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1"/>
  </p:notesMasterIdLst>
  <p:sldIdLst>
    <p:sldId id="309" r:id="rId2"/>
    <p:sldId id="257" r:id="rId3"/>
    <p:sldId id="287" r:id="rId4"/>
    <p:sldId id="259" r:id="rId5"/>
    <p:sldId id="265" r:id="rId6"/>
    <p:sldId id="276" r:id="rId7"/>
    <p:sldId id="271" r:id="rId8"/>
    <p:sldId id="380" r:id="rId9"/>
    <p:sldId id="383" r:id="rId10"/>
    <p:sldId id="390" r:id="rId11"/>
    <p:sldId id="266" r:id="rId12"/>
    <p:sldId id="382" r:id="rId13"/>
    <p:sldId id="392" r:id="rId14"/>
    <p:sldId id="285" r:id="rId15"/>
    <p:sldId id="421" r:id="rId16"/>
    <p:sldId id="405" r:id="rId17"/>
    <p:sldId id="289" r:id="rId18"/>
    <p:sldId id="414" r:id="rId19"/>
    <p:sldId id="415" r:id="rId20"/>
    <p:sldId id="408" r:id="rId21"/>
    <p:sldId id="297" r:id="rId22"/>
    <p:sldId id="301" r:id="rId23"/>
    <p:sldId id="300" r:id="rId24"/>
    <p:sldId id="305" r:id="rId25"/>
    <p:sldId id="294" r:id="rId26"/>
    <p:sldId id="295" r:id="rId27"/>
    <p:sldId id="293" r:id="rId28"/>
    <p:sldId id="275" r:id="rId29"/>
    <p:sldId id="436" r:id="rId30"/>
    <p:sldId id="426" r:id="rId31"/>
    <p:sldId id="391" r:id="rId32"/>
    <p:sldId id="425" r:id="rId33"/>
    <p:sldId id="427" r:id="rId34"/>
    <p:sldId id="428" r:id="rId35"/>
    <p:sldId id="429" r:id="rId36"/>
    <p:sldId id="437" r:id="rId37"/>
    <p:sldId id="438" r:id="rId38"/>
    <p:sldId id="439" r:id="rId39"/>
    <p:sldId id="388" r:id="rId40"/>
    <p:sldId id="389" r:id="rId41"/>
    <p:sldId id="320" r:id="rId42"/>
    <p:sldId id="387" r:id="rId43"/>
    <p:sldId id="384" r:id="rId44"/>
    <p:sldId id="385" r:id="rId45"/>
    <p:sldId id="386" r:id="rId46"/>
    <p:sldId id="420" r:id="rId47"/>
    <p:sldId id="277" r:id="rId48"/>
    <p:sldId id="308" r:id="rId49"/>
    <p:sldId id="306" r:id="rId50"/>
  </p:sldIdLst>
  <p:sldSz cx="29260800" cy="16459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 id="{E5856E7E-B695-4068-940E-930C35B81128}">
          <p14:sldIdLst/>
        </p14:section>
        <p14:section name="Intro" id="{FE1B2161-7D52-4B66-BD9E-F56C6C9AD45C}">
          <p14:sldIdLst>
            <p14:sldId id="309"/>
            <p14:sldId id="257"/>
            <p14:sldId id="287"/>
          </p14:sldIdLst>
        </p14:section>
        <p14:section name="About Us" id="{3735D820-C767-475B-A481-B8C39BBB4E26}">
          <p14:sldIdLst>
            <p14:sldId id="259"/>
            <p14:sldId id="265"/>
            <p14:sldId id="276"/>
            <p14:sldId id="271"/>
          </p14:sldIdLst>
        </p14:section>
        <p14:section name="Full Screen" id="{6570AE6D-ED5A-48D3-AF47-D489A436CBD4}">
          <p14:sldIdLst>
            <p14:sldId id="380"/>
            <p14:sldId id="383"/>
            <p14:sldId id="390"/>
            <p14:sldId id="266"/>
            <p14:sldId id="382"/>
            <p14:sldId id="392"/>
            <p14:sldId id="285"/>
            <p14:sldId id="421"/>
          </p14:sldIdLst>
        </p14:section>
        <p14:section name="Portfolio" id="{840A57A5-49EB-4680-95CD-C5D182775B99}">
          <p14:sldIdLst>
            <p14:sldId id="405"/>
            <p14:sldId id="289"/>
            <p14:sldId id="414"/>
            <p14:sldId id="415"/>
            <p14:sldId id="408"/>
            <p14:sldId id="297"/>
            <p14:sldId id="301"/>
            <p14:sldId id="300"/>
            <p14:sldId id="305"/>
          </p14:sldIdLst>
        </p14:section>
        <p14:section name="Team Slides" id="{90CB5D72-76A4-4045-BE0F-5301C790B08C}">
          <p14:sldIdLst>
            <p14:sldId id="294"/>
            <p14:sldId id="295"/>
            <p14:sldId id="293"/>
            <p14:sldId id="275"/>
            <p14:sldId id="436"/>
          </p14:sldIdLst>
        </p14:section>
        <p14:section name="Infographics" id="{8B9E40E0-7477-424B-8E78-E6A77043300E}">
          <p14:sldIdLst>
            <p14:sldId id="426"/>
            <p14:sldId id="391"/>
            <p14:sldId id="425"/>
            <p14:sldId id="427"/>
            <p14:sldId id="428"/>
            <p14:sldId id="429"/>
            <p14:sldId id="437"/>
            <p14:sldId id="438"/>
            <p14:sldId id="439"/>
          </p14:sldIdLst>
        </p14:section>
        <p14:section name="Financials" id="{FF1BD21B-F4EB-4DB6-A1F1-42F54F8ECDDF}">
          <p14:sldIdLst>
            <p14:sldId id="388"/>
            <p14:sldId id="389"/>
            <p14:sldId id="320"/>
            <p14:sldId id="387"/>
          </p14:sldIdLst>
        </p14:section>
        <p14:section name="Maps" id="{EB06F3DA-5099-4AB3-84A3-753B69843B3A}">
          <p14:sldIdLst>
            <p14:sldId id="384"/>
            <p14:sldId id="385"/>
            <p14:sldId id="386"/>
          </p14:sldIdLst>
        </p14:section>
        <p14:section name="Contact" id="{8FF7C6DE-B95E-4EAB-9149-0B6C6AEC7FD2}">
          <p14:sldIdLst>
            <p14:sldId id="420"/>
            <p14:sldId id="277"/>
          </p14:sldIdLst>
        </p14:section>
        <p14:section name="Icons" id="{EC5FC31F-6479-4602-9712-1CC6A4976D4E}">
          <p14:sldIdLst>
            <p14:sldId id="308"/>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798F"/>
    <a:srgbClr val="3163C7"/>
    <a:srgbClr val="F08C9E"/>
    <a:srgbClr val="276AF1"/>
    <a:srgbClr val="F5A1AE"/>
    <a:srgbClr val="F67A8F"/>
    <a:srgbClr val="F46279"/>
    <a:srgbClr val="407BF2"/>
    <a:srgbClr val="0D48BF"/>
    <a:srgbClr val="082D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41" autoAdjust="0"/>
    <p:restoredTop sz="94660"/>
  </p:normalViewPr>
  <p:slideViewPr>
    <p:cSldViewPr snapToGrid="0">
      <p:cViewPr varScale="1">
        <p:scale>
          <a:sx n="66" d="100"/>
          <a:sy n="66" d="100"/>
        </p:scale>
        <p:origin x="92"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771470409951298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4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C40-44EF-8950-47C9AC5227B4}"/>
            </c:ext>
          </c:extLst>
        </c:ser>
        <c:dLbls>
          <c:showLegendKey val="0"/>
          <c:showVal val="0"/>
          <c:showCatName val="0"/>
          <c:showSerName val="0"/>
          <c:showPercent val="0"/>
          <c:showBubbleSize val="0"/>
        </c:dLbls>
        <c:gapWidth val="150"/>
        <c:axId val="1200496000"/>
        <c:axId val="1200498752"/>
      </c:barChart>
      <c:catAx>
        <c:axId val="1200496000"/>
        <c:scaling>
          <c:orientation val="minMax"/>
        </c:scaling>
        <c:delete val="0"/>
        <c:axPos val="b"/>
        <c:numFmt formatCode="General" sourceLinked="1"/>
        <c:majorTickMark val="none"/>
        <c:minorTickMark val="none"/>
        <c:tickLblPos val="nextTo"/>
        <c:spPr>
          <a:noFill/>
          <a:ln w="9525" cap="flat" cmpd="sng" algn="ctr">
            <a:solidFill>
              <a:schemeClr val="tx1">
                <a:alpha val="40000"/>
              </a:schemeClr>
            </a:solidFill>
            <a:round/>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1200498752"/>
        <c:crosses val="autoZero"/>
        <c:auto val="1"/>
        <c:lblAlgn val="ctr"/>
        <c:lblOffset val="100"/>
        <c:tickMarkSkip val="2"/>
        <c:noMultiLvlLbl val="0"/>
      </c:catAx>
      <c:valAx>
        <c:axId val="1200498752"/>
        <c:scaling>
          <c:orientation val="minMax"/>
        </c:scaling>
        <c:delete val="0"/>
        <c:axPos val="l"/>
        <c:majorGridlines>
          <c:spPr>
            <a:ln w="9525" cap="flat" cmpd="sng" algn="ctr">
              <a:solidFill>
                <a:schemeClr val="bg1">
                  <a:lumMod val="85000"/>
                  <a:alpha val="20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1200496000"/>
        <c:crosses val="autoZero"/>
        <c:crossBetween val="between"/>
      </c:valAx>
      <c:spPr>
        <a:noFill/>
        <a:ln>
          <a:noFill/>
        </a:ln>
        <a:effectLst/>
      </c:spPr>
    </c:plotArea>
    <c:legend>
      <c:legendPos val="b"/>
      <c:layout>
        <c:manualLayout>
          <c:xMode val="edge"/>
          <c:yMode val="edge"/>
          <c:x val="0.254455245797505"/>
          <c:y val="2.1243812687281701E-2"/>
          <c:w val="0.44301678781658699"/>
          <c:h val="6.8462969619185104E-2"/>
        </c:manualLayout>
      </c:layout>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4000">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412510563619697E-2"/>
          <c:y val="0.13582762736930701"/>
          <c:w val="0.8983015642251887"/>
          <c:h val="0.73581091644209862"/>
        </c:manualLayout>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41A-4CE2-8E8D-46B1EA5548E6}"/>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41A-4CE2-8E8D-46B1EA5548E6}"/>
            </c:ext>
          </c:extLst>
        </c:ser>
        <c:ser>
          <c:idx val="2"/>
          <c:order val="2"/>
          <c:tx>
            <c:strRef>
              <c:f>Sheet1!$D$1</c:f>
              <c:strCache>
                <c:ptCount val="1"/>
                <c:pt idx="0">
                  <c:v>Series 3</c:v>
                </c:pt>
              </c:strCache>
            </c:strRef>
          </c:tx>
          <c:spPr>
            <a:solidFill>
              <a:schemeClr val="accent1"/>
            </a:solidFill>
            <a:ln w="25400">
              <a:noFill/>
              <a:headEnd w="lg" len="lg"/>
              <a:tailEnd w="lg" len="lg"/>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41A-4CE2-8E8D-46B1EA5548E6}"/>
            </c:ext>
          </c:extLst>
        </c:ser>
        <c:dLbls>
          <c:showLegendKey val="0"/>
          <c:showVal val="0"/>
          <c:showCatName val="0"/>
          <c:showSerName val="0"/>
          <c:showPercent val="0"/>
          <c:showBubbleSize val="0"/>
        </c:dLbls>
        <c:gapWidth val="150"/>
        <c:axId val="1200537664"/>
        <c:axId val="1200540928"/>
      </c:barChart>
      <c:catAx>
        <c:axId val="1200537664"/>
        <c:scaling>
          <c:orientation val="minMax"/>
        </c:scaling>
        <c:delete val="0"/>
        <c:axPos val="l"/>
        <c:numFmt formatCode="General" sourceLinked="1"/>
        <c:majorTickMark val="none"/>
        <c:minorTickMark val="none"/>
        <c:tickLblPos val="nextTo"/>
        <c:spPr>
          <a:noFill/>
          <a:ln w="9525" cap="flat" cmpd="sng" algn="ctr">
            <a:solidFill>
              <a:schemeClr val="tx1">
                <a:alpha val="40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j-lt"/>
                <a:ea typeface="+mn-ea"/>
                <a:cs typeface="+mn-cs"/>
              </a:defRPr>
            </a:pPr>
            <a:endParaRPr lang="en-US"/>
          </a:p>
        </c:txPr>
        <c:crossAx val="1200540928"/>
        <c:crosses val="autoZero"/>
        <c:auto val="1"/>
        <c:lblAlgn val="ctr"/>
        <c:lblOffset val="100"/>
        <c:noMultiLvlLbl val="0"/>
      </c:catAx>
      <c:valAx>
        <c:axId val="1200540928"/>
        <c:scaling>
          <c:orientation val="minMax"/>
        </c:scaling>
        <c:delete val="0"/>
        <c:axPos val="b"/>
        <c:majorGridlines>
          <c:spPr>
            <a:ln w="9525" cap="flat" cmpd="sng" algn="ctr">
              <a:solidFill>
                <a:schemeClr val="tx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j-lt"/>
                <a:ea typeface="+mn-ea"/>
                <a:cs typeface="+mn-cs"/>
              </a:defRPr>
            </a:pPr>
            <a:endParaRPr lang="en-US"/>
          </a:p>
        </c:txPr>
        <c:crossAx val="1200537664"/>
        <c:crosses val="autoZero"/>
        <c:crossBetween val="between"/>
      </c:valAx>
      <c:spPr>
        <a:noFill/>
        <a:ln>
          <a:noFill/>
        </a:ln>
        <a:effectLst/>
      </c:spPr>
    </c:plotArea>
    <c:legend>
      <c:legendPos val="b"/>
      <c:layout>
        <c:manualLayout>
          <c:xMode val="edge"/>
          <c:yMode val="edge"/>
          <c:x val="0.254455245797505"/>
          <c:y val="2.1243812687281701E-2"/>
          <c:w val="0.46019655716034402"/>
          <c:h val="6.0745261741779799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sz="2800">
          <a:latin typeface="+mj-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4800" b="0" i="0" u="none" strike="noStrike" kern="1200" spc="0" baseline="0">
              <a:solidFill>
                <a:schemeClr val="accent2"/>
              </a:solidFill>
              <a:latin typeface="+mn-lt"/>
              <a:ea typeface="+mn-ea"/>
              <a:cs typeface="+mn-cs"/>
            </a:defRPr>
          </a:pPr>
          <a:endParaRPr lang="en-US"/>
        </a:p>
      </c:txPr>
    </c:title>
    <c:autoTitleDeleted val="0"/>
    <c:plotArea>
      <c:layout>
        <c:manualLayout>
          <c:layoutTarget val="inner"/>
          <c:xMode val="edge"/>
          <c:yMode val="edge"/>
          <c:x val="0.11471821365897504"/>
          <c:y val="0.10223712280999044"/>
          <c:w val="0.76474970352501692"/>
          <c:h val="0.89776287719000958"/>
        </c:manualLayout>
      </c:layout>
      <c:pieChart>
        <c:varyColors val="1"/>
        <c:ser>
          <c:idx val="0"/>
          <c:order val="0"/>
          <c:tx>
            <c:strRef>
              <c:f>Sheet1!$B$1</c:f>
              <c:strCache>
                <c:ptCount val="1"/>
                <c:pt idx="0">
                  <c:v>Series 1</c:v>
                </c:pt>
              </c:strCache>
            </c:strRef>
          </c:tx>
          <c:spPr>
            <a:solidFill>
              <a:schemeClr val="bg1">
                <a:lumMod val="85000"/>
              </a:schemeClr>
            </a:solidFill>
          </c:spPr>
          <c:dPt>
            <c:idx val="0"/>
            <c:bubble3D val="0"/>
            <c:spPr>
              <a:solidFill>
                <a:schemeClr val="accent4"/>
              </a:solidFill>
              <a:ln>
                <a:noFill/>
              </a:ln>
              <a:effectLst/>
            </c:spPr>
            <c:extLst>
              <c:ext xmlns:c16="http://schemas.microsoft.com/office/drawing/2014/chart" uri="{C3380CC4-5D6E-409C-BE32-E72D297353CC}">
                <c16:uniqueId val="{00000001-2C7B-495B-B605-B174FCD75F09}"/>
              </c:ext>
            </c:extLst>
          </c:dPt>
          <c:dPt>
            <c:idx val="1"/>
            <c:bubble3D val="0"/>
            <c:spPr>
              <a:solidFill>
                <a:schemeClr val="accent3"/>
              </a:solidFill>
              <a:ln>
                <a:noFill/>
              </a:ln>
              <a:effectLst/>
            </c:spPr>
            <c:extLst>
              <c:ext xmlns:c16="http://schemas.microsoft.com/office/drawing/2014/chart" uri="{C3380CC4-5D6E-409C-BE32-E72D297353CC}">
                <c16:uniqueId val="{00000003-2C7B-495B-B605-B174FCD75F09}"/>
              </c:ext>
            </c:extLst>
          </c:dPt>
          <c:dPt>
            <c:idx val="2"/>
            <c:bubble3D val="0"/>
            <c:spPr>
              <a:solidFill>
                <a:schemeClr val="accent2"/>
              </a:solidFill>
              <a:ln>
                <a:noFill/>
              </a:ln>
              <a:effectLst/>
            </c:spPr>
            <c:extLst>
              <c:ext xmlns:c16="http://schemas.microsoft.com/office/drawing/2014/chart" uri="{C3380CC4-5D6E-409C-BE32-E72D297353CC}">
                <c16:uniqueId val="{00000005-2C7B-495B-B605-B174FCD75F09}"/>
              </c:ext>
            </c:extLst>
          </c:dPt>
          <c:dPt>
            <c:idx val="3"/>
            <c:bubble3D val="0"/>
            <c:spPr>
              <a:solidFill>
                <a:schemeClr val="accent1"/>
              </a:solidFill>
              <a:ln>
                <a:noFill/>
              </a:ln>
              <a:effectLst/>
            </c:spPr>
            <c:extLst>
              <c:ext xmlns:c16="http://schemas.microsoft.com/office/drawing/2014/chart" uri="{C3380CC4-5D6E-409C-BE32-E72D297353CC}">
                <c16:uniqueId val="{00000007-2C7B-495B-B605-B174FCD75F09}"/>
              </c:ext>
            </c:extLst>
          </c:dPt>
          <c:dLbls>
            <c:dLbl>
              <c:idx val="0"/>
              <c:layout>
                <c:manualLayout>
                  <c:x val="-0.20829724632117183"/>
                  <c:y val="0.1805004772947033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C7B-495B-B605-B174FCD75F09}"/>
                </c:ext>
              </c:extLst>
            </c:dLbl>
            <c:dLbl>
              <c:idx val="1"/>
              <c:layout>
                <c:manualLayout>
                  <c:x val="-0.17421195206521817"/>
                  <c:y val="-0.2004152323164938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C7B-495B-B605-B174FCD75F09}"/>
                </c:ext>
              </c:extLst>
            </c:dLbl>
            <c:dLbl>
              <c:idx val="2"/>
              <c:layout>
                <c:manualLayout>
                  <c:x val="9.173254154802403E-2"/>
                  <c:y val="-0.2265268881737955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C7B-495B-B605-B174FCD75F09}"/>
                </c:ext>
              </c:extLst>
            </c:dLbl>
            <c:dLbl>
              <c:idx val="3"/>
              <c:layout>
                <c:manualLayout>
                  <c:x val="0.23261766997918534"/>
                  <c:y val="0.1619057924688436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C7B-495B-B605-B174FCD75F09}"/>
                </c:ext>
              </c:extLst>
            </c:dLbl>
            <c:spPr>
              <a:noFill/>
              <a:ln>
                <a:noFill/>
              </a:ln>
              <a:effectLst/>
            </c:spPr>
            <c:txPr>
              <a:bodyPr rot="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2C7B-495B-B605-B174FCD75F09}"/>
            </c:ext>
          </c:extLst>
        </c:ser>
        <c:ser>
          <c:idx val="1"/>
          <c:order val="1"/>
          <c:tx>
            <c:strRef>
              <c:f>Sheet1!$C$1</c:f>
              <c:strCache>
                <c:ptCount val="1"/>
                <c:pt idx="0">
                  <c:v>Series 2</c:v>
                </c:pt>
              </c:strCache>
            </c:strRef>
          </c:tx>
          <c:spPr>
            <a:solidFill>
              <a:schemeClr val="bg1">
                <a:lumMod val="75000"/>
              </a:schemeClr>
            </a:solidFill>
          </c:spPr>
          <c:dPt>
            <c:idx val="0"/>
            <c:bubble3D val="0"/>
            <c:spPr>
              <a:solidFill>
                <a:schemeClr val="bg1">
                  <a:lumMod val="75000"/>
                </a:schemeClr>
              </a:solidFill>
              <a:ln>
                <a:noFill/>
              </a:ln>
              <a:effectLst/>
            </c:spPr>
            <c:extLst>
              <c:ext xmlns:c16="http://schemas.microsoft.com/office/drawing/2014/chart" uri="{C3380CC4-5D6E-409C-BE32-E72D297353CC}">
                <c16:uniqueId val="{0000000A-2C7B-495B-B605-B174FCD75F09}"/>
              </c:ext>
            </c:extLst>
          </c:dPt>
          <c:dPt>
            <c:idx val="1"/>
            <c:bubble3D val="0"/>
            <c:spPr>
              <a:solidFill>
                <a:schemeClr val="bg1">
                  <a:lumMod val="75000"/>
                </a:schemeClr>
              </a:solidFill>
              <a:ln>
                <a:noFill/>
              </a:ln>
              <a:effectLst/>
            </c:spPr>
            <c:extLst>
              <c:ext xmlns:c16="http://schemas.microsoft.com/office/drawing/2014/chart" uri="{C3380CC4-5D6E-409C-BE32-E72D297353CC}">
                <c16:uniqueId val="{0000000C-2C7B-495B-B605-B174FCD75F09}"/>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E-2C7B-495B-B605-B174FCD75F09}"/>
              </c:ext>
            </c:extLst>
          </c:dPt>
          <c:dPt>
            <c:idx val="3"/>
            <c:bubble3D val="0"/>
            <c:spPr>
              <a:solidFill>
                <a:schemeClr val="bg1">
                  <a:lumMod val="75000"/>
                </a:schemeClr>
              </a:solidFill>
              <a:ln>
                <a:noFill/>
              </a:ln>
              <a:effectLst/>
            </c:spPr>
            <c:extLst>
              <c:ext xmlns:c16="http://schemas.microsoft.com/office/drawing/2014/chart" uri="{C3380CC4-5D6E-409C-BE32-E72D297353CC}">
                <c16:uniqueId val="{00000010-2C7B-495B-B605-B174FCD75F09}"/>
              </c:ext>
            </c:extLst>
          </c:dPt>
          <c:dLbls>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2C7B-495B-B605-B174FCD75F09}"/>
            </c:ext>
          </c:extLst>
        </c:ser>
        <c:ser>
          <c:idx val="2"/>
          <c:order val="2"/>
          <c:tx>
            <c:strRef>
              <c:f>Sheet1!$D$1</c:f>
              <c:strCache>
                <c:ptCount val="1"/>
                <c:pt idx="0">
                  <c:v>Series 3</c:v>
                </c:pt>
              </c:strCache>
            </c:strRef>
          </c:tx>
          <c:spPr>
            <a:solidFill>
              <a:schemeClr val="tx1"/>
            </a:solidFill>
            <a:ln w="25400">
              <a:noFill/>
              <a:headEnd w="lg" len="lg"/>
              <a:tailEnd w="lg" len="lg"/>
            </a:ln>
          </c:spPr>
          <c:dPt>
            <c:idx val="0"/>
            <c:bubble3D val="0"/>
            <c:spPr>
              <a:solidFill>
                <a:schemeClr val="tx1"/>
              </a:solidFill>
              <a:ln w="25400">
                <a:noFill/>
                <a:headEnd w="lg" len="lg"/>
                <a:tailEnd w="lg" len="lg"/>
              </a:ln>
              <a:effectLst/>
            </c:spPr>
            <c:extLst>
              <c:ext xmlns:c16="http://schemas.microsoft.com/office/drawing/2014/chart" uri="{C3380CC4-5D6E-409C-BE32-E72D297353CC}">
                <c16:uniqueId val="{00000013-2C7B-495B-B605-B174FCD75F09}"/>
              </c:ext>
            </c:extLst>
          </c:dPt>
          <c:dPt>
            <c:idx val="1"/>
            <c:bubble3D val="0"/>
            <c:spPr>
              <a:solidFill>
                <a:schemeClr val="tx1"/>
              </a:solidFill>
              <a:ln w="25400">
                <a:noFill/>
                <a:headEnd w="lg" len="lg"/>
                <a:tailEnd w="lg" len="lg"/>
              </a:ln>
              <a:effectLst/>
            </c:spPr>
            <c:extLst>
              <c:ext xmlns:c16="http://schemas.microsoft.com/office/drawing/2014/chart" uri="{C3380CC4-5D6E-409C-BE32-E72D297353CC}">
                <c16:uniqueId val="{00000015-2C7B-495B-B605-B174FCD75F09}"/>
              </c:ext>
            </c:extLst>
          </c:dPt>
          <c:dPt>
            <c:idx val="2"/>
            <c:bubble3D val="0"/>
            <c:spPr>
              <a:solidFill>
                <a:schemeClr val="tx1"/>
              </a:solidFill>
              <a:ln w="25400">
                <a:noFill/>
                <a:headEnd w="lg" len="lg"/>
                <a:tailEnd w="lg" len="lg"/>
              </a:ln>
              <a:effectLst/>
            </c:spPr>
            <c:extLst>
              <c:ext xmlns:c16="http://schemas.microsoft.com/office/drawing/2014/chart" uri="{C3380CC4-5D6E-409C-BE32-E72D297353CC}">
                <c16:uniqueId val="{00000017-2C7B-495B-B605-B174FCD75F09}"/>
              </c:ext>
            </c:extLst>
          </c:dPt>
          <c:dPt>
            <c:idx val="3"/>
            <c:bubble3D val="0"/>
            <c:spPr>
              <a:solidFill>
                <a:schemeClr val="tx1"/>
              </a:solidFill>
              <a:ln w="25400">
                <a:noFill/>
                <a:headEnd w="lg" len="lg"/>
                <a:tailEnd w="lg" len="lg"/>
              </a:ln>
              <a:effectLst/>
            </c:spPr>
            <c:extLst>
              <c:ext xmlns:c16="http://schemas.microsoft.com/office/drawing/2014/chart" uri="{C3380CC4-5D6E-409C-BE32-E72D297353CC}">
                <c16:uniqueId val="{00000019-2C7B-495B-B605-B174FCD75F09}"/>
              </c:ext>
            </c:extLst>
          </c:dPt>
          <c:dLbls>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2C7B-495B-B605-B174FCD75F0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2800">
          <a:solidFill>
            <a:schemeClr val="bg1"/>
          </a:solidFill>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769310694644236E-2"/>
          <c:y val="0.13582762736930701"/>
          <c:w val="0.96902683381303634"/>
          <c:h val="0.69430989913579899"/>
        </c:manualLayout>
      </c:layout>
      <c:scatterChart>
        <c:scatterStyle val="smoothMarker"/>
        <c:varyColors val="0"/>
        <c:ser>
          <c:idx val="0"/>
          <c:order val="0"/>
          <c:tx>
            <c:strRef>
              <c:f>Sheet1!$B$1</c:f>
              <c:strCache>
                <c:ptCount val="1"/>
                <c:pt idx="0">
                  <c:v>Series 1</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strRef>
              <c:f>Sheet1!$A$2:$A$5</c:f>
              <c:strCache>
                <c:ptCount val="4"/>
                <c:pt idx="0">
                  <c:v>Category 1</c:v>
                </c:pt>
                <c:pt idx="1">
                  <c:v>Category 2</c:v>
                </c:pt>
                <c:pt idx="2">
                  <c:v>Category 3</c:v>
                </c:pt>
                <c:pt idx="3">
                  <c:v>Category 4</c:v>
                </c:pt>
              </c:strCache>
            </c:strRef>
          </c:xVal>
          <c:yVal>
            <c:numRef>
              <c:f>Sheet1!$B$2:$B$5</c:f>
              <c:numCache>
                <c:formatCode>General</c:formatCode>
                <c:ptCount val="4"/>
                <c:pt idx="0">
                  <c:v>4.3</c:v>
                </c:pt>
                <c:pt idx="1">
                  <c:v>2.5</c:v>
                </c:pt>
                <c:pt idx="2">
                  <c:v>3.5</c:v>
                </c:pt>
                <c:pt idx="3">
                  <c:v>4.5</c:v>
                </c:pt>
              </c:numCache>
            </c:numRef>
          </c:yVal>
          <c:smooth val="1"/>
          <c:extLst>
            <c:ext xmlns:c16="http://schemas.microsoft.com/office/drawing/2014/chart" uri="{C3380CC4-5D6E-409C-BE32-E72D297353CC}">
              <c16:uniqueId val="{00000000-AD7D-4769-8B26-6A033AA33F68}"/>
            </c:ext>
          </c:extLst>
        </c:ser>
        <c:ser>
          <c:idx val="1"/>
          <c:order val="1"/>
          <c:tx>
            <c:strRef>
              <c:f>Sheet1!$C$1</c:f>
              <c:strCache>
                <c:ptCount val="1"/>
                <c:pt idx="0">
                  <c:v>Series 2</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xVal>
            <c:strRef>
              <c:f>Sheet1!$A$2:$A$5</c:f>
              <c:strCache>
                <c:ptCount val="4"/>
                <c:pt idx="0">
                  <c:v>Category 1</c:v>
                </c:pt>
                <c:pt idx="1">
                  <c:v>Category 2</c:v>
                </c:pt>
                <c:pt idx="2">
                  <c:v>Category 3</c:v>
                </c:pt>
                <c:pt idx="3">
                  <c:v>Category 4</c:v>
                </c:pt>
              </c:strCache>
            </c:strRef>
          </c:xVal>
          <c:yVal>
            <c:numRef>
              <c:f>Sheet1!$C$2:$C$5</c:f>
              <c:numCache>
                <c:formatCode>General</c:formatCode>
                <c:ptCount val="4"/>
                <c:pt idx="0">
                  <c:v>2.4</c:v>
                </c:pt>
                <c:pt idx="1">
                  <c:v>4.4000000000000004</c:v>
                </c:pt>
                <c:pt idx="2">
                  <c:v>1.8</c:v>
                </c:pt>
                <c:pt idx="3">
                  <c:v>2.8</c:v>
                </c:pt>
              </c:numCache>
            </c:numRef>
          </c:yVal>
          <c:smooth val="1"/>
          <c:extLst>
            <c:ext xmlns:c16="http://schemas.microsoft.com/office/drawing/2014/chart" uri="{C3380CC4-5D6E-409C-BE32-E72D297353CC}">
              <c16:uniqueId val="{00000001-AD7D-4769-8B26-6A033AA33F68}"/>
            </c:ext>
          </c:extLst>
        </c:ser>
        <c:ser>
          <c:idx val="2"/>
          <c:order val="2"/>
          <c:tx>
            <c:strRef>
              <c:f>Sheet1!$D$1</c:f>
              <c:strCache>
                <c:ptCount val="1"/>
                <c:pt idx="0">
                  <c:v>Series 3</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xVal>
            <c:strRef>
              <c:f>Sheet1!$A$2:$A$5</c:f>
              <c:strCache>
                <c:ptCount val="4"/>
                <c:pt idx="0">
                  <c:v>Category 1</c:v>
                </c:pt>
                <c:pt idx="1">
                  <c:v>Category 2</c:v>
                </c:pt>
                <c:pt idx="2">
                  <c:v>Category 3</c:v>
                </c:pt>
                <c:pt idx="3">
                  <c:v>Category 4</c:v>
                </c:pt>
              </c:strCache>
            </c:strRef>
          </c:xVal>
          <c:yVal>
            <c:numRef>
              <c:f>Sheet1!$D$2:$D$5</c:f>
              <c:numCache>
                <c:formatCode>General</c:formatCode>
                <c:ptCount val="4"/>
                <c:pt idx="0">
                  <c:v>2</c:v>
                </c:pt>
                <c:pt idx="1">
                  <c:v>2</c:v>
                </c:pt>
                <c:pt idx="2">
                  <c:v>3</c:v>
                </c:pt>
                <c:pt idx="3">
                  <c:v>5</c:v>
                </c:pt>
              </c:numCache>
            </c:numRef>
          </c:yVal>
          <c:smooth val="1"/>
          <c:extLst>
            <c:ext xmlns:c16="http://schemas.microsoft.com/office/drawing/2014/chart" uri="{C3380CC4-5D6E-409C-BE32-E72D297353CC}">
              <c16:uniqueId val="{00000002-AD7D-4769-8B26-6A033AA33F68}"/>
            </c:ext>
          </c:extLst>
        </c:ser>
        <c:dLbls>
          <c:showLegendKey val="0"/>
          <c:showVal val="0"/>
          <c:showCatName val="0"/>
          <c:showSerName val="0"/>
          <c:showPercent val="0"/>
          <c:showBubbleSize val="0"/>
        </c:dLbls>
        <c:axId val="1216380896"/>
        <c:axId val="1216383376"/>
      </c:scatterChart>
      <c:valAx>
        <c:axId val="121638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alpha val="40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16383376"/>
        <c:crosses val="autoZero"/>
        <c:crossBetween val="midCat"/>
      </c:valAx>
      <c:valAx>
        <c:axId val="1216383376"/>
        <c:scaling>
          <c:orientation val="minMax"/>
        </c:scaling>
        <c:delete val="0"/>
        <c:axPos val="l"/>
        <c:majorGridlines>
          <c:spPr>
            <a:ln w="9525" cap="flat" cmpd="sng" algn="ctr">
              <a:solidFill>
                <a:schemeClr val="tx1">
                  <a:alpha val="20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16380896"/>
        <c:crosses val="autoZero"/>
        <c:crossBetween val="midCat"/>
      </c:valAx>
      <c:spPr>
        <a:noFill/>
        <a:ln>
          <a:noFill/>
        </a:ln>
        <a:effectLst/>
      </c:spPr>
    </c:plotArea>
    <c:legend>
      <c:legendPos val="b"/>
      <c:layout>
        <c:manualLayout>
          <c:xMode val="edge"/>
          <c:yMode val="edge"/>
          <c:x val="0.254455245797505"/>
          <c:y val="2.1243812687281701E-2"/>
          <c:w val="0.48573782167104501"/>
          <c:h val="6.0745261741779799E-2"/>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EEFBE-4328-4E3F-9F6F-50B4C2B60DC3}"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945AB-BD36-42F0-A6FD-1419E59F2FCB}" type="slidenum">
              <a:rPr lang="en-US" smtClean="0"/>
              <a:t>‹#›</a:t>
            </a:fld>
            <a:endParaRPr lang="en-US"/>
          </a:p>
        </p:txBody>
      </p:sp>
    </p:spTree>
    <p:extLst>
      <p:ext uri="{BB962C8B-B14F-4D97-AF65-F5344CB8AC3E}">
        <p14:creationId xmlns:p14="http://schemas.microsoft.com/office/powerpoint/2010/main" val="410342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7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4" name="Title 8"/>
          <p:cNvSpPr>
            <a:spLocks noGrp="1"/>
          </p:cNvSpPr>
          <p:nvPr>
            <p:ph type="title"/>
          </p:nvPr>
        </p:nvSpPr>
        <p:spPr>
          <a:xfrm>
            <a:off x="2191239" y="3779471"/>
            <a:ext cx="15841171" cy="3181351"/>
          </a:xfrm>
          <a:prstGeom prst="rect">
            <a:avLst/>
          </a:prstGeom>
        </p:spPr>
        <p:txBody>
          <a:bodyPr lIns="0" rIns="0" anchor="t">
            <a:noAutofit/>
          </a:bodyPr>
          <a:lstStyle>
            <a:lvl1pPr>
              <a:lnSpc>
                <a:spcPct val="80000"/>
              </a:lnSpc>
              <a:defRPr sz="12960"/>
            </a:lvl1pPr>
          </a:lstStyle>
          <a:p>
            <a:r>
              <a:rPr lang="en-US"/>
              <a:t>Click to edit Master title style</a:t>
            </a:r>
          </a:p>
        </p:txBody>
      </p:sp>
    </p:spTree>
    <p:extLst>
      <p:ext uri="{BB962C8B-B14F-4D97-AF65-F5344CB8AC3E}">
        <p14:creationId xmlns:p14="http://schemas.microsoft.com/office/powerpoint/2010/main" val="766867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Title 8"/>
          <p:cNvSpPr>
            <a:spLocks noGrp="1"/>
          </p:cNvSpPr>
          <p:nvPr>
            <p:ph type="title"/>
          </p:nvPr>
        </p:nvSpPr>
        <p:spPr>
          <a:xfrm>
            <a:off x="2191239" y="3779471"/>
            <a:ext cx="15841171" cy="3181351"/>
          </a:xfrm>
          <a:prstGeom prst="rect">
            <a:avLst/>
          </a:prstGeom>
        </p:spPr>
        <p:txBody>
          <a:bodyPr lIns="0" rIns="0" anchor="t">
            <a:noAutofit/>
          </a:bodyPr>
          <a:lstStyle>
            <a:lvl1pPr>
              <a:lnSpc>
                <a:spcPct val="80000"/>
              </a:lnSpc>
              <a:defRPr sz="12960"/>
            </a:lvl1pPr>
          </a:lstStyle>
          <a:p>
            <a:r>
              <a:rPr lang="en-US"/>
              <a:t>Click to edit Master title style</a:t>
            </a:r>
          </a:p>
        </p:txBody>
      </p:sp>
      <p:sp>
        <p:nvSpPr>
          <p:cNvPr id="6" name="Picture Placeholder 5">
            <a:extLst>
              <a:ext uri="{FF2B5EF4-FFF2-40B4-BE49-F238E27FC236}">
                <a16:creationId xmlns:a16="http://schemas.microsoft.com/office/drawing/2014/main" id="{AB9B617D-AD39-4840-A873-4D6C94801C2A}"/>
              </a:ext>
            </a:extLst>
          </p:cNvPr>
          <p:cNvSpPr>
            <a:spLocks noGrp="1"/>
          </p:cNvSpPr>
          <p:nvPr>
            <p:ph type="pic" sz="quarter" idx="10"/>
          </p:nvPr>
        </p:nvSpPr>
        <p:spPr>
          <a:xfrm>
            <a:off x="11468100" y="-1"/>
            <a:ext cx="17792700" cy="16459201"/>
          </a:xfrm>
          <a:custGeom>
            <a:avLst/>
            <a:gdLst>
              <a:gd name="connsiteX0" fmla="*/ 0 w 17792700"/>
              <a:gd name="connsiteY0" fmla="*/ 0 h 16459201"/>
              <a:gd name="connsiteX1" fmla="*/ 17792700 w 17792700"/>
              <a:gd name="connsiteY1" fmla="*/ 0 h 16459201"/>
              <a:gd name="connsiteX2" fmla="*/ 17792700 w 17792700"/>
              <a:gd name="connsiteY2" fmla="*/ 16459201 h 16459201"/>
              <a:gd name="connsiteX3" fmla="*/ 0 w 17792700"/>
              <a:gd name="connsiteY3" fmla="*/ 16459201 h 16459201"/>
            </a:gdLst>
            <a:ahLst/>
            <a:cxnLst>
              <a:cxn ang="0">
                <a:pos x="connsiteX0" y="connsiteY0"/>
              </a:cxn>
              <a:cxn ang="0">
                <a:pos x="connsiteX1" y="connsiteY1"/>
              </a:cxn>
              <a:cxn ang="0">
                <a:pos x="connsiteX2" y="connsiteY2"/>
              </a:cxn>
              <a:cxn ang="0">
                <a:pos x="connsiteX3" y="connsiteY3"/>
              </a:cxn>
            </a:cxnLst>
            <a:rect l="l" t="t" r="r" b="b"/>
            <a:pathLst>
              <a:path w="17792700" h="16459201">
                <a:moveTo>
                  <a:pt x="0" y="0"/>
                </a:moveTo>
                <a:lnTo>
                  <a:pt x="17792700" y="0"/>
                </a:lnTo>
                <a:lnTo>
                  <a:pt x="17792700" y="16459201"/>
                </a:lnTo>
                <a:lnTo>
                  <a:pt x="0" y="16459201"/>
                </a:lnTo>
                <a:close/>
              </a:path>
            </a:pathLst>
          </a:custGeom>
        </p:spPr>
        <p:txBody>
          <a:bodyPr wrap="square">
            <a:noAutofit/>
          </a:bodyPr>
          <a:lstStyle/>
          <a:p>
            <a:endParaRPr lang="en-US"/>
          </a:p>
        </p:txBody>
      </p:sp>
    </p:spTree>
    <p:extLst>
      <p:ext uri="{BB962C8B-B14F-4D97-AF65-F5344CB8AC3E}">
        <p14:creationId xmlns:p14="http://schemas.microsoft.com/office/powerpoint/2010/main" val="1131614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79595C-D0A0-4B59-96B9-3E5569CDD972}"/>
              </a:ext>
            </a:extLst>
          </p:cNvPr>
          <p:cNvSpPr/>
          <p:nvPr userDrawn="1"/>
        </p:nvSpPr>
        <p:spPr>
          <a:xfrm>
            <a:off x="11468100" y="-1"/>
            <a:ext cx="17792700" cy="164592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Tree>
    <p:extLst>
      <p:ext uri="{BB962C8B-B14F-4D97-AF65-F5344CB8AC3E}">
        <p14:creationId xmlns:p14="http://schemas.microsoft.com/office/powerpoint/2010/main" val="2040795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29"/>
          <p:cNvSpPr>
            <a:spLocks noGrp="1"/>
          </p:cNvSpPr>
          <p:nvPr>
            <p:ph type="pic" sz="quarter" idx="12"/>
          </p:nvPr>
        </p:nvSpPr>
        <p:spPr>
          <a:xfrm>
            <a:off x="1" y="0"/>
            <a:ext cx="12453468" cy="164592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5" name="Picture Placeholder 29"/>
          <p:cNvSpPr>
            <a:spLocks noGrp="1"/>
          </p:cNvSpPr>
          <p:nvPr>
            <p:ph type="pic" sz="quarter" idx="13"/>
          </p:nvPr>
        </p:nvSpPr>
        <p:spPr>
          <a:xfrm>
            <a:off x="22236480" y="9446146"/>
            <a:ext cx="7024320" cy="701305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6" name="Rectangle 5"/>
          <p:cNvSpPr/>
          <p:nvPr userDrawn="1"/>
        </p:nvSpPr>
        <p:spPr>
          <a:xfrm>
            <a:off x="22236446" y="1"/>
            <a:ext cx="7024354" cy="9492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9456" tIns="109728" rIns="219456" bIns="109728" numCol="1" spcCol="0" rtlCol="0" fromWordArt="0" anchor="ctr" anchorCtr="0" forceAA="0" compatLnSpc="1">
            <a:prstTxWarp prst="textNoShape">
              <a:avLst/>
            </a:prstTxWarp>
            <a:noAutofit/>
          </a:bodyPr>
          <a:lstStyle/>
          <a:p>
            <a:pPr algn="ctr"/>
            <a:endParaRPr lang="en-US" sz="4320"/>
          </a:p>
        </p:txBody>
      </p:sp>
      <p:sp>
        <p:nvSpPr>
          <p:cNvPr id="7" name="Title 8"/>
          <p:cNvSpPr>
            <a:spLocks noGrp="1"/>
          </p:cNvSpPr>
          <p:nvPr>
            <p:ph type="title"/>
          </p:nvPr>
        </p:nvSpPr>
        <p:spPr>
          <a:xfrm>
            <a:off x="2191240" y="3779471"/>
            <a:ext cx="8596476" cy="3181351"/>
          </a:xfrm>
          <a:prstGeom prst="rect">
            <a:avLst/>
          </a:prstGeom>
        </p:spPr>
        <p:txBody>
          <a:bodyPr lIns="0" rIns="0" anchor="t">
            <a:noAutofit/>
          </a:bodyPr>
          <a:lstStyle>
            <a:lvl1pPr>
              <a:lnSpc>
                <a:spcPct val="80000"/>
              </a:lnSpc>
              <a:defRPr sz="12960">
                <a:solidFill>
                  <a:srgbClr val="FFFFFF"/>
                </a:solidFill>
              </a:defRPr>
            </a:lvl1pPr>
          </a:lstStyle>
          <a:p>
            <a:r>
              <a:rPr lang="en-US"/>
              <a:t>Click to edit Master title style</a:t>
            </a:r>
          </a:p>
        </p:txBody>
      </p:sp>
    </p:spTree>
    <p:extLst>
      <p:ext uri="{BB962C8B-B14F-4D97-AF65-F5344CB8AC3E}">
        <p14:creationId xmlns:p14="http://schemas.microsoft.com/office/powerpoint/2010/main" val="560043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0" y="0"/>
            <a:ext cx="29260800"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Tree>
    <p:extLst>
      <p:ext uri="{BB962C8B-B14F-4D97-AF65-F5344CB8AC3E}">
        <p14:creationId xmlns:p14="http://schemas.microsoft.com/office/powerpoint/2010/main" val="2539443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8_Blank Slide">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F8EADABD-0A18-4E6C-B278-5CC6869EF75D}"/>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solidFill>
              </a:defRPr>
            </a:lvl1pPr>
          </a:lstStyle>
          <a:p>
            <a:fld id="{92B485D1-D61A-494D-A8A9-04DC541B8AAB}" type="slidenum">
              <a:rPr lang="en-US" smtClean="0"/>
              <a:pPr/>
              <a:t>‹#›</a:t>
            </a:fld>
            <a:endParaRPr lang="en-US"/>
          </a:p>
        </p:txBody>
      </p:sp>
      <p:sp>
        <p:nvSpPr>
          <p:cNvPr id="5" name="Footer Placeholder 8">
            <a:extLst>
              <a:ext uri="{FF2B5EF4-FFF2-40B4-BE49-F238E27FC236}">
                <a16:creationId xmlns:a16="http://schemas.microsoft.com/office/drawing/2014/main" id="{64F3E70C-97C4-46A7-BA20-2B59915B895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ctr"/>
          <a:lstStyle>
            <a:lvl1pPr algn="l">
              <a:defRPr sz="2800" b="1">
                <a:solidFill>
                  <a:schemeClr val="bg1"/>
                </a:solidFill>
              </a:defRPr>
            </a:lvl1pPr>
          </a:lstStyle>
          <a:p>
            <a:r>
              <a:rPr lang="en-US"/>
              <a:t>WWW.SQUARE.COM</a:t>
            </a:r>
            <a:endParaRPr lang="en-US" dirty="0"/>
          </a:p>
        </p:txBody>
      </p:sp>
      <p:sp>
        <p:nvSpPr>
          <p:cNvPr id="6" name="Picture Placeholder 5">
            <a:extLst>
              <a:ext uri="{FF2B5EF4-FFF2-40B4-BE49-F238E27FC236}">
                <a16:creationId xmlns:a16="http://schemas.microsoft.com/office/drawing/2014/main" id="{AAD695FD-33B0-481C-BC6A-6171E155286F}"/>
              </a:ext>
            </a:extLst>
          </p:cNvPr>
          <p:cNvSpPr>
            <a:spLocks noGrp="1"/>
          </p:cNvSpPr>
          <p:nvPr>
            <p:ph type="pic" sz="quarter" idx="11"/>
          </p:nvPr>
        </p:nvSpPr>
        <p:spPr>
          <a:xfrm>
            <a:off x="2647950" y="2552700"/>
            <a:ext cx="5676900" cy="5676900"/>
          </a:xfrm>
          <a:prstGeom prst="ellipse">
            <a:avLst/>
          </a:prstGeom>
          <a:ln w="57150">
            <a:solidFill>
              <a:schemeClr val="bg1"/>
            </a:solidFill>
          </a:ln>
        </p:spPr>
        <p:txBody>
          <a:bodyPr anchor="ctr"/>
          <a:lstStyle>
            <a:lvl1pPr marL="0" indent="0" algn="ctr">
              <a:buNone/>
              <a:defRPr sz="2800"/>
            </a:lvl1pPr>
          </a:lstStyle>
          <a:p>
            <a:endParaRPr lang="en-US"/>
          </a:p>
        </p:txBody>
      </p:sp>
    </p:spTree>
    <p:extLst>
      <p:ext uri="{BB962C8B-B14F-4D97-AF65-F5344CB8AC3E}">
        <p14:creationId xmlns:p14="http://schemas.microsoft.com/office/powerpoint/2010/main" val="2847748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4" name="Picture Placeholder 29"/>
          <p:cNvSpPr>
            <a:spLocks noGrp="1"/>
          </p:cNvSpPr>
          <p:nvPr>
            <p:ph type="pic" sz="quarter" idx="12"/>
          </p:nvPr>
        </p:nvSpPr>
        <p:spPr>
          <a:xfrm>
            <a:off x="16807333" y="6477918"/>
            <a:ext cx="12453468" cy="998128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Tree>
    <p:extLst>
      <p:ext uri="{BB962C8B-B14F-4D97-AF65-F5344CB8AC3E}">
        <p14:creationId xmlns:p14="http://schemas.microsoft.com/office/powerpoint/2010/main" val="378112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10" name="Picture Placeholder 29"/>
          <p:cNvSpPr>
            <a:spLocks noGrp="1"/>
          </p:cNvSpPr>
          <p:nvPr>
            <p:ph type="pic" sz="quarter" idx="14"/>
          </p:nvPr>
        </p:nvSpPr>
        <p:spPr>
          <a:xfrm>
            <a:off x="-1" y="6739296"/>
            <a:ext cx="9722737" cy="65559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1" name="Picture Placeholder 29"/>
          <p:cNvSpPr>
            <a:spLocks noGrp="1"/>
          </p:cNvSpPr>
          <p:nvPr>
            <p:ph type="pic" sz="quarter" idx="15"/>
          </p:nvPr>
        </p:nvSpPr>
        <p:spPr>
          <a:xfrm>
            <a:off x="9722737" y="6739296"/>
            <a:ext cx="9806076" cy="65559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2" name="Picture Placeholder 29"/>
          <p:cNvSpPr>
            <a:spLocks noGrp="1"/>
          </p:cNvSpPr>
          <p:nvPr>
            <p:ph type="pic" sz="quarter" idx="16"/>
          </p:nvPr>
        </p:nvSpPr>
        <p:spPr>
          <a:xfrm>
            <a:off x="19528813" y="6739296"/>
            <a:ext cx="9731987" cy="65559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Tree>
    <p:extLst>
      <p:ext uri="{BB962C8B-B14F-4D97-AF65-F5344CB8AC3E}">
        <p14:creationId xmlns:p14="http://schemas.microsoft.com/office/powerpoint/2010/main" val="334676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5" name="Picture Placeholder 29">
            <a:extLst>
              <a:ext uri="{FF2B5EF4-FFF2-40B4-BE49-F238E27FC236}">
                <a16:creationId xmlns:a16="http://schemas.microsoft.com/office/drawing/2014/main" id="{67470F1C-CEFB-40E2-B546-CC400B02E714}"/>
              </a:ext>
            </a:extLst>
          </p:cNvPr>
          <p:cNvSpPr>
            <a:spLocks noGrp="1"/>
          </p:cNvSpPr>
          <p:nvPr>
            <p:ph type="pic" sz="quarter" idx="15"/>
          </p:nvPr>
        </p:nvSpPr>
        <p:spPr>
          <a:xfrm>
            <a:off x="11548785" y="0"/>
            <a:ext cx="8585010" cy="549594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6" name="Picture Placeholder 29">
            <a:extLst>
              <a:ext uri="{FF2B5EF4-FFF2-40B4-BE49-F238E27FC236}">
                <a16:creationId xmlns:a16="http://schemas.microsoft.com/office/drawing/2014/main" id="{7BE4EDF8-EB74-4A3F-952C-1353AF1B8006}"/>
              </a:ext>
            </a:extLst>
          </p:cNvPr>
          <p:cNvSpPr>
            <a:spLocks noGrp="1"/>
          </p:cNvSpPr>
          <p:nvPr>
            <p:ph type="pic" sz="quarter" idx="16"/>
          </p:nvPr>
        </p:nvSpPr>
        <p:spPr>
          <a:xfrm>
            <a:off x="11548785" y="5481628"/>
            <a:ext cx="8585010" cy="549594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7" name="Picture Placeholder 29">
            <a:extLst>
              <a:ext uri="{FF2B5EF4-FFF2-40B4-BE49-F238E27FC236}">
                <a16:creationId xmlns:a16="http://schemas.microsoft.com/office/drawing/2014/main" id="{0A302329-0153-4FBD-87F0-EF0A980342ED}"/>
              </a:ext>
            </a:extLst>
          </p:cNvPr>
          <p:cNvSpPr>
            <a:spLocks noGrp="1"/>
          </p:cNvSpPr>
          <p:nvPr>
            <p:ph type="pic" sz="quarter" idx="17"/>
          </p:nvPr>
        </p:nvSpPr>
        <p:spPr>
          <a:xfrm>
            <a:off x="11548785" y="10963257"/>
            <a:ext cx="8585010" cy="549594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8" name="Rectangle 7">
            <a:extLst>
              <a:ext uri="{FF2B5EF4-FFF2-40B4-BE49-F238E27FC236}">
                <a16:creationId xmlns:a16="http://schemas.microsoft.com/office/drawing/2014/main" id="{1150C092-E532-4189-8AE0-30A485D19E83}"/>
              </a:ext>
            </a:extLst>
          </p:cNvPr>
          <p:cNvSpPr/>
          <p:nvPr userDrawn="1"/>
        </p:nvSpPr>
        <p:spPr>
          <a:xfrm>
            <a:off x="20133795" y="0"/>
            <a:ext cx="9127005" cy="1645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220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944405" y="2305485"/>
            <a:ext cx="7881835" cy="14153715"/>
          </a:xfrm>
          <a:prstGeom prst="rect">
            <a:avLst/>
          </a:prstGeom>
        </p:spPr>
      </p:pic>
      <p:sp>
        <p:nvSpPr>
          <p:cNvPr id="5" name="Picture Placeholder 4"/>
          <p:cNvSpPr>
            <a:spLocks noGrp="1"/>
          </p:cNvSpPr>
          <p:nvPr>
            <p:ph type="pic" sz="quarter" idx="14"/>
          </p:nvPr>
        </p:nvSpPr>
        <p:spPr>
          <a:xfrm>
            <a:off x="4480557" y="4358637"/>
            <a:ext cx="6835210" cy="1207069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2880">
                <a:solidFill>
                  <a:schemeClr val="tx1"/>
                </a:solidFill>
              </a:defRPr>
            </a:lvl1pPr>
          </a:lstStyle>
          <a:p>
            <a:endParaRPr lang="en-US"/>
          </a:p>
        </p:txBody>
      </p:sp>
    </p:spTree>
    <p:extLst>
      <p:ext uri="{BB962C8B-B14F-4D97-AF65-F5344CB8AC3E}">
        <p14:creationId xmlns:p14="http://schemas.microsoft.com/office/powerpoint/2010/main" val="1172651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Blank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4B57271-BCE6-4CA3-8FE0-D687C15E7C57}"/>
              </a:ext>
            </a:extLst>
          </p:cNvPr>
          <p:cNvSpPr>
            <a:spLocks noGrp="1"/>
          </p:cNvSpPr>
          <p:nvPr>
            <p:ph type="pic" sz="quarter" idx="12"/>
          </p:nvPr>
        </p:nvSpPr>
        <p:spPr>
          <a:xfrm>
            <a:off x="1554162" y="0"/>
            <a:ext cx="5861016" cy="8211433"/>
          </a:xfrm>
          <a:prstGeom prst="rect">
            <a:avLst/>
          </a:prstGeom>
        </p:spPr>
      </p:sp>
      <p:sp>
        <p:nvSpPr>
          <p:cNvPr id="3" name="Picture Placeholder 2">
            <a:extLst>
              <a:ext uri="{FF2B5EF4-FFF2-40B4-BE49-F238E27FC236}">
                <a16:creationId xmlns:a16="http://schemas.microsoft.com/office/drawing/2014/main" id="{0C68DAE2-AF43-46B0-A068-C5267DA3227D}"/>
              </a:ext>
            </a:extLst>
          </p:cNvPr>
          <p:cNvSpPr>
            <a:spLocks noGrp="1"/>
          </p:cNvSpPr>
          <p:nvPr>
            <p:ph type="pic" sz="quarter" idx="14"/>
          </p:nvPr>
        </p:nvSpPr>
        <p:spPr>
          <a:xfrm>
            <a:off x="15392255" y="1"/>
            <a:ext cx="13868545" cy="16459199"/>
          </a:xfrm>
          <a:prstGeom prst="rect">
            <a:avLst/>
          </a:prstGeom>
        </p:spPr>
      </p:sp>
    </p:spTree>
    <p:extLst>
      <p:ext uri="{BB962C8B-B14F-4D97-AF65-F5344CB8AC3E}">
        <p14:creationId xmlns:p14="http://schemas.microsoft.com/office/powerpoint/2010/main" val="261610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6" name="Rectangle 5"/>
          <p:cNvSpPr/>
          <p:nvPr userDrawn="1"/>
        </p:nvSpPr>
        <p:spPr>
          <a:xfrm>
            <a:off x="16223077" y="2"/>
            <a:ext cx="13099438" cy="1645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8" name="Picture Placeholder 29"/>
          <p:cNvSpPr>
            <a:spLocks noGrp="1"/>
          </p:cNvSpPr>
          <p:nvPr>
            <p:ph type="pic" sz="quarter" idx="18"/>
          </p:nvPr>
        </p:nvSpPr>
        <p:spPr>
          <a:xfrm>
            <a:off x="19997740" y="2279511"/>
            <a:ext cx="5550113" cy="11907259"/>
          </a:xfrm>
          <a:prstGeom prst="roundRect">
            <a:avLst>
              <a:gd name="adj" fmla="val 10768"/>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Tree>
    <p:extLst>
      <p:ext uri="{BB962C8B-B14F-4D97-AF65-F5344CB8AC3E}">
        <p14:creationId xmlns:p14="http://schemas.microsoft.com/office/powerpoint/2010/main" val="2172167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4" name="Picture Placeholder 29"/>
          <p:cNvSpPr>
            <a:spLocks noGrp="1"/>
          </p:cNvSpPr>
          <p:nvPr>
            <p:ph type="pic" sz="quarter" idx="20"/>
          </p:nvPr>
        </p:nvSpPr>
        <p:spPr>
          <a:xfrm>
            <a:off x="15998513" y="7223760"/>
            <a:ext cx="5191910" cy="11138770"/>
          </a:xfrm>
          <a:prstGeom prst="roundRect">
            <a:avLst>
              <a:gd name="adj" fmla="val 10768"/>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5" name="Picture Placeholder 29"/>
          <p:cNvSpPr>
            <a:spLocks noGrp="1"/>
          </p:cNvSpPr>
          <p:nvPr>
            <p:ph type="pic" sz="quarter" idx="21"/>
          </p:nvPr>
        </p:nvSpPr>
        <p:spPr>
          <a:xfrm>
            <a:off x="15998513" y="-5569385"/>
            <a:ext cx="5191910" cy="11138770"/>
          </a:xfrm>
          <a:prstGeom prst="roundRect">
            <a:avLst>
              <a:gd name="adj" fmla="val 10768"/>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6" name="Picture Placeholder 29"/>
          <p:cNvSpPr>
            <a:spLocks noGrp="1"/>
          </p:cNvSpPr>
          <p:nvPr>
            <p:ph type="pic" sz="quarter" idx="22"/>
          </p:nvPr>
        </p:nvSpPr>
        <p:spPr>
          <a:xfrm>
            <a:off x="22598230" y="10142220"/>
            <a:ext cx="5191910" cy="11138770"/>
          </a:xfrm>
          <a:prstGeom prst="roundRect">
            <a:avLst>
              <a:gd name="adj" fmla="val 10768"/>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7" name="Picture Placeholder 29"/>
          <p:cNvSpPr>
            <a:spLocks noGrp="1"/>
          </p:cNvSpPr>
          <p:nvPr>
            <p:ph type="pic" sz="quarter" idx="23"/>
          </p:nvPr>
        </p:nvSpPr>
        <p:spPr>
          <a:xfrm>
            <a:off x="22598230" y="-2612825"/>
            <a:ext cx="5191910" cy="11138770"/>
          </a:xfrm>
          <a:prstGeom prst="roundRect">
            <a:avLst>
              <a:gd name="adj" fmla="val 10768"/>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Tree>
    <p:extLst>
      <p:ext uri="{BB962C8B-B14F-4D97-AF65-F5344CB8AC3E}">
        <p14:creationId xmlns:p14="http://schemas.microsoft.com/office/powerpoint/2010/main" val="2309965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56481418-DAF5-41AB-BC54-432B699BEE9F}"/>
              </a:ext>
            </a:extLst>
          </p:cNvPr>
          <p:cNvSpPr/>
          <p:nvPr userDrawn="1"/>
        </p:nvSpPr>
        <p:spPr>
          <a:xfrm>
            <a:off x="13225644" y="0"/>
            <a:ext cx="12382500" cy="10366698"/>
          </a:xfrm>
          <a:custGeom>
            <a:avLst/>
            <a:gdLst>
              <a:gd name="connsiteX0" fmla="*/ 1620379 w 12382500"/>
              <a:gd name="connsiteY0" fmla="*/ 0 h 10366698"/>
              <a:gd name="connsiteX1" fmla="*/ 10762122 w 12382500"/>
              <a:gd name="connsiteY1" fmla="*/ 0 h 10366698"/>
              <a:gd name="connsiteX2" fmla="*/ 10774126 w 12382500"/>
              <a:gd name="connsiteY2" fmla="*/ 12592 h 10366698"/>
              <a:gd name="connsiteX3" fmla="*/ 12382500 w 12382500"/>
              <a:gd name="connsiteY3" fmla="*/ 4175448 h 10366698"/>
              <a:gd name="connsiteX4" fmla="*/ 6191250 w 12382500"/>
              <a:gd name="connsiteY4" fmla="*/ 10366698 h 10366698"/>
              <a:gd name="connsiteX5" fmla="*/ 0 w 12382500"/>
              <a:gd name="connsiteY5" fmla="*/ 4175448 h 10366698"/>
              <a:gd name="connsiteX6" fmla="*/ 1608375 w 12382500"/>
              <a:gd name="connsiteY6" fmla="*/ 12592 h 1036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0" h="10366698">
                <a:moveTo>
                  <a:pt x="1620379" y="0"/>
                </a:moveTo>
                <a:lnTo>
                  <a:pt x="10762122" y="0"/>
                </a:lnTo>
                <a:lnTo>
                  <a:pt x="10774126" y="12592"/>
                </a:lnTo>
                <a:cubicBezTo>
                  <a:pt x="11773436" y="1112078"/>
                  <a:pt x="12382500" y="2572636"/>
                  <a:pt x="12382500" y="4175448"/>
                </a:cubicBezTo>
                <a:cubicBezTo>
                  <a:pt x="12382500" y="7594781"/>
                  <a:pt x="9610584" y="10366698"/>
                  <a:pt x="6191250" y="10366698"/>
                </a:cubicBezTo>
                <a:cubicBezTo>
                  <a:pt x="2771917" y="10366698"/>
                  <a:pt x="0" y="7594781"/>
                  <a:pt x="0" y="4175448"/>
                </a:cubicBezTo>
                <a:cubicBezTo>
                  <a:pt x="0" y="2572636"/>
                  <a:pt x="609064" y="1112078"/>
                  <a:pt x="1608375" y="12592"/>
                </a:cubicBezTo>
                <a:close/>
              </a:path>
            </a:pathLst>
          </a:custGeom>
          <a:gradFill>
            <a:gsLst>
              <a:gs pos="0">
                <a:schemeClr val="accent1"/>
              </a:gs>
              <a:gs pos="99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r="46872"/>
          <a:stretch/>
        </p:blipFill>
        <p:spPr>
          <a:xfrm>
            <a:off x="16048299" y="1371600"/>
            <a:ext cx="13212502" cy="14602040"/>
          </a:xfrm>
          <a:prstGeom prst="rect">
            <a:avLst/>
          </a:prstGeom>
        </p:spPr>
      </p:pic>
      <p:sp>
        <p:nvSpPr>
          <p:cNvPr id="11" name="Picture Placeholder 4"/>
          <p:cNvSpPr>
            <a:spLocks noGrp="1"/>
          </p:cNvSpPr>
          <p:nvPr>
            <p:ph type="pic" sz="quarter" idx="14"/>
          </p:nvPr>
        </p:nvSpPr>
        <p:spPr>
          <a:xfrm>
            <a:off x="18959691" y="2046509"/>
            <a:ext cx="10301109" cy="12075891"/>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2880">
                <a:solidFill>
                  <a:schemeClr val="tx1"/>
                </a:solidFill>
              </a:defRPr>
            </a:lvl1pPr>
          </a:lstStyle>
          <a:p>
            <a:endParaRPr lang="en-US"/>
          </a:p>
        </p:txBody>
      </p:sp>
    </p:spTree>
    <p:extLst>
      <p:ext uri="{BB962C8B-B14F-4D97-AF65-F5344CB8AC3E}">
        <p14:creationId xmlns:p14="http://schemas.microsoft.com/office/powerpoint/2010/main" val="3092528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12" name="Picture Placeholder 29"/>
          <p:cNvSpPr>
            <a:spLocks noGrp="1"/>
          </p:cNvSpPr>
          <p:nvPr>
            <p:ph type="pic" sz="quarter" idx="18"/>
          </p:nvPr>
        </p:nvSpPr>
        <p:spPr>
          <a:xfrm>
            <a:off x="23791680" y="0"/>
            <a:ext cx="5469120" cy="54691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5" name="Picture Placeholder 29"/>
          <p:cNvSpPr>
            <a:spLocks noGrp="1"/>
          </p:cNvSpPr>
          <p:nvPr>
            <p:ph type="pic" sz="quarter" idx="19"/>
          </p:nvPr>
        </p:nvSpPr>
        <p:spPr>
          <a:xfrm>
            <a:off x="23791680" y="5495038"/>
            <a:ext cx="5469120" cy="54691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6" name="Picture Placeholder 29"/>
          <p:cNvSpPr>
            <a:spLocks noGrp="1"/>
          </p:cNvSpPr>
          <p:nvPr>
            <p:ph type="pic" sz="quarter" idx="20"/>
          </p:nvPr>
        </p:nvSpPr>
        <p:spPr>
          <a:xfrm>
            <a:off x="23791680" y="10990080"/>
            <a:ext cx="5469120" cy="54691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8" name="Picture Placeholder 29"/>
          <p:cNvSpPr>
            <a:spLocks noGrp="1"/>
          </p:cNvSpPr>
          <p:nvPr>
            <p:ph type="pic" sz="quarter" idx="22"/>
          </p:nvPr>
        </p:nvSpPr>
        <p:spPr>
          <a:xfrm>
            <a:off x="18294780" y="5495038"/>
            <a:ext cx="5469120" cy="54691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9" name="Picture Placeholder 29"/>
          <p:cNvSpPr>
            <a:spLocks noGrp="1"/>
          </p:cNvSpPr>
          <p:nvPr>
            <p:ph type="pic" sz="quarter" idx="23"/>
          </p:nvPr>
        </p:nvSpPr>
        <p:spPr>
          <a:xfrm>
            <a:off x="12797880" y="5495038"/>
            <a:ext cx="5496900" cy="54691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20" name="Picture Placeholder 29"/>
          <p:cNvSpPr>
            <a:spLocks noGrp="1"/>
          </p:cNvSpPr>
          <p:nvPr>
            <p:ph type="pic" sz="quarter" idx="24"/>
          </p:nvPr>
        </p:nvSpPr>
        <p:spPr>
          <a:xfrm>
            <a:off x="18294780" y="10990080"/>
            <a:ext cx="5469120" cy="54691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Tree>
    <p:extLst>
      <p:ext uri="{BB962C8B-B14F-4D97-AF65-F5344CB8AC3E}">
        <p14:creationId xmlns:p14="http://schemas.microsoft.com/office/powerpoint/2010/main" val="114332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12" name="Picture Placeholder 29"/>
          <p:cNvSpPr>
            <a:spLocks noGrp="1"/>
          </p:cNvSpPr>
          <p:nvPr>
            <p:ph type="pic" sz="quarter" idx="23"/>
          </p:nvPr>
        </p:nvSpPr>
        <p:spPr>
          <a:xfrm>
            <a:off x="1519527" y="2834642"/>
            <a:ext cx="5249117" cy="680465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3" name="Picture Placeholder 29"/>
          <p:cNvSpPr>
            <a:spLocks noGrp="1"/>
          </p:cNvSpPr>
          <p:nvPr>
            <p:ph type="pic" sz="quarter" idx="24"/>
          </p:nvPr>
        </p:nvSpPr>
        <p:spPr>
          <a:xfrm>
            <a:off x="7142685" y="2834642"/>
            <a:ext cx="5249117" cy="680465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4" name="Picture Placeholder 29"/>
          <p:cNvSpPr>
            <a:spLocks noGrp="1"/>
          </p:cNvSpPr>
          <p:nvPr>
            <p:ph type="pic" sz="quarter" idx="25"/>
          </p:nvPr>
        </p:nvSpPr>
        <p:spPr>
          <a:xfrm>
            <a:off x="12765843" y="2834642"/>
            <a:ext cx="5249117" cy="680465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5" name="Picture Placeholder 29"/>
          <p:cNvSpPr>
            <a:spLocks noGrp="1"/>
          </p:cNvSpPr>
          <p:nvPr>
            <p:ph type="pic" sz="quarter" idx="26"/>
          </p:nvPr>
        </p:nvSpPr>
        <p:spPr>
          <a:xfrm>
            <a:off x="18389001" y="2834642"/>
            <a:ext cx="5249117" cy="680465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6" name="Picture Placeholder 29"/>
          <p:cNvSpPr>
            <a:spLocks noGrp="1"/>
          </p:cNvSpPr>
          <p:nvPr>
            <p:ph type="pic" sz="quarter" idx="27"/>
          </p:nvPr>
        </p:nvSpPr>
        <p:spPr>
          <a:xfrm>
            <a:off x="24012158" y="2834642"/>
            <a:ext cx="5249117" cy="680465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Tree>
    <p:extLst>
      <p:ext uri="{BB962C8B-B14F-4D97-AF65-F5344CB8AC3E}">
        <p14:creationId xmlns:p14="http://schemas.microsoft.com/office/powerpoint/2010/main" val="2824533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17" name="Rectangle 16"/>
          <p:cNvSpPr/>
          <p:nvPr userDrawn="1"/>
        </p:nvSpPr>
        <p:spPr>
          <a:xfrm>
            <a:off x="2" y="8333772"/>
            <a:ext cx="29260798" cy="8125430"/>
          </a:xfrm>
          <a:prstGeom prst="rect">
            <a:avLst/>
          </a:prstGeom>
          <a:gradFill flip="none" rotWithShape="1">
            <a:gsLst>
              <a:gs pos="0">
                <a:schemeClr val="accent5"/>
              </a:gs>
              <a:gs pos="98000">
                <a:schemeClr val="accent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9" name="Picture Placeholder 29"/>
          <p:cNvSpPr>
            <a:spLocks noGrp="1"/>
          </p:cNvSpPr>
          <p:nvPr>
            <p:ph type="pic" sz="quarter" idx="16"/>
          </p:nvPr>
        </p:nvSpPr>
        <p:spPr>
          <a:xfrm>
            <a:off x="1481427" y="5977781"/>
            <a:ext cx="6307152" cy="711904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1" name="Picture Placeholder 29"/>
          <p:cNvSpPr>
            <a:spLocks noGrp="1"/>
          </p:cNvSpPr>
          <p:nvPr>
            <p:ph type="pic" sz="quarter" idx="17"/>
          </p:nvPr>
        </p:nvSpPr>
        <p:spPr>
          <a:xfrm>
            <a:off x="8114000" y="5977781"/>
            <a:ext cx="6307152" cy="711904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2" name="Picture Placeholder 29"/>
          <p:cNvSpPr>
            <a:spLocks noGrp="1"/>
          </p:cNvSpPr>
          <p:nvPr>
            <p:ph type="pic" sz="quarter" idx="18"/>
          </p:nvPr>
        </p:nvSpPr>
        <p:spPr>
          <a:xfrm>
            <a:off x="14746573" y="5977781"/>
            <a:ext cx="6307152" cy="711904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16" name="Picture Placeholder 29"/>
          <p:cNvSpPr>
            <a:spLocks noGrp="1"/>
          </p:cNvSpPr>
          <p:nvPr>
            <p:ph type="pic" sz="quarter" idx="19"/>
          </p:nvPr>
        </p:nvSpPr>
        <p:spPr>
          <a:xfrm>
            <a:off x="21379147" y="5932850"/>
            <a:ext cx="6307152" cy="711904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Tree>
    <p:extLst>
      <p:ext uri="{BB962C8B-B14F-4D97-AF65-F5344CB8AC3E}">
        <p14:creationId xmlns:p14="http://schemas.microsoft.com/office/powerpoint/2010/main" val="811038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4" name="Picture Placeholder 29"/>
          <p:cNvSpPr>
            <a:spLocks noGrp="1"/>
          </p:cNvSpPr>
          <p:nvPr>
            <p:ph type="pic" sz="quarter" idx="12"/>
          </p:nvPr>
        </p:nvSpPr>
        <p:spPr>
          <a:xfrm>
            <a:off x="16842588" y="-1"/>
            <a:ext cx="12418210" cy="1017958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5" name="Picture Placeholder 29"/>
          <p:cNvSpPr>
            <a:spLocks noGrp="1"/>
          </p:cNvSpPr>
          <p:nvPr>
            <p:ph type="pic" sz="quarter" idx="13"/>
          </p:nvPr>
        </p:nvSpPr>
        <p:spPr>
          <a:xfrm>
            <a:off x="13643291" y="10179588"/>
            <a:ext cx="15617508" cy="627961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6" name="Picture Placeholder 29"/>
          <p:cNvSpPr>
            <a:spLocks noGrp="1"/>
          </p:cNvSpPr>
          <p:nvPr>
            <p:ph type="pic" sz="quarter" idx="14"/>
          </p:nvPr>
        </p:nvSpPr>
        <p:spPr>
          <a:xfrm>
            <a:off x="1" y="8090790"/>
            <a:ext cx="8619598" cy="4177596"/>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Tree>
    <p:extLst>
      <p:ext uri="{BB962C8B-B14F-4D97-AF65-F5344CB8AC3E}">
        <p14:creationId xmlns:p14="http://schemas.microsoft.com/office/powerpoint/2010/main" val="2477530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29"/>
          <p:cNvSpPr>
            <a:spLocks noGrp="1"/>
          </p:cNvSpPr>
          <p:nvPr>
            <p:ph type="pic" sz="quarter" idx="12"/>
          </p:nvPr>
        </p:nvSpPr>
        <p:spPr>
          <a:xfrm>
            <a:off x="16807333" y="0"/>
            <a:ext cx="12453468" cy="164591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Tree>
    <p:extLst>
      <p:ext uri="{BB962C8B-B14F-4D97-AF65-F5344CB8AC3E}">
        <p14:creationId xmlns:p14="http://schemas.microsoft.com/office/powerpoint/2010/main" val="697236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4" name="Picture Placeholder 29"/>
          <p:cNvSpPr>
            <a:spLocks noGrp="1"/>
          </p:cNvSpPr>
          <p:nvPr>
            <p:ph type="pic" sz="quarter" idx="12"/>
          </p:nvPr>
        </p:nvSpPr>
        <p:spPr>
          <a:xfrm>
            <a:off x="0" y="0"/>
            <a:ext cx="29260800" cy="1022343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Tree>
    <p:extLst>
      <p:ext uri="{BB962C8B-B14F-4D97-AF65-F5344CB8AC3E}">
        <p14:creationId xmlns:p14="http://schemas.microsoft.com/office/powerpoint/2010/main" val="107573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Blank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4B57271-BCE6-4CA3-8FE0-D687C15E7C57}"/>
              </a:ext>
            </a:extLst>
          </p:cNvPr>
          <p:cNvSpPr>
            <a:spLocks noGrp="1"/>
          </p:cNvSpPr>
          <p:nvPr>
            <p:ph type="pic" sz="quarter" idx="12"/>
          </p:nvPr>
        </p:nvSpPr>
        <p:spPr>
          <a:xfrm>
            <a:off x="1554162" y="1"/>
            <a:ext cx="5861016" cy="6281530"/>
          </a:xfrm>
          <a:prstGeom prst="rect">
            <a:avLst/>
          </a:prstGeom>
        </p:spPr>
      </p:sp>
      <p:sp>
        <p:nvSpPr>
          <p:cNvPr id="3" name="Picture Placeholder 2">
            <a:extLst>
              <a:ext uri="{FF2B5EF4-FFF2-40B4-BE49-F238E27FC236}">
                <a16:creationId xmlns:a16="http://schemas.microsoft.com/office/drawing/2014/main" id="{0C68DAE2-AF43-46B0-A068-C5267DA3227D}"/>
              </a:ext>
            </a:extLst>
          </p:cNvPr>
          <p:cNvSpPr>
            <a:spLocks noGrp="1"/>
          </p:cNvSpPr>
          <p:nvPr>
            <p:ph type="pic" sz="quarter" idx="14"/>
          </p:nvPr>
        </p:nvSpPr>
        <p:spPr>
          <a:xfrm>
            <a:off x="15392255" y="1"/>
            <a:ext cx="13868545" cy="16459199"/>
          </a:xfrm>
          <a:prstGeom prst="rect">
            <a:avLst/>
          </a:prstGeom>
        </p:spPr>
      </p:sp>
    </p:spTree>
    <p:extLst>
      <p:ext uri="{BB962C8B-B14F-4D97-AF65-F5344CB8AC3E}">
        <p14:creationId xmlns:p14="http://schemas.microsoft.com/office/powerpoint/2010/main" val="343516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Blank Slide">
    <p:spTree>
      <p:nvGrpSpPr>
        <p:cNvPr id="1" name=""/>
        <p:cNvGrpSpPr/>
        <p:nvPr/>
      </p:nvGrpSpPr>
      <p:grpSpPr>
        <a:xfrm>
          <a:off x="0" y="0"/>
          <a:ext cx="0" cy="0"/>
          <a:chOff x="0" y="0"/>
          <a:chExt cx="0" cy="0"/>
        </a:xfrm>
      </p:grpSpPr>
      <p:sp>
        <p:nvSpPr>
          <p:cNvPr id="2" name="Picture Placeholder 29">
            <a:extLst>
              <a:ext uri="{FF2B5EF4-FFF2-40B4-BE49-F238E27FC236}">
                <a16:creationId xmlns:a16="http://schemas.microsoft.com/office/drawing/2014/main" id="{C6AF5B89-113F-4F94-A962-26BD590F72E5}"/>
              </a:ext>
            </a:extLst>
          </p:cNvPr>
          <p:cNvSpPr>
            <a:spLocks noGrp="1"/>
          </p:cNvSpPr>
          <p:nvPr>
            <p:ph type="pic" sz="quarter" idx="12"/>
          </p:nvPr>
        </p:nvSpPr>
        <p:spPr>
          <a:xfrm>
            <a:off x="0" y="0"/>
            <a:ext cx="29260800" cy="164592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3" name="Picture Placeholder 29">
            <a:extLst>
              <a:ext uri="{FF2B5EF4-FFF2-40B4-BE49-F238E27FC236}">
                <a16:creationId xmlns:a16="http://schemas.microsoft.com/office/drawing/2014/main" id="{BF23E0A9-CB47-4516-97BD-34B7ABAAC8C6}"/>
              </a:ext>
            </a:extLst>
          </p:cNvPr>
          <p:cNvSpPr>
            <a:spLocks noGrp="1"/>
          </p:cNvSpPr>
          <p:nvPr>
            <p:ph type="pic" sz="quarter" idx="13"/>
          </p:nvPr>
        </p:nvSpPr>
        <p:spPr>
          <a:xfrm>
            <a:off x="13115136" y="9446146"/>
            <a:ext cx="7024320" cy="701305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3043153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4" name="Picture Placeholder 24">
            <a:extLst>
              <a:ext uri="{FF2B5EF4-FFF2-40B4-BE49-F238E27FC236}">
                <a16:creationId xmlns:a16="http://schemas.microsoft.com/office/drawing/2014/main" id="{31EB139B-9D8A-43A3-8F4A-238CFEFC5CDC}"/>
              </a:ext>
            </a:extLst>
          </p:cNvPr>
          <p:cNvSpPr>
            <a:spLocks noGrp="1"/>
          </p:cNvSpPr>
          <p:nvPr>
            <p:ph type="pic" sz="quarter" idx="14"/>
          </p:nvPr>
        </p:nvSpPr>
        <p:spPr>
          <a:xfrm>
            <a:off x="13068301" y="-1"/>
            <a:ext cx="16192499" cy="4883347"/>
          </a:xfrm>
          <a:prstGeom prst="rect">
            <a:avLst/>
          </a:prstGeom>
        </p:spPr>
      </p:sp>
      <p:sp>
        <p:nvSpPr>
          <p:cNvPr id="2" name="Picture Placeholder 1">
            <a:extLst>
              <a:ext uri="{FF2B5EF4-FFF2-40B4-BE49-F238E27FC236}">
                <a16:creationId xmlns:a16="http://schemas.microsoft.com/office/drawing/2014/main" id="{1C95E1FA-1572-49F5-BF15-75E141EA1AE8}"/>
              </a:ext>
            </a:extLst>
          </p:cNvPr>
          <p:cNvSpPr>
            <a:spLocks noGrp="1"/>
          </p:cNvSpPr>
          <p:nvPr>
            <p:ph type="pic" sz="quarter" idx="12"/>
          </p:nvPr>
        </p:nvSpPr>
        <p:spPr>
          <a:xfrm>
            <a:off x="0" y="5676900"/>
            <a:ext cx="11558864" cy="10782300"/>
          </a:xfrm>
          <a:prstGeom prst="rect">
            <a:avLst/>
          </a:prstGeom>
        </p:spPr>
      </p:sp>
    </p:spTree>
    <p:extLst>
      <p:ext uri="{BB962C8B-B14F-4D97-AF65-F5344CB8AC3E}">
        <p14:creationId xmlns:p14="http://schemas.microsoft.com/office/powerpoint/2010/main" val="416808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Picture Placeholder 29"/>
          <p:cNvSpPr>
            <a:spLocks noGrp="1"/>
          </p:cNvSpPr>
          <p:nvPr>
            <p:ph type="pic" sz="quarter" idx="12"/>
          </p:nvPr>
        </p:nvSpPr>
        <p:spPr>
          <a:xfrm>
            <a:off x="0" y="0"/>
            <a:ext cx="29260800" cy="1085830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6" name="Picture Placeholder 29"/>
          <p:cNvSpPr>
            <a:spLocks noGrp="1"/>
          </p:cNvSpPr>
          <p:nvPr>
            <p:ph type="pic" sz="quarter" idx="13"/>
          </p:nvPr>
        </p:nvSpPr>
        <p:spPr>
          <a:xfrm>
            <a:off x="10766066" y="9446146"/>
            <a:ext cx="7024320" cy="701305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7" name="Rectangle 6"/>
          <p:cNvSpPr/>
          <p:nvPr userDrawn="1"/>
        </p:nvSpPr>
        <p:spPr>
          <a:xfrm>
            <a:off x="17790387" y="10858301"/>
            <a:ext cx="11470414" cy="56008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10" name="Title 8"/>
          <p:cNvSpPr>
            <a:spLocks noGrp="1"/>
          </p:cNvSpPr>
          <p:nvPr>
            <p:ph type="title"/>
          </p:nvPr>
        </p:nvSpPr>
        <p:spPr>
          <a:xfrm>
            <a:off x="2191240" y="3779471"/>
            <a:ext cx="23244506" cy="3181351"/>
          </a:xfrm>
          <a:prstGeom prst="rect">
            <a:avLst/>
          </a:prstGeom>
        </p:spPr>
        <p:txBody>
          <a:bodyPr lIns="0" rIns="0" anchor="t">
            <a:noAutofit/>
          </a:bodyPr>
          <a:lstStyle>
            <a:lvl1pPr>
              <a:lnSpc>
                <a:spcPct val="80000"/>
              </a:lnSpc>
              <a:defRPr sz="12960"/>
            </a:lvl1pPr>
          </a:lstStyle>
          <a:p>
            <a:r>
              <a:rPr lang="en-US"/>
              <a:t>Click to edit Master title style</a:t>
            </a:r>
          </a:p>
        </p:txBody>
      </p:sp>
    </p:spTree>
    <p:extLst>
      <p:ext uri="{BB962C8B-B14F-4D97-AF65-F5344CB8AC3E}">
        <p14:creationId xmlns:p14="http://schemas.microsoft.com/office/powerpoint/2010/main" val="117518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0_Custom Layout">
    <p:spTree>
      <p:nvGrpSpPr>
        <p:cNvPr id="1" name=""/>
        <p:cNvGrpSpPr/>
        <p:nvPr/>
      </p:nvGrpSpPr>
      <p:grpSpPr>
        <a:xfrm>
          <a:off x="0" y="0"/>
          <a:ext cx="0" cy="0"/>
          <a:chOff x="0" y="0"/>
          <a:chExt cx="0" cy="0"/>
        </a:xfrm>
      </p:grpSpPr>
      <p:sp>
        <p:nvSpPr>
          <p:cNvPr id="2" name="Picture Placeholder 29"/>
          <p:cNvSpPr>
            <a:spLocks noGrp="1"/>
          </p:cNvSpPr>
          <p:nvPr>
            <p:ph type="pic" sz="quarter" idx="12"/>
          </p:nvPr>
        </p:nvSpPr>
        <p:spPr>
          <a:xfrm>
            <a:off x="0" y="0"/>
            <a:ext cx="29260800" cy="164592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Tree>
    <p:extLst>
      <p:ext uri="{BB962C8B-B14F-4D97-AF65-F5344CB8AC3E}">
        <p14:creationId xmlns:p14="http://schemas.microsoft.com/office/powerpoint/2010/main" val="273047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29"/>
          <p:cNvSpPr>
            <a:spLocks noGrp="1"/>
          </p:cNvSpPr>
          <p:nvPr>
            <p:ph type="pic" sz="quarter" idx="12"/>
          </p:nvPr>
        </p:nvSpPr>
        <p:spPr>
          <a:xfrm>
            <a:off x="13068300" y="-1"/>
            <a:ext cx="16192499" cy="11686692"/>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5" name="Picture Placeholder 29"/>
          <p:cNvSpPr>
            <a:spLocks noGrp="1"/>
          </p:cNvSpPr>
          <p:nvPr>
            <p:ph type="pic" sz="quarter" idx="13"/>
          </p:nvPr>
        </p:nvSpPr>
        <p:spPr>
          <a:xfrm>
            <a:off x="17609361" y="11686690"/>
            <a:ext cx="11651434" cy="477251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6" name="Title 8"/>
          <p:cNvSpPr>
            <a:spLocks noGrp="1"/>
          </p:cNvSpPr>
          <p:nvPr>
            <p:ph type="title"/>
          </p:nvPr>
        </p:nvSpPr>
        <p:spPr>
          <a:xfrm>
            <a:off x="2191240" y="3832350"/>
            <a:ext cx="8596476" cy="3181351"/>
          </a:xfrm>
          <a:prstGeom prst="rect">
            <a:avLst/>
          </a:prstGeom>
        </p:spPr>
        <p:txBody>
          <a:bodyPr lIns="0" rIns="0" anchor="t">
            <a:noAutofit/>
          </a:bodyPr>
          <a:lstStyle>
            <a:lvl1pPr>
              <a:lnSpc>
                <a:spcPct val="80000"/>
              </a:lnSpc>
              <a:defRPr sz="12960"/>
            </a:lvl1pPr>
          </a:lstStyle>
          <a:p>
            <a:r>
              <a:rPr lang="en-US"/>
              <a:t>Click to edit Master title style</a:t>
            </a:r>
          </a:p>
        </p:txBody>
      </p:sp>
    </p:spTree>
    <p:extLst>
      <p:ext uri="{BB962C8B-B14F-4D97-AF65-F5344CB8AC3E}">
        <p14:creationId xmlns:p14="http://schemas.microsoft.com/office/powerpoint/2010/main" val="174160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Picture Placeholder 29"/>
          <p:cNvSpPr>
            <a:spLocks noGrp="1"/>
          </p:cNvSpPr>
          <p:nvPr>
            <p:ph type="pic" sz="quarter" idx="12"/>
          </p:nvPr>
        </p:nvSpPr>
        <p:spPr>
          <a:xfrm>
            <a:off x="0" y="1"/>
            <a:ext cx="29260800" cy="86486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5" name="Title 8"/>
          <p:cNvSpPr>
            <a:spLocks noGrp="1"/>
          </p:cNvSpPr>
          <p:nvPr>
            <p:ph type="title"/>
          </p:nvPr>
        </p:nvSpPr>
        <p:spPr>
          <a:xfrm>
            <a:off x="2191240" y="3779471"/>
            <a:ext cx="23244506" cy="3181351"/>
          </a:xfrm>
          <a:prstGeom prst="rect">
            <a:avLst/>
          </a:prstGeom>
        </p:spPr>
        <p:txBody>
          <a:bodyPr lIns="0" rIns="0" anchor="t">
            <a:noAutofit/>
          </a:bodyPr>
          <a:lstStyle>
            <a:lvl1pPr>
              <a:lnSpc>
                <a:spcPct val="80000"/>
              </a:lnSpc>
              <a:defRPr sz="12960"/>
            </a:lvl1pPr>
          </a:lstStyle>
          <a:p>
            <a:r>
              <a:rPr lang="en-US"/>
              <a:t>Click to edit Master title style</a:t>
            </a:r>
          </a:p>
        </p:txBody>
      </p:sp>
      <p:sp>
        <p:nvSpPr>
          <p:cNvPr id="6" name="Rectangle 5"/>
          <p:cNvSpPr/>
          <p:nvPr userDrawn="1"/>
        </p:nvSpPr>
        <p:spPr>
          <a:xfrm>
            <a:off x="2" y="8648700"/>
            <a:ext cx="29260800" cy="781050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2" name="Rectangle 1">
            <a:extLst>
              <a:ext uri="{FF2B5EF4-FFF2-40B4-BE49-F238E27FC236}">
                <a16:creationId xmlns:a16="http://schemas.microsoft.com/office/drawing/2014/main" id="{58B8B5F2-491F-4091-BC26-47FD8BB43F35}"/>
              </a:ext>
            </a:extLst>
          </p:cNvPr>
          <p:cNvSpPr/>
          <p:nvPr userDrawn="1"/>
        </p:nvSpPr>
        <p:spPr>
          <a:xfrm>
            <a:off x="9829800" y="8648700"/>
            <a:ext cx="9601200" cy="7810499"/>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504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291561"/>
      </p:ext>
    </p:extLst>
  </p:cSld>
  <p:clrMap bg1="lt1" tx1="dk1" bg2="lt2" tx2="dk2" accent1="accent1" accent2="accent2" accent3="accent3" accent4="accent4" accent5="accent5" accent6="accent6" hlink="hlink" folHlink="folHlink"/>
  <p:sldLayoutIdLst>
    <p:sldLayoutId id="2147483666" r:id="rId1"/>
    <p:sldLayoutId id="2147483680" r:id="rId2"/>
    <p:sldLayoutId id="2147483688" r:id="rId3"/>
    <p:sldLayoutId id="2147483679" r:id="rId4"/>
    <p:sldLayoutId id="2147483678" r:id="rId5"/>
    <p:sldLayoutId id="2147483667" r:id="rId6"/>
    <p:sldLayoutId id="2147483668" r:id="rId7"/>
    <p:sldLayoutId id="2147483669" r:id="rId8"/>
    <p:sldLayoutId id="2147483670" r:id="rId9"/>
    <p:sldLayoutId id="2147483671" r:id="rId10"/>
    <p:sldLayoutId id="2147483693" r:id="rId11"/>
    <p:sldLayoutId id="2147483692" r:id="rId12"/>
    <p:sldLayoutId id="2147483672" r:id="rId13"/>
    <p:sldLayoutId id="2147483673" r:id="rId14"/>
    <p:sldLayoutId id="2147483674" r:id="rId15"/>
    <p:sldLayoutId id="2147483675" r:id="rId16"/>
    <p:sldLayoutId id="2147483676" r:id="rId17"/>
    <p:sldLayoutId id="2147483677" r:id="rId18"/>
    <p:sldLayoutId id="2147483681" r:id="rId19"/>
    <p:sldLayoutId id="2147483682" r:id="rId20"/>
    <p:sldLayoutId id="2147483683" r:id="rId21"/>
    <p:sldLayoutId id="2147483684" r:id="rId22"/>
    <p:sldLayoutId id="2147483685" r:id="rId23"/>
    <p:sldLayoutId id="2147483686" r:id="rId24"/>
    <p:sldLayoutId id="2147483687" r:id="rId25"/>
    <p:sldLayoutId id="2147483689" r:id="rId26"/>
    <p:sldLayoutId id="2147483690" r:id="rId27"/>
    <p:sldLayoutId id="2147483691" r:id="rId28"/>
  </p:sldLayoutIdLst>
  <p:hf hdr="0" dt="0"/>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6.jpeg"/><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23.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png"/><Relationship Id="rId1" Type="http://schemas.openxmlformats.org/officeDocument/2006/relationships/slideLayout" Target="../slideLayouts/slideLayout25.xml"/><Relationship Id="rId5" Type="http://schemas.openxmlformats.org/officeDocument/2006/relationships/image" Target="../media/image59.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0.png"/><Relationship Id="rId1" Type="http://schemas.openxmlformats.org/officeDocument/2006/relationships/slideLayout" Target="../slideLayouts/slideLayout26.xml"/><Relationship Id="rId6" Type="http://schemas.openxmlformats.org/officeDocument/2006/relationships/image" Target="../media/image56.png"/><Relationship Id="rId5" Type="http://schemas.microsoft.com/office/2007/relationships/hdphoto" Target="../media/hdphoto9.wdp"/><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3.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2603B035-C08E-4D5B-B303-6F3A84729D3F}"/>
              </a:ext>
            </a:extLst>
          </p:cNvPr>
          <p:cNvPicPr>
            <a:picLocks noGrp="1" noChangeAspect="1"/>
          </p:cNvPicPr>
          <p:nvPr>
            <p:ph type="pic" sz="quarter" idx="12"/>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a:prstGeom prst="rect">
            <a:avLst/>
          </a:prstGeom>
        </p:spPr>
      </p:pic>
      <p:sp>
        <p:nvSpPr>
          <p:cNvPr id="35" name="Rectangle 34">
            <a:extLst>
              <a:ext uri="{FF2B5EF4-FFF2-40B4-BE49-F238E27FC236}">
                <a16:creationId xmlns:a16="http://schemas.microsoft.com/office/drawing/2014/main" id="{DC24F0DA-8740-446F-A108-E06A36D8717F}"/>
              </a:ext>
            </a:extLst>
          </p:cNvPr>
          <p:cNvSpPr/>
          <p:nvPr/>
        </p:nvSpPr>
        <p:spPr>
          <a:xfrm>
            <a:off x="0" y="-1"/>
            <a:ext cx="22250400" cy="10858301"/>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solidFill>
                <a:schemeClr val="bg1"/>
              </a:solidFill>
            </a:endParaRPr>
          </a:p>
        </p:txBody>
      </p:sp>
      <p:pic>
        <p:nvPicPr>
          <p:cNvPr id="7" name="Picture Placeholder 6">
            <a:extLst>
              <a:ext uri="{FF2B5EF4-FFF2-40B4-BE49-F238E27FC236}">
                <a16:creationId xmlns:a16="http://schemas.microsoft.com/office/drawing/2014/main" id="{9D1B3AC4-D806-4CB1-871F-7D9D25FBA7C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1" name="Title 10"/>
          <p:cNvSpPr>
            <a:spLocks noGrp="1"/>
          </p:cNvSpPr>
          <p:nvPr>
            <p:ph type="title"/>
          </p:nvPr>
        </p:nvSpPr>
        <p:spPr>
          <a:xfrm>
            <a:off x="1519528" y="3012697"/>
            <a:ext cx="12439160" cy="2822102"/>
          </a:xfrm>
          <a:prstGeom prst="rect">
            <a:avLst/>
          </a:prstGeom>
        </p:spPr>
        <p:txBody>
          <a:bodyPr/>
          <a:lstStyle/>
          <a:p>
            <a:r>
              <a:rPr lang="en-US" sz="13000" b="1" dirty="0">
                <a:solidFill>
                  <a:schemeClr val="bg1"/>
                </a:solidFill>
                <a:latin typeface="+mn-lt"/>
              </a:rPr>
              <a:t>CRYPTO </a:t>
            </a:r>
            <a:r>
              <a:rPr lang="en-US" sz="13000" b="1" dirty="0">
                <a:solidFill>
                  <a:schemeClr val="accent2"/>
                </a:solidFill>
                <a:latin typeface="+mn-lt"/>
              </a:rPr>
              <a:t>CURRENCY </a:t>
            </a:r>
          </a:p>
        </p:txBody>
      </p:sp>
      <p:sp>
        <p:nvSpPr>
          <p:cNvPr id="14" name="TextBox 13"/>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bg1"/>
                </a:solidFill>
              </a:rPr>
              <a:t>BLOCKCHAIN</a:t>
            </a:r>
          </a:p>
        </p:txBody>
      </p:sp>
      <p:sp>
        <p:nvSpPr>
          <p:cNvPr id="15" name="TextBox 14"/>
          <p:cNvSpPr txBox="1"/>
          <p:nvPr/>
        </p:nvSpPr>
        <p:spPr>
          <a:xfrm>
            <a:off x="1519527" y="6824394"/>
            <a:ext cx="2927083" cy="584775"/>
          </a:xfrm>
          <a:prstGeom prst="rect">
            <a:avLst/>
          </a:prstGeom>
          <a:noFill/>
        </p:spPr>
        <p:txBody>
          <a:bodyPr wrap="none" lIns="0" rIns="0" rtlCol="0">
            <a:spAutoFit/>
          </a:bodyPr>
          <a:lstStyle/>
          <a:p>
            <a:r>
              <a:rPr lang="en-US" sz="3200" b="1" dirty="0">
                <a:solidFill>
                  <a:schemeClr val="bg1"/>
                </a:solidFill>
              </a:rPr>
              <a:t>BLOCKCHAIN</a:t>
            </a:r>
          </a:p>
        </p:txBody>
      </p:sp>
      <p:sp>
        <p:nvSpPr>
          <p:cNvPr id="16" name="TextBox 15"/>
          <p:cNvSpPr txBox="1"/>
          <p:nvPr/>
        </p:nvSpPr>
        <p:spPr>
          <a:xfrm>
            <a:off x="19798386" y="12102111"/>
            <a:ext cx="6206827" cy="978729"/>
          </a:xfrm>
          <a:prstGeom prst="rect">
            <a:avLst/>
          </a:prstGeom>
          <a:noFill/>
        </p:spPr>
        <p:txBody>
          <a:bodyPr wrap="none" lIns="0" rIns="0" rtlCol="0">
            <a:spAutoFit/>
          </a:bodyPr>
          <a:lstStyle/>
          <a:p>
            <a:r>
              <a:rPr lang="en-US" sz="2880" dirty="0">
                <a:solidFill>
                  <a:schemeClr val="bg1"/>
                </a:solidFill>
              </a:rPr>
              <a:t>A red flare silhouetted the jagged</a:t>
            </a:r>
          </a:p>
          <a:p>
            <a:r>
              <a:rPr lang="en-US" sz="2880" dirty="0">
                <a:solidFill>
                  <a:schemeClr val="bg1"/>
                </a:solidFill>
              </a:rPr>
              <a:t>Edge of a wing.</a:t>
            </a:r>
          </a:p>
        </p:txBody>
      </p:sp>
      <p:grpSp>
        <p:nvGrpSpPr>
          <p:cNvPr id="24" name="Group 23"/>
          <p:cNvGrpSpPr/>
          <p:nvPr/>
        </p:nvGrpSpPr>
        <p:grpSpPr>
          <a:xfrm>
            <a:off x="1519527" y="12594323"/>
            <a:ext cx="3632403" cy="2385053"/>
            <a:chOff x="913016" y="4970134"/>
            <a:chExt cx="1513502" cy="993772"/>
          </a:xfrm>
        </p:grpSpPr>
        <p:sp>
          <p:nvSpPr>
            <p:cNvPr id="21" name="TextBox 20"/>
            <p:cNvSpPr txBox="1"/>
            <p:nvPr/>
          </p:nvSpPr>
          <p:spPr>
            <a:xfrm>
              <a:off x="913016" y="4970134"/>
              <a:ext cx="343310" cy="223138"/>
            </a:xfrm>
            <a:prstGeom prst="rect">
              <a:avLst/>
            </a:prstGeom>
            <a:noFill/>
          </p:spPr>
          <p:txBody>
            <a:bodyPr wrap="none" lIns="0" rIns="0" rtlCol="0">
              <a:spAutoFit/>
            </a:bodyPr>
            <a:lstStyle/>
            <a:p>
              <a:r>
                <a:rPr lang="en-US" sz="2880" dirty="0"/>
                <a:t>USD</a:t>
              </a:r>
            </a:p>
          </p:txBody>
        </p:sp>
        <p:sp>
          <p:nvSpPr>
            <p:cNvPr id="22" name="TextBox 21"/>
            <p:cNvSpPr txBox="1"/>
            <p:nvPr/>
          </p:nvSpPr>
          <p:spPr>
            <a:xfrm>
              <a:off x="913016" y="5083069"/>
              <a:ext cx="1513502" cy="592470"/>
            </a:xfrm>
            <a:prstGeom prst="rect">
              <a:avLst/>
            </a:prstGeom>
            <a:noFill/>
          </p:spPr>
          <p:txBody>
            <a:bodyPr wrap="none" lIns="0" rIns="0" rtlCol="0">
              <a:spAutoFit/>
            </a:bodyPr>
            <a:lstStyle/>
            <a:p>
              <a:r>
                <a:rPr lang="en-US" sz="8640" b="1" dirty="0">
                  <a:solidFill>
                    <a:schemeClr val="accent2"/>
                  </a:solidFill>
                </a:rPr>
                <a:t>10,476</a:t>
              </a:r>
            </a:p>
          </p:txBody>
        </p:sp>
        <p:sp>
          <p:nvSpPr>
            <p:cNvPr id="23" name="TextBox 22"/>
            <p:cNvSpPr txBox="1"/>
            <p:nvPr/>
          </p:nvSpPr>
          <p:spPr>
            <a:xfrm>
              <a:off x="913016" y="5740768"/>
              <a:ext cx="549028" cy="223138"/>
            </a:xfrm>
            <a:prstGeom prst="rect">
              <a:avLst/>
            </a:prstGeom>
            <a:noFill/>
          </p:spPr>
          <p:txBody>
            <a:bodyPr wrap="none" lIns="0" rIns="0" rtlCol="0">
              <a:spAutoFit/>
            </a:bodyPr>
            <a:lstStyle/>
            <a:p>
              <a:r>
                <a:rPr lang="en-US" sz="2880" dirty="0"/>
                <a:t>Bitcoin</a:t>
              </a:r>
            </a:p>
          </p:txBody>
        </p:sp>
      </p:grpSp>
      <p:grpSp>
        <p:nvGrpSpPr>
          <p:cNvPr id="25" name="Group 24"/>
          <p:cNvGrpSpPr/>
          <p:nvPr/>
        </p:nvGrpSpPr>
        <p:grpSpPr>
          <a:xfrm>
            <a:off x="6109471" y="12594323"/>
            <a:ext cx="2548774" cy="2385053"/>
            <a:chOff x="913016" y="4970134"/>
            <a:chExt cx="1061989" cy="993772"/>
          </a:xfrm>
        </p:grpSpPr>
        <p:sp>
          <p:nvSpPr>
            <p:cNvPr id="26" name="TextBox 25"/>
            <p:cNvSpPr txBox="1"/>
            <p:nvPr/>
          </p:nvSpPr>
          <p:spPr>
            <a:xfrm>
              <a:off x="913016" y="4970134"/>
              <a:ext cx="343310" cy="223138"/>
            </a:xfrm>
            <a:prstGeom prst="rect">
              <a:avLst/>
            </a:prstGeom>
            <a:noFill/>
          </p:spPr>
          <p:txBody>
            <a:bodyPr wrap="none" lIns="0" rIns="0" rtlCol="0">
              <a:spAutoFit/>
            </a:bodyPr>
            <a:lstStyle/>
            <a:p>
              <a:r>
                <a:rPr lang="en-US" sz="2880" dirty="0"/>
                <a:t>USD</a:t>
              </a:r>
            </a:p>
          </p:txBody>
        </p:sp>
        <p:sp>
          <p:nvSpPr>
            <p:cNvPr id="27" name="TextBox 26"/>
            <p:cNvSpPr txBox="1"/>
            <p:nvPr/>
          </p:nvSpPr>
          <p:spPr>
            <a:xfrm>
              <a:off x="913016" y="5083069"/>
              <a:ext cx="1061989" cy="592470"/>
            </a:xfrm>
            <a:prstGeom prst="rect">
              <a:avLst/>
            </a:prstGeom>
            <a:noFill/>
          </p:spPr>
          <p:txBody>
            <a:bodyPr wrap="none" lIns="0" rIns="0" rtlCol="0">
              <a:spAutoFit/>
            </a:bodyPr>
            <a:lstStyle/>
            <a:p>
              <a:r>
                <a:rPr lang="en-US" sz="8640" b="1" dirty="0"/>
                <a:t>181.5</a:t>
              </a:r>
            </a:p>
          </p:txBody>
        </p:sp>
        <p:sp>
          <p:nvSpPr>
            <p:cNvPr id="28" name="TextBox 27"/>
            <p:cNvSpPr txBox="1"/>
            <p:nvPr/>
          </p:nvSpPr>
          <p:spPr>
            <a:xfrm>
              <a:off x="913016" y="5740768"/>
              <a:ext cx="616488" cy="223138"/>
            </a:xfrm>
            <a:prstGeom prst="rect">
              <a:avLst/>
            </a:prstGeom>
            <a:noFill/>
          </p:spPr>
          <p:txBody>
            <a:bodyPr wrap="none" lIns="0" rIns="0" rtlCol="0">
              <a:spAutoFit/>
            </a:bodyPr>
            <a:lstStyle/>
            <a:p>
              <a:r>
                <a:rPr lang="en-US" sz="2880" dirty="0" err="1"/>
                <a:t>Litecoin</a:t>
              </a:r>
              <a:endParaRPr lang="en-US" sz="2880" dirty="0"/>
            </a:p>
          </p:txBody>
        </p:sp>
      </p:grpSp>
      <p:sp>
        <p:nvSpPr>
          <p:cNvPr id="33" name="Rectangle 32"/>
          <p:cNvSpPr/>
          <p:nvPr/>
        </p:nvSpPr>
        <p:spPr>
          <a:xfrm>
            <a:off x="16339459" y="9446146"/>
            <a:ext cx="2871926" cy="28719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solidFill>
                <a:schemeClr val="bg1"/>
              </a:solidFill>
            </a:endParaRPr>
          </a:p>
        </p:txBody>
      </p:sp>
      <p:sp>
        <p:nvSpPr>
          <p:cNvPr id="34" name="TextBox 33"/>
          <p:cNvSpPr txBox="1"/>
          <p:nvPr/>
        </p:nvSpPr>
        <p:spPr>
          <a:xfrm>
            <a:off x="19798386" y="13520492"/>
            <a:ext cx="8395614" cy="1646092"/>
          </a:xfrm>
          <a:prstGeom prst="rect">
            <a:avLst/>
          </a:prstGeom>
          <a:noFill/>
        </p:spPr>
        <p:txBody>
          <a:bodyPr wrap="square" lIns="0" rIns="0" rtlCol="0">
            <a:spAutoFit/>
          </a:bodyPr>
          <a:lstStyle/>
          <a:p>
            <a:pPr>
              <a:lnSpc>
                <a:spcPct val="120000"/>
              </a:lnSpc>
            </a:pPr>
            <a:r>
              <a:rPr lang="en-US" sz="2880" dirty="0">
                <a:solidFill>
                  <a:schemeClr val="bg1"/>
                </a:solidFill>
              </a:rPr>
              <a:t>A peep at some distant orb has power to raise and purify our thoughts like a strain of sacred music, or a noble picture, or a passage</a:t>
            </a:r>
          </a:p>
        </p:txBody>
      </p:sp>
      <p:sp>
        <p:nvSpPr>
          <p:cNvPr id="36" name="TextBox 35"/>
          <p:cNvSpPr txBox="1"/>
          <p:nvPr/>
        </p:nvSpPr>
        <p:spPr>
          <a:xfrm>
            <a:off x="1510532" y="7535168"/>
            <a:ext cx="6206827" cy="978729"/>
          </a:xfrm>
          <a:prstGeom prst="rect">
            <a:avLst/>
          </a:prstGeom>
          <a:noFill/>
        </p:spPr>
        <p:txBody>
          <a:bodyPr wrap="none" lIns="0" rIns="0" rtlCol="0">
            <a:spAutoFit/>
          </a:bodyPr>
          <a:lstStyle/>
          <a:p>
            <a:r>
              <a:rPr lang="en-US" sz="2880" dirty="0">
                <a:solidFill>
                  <a:schemeClr val="bg1"/>
                </a:solidFill>
              </a:rPr>
              <a:t>A red flare silhouetted the jagged</a:t>
            </a:r>
          </a:p>
          <a:p>
            <a:r>
              <a:rPr lang="en-US" sz="2880" dirty="0">
                <a:solidFill>
                  <a:schemeClr val="bg1"/>
                </a:solidFill>
              </a:rPr>
              <a:t>Edge of a wing.</a:t>
            </a:r>
          </a:p>
        </p:txBody>
      </p:sp>
      <p:sp>
        <p:nvSpPr>
          <p:cNvPr id="37" name="Freeform 36">
            <a:extLst>
              <a:ext uri="{FF2B5EF4-FFF2-40B4-BE49-F238E27FC236}">
                <a16:creationId xmlns:a16="http://schemas.microsoft.com/office/drawing/2014/main" id="{5983F9A5-9D2B-4C77-993E-13999CBD0A3F}"/>
              </a:ext>
            </a:extLst>
          </p:cNvPr>
          <p:cNvSpPr>
            <a:spLocks noEditPoints="1"/>
          </p:cNvSpPr>
          <p:nvPr/>
        </p:nvSpPr>
        <p:spPr bwMode="auto">
          <a:xfrm>
            <a:off x="17297267" y="10222979"/>
            <a:ext cx="956311" cy="1318260"/>
          </a:xfrm>
          <a:custGeom>
            <a:avLst/>
            <a:gdLst>
              <a:gd name="T0" fmla="*/ 41 w 117"/>
              <a:gd name="T1" fmla="*/ 4 h 160"/>
              <a:gd name="T2" fmla="*/ 59 w 117"/>
              <a:gd name="T3" fmla="*/ 132 h 160"/>
              <a:gd name="T4" fmla="*/ 76 w 117"/>
              <a:gd name="T5" fmla="*/ 146 h 160"/>
              <a:gd name="T6" fmla="*/ 82 w 117"/>
              <a:gd name="T7" fmla="*/ 105 h 160"/>
              <a:gd name="T8" fmla="*/ 107 w 117"/>
              <a:gd name="T9" fmla="*/ 71 h 160"/>
              <a:gd name="T10" fmla="*/ 92 w 117"/>
              <a:gd name="T11" fmla="*/ 38 h 160"/>
              <a:gd name="T12" fmla="*/ 16 w 117"/>
              <a:gd name="T13" fmla="*/ 71 h 160"/>
              <a:gd name="T14" fmla="*/ 30 w 117"/>
              <a:gd name="T15" fmla="*/ 54 h 160"/>
              <a:gd name="T16" fmla="*/ 35 w 117"/>
              <a:gd name="T17" fmla="*/ 54 h 160"/>
              <a:gd name="T18" fmla="*/ 59 w 117"/>
              <a:gd name="T19" fmla="*/ 71 h 160"/>
              <a:gd name="T20" fmla="*/ 64 w 117"/>
              <a:gd name="T21" fmla="*/ 6 h 160"/>
              <a:gd name="T22" fmla="*/ 64 w 117"/>
              <a:gd name="T23" fmla="*/ 6 h 160"/>
              <a:gd name="T24" fmla="*/ 39 w 117"/>
              <a:gd name="T25" fmla="*/ 32 h 160"/>
              <a:gd name="T26" fmla="*/ 59 w 117"/>
              <a:gd name="T27" fmla="*/ 102 h 160"/>
              <a:gd name="T28" fmla="*/ 64 w 117"/>
              <a:gd name="T29" fmla="*/ 102 h 160"/>
              <a:gd name="T30" fmla="*/ 64 w 117"/>
              <a:gd name="T31" fmla="*/ 102 h 160"/>
              <a:gd name="T32" fmla="*/ 86 w 117"/>
              <a:gd name="T33" fmla="*/ 38 h 160"/>
              <a:gd name="T34" fmla="*/ 64 w 117"/>
              <a:gd name="T35" fmla="*/ 71 h 160"/>
              <a:gd name="T36" fmla="*/ 91 w 117"/>
              <a:gd name="T37" fmla="*/ 32 h 160"/>
              <a:gd name="T38" fmla="*/ 105 w 117"/>
              <a:gd name="T39" fmla="*/ 32 h 160"/>
              <a:gd name="T40" fmla="*/ 39 w 117"/>
              <a:gd name="T41" fmla="*/ 18 h 160"/>
              <a:gd name="T42" fmla="*/ 43 w 117"/>
              <a:gd name="T43" fmla="*/ 10 h 160"/>
              <a:gd name="T44" fmla="*/ 46 w 117"/>
              <a:gd name="T45" fmla="*/ 101 h 160"/>
              <a:gd name="T46" fmla="*/ 62 w 117"/>
              <a:gd name="T47" fmla="*/ 154 h 160"/>
              <a:gd name="T48" fmla="*/ 70 w 117"/>
              <a:gd name="T49" fmla="*/ 146 h 160"/>
              <a:gd name="T50" fmla="*/ 90 w 117"/>
              <a:gd name="T51" fmla="*/ 77 h 160"/>
              <a:gd name="T52" fmla="*/ 38 w 117"/>
              <a:gd name="T53" fmla="*/ 146 h 160"/>
              <a:gd name="T54" fmla="*/ 41 w 117"/>
              <a:gd name="T55" fmla="*/ 143 h 160"/>
              <a:gd name="T56" fmla="*/ 22 w 117"/>
              <a:gd name="T57" fmla="*/ 149 h 160"/>
              <a:gd name="T58" fmla="*/ 19 w 117"/>
              <a:gd name="T59" fmla="*/ 146 h 160"/>
              <a:gd name="T60" fmla="*/ 34 w 117"/>
              <a:gd name="T61" fmla="*/ 146 h 160"/>
              <a:gd name="T62" fmla="*/ 10 w 117"/>
              <a:gd name="T63" fmla="*/ 144 h 160"/>
              <a:gd name="T64" fmla="*/ 12 w 117"/>
              <a:gd name="T65" fmla="*/ 149 h 160"/>
              <a:gd name="T66" fmla="*/ 14 w 117"/>
              <a:gd name="T67" fmla="*/ 144 h 160"/>
              <a:gd name="T68" fmla="*/ 109 w 117"/>
              <a:gd name="T69" fmla="*/ 144 h 160"/>
              <a:gd name="T70" fmla="*/ 111 w 117"/>
              <a:gd name="T71" fmla="*/ 149 h 160"/>
              <a:gd name="T72" fmla="*/ 113 w 117"/>
              <a:gd name="T73" fmla="*/ 144 h 160"/>
              <a:gd name="T74" fmla="*/ 102 w 117"/>
              <a:gd name="T75" fmla="*/ 143 h 160"/>
              <a:gd name="T76" fmla="*/ 104 w 117"/>
              <a:gd name="T77" fmla="*/ 146 h 160"/>
              <a:gd name="T78" fmla="*/ 89 w 117"/>
              <a:gd name="T79" fmla="*/ 146 h 160"/>
              <a:gd name="T80" fmla="*/ 92 w 117"/>
              <a:gd name="T81" fmla="*/ 143 h 160"/>
              <a:gd name="T82" fmla="*/ 85 w 117"/>
              <a:gd name="T83" fmla="*/ 1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60">
                <a:moveTo>
                  <a:pt x="112" y="34"/>
                </a:moveTo>
                <a:cubicBezTo>
                  <a:pt x="103" y="13"/>
                  <a:pt x="84" y="0"/>
                  <a:pt x="62" y="0"/>
                </a:cubicBezTo>
                <a:cubicBezTo>
                  <a:pt x="54" y="0"/>
                  <a:pt x="47" y="1"/>
                  <a:pt x="41" y="4"/>
                </a:cubicBezTo>
                <a:cubicBezTo>
                  <a:pt x="13" y="16"/>
                  <a:pt x="0" y="48"/>
                  <a:pt x="11" y="75"/>
                </a:cubicBezTo>
                <a:cubicBezTo>
                  <a:pt x="19" y="95"/>
                  <a:pt x="38" y="108"/>
                  <a:pt x="59" y="109"/>
                </a:cubicBezTo>
                <a:cubicBezTo>
                  <a:pt x="59" y="132"/>
                  <a:pt x="59" y="132"/>
                  <a:pt x="59" y="132"/>
                </a:cubicBezTo>
                <a:cubicBezTo>
                  <a:pt x="52" y="133"/>
                  <a:pt x="47" y="139"/>
                  <a:pt x="47" y="146"/>
                </a:cubicBezTo>
                <a:cubicBezTo>
                  <a:pt x="47" y="154"/>
                  <a:pt x="54" y="160"/>
                  <a:pt x="62" y="160"/>
                </a:cubicBezTo>
                <a:cubicBezTo>
                  <a:pt x="69" y="160"/>
                  <a:pt x="76" y="154"/>
                  <a:pt x="76" y="146"/>
                </a:cubicBezTo>
                <a:cubicBezTo>
                  <a:pt x="76" y="139"/>
                  <a:pt x="71" y="133"/>
                  <a:pt x="64" y="132"/>
                </a:cubicBezTo>
                <a:cubicBezTo>
                  <a:pt x="64" y="109"/>
                  <a:pt x="64" y="109"/>
                  <a:pt x="64" y="109"/>
                </a:cubicBezTo>
                <a:cubicBezTo>
                  <a:pt x="71" y="109"/>
                  <a:pt x="77" y="107"/>
                  <a:pt x="82" y="105"/>
                </a:cubicBezTo>
                <a:cubicBezTo>
                  <a:pt x="96" y="99"/>
                  <a:pt x="106" y="89"/>
                  <a:pt x="112" y="75"/>
                </a:cubicBezTo>
                <a:cubicBezTo>
                  <a:pt x="117" y="62"/>
                  <a:pt x="117" y="47"/>
                  <a:pt x="112" y="34"/>
                </a:cubicBezTo>
                <a:close/>
                <a:moveTo>
                  <a:pt x="107" y="71"/>
                </a:moveTo>
                <a:cubicBezTo>
                  <a:pt x="92" y="71"/>
                  <a:pt x="92" y="71"/>
                  <a:pt x="92" y="71"/>
                </a:cubicBezTo>
                <a:cubicBezTo>
                  <a:pt x="93" y="66"/>
                  <a:pt x="94" y="60"/>
                  <a:pt x="94" y="54"/>
                </a:cubicBezTo>
                <a:cubicBezTo>
                  <a:pt x="94" y="49"/>
                  <a:pt x="94" y="43"/>
                  <a:pt x="92" y="38"/>
                </a:cubicBezTo>
                <a:cubicBezTo>
                  <a:pt x="107" y="38"/>
                  <a:pt x="107" y="38"/>
                  <a:pt x="107" y="38"/>
                </a:cubicBezTo>
                <a:cubicBezTo>
                  <a:pt x="111" y="49"/>
                  <a:pt x="111" y="60"/>
                  <a:pt x="107" y="71"/>
                </a:cubicBezTo>
                <a:close/>
                <a:moveTo>
                  <a:pt x="16" y="71"/>
                </a:moveTo>
                <a:cubicBezTo>
                  <a:pt x="12" y="60"/>
                  <a:pt x="12" y="48"/>
                  <a:pt x="16" y="38"/>
                </a:cubicBezTo>
                <a:cubicBezTo>
                  <a:pt x="31" y="38"/>
                  <a:pt x="31" y="38"/>
                  <a:pt x="31" y="38"/>
                </a:cubicBezTo>
                <a:cubicBezTo>
                  <a:pt x="30" y="43"/>
                  <a:pt x="30" y="49"/>
                  <a:pt x="30" y="54"/>
                </a:cubicBezTo>
                <a:cubicBezTo>
                  <a:pt x="30" y="60"/>
                  <a:pt x="30" y="66"/>
                  <a:pt x="32" y="71"/>
                </a:cubicBezTo>
                <a:cubicBezTo>
                  <a:pt x="16" y="71"/>
                  <a:pt x="16" y="71"/>
                  <a:pt x="16" y="71"/>
                </a:cubicBezTo>
                <a:close/>
                <a:moveTo>
                  <a:pt x="35" y="54"/>
                </a:moveTo>
                <a:cubicBezTo>
                  <a:pt x="35" y="49"/>
                  <a:pt x="36" y="43"/>
                  <a:pt x="37" y="38"/>
                </a:cubicBezTo>
                <a:cubicBezTo>
                  <a:pt x="59" y="38"/>
                  <a:pt x="59" y="38"/>
                  <a:pt x="59" y="38"/>
                </a:cubicBezTo>
                <a:cubicBezTo>
                  <a:pt x="59" y="71"/>
                  <a:pt x="59" y="71"/>
                  <a:pt x="59" y="71"/>
                </a:cubicBezTo>
                <a:cubicBezTo>
                  <a:pt x="38" y="71"/>
                  <a:pt x="38" y="71"/>
                  <a:pt x="38" y="71"/>
                </a:cubicBezTo>
                <a:cubicBezTo>
                  <a:pt x="36" y="66"/>
                  <a:pt x="35" y="60"/>
                  <a:pt x="35" y="54"/>
                </a:cubicBezTo>
                <a:close/>
                <a:moveTo>
                  <a:pt x="64" y="6"/>
                </a:moveTo>
                <a:cubicBezTo>
                  <a:pt x="73" y="8"/>
                  <a:pt x="81" y="18"/>
                  <a:pt x="85" y="32"/>
                </a:cubicBezTo>
                <a:cubicBezTo>
                  <a:pt x="64" y="32"/>
                  <a:pt x="64" y="32"/>
                  <a:pt x="64" y="32"/>
                </a:cubicBezTo>
                <a:lnTo>
                  <a:pt x="64" y="6"/>
                </a:lnTo>
                <a:close/>
                <a:moveTo>
                  <a:pt x="59" y="7"/>
                </a:moveTo>
                <a:cubicBezTo>
                  <a:pt x="59" y="32"/>
                  <a:pt x="59" y="32"/>
                  <a:pt x="59" y="32"/>
                </a:cubicBezTo>
                <a:cubicBezTo>
                  <a:pt x="39" y="32"/>
                  <a:pt x="39" y="32"/>
                  <a:pt x="39" y="32"/>
                </a:cubicBezTo>
                <a:cubicBezTo>
                  <a:pt x="43" y="19"/>
                  <a:pt x="50" y="9"/>
                  <a:pt x="59" y="7"/>
                </a:cubicBezTo>
                <a:close/>
                <a:moveTo>
                  <a:pt x="59" y="77"/>
                </a:moveTo>
                <a:cubicBezTo>
                  <a:pt x="59" y="102"/>
                  <a:pt x="59" y="102"/>
                  <a:pt x="59" y="102"/>
                </a:cubicBezTo>
                <a:cubicBezTo>
                  <a:pt x="51" y="100"/>
                  <a:pt x="44" y="90"/>
                  <a:pt x="39" y="77"/>
                </a:cubicBezTo>
                <a:lnTo>
                  <a:pt x="59" y="77"/>
                </a:lnTo>
                <a:close/>
                <a:moveTo>
                  <a:pt x="64" y="102"/>
                </a:moveTo>
                <a:cubicBezTo>
                  <a:pt x="64" y="77"/>
                  <a:pt x="64" y="77"/>
                  <a:pt x="64" y="77"/>
                </a:cubicBezTo>
                <a:cubicBezTo>
                  <a:pt x="84" y="77"/>
                  <a:pt x="84" y="77"/>
                  <a:pt x="84" y="77"/>
                </a:cubicBezTo>
                <a:cubicBezTo>
                  <a:pt x="80" y="90"/>
                  <a:pt x="73" y="100"/>
                  <a:pt x="64" y="102"/>
                </a:cubicBezTo>
                <a:close/>
                <a:moveTo>
                  <a:pt x="64" y="71"/>
                </a:moveTo>
                <a:cubicBezTo>
                  <a:pt x="64" y="38"/>
                  <a:pt x="64" y="38"/>
                  <a:pt x="64" y="38"/>
                </a:cubicBezTo>
                <a:cubicBezTo>
                  <a:pt x="86" y="38"/>
                  <a:pt x="86" y="38"/>
                  <a:pt x="86" y="38"/>
                </a:cubicBezTo>
                <a:cubicBezTo>
                  <a:pt x="88" y="43"/>
                  <a:pt x="88" y="49"/>
                  <a:pt x="88" y="54"/>
                </a:cubicBezTo>
                <a:cubicBezTo>
                  <a:pt x="88" y="60"/>
                  <a:pt x="87" y="66"/>
                  <a:pt x="86" y="71"/>
                </a:cubicBezTo>
                <a:cubicBezTo>
                  <a:pt x="64" y="71"/>
                  <a:pt x="64" y="71"/>
                  <a:pt x="64" y="71"/>
                </a:cubicBezTo>
                <a:cubicBezTo>
                  <a:pt x="64" y="71"/>
                  <a:pt x="64" y="71"/>
                  <a:pt x="64" y="71"/>
                </a:cubicBezTo>
                <a:close/>
                <a:moveTo>
                  <a:pt x="105" y="32"/>
                </a:moveTo>
                <a:cubicBezTo>
                  <a:pt x="91" y="32"/>
                  <a:pt x="91" y="32"/>
                  <a:pt x="91" y="32"/>
                </a:cubicBezTo>
                <a:cubicBezTo>
                  <a:pt x="89" y="27"/>
                  <a:pt x="88" y="22"/>
                  <a:pt x="85" y="18"/>
                </a:cubicBezTo>
                <a:cubicBezTo>
                  <a:pt x="83" y="14"/>
                  <a:pt x="81" y="12"/>
                  <a:pt x="79" y="9"/>
                </a:cubicBezTo>
                <a:cubicBezTo>
                  <a:pt x="90" y="13"/>
                  <a:pt x="99" y="21"/>
                  <a:pt x="105" y="32"/>
                </a:cubicBezTo>
                <a:close/>
                <a:moveTo>
                  <a:pt x="43" y="10"/>
                </a:moveTo>
                <a:cubicBezTo>
                  <a:pt x="43" y="9"/>
                  <a:pt x="44" y="9"/>
                  <a:pt x="45" y="9"/>
                </a:cubicBezTo>
                <a:cubicBezTo>
                  <a:pt x="42" y="11"/>
                  <a:pt x="40" y="14"/>
                  <a:pt x="39" y="18"/>
                </a:cubicBezTo>
                <a:cubicBezTo>
                  <a:pt x="36" y="22"/>
                  <a:pt x="34" y="27"/>
                  <a:pt x="33" y="32"/>
                </a:cubicBezTo>
                <a:cubicBezTo>
                  <a:pt x="19" y="32"/>
                  <a:pt x="19" y="32"/>
                  <a:pt x="19" y="32"/>
                </a:cubicBezTo>
                <a:cubicBezTo>
                  <a:pt x="24" y="22"/>
                  <a:pt x="32" y="14"/>
                  <a:pt x="43" y="10"/>
                </a:cubicBezTo>
                <a:close/>
                <a:moveTo>
                  <a:pt x="19" y="77"/>
                </a:moveTo>
                <a:cubicBezTo>
                  <a:pt x="33" y="77"/>
                  <a:pt x="33" y="77"/>
                  <a:pt x="33" y="77"/>
                </a:cubicBezTo>
                <a:cubicBezTo>
                  <a:pt x="36" y="86"/>
                  <a:pt x="41" y="95"/>
                  <a:pt x="46" y="101"/>
                </a:cubicBezTo>
                <a:cubicBezTo>
                  <a:pt x="34" y="97"/>
                  <a:pt x="24" y="88"/>
                  <a:pt x="19" y="77"/>
                </a:cubicBezTo>
                <a:close/>
                <a:moveTo>
                  <a:pt x="70" y="146"/>
                </a:moveTo>
                <a:cubicBezTo>
                  <a:pt x="70" y="150"/>
                  <a:pt x="66" y="154"/>
                  <a:pt x="62" y="154"/>
                </a:cubicBezTo>
                <a:cubicBezTo>
                  <a:pt x="57" y="154"/>
                  <a:pt x="53" y="150"/>
                  <a:pt x="53" y="146"/>
                </a:cubicBezTo>
                <a:cubicBezTo>
                  <a:pt x="53" y="141"/>
                  <a:pt x="57" y="137"/>
                  <a:pt x="62" y="137"/>
                </a:cubicBezTo>
                <a:cubicBezTo>
                  <a:pt x="66" y="137"/>
                  <a:pt x="70" y="141"/>
                  <a:pt x="70" y="146"/>
                </a:cubicBezTo>
                <a:close/>
                <a:moveTo>
                  <a:pt x="80" y="99"/>
                </a:moveTo>
                <a:cubicBezTo>
                  <a:pt x="79" y="100"/>
                  <a:pt x="79" y="100"/>
                  <a:pt x="78" y="100"/>
                </a:cubicBezTo>
                <a:cubicBezTo>
                  <a:pt x="83" y="95"/>
                  <a:pt x="88" y="86"/>
                  <a:pt x="90" y="77"/>
                </a:cubicBezTo>
                <a:cubicBezTo>
                  <a:pt x="105" y="77"/>
                  <a:pt x="105" y="77"/>
                  <a:pt x="105" y="77"/>
                </a:cubicBezTo>
                <a:cubicBezTo>
                  <a:pt x="99" y="87"/>
                  <a:pt x="91" y="95"/>
                  <a:pt x="80" y="99"/>
                </a:cubicBezTo>
                <a:close/>
                <a:moveTo>
                  <a:pt x="38" y="146"/>
                </a:moveTo>
                <a:cubicBezTo>
                  <a:pt x="38" y="147"/>
                  <a:pt x="39" y="149"/>
                  <a:pt x="41" y="149"/>
                </a:cubicBezTo>
                <a:cubicBezTo>
                  <a:pt x="42" y="149"/>
                  <a:pt x="44" y="147"/>
                  <a:pt x="44" y="146"/>
                </a:cubicBezTo>
                <a:cubicBezTo>
                  <a:pt x="44" y="144"/>
                  <a:pt x="42" y="143"/>
                  <a:pt x="41" y="143"/>
                </a:cubicBezTo>
                <a:cubicBezTo>
                  <a:pt x="39" y="143"/>
                  <a:pt x="38" y="144"/>
                  <a:pt x="38" y="146"/>
                </a:cubicBezTo>
                <a:close/>
                <a:moveTo>
                  <a:pt x="19" y="146"/>
                </a:moveTo>
                <a:cubicBezTo>
                  <a:pt x="19" y="147"/>
                  <a:pt x="20" y="149"/>
                  <a:pt x="22" y="149"/>
                </a:cubicBezTo>
                <a:cubicBezTo>
                  <a:pt x="23" y="149"/>
                  <a:pt x="25" y="147"/>
                  <a:pt x="25" y="146"/>
                </a:cubicBezTo>
                <a:cubicBezTo>
                  <a:pt x="25" y="144"/>
                  <a:pt x="23" y="143"/>
                  <a:pt x="22" y="143"/>
                </a:cubicBezTo>
                <a:cubicBezTo>
                  <a:pt x="20" y="143"/>
                  <a:pt x="19" y="144"/>
                  <a:pt x="19" y="146"/>
                </a:cubicBezTo>
                <a:close/>
                <a:moveTo>
                  <a:pt x="28" y="146"/>
                </a:moveTo>
                <a:cubicBezTo>
                  <a:pt x="28" y="147"/>
                  <a:pt x="29" y="149"/>
                  <a:pt x="31" y="149"/>
                </a:cubicBezTo>
                <a:cubicBezTo>
                  <a:pt x="33" y="149"/>
                  <a:pt x="34" y="147"/>
                  <a:pt x="34" y="146"/>
                </a:cubicBezTo>
                <a:cubicBezTo>
                  <a:pt x="34" y="144"/>
                  <a:pt x="33" y="143"/>
                  <a:pt x="31" y="143"/>
                </a:cubicBezTo>
                <a:cubicBezTo>
                  <a:pt x="29" y="143"/>
                  <a:pt x="28" y="144"/>
                  <a:pt x="28" y="146"/>
                </a:cubicBezTo>
                <a:close/>
                <a:moveTo>
                  <a:pt x="10" y="144"/>
                </a:moveTo>
                <a:cubicBezTo>
                  <a:pt x="9" y="144"/>
                  <a:pt x="9" y="145"/>
                  <a:pt x="9" y="146"/>
                </a:cubicBezTo>
                <a:cubicBezTo>
                  <a:pt x="9" y="147"/>
                  <a:pt x="9" y="147"/>
                  <a:pt x="10" y="148"/>
                </a:cubicBezTo>
                <a:cubicBezTo>
                  <a:pt x="10" y="148"/>
                  <a:pt x="11" y="149"/>
                  <a:pt x="12" y="149"/>
                </a:cubicBezTo>
                <a:cubicBezTo>
                  <a:pt x="13" y="149"/>
                  <a:pt x="14" y="148"/>
                  <a:pt x="14" y="148"/>
                </a:cubicBezTo>
                <a:cubicBezTo>
                  <a:pt x="15" y="147"/>
                  <a:pt x="15" y="147"/>
                  <a:pt x="15" y="146"/>
                </a:cubicBezTo>
                <a:cubicBezTo>
                  <a:pt x="15" y="145"/>
                  <a:pt x="15" y="144"/>
                  <a:pt x="14" y="144"/>
                </a:cubicBezTo>
                <a:cubicBezTo>
                  <a:pt x="14" y="143"/>
                  <a:pt x="13" y="143"/>
                  <a:pt x="12" y="143"/>
                </a:cubicBezTo>
                <a:cubicBezTo>
                  <a:pt x="11" y="143"/>
                  <a:pt x="10" y="143"/>
                  <a:pt x="10" y="144"/>
                </a:cubicBezTo>
                <a:close/>
                <a:moveTo>
                  <a:pt x="109" y="144"/>
                </a:moveTo>
                <a:cubicBezTo>
                  <a:pt x="108" y="144"/>
                  <a:pt x="108" y="145"/>
                  <a:pt x="108" y="146"/>
                </a:cubicBezTo>
                <a:cubicBezTo>
                  <a:pt x="108" y="147"/>
                  <a:pt x="108" y="147"/>
                  <a:pt x="109" y="148"/>
                </a:cubicBezTo>
                <a:cubicBezTo>
                  <a:pt x="110" y="148"/>
                  <a:pt x="110" y="149"/>
                  <a:pt x="111" y="149"/>
                </a:cubicBezTo>
                <a:cubicBezTo>
                  <a:pt x="112" y="149"/>
                  <a:pt x="113" y="148"/>
                  <a:pt x="113" y="148"/>
                </a:cubicBezTo>
                <a:cubicBezTo>
                  <a:pt x="114" y="147"/>
                  <a:pt x="114" y="147"/>
                  <a:pt x="114" y="146"/>
                </a:cubicBezTo>
                <a:cubicBezTo>
                  <a:pt x="114" y="145"/>
                  <a:pt x="114" y="144"/>
                  <a:pt x="113" y="144"/>
                </a:cubicBezTo>
                <a:cubicBezTo>
                  <a:pt x="113" y="143"/>
                  <a:pt x="112" y="143"/>
                  <a:pt x="111" y="143"/>
                </a:cubicBezTo>
                <a:cubicBezTo>
                  <a:pt x="110" y="143"/>
                  <a:pt x="110" y="143"/>
                  <a:pt x="109" y="144"/>
                </a:cubicBezTo>
                <a:close/>
                <a:moveTo>
                  <a:pt x="102" y="143"/>
                </a:moveTo>
                <a:cubicBezTo>
                  <a:pt x="100" y="143"/>
                  <a:pt x="99" y="144"/>
                  <a:pt x="99" y="146"/>
                </a:cubicBezTo>
                <a:cubicBezTo>
                  <a:pt x="99" y="147"/>
                  <a:pt x="100" y="149"/>
                  <a:pt x="102" y="149"/>
                </a:cubicBezTo>
                <a:cubicBezTo>
                  <a:pt x="103" y="149"/>
                  <a:pt x="104" y="147"/>
                  <a:pt x="104" y="146"/>
                </a:cubicBezTo>
                <a:cubicBezTo>
                  <a:pt x="104" y="144"/>
                  <a:pt x="103" y="143"/>
                  <a:pt x="102" y="143"/>
                </a:cubicBezTo>
                <a:close/>
                <a:moveTo>
                  <a:pt x="92" y="143"/>
                </a:moveTo>
                <a:cubicBezTo>
                  <a:pt x="90" y="143"/>
                  <a:pt x="89" y="144"/>
                  <a:pt x="89" y="146"/>
                </a:cubicBezTo>
                <a:cubicBezTo>
                  <a:pt x="89" y="147"/>
                  <a:pt x="90" y="149"/>
                  <a:pt x="92" y="149"/>
                </a:cubicBezTo>
                <a:cubicBezTo>
                  <a:pt x="94" y="149"/>
                  <a:pt x="95" y="147"/>
                  <a:pt x="95" y="146"/>
                </a:cubicBezTo>
                <a:cubicBezTo>
                  <a:pt x="95" y="144"/>
                  <a:pt x="94" y="143"/>
                  <a:pt x="92" y="143"/>
                </a:cubicBezTo>
                <a:close/>
                <a:moveTo>
                  <a:pt x="79" y="146"/>
                </a:moveTo>
                <a:cubicBezTo>
                  <a:pt x="79" y="147"/>
                  <a:pt x="81" y="149"/>
                  <a:pt x="82" y="149"/>
                </a:cubicBezTo>
                <a:cubicBezTo>
                  <a:pt x="84" y="149"/>
                  <a:pt x="85" y="147"/>
                  <a:pt x="85" y="146"/>
                </a:cubicBezTo>
                <a:cubicBezTo>
                  <a:pt x="85" y="144"/>
                  <a:pt x="84" y="143"/>
                  <a:pt x="82" y="143"/>
                </a:cubicBezTo>
                <a:cubicBezTo>
                  <a:pt x="81" y="143"/>
                  <a:pt x="79" y="144"/>
                  <a:pt x="79" y="146"/>
                </a:cubicBezTo>
                <a:close/>
              </a:path>
            </a:pathLst>
          </a:custGeom>
          <a:solidFill>
            <a:srgbClr val="FFFFFF"/>
          </a:solidFill>
          <a:ln>
            <a:noFill/>
          </a:ln>
        </p:spPr>
        <p:txBody>
          <a:bodyPr vert="horz" wrap="square" lIns="219456" tIns="109728" rIns="219456" bIns="109728" numCol="1" anchor="t" anchorCtr="0" compatLnSpc="1">
            <a:prstTxWarp prst="textNoShape">
              <a:avLst/>
            </a:prstTxWarp>
          </a:bodyPr>
          <a:lstStyle/>
          <a:p>
            <a:endParaRPr lang="en-US" sz="4320">
              <a:solidFill>
                <a:schemeClr val="bg1"/>
              </a:solidFill>
            </a:endParaRPr>
          </a:p>
        </p:txBody>
      </p:sp>
    </p:spTree>
    <p:extLst>
      <p:ext uri="{BB962C8B-B14F-4D97-AF65-F5344CB8AC3E}">
        <p14:creationId xmlns:p14="http://schemas.microsoft.com/office/powerpoint/2010/main" val="1183591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9A88B12-B1A9-42D6-B0DD-6919E4A08BA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sp>
        <p:nvSpPr>
          <p:cNvPr id="28" name="Rectangle 27">
            <a:extLst>
              <a:ext uri="{FF2B5EF4-FFF2-40B4-BE49-F238E27FC236}">
                <a16:creationId xmlns:a16="http://schemas.microsoft.com/office/drawing/2014/main" id="{A1CB4B74-CED1-473B-9EEF-CB9826F3BF37}"/>
              </a:ext>
            </a:extLst>
          </p:cNvPr>
          <p:cNvSpPr/>
          <p:nvPr/>
        </p:nvSpPr>
        <p:spPr>
          <a:xfrm>
            <a:off x="0" y="1"/>
            <a:ext cx="29260800" cy="16459199"/>
          </a:xfrm>
          <a:prstGeom prst="rect">
            <a:avLst/>
          </a:prstGeom>
          <a:gradFill flip="none" rotWithShape="1">
            <a:gsLst>
              <a:gs pos="0">
                <a:schemeClr val="accent6">
                  <a:alpha val="75000"/>
                </a:schemeClr>
              </a:gs>
              <a:gs pos="100000">
                <a:schemeClr val="accent5">
                  <a:alpha val="81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 name="Rectangle 4">
            <a:extLst>
              <a:ext uri="{FF2B5EF4-FFF2-40B4-BE49-F238E27FC236}">
                <a16:creationId xmlns:a16="http://schemas.microsoft.com/office/drawing/2014/main" id="{E1E987E2-E592-4EFC-8B02-DADBC536D181}"/>
              </a:ext>
            </a:extLst>
          </p:cNvPr>
          <p:cNvSpPr/>
          <p:nvPr/>
        </p:nvSpPr>
        <p:spPr>
          <a:xfrm>
            <a:off x="1519527" y="9611633"/>
            <a:ext cx="18053160" cy="5765874"/>
          </a:xfrm>
          <a:prstGeom prst="rect">
            <a:avLst/>
          </a:prstGeom>
        </p:spPr>
        <p:txBody>
          <a:bodyPr wrap="square">
            <a:spAutoFit/>
          </a:bodyPr>
          <a:lstStyle/>
          <a:p>
            <a:pPr>
              <a:lnSpc>
                <a:spcPct val="80000"/>
              </a:lnSpc>
            </a:pPr>
            <a:r>
              <a:rPr lang="en-US" sz="11500" dirty="0">
                <a:solidFill>
                  <a:schemeClr val="bg1"/>
                </a:solidFill>
              </a:rPr>
              <a:t>RIPPLE-BACKED CRYPTO STARTUP </a:t>
            </a:r>
            <a:r>
              <a:rPr lang="en-US" sz="11500" b="1" dirty="0">
                <a:solidFill>
                  <a:schemeClr val="bg1"/>
                </a:solidFill>
              </a:rPr>
              <a:t>BUILDING XRP-BASED BANKING APP</a:t>
            </a:r>
          </a:p>
        </p:txBody>
      </p:sp>
      <p:sp>
        <p:nvSpPr>
          <p:cNvPr id="9" name="TextBox 8">
            <a:extLst>
              <a:ext uri="{FF2B5EF4-FFF2-40B4-BE49-F238E27FC236}">
                <a16:creationId xmlns:a16="http://schemas.microsoft.com/office/drawing/2014/main" id="{BB607824-5F15-4668-9E8F-A9F2C7AE0416}"/>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bg1"/>
                </a:solidFill>
              </a:rPr>
              <a:t>BLOCKCHAIN</a:t>
            </a:r>
          </a:p>
        </p:txBody>
      </p:sp>
      <p:sp>
        <p:nvSpPr>
          <p:cNvPr id="10" name="Rectangle 9">
            <a:extLst>
              <a:ext uri="{FF2B5EF4-FFF2-40B4-BE49-F238E27FC236}">
                <a16:creationId xmlns:a16="http://schemas.microsoft.com/office/drawing/2014/main" id="{1CE82904-0F25-46B1-9B24-A1F35467D85D}"/>
              </a:ext>
            </a:extLst>
          </p:cNvPr>
          <p:cNvSpPr/>
          <p:nvPr/>
        </p:nvSpPr>
        <p:spPr>
          <a:xfrm>
            <a:off x="1519527" y="5363209"/>
            <a:ext cx="9097673" cy="1575111"/>
          </a:xfrm>
          <a:prstGeom prst="rect">
            <a:avLst/>
          </a:prstGeom>
        </p:spPr>
        <p:txBody>
          <a:bodyPr wrap="square">
            <a:spAutoFit/>
          </a:bodyPr>
          <a:lstStyle/>
          <a:p>
            <a:pPr>
              <a:lnSpc>
                <a:spcPct val="80000"/>
              </a:lnSpc>
            </a:pPr>
            <a:r>
              <a:rPr lang="en-US" sz="6000" b="1" dirty="0">
                <a:solidFill>
                  <a:schemeClr val="bg1"/>
                </a:solidFill>
              </a:rPr>
              <a:t>MARKET CAPITALIZATION</a:t>
            </a:r>
          </a:p>
        </p:txBody>
      </p:sp>
    </p:spTree>
    <p:extLst>
      <p:ext uri="{BB962C8B-B14F-4D97-AF65-F5344CB8AC3E}">
        <p14:creationId xmlns:p14="http://schemas.microsoft.com/office/powerpoint/2010/main" val="576023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0BD4504-5C6C-4300-9ED1-BD9729DC28D9}"/>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p:pic>
      <p:sp>
        <p:nvSpPr>
          <p:cNvPr id="19" name="Freeform: Shape 18">
            <a:extLst>
              <a:ext uri="{FF2B5EF4-FFF2-40B4-BE49-F238E27FC236}">
                <a16:creationId xmlns:a16="http://schemas.microsoft.com/office/drawing/2014/main" id="{7AB3DC2E-63C0-4078-BB4B-5F43243C42E6}"/>
              </a:ext>
            </a:extLst>
          </p:cNvPr>
          <p:cNvSpPr/>
          <p:nvPr/>
        </p:nvSpPr>
        <p:spPr>
          <a:xfrm>
            <a:off x="14481738" y="12985125"/>
            <a:ext cx="9089460" cy="3474075"/>
          </a:xfrm>
          <a:custGeom>
            <a:avLst/>
            <a:gdLst>
              <a:gd name="connsiteX0" fmla="*/ 5397404 w 9089460"/>
              <a:gd name="connsiteY0" fmla="*/ 0 h 3474075"/>
              <a:gd name="connsiteX1" fmla="*/ 9089460 w 9089460"/>
              <a:gd name="connsiteY1" fmla="*/ 3474075 h 3474075"/>
              <a:gd name="connsiteX2" fmla="*/ 0 w 9089460"/>
              <a:gd name="connsiteY2" fmla="*/ 3474075 h 3474075"/>
              <a:gd name="connsiteX3" fmla="*/ 5397404 w 9089460"/>
              <a:gd name="connsiteY3" fmla="*/ 0 h 3474075"/>
            </a:gdLst>
            <a:ahLst/>
            <a:cxnLst>
              <a:cxn ang="0">
                <a:pos x="connsiteX0" y="connsiteY0"/>
              </a:cxn>
              <a:cxn ang="0">
                <a:pos x="connsiteX1" y="connsiteY1"/>
              </a:cxn>
              <a:cxn ang="0">
                <a:pos x="connsiteX2" y="connsiteY2"/>
              </a:cxn>
              <a:cxn ang="0">
                <a:pos x="connsiteX3" y="connsiteY3"/>
              </a:cxn>
            </a:cxnLst>
            <a:rect l="l" t="t" r="r" b="b"/>
            <a:pathLst>
              <a:path w="9089460" h="3474075">
                <a:moveTo>
                  <a:pt x="5397404" y="0"/>
                </a:moveTo>
                <a:lnTo>
                  <a:pt x="9089460" y="3474075"/>
                </a:lnTo>
                <a:lnTo>
                  <a:pt x="0" y="3474075"/>
                </a:lnTo>
                <a:lnTo>
                  <a:pt x="5397404" y="0"/>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D9B5196-554A-4BE8-876F-C4001C18BD3C}"/>
              </a:ext>
            </a:extLst>
          </p:cNvPr>
          <p:cNvSpPr/>
          <p:nvPr/>
        </p:nvSpPr>
        <p:spPr>
          <a:xfrm>
            <a:off x="0" y="0"/>
            <a:ext cx="23571200" cy="16459200"/>
          </a:xfrm>
          <a:custGeom>
            <a:avLst/>
            <a:gdLst>
              <a:gd name="connsiteX0" fmla="*/ 0 w 23571200"/>
              <a:gd name="connsiteY0" fmla="*/ 0 h 16459200"/>
              <a:gd name="connsiteX1" fmla="*/ 6079266 w 23571200"/>
              <a:gd name="connsiteY1" fmla="*/ 0 h 16459200"/>
              <a:gd name="connsiteX2" fmla="*/ 19879142 w 23571200"/>
              <a:gd name="connsiteY2" fmla="*/ 12985124 h 16459200"/>
              <a:gd name="connsiteX3" fmla="*/ 14481738 w 23571200"/>
              <a:gd name="connsiteY3" fmla="*/ 16459199 h 16459200"/>
              <a:gd name="connsiteX4" fmla="*/ 23571198 w 23571200"/>
              <a:gd name="connsiteY4" fmla="*/ 16459199 h 16459200"/>
              <a:gd name="connsiteX5" fmla="*/ 23571200 w 23571200"/>
              <a:gd name="connsiteY5" fmla="*/ 16459200 h 16459200"/>
              <a:gd name="connsiteX6" fmla="*/ 0 w 23571200"/>
              <a:gd name="connsiteY6" fmla="*/ 16459200 h 16459200"/>
              <a:gd name="connsiteX7" fmla="*/ 0 w 23571200"/>
              <a:gd name="connsiteY7" fmla="*/ 0 h 16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71200" h="16459200">
                <a:moveTo>
                  <a:pt x="0" y="0"/>
                </a:moveTo>
                <a:lnTo>
                  <a:pt x="6079266" y="0"/>
                </a:lnTo>
                <a:lnTo>
                  <a:pt x="19879142" y="12985124"/>
                </a:lnTo>
                <a:lnTo>
                  <a:pt x="14481738" y="16459199"/>
                </a:lnTo>
                <a:lnTo>
                  <a:pt x="23571198" y="16459199"/>
                </a:lnTo>
                <a:lnTo>
                  <a:pt x="23571200" y="16459200"/>
                </a:lnTo>
                <a:lnTo>
                  <a:pt x="0" y="16459200"/>
                </a:lnTo>
                <a:lnTo>
                  <a:pt x="0" y="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EEB3F31-B11D-4E0D-B837-1B1482210A09}"/>
              </a:ext>
            </a:extLst>
          </p:cNvPr>
          <p:cNvSpPr/>
          <p:nvPr/>
        </p:nvSpPr>
        <p:spPr>
          <a:xfrm>
            <a:off x="19879142" y="6946557"/>
            <a:ext cx="9381658" cy="9512642"/>
          </a:xfrm>
          <a:custGeom>
            <a:avLst/>
            <a:gdLst>
              <a:gd name="connsiteX0" fmla="*/ 9381658 w 9381658"/>
              <a:gd name="connsiteY0" fmla="*/ 0 h 9512642"/>
              <a:gd name="connsiteX1" fmla="*/ 9381658 w 9381658"/>
              <a:gd name="connsiteY1" fmla="*/ 9512642 h 9512642"/>
              <a:gd name="connsiteX2" fmla="*/ 3692056 w 9381658"/>
              <a:gd name="connsiteY2" fmla="*/ 9512642 h 9512642"/>
              <a:gd name="connsiteX3" fmla="*/ 0 w 9381658"/>
              <a:gd name="connsiteY3" fmla="*/ 6038567 h 9512642"/>
              <a:gd name="connsiteX4" fmla="*/ 9381658 w 9381658"/>
              <a:gd name="connsiteY4" fmla="*/ 0 h 95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1658" h="9512642">
                <a:moveTo>
                  <a:pt x="9381658" y="0"/>
                </a:moveTo>
                <a:lnTo>
                  <a:pt x="9381658" y="9512642"/>
                </a:lnTo>
                <a:lnTo>
                  <a:pt x="3692056" y="9512642"/>
                </a:lnTo>
                <a:lnTo>
                  <a:pt x="0" y="6038567"/>
                </a:lnTo>
                <a:lnTo>
                  <a:pt x="9381658" y="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E987E2-E592-4EFC-8B02-DADBC536D181}"/>
              </a:ext>
            </a:extLst>
          </p:cNvPr>
          <p:cNvSpPr/>
          <p:nvPr/>
        </p:nvSpPr>
        <p:spPr>
          <a:xfrm>
            <a:off x="1412820" y="9766249"/>
            <a:ext cx="15122580" cy="5765874"/>
          </a:xfrm>
          <a:prstGeom prst="rect">
            <a:avLst/>
          </a:prstGeom>
        </p:spPr>
        <p:txBody>
          <a:bodyPr wrap="square">
            <a:spAutoFit/>
          </a:bodyPr>
          <a:lstStyle/>
          <a:p>
            <a:pPr>
              <a:lnSpc>
                <a:spcPct val="80000"/>
              </a:lnSpc>
            </a:pPr>
            <a:r>
              <a:rPr lang="en-US" sz="11500" dirty="0">
                <a:solidFill>
                  <a:schemeClr val="bg1"/>
                </a:solidFill>
              </a:rPr>
              <a:t>AN INTELLIGENT INVESTOR SEES AN </a:t>
            </a:r>
            <a:r>
              <a:rPr lang="en-US" sz="11500" b="1" dirty="0">
                <a:solidFill>
                  <a:schemeClr val="bg1"/>
                </a:solidFill>
              </a:rPr>
              <a:t>OPPORTUNITY IN DIP THAN RISK.</a:t>
            </a:r>
          </a:p>
        </p:txBody>
      </p:sp>
      <p:sp>
        <p:nvSpPr>
          <p:cNvPr id="14" name="TextBox 13">
            <a:extLst>
              <a:ext uri="{FF2B5EF4-FFF2-40B4-BE49-F238E27FC236}">
                <a16:creationId xmlns:a16="http://schemas.microsoft.com/office/drawing/2014/main" id="{A2017FEB-C6A0-4A70-8E9C-89212155544D}"/>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bg1"/>
                </a:solidFill>
              </a:rPr>
              <a:t>BLOCKCHAIN</a:t>
            </a:r>
          </a:p>
        </p:txBody>
      </p:sp>
      <p:sp>
        <p:nvSpPr>
          <p:cNvPr id="16" name="TextBox 15">
            <a:extLst>
              <a:ext uri="{FF2B5EF4-FFF2-40B4-BE49-F238E27FC236}">
                <a16:creationId xmlns:a16="http://schemas.microsoft.com/office/drawing/2014/main" id="{EC15B75B-C104-4F6C-973A-78B5003D8026}"/>
              </a:ext>
            </a:extLst>
          </p:cNvPr>
          <p:cNvSpPr txBox="1"/>
          <p:nvPr/>
        </p:nvSpPr>
        <p:spPr>
          <a:xfrm>
            <a:off x="1416695" y="7726240"/>
            <a:ext cx="6207671" cy="636906"/>
          </a:xfrm>
          <a:prstGeom prst="rect">
            <a:avLst/>
          </a:prstGeom>
          <a:noFill/>
        </p:spPr>
        <p:txBody>
          <a:bodyPr wrap="square" lIns="0" rIns="0" rtlCol="0">
            <a:spAutoFit/>
          </a:bodyPr>
          <a:lstStyle/>
          <a:p>
            <a:pPr>
              <a:lnSpc>
                <a:spcPct val="120000"/>
              </a:lnSpc>
            </a:pPr>
            <a:r>
              <a:rPr lang="en-US" sz="3200" dirty="0">
                <a:solidFill>
                  <a:schemeClr val="bg1"/>
                </a:solidFill>
                <a:latin typeface="+mj-lt"/>
              </a:rPr>
              <a:t>A peep at some distant.</a:t>
            </a:r>
          </a:p>
        </p:txBody>
      </p:sp>
      <p:sp>
        <p:nvSpPr>
          <p:cNvPr id="20" name="TextBox 19">
            <a:extLst>
              <a:ext uri="{FF2B5EF4-FFF2-40B4-BE49-F238E27FC236}">
                <a16:creationId xmlns:a16="http://schemas.microsoft.com/office/drawing/2014/main" id="{F29E22A5-75B0-47E7-920A-061B181E6F37}"/>
              </a:ext>
            </a:extLst>
          </p:cNvPr>
          <p:cNvSpPr txBox="1"/>
          <p:nvPr/>
        </p:nvSpPr>
        <p:spPr>
          <a:xfrm>
            <a:off x="1362066" y="6674201"/>
            <a:ext cx="5061966" cy="1200329"/>
          </a:xfrm>
          <a:prstGeom prst="rect">
            <a:avLst/>
          </a:prstGeom>
          <a:noFill/>
        </p:spPr>
        <p:txBody>
          <a:bodyPr wrap="square" lIns="0" rIns="0" rtlCol="0">
            <a:spAutoFit/>
          </a:bodyPr>
          <a:lstStyle/>
          <a:p>
            <a:r>
              <a:rPr lang="en-US" sz="7200" b="1" dirty="0">
                <a:solidFill>
                  <a:schemeClr val="bg1"/>
                </a:solidFill>
                <a:latin typeface="+mj-lt"/>
                <a:ea typeface="Open Sans" charset="0"/>
                <a:cs typeface="Open Sans" charset="0"/>
              </a:rPr>
              <a:t>$500B</a:t>
            </a:r>
          </a:p>
        </p:txBody>
      </p:sp>
      <p:sp>
        <p:nvSpPr>
          <p:cNvPr id="22" name="TextBox 21">
            <a:extLst>
              <a:ext uri="{FF2B5EF4-FFF2-40B4-BE49-F238E27FC236}">
                <a16:creationId xmlns:a16="http://schemas.microsoft.com/office/drawing/2014/main" id="{3CE93B91-766D-4548-9F02-ED3CDFBDCC41}"/>
              </a:ext>
            </a:extLst>
          </p:cNvPr>
          <p:cNvSpPr txBox="1"/>
          <p:nvPr/>
        </p:nvSpPr>
        <p:spPr>
          <a:xfrm>
            <a:off x="1416695" y="5332896"/>
            <a:ext cx="5329449" cy="636906"/>
          </a:xfrm>
          <a:prstGeom prst="rect">
            <a:avLst/>
          </a:prstGeom>
          <a:noFill/>
        </p:spPr>
        <p:txBody>
          <a:bodyPr wrap="square" lIns="0" rIns="0" rtlCol="0">
            <a:spAutoFit/>
          </a:bodyPr>
          <a:lstStyle/>
          <a:p>
            <a:pPr>
              <a:lnSpc>
                <a:spcPct val="120000"/>
              </a:lnSpc>
            </a:pPr>
            <a:r>
              <a:rPr lang="en-US" sz="3200" dirty="0">
                <a:solidFill>
                  <a:schemeClr val="bg1"/>
                </a:solidFill>
                <a:latin typeface="+mj-lt"/>
              </a:rPr>
              <a:t>A peep at some distant.</a:t>
            </a:r>
          </a:p>
        </p:txBody>
      </p:sp>
      <p:sp>
        <p:nvSpPr>
          <p:cNvPr id="23" name="TextBox 22">
            <a:extLst>
              <a:ext uri="{FF2B5EF4-FFF2-40B4-BE49-F238E27FC236}">
                <a16:creationId xmlns:a16="http://schemas.microsoft.com/office/drawing/2014/main" id="{8F61DBA0-5A20-49DA-A53F-DCE96ECAE277}"/>
              </a:ext>
            </a:extLst>
          </p:cNvPr>
          <p:cNvSpPr txBox="1"/>
          <p:nvPr/>
        </p:nvSpPr>
        <p:spPr>
          <a:xfrm>
            <a:off x="1362066" y="4231389"/>
            <a:ext cx="4506963" cy="1200329"/>
          </a:xfrm>
          <a:prstGeom prst="rect">
            <a:avLst/>
          </a:prstGeom>
          <a:noFill/>
        </p:spPr>
        <p:txBody>
          <a:bodyPr wrap="square" lIns="0" rIns="0" rtlCol="0">
            <a:spAutoFit/>
          </a:bodyPr>
          <a:lstStyle/>
          <a:p>
            <a:r>
              <a:rPr lang="en-US" sz="7200" b="1" dirty="0">
                <a:solidFill>
                  <a:schemeClr val="bg1"/>
                </a:solidFill>
                <a:latin typeface="+mj-lt"/>
                <a:ea typeface="Open Sans" charset="0"/>
                <a:cs typeface="Open Sans" charset="0"/>
              </a:rPr>
              <a:t>$340B</a:t>
            </a:r>
          </a:p>
        </p:txBody>
      </p:sp>
    </p:spTree>
    <p:extLst>
      <p:ext uri="{BB962C8B-B14F-4D97-AF65-F5344CB8AC3E}">
        <p14:creationId xmlns:p14="http://schemas.microsoft.com/office/powerpoint/2010/main" val="1085159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61F97F7-7584-4778-A26C-426E2210C90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25" name="Rectangle 24"/>
          <p:cNvSpPr/>
          <p:nvPr/>
        </p:nvSpPr>
        <p:spPr>
          <a:xfrm>
            <a:off x="0" y="0"/>
            <a:ext cx="29260800" cy="16459200"/>
          </a:xfrm>
          <a:prstGeom prst="rect">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solidFill>
                <a:schemeClr val="bg1"/>
              </a:solidFill>
            </a:endParaRPr>
          </a:p>
        </p:txBody>
      </p:sp>
      <p:sp>
        <p:nvSpPr>
          <p:cNvPr id="18" name="AutoShape 2"/>
          <p:cNvSpPr>
            <a:spLocks/>
          </p:cNvSpPr>
          <p:nvPr/>
        </p:nvSpPr>
        <p:spPr bwMode="auto">
          <a:xfrm>
            <a:off x="1590415" y="6813983"/>
            <a:ext cx="3873067" cy="3873067"/>
          </a:xfrm>
          <a:prstGeom prst="ellipse">
            <a:avLst/>
          </a:prstGeom>
          <a:solidFill>
            <a:schemeClr val="bg1"/>
          </a:solidFill>
          <a:ln>
            <a:noFill/>
          </a:ln>
        </p:spPr>
        <p:txBody>
          <a:bodyPr lIns="0" tIns="0" rIns="0" bIns="0" anchor="ctr"/>
          <a:lstStyle/>
          <a:p>
            <a:pPr algn="ctr"/>
            <a:endParaRPr lang="en-US" sz="3840" dirty="0">
              <a:solidFill>
                <a:schemeClr val="bg1"/>
              </a:solidFill>
              <a:latin typeface="Titillium" charset="0"/>
              <a:ea typeface="Titillium" charset="0"/>
              <a:cs typeface="Titillium" charset="0"/>
            </a:endParaRPr>
          </a:p>
        </p:txBody>
      </p:sp>
      <p:sp>
        <p:nvSpPr>
          <p:cNvPr id="26" name="AutoShape 2"/>
          <p:cNvSpPr>
            <a:spLocks/>
          </p:cNvSpPr>
          <p:nvPr/>
        </p:nvSpPr>
        <p:spPr bwMode="auto">
          <a:xfrm>
            <a:off x="11362721" y="6813983"/>
            <a:ext cx="3873067" cy="3873067"/>
          </a:xfrm>
          <a:prstGeom prst="ellipse">
            <a:avLst/>
          </a:prstGeom>
          <a:solidFill>
            <a:schemeClr val="bg1"/>
          </a:solidFill>
          <a:ln>
            <a:noFill/>
          </a:ln>
        </p:spPr>
        <p:txBody>
          <a:bodyPr lIns="0" tIns="0" rIns="0" bIns="0" anchor="ctr"/>
          <a:lstStyle/>
          <a:p>
            <a:pPr algn="ctr"/>
            <a:endParaRPr lang="en-US" sz="3840" dirty="0">
              <a:solidFill>
                <a:schemeClr val="bg1"/>
              </a:solidFill>
              <a:latin typeface="Titillium" charset="0"/>
              <a:ea typeface="Titillium" charset="0"/>
              <a:cs typeface="Titillium" charset="0"/>
            </a:endParaRPr>
          </a:p>
        </p:txBody>
      </p:sp>
      <p:sp>
        <p:nvSpPr>
          <p:cNvPr id="27" name="AutoShape 2"/>
          <p:cNvSpPr>
            <a:spLocks/>
          </p:cNvSpPr>
          <p:nvPr/>
        </p:nvSpPr>
        <p:spPr bwMode="auto">
          <a:xfrm>
            <a:off x="21122491" y="6813983"/>
            <a:ext cx="3873067" cy="3873067"/>
          </a:xfrm>
          <a:prstGeom prst="ellipse">
            <a:avLst/>
          </a:prstGeom>
          <a:solidFill>
            <a:schemeClr val="bg1"/>
          </a:solidFill>
          <a:ln>
            <a:noFill/>
          </a:ln>
        </p:spPr>
        <p:txBody>
          <a:bodyPr lIns="0" tIns="0" rIns="0" bIns="0" anchor="ctr"/>
          <a:lstStyle/>
          <a:p>
            <a:pPr algn="ctr"/>
            <a:endParaRPr lang="en-US" sz="3840" dirty="0">
              <a:solidFill>
                <a:schemeClr val="bg1"/>
              </a:solidFill>
              <a:latin typeface="Titillium" charset="0"/>
              <a:ea typeface="Titillium" charset="0"/>
              <a:cs typeface="Titillium" charset="0"/>
            </a:endParaRPr>
          </a:p>
        </p:txBody>
      </p:sp>
      <p:sp>
        <p:nvSpPr>
          <p:cNvPr id="29" name="Freeform 1098">
            <a:extLst>
              <a:ext uri="{FF2B5EF4-FFF2-40B4-BE49-F238E27FC236}">
                <a16:creationId xmlns:a16="http://schemas.microsoft.com/office/drawing/2014/main" id="{86EE3BE9-8060-4E5B-9D73-6C0637F7E30F}"/>
              </a:ext>
            </a:extLst>
          </p:cNvPr>
          <p:cNvSpPr>
            <a:spLocks noEditPoints="1"/>
          </p:cNvSpPr>
          <p:nvPr/>
        </p:nvSpPr>
        <p:spPr bwMode="auto">
          <a:xfrm>
            <a:off x="2804000" y="8021282"/>
            <a:ext cx="1445897" cy="1458468"/>
          </a:xfrm>
          <a:custGeom>
            <a:avLst/>
            <a:gdLst>
              <a:gd name="T0" fmla="*/ 48 w 160"/>
              <a:gd name="T1" fmla="*/ 78 h 160"/>
              <a:gd name="T2" fmla="*/ 38 w 160"/>
              <a:gd name="T3" fmla="*/ 74 h 160"/>
              <a:gd name="T4" fmla="*/ 156 w 160"/>
              <a:gd name="T5" fmla="*/ 77 h 160"/>
              <a:gd name="T6" fmla="*/ 150 w 160"/>
              <a:gd name="T7" fmla="*/ 73 h 160"/>
              <a:gd name="T8" fmla="*/ 141 w 160"/>
              <a:gd name="T9" fmla="*/ 72 h 160"/>
              <a:gd name="T10" fmla="*/ 50 w 160"/>
              <a:gd name="T11" fmla="*/ 33 h 160"/>
              <a:gd name="T12" fmla="*/ 16 w 160"/>
              <a:gd name="T13" fmla="*/ 40 h 160"/>
              <a:gd name="T14" fmla="*/ 16 w 160"/>
              <a:gd name="T15" fmla="*/ 80 h 160"/>
              <a:gd name="T16" fmla="*/ 13 w 160"/>
              <a:gd name="T17" fmla="*/ 122 h 160"/>
              <a:gd name="T18" fmla="*/ 21 w 160"/>
              <a:gd name="T19" fmla="*/ 155 h 160"/>
              <a:gd name="T20" fmla="*/ 54 w 160"/>
              <a:gd name="T21" fmla="*/ 154 h 160"/>
              <a:gd name="T22" fmla="*/ 112 w 160"/>
              <a:gd name="T23" fmla="*/ 160 h 160"/>
              <a:gd name="T24" fmla="*/ 135 w 160"/>
              <a:gd name="T25" fmla="*/ 136 h 160"/>
              <a:gd name="T26" fmla="*/ 143 w 160"/>
              <a:gd name="T27" fmla="*/ 90 h 160"/>
              <a:gd name="T28" fmla="*/ 136 w 160"/>
              <a:gd name="T29" fmla="*/ 83 h 160"/>
              <a:gd name="T30" fmla="*/ 138 w 160"/>
              <a:gd name="T31" fmla="*/ 79 h 160"/>
              <a:gd name="T32" fmla="*/ 139 w 160"/>
              <a:gd name="T33" fmla="*/ 78 h 160"/>
              <a:gd name="T34" fmla="*/ 149 w 160"/>
              <a:gd name="T35" fmla="*/ 84 h 160"/>
              <a:gd name="T36" fmla="*/ 110 w 160"/>
              <a:gd name="T37" fmla="*/ 43 h 160"/>
              <a:gd name="T38" fmla="*/ 101 w 160"/>
              <a:gd name="T39" fmla="*/ 51 h 160"/>
              <a:gd name="T40" fmla="*/ 90 w 160"/>
              <a:gd name="T41" fmla="*/ 49 h 160"/>
              <a:gd name="T42" fmla="*/ 81 w 160"/>
              <a:gd name="T43" fmla="*/ 49 h 160"/>
              <a:gd name="T44" fmla="*/ 70 w 160"/>
              <a:gd name="T45" fmla="*/ 52 h 160"/>
              <a:gd name="T46" fmla="*/ 63 w 160"/>
              <a:gd name="T47" fmla="*/ 52 h 160"/>
              <a:gd name="T48" fmla="*/ 57 w 160"/>
              <a:gd name="T49" fmla="*/ 42 h 160"/>
              <a:gd name="T50" fmla="*/ 48 w 160"/>
              <a:gd name="T51" fmla="*/ 155 h 160"/>
              <a:gd name="T52" fmla="*/ 27 w 160"/>
              <a:gd name="T53" fmla="*/ 140 h 160"/>
              <a:gd name="T54" fmla="*/ 128 w 160"/>
              <a:gd name="T55" fmla="*/ 155 h 160"/>
              <a:gd name="T56" fmla="*/ 131 w 160"/>
              <a:gd name="T57" fmla="*/ 140 h 160"/>
              <a:gd name="T58" fmla="*/ 128 w 160"/>
              <a:gd name="T59" fmla="*/ 136 h 160"/>
              <a:gd name="T60" fmla="*/ 120 w 160"/>
              <a:gd name="T61" fmla="*/ 142 h 160"/>
              <a:gd name="T62" fmla="*/ 110 w 160"/>
              <a:gd name="T63" fmla="*/ 147 h 160"/>
              <a:gd name="T64" fmla="*/ 82 w 160"/>
              <a:gd name="T65" fmla="*/ 153 h 160"/>
              <a:gd name="T66" fmla="*/ 19 w 160"/>
              <a:gd name="T67" fmla="*/ 117 h 160"/>
              <a:gd name="T68" fmla="*/ 13 w 160"/>
              <a:gd name="T69" fmla="*/ 85 h 160"/>
              <a:gd name="T70" fmla="*/ 32 w 160"/>
              <a:gd name="T71" fmla="*/ 59 h 160"/>
              <a:gd name="T72" fmla="*/ 44 w 160"/>
              <a:gd name="T73" fmla="*/ 48 h 160"/>
              <a:gd name="T74" fmla="*/ 55 w 160"/>
              <a:gd name="T75" fmla="*/ 50 h 160"/>
              <a:gd name="T76" fmla="*/ 60 w 160"/>
              <a:gd name="T77" fmla="*/ 56 h 160"/>
              <a:gd name="T78" fmla="*/ 57 w 160"/>
              <a:gd name="T79" fmla="*/ 65 h 160"/>
              <a:gd name="T80" fmla="*/ 69 w 160"/>
              <a:gd name="T81" fmla="*/ 58 h 160"/>
              <a:gd name="T82" fmla="*/ 76 w 160"/>
              <a:gd name="T83" fmla="*/ 56 h 160"/>
              <a:gd name="T84" fmla="*/ 100 w 160"/>
              <a:gd name="T85" fmla="*/ 57 h 160"/>
              <a:gd name="T86" fmla="*/ 116 w 160"/>
              <a:gd name="T87" fmla="*/ 65 h 160"/>
              <a:gd name="T88" fmla="*/ 111 w 160"/>
              <a:gd name="T89" fmla="*/ 53 h 160"/>
              <a:gd name="T90" fmla="*/ 113 w 160"/>
              <a:gd name="T91" fmla="*/ 49 h 160"/>
              <a:gd name="T92" fmla="*/ 132 w 160"/>
              <a:gd name="T93" fmla="*/ 79 h 160"/>
              <a:gd name="T94" fmla="*/ 130 w 160"/>
              <a:gd name="T95" fmla="*/ 84 h 160"/>
              <a:gd name="T96" fmla="*/ 132 w 160"/>
              <a:gd name="T97" fmla="*/ 89 h 160"/>
              <a:gd name="T98" fmla="*/ 134 w 160"/>
              <a:gd name="T99" fmla="*/ 93 h 160"/>
              <a:gd name="T100" fmla="*/ 138 w 160"/>
              <a:gd name="T101" fmla="*/ 95 h 160"/>
              <a:gd name="T102" fmla="*/ 141 w 160"/>
              <a:gd name="T103" fmla="*/ 104 h 160"/>
              <a:gd name="T104" fmla="*/ 154 w 160"/>
              <a:gd name="T105" fmla="*/ 86 h 160"/>
              <a:gd name="T106" fmla="*/ 72 w 160"/>
              <a:gd name="T107" fmla="*/ 50 h 160"/>
              <a:gd name="T108" fmla="*/ 84 w 160"/>
              <a:gd name="T109" fmla="*/ 15 h 160"/>
              <a:gd name="T110" fmla="*/ 99 w 160"/>
              <a:gd name="T111" fmla="*/ 49 h 160"/>
              <a:gd name="T112" fmla="*/ 70 w 160"/>
              <a:gd name="T113" fmla="*/ 50 h 160"/>
              <a:gd name="T114" fmla="*/ 50 w 160"/>
              <a:gd name="T115" fmla="*/ 141 h 160"/>
              <a:gd name="T116" fmla="*/ 85 w 160"/>
              <a:gd name="T117" fmla="*/ 14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 h="160">
                <a:moveTo>
                  <a:pt x="38" y="69"/>
                </a:moveTo>
                <a:cubicBezTo>
                  <a:pt x="33" y="69"/>
                  <a:pt x="29" y="73"/>
                  <a:pt x="29" y="78"/>
                </a:cubicBezTo>
                <a:cubicBezTo>
                  <a:pt x="29" y="84"/>
                  <a:pt x="33" y="88"/>
                  <a:pt x="38" y="88"/>
                </a:cubicBezTo>
                <a:cubicBezTo>
                  <a:pt x="44" y="88"/>
                  <a:pt x="48" y="84"/>
                  <a:pt x="48" y="78"/>
                </a:cubicBezTo>
                <a:cubicBezTo>
                  <a:pt x="48" y="73"/>
                  <a:pt x="44" y="69"/>
                  <a:pt x="38" y="69"/>
                </a:cubicBezTo>
                <a:close/>
                <a:moveTo>
                  <a:pt x="38" y="82"/>
                </a:moveTo>
                <a:cubicBezTo>
                  <a:pt x="36" y="82"/>
                  <a:pt x="34" y="81"/>
                  <a:pt x="34" y="78"/>
                </a:cubicBezTo>
                <a:cubicBezTo>
                  <a:pt x="34" y="76"/>
                  <a:pt x="36" y="74"/>
                  <a:pt x="38" y="74"/>
                </a:cubicBezTo>
                <a:cubicBezTo>
                  <a:pt x="41" y="74"/>
                  <a:pt x="42" y="76"/>
                  <a:pt x="42" y="78"/>
                </a:cubicBezTo>
                <a:cubicBezTo>
                  <a:pt x="42" y="81"/>
                  <a:pt x="41" y="82"/>
                  <a:pt x="38" y="82"/>
                </a:cubicBezTo>
                <a:close/>
                <a:moveTo>
                  <a:pt x="160" y="88"/>
                </a:moveTo>
                <a:cubicBezTo>
                  <a:pt x="160" y="84"/>
                  <a:pt x="158" y="80"/>
                  <a:pt x="156" y="77"/>
                </a:cubicBezTo>
                <a:cubicBezTo>
                  <a:pt x="156" y="74"/>
                  <a:pt x="155" y="71"/>
                  <a:pt x="154" y="68"/>
                </a:cubicBezTo>
                <a:cubicBezTo>
                  <a:pt x="154" y="67"/>
                  <a:pt x="152" y="66"/>
                  <a:pt x="151" y="67"/>
                </a:cubicBezTo>
                <a:cubicBezTo>
                  <a:pt x="149" y="67"/>
                  <a:pt x="149" y="69"/>
                  <a:pt x="149" y="70"/>
                </a:cubicBezTo>
                <a:cubicBezTo>
                  <a:pt x="150" y="71"/>
                  <a:pt x="150" y="72"/>
                  <a:pt x="150" y="73"/>
                </a:cubicBezTo>
                <a:cubicBezTo>
                  <a:pt x="148" y="72"/>
                  <a:pt x="146" y="72"/>
                  <a:pt x="144" y="72"/>
                </a:cubicBezTo>
                <a:cubicBezTo>
                  <a:pt x="144" y="72"/>
                  <a:pt x="144" y="72"/>
                  <a:pt x="143" y="72"/>
                </a:cubicBezTo>
                <a:cubicBezTo>
                  <a:pt x="143" y="72"/>
                  <a:pt x="143" y="72"/>
                  <a:pt x="142" y="72"/>
                </a:cubicBezTo>
                <a:cubicBezTo>
                  <a:pt x="142" y="72"/>
                  <a:pt x="141" y="72"/>
                  <a:pt x="141" y="72"/>
                </a:cubicBezTo>
                <a:cubicBezTo>
                  <a:pt x="136" y="60"/>
                  <a:pt x="127" y="50"/>
                  <a:pt x="115" y="44"/>
                </a:cubicBezTo>
                <a:cubicBezTo>
                  <a:pt x="117" y="40"/>
                  <a:pt x="117" y="37"/>
                  <a:pt x="117" y="33"/>
                </a:cubicBezTo>
                <a:cubicBezTo>
                  <a:pt x="117" y="15"/>
                  <a:pt x="102" y="0"/>
                  <a:pt x="84" y="0"/>
                </a:cubicBezTo>
                <a:cubicBezTo>
                  <a:pt x="65" y="0"/>
                  <a:pt x="50" y="15"/>
                  <a:pt x="50" y="33"/>
                </a:cubicBezTo>
                <a:cubicBezTo>
                  <a:pt x="50" y="36"/>
                  <a:pt x="51" y="38"/>
                  <a:pt x="51" y="41"/>
                </a:cubicBezTo>
                <a:cubicBezTo>
                  <a:pt x="49" y="41"/>
                  <a:pt x="47" y="42"/>
                  <a:pt x="45" y="43"/>
                </a:cubicBezTo>
                <a:cubicBezTo>
                  <a:pt x="33" y="38"/>
                  <a:pt x="26" y="37"/>
                  <a:pt x="19" y="37"/>
                </a:cubicBezTo>
                <a:cubicBezTo>
                  <a:pt x="17" y="38"/>
                  <a:pt x="16" y="39"/>
                  <a:pt x="16" y="40"/>
                </a:cubicBezTo>
                <a:cubicBezTo>
                  <a:pt x="16" y="42"/>
                  <a:pt x="16" y="44"/>
                  <a:pt x="18" y="44"/>
                </a:cubicBezTo>
                <a:cubicBezTo>
                  <a:pt x="21" y="46"/>
                  <a:pt x="23" y="50"/>
                  <a:pt x="25" y="55"/>
                </a:cubicBezTo>
                <a:cubicBezTo>
                  <a:pt x="25" y="56"/>
                  <a:pt x="25" y="57"/>
                  <a:pt x="26" y="58"/>
                </a:cubicBezTo>
                <a:cubicBezTo>
                  <a:pt x="19" y="65"/>
                  <a:pt x="18" y="71"/>
                  <a:pt x="16" y="80"/>
                </a:cubicBezTo>
                <a:cubicBezTo>
                  <a:pt x="13" y="80"/>
                  <a:pt x="13" y="80"/>
                  <a:pt x="13" y="80"/>
                </a:cubicBezTo>
                <a:cubicBezTo>
                  <a:pt x="5" y="80"/>
                  <a:pt x="0" y="86"/>
                  <a:pt x="0" y="96"/>
                </a:cubicBezTo>
                <a:cubicBezTo>
                  <a:pt x="0" y="106"/>
                  <a:pt x="0" y="106"/>
                  <a:pt x="0" y="106"/>
                </a:cubicBezTo>
                <a:cubicBezTo>
                  <a:pt x="0" y="116"/>
                  <a:pt x="5" y="122"/>
                  <a:pt x="13" y="122"/>
                </a:cubicBezTo>
                <a:cubicBezTo>
                  <a:pt x="15" y="122"/>
                  <a:pt x="15" y="122"/>
                  <a:pt x="15" y="122"/>
                </a:cubicBezTo>
                <a:cubicBezTo>
                  <a:pt x="17" y="127"/>
                  <a:pt x="20" y="132"/>
                  <a:pt x="23" y="136"/>
                </a:cubicBezTo>
                <a:cubicBezTo>
                  <a:pt x="20" y="145"/>
                  <a:pt x="20" y="145"/>
                  <a:pt x="20" y="145"/>
                </a:cubicBezTo>
                <a:cubicBezTo>
                  <a:pt x="18" y="148"/>
                  <a:pt x="19" y="152"/>
                  <a:pt x="21" y="155"/>
                </a:cubicBezTo>
                <a:cubicBezTo>
                  <a:pt x="23" y="158"/>
                  <a:pt x="26" y="160"/>
                  <a:pt x="30" y="160"/>
                </a:cubicBezTo>
                <a:cubicBezTo>
                  <a:pt x="48" y="160"/>
                  <a:pt x="48" y="160"/>
                  <a:pt x="48" y="160"/>
                </a:cubicBezTo>
                <a:cubicBezTo>
                  <a:pt x="50" y="160"/>
                  <a:pt x="52" y="159"/>
                  <a:pt x="53" y="157"/>
                </a:cubicBezTo>
                <a:cubicBezTo>
                  <a:pt x="54" y="154"/>
                  <a:pt x="54" y="154"/>
                  <a:pt x="54" y="154"/>
                </a:cubicBezTo>
                <a:cubicBezTo>
                  <a:pt x="62" y="157"/>
                  <a:pt x="72" y="158"/>
                  <a:pt x="82" y="158"/>
                </a:cubicBezTo>
                <a:cubicBezTo>
                  <a:pt x="90" y="158"/>
                  <a:pt x="98" y="157"/>
                  <a:pt x="105" y="155"/>
                </a:cubicBezTo>
                <a:cubicBezTo>
                  <a:pt x="105" y="155"/>
                  <a:pt x="105" y="155"/>
                  <a:pt x="105" y="155"/>
                </a:cubicBezTo>
                <a:cubicBezTo>
                  <a:pt x="106" y="158"/>
                  <a:pt x="108" y="160"/>
                  <a:pt x="112" y="160"/>
                </a:cubicBezTo>
                <a:cubicBezTo>
                  <a:pt x="128" y="160"/>
                  <a:pt x="128" y="160"/>
                  <a:pt x="128" y="160"/>
                </a:cubicBezTo>
                <a:cubicBezTo>
                  <a:pt x="131" y="160"/>
                  <a:pt x="135" y="158"/>
                  <a:pt x="137" y="155"/>
                </a:cubicBezTo>
                <a:cubicBezTo>
                  <a:pt x="139" y="152"/>
                  <a:pt x="140" y="148"/>
                  <a:pt x="139" y="145"/>
                </a:cubicBezTo>
                <a:cubicBezTo>
                  <a:pt x="135" y="136"/>
                  <a:pt x="135" y="136"/>
                  <a:pt x="135" y="136"/>
                </a:cubicBezTo>
                <a:cubicBezTo>
                  <a:pt x="143" y="127"/>
                  <a:pt x="146" y="116"/>
                  <a:pt x="146" y="104"/>
                </a:cubicBezTo>
                <a:cubicBezTo>
                  <a:pt x="146" y="104"/>
                  <a:pt x="146" y="104"/>
                  <a:pt x="146" y="104"/>
                </a:cubicBezTo>
                <a:cubicBezTo>
                  <a:pt x="154" y="102"/>
                  <a:pt x="160" y="96"/>
                  <a:pt x="160" y="88"/>
                </a:cubicBezTo>
                <a:close/>
                <a:moveTo>
                  <a:pt x="143" y="90"/>
                </a:moveTo>
                <a:cubicBezTo>
                  <a:pt x="143" y="90"/>
                  <a:pt x="143" y="90"/>
                  <a:pt x="143" y="90"/>
                </a:cubicBezTo>
                <a:cubicBezTo>
                  <a:pt x="143" y="90"/>
                  <a:pt x="143" y="90"/>
                  <a:pt x="142" y="90"/>
                </a:cubicBezTo>
                <a:cubicBezTo>
                  <a:pt x="139" y="90"/>
                  <a:pt x="136" y="87"/>
                  <a:pt x="136" y="84"/>
                </a:cubicBezTo>
                <a:cubicBezTo>
                  <a:pt x="136" y="83"/>
                  <a:pt x="136" y="83"/>
                  <a:pt x="136" y="83"/>
                </a:cubicBezTo>
                <a:cubicBezTo>
                  <a:pt x="136" y="82"/>
                  <a:pt x="136" y="82"/>
                  <a:pt x="136" y="82"/>
                </a:cubicBezTo>
                <a:cubicBezTo>
                  <a:pt x="136" y="82"/>
                  <a:pt x="136" y="82"/>
                  <a:pt x="136" y="81"/>
                </a:cubicBezTo>
                <a:cubicBezTo>
                  <a:pt x="136" y="81"/>
                  <a:pt x="136" y="81"/>
                  <a:pt x="136" y="81"/>
                </a:cubicBezTo>
                <a:cubicBezTo>
                  <a:pt x="137" y="80"/>
                  <a:pt x="137" y="80"/>
                  <a:pt x="138" y="79"/>
                </a:cubicBezTo>
                <a:cubicBezTo>
                  <a:pt x="138" y="79"/>
                  <a:pt x="138" y="79"/>
                  <a:pt x="138" y="79"/>
                </a:cubicBezTo>
                <a:cubicBezTo>
                  <a:pt x="138" y="79"/>
                  <a:pt x="138" y="79"/>
                  <a:pt x="139" y="78"/>
                </a:cubicBezTo>
                <a:cubicBezTo>
                  <a:pt x="139" y="78"/>
                  <a:pt x="139" y="78"/>
                  <a:pt x="139" y="78"/>
                </a:cubicBezTo>
                <a:cubicBezTo>
                  <a:pt x="139" y="78"/>
                  <a:pt x="139" y="78"/>
                  <a:pt x="139" y="78"/>
                </a:cubicBezTo>
                <a:cubicBezTo>
                  <a:pt x="140" y="78"/>
                  <a:pt x="140" y="78"/>
                  <a:pt x="140" y="78"/>
                </a:cubicBezTo>
                <a:cubicBezTo>
                  <a:pt x="140" y="78"/>
                  <a:pt x="140" y="78"/>
                  <a:pt x="140" y="78"/>
                </a:cubicBezTo>
                <a:cubicBezTo>
                  <a:pt x="141" y="77"/>
                  <a:pt x="142" y="77"/>
                  <a:pt x="142" y="77"/>
                </a:cubicBezTo>
                <a:cubicBezTo>
                  <a:pt x="146" y="77"/>
                  <a:pt x="149" y="80"/>
                  <a:pt x="149" y="84"/>
                </a:cubicBezTo>
                <a:cubicBezTo>
                  <a:pt x="149" y="87"/>
                  <a:pt x="147" y="90"/>
                  <a:pt x="143" y="90"/>
                </a:cubicBezTo>
                <a:close/>
                <a:moveTo>
                  <a:pt x="84" y="5"/>
                </a:moveTo>
                <a:cubicBezTo>
                  <a:pt x="99" y="5"/>
                  <a:pt x="112" y="18"/>
                  <a:pt x="112" y="33"/>
                </a:cubicBezTo>
                <a:cubicBezTo>
                  <a:pt x="112" y="37"/>
                  <a:pt x="111" y="40"/>
                  <a:pt x="110" y="43"/>
                </a:cubicBezTo>
                <a:cubicBezTo>
                  <a:pt x="110" y="44"/>
                  <a:pt x="110" y="44"/>
                  <a:pt x="110" y="44"/>
                </a:cubicBezTo>
                <a:cubicBezTo>
                  <a:pt x="108" y="47"/>
                  <a:pt x="106" y="50"/>
                  <a:pt x="104" y="53"/>
                </a:cubicBezTo>
                <a:cubicBezTo>
                  <a:pt x="104" y="52"/>
                  <a:pt x="103" y="52"/>
                  <a:pt x="103" y="52"/>
                </a:cubicBezTo>
                <a:cubicBezTo>
                  <a:pt x="102" y="52"/>
                  <a:pt x="101" y="52"/>
                  <a:pt x="101" y="51"/>
                </a:cubicBezTo>
                <a:cubicBezTo>
                  <a:pt x="100" y="51"/>
                  <a:pt x="99" y="51"/>
                  <a:pt x="99" y="51"/>
                </a:cubicBezTo>
                <a:cubicBezTo>
                  <a:pt x="98" y="50"/>
                  <a:pt x="97" y="50"/>
                  <a:pt x="96" y="50"/>
                </a:cubicBezTo>
                <a:cubicBezTo>
                  <a:pt x="95" y="50"/>
                  <a:pt x="94" y="49"/>
                  <a:pt x="92" y="49"/>
                </a:cubicBezTo>
                <a:cubicBezTo>
                  <a:pt x="91" y="49"/>
                  <a:pt x="91" y="49"/>
                  <a:pt x="90" y="49"/>
                </a:cubicBezTo>
                <a:cubicBezTo>
                  <a:pt x="89" y="49"/>
                  <a:pt x="88" y="49"/>
                  <a:pt x="88" y="49"/>
                </a:cubicBezTo>
                <a:cubicBezTo>
                  <a:pt x="87" y="49"/>
                  <a:pt x="86" y="49"/>
                  <a:pt x="86" y="49"/>
                </a:cubicBezTo>
                <a:cubicBezTo>
                  <a:pt x="85" y="49"/>
                  <a:pt x="84" y="49"/>
                  <a:pt x="83" y="49"/>
                </a:cubicBezTo>
                <a:cubicBezTo>
                  <a:pt x="82" y="49"/>
                  <a:pt x="82" y="49"/>
                  <a:pt x="81" y="49"/>
                </a:cubicBezTo>
                <a:cubicBezTo>
                  <a:pt x="80" y="49"/>
                  <a:pt x="80" y="49"/>
                  <a:pt x="79" y="49"/>
                </a:cubicBezTo>
                <a:cubicBezTo>
                  <a:pt x="78" y="50"/>
                  <a:pt x="77" y="50"/>
                  <a:pt x="76" y="50"/>
                </a:cubicBezTo>
                <a:cubicBezTo>
                  <a:pt x="75" y="50"/>
                  <a:pt x="75" y="50"/>
                  <a:pt x="74" y="50"/>
                </a:cubicBezTo>
                <a:cubicBezTo>
                  <a:pt x="73" y="51"/>
                  <a:pt x="72" y="51"/>
                  <a:pt x="70" y="52"/>
                </a:cubicBezTo>
                <a:cubicBezTo>
                  <a:pt x="70" y="52"/>
                  <a:pt x="69" y="52"/>
                  <a:pt x="69" y="52"/>
                </a:cubicBezTo>
                <a:cubicBezTo>
                  <a:pt x="68" y="53"/>
                  <a:pt x="67" y="53"/>
                  <a:pt x="66" y="54"/>
                </a:cubicBezTo>
                <a:cubicBezTo>
                  <a:pt x="66" y="54"/>
                  <a:pt x="65" y="54"/>
                  <a:pt x="65" y="54"/>
                </a:cubicBezTo>
                <a:cubicBezTo>
                  <a:pt x="64" y="54"/>
                  <a:pt x="64" y="53"/>
                  <a:pt x="63" y="52"/>
                </a:cubicBezTo>
                <a:cubicBezTo>
                  <a:pt x="63" y="52"/>
                  <a:pt x="63" y="52"/>
                  <a:pt x="62" y="51"/>
                </a:cubicBezTo>
                <a:cubicBezTo>
                  <a:pt x="62" y="51"/>
                  <a:pt x="61" y="50"/>
                  <a:pt x="61" y="49"/>
                </a:cubicBezTo>
                <a:cubicBezTo>
                  <a:pt x="60" y="49"/>
                  <a:pt x="60" y="49"/>
                  <a:pt x="60" y="49"/>
                </a:cubicBezTo>
                <a:cubicBezTo>
                  <a:pt x="59" y="47"/>
                  <a:pt x="58" y="44"/>
                  <a:pt x="57" y="42"/>
                </a:cubicBezTo>
                <a:cubicBezTo>
                  <a:pt x="57" y="41"/>
                  <a:pt x="57" y="41"/>
                  <a:pt x="57" y="41"/>
                </a:cubicBezTo>
                <a:cubicBezTo>
                  <a:pt x="56" y="39"/>
                  <a:pt x="56" y="36"/>
                  <a:pt x="56" y="33"/>
                </a:cubicBezTo>
                <a:cubicBezTo>
                  <a:pt x="56" y="18"/>
                  <a:pt x="68" y="5"/>
                  <a:pt x="84" y="5"/>
                </a:cubicBezTo>
                <a:close/>
                <a:moveTo>
                  <a:pt x="48" y="155"/>
                </a:moveTo>
                <a:cubicBezTo>
                  <a:pt x="30" y="155"/>
                  <a:pt x="30" y="155"/>
                  <a:pt x="30" y="155"/>
                </a:cubicBezTo>
                <a:cubicBezTo>
                  <a:pt x="28" y="155"/>
                  <a:pt x="26" y="154"/>
                  <a:pt x="25" y="152"/>
                </a:cubicBezTo>
                <a:cubicBezTo>
                  <a:pt x="24" y="151"/>
                  <a:pt x="24" y="149"/>
                  <a:pt x="25" y="147"/>
                </a:cubicBezTo>
                <a:cubicBezTo>
                  <a:pt x="27" y="140"/>
                  <a:pt x="27" y="140"/>
                  <a:pt x="27" y="140"/>
                </a:cubicBezTo>
                <a:cubicBezTo>
                  <a:pt x="33" y="145"/>
                  <a:pt x="40" y="149"/>
                  <a:pt x="49" y="152"/>
                </a:cubicBezTo>
                <a:lnTo>
                  <a:pt x="48" y="155"/>
                </a:lnTo>
                <a:close/>
                <a:moveTo>
                  <a:pt x="133" y="152"/>
                </a:moveTo>
                <a:cubicBezTo>
                  <a:pt x="132" y="154"/>
                  <a:pt x="130" y="155"/>
                  <a:pt x="128" y="155"/>
                </a:cubicBezTo>
                <a:cubicBezTo>
                  <a:pt x="112" y="155"/>
                  <a:pt x="112" y="155"/>
                  <a:pt x="112" y="155"/>
                </a:cubicBezTo>
                <a:cubicBezTo>
                  <a:pt x="111" y="155"/>
                  <a:pt x="110" y="154"/>
                  <a:pt x="110" y="153"/>
                </a:cubicBezTo>
                <a:cubicBezTo>
                  <a:pt x="110" y="153"/>
                  <a:pt x="110" y="153"/>
                  <a:pt x="110" y="153"/>
                </a:cubicBezTo>
                <a:cubicBezTo>
                  <a:pt x="118" y="150"/>
                  <a:pt x="126" y="146"/>
                  <a:pt x="131" y="140"/>
                </a:cubicBezTo>
                <a:cubicBezTo>
                  <a:pt x="134" y="146"/>
                  <a:pt x="134" y="146"/>
                  <a:pt x="134" y="146"/>
                </a:cubicBezTo>
                <a:cubicBezTo>
                  <a:pt x="134" y="148"/>
                  <a:pt x="134" y="150"/>
                  <a:pt x="133" y="152"/>
                </a:cubicBezTo>
                <a:close/>
                <a:moveTo>
                  <a:pt x="128" y="135"/>
                </a:moveTo>
                <a:cubicBezTo>
                  <a:pt x="128" y="136"/>
                  <a:pt x="128" y="136"/>
                  <a:pt x="128" y="136"/>
                </a:cubicBezTo>
                <a:cubicBezTo>
                  <a:pt x="127" y="137"/>
                  <a:pt x="126" y="138"/>
                  <a:pt x="125" y="139"/>
                </a:cubicBezTo>
                <a:cubicBezTo>
                  <a:pt x="125" y="139"/>
                  <a:pt x="124" y="139"/>
                  <a:pt x="124" y="139"/>
                </a:cubicBezTo>
                <a:cubicBezTo>
                  <a:pt x="123" y="140"/>
                  <a:pt x="122" y="141"/>
                  <a:pt x="121" y="141"/>
                </a:cubicBezTo>
                <a:cubicBezTo>
                  <a:pt x="121" y="142"/>
                  <a:pt x="120" y="142"/>
                  <a:pt x="120" y="142"/>
                </a:cubicBezTo>
                <a:cubicBezTo>
                  <a:pt x="119" y="143"/>
                  <a:pt x="118" y="144"/>
                  <a:pt x="116" y="145"/>
                </a:cubicBezTo>
                <a:cubicBezTo>
                  <a:pt x="116" y="145"/>
                  <a:pt x="115" y="145"/>
                  <a:pt x="115" y="145"/>
                </a:cubicBezTo>
                <a:cubicBezTo>
                  <a:pt x="114" y="146"/>
                  <a:pt x="113" y="146"/>
                  <a:pt x="112" y="147"/>
                </a:cubicBezTo>
                <a:cubicBezTo>
                  <a:pt x="111" y="147"/>
                  <a:pt x="111" y="147"/>
                  <a:pt x="110" y="147"/>
                </a:cubicBezTo>
                <a:cubicBezTo>
                  <a:pt x="109" y="148"/>
                  <a:pt x="108" y="148"/>
                  <a:pt x="107" y="149"/>
                </a:cubicBezTo>
                <a:cubicBezTo>
                  <a:pt x="106" y="149"/>
                  <a:pt x="106" y="149"/>
                  <a:pt x="106" y="149"/>
                </a:cubicBezTo>
                <a:cubicBezTo>
                  <a:pt x="106" y="149"/>
                  <a:pt x="106" y="149"/>
                  <a:pt x="106" y="149"/>
                </a:cubicBezTo>
                <a:cubicBezTo>
                  <a:pt x="98" y="151"/>
                  <a:pt x="90" y="153"/>
                  <a:pt x="82" y="153"/>
                </a:cubicBezTo>
                <a:cubicBezTo>
                  <a:pt x="71" y="153"/>
                  <a:pt x="61" y="151"/>
                  <a:pt x="52" y="148"/>
                </a:cubicBezTo>
                <a:cubicBezTo>
                  <a:pt x="51" y="147"/>
                  <a:pt x="50" y="147"/>
                  <a:pt x="50" y="147"/>
                </a:cubicBezTo>
                <a:cubicBezTo>
                  <a:pt x="35" y="141"/>
                  <a:pt x="23" y="131"/>
                  <a:pt x="19" y="119"/>
                </a:cubicBezTo>
                <a:cubicBezTo>
                  <a:pt x="19" y="117"/>
                  <a:pt x="19" y="117"/>
                  <a:pt x="19" y="117"/>
                </a:cubicBezTo>
                <a:cubicBezTo>
                  <a:pt x="13" y="117"/>
                  <a:pt x="13" y="117"/>
                  <a:pt x="13" y="117"/>
                </a:cubicBezTo>
                <a:cubicBezTo>
                  <a:pt x="7" y="117"/>
                  <a:pt x="5" y="111"/>
                  <a:pt x="5" y="106"/>
                </a:cubicBezTo>
                <a:cubicBezTo>
                  <a:pt x="5" y="96"/>
                  <a:pt x="5" y="96"/>
                  <a:pt x="5" y="96"/>
                </a:cubicBezTo>
                <a:cubicBezTo>
                  <a:pt x="5" y="85"/>
                  <a:pt x="11" y="85"/>
                  <a:pt x="13" y="85"/>
                </a:cubicBezTo>
                <a:cubicBezTo>
                  <a:pt x="21" y="85"/>
                  <a:pt x="21" y="85"/>
                  <a:pt x="21" y="85"/>
                </a:cubicBezTo>
                <a:cubicBezTo>
                  <a:pt x="21" y="83"/>
                  <a:pt x="21" y="83"/>
                  <a:pt x="21" y="83"/>
                </a:cubicBezTo>
                <a:cubicBezTo>
                  <a:pt x="23" y="73"/>
                  <a:pt x="24" y="68"/>
                  <a:pt x="31" y="61"/>
                </a:cubicBezTo>
                <a:cubicBezTo>
                  <a:pt x="32" y="59"/>
                  <a:pt x="32" y="59"/>
                  <a:pt x="32" y="59"/>
                </a:cubicBezTo>
                <a:cubicBezTo>
                  <a:pt x="32" y="58"/>
                  <a:pt x="32" y="58"/>
                  <a:pt x="32" y="58"/>
                </a:cubicBezTo>
                <a:cubicBezTo>
                  <a:pt x="31" y="56"/>
                  <a:pt x="30" y="55"/>
                  <a:pt x="30" y="53"/>
                </a:cubicBezTo>
                <a:cubicBezTo>
                  <a:pt x="28" y="49"/>
                  <a:pt x="27" y="45"/>
                  <a:pt x="24" y="43"/>
                </a:cubicBezTo>
                <a:cubicBezTo>
                  <a:pt x="29" y="43"/>
                  <a:pt x="36" y="45"/>
                  <a:pt x="44" y="48"/>
                </a:cubicBezTo>
                <a:cubicBezTo>
                  <a:pt x="45" y="49"/>
                  <a:pt x="45" y="49"/>
                  <a:pt x="45" y="49"/>
                </a:cubicBezTo>
                <a:cubicBezTo>
                  <a:pt x="46" y="48"/>
                  <a:pt x="46" y="48"/>
                  <a:pt x="46" y="48"/>
                </a:cubicBezTo>
                <a:cubicBezTo>
                  <a:pt x="48" y="48"/>
                  <a:pt x="50" y="47"/>
                  <a:pt x="53" y="46"/>
                </a:cubicBezTo>
                <a:cubicBezTo>
                  <a:pt x="53" y="47"/>
                  <a:pt x="54" y="48"/>
                  <a:pt x="55" y="50"/>
                </a:cubicBezTo>
                <a:cubicBezTo>
                  <a:pt x="55" y="50"/>
                  <a:pt x="55" y="50"/>
                  <a:pt x="55" y="50"/>
                </a:cubicBezTo>
                <a:cubicBezTo>
                  <a:pt x="56" y="51"/>
                  <a:pt x="56" y="52"/>
                  <a:pt x="57" y="53"/>
                </a:cubicBezTo>
                <a:cubicBezTo>
                  <a:pt x="57" y="53"/>
                  <a:pt x="57" y="53"/>
                  <a:pt x="57" y="54"/>
                </a:cubicBezTo>
                <a:cubicBezTo>
                  <a:pt x="58" y="55"/>
                  <a:pt x="59" y="55"/>
                  <a:pt x="60" y="56"/>
                </a:cubicBezTo>
                <a:cubicBezTo>
                  <a:pt x="60" y="56"/>
                  <a:pt x="60" y="57"/>
                  <a:pt x="60" y="57"/>
                </a:cubicBezTo>
                <a:cubicBezTo>
                  <a:pt x="60" y="57"/>
                  <a:pt x="61" y="57"/>
                  <a:pt x="61" y="57"/>
                </a:cubicBezTo>
                <a:cubicBezTo>
                  <a:pt x="59" y="58"/>
                  <a:pt x="58" y="60"/>
                  <a:pt x="57" y="61"/>
                </a:cubicBezTo>
                <a:cubicBezTo>
                  <a:pt x="56" y="62"/>
                  <a:pt x="56" y="64"/>
                  <a:pt x="57" y="65"/>
                </a:cubicBezTo>
                <a:cubicBezTo>
                  <a:pt x="58" y="66"/>
                  <a:pt x="59" y="66"/>
                  <a:pt x="60" y="65"/>
                </a:cubicBezTo>
                <a:cubicBezTo>
                  <a:pt x="62" y="63"/>
                  <a:pt x="64" y="61"/>
                  <a:pt x="66" y="60"/>
                </a:cubicBezTo>
                <a:cubicBezTo>
                  <a:pt x="66" y="60"/>
                  <a:pt x="66" y="60"/>
                  <a:pt x="66" y="60"/>
                </a:cubicBezTo>
                <a:cubicBezTo>
                  <a:pt x="67" y="59"/>
                  <a:pt x="68" y="59"/>
                  <a:pt x="69" y="58"/>
                </a:cubicBezTo>
                <a:cubicBezTo>
                  <a:pt x="69" y="58"/>
                  <a:pt x="70" y="58"/>
                  <a:pt x="70" y="58"/>
                </a:cubicBezTo>
                <a:cubicBezTo>
                  <a:pt x="71" y="58"/>
                  <a:pt x="71" y="57"/>
                  <a:pt x="72" y="57"/>
                </a:cubicBezTo>
                <a:cubicBezTo>
                  <a:pt x="72" y="57"/>
                  <a:pt x="72" y="57"/>
                  <a:pt x="73" y="57"/>
                </a:cubicBezTo>
                <a:cubicBezTo>
                  <a:pt x="74" y="56"/>
                  <a:pt x="75" y="56"/>
                  <a:pt x="76" y="56"/>
                </a:cubicBezTo>
                <a:cubicBezTo>
                  <a:pt x="76" y="56"/>
                  <a:pt x="76" y="55"/>
                  <a:pt x="76" y="55"/>
                </a:cubicBezTo>
                <a:cubicBezTo>
                  <a:pt x="77" y="55"/>
                  <a:pt x="78" y="55"/>
                  <a:pt x="79" y="55"/>
                </a:cubicBezTo>
                <a:cubicBezTo>
                  <a:pt x="79" y="55"/>
                  <a:pt x="79" y="55"/>
                  <a:pt x="79" y="55"/>
                </a:cubicBezTo>
                <a:cubicBezTo>
                  <a:pt x="86" y="53"/>
                  <a:pt x="93" y="54"/>
                  <a:pt x="100" y="57"/>
                </a:cubicBezTo>
                <a:cubicBezTo>
                  <a:pt x="100" y="57"/>
                  <a:pt x="100" y="57"/>
                  <a:pt x="100" y="57"/>
                </a:cubicBezTo>
                <a:cubicBezTo>
                  <a:pt x="105" y="59"/>
                  <a:pt x="109" y="61"/>
                  <a:pt x="112" y="65"/>
                </a:cubicBezTo>
                <a:cubicBezTo>
                  <a:pt x="113" y="65"/>
                  <a:pt x="113" y="66"/>
                  <a:pt x="114" y="66"/>
                </a:cubicBezTo>
                <a:cubicBezTo>
                  <a:pt x="115" y="66"/>
                  <a:pt x="115" y="65"/>
                  <a:pt x="116" y="65"/>
                </a:cubicBezTo>
                <a:cubicBezTo>
                  <a:pt x="117" y="64"/>
                  <a:pt x="117" y="62"/>
                  <a:pt x="116" y="61"/>
                </a:cubicBezTo>
                <a:cubicBezTo>
                  <a:pt x="114" y="59"/>
                  <a:pt x="111" y="57"/>
                  <a:pt x="109" y="55"/>
                </a:cubicBezTo>
                <a:cubicBezTo>
                  <a:pt x="109" y="55"/>
                  <a:pt x="109" y="55"/>
                  <a:pt x="109" y="54"/>
                </a:cubicBezTo>
                <a:cubicBezTo>
                  <a:pt x="110" y="54"/>
                  <a:pt x="110" y="54"/>
                  <a:pt x="111" y="53"/>
                </a:cubicBezTo>
                <a:cubicBezTo>
                  <a:pt x="111" y="53"/>
                  <a:pt x="111" y="52"/>
                  <a:pt x="111" y="52"/>
                </a:cubicBezTo>
                <a:cubicBezTo>
                  <a:pt x="112" y="51"/>
                  <a:pt x="112" y="51"/>
                  <a:pt x="112" y="51"/>
                </a:cubicBezTo>
                <a:cubicBezTo>
                  <a:pt x="113" y="50"/>
                  <a:pt x="113" y="50"/>
                  <a:pt x="113" y="49"/>
                </a:cubicBezTo>
                <a:cubicBezTo>
                  <a:pt x="113" y="49"/>
                  <a:pt x="113" y="49"/>
                  <a:pt x="113" y="49"/>
                </a:cubicBezTo>
                <a:cubicBezTo>
                  <a:pt x="124" y="55"/>
                  <a:pt x="131" y="63"/>
                  <a:pt x="136" y="74"/>
                </a:cubicBezTo>
                <a:cubicBezTo>
                  <a:pt x="135" y="74"/>
                  <a:pt x="135" y="75"/>
                  <a:pt x="134" y="75"/>
                </a:cubicBezTo>
                <a:cubicBezTo>
                  <a:pt x="134" y="75"/>
                  <a:pt x="134" y="75"/>
                  <a:pt x="134" y="75"/>
                </a:cubicBezTo>
                <a:cubicBezTo>
                  <a:pt x="133" y="76"/>
                  <a:pt x="132" y="78"/>
                  <a:pt x="132" y="79"/>
                </a:cubicBezTo>
                <a:cubicBezTo>
                  <a:pt x="131" y="79"/>
                  <a:pt x="131" y="79"/>
                  <a:pt x="131" y="79"/>
                </a:cubicBezTo>
                <a:cubicBezTo>
                  <a:pt x="131" y="80"/>
                  <a:pt x="131" y="80"/>
                  <a:pt x="131" y="81"/>
                </a:cubicBezTo>
                <a:cubicBezTo>
                  <a:pt x="131" y="81"/>
                  <a:pt x="131" y="81"/>
                  <a:pt x="131" y="82"/>
                </a:cubicBezTo>
                <a:cubicBezTo>
                  <a:pt x="131" y="82"/>
                  <a:pt x="130" y="83"/>
                  <a:pt x="130" y="84"/>
                </a:cubicBezTo>
                <a:cubicBezTo>
                  <a:pt x="130" y="85"/>
                  <a:pt x="131" y="85"/>
                  <a:pt x="131" y="86"/>
                </a:cubicBezTo>
                <a:cubicBezTo>
                  <a:pt x="131" y="86"/>
                  <a:pt x="131" y="87"/>
                  <a:pt x="131" y="87"/>
                </a:cubicBezTo>
                <a:cubicBezTo>
                  <a:pt x="131" y="87"/>
                  <a:pt x="131" y="88"/>
                  <a:pt x="131" y="88"/>
                </a:cubicBezTo>
                <a:cubicBezTo>
                  <a:pt x="131" y="89"/>
                  <a:pt x="132" y="89"/>
                  <a:pt x="132" y="89"/>
                </a:cubicBezTo>
                <a:cubicBezTo>
                  <a:pt x="132" y="89"/>
                  <a:pt x="132" y="90"/>
                  <a:pt x="132" y="90"/>
                </a:cubicBezTo>
                <a:cubicBezTo>
                  <a:pt x="133" y="90"/>
                  <a:pt x="133" y="91"/>
                  <a:pt x="133" y="91"/>
                </a:cubicBezTo>
                <a:cubicBezTo>
                  <a:pt x="133" y="91"/>
                  <a:pt x="133" y="92"/>
                  <a:pt x="134" y="92"/>
                </a:cubicBezTo>
                <a:cubicBezTo>
                  <a:pt x="134" y="92"/>
                  <a:pt x="134" y="92"/>
                  <a:pt x="134" y="93"/>
                </a:cubicBezTo>
                <a:cubicBezTo>
                  <a:pt x="135" y="93"/>
                  <a:pt x="135" y="93"/>
                  <a:pt x="135" y="93"/>
                </a:cubicBezTo>
                <a:cubicBezTo>
                  <a:pt x="136" y="94"/>
                  <a:pt x="136" y="94"/>
                  <a:pt x="136" y="94"/>
                </a:cubicBezTo>
                <a:cubicBezTo>
                  <a:pt x="137" y="94"/>
                  <a:pt x="137" y="94"/>
                  <a:pt x="137" y="95"/>
                </a:cubicBezTo>
                <a:cubicBezTo>
                  <a:pt x="138" y="95"/>
                  <a:pt x="138" y="95"/>
                  <a:pt x="138" y="95"/>
                </a:cubicBezTo>
                <a:cubicBezTo>
                  <a:pt x="139" y="95"/>
                  <a:pt x="139" y="95"/>
                  <a:pt x="139" y="95"/>
                </a:cubicBezTo>
                <a:cubicBezTo>
                  <a:pt x="140" y="95"/>
                  <a:pt x="140" y="95"/>
                  <a:pt x="140" y="96"/>
                </a:cubicBezTo>
                <a:cubicBezTo>
                  <a:pt x="141" y="96"/>
                  <a:pt x="141" y="96"/>
                  <a:pt x="141" y="96"/>
                </a:cubicBezTo>
                <a:cubicBezTo>
                  <a:pt x="141" y="98"/>
                  <a:pt x="141" y="101"/>
                  <a:pt x="141" y="104"/>
                </a:cubicBezTo>
                <a:cubicBezTo>
                  <a:pt x="141" y="116"/>
                  <a:pt x="136" y="127"/>
                  <a:pt x="128" y="135"/>
                </a:cubicBezTo>
                <a:close/>
                <a:moveTo>
                  <a:pt x="146" y="98"/>
                </a:moveTo>
                <a:cubicBezTo>
                  <a:pt x="146" y="97"/>
                  <a:pt x="146" y="96"/>
                  <a:pt x="146" y="95"/>
                </a:cubicBezTo>
                <a:cubicBezTo>
                  <a:pt x="150" y="94"/>
                  <a:pt x="154" y="90"/>
                  <a:pt x="154" y="86"/>
                </a:cubicBezTo>
                <a:cubicBezTo>
                  <a:pt x="154" y="86"/>
                  <a:pt x="154" y="87"/>
                  <a:pt x="154" y="88"/>
                </a:cubicBezTo>
                <a:cubicBezTo>
                  <a:pt x="154" y="93"/>
                  <a:pt x="151" y="97"/>
                  <a:pt x="146" y="98"/>
                </a:cubicBezTo>
                <a:close/>
                <a:moveTo>
                  <a:pt x="70" y="50"/>
                </a:moveTo>
                <a:cubicBezTo>
                  <a:pt x="71" y="50"/>
                  <a:pt x="71" y="50"/>
                  <a:pt x="72" y="50"/>
                </a:cubicBezTo>
                <a:cubicBezTo>
                  <a:pt x="73" y="50"/>
                  <a:pt x="73" y="50"/>
                  <a:pt x="74" y="49"/>
                </a:cubicBezTo>
                <a:cubicBezTo>
                  <a:pt x="75" y="48"/>
                  <a:pt x="75" y="47"/>
                  <a:pt x="73" y="46"/>
                </a:cubicBezTo>
                <a:cubicBezTo>
                  <a:pt x="69" y="42"/>
                  <a:pt x="67" y="37"/>
                  <a:pt x="67" y="32"/>
                </a:cubicBezTo>
                <a:cubicBezTo>
                  <a:pt x="67" y="23"/>
                  <a:pt x="74" y="15"/>
                  <a:pt x="84" y="15"/>
                </a:cubicBezTo>
                <a:cubicBezTo>
                  <a:pt x="93" y="15"/>
                  <a:pt x="101" y="23"/>
                  <a:pt x="101" y="32"/>
                </a:cubicBezTo>
                <a:cubicBezTo>
                  <a:pt x="101" y="37"/>
                  <a:pt x="99" y="41"/>
                  <a:pt x="95" y="45"/>
                </a:cubicBezTo>
                <a:cubicBezTo>
                  <a:pt x="94" y="46"/>
                  <a:pt x="94" y="47"/>
                  <a:pt x="95" y="48"/>
                </a:cubicBezTo>
                <a:cubicBezTo>
                  <a:pt x="96" y="50"/>
                  <a:pt x="98" y="50"/>
                  <a:pt x="99" y="49"/>
                </a:cubicBezTo>
                <a:cubicBezTo>
                  <a:pt x="104" y="44"/>
                  <a:pt x="106" y="38"/>
                  <a:pt x="106" y="32"/>
                </a:cubicBezTo>
                <a:cubicBezTo>
                  <a:pt x="106" y="20"/>
                  <a:pt x="96" y="10"/>
                  <a:pt x="84" y="10"/>
                </a:cubicBezTo>
                <a:cubicBezTo>
                  <a:pt x="71" y="10"/>
                  <a:pt x="61" y="20"/>
                  <a:pt x="61" y="32"/>
                </a:cubicBezTo>
                <a:cubicBezTo>
                  <a:pt x="61" y="39"/>
                  <a:pt x="65" y="46"/>
                  <a:pt x="70" y="50"/>
                </a:cubicBezTo>
                <a:close/>
                <a:moveTo>
                  <a:pt x="85" y="141"/>
                </a:moveTo>
                <a:cubicBezTo>
                  <a:pt x="73" y="142"/>
                  <a:pt x="63" y="141"/>
                  <a:pt x="52" y="136"/>
                </a:cubicBezTo>
                <a:cubicBezTo>
                  <a:pt x="51" y="136"/>
                  <a:pt x="49" y="136"/>
                  <a:pt x="49" y="138"/>
                </a:cubicBezTo>
                <a:cubicBezTo>
                  <a:pt x="48" y="139"/>
                  <a:pt x="49" y="140"/>
                  <a:pt x="50" y="141"/>
                </a:cubicBezTo>
                <a:cubicBezTo>
                  <a:pt x="59" y="145"/>
                  <a:pt x="68" y="147"/>
                  <a:pt x="78" y="147"/>
                </a:cubicBezTo>
                <a:cubicBezTo>
                  <a:pt x="81" y="147"/>
                  <a:pt x="83" y="147"/>
                  <a:pt x="85" y="147"/>
                </a:cubicBezTo>
                <a:cubicBezTo>
                  <a:pt x="87" y="147"/>
                  <a:pt x="88" y="145"/>
                  <a:pt x="88" y="144"/>
                </a:cubicBezTo>
                <a:cubicBezTo>
                  <a:pt x="88" y="142"/>
                  <a:pt x="86" y="141"/>
                  <a:pt x="85" y="141"/>
                </a:cubicBezTo>
                <a:close/>
              </a:path>
            </a:pathLst>
          </a:custGeom>
          <a:solidFill>
            <a:schemeClr val="accent2"/>
          </a:solidFill>
          <a:ln>
            <a:noFill/>
          </a:ln>
        </p:spPr>
        <p:txBody>
          <a:bodyPr vert="horz" wrap="square" lIns="219456" tIns="109728" rIns="219456" bIns="109728" numCol="1" anchor="t" anchorCtr="0" compatLnSpc="1">
            <a:prstTxWarp prst="textNoShape">
              <a:avLst/>
            </a:prstTxWarp>
          </a:bodyPr>
          <a:lstStyle/>
          <a:p>
            <a:endParaRPr lang="en-US" sz="4320">
              <a:solidFill>
                <a:schemeClr val="bg1"/>
              </a:solidFill>
            </a:endParaRPr>
          </a:p>
        </p:txBody>
      </p:sp>
      <p:sp>
        <p:nvSpPr>
          <p:cNvPr id="30" name="Freeform 1114">
            <a:extLst>
              <a:ext uri="{FF2B5EF4-FFF2-40B4-BE49-F238E27FC236}">
                <a16:creationId xmlns:a16="http://schemas.microsoft.com/office/drawing/2014/main" id="{E7F45AE2-34B3-4CA6-BE8D-DD63FB8171C1}"/>
              </a:ext>
            </a:extLst>
          </p:cNvPr>
          <p:cNvSpPr>
            <a:spLocks noEditPoints="1"/>
          </p:cNvSpPr>
          <p:nvPr/>
        </p:nvSpPr>
        <p:spPr bwMode="auto">
          <a:xfrm>
            <a:off x="12574211" y="8021282"/>
            <a:ext cx="1450087" cy="1458468"/>
          </a:xfrm>
          <a:custGeom>
            <a:avLst/>
            <a:gdLst>
              <a:gd name="T0" fmla="*/ 160 w 160"/>
              <a:gd name="T1" fmla="*/ 0 h 160"/>
              <a:gd name="T2" fmla="*/ 0 w 160"/>
              <a:gd name="T3" fmla="*/ 21 h 160"/>
              <a:gd name="T4" fmla="*/ 5 w 160"/>
              <a:gd name="T5" fmla="*/ 128 h 160"/>
              <a:gd name="T6" fmla="*/ 0 w 160"/>
              <a:gd name="T7" fmla="*/ 131 h 160"/>
              <a:gd name="T8" fmla="*/ 5 w 160"/>
              <a:gd name="T9" fmla="*/ 133 h 160"/>
              <a:gd name="T10" fmla="*/ 77 w 160"/>
              <a:gd name="T11" fmla="*/ 139 h 160"/>
              <a:gd name="T12" fmla="*/ 69 w 160"/>
              <a:gd name="T13" fmla="*/ 149 h 160"/>
              <a:gd name="T14" fmla="*/ 91 w 160"/>
              <a:gd name="T15" fmla="*/ 149 h 160"/>
              <a:gd name="T16" fmla="*/ 83 w 160"/>
              <a:gd name="T17" fmla="*/ 139 h 160"/>
              <a:gd name="T18" fmla="*/ 155 w 160"/>
              <a:gd name="T19" fmla="*/ 133 h 160"/>
              <a:gd name="T20" fmla="*/ 160 w 160"/>
              <a:gd name="T21" fmla="*/ 131 h 160"/>
              <a:gd name="T22" fmla="*/ 155 w 160"/>
              <a:gd name="T23" fmla="*/ 128 h 160"/>
              <a:gd name="T24" fmla="*/ 160 w 160"/>
              <a:gd name="T25" fmla="*/ 21 h 160"/>
              <a:gd name="T26" fmla="*/ 80 w 160"/>
              <a:gd name="T27" fmla="*/ 155 h 160"/>
              <a:gd name="T28" fmla="*/ 80 w 160"/>
              <a:gd name="T29" fmla="*/ 144 h 160"/>
              <a:gd name="T30" fmla="*/ 5 w 160"/>
              <a:gd name="T31" fmla="*/ 5 h 160"/>
              <a:gd name="T32" fmla="*/ 155 w 160"/>
              <a:gd name="T33" fmla="*/ 16 h 160"/>
              <a:gd name="T34" fmla="*/ 5 w 160"/>
              <a:gd name="T35" fmla="*/ 5 h 160"/>
              <a:gd name="T36" fmla="*/ 11 w 160"/>
              <a:gd name="T37" fmla="*/ 128 h 160"/>
              <a:gd name="T38" fmla="*/ 149 w 160"/>
              <a:gd name="T39" fmla="*/ 21 h 160"/>
              <a:gd name="T40" fmla="*/ 27 w 160"/>
              <a:gd name="T41" fmla="*/ 53 h 160"/>
              <a:gd name="T42" fmla="*/ 53 w 160"/>
              <a:gd name="T43" fmla="*/ 51 h 160"/>
              <a:gd name="T44" fmla="*/ 27 w 160"/>
              <a:gd name="T45" fmla="*/ 48 h 160"/>
              <a:gd name="T46" fmla="*/ 27 w 160"/>
              <a:gd name="T47" fmla="*/ 53 h 160"/>
              <a:gd name="T48" fmla="*/ 40 w 160"/>
              <a:gd name="T49" fmla="*/ 45 h 160"/>
              <a:gd name="T50" fmla="*/ 40 w 160"/>
              <a:gd name="T51" fmla="*/ 40 h 160"/>
              <a:gd name="T52" fmla="*/ 24 w 160"/>
              <a:gd name="T53" fmla="*/ 43 h 160"/>
              <a:gd name="T54" fmla="*/ 27 w 160"/>
              <a:gd name="T55" fmla="*/ 61 h 160"/>
              <a:gd name="T56" fmla="*/ 53 w 160"/>
              <a:gd name="T57" fmla="*/ 59 h 160"/>
              <a:gd name="T58" fmla="*/ 27 w 160"/>
              <a:gd name="T59" fmla="*/ 56 h 160"/>
              <a:gd name="T60" fmla="*/ 27 w 160"/>
              <a:gd name="T61" fmla="*/ 61 h 160"/>
              <a:gd name="T62" fmla="*/ 32 w 160"/>
              <a:gd name="T63" fmla="*/ 112 h 160"/>
              <a:gd name="T64" fmla="*/ 66 w 160"/>
              <a:gd name="T65" fmla="*/ 80 h 160"/>
              <a:gd name="T66" fmla="*/ 90 w 160"/>
              <a:gd name="T67" fmla="*/ 102 h 160"/>
              <a:gd name="T68" fmla="*/ 125 w 160"/>
              <a:gd name="T69" fmla="*/ 68 h 160"/>
              <a:gd name="T70" fmla="*/ 128 w 160"/>
              <a:gd name="T71" fmla="*/ 83 h 160"/>
              <a:gd name="T72" fmla="*/ 131 w 160"/>
              <a:gd name="T73" fmla="*/ 61 h 160"/>
              <a:gd name="T74" fmla="*/ 129 w 160"/>
              <a:gd name="T75" fmla="*/ 59 h 160"/>
              <a:gd name="T76" fmla="*/ 109 w 160"/>
              <a:gd name="T77" fmla="*/ 59 h 160"/>
              <a:gd name="T78" fmla="*/ 109 w 160"/>
              <a:gd name="T79" fmla="*/ 64 h 160"/>
              <a:gd name="T80" fmla="*/ 90 w 160"/>
              <a:gd name="T81" fmla="*/ 96 h 160"/>
              <a:gd name="T82" fmla="*/ 64 w 160"/>
              <a:gd name="T83" fmla="*/ 74 h 160"/>
              <a:gd name="T84" fmla="*/ 30 w 160"/>
              <a:gd name="T85" fmla="*/ 1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60">
                <a:moveTo>
                  <a:pt x="160" y="21"/>
                </a:moveTo>
                <a:cubicBezTo>
                  <a:pt x="160" y="0"/>
                  <a:pt x="160" y="0"/>
                  <a:pt x="160" y="0"/>
                </a:cubicBezTo>
                <a:cubicBezTo>
                  <a:pt x="0" y="0"/>
                  <a:pt x="0" y="0"/>
                  <a:pt x="0" y="0"/>
                </a:cubicBezTo>
                <a:cubicBezTo>
                  <a:pt x="0" y="21"/>
                  <a:pt x="0" y="21"/>
                  <a:pt x="0" y="21"/>
                </a:cubicBezTo>
                <a:cubicBezTo>
                  <a:pt x="5" y="21"/>
                  <a:pt x="5" y="21"/>
                  <a:pt x="5" y="21"/>
                </a:cubicBezTo>
                <a:cubicBezTo>
                  <a:pt x="5" y="128"/>
                  <a:pt x="5" y="128"/>
                  <a:pt x="5" y="128"/>
                </a:cubicBezTo>
                <a:cubicBezTo>
                  <a:pt x="3" y="128"/>
                  <a:pt x="3" y="128"/>
                  <a:pt x="3" y="128"/>
                </a:cubicBezTo>
                <a:cubicBezTo>
                  <a:pt x="1" y="128"/>
                  <a:pt x="0" y="129"/>
                  <a:pt x="0" y="131"/>
                </a:cubicBezTo>
                <a:cubicBezTo>
                  <a:pt x="0" y="132"/>
                  <a:pt x="1" y="133"/>
                  <a:pt x="3" y="133"/>
                </a:cubicBezTo>
                <a:cubicBezTo>
                  <a:pt x="5" y="133"/>
                  <a:pt x="5" y="133"/>
                  <a:pt x="5" y="133"/>
                </a:cubicBezTo>
                <a:cubicBezTo>
                  <a:pt x="77" y="133"/>
                  <a:pt x="77" y="133"/>
                  <a:pt x="77" y="133"/>
                </a:cubicBezTo>
                <a:cubicBezTo>
                  <a:pt x="77" y="139"/>
                  <a:pt x="77" y="139"/>
                  <a:pt x="77" y="139"/>
                </a:cubicBezTo>
                <a:cubicBezTo>
                  <a:pt x="77" y="139"/>
                  <a:pt x="77" y="139"/>
                  <a:pt x="77" y="139"/>
                </a:cubicBezTo>
                <a:cubicBezTo>
                  <a:pt x="73" y="140"/>
                  <a:pt x="69" y="144"/>
                  <a:pt x="69" y="149"/>
                </a:cubicBezTo>
                <a:cubicBezTo>
                  <a:pt x="69" y="155"/>
                  <a:pt x="74" y="160"/>
                  <a:pt x="80" y="160"/>
                </a:cubicBezTo>
                <a:cubicBezTo>
                  <a:pt x="86" y="160"/>
                  <a:pt x="91" y="155"/>
                  <a:pt x="91" y="149"/>
                </a:cubicBezTo>
                <a:cubicBezTo>
                  <a:pt x="91" y="144"/>
                  <a:pt x="87" y="140"/>
                  <a:pt x="83" y="139"/>
                </a:cubicBezTo>
                <a:cubicBezTo>
                  <a:pt x="83" y="139"/>
                  <a:pt x="83" y="139"/>
                  <a:pt x="83" y="139"/>
                </a:cubicBezTo>
                <a:cubicBezTo>
                  <a:pt x="83" y="133"/>
                  <a:pt x="83" y="133"/>
                  <a:pt x="83" y="133"/>
                </a:cubicBezTo>
                <a:cubicBezTo>
                  <a:pt x="155" y="133"/>
                  <a:pt x="155" y="133"/>
                  <a:pt x="155" y="133"/>
                </a:cubicBezTo>
                <a:cubicBezTo>
                  <a:pt x="157" y="133"/>
                  <a:pt x="157" y="133"/>
                  <a:pt x="157" y="133"/>
                </a:cubicBezTo>
                <a:cubicBezTo>
                  <a:pt x="159" y="133"/>
                  <a:pt x="160" y="132"/>
                  <a:pt x="160" y="131"/>
                </a:cubicBezTo>
                <a:cubicBezTo>
                  <a:pt x="160" y="129"/>
                  <a:pt x="159" y="128"/>
                  <a:pt x="157" y="128"/>
                </a:cubicBezTo>
                <a:cubicBezTo>
                  <a:pt x="155" y="128"/>
                  <a:pt x="155" y="128"/>
                  <a:pt x="155" y="128"/>
                </a:cubicBezTo>
                <a:cubicBezTo>
                  <a:pt x="155" y="21"/>
                  <a:pt x="155" y="21"/>
                  <a:pt x="155" y="21"/>
                </a:cubicBezTo>
                <a:lnTo>
                  <a:pt x="160" y="21"/>
                </a:lnTo>
                <a:close/>
                <a:moveTo>
                  <a:pt x="85" y="149"/>
                </a:moveTo>
                <a:cubicBezTo>
                  <a:pt x="85" y="152"/>
                  <a:pt x="83" y="155"/>
                  <a:pt x="80" y="155"/>
                </a:cubicBezTo>
                <a:cubicBezTo>
                  <a:pt x="77" y="155"/>
                  <a:pt x="75" y="152"/>
                  <a:pt x="75" y="149"/>
                </a:cubicBezTo>
                <a:cubicBezTo>
                  <a:pt x="75" y="146"/>
                  <a:pt x="77" y="144"/>
                  <a:pt x="80" y="144"/>
                </a:cubicBezTo>
                <a:cubicBezTo>
                  <a:pt x="83" y="144"/>
                  <a:pt x="85" y="146"/>
                  <a:pt x="85" y="149"/>
                </a:cubicBezTo>
                <a:close/>
                <a:moveTo>
                  <a:pt x="5" y="5"/>
                </a:moveTo>
                <a:cubicBezTo>
                  <a:pt x="155" y="5"/>
                  <a:pt x="155" y="5"/>
                  <a:pt x="155" y="5"/>
                </a:cubicBezTo>
                <a:cubicBezTo>
                  <a:pt x="155" y="16"/>
                  <a:pt x="155" y="16"/>
                  <a:pt x="155" y="16"/>
                </a:cubicBezTo>
                <a:cubicBezTo>
                  <a:pt x="5" y="16"/>
                  <a:pt x="5" y="16"/>
                  <a:pt x="5" y="16"/>
                </a:cubicBezTo>
                <a:lnTo>
                  <a:pt x="5" y="5"/>
                </a:lnTo>
                <a:close/>
                <a:moveTo>
                  <a:pt x="149" y="128"/>
                </a:moveTo>
                <a:cubicBezTo>
                  <a:pt x="11" y="128"/>
                  <a:pt x="11" y="128"/>
                  <a:pt x="11" y="128"/>
                </a:cubicBezTo>
                <a:cubicBezTo>
                  <a:pt x="11" y="21"/>
                  <a:pt x="11" y="21"/>
                  <a:pt x="11" y="21"/>
                </a:cubicBezTo>
                <a:cubicBezTo>
                  <a:pt x="149" y="21"/>
                  <a:pt x="149" y="21"/>
                  <a:pt x="149" y="21"/>
                </a:cubicBezTo>
                <a:lnTo>
                  <a:pt x="149" y="128"/>
                </a:lnTo>
                <a:close/>
                <a:moveTo>
                  <a:pt x="27" y="53"/>
                </a:moveTo>
                <a:cubicBezTo>
                  <a:pt x="51" y="53"/>
                  <a:pt x="51" y="53"/>
                  <a:pt x="51" y="53"/>
                </a:cubicBezTo>
                <a:cubicBezTo>
                  <a:pt x="52" y="53"/>
                  <a:pt x="53" y="52"/>
                  <a:pt x="53" y="51"/>
                </a:cubicBezTo>
                <a:cubicBezTo>
                  <a:pt x="53" y="49"/>
                  <a:pt x="52" y="48"/>
                  <a:pt x="51" y="48"/>
                </a:cubicBezTo>
                <a:cubicBezTo>
                  <a:pt x="27" y="48"/>
                  <a:pt x="27" y="48"/>
                  <a:pt x="27" y="48"/>
                </a:cubicBezTo>
                <a:cubicBezTo>
                  <a:pt x="25" y="48"/>
                  <a:pt x="24" y="49"/>
                  <a:pt x="24" y="51"/>
                </a:cubicBezTo>
                <a:cubicBezTo>
                  <a:pt x="24" y="52"/>
                  <a:pt x="25" y="53"/>
                  <a:pt x="27" y="53"/>
                </a:cubicBezTo>
                <a:close/>
                <a:moveTo>
                  <a:pt x="27" y="45"/>
                </a:moveTo>
                <a:cubicBezTo>
                  <a:pt x="40" y="45"/>
                  <a:pt x="40" y="45"/>
                  <a:pt x="40" y="45"/>
                </a:cubicBezTo>
                <a:cubicBezTo>
                  <a:pt x="41" y="45"/>
                  <a:pt x="43" y="44"/>
                  <a:pt x="43" y="43"/>
                </a:cubicBezTo>
                <a:cubicBezTo>
                  <a:pt x="43" y="41"/>
                  <a:pt x="41" y="40"/>
                  <a:pt x="40" y="40"/>
                </a:cubicBezTo>
                <a:cubicBezTo>
                  <a:pt x="27" y="40"/>
                  <a:pt x="27" y="40"/>
                  <a:pt x="27" y="40"/>
                </a:cubicBezTo>
                <a:cubicBezTo>
                  <a:pt x="25" y="40"/>
                  <a:pt x="24" y="41"/>
                  <a:pt x="24" y="43"/>
                </a:cubicBezTo>
                <a:cubicBezTo>
                  <a:pt x="24" y="44"/>
                  <a:pt x="25" y="45"/>
                  <a:pt x="27" y="45"/>
                </a:cubicBezTo>
                <a:close/>
                <a:moveTo>
                  <a:pt x="27" y="61"/>
                </a:moveTo>
                <a:cubicBezTo>
                  <a:pt x="51" y="61"/>
                  <a:pt x="51" y="61"/>
                  <a:pt x="51" y="61"/>
                </a:cubicBezTo>
                <a:cubicBezTo>
                  <a:pt x="52" y="61"/>
                  <a:pt x="53" y="60"/>
                  <a:pt x="53" y="59"/>
                </a:cubicBezTo>
                <a:cubicBezTo>
                  <a:pt x="53" y="57"/>
                  <a:pt x="52" y="56"/>
                  <a:pt x="51" y="56"/>
                </a:cubicBezTo>
                <a:cubicBezTo>
                  <a:pt x="27" y="56"/>
                  <a:pt x="27" y="56"/>
                  <a:pt x="27" y="56"/>
                </a:cubicBezTo>
                <a:cubicBezTo>
                  <a:pt x="25" y="56"/>
                  <a:pt x="24" y="57"/>
                  <a:pt x="24" y="59"/>
                </a:cubicBezTo>
                <a:cubicBezTo>
                  <a:pt x="24" y="60"/>
                  <a:pt x="25" y="61"/>
                  <a:pt x="27" y="61"/>
                </a:cubicBezTo>
                <a:close/>
                <a:moveTo>
                  <a:pt x="30" y="111"/>
                </a:moveTo>
                <a:cubicBezTo>
                  <a:pt x="31" y="112"/>
                  <a:pt x="31" y="112"/>
                  <a:pt x="32" y="112"/>
                </a:cubicBezTo>
                <a:cubicBezTo>
                  <a:pt x="33" y="112"/>
                  <a:pt x="33" y="112"/>
                  <a:pt x="34" y="111"/>
                </a:cubicBezTo>
                <a:cubicBezTo>
                  <a:pt x="66" y="80"/>
                  <a:pt x="66" y="80"/>
                  <a:pt x="66" y="80"/>
                </a:cubicBezTo>
                <a:cubicBezTo>
                  <a:pt x="88" y="102"/>
                  <a:pt x="88" y="102"/>
                  <a:pt x="88" y="102"/>
                </a:cubicBezTo>
                <a:cubicBezTo>
                  <a:pt x="88" y="102"/>
                  <a:pt x="89" y="102"/>
                  <a:pt x="90" y="102"/>
                </a:cubicBezTo>
                <a:cubicBezTo>
                  <a:pt x="90" y="102"/>
                  <a:pt x="91" y="102"/>
                  <a:pt x="91" y="102"/>
                </a:cubicBezTo>
                <a:cubicBezTo>
                  <a:pt x="125" y="68"/>
                  <a:pt x="125" y="68"/>
                  <a:pt x="125" y="68"/>
                </a:cubicBezTo>
                <a:cubicBezTo>
                  <a:pt x="125" y="80"/>
                  <a:pt x="125" y="80"/>
                  <a:pt x="125" y="80"/>
                </a:cubicBezTo>
                <a:cubicBezTo>
                  <a:pt x="125" y="81"/>
                  <a:pt x="127" y="83"/>
                  <a:pt x="128" y="83"/>
                </a:cubicBezTo>
                <a:cubicBezTo>
                  <a:pt x="129" y="83"/>
                  <a:pt x="131" y="81"/>
                  <a:pt x="131" y="80"/>
                </a:cubicBezTo>
                <a:cubicBezTo>
                  <a:pt x="131" y="61"/>
                  <a:pt x="131" y="61"/>
                  <a:pt x="131" y="61"/>
                </a:cubicBezTo>
                <a:cubicBezTo>
                  <a:pt x="131" y="61"/>
                  <a:pt x="131" y="61"/>
                  <a:pt x="130" y="60"/>
                </a:cubicBezTo>
                <a:cubicBezTo>
                  <a:pt x="130" y="60"/>
                  <a:pt x="130" y="59"/>
                  <a:pt x="129" y="59"/>
                </a:cubicBezTo>
                <a:cubicBezTo>
                  <a:pt x="129" y="59"/>
                  <a:pt x="128" y="59"/>
                  <a:pt x="128" y="59"/>
                </a:cubicBezTo>
                <a:cubicBezTo>
                  <a:pt x="109" y="59"/>
                  <a:pt x="109" y="59"/>
                  <a:pt x="109" y="59"/>
                </a:cubicBezTo>
                <a:cubicBezTo>
                  <a:pt x="108" y="59"/>
                  <a:pt x="107" y="60"/>
                  <a:pt x="107" y="61"/>
                </a:cubicBezTo>
                <a:cubicBezTo>
                  <a:pt x="107" y="63"/>
                  <a:pt x="108" y="64"/>
                  <a:pt x="109" y="64"/>
                </a:cubicBezTo>
                <a:cubicBezTo>
                  <a:pt x="122" y="64"/>
                  <a:pt x="122" y="64"/>
                  <a:pt x="122" y="64"/>
                </a:cubicBezTo>
                <a:cubicBezTo>
                  <a:pt x="90" y="96"/>
                  <a:pt x="90" y="96"/>
                  <a:pt x="90" y="96"/>
                </a:cubicBezTo>
                <a:cubicBezTo>
                  <a:pt x="67" y="74"/>
                  <a:pt x="67" y="74"/>
                  <a:pt x="67" y="74"/>
                </a:cubicBezTo>
                <a:cubicBezTo>
                  <a:pt x="66" y="73"/>
                  <a:pt x="65" y="73"/>
                  <a:pt x="64" y="74"/>
                </a:cubicBezTo>
                <a:cubicBezTo>
                  <a:pt x="30" y="107"/>
                  <a:pt x="30" y="107"/>
                  <a:pt x="30" y="107"/>
                </a:cubicBezTo>
                <a:cubicBezTo>
                  <a:pt x="29" y="108"/>
                  <a:pt x="29" y="110"/>
                  <a:pt x="30" y="111"/>
                </a:cubicBezTo>
                <a:close/>
              </a:path>
            </a:pathLst>
          </a:custGeom>
          <a:solidFill>
            <a:schemeClr val="accent2"/>
          </a:solidFill>
          <a:ln>
            <a:noFill/>
          </a:ln>
        </p:spPr>
        <p:txBody>
          <a:bodyPr vert="horz" wrap="square" lIns="219456" tIns="109728" rIns="219456" bIns="109728" numCol="1" anchor="t" anchorCtr="0" compatLnSpc="1">
            <a:prstTxWarp prst="textNoShape">
              <a:avLst/>
            </a:prstTxWarp>
          </a:bodyPr>
          <a:lstStyle/>
          <a:p>
            <a:endParaRPr lang="en-US" sz="4320">
              <a:solidFill>
                <a:schemeClr val="bg1"/>
              </a:solidFill>
            </a:endParaRPr>
          </a:p>
        </p:txBody>
      </p:sp>
      <p:sp>
        <p:nvSpPr>
          <p:cNvPr id="31" name="Freeform 1152">
            <a:extLst>
              <a:ext uri="{FF2B5EF4-FFF2-40B4-BE49-F238E27FC236}">
                <a16:creationId xmlns:a16="http://schemas.microsoft.com/office/drawing/2014/main" id="{0027FA13-7B21-41AA-88B0-CC6385BB7FF3}"/>
              </a:ext>
            </a:extLst>
          </p:cNvPr>
          <p:cNvSpPr>
            <a:spLocks noEditPoints="1"/>
          </p:cNvSpPr>
          <p:nvPr/>
        </p:nvSpPr>
        <p:spPr bwMode="auto">
          <a:xfrm>
            <a:off x="22333981" y="8021282"/>
            <a:ext cx="1450087" cy="1458468"/>
          </a:xfrm>
          <a:custGeom>
            <a:avLst/>
            <a:gdLst>
              <a:gd name="T0" fmla="*/ 112 w 160"/>
              <a:gd name="T1" fmla="*/ 21 h 160"/>
              <a:gd name="T2" fmla="*/ 136 w 160"/>
              <a:gd name="T3" fmla="*/ 27 h 160"/>
              <a:gd name="T4" fmla="*/ 80 w 160"/>
              <a:gd name="T5" fmla="*/ 0 h 160"/>
              <a:gd name="T6" fmla="*/ 80 w 160"/>
              <a:gd name="T7" fmla="*/ 139 h 160"/>
              <a:gd name="T8" fmla="*/ 80 w 160"/>
              <a:gd name="T9" fmla="*/ 27 h 160"/>
              <a:gd name="T10" fmla="*/ 83 w 160"/>
              <a:gd name="T11" fmla="*/ 32 h 160"/>
              <a:gd name="T12" fmla="*/ 80 w 160"/>
              <a:gd name="T13" fmla="*/ 120 h 160"/>
              <a:gd name="T14" fmla="*/ 83 w 160"/>
              <a:gd name="T15" fmla="*/ 123 h 160"/>
              <a:gd name="T16" fmla="*/ 128 w 160"/>
              <a:gd name="T17" fmla="*/ 77 h 160"/>
              <a:gd name="T18" fmla="*/ 32 w 160"/>
              <a:gd name="T19" fmla="*/ 77 h 160"/>
              <a:gd name="T20" fmla="*/ 37 w 160"/>
              <a:gd name="T21" fmla="*/ 77 h 160"/>
              <a:gd name="T22" fmla="*/ 77 w 160"/>
              <a:gd name="T23" fmla="*/ 67 h 160"/>
              <a:gd name="T24" fmla="*/ 51 w 160"/>
              <a:gd name="T25" fmla="*/ 109 h 160"/>
              <a:gd name="T26" fmla="*/ 83 w 160"/>
              <a:gd name="T27" fmla="*/ 67 h 160"/>
              <a:gd name="T28" fmla="*/ 80 w 160"/>
              <a:gd name="T29" fmla="*/ 83 h 160"/>
              <a:gd name="T30" fmla="*/ 35 w 160"/>
              <a:gd name="T31" fmla="*/ 140 h 160"/>
              <a:gd name="T32" fmla="*/ 17 w 160"/>
              <a:gd name="T33" fmla="*/ 128 h 160"/>
              <a:gd name="T34" fmla="*/ 22 w 160"/>
              <a:gd name="T35" fmla="*/ 134 h 160"/>
              <a:gd name="T36" fmla="*/ 26 w 160"/>
              <a:gd name="T37" fmla="*/ 135 h 160"/>
              <a:gd name="T38" fmla="*/ 30 w 160"/>
              <a:gd name="T39" fmla="*/ 135 h 160"/>
              <a:gd name="T40" fmla="*/ 13 w 160"/>
              <a:gd name="T41" fmla="*/ 121 h 160"/>
              <a:gd name="T42" fmla="*/ 160 w 160"/>
              <a:gd name="T43" fmla="*/ 83 h 160"/>
              <a:gd name="T44" fmla="*/ 6 w 160"/>
              <a:gd name="T45" fmla="*/ 88 h 160"/>
              <a:gd name="T46" fmla="*/ 5 w 160"/>
              <a:gd name="T47" fmla="*/ 98 h 160"/>
              <a:gd name="T48" fmla="*/ 5 w 160"/>
              <a:gd name="T49" fmla="*/ 98 h 160"/>
              <a:gd name="T50" fmla="*/ 10 w 160"/>
              <a:gd name="T51" fmla="*/ 114 h 160"/>
              <a:gd name="T52" fmla="*/ 6 w 160"/>
              <a:gd name="T53" fmla="*/ 106 h 160"/>
              <a:gd name="T54" fmla="*/ 78 w 160"/>
              <a:gd name="T55" fmla="*/ 160 h 160"/>
              <a:gd name="T56" fmla="*/ 139 w 160"/>
              <a:gd name="T57" fmla="*/ 129 h 160"/>
              <a:gd name="T58" fmla="*/ 122 w 160"/>
              <a:gd name="T59" fmla="*/ 142 h 160"/>
              <a:gd name="T60" fmla="*/ 122 w 160"/>
              <a:gd name="T61" fmla="*/ 142 h 160"/>
              <a:gd name="T62" fmla="*/ 132 w 160"/>
              <a:gd name="T63" fmla="*/ 137 h 160"/>
              <a:gd name="T64" fmla="*/ 146 w 160"/>
              <a:gd name="T65" fmla="*/ 123 h 160"/>
              <a:gd name="T66" fmla="*/ 136 w 160"/>
              <a:gd name="T67" fmla="*/ 136 h 160"/>
              <a:gd name="T68" fmla="*/ 154 w 160"/>
              <a:gd name="T69" fmla="*/ 91 h 160"/>
              <a:gd name="T70" fmla="*/ 156 w 160"/>
              <a:gd name="T71" fmla="*/ 96 h 160"/>
              <a:gd name="T72" fmla="*/ 156 w 160"/>
              <a:gd name="T73" fmla="*/ 96 h 160"/>
              <a:gd name="T74" fmla="*/ 43 w 160"/>
              <a:gd name="T75" fmla="*/ 148 h 160"/>
              <a:gd name="T76" fmla="*/ 153 w 160"/>
              <a:gd name="T77" fmla="*/ 109 h 160"/>
              <a:gd name="T78" fmla="*/ 148 w 160"/>
              <a:gd name="T79" fmla="*/ 116 h 160"/>
              <a:gd name="T80" fmla="*/ 68 w 160"/>
              <a:gd name="T81" fmla="*/ 156 h 160"/>
              <a:gd name="T82" fmla="*/ 71 w 160"/>
              <a:gd name="T83" fmla="*/ 154 h 160"/>
              <a:gd name="T84" fmla="*/ 58 w 160"/>
              <a:gd name="T85" fmla="*/ 154 h 160"/>
              <a:gd name="T86" fmla="*/ 63 w 160"/>
              <a:gd name="T87" fmla="*/ 158 h 160"/>
              <a:gd name="T88" fmla="*/ 46 w 160"/>
              <a:gd name="T89" fmla="*/ 153 h 160"/>
              <a:gd name="T90" fmla="*/ 92 w 160"/>
              <a:gd name="T91" fmla="*/ 157 h 160"/>
              <a:gd name="T92" fmla="*/ 101 w 160"/>
              <a:gd name="T93" fmla="*/ 152 h 160"/>
              <a:gd name="T94" fmla="*/ 101 w 160"/>
              <a:gd name="T95" fmla="*/ 152 h 160"/>
              <a:gd name="T96" fmla="*/ 112 w 160"/>
              <a:gd name="T97" fmla="*/ 150 h 160"/>
              <a:gd name="T98" fmla="*/ 87 w 160"/>
              <a:gd name="T99" fmla="*/ 160 h 160"/>
              <a:gd name="T100" fmla="*/ 115 w 160"/>
              <a:gd name="T101" fmla="*/ 1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 h="160">
                <a:moveTo>
                  <a:pt x="3" y="83"/>
                </a:moveTo>
                <a:cubicBezTo>
                  <a:pt x="4" y="83"/>
                  <a:pt x="5" y="81"/>
                  <a:pt x="5" y="80"/>
                </a:cubicBezTo>
                <a:cubicBezTo>
                  <a:pt x="5" y="39"/>
                  <a:pt x="39" y="5"/>
                  <a:pt x="80" y="5"/>
                </a:cubicBezTo>
                <a:cubicBezTo>
                  <a:pt x="97" y="5"/>
                  <a:pt x="113" y="11"/>
                  <a:pt x="126" y="21"/>
                </a:cubicBezTo>
                <a:cubicBezTo>
                  <a:pt x="112" y="21"/>
                  <a:pt x="112" y="21"/>
                  <a:pt x="112" y="21"/>
                </a:cubicBezTo>
                <a:cubicBezTo>
                  <a:pt x="111" y="21"/>
                  <a:pt x="109" y="23"/>
                  <a:pt x="109" y="24"/>
                </a:cubicBezTo>
                <a:cubicBezTo>
                  <a:pt x="109" y="25"/>
                  <a:pt x="111" y="27"/>
                  <a:pt x="112" y="27"/>
                </a:cubicBezTo>
                <a:cubicBezTo>
                  <a:pt x="133" y="27"/>
                  <a:pt x="133" y="27"/>
                  <a:pt x="133" y="27"/>
                </a:cubicBezTo>
                <a:cubicBezTo>
                  <a:pt x="133" y="27"/>
                  <a:pt x="133" y="27"/>
                  <a:pt x="134" y="27"/>
                </a:cubicBezTo>
                <a:cubicBezTo>
                  <a:pt x="136" y="27"/>
                  <a:pt x="136" y="27"/>
                  <a:pt x="136" y="27"/>
                </a:cubicBezTo>
                <a:cubicBezTo>
                  <a:pt x="136" y="3"/>
                  <a:pt x="136" y="3"/>
                  <a:pt x="136" y="3"/>
                </a:cubicBezTo>
                <a:cubicBezTo>
                  <a:pt x="136" y="1"/>
                  <a:pt x="135" y="0"/>
                  <a:pt x="133" y="0"/>
                </a:cubicBezTo>
                <a:cubicBezTo>
                  <a:pt x="132" y="0"/>
                  <a:pt x="131" y="1"/>
                  <a:pt x="131" y="3"/>
                </a:cubicBezTo>
                <a:cubicBezTo>
                  <a:pt x="131" y="18"/>
                  <a:pt x="131" y="18"/>
                  <a:pt x="131" y="18"/>
                </a:cubicBezTo>
                <a:cubicBezTo>
                  <a:pt x="116" y="6"/>
                  <a:pt x="99" y="0"/>
                  <a:pt x="80" y="0"/>
                </a:cubicBezTo>
                <a:cubicBezTo>
                  <a:pt x="36" y="0"/>
                  <a:pt x="0" y="36"/>
                  <a:pt x="0" y="80"/>
                </a:cubicBezTo>
                <a:cubicBezTo>
                  <a:pt x="0" y="81"/>
                  <a:pt x="1" y="83"/>
                  <a:pt x="3" y="83"/>
                </a:cubicBezTo>
                <a:close/>
                <a:moveTo>
                  <a:pt x="80" y="21"/>
                </a:moveTo>
                <a:cubicBezTo>
                  <a:pt x="48" y="21"/>
                  <a:pt x="21" y="48"/>
                  <a:pt x="21" y="80"/>
                </a:cubicBezTo>
                <a:cubicBezTo>
                  <a:pt x="21" y="112"/>
                  <a:pt x="48" y="139"/>
                  <a:pt x="80" y="139"/>
                </a:cubicBezTo>
                <a:cubicBezTo>
                  <a:pt x="112" y="139"/>
                  <a:pt x="139" y="112"/>
                  <a:pt x="139" y="80"/>
                </a:cubicBezTo>
                <a:cubicBezTo>
                  <a:pt x="139" y="48"/>
                  <a:pt x="112" y="21"/>
                  <a:pt x="80" y="21"/>
                </a:cubicBezTo>
                <a:close/>
                <a:moveTo>
                  <a:pt x="80" y="133"/>
                </a:moveTo>
                <a:cubicBezTo>
                  <a:pt x="51" y="133"/>
                  <a:pt x="27" y="109"/>
                  <a:pt x="27" y="80"/>
                </a:cubicBezTo>
                <a:cubicBezTo>
                  <a:pt x="27" y="51"/>
                  <a:pt x="51" y="27"/>
                  <a:pt x="80" y="27"/>
                </a:cubicBezTo>
                <a:cubicBezTo>
                  <a:pt x="109" y="27"/>
                  <a:pt x="133" y="51"/>
                  <a:pt x="133" y="80"/>
                </a:cubicBezTo>
                <a:cubicBezTo>
                  <a:pt x="133" y="109"/>
                  <a:pt x="109" y="133"/>
                  <a:pt x="80" y="133"/>
                </a:cubicBezTo>
                <a:close/>
                <a:moveTo>
                  <a:pt x="80" y="40"/>
                </a:moveTo>
                <a:cubicBezTo>
                  <a:pt x="81" y="40"/>
                  <a:pt x="83" y="39"/>
                  <a:pt x="83" y="37"/>
                </a:cubicBezTo>
                <a:cubicBezTo>
                  <a:pt x="83" y="32"/>
                  <a:pt x="83" y="32"/>
                  <a:pt x="83" y="32"/>
                </a:cubicBezTo>
                <a:cubicBezTo>
                  <a:pt x="83" y="31"/>
                  <a:pt x="81" y="29"/>
                  <a:pt x="80" y="29"/>
                </a:cubicBezTo>
                <a:cubicBezTo>
                  <a:pt x="79" y="29"/>
                  <a:pt x="77" y="31"/>
                  <a:pt x="77" y="32"/>
                </a:cubicBezTo>
                <a:cubicBezTo>
                  <a:pt x="77" y="37"/>
                  <a:pt x="77" y="37"/>
                  <a:pt x="77" y="37"/>
                </a:cubicBezTo>
                <a:cubicBezTo>
                  <a:pt x="77" y="39"/>
                  <a:pt x="79" y="40"/>
                  <a:pt x="80" y="40"/>
                </a:cubicBezTo>
                <a:close/>
                <a:moveTo>
                  <a:pt x="80" y="120"/>
                </a:moveTo>
                <a:cubicBezTo>
                  <a:pt x="79" y="120"/>
                  <a:pt x="77" y="121"/>
                  <a:pt x="77" y="123"/>
                </a:cubicBezTo>
                <a:cubicBezTo>
                  <a:pt x="77" y="128"/>
                  <a:pt x="77" y="128"/>
                  <a:pt x="77" y="128"/>
                </a:cubicBezTo>
                <a:cubicBezTo>
                  <a:pt x="77" y="129"/>
                  <a:pt x="79" y="131"/>
                  <a:pt x="80" y="131"/>
                </a:cubicBezTo>
                <a:cubicBezTo>
                  <a:pt x="81" y="131"/>
                  <a:pt x="83" y="129"/>
                  <a:pt x="83" y="128"/>
                </a:cubicBezTo>
                <a:cubicBezTo>
                  <a:pt x="83" y="123"/>
                  <a:pt x="83" y="123"/>
                  <a:pt x="83" y="123"/>
                </a:cubicBezTo>
                <a:cubicBezTo>
                  <a:pt x="83" y="121"/>
                  <a:pt x="81" y="120"/>
                  <a:pt x="80" y="120"/>
                </a:cubicBezTo>
                <a:close/>
                <a:moveTo>
                  <a:pt x="123" y="83"/>
                </a:moveTo>
                <a:cubicBezTo>
                  <a:pt x="128" y="83"/>
                  <a:pt x="128" y="83"/>
                  <a:pt x="128" y="83"/>
                </a:cubicBezTo>
                <a:cubicBezTo>
                  <a:pt x="129" y="83"/>
                  <a:pt x="131" y="81"/>
                  <a:pt x="131" y="80"/>
                </a:cubicBezTo>
                <a:cubicBezTo>
                  <a:pt x="131" y="79"/>
                  <a:pt x="129" y="77"/>
                  <a:pt x="128" y="77"/>
                </a:cubicBezTo>
                <a:cubicBezTo>
                  <a:pt x="123" y="77"/>
                  <a:pt x="123" y="77"/>
                  <a:pt x="123" y="77"/>
                </a:cubicBezTo>
                <a:cubicBezTo>
                  <a:pt x="121" y="77"/>
                  <a:pt x="120" y="79"/>
                  <a:pt x="120" y="80"/>
                </a:cubicBezTo>
                <a:cubicBezTo>
                  <a:pt x="120" y="81"/>
                  <a:pt x="121" y="83"/>
                  <a:pt x="123" y="83"/>
                </a:cubicBezTo>
                <a:close/>
                <a:moveTo>
                  <a:pt x="37" y="77"/>
                </a:moveTo>
                <a:cubicBezTo>
                  <a:pt x="32" y="77"/>
                  <a:pt x="32" y="77"/>
                  <a:pt x="32" y="77"/>
                </a:cubicBezTo>
                <a:cubicBezTo>
                  <a:pt x="31" y="77"/>
                  <a:pt x="29" y="79"/>
                  <a:pt x="29" y="80"/>
                </a:cubicBezTo>
                <a:cubicBezTo>
                  <a:pt x="29" y="81"/>
                  <a:pt x="31" y="83"/>
                  <a:pt x="32" y="83"/>
                </a:cubicBezTo>
                <a:cubicBezTo>
                  <a:pt x="37" y="83"/>
                  <a:pt x="37" y="83"/>
                  <a:pt x="37" y="83"/>
                </a:cubicBezTo>
                <a:cubicBezTo>
                  <a:pt x="39" y="83"/>
                  <a:pt x="40" y="81"/>
                  <a:pt x="40" y="80"/>
                </a:cubicBezTo>
                <a:cubicBezTo>
                  <a:pt x="40" y="79"/>
                  <a:pt x="39" y="77"/>
                  <a:pt x="37" y="77"/>
                </a:cubicBezTo>
                <a:close/>
                <a:moveTo>
                  <a:pt x="83" y="67"/>
                </a:moveTo>
                <a:cubicBezTo>
                  <a:pt x="83" y="53"/>
                  <a:pt x="83" y="53"/>
                  <a:pt x="83" y="53"/>
                </a:cubicBezTo>
                <a:cubicBezTo>
                  <a:pt x="83" y="52"/>
                  <a:pt x="81" y="51"/>
                  <a:pt x="80" y="51"/>
                </a:cubicBezTo>
                <a:cubicBezTo>
                  <a:pt x="79" y="51"/>
                  <a:pt x="77" y="52"/>
                  <a:pt x="77" y="53"/>
                </a:cubicBezTo>
                <a:cubicBezTo>
                  <a:pt x="77" y="67"/>
                  <a:pt x="77" y="67"/>
                  <a:pt x="77" y="67"/>
                </a:cubicBezTo>
                <a:cubicBezTo>
                  <a:pt x="73" y="68"/>
                  <a:pt x="69" y="72"/>
                  <a:pt x="69" y="77"/>
                </a:cubicBezTo>
                <a:cubicBezTo>
                  <a:pt x="69" y="79"/>
                  <a:pt x="70" y="81"/>
                  <a:pt x="71" y="83"/>
                </a:cubicBezTo>
                <a:cubicBezTo>
                  <a:pt x="49" y="105"/>
                  <a:pt x="49" y="105"/>
                  <a:pt x="49" y="105"/>
                </a:cubicBezTo>
                <a:cubicBezTo>
                  <a:pt x="48" y="106"/>
                  <a:pt x="48" y="108"/>
                  <a:pt x="49" y="109"/>
                </a:cubicBezTo>
                <a:cubicBezTo>
                  <a:pt x="49" y="109"/>
                  <a:pt x="50" y="109"/>
                  <a:pt x="51" y="109"/>
                </a:cubicBezTo>
                <a:cubicBezTo>
                  <a:pt x="51" y="109"/>
                  <a:pt x="52" y="109"/>
                  <a:pt x="53" y="109"/>
                </a:cubicBezTo>
                <a:cubicBezTo>
                  <a:pt x="75" y="87"/>
                  <a:pt x="75" y="87"/>
                  <a:pt x="75" y="87"/>
                </a:cubicBezTo>
                <a:cubicBezTo>
                  <a:pt x="76" y="87"/>
                  <a:pt x="78" y="88"/>
                  <a:pt x="80" y="88"/>
                </a:cubicBezTo>
                <a:cubicBezTo>
                  <a:pt x="86" y="88"/>
                  <a:pt x="91" y="83"/>
                  <a:pt x="91" y="77"/>
                </a:cubicBezTo>
                <a:cubicBezTo>
                  <a:pt x="91" y="72"/>
                  <a:pt x="87" y="68"/>
                  <a:pt x="83" y="67"/>
                </a:cubicBezTo>
                <a:close/>
                <a:moveTo>
                  <a:pt x="80" y="83"/>
                </a:moveTo>
                <a:cubicBezTo>
                  <a:pt x="77" y="83"/>
                  <a:pt x="75" y="80"/>
                  <a:pt x="75" y="77"/>
                </a:cubicBezTo>
                <a:cubicBezTo>
                  <a:pt x="75" y="74"/>
                  <a:pt x="77" y="72"/>
                  <a:pt x="80" y="72"/>
                </a:cubicBezTo>
                <a:cubicBezTo>
                  <a:pt x="83" y="72"/>
                  <a:pt x="85" y="74"/>
                  <a:pt x="85" y="77"/>
                </a:cubicBezTo>
                <a:cubicBezTo>
                  <a:pt x="85" y="80"/>
                  <a:pt x="83" y="83"/>
                  <a:pt x="80" y="83"/>
                </a:cubicBezTo>
                <a:close/>
                <a:moveTo>
                  <a:pt x="32" y="140"/>
                </a:moveTo>
                <a:cubicBezTo>
                  <a:pt x="31" y="142"/>
                  <a:pt x="31" y="143"/>
                  <a:pt x="32" y="144"/>
                </a:cubicBezTo>
                <a:cubicBezTo>
                  <a:pt x="33" y="145"/>
                  <a:pt x="33" y="145"/>
                  <a:pt x="34" y="145"/>
                </a:cubicBezTo>
                <a:cubicBezTo>
                  <a:pt x="35" y="145"/>
                  <a:pt x="35" y="144"/>
                  <a:pt x="36" y="144"/>
                </a:cubicBezTo>
                <a:cubicBezTo>
                  <a:pt x="37" y="142"/>
                  <a:pt x="37" y="141"/>
                  <a:pt x="35" y="140"/>
                </a:cubicBezTo>
                <a:cubicBezTo>
                  <a:pt x="34" y="139"/>
                  <a:pt x="33" y="139"/>
                  <a:pt x="32" y="140"/>
                </a:cubicBezTo>
                <a:close/>
                <a:moveTo>
                  <a:pt x="19" y="123"/>
                </a:moveTo>
                <a:cubicBezTo>
                  <a:pt x="18" y="122"/>
                  <a:pt x="17" y="122"/>
                  <a:pt x="16" y="123"/>
                </a:cubicBezTo>
                <a:cubicBezTo>
                  <a:pt x="14" y="124"/>
                  <a:pt x="14" y="125"/>
                  <a:pt x="15" y="127"/>
                </a:cubicBezTo>
                <a:cubicBezTo>
                  <a:pt x="15" y="127"/>
                  <a:pt x="16" y="128"/>
                  <a:pt x="17" y="128"/>
                </a:cubicBezTo>
                <a:cubicBezTo>
                  <a:pt x="18" y="128"/>
                  <a:pt x="18" y="127"/>
                  <a:pt x="19" y="127"/>
                </a:cubicBezTo>
                <a:cubicBezTo>
                  <a:pt x="20" y="126"/>
                  <a:pt x="20" y="125"/>
                  <a:pt x="19" y="123"/>
                </a:cubicBezTo>
                <a:close/>
                <a:moveTo>
                  <a:pt x="20" y="129"/>
                </a:moveTo>
                <a:cubicBezTo>
                  <a:pt x="19" y="130"/>
                  <a:pt x="19" y="132"/>
                  <a:pt x="20" y="133"/>
                </a:cubicBezTo>
                <a:cubicBezTo>
                  <a:pt x="21" y="134"/>
                  <a:pt x="21" y="134"/>
                  <a:pt x="22" y="134"/>
                </a:cubicBezTo>
                <a:cubicBezTo>
                  <a:pt x="23" y="134"/>
                  <a:pt x="23" y="134"/>
                  <a:pt x="24" y="133"/>
                </a:cubicBezTo>
                <a:cubicBezTo>
                  <a:pt x="25" y="132"/>
                  <a:pt x="25" y="131"/>
                  <a:pt x="24" y="129"/>
                </a:cubicBezTo>
                <a:cubicBezTo>
                  <a:pt x="23" y="128"/>
                  <a:pt x="21" y="128"/>
                  <a:pt x="20" y="129"/>
                </a:cubicBezTo>
                <a:close/>
                <a:moveTo>
                  <a:pt x="30" y="135"/>
                </a:moveTo>
                <a:cubicBezTo>
                  <a:pt x="28" y="134"/>
                  <a:pt x="27" y="134"/>
                  <a:pt x="26" y="135"/>
                </a:cubicBezTo>
                <a:cubicBezTo>
                  <a:pt x="25" y="136"/>
                  <a:pt x="25" y="138"/>
                  <a:pt x="26" y="139"/>
                </a:cubicBezTo>
                <a:cubicBezTo>
                  <a:pt x="26" y="139"/>
                  <a:pt x="27" y="140"/>
                  <a:pt x="28" y="140"/>
                </a:cubicBezTo>
                <a:cubicBezTo>
                  <a:pt x="28" y="140"/>
                  <a:pt x="29" y="139"/>
                  <a:pt x="30" y="139"/>
                </a:cubicBezTo>
                <a:cubicBezTo>
                  <a:pt x="31" y="138"/>
                  <a:pt x="31" y="136"/>
                  <a:pt x="30" y="135"/>
                </a:cubicBezTo>
                <a:cubicBezTo>
                  <a:pt x="30" y="135"/>
                  <a:pt x="30" y="135"/>
                  <a:pt x="30" y="135"/>
                </a:cubicBezTo>
                <a:close/>
                <a:moveTo>
                  <a:pt x="15" y="117"/>
                </a:moveTo>
                <a:cubicBezTo>
                  <a:pt x="15" y="117"/>
                  <a:pt x="15" y="117"/>
                  <a:pt x="15" y="117"/>
                </a:cubicBezTo>
                <a:cubicBezTo>
                  <a:pt x="14" y="116"/>
                  <a:pt x="13" y="115"/>
                  <a:pt x="11" y="116"/>
                </a:cubicBezTo>
                <a:cubicBezTo>
                  <a:pt x="10" y="117"/>
                  <a:pt x="10" y="118"/>
                  <a:pt x="10" y="120"/>
                </a:cubicBezTo>
                <a:cubicBezTo>
                  <a:pt x="11" y="120"/>
                  <a:pt x="12" y="121"/>
                  <a:pt x="13" y="121"/>
                </a:cubicBezTo>
                <a:cubicBezTo>
                  <a:pt x="13" y="121"/>
                  <a:pt x="14" y="121"/>
                  <a:pt x="14" y="121"/>
                </a:cubicBezTo>
                <a:cubicBezTo>
                  <a:pt x="15" y="120"/>
                  <a:pt x="16" y="118"/>
                  <a:pt x="15" y="117"/>
                </a:cubicBezTo>
                <a:close/>
                <a:moveTo>
                  <a:pt x="157" y="86"/>
                </a:moveTo>
                <a:cubicBezTo>
                  <a:pt x="157" y="86"/>
                  <a:pt x="157" y="86"/>
                  <a:pt x="157" y="86"/>
                </a:cubicBezTo>
                <a:cubicBezTo>
                  <a:pt x="159" y="86"/>
                  <a:pt x="160" y="85"/>
                  <a:pt x="160" y="83"/>
                </a:cubicBezTo>
                <a:cubicBezTo>
                  <a:pt x="160" y="82"/>
                  <a:pt x="159" y="80"/>
                  <a:pt x="157" y="80"/>
                </a:cubicBezTo>
                <a:cubicBezTo>
                  <a:pt x="156" y="80"/>
                  <a:pt x="155" y="81"/>
                  <a:pt x="155" y="83"/>
                </a:cubicBezTo>
                <a:cubicBezTo>
                  <a:pt x="155" y="84"/>
                  <a:pt x="156" y="86"/>
                  <a:pt x="157" y="86"/>
                </a:cubicBezTo>
                <a:close/>
                <a:moveTo>
                  <a:pt x="3" y="91"/>
                </a:moveTo>
                <a:cubicBezTo>
                  <a:pt x="5" y="90"/>
                  <a:pt x="6" y="89"/>
                  <a:pt x="6" y="88"/>
                </a:cubicBezTo>
                <a:cubicBezTo>
                  <a:pt x="6" y="86"/>
                  <a:pt x="4" y="85"/>
                  <a:pt x="3" y="85"/>
                </a:cubicBezTo>
                <a:cubicBezTo>
                  <a:pt x="1" y="85"/>
                  <a:pt x="0" y="87"/>
                  <a:pt x="0" y="88"/>
                </a:cubicBezTo>
                <a:cubicBezTo>
                  <a:pt x="1" y="90"/>
                  <a:pt x="2" y="91"/>
                  <a:pt x="3" y="91"/>
                </a:cubicBezTo>
                <a:cubicBezTo>
                  <a:pt x="3" y="91"/>
                  <a:pt x="3" y="91"/>
                  <a:pt x="3" y="91"/>
                </a:cubicBezTo>
                <a:close/>
                <a:moveTo>
                  <a:pt x="5" y="98"/>
                </a:moveTo>
                <a:cubicBezTo>
                  <a:pt x="6" y="98"/>
                  <a:pt x="7" y="97"/>
                  <a:pt x="7" y="95"/>
                </a:cubicBezTo>
                <a:cubicBezTo>
                  <a:pt x="7" y="94"/>
                  <a:pt x="5" y="93"/>
                  <a:pt x="4" y="93"/>
                </a:cubicBezTo>
                <a:cubicBezTo>
                  <a:pt x="2" y="94"/>
                  <a:pt x="1" y="95"/>
                  <a:pt x="2" y="96"/>
                </a:cubicBezTo>
                <a:cubicBezTo>
                  <a:pt x="2" y="98"/>
                  <a:pt x="3" y="99"/>
                  <a:pt x="4" y="99"/>
                </a:cubicBezTo>
                <a:cubicBezTo>
                  <a:pt x="4" y="99"/>
                  <a:pt x="5" y="99"/>
                  <a:pt x="5" y="98"/>
                </a:cubicBezTo>
                <a:close/>
                <a:moveTo>
                  <a:pt x="12" y="110"/>
                </a:moveTo>
                <a:cubicBezTo>
                  <a:pt x="11" y="109"/>
                  <a:pt x="9" y="108"/>
                  <a:pt x="8" y="109"/>
                </a:cubicBezTo>
                <a:cubicBezTo>
                  <a:pt x="7" y="109"/>
                  <a:pt x="6" y="111"/>
                  <a:pt x="7" y="112"/>
                </a:cubicBezTo>
                <a:cubicBezTo>
                  <a:pt x="7" y="113"/>
                  <a:pt x="8" y="114"/>
                  <a:pt x="9" y="114"/>
                </a:cubicBezTo>
                <a:cubicBezTo>
                  <a:pt x="10" y="114"/>
                  <a:pt x="10" y="114"/>
                  <a:pt x="10" y="114"/>
                </a:cubicBezTo>
                <a:cubicBezTo>
                  <a:pt x="12" y="113"/>
                  <a:pt x="12" y="111"/>
                  <a:pt x="12" y="110"/>
                </a:cubicBezTo>
                <a:close/>
                <a:moveTo>
                  <a:pt x="9" y="103"/>
                </a:moveTo>
                <a:cubicBezTo>
                  <a:pt x="8" y="101"/>
                  <a:pt x="7" y="101"/>
                  <a:pt x="6" y="101"/>
                </a:cubicBezTo>
                <a:cubicBezTo>
                  <a:pt x="4" y="102"/>
                  <a:pt x="3" y="103"/>
                  <a:pt x="4" y="104"/>
                </a:cubicBezTo>
                <a:cubicBezTo>
                  <a:pt x="4" y="106"/>
                  <a:pt x="5" y="106"/>
                  <a:pt x="6" y="106"/>
                </a:cubicBezTo>
                <a:cubicBezTo>
                  <a:pt x="7" y="106"/>
                  <a:pt x="7" y="106"/>
                  <a:pt x="7" y="106"/>
                </a:cubicBezTo>
                <a:cubicBezTo>
                  <a:pt x="9" y="106"/>
                  <a:pt x="9" y="104"/>
                  <a:pt x="9" y="103"/>
                </a:cubicBezTo>
                <a:close/>
                <a:moveTo>
                  <a:pt x="79" y="155"/>
                </a:moveTo>
                <a:cubicBezTo>
                  <a:pt x="77" y="155"/>
                  <a:pt x="76" y="156"/>
                  <a:pt x="76" y="157"/>
                </a:cubicBezTo>
                <a:cubicBezTo>
                  <a:pt x="76" y="159"/>
                  <a:pt x="77" y="160"/>
                  <a:pt x="78" y="160"/>
                </a:cubicBezTo>
                <a:cubicBezTo>
                  <a:pt x="78" y="160"/>
                  <a:pt x="79" y="160"/>
                  <a:pt x="79" y="160"/>
                </a:cubicBezTo>
                <a:cubicBezTo>
                  <a:pt x="80" y="160"/>
                  <a:pt x="81" y="159"/>
                  <a:pt x="81" y="157"/>
                </a:cubicBezTo>
                <a:cubicBezTo>
                  <a:pt x="81" y="156"/>
                  <a:pt x="80" y="155"/>
                  <a:pt x="79" y="155"/>
                </a:cubicBezTo>
                <a:close/>
                <a:moveTo>
                  <a:pt x="139" y="126"/>
                </a:moveTo>
                <a:cubicBezTo>
                  <a:pt x="138" y="127"/>
                  <a:pt x="138" y="129"/>
                  <a:pt x="139" y="129"/>
                </a:cubicBezTo>
                <a:cubicBezTo>
                  <a:pt x="140" y="130"/>
                  <a:pt x="141" y="130"/>
                  <a:pt x="141" y="130"/>
                </a:cubicBezTo>
                <a:cubicBezTo>
                  <a:pt x="142" y="130"/>
                  <a:pt x="143" y="130"/>
                  <a:pt x="143" y="129"/>
                </a:cubicBezTo>
                <a:cubicBezTo>
                  <a:pt x="144" y="128"/>
                  <a:pt x="144" y="126"/>
                  <a:pt x="143" y="125"/>
                </a:cubicBezTo>
                <a:cubicBezTo>
                  <a:pt x="142" y="124"/>
                  <a:pt x="140" y="125"/>
                  <a:pt x="139" y="126"/>
                </a:cubicBezTo>
                <a:close/>
                <a:moveTo>
                  <a:pt x="122" y="142"/>
                </a:moveTo>
                <a:cubicBezTo>
                  <a:pt x="121" y="142"/>
                  <a:pt x="121" y="144"/>
                  <a:pt x="122" y="145"/>
                </a:cubicBezTo>
                <a:cubicBezTo>
                  <a:pt x="122" y="146"/>
                  <a:pt x="123" y="146"/>
                  <a:pt x="124" y="146"/>
                </a:cubicBezTo>
                <a:cubicBezTo>
                  <a:pt x="124" y="146"/>
                  <a:pt x="125" y="146"/>
                  <a:pt x="125" y="146"/>
                </a:cubicBezTo>
                <a:cubicBezTo>
                  <a:pt x="126" y="145"/>
                  <a:pt x="127" y="143"/>
                  <a:pt x="126" y="142"/>
                </a:cubicBezTo>
                <a:cubicBezTo>
                  <a:pt x="125" y="141"/>
                  <a:pt x="123" y="141"/>
                  <a:pt x="122" y="142"/>
                </a:cubicBezTo>
                <a:close/>
                <a:moveTo>
                  <a:pt x="128" y="137"/>
                </a:moveTo>
                <a:cubicBezTo>
                  <a:pt x="127" y="138"/>
                  <a:pt x="127" y="140"/>
                  <a:pt x="128" y="141"/>
                </a:cubicBezTo>
                <a:cubicBezTo>
                  <a:pt x="129" y="141"/>
                  <a:pt x="129" y="142"/>
                  <a:pt x="130" y="142"/>
                </a:cubicBezTo>
                <a:cubicBezTo>
                  <a:pt x="131" y="142"/>
                  <a:pt x="131" y="141"/>
                  <a:pt x="132" y="141"/>
                </a:cubicBezTo>
                <a:cubicBezTo>
                  <a:pt x="133" y="140"/>
                  <a:pt x="133" y="138"/>
                  <a:pt x="132" y="137"/>
                </a:cubicBezTo>
                <a:cubicBezTo>
                  <a:pt x="131" y="136"/>
                  <a:pt x="129" y="136"/>
                  <a:pt x="128" y="137"/>
                </a:cubicBezTo>
                <a:close/>
                <a:moveTo>
                  <a:pt x="147" y="119"/>
                </a:moveTo>
                <a:cubicBezTo>
                  <a:pt x="146" y="118"/>
                  <a:pt x="144" y="118"/>
                  <a:pt x="143" y="119"/>
                </a:cubicBezTo>
                <a:cubicBezTo>
                  <a:pt x="143" y="121"/>
                  <a:pt x="143" y="122"/>
                  <a:pt x="144" y="123"/>
                </a:cubicBezTo>
                <a:cubicBezTo>
                  <a:pt x="145" y="123"/>
                  <a:pt x="145" y="123"/>
                  <a:pt x="146" y="123"/>
                </a:cubicBezTo>
                <a:cubicBezTo>
                  <a:pt x="147" y="123"/>
                  <a:pt x="147" y="123"/>
                  <a:pt x="148" y="122"/>
                </a:cubicBezTo>
                <a:cubicBezTo>
                  <a:pt x="149" y="121"/>
                  <a:pt x="148" y="119"/>
                  <a:pt x="147" y="119"/>
                </a:cubicBezTo>
                <a:close/>
                <a:moveTo>
                  <a:pt x="134" y="132"/>
                </a:moveTo>
                <a:cubicBezTo>
                  <a:pt x="133" y="133"/>
                  <a:pt x="133" y="134"/>
                  <a:pt x="134" y="135"/>
                </a:cubicBezTo>
                <a:cubicBezTo>
                  <a:pt x="135" y="136"/>
                  <a:pt x="135" y="136"/>
                  <a:pt x="136" y="136"/>
                </a:cubicBezTo>
                <a:cubicBezTo>
                  <a:pt x="137" y="136"/>
                  <a:pt x="137" y="136"/>
                  <a:pt x="138" y="135"/>
                </a:cubicBezTo>
                <a:cubicBezTo>
                  <a:pt x="139" y="134"/>
                  <a:pt x="139" y="133"/>
                  <a:pt x="138" y="131"/>
                </a:cubicBezTo>
                <a:cubicBezTo>
                  <a:pt x="137" y="130"/>
                  <a:pt x="135" y="131"/>
                  <a:pt x="134" y="132"/>
                </a:cubicBezTo>
                <a:close/>
                <a:moveTo>
                  <a:pt x="157" y="88"/>
                </a:moveTo>
                <a:cubicBezTo>
                  <a:pt x="156" y="88"/>
                  <a:pt x="154" y="89"/>
                  <a:pt x="154" y="91"/>
                </a:cubicBezTo>
                <a:cubicBezTo>
                  <a:pt x="154" y="92"/>
                  <a:pt x="155" y="93"/>
                  <a:pt x="156" y="94"/>
                </a:cubicBezTo>
                <a:cubicBezTo>
                  <a:pt x="156" y="94"/>
                  <a:pt x="156" y="94"/>
                  <a:pt x="157" y="94"/>
                </a:cubicBezTo>
                <a:cubicBezTo>
                  <a:pt x="158" y="94"/>
                  <a:pt x="159" y="93"/>
                  <a:pt x="159" y="91"/>
                </a:cubicBezTo>
                <a:cubicBezTo>
                  <a:pt x="159" y="90"/>
                  <a:pt x="158" y="89"/>
                  <a:pt x="157" y="88"/>
                </a:cubicBezTo>
                <a:close/>
                <a:moveTo>
                  <a:pt x="156" y="96"/>
                </a:moveTo>
                <a:cubicBezTo>
                  <a:pt x="154" y="96"/>
                  <a:pt x="153" y="97"/>
                  <a:pt x="152" y="98"/>
                </a:cubicBezTo>
                <a:cubicBezTo>
                  <a:pt x="152" y="100"/>
                  <a:pt x="153" y="101"/>
                  <a:pt x="154" y="101"/>
                </a:cubicBezTo>
                <a:cubicBezTo>
                  <a:pt x="155" y="101"/>
                  <a:pt x="155" y="101"/>
                  <a:pt x="155" y="101"/>
                </a:cubicBezTo>
                <a:cubicBezTo>
                  <a:pt x="156" y="101"/>
                  <a:pt x="157" y="101"/>
                  <a:pt x="158" y="99"/>
                </a:cubicBezTo>
                <a:cubicBezTo>
                  <a:pt x="158" y="98"/>
                  <a:pt x="157" y="97"/>
                  <a:pt x="156" y="96"/>
                </a:cubicBezTo>
                <a:close/>
                <a:moveTo>
                  <a:pt x="42" y="144"/>
                </a:moveTo>
                <a:cubicBezTo>
                  <a:pt x="41" y="143"/>
                  <a:pt x="39" y="144"/>
                  <a:pt x="38" y="145"/>
                </a:cubicBezTo>
                <a:cubicBezTo>
                  <a:pt x="37" y="146"/>
                  <a:pt x="38" y="148"/>
                  <a:pt x="39" y="149"/>
                </a:cubicBezTo>
                <a:cubicBezTo>
                  <a:pt x="40" y="149"/>
                  <a:pt x="40" y="149"/>
                  <a:pt x="40" y="149"/>
                </a:cubicBezTo>
                <a:cubicBezTo>
                  <a:pt x="41" y="149"/>
                  <a:pt x="42" y="149"/>
                  <a:pt x="43" y="148"/>
                </a:cubicBezTo>
                <a:cubicBezTo>
                  <a:pt x="44" y="147"/>
                  <a:pt x="43" y="145"/>
                  <a:pt x="42" y="144"/>
                </a:cubicBezTo>
                <a:close/>
                <a:moveTo>
                  <a:pt x="154" y="104"/>
                </a:moveTo>
                <a:cubicBezTo>
                  <a:pt x="152" y="103"/>
                  <a:pt x="151" y="104"/>
                  <a:pt x="150" y="106"/>
                </a:cubicBezTo>
                <a:cubicBezTo>
                  <a:pt x="150" y="107"/>
                  <a:pt x="150" y="108"/>
                  <a:pt x="152" y="109"/>
                </a:cubicBezTo>
                <a:cubicBezTo>
                  <a:pt x="152" y="109"/>
                  <a:pt x="152" y="109"/>
                  <a:pt x="153" y="109"/>
                </a:cubicBezTo>
                <a:cubicBezTo>
                  <a:pt x="154" y="109"/>
                  <a:pt x="155" y="108"/>
                  <a:pt x="155" y="107"/>
                </a:cubicBezTo>
                <a:cubicBezTo>
                  <a:pt x="156" y="106"/>
                  <a:pt x="155" y="104"/>
                  <a:pt x="154" y="104"/>
                </a:cubicBezTo>
                <a:close/>
                <a:moveTo>
                  <a:pt x="151" y="111"/>
                </a:moveTo>
                <a:cubicBezTo>
                  <a:pt x="149" y="111"/>
                  <a:pt x="148" y="111"/>
                  <a:pt x="147" y="113"/>
                </a:cubicBezTo>
                <a:cubicBezTo>
                  <a:pt x="147" y="114"/>
                  <a:pt x="147" y="116"/>
                  <a:pt x="148" y="116"/>
                </a:cubicBezTo>
                <a:cubicBezTo>
                  <a:pt x="149" y="116"/>
                  <a:pt x="149" y="116"/>
                  <a:pt x="150" y="116"/>
                </a:cubicBezTo>
                <a:cubicBezTo>
                  <a:pt x="151" y="116"/>
                  <a:pt x="152" y="116"/>
                  <a:pt x="152" y="115"/>
                </a:cubicBezTo>
                <a:cubicBezTo>
                  <a:pt x="153" y="114"/>
                  <a:pt x="152" y="112"/>
                  <a:pt x="151" y="111"/>
                </a:cubicBezTo>
                <a:close/>
                <a:moveTo>
                  <a:pt x="71" y="154"/>
                </a:moveTo>
                <a:cubicBezTo>
                  <a:pt x="69" y="154"/>
                  <a:pt x="68" y="155"/>
                  <a:pt x="68" y="156"/>
                </a:cubicBezTo>
                <a:cubicBezTo>
                  <a:pt x="68" y="158"/>
                  <a:pt x="69" y="159"/>
                  <a:pt x="70" y="159"/>
                </a:cubicBezTo>
                <a:cubicBezTo>
                  <a:pt x="70" y="159"/>
                  <a:pt x="70" y="159"/>
                  <a:pt x="70" y="159"/>
                </a:cubicBezTo>
                <a:cubicBezTo>
                  <a:pt x="70" y="159"/>
                  <a:pt x="70" y="159"/>
                  <a:pt x="71" y="159"/>
                </a:cubicBezTo>
                <a:cubicBezTo>
                  <a:pt x="72" y="159"/>
                  <a:pt x="73" y="158"/>
                  <a:pt x="73" y="157"/>
                </a:cubicBezTo>
                <a:cubicBezTo>
                  <a:pt x="73" y="156"/>
                  <a:pt x="72" y="154"/>
                  <a:pt x="71" y="154"/>
                </a:cubicBezTo>
                <a:close/>
                <a:moveTo>
                  <a:pt x="56" y="151"/>
                </a:moveTo>
                <a:cubicBezTo>
                  <a:pt x="54" y="150"/>
                  <a:pt x="53" y="151"/>
                  <a:pt x="52" y="152"/>
                </a:cubicBezTo>
                <a:cubicBezTo>
                  <a:pt x="52" y="154"/>
                  <a:pt x="53" y="155"/>
                  <a:pt x="54" y="156"/>
                </a:cubicBezTo>
                <a:cubicBezTo>
                  <a:pt x="54" y="156"/>
                  <a:pt x="55" y="156"/>
                  <a:pt x="55" y="156"/>
                </a:cubicBezTo>
                <a:cubicBezTo>
                  <a:pt x="56" y="156"/>
                  <a:pt x="57" y="155"/>
                  <a:pt x="58" y="154"/>
                </a:cubicBezTo>
                <a:cubicBezTo>
                  <a:pt x="58" y="153"/>
                  <a:pt x="57" y="151"/>
                  <a:pt x="56" y="151"/>
                </a:cubicBezTo>
                <a:close/>
                <a:moveTo>
                  <a:pt x="63" y="153"/>
                </a:moveTo>
                <a:cubicBezTo>
                  <a:pt x="62" y="152"/>
                  <a:pt x="60" y="153"/>
                  <a:pt x="60" y="155"/>
                </a:cubicBezTo>
                <a:cubicBezTo>
                  <a:pt x="60" y="156"/>
                  <a:pt x="61" y="158"/>
                  <a:pt x="62" y="158"/>
                </a:cubicBezTo>
                <a:cubicBezTo>
                  <a:pt x="62" y="158"/>
                  <a:pt x="62" y="158"/>
                  <a:pt x="63" y="158"/>
                </a:cubicBezTo>
                <a:cubicBezTo>
                  <a:pt x="64" y="158"/>
                  <a:pt x="65" y="157"/>
                  <a:pt x="65" y="156"/>
                </a:cubicBezTo>
                <a:cubicBezTo>
                  <a:pt x="66" y="155"/>
                  <a:pt x="65" y="153"/>
                  <a:pt x="63" y="153"/>
                </a:cubicBezTo>
                <a:close/>
                <a:moveTo>
                  <a:pt x="49" y="148"/>
                </a:moveTo>
                <a:cubicBezTo>
                  <a:pt x="47" y="147"/>
                  <a:pt x="46" y="148"/>
                  <a:pt x="45" y="149"/>
                </a:cubicBezTo>
                <a:cubicBezTo>
                  <a:pt x="45" y="150"/>
                  <a:pt x="45" y="152"/>
                  <a:pt x="46" y="153"/>
                </a:cubicBezTo>
                <a:cubicBezTo>
                  <a:pt x="47" y="153"/>
                  <a:pt x="47" y="153"/>
                  <a:pt x="48" y="153"/>
                </a:cubicBezTo>
                <a:cubicBezTo>
                  <a:pt x="49" y="153"/>
                  <a:pt x="50" y="152"/>
                  <a:pt x="50" y="151"/>
                </a:cubicBezTo>
                <a:cubicBezTo>
                  <a:pt x="51" y="150"/>
                  <a:pt x="50" y="148"/>
                  <a:pt x="49" y="148"/>
                </a:cubicBezTo>
                <a:close/>
                <a:moveTo>
                  <a:pt x="94" y="153"/>
                </a:moveTo>
                <a:cubicBezTo>
                  <a:pt x="92" y="154"/>
                  <a:pt x="92" y="155"/>
                  <a:pt x="92" y="157"/>
                </a:cubicBezTo>
                <a:cubicBezTo>
                  <a:pt x="92" y="158"/>
                  <a:pt x="93" y="159"/>
                  <a:pt x="94" y="159"/>
                </a:cubicBezTo>
                <a:cubicBezTo>
                  <a:pt x="95" y="159"/>
                  <a:pt x="95" y="159"/>
                  <a:pt x="95" y="159"/>
                </a:cubicBezTo>
                <a:cubicBezTo>
                  <a:pt x="96" y="158"/>
                  <a:pt x="97" y="157"/>
                  <a:pt x="97" y="156"/>
                </a:cubicBezTo>
                <a:cubicBezTo>
                  <a:pt x="97" y="154"/>
                  <a:pt x="95" y="153"/>
                  <a:pt x="94" y="153"/>
                </a:cubicBezTo>
                <a:close/>
                <a:moveTo>
                  <a:pt x="101" y="152"/>
                </a:moveTo>
                <a:cubicBezTo>
                  <a:pt x="100" y="152"/>
                  <a:pt x="99" y="153"/>
                  <a:pt x="100" y="155"/>
                </a:cubicBezTo>
                <a:cubicBezTo>
                  <a:pt x="100" y="156"/>
                  <a:pt x="101" y="157"/>
                  <a:pt x="102" y="157"/>
                </a:cubicBezTo>
                <a:cubicBezTo>
                  <a:pt x="102" y="157"/>
                  <a:pt x="103" y="157"/>
                  <a:pt x="103" y="157"/>
                </a:cubicBezTo>
                <a:cubicBezTo>
                  <a:pt x="104" y="156"/>
                  <a:pt x="105" y="155"/>
                  <a:pt x="105" y="153"/>
                </a:cubicBezTo>
                <a:cubicBezTo>
                  <a:pt x="104" y="152"/>
                  <a:pt x="103" y="151"/>
                  <a:pt x="101" y="152"/>
                </a:cubicBezTo>
                <a:close/>
                <a:moveTo>
                  <a:pt x="109" y="149"/>
                </a:moveTo>
                <a:cubicBezTo>
                  <a:pt x="107" y="150"/>
                  <a:pt x="107" y="151"/>
                  <a:pt x="107" y="152"/>
                </a:cubicBezTo>
                <a:cubicBezTo>
                  <a:pt x="108" y="153"/>
                  <a:pt x="109" y="154"/>
                  <a:pt x="110" y="154"/>
                </a:cubicBezTo>
                <a:cubicBezTo>
                  <a:pt x="110" y="154"/>
                  <a:pt x="110" y="154"/>
                  <a:pt x="111" y="154"/>
                </a:cubicBezTo>
                <a:cubicBezTo>
                  <a:pt x="112" y="153"/>
                  <a:pt x="113" y="152"/>
                  <a:pt x="112" y="150"/>
                </a:cubicBezTo>
                <a:cubicBezTo>
                  <a:pt x="112" y="149"/>
                  <a:pt x="110" y="148"/>
                  <a:pt x="109" y="149"/>
                </a:cubicBezTo>
                <a:close/>
                <a:moveTo>
                  <a:pt x="86" y="154"/>
                </a:moveTo>
                <a:cubicBezTo>
                  <a:pt x="85" y="155"/>
                  <a:pt x="84" y="156"/>
                  <a:pt x="84" y="157"/>
                </a:cubicBezTo>
                <a:cubicBezTo>
                  <a:pt x="84" y="159"/>
                  <a:pt x="85" y="160"/>
                  <a:pt x="87" y="160"/>
                </a:cubicBezTo>
                <a:cubicBezTo>
                  <a:pt x="87" y="160"/>
                  <a:pt x="87" y="160"/>
                  <a:pt x="87" y="160"/>
                </a:cubicBezTo>
                <a:cubicBezTo>
                  <a:pt x="87" y="160"/>
                  <a:pt x="87" y="160"/>
                  <a:pt x="87" y="160"/>
                </a:cubicBezTo>
                <a:cubicBezTo>
                  <a:pt x="88" y="160"/>
                  <a:pt x="89" y="158"/>
                  <a:pt x="89" y="157"/>
                </a:cubicBezTo>
                <a:cubicBezTo>
                  <a:pt x="89" y="155"/>
                  <a:pt x="88" y="154"/>
                  <a:pt x="86" y="154"/>
                </a:cubicBezTo>
                <a:close/>
                <a:moveTo>
                  <a:pt x="116" y="146"/>
                </a:moveTo>
                <a:cubicBezTo>
                  <a:pt x="114" y="146"/>
                  <a:pt x="114" y="148"/>
                  <a:pt x="115" y="149"/>
                </a:cubicBezTo>
                <a:cubicBezTo>
                  <a:pt x="115" y="150"/>
                  <a:pt x="116" y="151"/>
                  <a:pt x="117" y="151"/>
                </a:cubicBezTo>
                <a:cubicBezTo>
                  <a:pt x="117" y="151"/>
                  <a:pt x="118" y="151"/>
                  <a:pt x="118" y="150"/>
                </a:cubicBezTo>
                <a:cubicBezTo>
                  <a:pt x="120" y="150"/>
                  <a:pt x="120" y="148"/>
                  <a:pt x="119" y="147"/>
                </a:cubicBezTo>
                <a:cubicBezTo>
                  <a:pt x="119" y="145"/>
                  <a:pt x="117" y="145"/>
                  <a:pt x="116" y="146"/>
                </a:cubicBezTo>
                <a:close/>
              </a:path>
            </a:pathLst>
          </a:custGeom>
          <a:solidFill>
            <a:schemeClr val="accent2"/>
          </a:solidFill>
          <a:ln>
            <a:noFill/>
          </a:ln>
        </p:spPr>
        <p:txBody>
          <a:bodyPr vert="horz" wrap="square" lIns="219456" tIns="109728" rIns="219456" bIns="109728" numCol="1" anchor="t" anchorCtr="0" compatLnSpc="1">
            <a:prstTxWarp prst="textNoShape">
              <a:avLst/>
            </a:prstTxWarp>
          </a:bodyPr>
          <a:lstStyle/>
          <a:p>
            <a:endParaRPr lang="en-US" sz="4320">
              <a:solidFill>
                <a:schemeClr val="bg1"/>
              </a:solidFill>
            </a:endParaRPr>
          </a:p>
        </p:txBody>
      </p:sp>
      <p:sp>
        <p:nvSpPr>
          <p:cNvPr id="32" name="TextBox 31"/>
          <p:cNvSpPr txBox="1"/>
          <p:nvPr/>
        </p:nvSpPr>
        <p:spPr>
          <a:xfrm>
            <a:off x="1631942" y="11631430"/>
            <a:ext cx="3723776" cy="757130"/>
          </a:xfrm>
          <a:prstGeom prst="rect">
            <a:avLst/>
          </a:prstGeom>
          <a:noFill/>
        </p:spPr>
        <p:txBody>
          <a:bodyPr wrap="none" lIns="0" rIns="0" rtlCol="0">
            <a:spAutoFit/>
          </a:bodyPr>
          <a:lstStyle/>
          <a:p>
            <a:r>
              <a:rPr lang="en-US" sz="4320" b="1" dirty="0">
                <a:solidFill>
                  <a:schemeClr val="bg1"/>
                </a:solidFill>
                <a:latin typeface="Open Sans" charset="0"/>
                <a:ea typeface="Open Sans" charset="0"/>
                <a:cs typeface="Open Sans" charset="0"/>
              </a:rPr>
              <a:t>Digital Assets</a:t>
            </a:r>
          </a:p>
        </p:txBody>
      </p:sp>
      <p:sp>
        <p:nvSpPr>
          <p:cNvPr id="33" name="TextBox 32"/>
          <p:cNvSpPr txBox="1"/>
          <p:nvPr/>
        </p:nvSpPr>
        <p:spPr>
          <a:xfrm>
            <a:off x="1631941" y="12603172"/>
            <a:ext cx="6238522" cy="2344296"/>
          </a:xfrm>
          <a:prstGeom prst="rect">
            <a:avLst/>
          </a:prstGeom>
          <a:noFill/>
        </p:spPr>
        <p:txBody>
          <a:bodyPr wrap="square" lIns="0" rIns="0" rtlCol="0">
            <a:spAutoFit/>
          </a:bodyPr>
          <a:lstStyle/>
          <a:p>
            <a:pPr>
              <a:lnSpc>
                <a:spcPct val="130000"/>
              </a:lnSpc>
            </a:pPr>
            <a:r>
              <a:rPr lang="en-US" sz="2880" dirty="0" err="1">
                <a:solidFill>
                  <a:schemeClr val="bg1"/>
                </a:solidFill>
              </a:rPr>
              <a:t>Sed</a:t>
            </a:r>
            <a:r>
              <a:rPr lang="en-US" sz="2880" dirty="0">
                <a:solidFill>
                  <a:schemeClr val="bg1"/>
                </a:solidFill>
              </a:rPr>
              <a:t> </a:t>
            </a:r>
            <a:r>
              <a:rPr lang="en-US" sz="2880" dirty="0" err="1">
                <a:solidFill>
                  <a:schemeClr val="bg1"/>
                </a:solidFill>
              </a:rPr>
              <a:t>ut</a:t>
            </a:r>
            <a:r>
              <a:rPr lang="en-US" sz="2880" dirty="0">
                <a:solidFill>
                  <a:schemeClr val="bg1"/>
                </a:solidFill>
              </a:rPr>
              <a:t> </a:t>
            </a:r>
            <a:r>
              <a:rPr lang="en-US" sz="2880" dirty="0" err="1">
                <a:solidFill>
                  <a:schemeClr val="bg1"/>
                </a:solidFill>
              </a:rPr>
              <a:t>perspiciatis</a:t>
            </a:r>
            <a:r>
              <a:rPr lang="en-US" sz="2880" dirty="0">
                <a:solidFill>
                  <a:schemeClr val="bg1"/>
                </a:solidFill>
              </a:rPr>
              <a:t> </a:t>
            </a:r>
            <a:r>
              <a:rPr lang="en-US" sz="2880" dirty="0" err="1">
                <a:solidFill>
                  <a:schemeClr val="bg1"/>
                </a:solidFill>
              </a:rPr>
              <a:t>unde</a:t>
            </a:r>
            <a:r>
              <a:rPr lang="en-US" sz="2880" dirty="0">
                <a:solidFill>
                  <a:schemeClr val="bg1"/>
                </a:solidFill>
              </a:rPr>
              <a:t> </a:t>
            </a:r>
            <a:r>
              <a:rPr lang="en-US" sz="2880" dirty="0" err="1">
                <a:solidFill>
                  <a:schemeClr val="bg1"/>
                </a:solidFill>
              </a:rPr>
              <a:t>omnis</a:t>
            </a:r>
            <a:r>
              <a:rPr lang="en-US" sz="2880" dirty="0">
                <a:solidFill>
                  <a:schemeClr val="bg1"/>
                </a:solidFill>
              </a:rPr>
              <a:t> </a:t>
            </a:r>
            <a:r>
              <a:rPr lang="en-US" sz="2880" dirty="0" err="1">
                <a:solidFill>
                  <a:schemeClr val="bg1"/>
                </a:solidFill>
              </a:rPr>
              <a:t>iste</a:t>
            </a:r>
            <a:r>
              <a:rPr lang="en-US" sz="2880" dirty="0">
                <a:solidFill>
                  <a:schemeClr val="bg1"/>
                </a:solidFill>
              </a:rPr>
              <a:t> </a:t>
            </a:r>
            <a:r>
              <a:rPr lang="en-US" sz="2880" dirty="0" err="1">
                <a:solidFill>
                  <a:schemeClr val="bg1"/>
                </a:solidFill>
              </a:rPr>
              <a:t>natus</a:t>
            </a:r>
            <a:r>
              <a:rPr lang="en-US" sz="2880" dirty="0">
                <a:solidFill>
                  <a:schemeClr val="bg1"/>
                </a:solidFill>
              </a:rPr>
              <a:t> error sit </a:t>
            </a:r>
            <a:r>
              <a:rPr lang="en-US" sz="2880" dirty="0" err="1">
                <a:solidFill>
                  <a:schemeClr val="bg1"/>
                </a:solidFill>
              </a:rPr>
              <a:t>voluptatem</a:t>
            </a:r>
            <a:r>
              <a:rPr lang="en-US" sz="2880" dirty="0">
                <a:solidFill>
                  <a:schemeClr val="bg1"/>
                </a:solidFill>
              </a:rPr>
              <a:t> </a:t>
            </a:r>
            <a:r>
              <a:rPr lang="en-US" sz="2880" dirty="0" err="1">
                <a:solidFill>
                  <a:schemeClr val="bg1"/>
                </a:solidFill>
              </a:rPr>
              <a:t>accusantium</a:t>
            </a:r>
            <a:r>
              <a:rPr lang="en-US" sz="2880" dirty="0">
                <a:solidFill>
                  <a:schemeClr val="bg1"/>
                </a:solidFill>
              </a:rPr>
              <a:t> </a:t>
            </a:r>
            <a:r>
              <a:rPr lang="en-US" sz="2880" dirty="0" err="1">
                <a:solidFill>
                  <a:schemeClr val="bg1"/>
                </a:solidFill>
              </a:rPr>
              <a:t>doloremque</a:t>
            </a:r>
            <a:r>
              <a:rPr lang="en-US" sz="2880" dirty="0">
                <a:solidFill>
                  <a:schemeClr val="bg1"/>
                </a:solidFill>
              </a:rPr>
              <a:t> </a:t>
            </a:r>
            <a:r>
              <a:rPr lang="en-US" sz="2880" dirty="0" err="1">
                <a:solidFill>
                  <a:schemeClr val="bg1"/>
                </a:solidFill>
              </a:rPr>
              <a:t>laudantium</a:t>
            </a:r>
            <a:r>
              <a:rPr lang="en-US" sz="2880" dirty="0">
                <a:solidFill>
                  <a:schemeClr val="bg1"/>
                </a:solidFill>
              </a:rPr>
              <a:t>.</a:t>
            </a:r>
          </a:p>
        </p:txBody>
      </p:sp>
      <p:sp>
        <p:nvSpPr>
          <p:cNvPr id="34" name="TextBox 33"/>
          <p:cNvSpPr txBox="1"/>
          <p:nvPr/>
        </p:nvSpPr>
        <p:spPr>
          <a:xfrm>
            <a:off x="11362722" y="11631430"/>
            <a:ext cx="4137351" cy="757130"/>
          </a:xfrm>
          <a:prstGeom prst="rect">
            <a:avLst/>
          </a:prstGeom>
          <a:noFill/>
        </p:spPr>
        <p:txBody>
          <a:bodyPr wrap="none" lIns="0" rIns="0" rtlCol="0">
            <a:spAutoFit/>
          </a:bodyPr>
          <a:lstStyle/>
          <a:p>
            <a:r>
              <a:rPr lang="en-US" sz="4320" b="1" dirty="0">
                <a:solidFill>
                  <a:schemeClr val="bg1"/>
                </a:solidFill>
                <a:latin typeface="Open Sans" charset="0"/>
                <a:ea typeface="Open Sans" charset="0"/>
                <a:cs typeface="Open Sans" charset="0"/>
              </a:rPr>
              <a:t>Digital Identity</a:t>
            </a:r>
          </a:p>
        </p:txBody>
      </p:sp>
      <p:sp>
        <p:nvSpPr>
          <p:cNvPr id="35" name="TextBox 34"/>
          <p:cNvSpPr txBox="1"/>
          <p:nvPr/>
        </p:nvSpPr>
        <p:spPr>
          <a:xfrm>
            <a:off x="11362721" y="12603172"/>
            <a:ext cx="6238522" cy="2344296"/>
          </a:xfrm>
          <a:prstGeom prst="rect">
            <a:avLst/>
          </a:prstGeom>
          <a:noFill/>
        </p:spPr>
        <p:txBody>
          <a:bodyPr wrap="square" lIns="0" rIns="0" rtlCol="0">
            <a:spAutoFit/>
          </a:bodyPr>
          <a:lstStyle/>
          <a:p>
            <a:pPr>
              <a:lnSpc>
                <a:spcPct val="130000"/>
              </a:lnSpc>
            </a:pPr>
            <a:r>
              <a:rPr lang="en-US" sz="2880" dirty="0" err="1">
                <a:solidFill>
                  <a:schemeClr val="bg1"/>
                </a:solidFill>
              </a:rPr>
              <a:t>Sed</a:t>
            </a:r>
            <a:r>
              <a:rPr lang="en-US" sz="2880" dirty="0">
                <a:solidFill>
                  <a:schemeClr val="bg1"/>
                </a:solidFill>
              </a:rPr>
              <a:t> </a:t>
            </a:r>
            <a:r>
              <a:rPr lang="en-US" sz="2880" dirty="0" err="1">
                <a:solidFill>
                  <a:schemeClr val="bg1"/>
                </a:solidFill>
              </a:rPr>
              <a:t>ut</a:t>
            </a:r>
            <a:r>
              <a:rPr lang="en-US" sz="2880" dirty="0">
                <a:solidFill>
                  <a:schemeClr val="bg1"/>
                </a:solidFill>
              </a:rPr>
              <a:t> </a:t>
            </a:r>
            <a:r>
              <a:rPr lang="en-US" sz="2880" dirty="0" err="1">
                <a:solidFill>
                  <a:schemeClr val="bg1"/>
                </a:solidFill>
              </a:rPr>
              <a:t>perspiciatis</a:t>
            </a:r>
            <a:r>
              <a:rPr lang="en-US" sz="2880" dirty="0">
                <a:solidFill>
                  <a:schemeClr val="bg1"/>
                </a:solidFill>
              </a:rPr>
              <a:t> </a:t>
            </a:r>
            <a:r>
              <a:rPr lang="en-US" sz="2880" dirty="0" err="1">
                <a:solidFill>
                  <a:schemeClr val="bg1"/>
                </a:solidFill>
              </a:rPr>
              <a:t>unde</a:t>
            </a:r>
            <a:r>
              <a:rPr lang="en-US" sz="2880" dirty="0">
                <a:solidFill>
                  <a:schemeClr val="bg1"/>
                </a:solidFill>
              </a:rPr>
              <a:t> </a:t>
            </a:r>
            <a:r>
              <a:rPr lang="en-US" sz="2880" dirty="0" err="1">
                <a:solidFill>
                  <a:schemeClr val="bg1"/>
                </a:solidFill>
              </a:rPr>
              <a:t>omnis</a:t>
            </a:r>
            <a:r>
              <a:rPr lang="en-US" sz="2880" dirty="0">
                <a:solidFill>
                  <a:schemeClr val="bg1"/>
                </a:solidFill>
              </a:rPr>
              <a:t> </a:t>
            </a:r>
            <a:r>
              <a:rPr lang="en-US" sz="2880" dirty="0" err="1">
                <a:solidFill>
                  <a:schemeClr val="bg1"/>
                </a:solidFill>
              </a:rPr>
              <a:t>iste</a:t>
            </a:r>
            <a:r>
              <a:rPr lang="en-US" sz="2880" dirty="0">
                <a:solidFill>
                  <a:schemeClr val="bg1"/>
                </a:solidFill>
              </a:rPr>
              <a:t> </a:t>
            </a:r>
            <a:r>
              <a:rPr lang="en-US" sz="2880" dirty="0" err="1">
                <a:solidFill>
                  <a:schemeClr val="bg1"/>
                </a:solidFill>
              </a:rPr>
              <a:t>natus</a:t>
            </a:r>
            <a:r>
              <a:rPr lang="en-US" sz="2880" dirty="0">
                <a:solidFill>
                  <a:schemeClr val="bg1"/>
                </a:solidFill>
              </a:rPr>
              <a:t> error sit </a:t>
            </a:r>
            <a:r>
              <a:rPr lang="en-US" sz="2880" dirty="0" err="1">
                <a:solidFill>
                  <a:schemeClr val="bg1"/>
                </a:solidFill>
              </a:rPr>
              <a:t>voluptatem</a:t>
            </a:r>
            <a:r>
              <a:rPr lang="en-US" sz="2880" dirty="0">
                <a:solidFill>
                  <a:schemeClr val="bg1"/>
                </a:solidFill>
              </a:rPr>
              <a:t> </a:t>
            </a:r>
            <a:r>
              <a:rPr lang="en-US" sz="2880" dirty="0" err="1">
                <a:solidFill>
                  <a:schemeClr val="bg1"/>
                </a:solidFill>
              </a:rPr>
              <a:t>accusantium</a:t>
            </a:r>
            <a:r>
              <a:rPr lang="en-US" sz="2880" dirty="0">
                <a:solidFill>
                  <a:schemeClr val="bg1"/>
                </a:solidFill>
              </a:rPr>
              <a:t> </a:t>
            </a:r>
            <a:r>
              <a:rPr lang="en-US" sz="2880" dirty="0" err="1">
                <a:solidFill>
                  <a:schemeClr val="bg1"/>
                </a:solidFill>
              </a:rPr>
              <a:t>doloremque</a:t>
            </a:r>
            <a:r>
              <a:rPr lang="en-US" sz="2880" dirty="0">
                <a:solidFill>
                  <a:schemeClr val="bg1"/>
                </a:solidFill>
              </a:rPr>
              <a:t> </a:t>
            </a:r>
            <a:r>
              <a:rPr lang="en-US" sz="2880" dirty="0" err="1">
                <a:solidFill>
                  <a:schemeClr val="bg1"/>
                </a:solidFill>
              </a:rPr>
              <a:t>laudantium</a:t>
            </a:r>
            <a:r>
              <a:rPr lang="en-US" sz="2880" dirty="0">
                <a:solidFill>
                  <a:schemeClr val="bg1"/>
                </a:solidFill>
              </a:rPr>
              <a:t>.</a:t>
            </a:r>
          </a:p>
        </p:txBody>
      </p:sp>
      <p:sp>
        <p:nvSpPr>
          <p:cNvPr id="36" name="TextBox 35"/>
          <p:cNvSpPr txBox="1"/>
          <p:nvPr/>
        </p:nvSpPr>
        <p:spPr>
          <a:xfrm>
            <a:off x="21122492" y="11631430"/>
            <a:ext cx="4220835" cy="757130"/>
          </a:xfrm>
          <a:prstGeom prst="rect">
            <a:avLst/>
          </a:prstGeom>
          <a:noFill/>
        </p:spPr>
        <p:txBody>
          <a:bodyPr wrap="none" lIns="0" rIns="0" rtlCol="0">
            <a:spAutoFit/>
          </a:bodyPr>
          <a:lstStyle/>
          <a:p>
            <a:r>
              <a:rPr lang="en-US" sz="4320" b="1" dirty="0">
                <a:solidFill>
                  <a:schemeClr val="bg1"/>
                </a:solidFill>
                <a:latin typeface="Open Sans" charset="0"/>
                <a:ea typeface="Open Sans" charset="0"/>
                <a:cs typeface="Open Sans" charset="0"/>
              </a:rPr>
              <a:t>Smart Contract</a:t>
            </a:r>
          </a:p>
        </p:txBody>
      </p:sp>
      <p:sp>
        <p:nvSpPr>
          <p:cNvPr id="37" name="TextBox 36"/>
          <p:cNvSpPr txBox="1"/>
          <p:nvPr/>
        </p:nvSpPr>
        <p:spPr>
          <a:xfrm>
            <a:off x="21122491" y="12603172"/>
            <a:ext cx="6238522" cy="2344296"/>
          </a:xfrm>
          <a:prstGeom prst="rect">
            <a:avLst/>
          </a:prstGeom>
          <a:noFill/>
        </p:spPr>
        <p:txBody>
          <a:bodyPr wrap="square" lIns="0" rIns="0" rtlCol="0">
            <a:spAutoFit/>
          </a:bodyPr>
          <a:lstStyle/>
          <a:p>
            <a:pPr>
              <a:lnSpc>
                <a:spcPct val="130000"/>
              </a:lnSpc>
            </a:pPr>
            <a:r>
              <a:rPr lang="en-US" sz="2880" dirty="0" err="1">
                <a:solidFill>
                  <a:schemeClr val="bg1"/>
                </a:solidFill>
              </a:rPr>
              <a:t>Sed</a:t>
            </a:r>
            <a:r>
              <a:rPr lang="en-US" sz="2880" dirty="0">
                <a:solidFill>
                  <a:schemeClr val="bg1"/>
                </a:solidFill>
              </a:rPr>
              <a:t> </a:t>
            </a:r>
            <a:r>
              <a:rPr lang="en-US" sz="2880" dirty="0" err="1">
                <a:solidFill>
                  <a:schemeClr val="bg1"/>
                </a:solidFill>
              </a:rPr>
              <a:t>ut</a:t>
            </a:r>
            <a:r>
              <a:rPr lang="en-US" sz="2880" dirty="0">
                <a:solidFill>
                  <a:schemeClr val="bg1"/>
                </a:solidFill>
              </a:rPr>
              <a:t> </a:t>
            </a:r>
            <a:r>
              <a:rPr lang="en-US" sz="2880" dirty="0" err="1">
                <a:solidFill>
                  <a:schemeClr val="bg1"/>
                </a:solidFill>
              </a:rPr>
              <a:t>perspiciatis</a:t>
            </a:r>
            <a:r>
              <a:rPr lang="en-US" sz="2880" dirty="0">
                <a:solidFill>
                  <a:schemeClr val="bg1"/>
                </a:solidFill>
              </a:rPr>
              <a:t> </a:t>
            </a:r>
            <a:r>
              <a:rPr lang="en-US" sz="2880" dirty="0" err="1">
                <a:solidFill>
                  <a:schemeClr val="bg1"/>
                </a:solidFill>
              </a:rPr>
              <a:t>unde</a:t>
            </a:r>
            <a:r>
              <a:rPr lang="en-US" sz="2880" dirty="0">
                <a:solidFill>
                  <a:schemeClr val="bg1"/>
                </a:solidFill>
              </a:rPr>
              <a:t> </a:t>
            </a:r>
            <a:r>
              <a:rPr lang="en-US" sz="2880" dirty="0" err="1">
                <a:solidFill>
                  <a:schemeClr val="bg1"/>
                </a:solidFill>
              </a:rPr>
              <a:t>omnis</a:t>
            </a:r>
            <a:r>
              <a:rPr lang="en-US" sz="2880" dirty="0">
                <a:solidFill>
                  <a:schemeClr val="bg1"/>
                </a:solidFill>
              </a:rPr>
              <a:t> </a:t>
            </a:r>
            <a:r>
              <a:rPr lang="en-US" sz="2880" dirty="0" err="1">
                <a:solidFill>
                  <a:schemeClr val="bg1"/>
                </a:solidFill>
              </a:rPr>
              <a:t>iste</a:t>
            </a:r>
            <a:r>
              <a:rPr lang="en-US" sz="2880" dirty="0">
                <a:solidFill>
                  <a:schemeClr val="bg1"/>
                </a:solidFill>
              </a:rPr>
              <a:t> </a:t>
            </a:r>
            <a:r>
              <a:rPr lang="en-US" sz="2880" dirty="0" err="1">
                <a:solidFill>
                  <a:schemeClr val="bg1"/>
                </a:solidFill>
              </a:rPr>
              <a:t>natus</a:t>
            </a:r>
            <a:r>
              <a:rPr lang="en-US" sz="2880" dirty="0">
                <a:solidFill>
                  <a:schemeClr val="bg1"/>
                </a:solidFill>
              </a:rPr>
              <a:t> error sit </a:t>
            </a:r>
            <a:r>
              <a:rPr lang="en-US" sz="2880" dirty="0" err="1">
                <a:solidFill>
                  <a:schemeClr val="bg1"/>
                </a:solidFill>
              </a:rPr>
              <a:t>voluptatem</a:t>
            </a:r>
            <a:r>
              <a:rPr lang="en-US" sz="2880" dirty="0">
                <a:solidFill>
                  <a:schemeClr val="bg1"/>
                </a:solidFill>
              </a:rPr>
              <a:t> </a:t>
            </a:r>
            <a:r>
              <a:rPr lang="en-US" sz="2880" dirty="0" err="1">
                <a:solidFill>
                  <a:schemeClr val="bg1"/>
                </a:solidFill>
              </a:rPr>
              <a:t>accusantium</a:t>
            </a:r>
            <a:r>
              <a:rPr lang="en-US" sz="2880" dirty="0">
                <a:solidFill>
                  <a:schemeClr val="bg1"/>
                </a:solidFill>
              </a:rPr>
              <a:t> </a:t>
            </a:r>
            <a:r>
              <a:rPr lang="en-US" sz="2880" dirty="0" err="1">
                <a:solidFill>
                  <a:schemeClr val="bg1"/>
                </a:solidFill>
              </a:rPr>
              <a:t>doloremque</a:t>
            </a:r>
            <a:r>
              <a:rPr lang="en-US" sz="2880" dirty="0">
                <a:solidFill>
                  <a:schemeClr val="bg1"/>
                </a:solidFill>
              </a:rPr>
              <a:t> </a:t>
            </a:r>
            <a:r>
              <a:rPr lang="en-US" sz="2880" dirty="0" err="1">
                <a:solidFill>
                  <a:schemeClr val="bg1"/>
                </a:solidFill>
              </a:rPr>
              <a:t>laudantium</a:t>
            </a:r>
            <a:r>
              <a:rPr lang="en-US" sz="2880" dirty="0">
                <a:solidFill>
                  <a:schemeClr val="bg1"/>
                </a:solidFill>
              </a:rPr>
              <a:t>.</a:t>
            </a:r>
          </a:p>
        </p:txBody>
      </p:sp>
      <p:sp>
        <p:nvSpPr>
          <p:cNvPr id="19" name="Title 2">
            <a:extLst>
              <a:ext uri="{FF2B5EF4-FFF2-40B4-BE49-F238E27FC236}">
                <a16:creationId xmlns:a16="http://schemas.microsoft.com/office/drawing/2014/main" id="{6EF9190C-EE32-41AC-96F8-6F768530B5DA}"/>
              </a:ext>
            </a:extLst>
          </p:cNvPr>
          <p:cNvSpPr txBox="1">
            <a:spLocks/>
          </p:cNvSpPr>
          <p:nvPr/>
        </p:nvSpPr>
        <p:spPr>
          <a:xfrm>
            <a:off x="1405227" y="2637973"/>
            <a:ext cx="11910723" cy="2697529"/>
          </a:xfrm>
          <a:prstGeom prst="rect">
            <a:avLst/>
          </a:prstGeom>
        </p:spPr>
        <p:txBody>
          <a:bodyPr/>
          <a:lst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a:lstStyle>
          <a:p>
            <a:r>
              <a:rPr lang="en-US" sz="11500" dirty="0">
                <a:solidFill>
                  <a:schemeClr val="bg1"/>
                </a:solidFill>
              </a:rPr>
              <a:t>OUR</a:t>
            </a:r>
            <a:br>
              <a:rPr lang="en-US" sz="11500" dirty="0">
                <a:solidFill>
                  <a:schemeClr val="bg1"/>
                </a:solidFill>
              </a:rPr>
            </a:br>
            <a:r>
              <a:rPr lang="en-US" sz="11500" dirty="0">
                <a:solidFill>
                  <a:schemeClr val="bg1"/>
                </a:solidFill>
              </a:rPr>
              <a:t>MISSIONS</a:t>
            </a:r>
            <a:endParaRPr lang="en-US" sz="11500" b="1" dirty="0">
              <a:solidFill>
                <a:schemeClr val="bg1"/>
              </a:solidFill>
            </a:endParaRPr>
          </a:p>
        </p:txBody>
      </p:sp>
      <p:sp>
        <p:nvSpPr>
          <p:cNvPr id="20" name="TextBox 19">
            <a:extLst>
              <a:ext uri="{FF2B5EF4-FFF2-40B4-BE49-F238E27FC236}">
                <a16:creationId xmlns:a16="http://schemas.microsoft.com/office/drawing/2014/main" id="{D1098F88-FBA8-410D-8957-DD0FE0FB4119}"/>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bg1"/>
                </a:solidFill>
              </a:rPr>
              <a:t>BLOCKCHAIN</a:t>
            </a:r>
          </a:p>
        </p:txBody>
      </p:sp>
    </p:spTree>
    <p:extLst>
      <p:ext uri="{BB962C8B-B14F-4D97-AF65-F5344CB8AC3E}">
        <p14:creationId xmlns:p14="http://schemas.microsoft.com/office/powerpoint/2010/main" val="1241032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EFAA7DF3-F11C-4825-8DB5-3F4C2322EB3D}"/>
              </a:ext>
            </a:extLst>
          </p:cNvPr>
          <p:cNvSpPr/>
          <p:nvPr/>
        </p:nvSpPr>
        <p:spPr>
          <a:xfrm>
            <a:off x="5486400" y="0"/>
            <a:ext cx="23774400" cy="16459200"/>
          </a:xfrm>
          <a:prstGeom prst="parallelogram">
            <a:avLst>
              <a:gd name="adj" fmla="val 0"/>
            </a:avLst>
          </a:prstGeom>
          <a:solidFill>
            <a:schemeClr val="accent1">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E987E2-E592-4EFC-8B02-DADBC536D181}"/>
              </a:ext>
            </a:extLst>
          </p:cNvPr>
          <p:cNvSpPr/>
          <p:nvPr/>
        </p:nvSpPr>
        <p:spPr>
          <a:xfrm>
            <a:off x="13211955" y="6570932"/>
            <a:ext cx="10975455" cy="5078313"/>
          </a:xfrm>
          <a:prstGeom prst="rect">
            <a:avLst/>
          </a:prstGeom>
        </p:spPr>
        <p:txBody>
          <a:bodyPr wrap="square">
            <a:spAutoFit/>
          </a:bodyPr>
          <a:lstStyle/>
          <a:p>
            <a:r>
              <a:rPr lang="en-US" sz="5400" dirty="0">
                <a:solidFill>
                  <a:schemeClr val="accent5"/>
                </a:solidFill>
              </a:rPr>
              <a:t>THIS FRIEND OF HIS HAD FIRST ARRIVED ON THE </a:t>
            </a:r>
            <a:br>
              <a:rPr lang="en-US" sz="5400" dirty="0">
                <a:solidFill>
                  <a:schemeClr val="accent5"/>
                </a:solidFill>
              </a:rPr>
            </a:br>
            <a:r>
              <a:rPr lang="en-US" sz="5400" b="1" dirty="0">
                <a:solidFill>
                  <a:schemeClr val="accent5"/>
                </a:solidFill>
              </a:rPr>
              <a:t>PLANET SOME FIFTEEN EARTH YEARS PREVIOUSLY, AND HE HAD WORKED HARD TO BLEND HIMSELF INTO”</a:t>
            </a:r>
          </a:p>
        </p:txBody>
      </p:sp>
      <p:sp>
        <p:nvSpPr>
          <p:cNvPr id="16" name="Rectangle 15">
            <a:extLst>
              <a:ext uri="{FF2B5EF4-FFF2-40B4-BE49-F238E27FC236}">
                <a16:creationId xmlns:a16="http://schemas.microsoft.com/office/drawing/2014/main" id="{92713DEC-EB94-457E-8738-B52F90814ED5}"/>
              </a:ext>
            </a:extLst>
          </p:cNvPr>
          <p:cNvSpPr/>
          <p:nvPr/>
        </p:nvSpPr>
        <p:spPr>
          <a:xfrm>
            <a:off x="2724152" y="9469366"/>
            <a:ext cx="6062040" cy="2379434"/>
          </a:xfrm>
          <a:prstGeom prst="rect">
            <a:avLst/>
          </a:prstGeom>
        </p:spPr>
        <p:txBody>
          <a:bodyPr wrap="square">
            <a:spAutoFit/>
          </a:bodyPr>
          <a:lstStyle/>
          <a:p>
            <a:pPr>
              <a:lnSpc>
                <a:spcPct val="80000"/>
              </a:lnSpc>
            </a:pPr>
            <a:r>
              <a:rPr lang="en-US" sz="8000" dirty="0">
                <a:solidFill>
                  <a:schemeClr val="accent2"/>
                </a:solidFill>
              </a:rPr>
              <a:t>OLAWALE </a:t>
            </a:r>
            <a:r>
              <a:rPr lang="en-US" sz="10500" b="1" dirty="0">
                <a:solidFill>
                  <a:schemeClr val="accent2"/>
                </a:solidFill>
              </a:rPr>
              <a:t>DANIEL</a:t>
            </a:r>
          </a:p>
        </p:txBody>
      </p:sp>
      <p:sp>
        <p:nvSpPr>
          <p:cNvPr id="18" name="Rectangle 17">
            <a:extLst>
              <a:ext uri="{FF2B5EF4-FFF2-40B4-BE49-F238E27FC236}">
                <a16:creationId xmlns:a16="http://schemas.microsoft.com/office/drawing/2014/main" id="{891F6798-65DD-411E-A265-DA802AE073FA}"/>
              </a:ext>
            </a:extLst>
          </p:cNvPr>
          <p:cNvSpPr/>
          <p:nvPr/>
        </p:nvSpPr>
        <p:spPr>
          <a:xfrm>
            <a:off x="2762251" y="12116568"/>
            <a:ext cx="7829549" cy="588431"/>
          </a:xfrm>
          <a:prstGeom prst="rect">
            <a:avLst/>
          </a:prstGeom>
        </p:spPr>
        <p:txBody>
          <a:bodyPr wrap="square">
            <a:spAutoFit/>
          </a:bodyPr>
          <a:lstStyle/>
          <a:p>
            <a:pPr>
              <a:lnSpc>
                <a:spcPct val="80000"/>
              </a:lnSpc>
            </a:pPr>
            <a:r>
              <a:rPr lang="en-US" sz="4000" i="1" dirty="0">
                <a:solidFill>
                  <a:schemeClr val="tx1">
                    <a:lumMod val="85000"/>
                    <a:lumOff val="15000"/>
                  </a:schemeClr>
                </a:solidFill>
              </a:rPr>
              <a:t>BUSINESSMAN</a:t>
            </a:r>
          </a:p>
        </p:txBody>
      </p:sp>
      <p:sp>
        <p:nvSpPr>
          <p:cNvPr id="23" name="Freeform: Shape 22">
            <a:extLst>
              <a:ext uri="{FF2B5EF4-FFF2-40B4-BE49-F238E27FC236}">
                <a16:creationId xmlns:a16="http://schemas.microsoft.com/office/drawing/2014/main" id="{D90E8582-7516-4073-968C-B57CFA7C5C10}"/>
              </a:ext>
            </a:extLst>
          </p:cNvPr>
          <p:cNvSpPr/>
          <p:nvPr/>
        </p:nvSpPr>
        <p:spPr>
          <a:xfrm>
            <a:off x="13288156" y="3741834"/>
            <a:ext cx="2952752" cy="2208463"/>
          </a:xfrm>
          <a:custGeom>
            <a:avLst/>
            <a:gdLst/>
            <a:ahLst/>
            <a:cxnLst/>
            <a:rect l="l" t="t" r="r" b="b"/>
            <a:pathLst>
              <a:path w="7583614" h="5672042">
                <a:moveTo>
                  <a:pt x="7332916" y="0"/>
                </a:moveTo>
                <a:lnTo>
                  <a:pt x="7583614" y="1143808"/>
                </a:lnTo>
                <a:cubicBezTo>
                  <a:pt x="7058388" y="1207136"/>
                  <a:pt x="6667326" y="1362516"/>
                  <a:pt x="6410426" y="1609950"/>
                </a:cubicBezTo>
                <a:cubicBezTo>
                  <a:pt x="6153526" y="1857384"/>
                  <a:pt x="6032748" y="2192954"/>
                  <a:pt x="6048088" y="2616660"/>
                </a:cubicBezTo>
                <a:lnTo>
                  <a:pt x="7207568" y="2616660"/>
                </a:lnTo>
                <a:lnTo>
                  <a:pt x="7207568" y="5672042"/>
                </a:lnTo>
                <a:lnTo>
                  <a:pt x="4152186" y="5672042"/>
                </a:lnTo>
                <a:lnTo>
                  <a:pt x="4152186" y="3180730"/>
                </a:lnTo>
                <a:cubicBezTo>
                  <a:pt x="4163284" y="2058139"/>
                  <a:pt x="4450542" y="1251857"/>
                  <a:pt x="5013960" y="761886"/>
                </a:cubicBezTo>
                <a:cubicBezTo>
                  <a:pt x="5577378" y="271916"/>
                  <a:pt x="6350362" y="17953"/>
                  <a:pt x="7332916" y="0"/>
                </a:cubicBezTo>
                <a:close/>
                <a:moveTo>
                  <a:pt x="3180730" y="0"/>
                </a:moveTo>
                <a:lnTo>
                  <a:pt x="3415760" y="1143808"/>
                </a:lnTo>
                <a:cubicBezTo>
                  <a:pt x="2890208" y="1207136"/>
                  <a:pt x="2499798" y="1362516"/>
                  <a:pt x="2244530" y="1609950"/>
                </a:cubicBezTo>
                <a:cubicBezTo>
                  <a:pt x="1989262" y="1857384"/>
                  <a:pt x="1873054" y="2192954"/>
                  <a:pt x="1895904" y="2616660"/>
                </a:cubicBezTo>
                <a:lnTo>
                  <a:pt x="3055382" y="2616660"/>
                </a:lnTo>
                <a:lnTo>
                  <a:pt x="3055382" y="5672042"/>
                </a:lnTo>
                <a:lnTo>
                  <a:pt x="0" y="5672042"/>
                </a:lnTo>
                <a:lnTo>
                  <a:pt x="0" y="3180730"/>
                </a:lnTo>
                <a:cubicBezTo>
                  <a:pt x="10119" y="2058139"/>
                  <a:pt x="295419" y="1251857"/>
                  <a:pt x="855899" y="761886"/>
                </a:cubicBezTo>
                <a:cubicBezTo>
                  <a:pt x="1416378" y="271916"/>
                  <a:pt x="2191322" y="17953"/>
                  <a:pt x="318073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F22013C-8AB6-4C90-BD4B-CDF0374C810A}"/>
              </a:ext>
            </a:extLst>
          </p:cNvPr>
          <p:cNvSpPr/>
          <p:nvPr/>
        </p:nvSpPr>
        <p:spPr>
          <a:xfrm flipH="1" flipV="1">
            <a:off x="13288155" y="12269880"/>
            <a:ext cx="1951845" cy="1459851"/>
          </a:xfrm>
          <a:custGeom>
            <a:avLst/>
            <a:gdLst/>
            <a:ahLst/>
            <a:cxnLst/>
            <a:rect l="l" t="t" r="r" b="b"/>
            <a:pathLst>
              <a:path w="7583614" h="5672042">
                <a:moveTo>
                  <a:pt x="7332916" y="0"/>
                </a:moveTo>
                <a:lnTo>
                  <a:pt x="7583614" y="1143808"/>
                </a:lnTo>
                <a:cubicBezTo>
                  <a:pt x="7058388" y="1207136"/>
                  <a:pt x="6667326" y="1362516"/>
                  <a:pt x="6410426" y="1609950"/>
                </a:cubicBezTo>
                <a:cubicBezTo>
                  <a:pt x="6153526" y="1857384"/>
                  <a:pt x="6032748" y="2192954"/>
                  <a:pt x="6048088" y="2616660"/>
                </a:cubicBezTo>
                <a:lnTo>
                  <a:pt x="7207568" y="2616660"/>
                </a:lnTo>
                <a:lnTo>
                  <a:pt x="7207568" y="5672042"/>
                </a:lnTo>
                <a:lnTo>
                  <a:pt x="4152186" y="5672042"/>
                </a:lnTo>
                <a:lnTo>
                  <a:pt x="4152186" y="3180730"/>
                </a:lnTo>
                <a:cubicBezTo>
                  <a:pt x="4163284" y="2058139"/>
                  <a:pt x="4450542" y="1251857"/>
                  <a:pt x="5013960" y="761886"/>
                </a:cubicBezTo>
                <a:cubicBezTo>
                  <a:pt x="5577378" y="271916"/>
                  <a:pt x="6350362" y="17953"/>
                  <a:pt x="7332916" y="0"/>
                </a:cubicBezTo>
                <a:close/>
                <a:moveTo>
                  <a:pt x="3180730" y="0"/>
                </a:moveTo>
                <a:lnTo>
                  <a:pt x="3415760" y="1143808"/>
                </a:lnTo>
                <a:cubicBezTo>
                  <a:pt x="2890208" y="1207136"/>
                  <a:pt x="2499798" y="1362516"/>
                  <a:pt x="2244530" y="1609950"/>
                </a:cubicBezTo>
                <a:cubicBezTo>
                  <a:pt x="1989262" y="1857384"/>
                  <a:pt x="1873054" y="2192954"/>
                  <a:pt x="1895904" y="2616660"/>
                </a:cubicBezTo>
                <a:lnTo>
                  <a:pt x="3055382" y="2616660"/>
                </a:lnTo>
                <a:lnTo>
                  <a:pt x="3055382" y="5672042"/>
                </a:lnTo>
                <a:lnTo>
                  <a:pt x="0" y="5672042"/>
                </a:lnTo>
                <a:lnTo>
                  <a:pt x="0" y="3180730"/>
                </a:lnTo>
                <a:cubicBezTo>
                  <a:pt x="10119" y="2058139"/>
                  <a:pt x="295419" y="1251857"/>
                  <a:pt x="855899" y="761886"/>
                </a:cubicBezTo>
                <a:cubicBezTo>
                  <a:pt x="1416378" y="271916"/>
                  <a:pt x="2191322" y="17953"/>
                  <a:pt x="3180730"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08F0556-B084-449F-B56B-CCE09792AF91}"/>
              </a:ext>
            </a:extLst>
          </p:cNvPr>
          <p:cNvSpPr txBox="1"/>
          <p:nvPr/>
        </p:nvSpPr>
        <p:spPr>
          <a:xfrm>
            <a:off x="13288155" y="1173952"/>
            <a:ext cx="2630528" cy="535531"/>
          </a:xfrm>
          <a:prstGeom prst="rect">
            <a:avLst/>
          </a:prstGeom>
          <a:noFill/>
        </p:spPr>
        <p:txBody>
          <a:bodyPr wrap="none" lIns="0" rIns="0" rtlCol="0">
            <a:spAutoFit/>
          </a:bodyPr>
          <a:lstStyle/>
          <a:p>
            <a:r>
              <a:rPr lang="en-US" sz="2880" b="1" dirty="0">
                <a:solidFill>
                  <a:schemeClr val="accent2"/>
                </a:solidFill>
              </a:rPr>
              <a:t>BLOCKCHAIN</a:t>
            </a:r>
          </a:p>
        </p:txBody>
      </p:sp>
      <p:pic>
        <p:nvPicPr>
          <p:cNvPr id="14" name="Picture Placeholder 13">
            <a:extLst>
              <a:ext uri="{FF2B5EF4-FFF2-40B4-BE49-F238E27FC236}">
                <a16:creationId xmlns:a16="http://schemas.microsoft.com/office/drawing/2014/main" id="{D4324B10-25ED-4AEE-B7F8-8C0CE734D39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a:stretch/>
        </p:blipFill>
        <p:spPr>
          <a:xfrm>
            <a:off x="2647950" y="2552700"/>
            <a:ext cx="5676900" cy="5676900"/>
          </a:xfrm>
        </p:spPr>
      </p:pic>
    </p:spTree>
    <p:extLst>
      <p:ext uri="{BB962C8B-B14F-4D97-AF65-F5344CB8AC3E}">
        <p14:creationId xmlns:p14="http://schemas.microsoft.com/office/powerpoint/2010/main" val="4159355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C85539B-D43B-4AAB-AD08-6110223560E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7" name="Rectangle 6"/>
          <p:cNvSpPr/>
          <p:nvPr/>
        </p:nvSpPr>
        <p:spPr>
          <a:xfrm>
            <a:off x="0" y="0"/>
            <a:ext cx="29260800" cy="16459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6" name="TextBox 5"/>
          <p:cNvSpPr txBox="1"/>
          <p:nvPr/>
        </p:nvSpPr>
        <p:spPr>
          <a:xfrm>
            <a:off x="3950393" y="7440183"/>
            <a:ext cx="21360015" cy="3046988"/>
          </a:xfrm>
          <a:prstGeom prst="rect">
            <a:avLst/>
          </a:prstGeom>
          <a:noFill/>
        </p:spPr>
        <p:txBody>
          <a:bodyPr wrap="none" lIns="0" rIns="0" rtlCol="0">
            <a:spAutoFit/>
          </a:bodyPr>
          <a:lstStyle/>
          <a:p>
            <a:pPr algn="ctr"/>
            <a:r>
              <a:rPr lang="en-US" sz="9600" b="1" dirty="0">
                <a:solidFill>
                  <a:srgbClr val="FFFFFF"/>
                </a:solidFill>
                <a:latin typeface="+mj-lt"/>
                <a:ea typeface="Source Sans Pro Black" charset="0"/>
                <a:cs typeface="Source Sans Pro Black" charset="0"/>
              </a:rPr>
              <a:t>ARE YOU </a:t>
            </a:r>
            <a:r>
              <a:rPr lang="en-US" sz="9600" b="1" dirty="0">
                <a:solidFill>
                  <a:schemeClr val="accent3"/>
                </a:solidFill>
                <a:latin typeface="+mj-lt"/>
                <a:ea typeface="Source Sans Pro Black" charset="0"/>
                <a:cs typeface="Source Sans Pro Black" charset="0"/>
              </a:rPr>
              <a:t>BLOCKCHAIN</a:t>
            </a:r>
            <a:r>
              <a:rPr lang="en-US" sz="9600" b="1" dirty="0">
                <a:solidFill>
                  <a:schemeClr val="accent6"/>
                </a:solidFill>
                <a:latin typeface="+mj-lt"/>
                <a:ea typeface="Source Sans Pro Black" charset="0"/>
                <a:cs typeface="Source Sans Pro Black" charset="0"/>
              </a:rPr>
              <a:t> </a:t>
            </a:r>
            <a:r>
              <a:rPr lang="en-US" sz="9600" b="1" dirty="0">
                <a:solidFill>
                  <a:srgbClr val="FFFFFF"/>
                </a:solidFill>
                <a:latin typeface="+mj-lt"/>
                <a:ea typeface="Source Sans Pro Black" charset="0"/>
                <a:cs typeface="Source Sans Pro Black" charset="0"/>
              </a:rPr>
              <a:t>STARTUP</a:t>
            </a:r>
          </a:p>
          <a:p>
            <a:pPr algn="ctr"/>
            <a:r>
              <a:rPr lang="en-US" sz="9600" b="1" dirty="0">
                <a:solidFill>
                  <a:srgbClr val="FFFFFF"/>
                </a:solidFill>
                <a:latin typeface="+mj-lt"/>
                <a:ea typeface="Source Sans Pro Black" charset="0"/>
                <a:cs typeface="Source Sans Pro Black" charset="0"/>
              </a:rPr>
              <a:t>LOOKING FOR SEED FUNDING?</a:t>
            </a:r>
          </a:p>
        </p:txBody>
      </p:sp>
      <p:sp>
        <p:nvSpPr>
          <p:cNvPr id="14" name="TextBox 13">
            <a:extLst>
              <a:ext uri="{FF2B5EF4-FFF2-40B4-BE49-F238E27FC236}">
                <a16:creationId xmlns:a16="http://schemas.microsoft.com/office/drawing/2014/main" id="{4B694E6A-D93F-4763-9E7F-41A6EE0512BF}"/>
              </a:ext>
            </a:extLst>
          </p:cNvPr>
          <p:cNvSpPr txBox="1"/>
          <p:nvPr/>
        </p:nvSpPr>
        <p:spPr>
          <a:xfrm>
            <a:off x="13315136" y="5972029"/>
            <a:ext cx="2630528" cy="535531"/>
          </a:xfrm>
          <a:prstGeom prst="rect">
            <a:avLst/>
          </a:prstGeom>
          <a:noFill/>
        </p:spPr>
        <p:txBody>
          <a:bodyPr wrap="none" lIns="0" rIns="0" rtlCol="0">
            <a:spAutoFit/>
          </a:bodyPr>
          <a:lstStyle/>
          <a:p>
            <a:pPr algn="ctr"/>
            <a:r>
              <a:rPr lang="en-US" sz="2880" b="1" dirty="0">
                <a:solidFill>
                  <a:schemeClr val="bg1"/>
                </a:solidFill>
              </a:rPr>
              <a:t>BLOCKCHAIN</a:t>
            </a:r>
          </a:p>
        </p:txBody>
      </p:sp>
      <p:sp>
        <p:nvSpPr>
          <p:cNvPr id="17" name="Freeform: Shape 16">
            <a:extLst>
              <a:ext uri="{FF2B5EF4-FFF2-40B4-BE49-F238E27FC236}">
                <a16:creationId xmlns:a16="http://schemas.microsoft.com/office/drawing/2014/main" id="{E98FFF9F-8726-4E0C-822B-AFCE3B13DFE2}"/>
              </a:ext>
            </a:extLst>
          </p:cNvPr>
          <p:cNvSpPr/>
          <p:nvPr/>
        </p:nvSpPr>
        <p:spPr>
          <a:xfrm>
            <a:off x="21640800" y="8732811"/>
            <a:ext cx="7620000" cy="7726388"/>
          </a:xfrm>
          <a:custGeom>
            <a:avLst/>
            <a:gdLst>
              <a:gd name="connsiteX0" fmla="*/ 9381658 w 9381658"/>
              <a:gd name="connsiteY0" fmla="*/ 0 h 9512642"/>
              <a:gd name="connsiteX1" fmla="*/ 9381658 w 9381658"/>
              <a:gd name="connsiteY1" fmla="*/ 9512642 h 9512642"/>
              <a:gd name="connsiteX2" fmla="*/ 3692056 w 9381658"/>
              <a:gd name="connsiteY2" fmla="*/ 9512642 h 9512642"/>
              <a:gd name="connsiteX3" fmla="*/ 0 w 9381658"/>
              <a:gd name="connsiteY3" fmla="*/ 6038567 h 9512642"/>
              <a:gd name="connsiteX4" fmla="*/ 9381658 w 9381658"/>
              <a:gd name="connsiteY4" fmla="*/ 0 h 95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1658" h="9512642">
                <a:moveTo>
                  <a:pt x="9381658" y="0"/>
                </a:moveTo>
                <a:lnTo>
                  <a:pt x="9381658" y="9512642"/>
                </a:lnTo>
                <a:lnTo>
                  <a:pt x="3692056" y="9512642"/>
                </a:lnTo>
                <a:lnTo>
                  <a:pt x="0" y="6038567"/>
                </a:lnTo>
                <a:lnTo>
                  <a:pt x="9381658" y="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5D21D92-D2D2-40E5-88BF-C0DCF8B3B1D4}"/>
              </a:ext>
            </a:extLst>
          </p:cNvPr>
          <p:cNvSpPr/>
          <p:nvPr/>
        </p:nvSpPr>
        <p:spPr>
          <a:xfrm rot="10800000">
            <a:off x="1" y="0"/>
            <a:ext cx="5889797" cy="5972029"/>
          </a:xfrm>
          <a:custGeom>
            <a:avLst/>
            <a:gdLst>
              <a:gd name="connsiteX0" fmla="*/ 9381658 w 9381658"/>
              <a:gd name="connsiteY0" fmla="*/ 0 h 9512642"/>
              <a:gd name="connsiteX1" fmla="*/ 9381658 w 9381658"/>
              <a:gd name="connsiteY1" fmla="*/ 9512642 h 9512642"/>
              <a:gd name="connsiteX2" fmla="*/ 3692056 w 9381658"/>
              <a:gd name="connsiteY2" fmla="*/ 9512642 h 9512642"/>
              <a:gd name="connsiteX3" fmla="*/ 0 w 9381658"/>
              <a:gd name="connsiteY3" fmla="*/ 6038567 h 9512642"/>
              <a:gd name="connsiteX4" fmla="*/ 9381658 w 9381658"/>
              <a:gd name="connsiteY4" fmla="*/ 0 h 95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1658" h="9512642">
                <a:moveTo>
                  <a:pt x="9381658" y="0"/>
                </a:moveTo>
                <a:lnTo>
                  <a:pt x="9381658" y="9512642"/>
                </a:lnTo>
                <a:lnTo>
                  <a:pt x="3692056" y="9512642"/>
                </a:lnTo>
                <a:lnTo>
                  <a:pt x="0" y="6038567"/>
                </a:lnTo>
                <a:lnTo>
                  <a:pt x="9381658" y="0"/>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F75C9C5-3C27-4C59-AA36-F47A8785825A}"/>
              </a:ext>
            </a:extLst>
          </p:cNvPr>
          <p:cNvSpPr/>
          <p:nvPr/>
        </p:nvSpPr>
        <p:spPr>
          <a:xfrm rot="3694250" flipH="1" flipV="1">
            <a:off x="-2693611" y="-1994100"/>
            <a:ext cx="5990956" cy="9864090"/>
          </a:xfrm>
          <a:custGeom>
            <a:avLst/>
            <a:gdLst>
              <a:gd name="connsiteX0" fmla="*/ 9381658 w 9381658"/>
              <a:gd name="connsiteY0" fmla="*/ 0 h 9512642"/>
              <a:gd name="connsiteX1" fmla="*/ 9381658 w 9381658"/>
              <a:gd name="connsiteY1" fmla="*/ 9512642 h 9512642"/>
              <a:gd name="connsiteX2" fmla="*/ 3692056 w 9381658"/>
              <a:gd name="connsiteY2" fmla="*/ 9512642 h 9512642"/>
              <a:gd name="connsiteX3" fmla="*/ 0 w 9381658"/>
              <a:gd name="connsiteY3" fmla="*/ 6038567 h 9512642"/>
              <a:gd name="connsiteX4" fmla="*/ 9381658 w 9381658"/>
              <a:gd name="connsiteY4" fmla="*/ 0 h 95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1658" h="9512642">
                <a:moveTo>
                  <a:pt x="9381658" y="0"/>
                </a:moveTo>
                <a:lnTo>
                  <a:pt x="9381658" y="9512642"/>
                </a:lnTo>
                <a:lnTo>
                  <a:pt x="3692056" y="9512642"/>
                </a:lnTo>
                <a:lnTo>
                  <a:pt x="0" y="6038567"/>
                </a:lnTo>
                <a:lnTo>
                  <a:pt x="9381658" y="0"/>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BF157D9-D561-4A83-B2D9-6665266AFEBF}"/>
              </a:ext>
            </a:extLst>
          </p:cNvPr>
          <p:cNvSpPr/>
          <p:nvPr/>
        </p:nvSpPr>
        <p:spPr>
          <a:xfrm rot="13501664">
            <a:off x="23611422" y="10587962"/>
            <a:ext cx="9293398" cy="9423150"/>
          </a:xfrm>
          <a:custGeom>
            <a:avLst/>
            <a:gdLst>
              <a:gd name="connsiteX0" fmla="*/ 9381658 w 9381658"/>
              <a:gd name="connsiteY0" fmla="*/ 0 h 9512642"/>
              <a:gd name="connsiteX1" fmla="*/ 9381658 w 9381658"/>
              <a:gd name="connsiteY1" fmla="*/ 9512642 h 9512642"/>
              <a:gd name="connsiteX2" fmla="*/ 3692056 w 9381658"/>
              <a:gd name="connsiteY2" fmla="*/ 9512642 h 9512642"/>
              <a:gd name="connsiteX3" fmla="*/ 0 w 9381658"/>
              <a:gd name="connsiteY3" fmla="*/ 6038567 h 9512642"/>
              <a:gd name="connsiteX4" fmla="*/ 9381658 w 9381658"/>
              <a:gd name="connsiteY4" fmla="*/ 0 h 95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1658" h="9512642">
                <a:moveTo>
                  <a:pt x="9381658" y="0"/>
                </a:moveTo>
                <a:lnTo>
                  <a:pt x="9381658" y="9512642"/>
                </a:lnTo>
                <a:lnTo>
                  <a:pt x="3692056" y="9512642"/>
                </a:lnTo>
                <a:lnTo>
                  <a:pt x="0" y="6038567"/>
                </a:lnTo>
                <a:lnTo>
                  <a:pt x="9381658" y="0"/>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339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A2FA35D-6131-4041-803F-3CC063C1085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9" name="Picture Placeholder 8">
            <a:extLst>
              <a:ext uri="{FF2B5EF4-FFF2-40B4-BE49-F238E27FC236}">
                <a16:creationId xmlns:a16="http://schemas.microsoft.com/office/drawing/2014/main" id="{169A74FB-D1AE-4A6F-B913-D59689C41AA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 name="TextBox 3">
            <a:extLst>
              <a:ext uri="{FF2B5EF4-FFF2-40B4-BE49-F238E27FC236}">
                <a16:creationId xmlns:a16="http://schemas.microsoft.com/office/drawing/2014/main" id="{250079E7-6931-4F7A-8622-2D55976E8D5B}"/>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bg1"/>
                </a:solidFill>
              </a:rPr>
              <a:t>BLOCKCHAIN</a:t>
            </a:r>
          </a:p>
        </p:txBody>
      </p:sp>
      <p:sp>
        <p:nvSpPr>
          <p:cNvPr id="5" name="Title 1">
            <a:extLst>
              <a:ext uri="{FF2B5EF4-FFF2-40B4-BE49-F238E27FC236}">
                <a16:creationId xmlns:a16="http://schemas.microsoft.com/office/drawing/2014/main" id="{80644DE5-7459-4E5B-A2E2-8137404E587F}"/>
              </a:ext>
            </a:extLst>
          </p:cNvPr>
          <p:cNvSpPr txBox="1">
            <a:spLocks/>
          </p:cNvSpPr>
          <p:nvPr/>
        </p:nvSpPr>
        <p:spPr>
          <a:xfrm>
            <a:off x="1367127" y="3041973"/>
            <a:ext cx="147872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solidFill>
                  <a:schemeClr val="bg1"/>
                </a:solidFill>
              </a:rPr>
              <a:t>BLOCKCHAIN </a:t>
            </a:r>
            <a:r>
              <a:rPr lang="en-US" b="1" dirty="0">
                <a:solidFill>
                  <a:schemeClr val="bg1"/>
                </a:solidFill>
              </a:rPr>
              <a:t>STARTUP GAME</a:t>
            </a:r>
          </a:p>
        </p:txBody>
      </p:sp>
      <p:sp>
        <p:nvSpPr>
          <p:cNvPr id="10" name="Rectangle 9">
            <a:extLst>
              <a:ext uri="{FF2B5EF4-FFF2-40B4-BE49-F238E27FC236}">
                <a16:creationId xmlns:a16="http://schemas.microsoft.com/office/drawing/2014/main" id="{FB9C2022-95A3-4808-8CB9-A2B0A6EBF9D9}"/>
              </a:ext>
            </a:extLst>
          </p:cNvPr>
          <p:cNvSpPr/>
          <p:nvPr/>
        </p:nvSpPr>
        <p:spPr>
          <a:xfrm>
            <a:off x="20139456" y="0"/>
            <a:ext cx="9121344" cy="9446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a:latin typeface="+mj-lt"/>
            </a:endParaRPr>
          </a:p>
        </p:txBody>
      </p:sp>
      <p:sp>
        <p:nvSpPr>
          <p:cNvPr id="11" name="TextBox 10">
            <a:extLst>
              <a:ext uri="{FF2B5EF4-FFF2-40B4-BE49-F238E27FC236}">
                <a16:creationId xmlns:a16="http://schemas.microsoft.com/office/drawing/2014/main" id="{AAD2AB69-0665-4F19-B88F-BFADF44AE5EC}"/>
              </a:ext>
            </a:extLst>
          </p:cNvPr>
          <p:cNvSpPr txBox="1"/>
          <p:nvPr/>
        </p:nvSpPr>
        <p:spPr>
          <a:xfrm>
            <a:off x="21519852" y="3047811"/>
            <a:ext cx="6005311" cy="4832093"/>
          </a:xfrm>
          <a:prstGeom prst="rect">
            <a:avLst/>
          </a:prstGeom>
          <a:noFill/>
        </p:spPr>
        <p:txBody>
          <a:bodyPr wrap="square" lIns="0" rIns="0" rtlCol="0">
            <a:spAutoFit/>
          </a:bodyPr>
          <a:lstStyle/>
          <a:p>
            <a:r>
              <a:rPr lang="en-US" sz="4400" dirty="0">
                <a:solidFill>
                  <a:schemeClr val="tx1">
                    <a:alpha val="70000"/>
                  </a:schemeClr>
                </a:solidFill>
                <a:latin typeface="+mj-lt"/>
              </a:rPr>
              <a:t>A peep at some distant orb has power to raise and purify our thoughts like a strain of sacred music, or a noble picture, or a passage</a:t>
            </a:r>
          </a:p>
        </p:txBody>
      </p:sp>
      <p:sp>
        <p:nvSpPr>
          <p:cNvPr id="12" name="TextBox 11">
            <a:extLst>
              <a:ext uri="{FF2B5EF4-FFF2-40B4-BE49-F238E27FC236}">
                <a16:creationId xmlns:a16="http://schemas.microsoft.com/office/drawing/2014/main" id="{D4AEC97B-F424-4BC3-9575-76C8C8A332FA}"/>
              </a:ext>
            </a:extLst>
          </p:cNvPr>
          <p:cNvSpPr txBox="1"/>
          <p:nvPr/>
        </p:nvSpPr>
        <p:spPr>
          <a:xfrm>
            <a:off x="21519852" y="1578298"/>
            <a:ext cx="676467" cy="2215991"/>
          </a:xfrm>
          <a:prstGeom prst="rect">
            <a:avLst/>
          </a:prstGeom>
          <a:noFill/>
        </p:spPr>
        <p:txBody>
          <a:bodyPr wrap="none" lIns="0" rIns="0" rtlCol="0">
            <a:spAutoFit/>
          </a:bodyPr>
          <a:lstStyle/>
          <a:p>
            <a:r>
              <a:rPr lang="en-US" sz="13800">
                <a:solidFill>
                  <a:schemeClr val="accent1"/>
                </a:solidFill>
                <a:latin typeface="+mj-lt"/>
              </a:rPr>
              <a:t>“</a:t>
            </a:r>
          </a:p>
        </p:txBody>
      </p:sp>
    </p:spTree>
    <p:extLst>
      <p:ext uri="{BB962C8B-B14F-4D97-AF65-F5344CB8AC3E}">
        <p14:creationId xmlns:p14="http://schemas.microsoft.com/office/powerpoint/2010/main" val="2060311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802E1A99-7168-4D8E-9A7A-C38AA7A6F03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grpSp>
        <p:nvGrpSpPr>
          <p:cNvPr id="4" name="Group 3">
            <a:extLst>
              <a:ext uri="{FF2B5EF4-FFF2-40B4-BE49-F238E27FC236}">
                <a16:creationId xmlns:a16="http://schemas.microsoft.com/office/drawing/2014/main" id="{296B4A4D-E271-4F0E-85AF-8D58A59199E4}"/>
              </a:ext>
            </a:extLst>
          </p:cNvPr>
          <p:cNvGrpSpPr/>
          <p:nvPr/>
        </p:nvGrpSpPr>
        <p:grpSpPr>
          <a:xfrm>
            <a:off x="1510531" y="11658027"/>
            <a:ext cx="670716" cy="138240"/>
            <a:chOff x="909268" y="6459095"/>
            <a:chExt cx="279465" cy="57600"/>
          </a:xfrm>
        </p:grpSpPr>
        <p:sp>
          <p:nvSpPr>
            <p:cNvPr id="6" name="Oval 5">
              <a:extLst>
                <a:ext uri="{FF2B5EF4-FFF2-40B4-BE49-F238E27FC236}">
                  <a16:creationId xmlns:a16="http://schemas.microsoft.com/office/drawing/2014/main" id="{A8017072-5BC8-498D-A77D-18A4101691A9}"/>
                </a:ext>
              </a:extLst>
            </p:cNvPr>
            <p:cNvSpPr/>
            <p:nvPr/>
          </p:nvSpPr>
          <p:spPr>
            <a:xfrm>
              <a:off x="909268" y="6459095"/>
              <a:ext cx="57600" cy="576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latin typeface="+mj-lt"/>
              </a:endParaRPr>
            </a:p>
          </p:txBody>
        </p:sp>
        <p:sp>
          <p:nvSpPr>
            <p:cNvPr id="7" name="Oval 6">
              <a:extLst>
                <a:ext uri="{FF2B5EF4-FFF2-40B4-BE49-F238E27FC236}">
                  <a16:creationId xmlns:a16="http://schemas.microsoft.com/office/drawing/2014/main" id="{AB721284-AB67-41DC-8267-06763B905BE6}"/>
                </a:ext>
              </a:extLst>
            </p:cNvPr>
            <p:cNvSpPr/>
            <p:nvPr/>
          </p:nvSpPr>
          <p:spPr>
            <a:xfrm>
              <a:off x="1020201" y="6459095"/>
              <a:ext cx="57600" cy="57600"/>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latin typeface="+mj-lt"/>
              </a:endParaRPr>
            </a:p>
          </p:txBody>
        </p:sp>
        <p:sp>
          <p:nvSpPr>
            <p:cNvPr id="8" name="Oval 7">
              <a:extLst>
                <a:ext uri="{FF2B5EF4-FFF2-40B4-BE49-F238E27FC236}">
                  <a16:creationId xmlns:a16="http://schemas.microsoft.com/office/drawing/2014/main" id="{22D293C1-F27D-4A7C-986D-70BF1F8A3B92}"/>
                </a:ext>
              </a:extLst>
            </p:cNvPr>
            <p:cNvSpPr/>
            <p:nvPr/>
          </p:nvSpPr>
          <p:spPr>
            <a:xfrm>
              <a:off x="1131133" y="6459095"/>
              <a:ext cx="57600" cy="57600"/>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latin typeface="+mj-lt"/>
              </a:endParaRPr>
            </a:p>
          </p:txBody>
        </p:sp>
      </p:grpSp>
      <p:sp>
        <p:nvSpPr>
          <p:cNvPr id="9" name="TextBox 8">
            <a:extLst>
              <a:ext uri="{FF2B5EF4-FFF2-40B4-BE49-F238E27FC236}">
                <a16:creationId xmlns:a16="http://schemas.microsoft.com/office/drawing/2014/main" id="{898E031D-D939-442D-B226-E926685CC945}"/>
              </a:ext>
            </a:extLst>
          </p:cNvPr>
          <p:cNvSpPr txBox="1"/>
          <p:nvPr/>
        </p:nvSpPr>
        <p:spPr>
          <a:xfrm>
            <a:off x="1510531" y="7240022"/>
            <a:ext cx="1311256" cy="1785104"/>
          </a:xfrm>
          <a:prstGeom prst="rect">
            <a:avLst/>
          </a:prstGeom>
          <a:noFill/>
        </p:spPr>
        <p:txBody>
          <a:bodyPr wrap="none" lIns="0" rIns="0" rtlCol="0">
            <a:spAutoFit/>
          </a:bodyPr>
          <a:lstStyle/>
          <a:p>
            <a:r>
              <a:rPr lang="en-US" sz="11000" dirty="0">
                <a:solidFill>
                  <a:schemeClr val="accent1"/>
                </a:solidFill>
                <a:latin typeface="+mj-lt"/>
              </a:rPr>
              <a:t>12</a:t>
            </a:r>
          </a:p>
        </p:txBody>
      </p:sp>
      <p:sp>
        <p:nvSpPr>
          <p:cNvPr id="10" name="TextBox 9">
            <a:extLst>
              <a:ext uri="{FF2B5EF4-FFF2-40B4-BE49-F238E27FC236}">
                <a16:creationId xmlns:a16="http://schemas.microsoft.com/office/drawing/2014/main" id="{7773C157-FACF-45D2-986D-CDD9D5706566}"/>
              </a:ext>
            </a:extLst>
          </p:cNvPr>
          <p:cNvSpPr txBox="1"/>
          <p:nvPr/>
        </p:nvSpPr>
        <p:spPr>
          <a:xfrm>
            <a:off x="1548630" y="9026179"/>
            <a:ext cx="904094" cy="535531"/>
          </a:xfrm>
          <a:prstGeom prst="rect">
            <a:avLst/>
          </a:prstGeom>
          <a:noFill/>
        </p:spPr>
        <p:txBody>
          <a:bodyPr wrap="none" lIns="0" rIns="0" rtlCol="0">
            <a:spAutoFit/>
          </a:bodyPr>
          <a:lstStyle/>
          <a:p>
            <a:r>
              <a:rPr lang="en-US" sz="2880" dirty="0">
                <a:latin typeface="+mj-lt"/>
              </a:rPr>
              <a:t>Days</a:t>
            </a:r>
          </a:p>
        </p:txBody>
      </p:sp>
      <p:sp>
        <p:nvSpPr>
          <p:cNvPr id="11" name="TextBox 10">
            <a:extLst>
              <a:ext uri="{FF2B5EF4-FFF2-40B4-BE49-F238E27FC236}">
                <a16:creationId xmlns:a16="http://schemas.microsoft.com/office/drawing/2014/main" id="{7B55A2EA-E2CA-480D-B906-85AAA2099082}"/>
              </a:ext>
            </a:extLst>
          </p:cNvPr>
          <p:cNvSpPr txBox="1"/>
          <p:nvPr/>
        </p:nvSpPr>
        <p:spPr>
          <a:xfrm>
            <a:off x="4700742" y="7240022"/>
            <a:ext cx="1867499" cy="1785104"/>
          </a:xfrm>
          <a:prstGeom prst="rect">
            <a:avLst/>
          </a:prstGeom>
          <a:noFill/>
        </p:spPr>
        <p:txBody>
          <a:bodyPr wrap="none" lIns="0" rIns="0" rtlCol="0">
            <a:spAutoFit/>
          </a:bodyPr>
          <a:lstStyle/>
          <a:p>
            <a:r>
              <a:rPr lang="en-US" sz="11000" dirty="0">
                <a:solidFill>
                  <a:schemeClr val="accent2"/>
                </a:solidFill>
                <a:latin typeface="+mj-lt"/>
              </a:rPr>
              <a:t>04</a:t>
            </a:r>
          </a:p>
        </p:txBody>
      </p:sp>
      <p:sp>
        <p:nvSpPr>
          <p:cNvPr id="12" name="TextBox 11">
            <a:extLst>
              <a:ext uri="{FF2B5EF4-FFF2-40B4-BE49-F238E27FC236}">
                <a16:creationId xmlns:a16="http://schemas.microsoft.com/office/drawing/2014/main" id="{5AADA79C-37C3-47DE-9613-43F13CE627BC}"/>
              </a:ext>
            </a:extLst>
          </p:cNvPr>
          <p:cNvSpPr txBox="1"/>
          <p:nvPr/>
        </p:nvSpPr>
        <p:spPr>
          <a:xfrm>
            <a:off x="4738842" y="9026179"/>
            <a:ext cx="1107676" cy="535531"/>
          </a:xfrm>
          <a:prstGeom prst="rect">
            <a:avLst/>
          </a:prstGeom>
          <a:noFill/>
        </p:spPr>
        <p:txBody>
          <a:bodyPr wrap="none" lIns="0" rIns="0" rtlCol="0">
            <a:spAutoFit/>
          </a:bodyPr>
          <a:lstStyle/>
          <a:p>
            <a:r>
              <a:rPr lang="en-US" sz="2880" dirty="0">
                <a:latin typeface="+mj-lt"/>
              </a:rPr>
              <a:t>Hours</a:t>
            </a:r>
          </a:p>
        </p:txBody>
      </p:sp>
      <p:sp>
        <p:nvSpPr>
          <p:cNvPr id="13" name="TextBox 12">
            <a:extLst>
              <a:ext uri="{FF2B5EF4-FFF2-40B4-BE49-F238E27FC236}">
                <a16:creationId xmlns:a16="http://schemas.microsoft.com/office/drawing/2014/main" id="{BCE0C9E6-FDD2-49F5-9E94-E6112B13E99D}"/>
              </a:ext>
            </a:extLst>
          </p:cNvPr>
          <p:cNvSpPr txBox="1"/>
          <p:nvPr/>
        </p:nvSpPr>
        <p:spPr>
          <a:xfrm>
            <a:off x="3990493" y="7495477"/>
            <a:ext cx="208390" cy="1274195"/>
          </a:xfrm>
          <a:prstGeom prst="rect">
            <a:avLst/>
          </a:prstGeom>
          <a:noFill/>
        </p:spPr>
        <p:txBody>
          <a:bodyPr wrap="none" lIns="0" rIns="0" rtlCol="0">
            <a:spAutoFit/>
          </a:bodyPr>
          <a:lstStyle/>
          <a:p>
            <a:r>
              <a:rPr lang="en-US" sz="7680">
                <a:solidFill>
                  <a:schemeClr val="tx1">
                    <a:alpha val="40000"/>
                  </a:schemeClr>
                </a:solidFill>
                <a:latin typeface="+mj-lt"/>
              </a:rPr>
              <a:t>:</a:t>
            </a:r>
            <a:endParaRPr lang="en-US" sz="7680" dirty="0">
              <a:solidFill>
                <a:schemeClr val="tx1">
                  <a:alpha val="40000"/>
                </a:schemeClr>
              </a:solidFill>
              <a:latin typeface="+mj-lt"/>
            </a:endParaRPr>
          </a:p>
        </p:txBody>
      </p:sp>
      <p:sp>
        <p:nvSpPr>
          <p:cNvPr id="14" name="TextBox 13">
            <a:extLst>
              <a:ext uri="{FF2B5EF4-FFF2-40B4-BE49-F238E27FC236}">
                <a16:creationId xmlns:a16="http://schemas.microsoft.com/office/drawing/2014/main" id="{FDD8CE4A-10D3-48EC-9CA7-0E4120C192BC}"/>
              </a:ext>
            </a:extLst>
          </p:cNvPr>
          <p:cNvSpPr txBox="1"/>
          <p:nvPr/>
        </p:nvSpPr>
        <p:spPr>
          <a:xfrm>
            <a:off x="8002330" y="7240022"/>
            <a:ext cx="1311256" cy="1785104"/>
          </a:xfrm>
          <a:prstGeom prst="rect">
            <a:avLst/>
          </a:prstGeom>
          <a:noFill/>
        </p:spPr>
        <p:txBody>
          <a:bodyPr wrap="none" lIns="0" rIns="0" rtlCol="0">
            <a:spAutoFit/>
          </a:bodyPr>
          <a:lstStyle/>
          <a:p>
            <a:r>
              <a:rPr lang="en-US" sz="11000" dirty="0">
                <a:solidFill>
                  <a:schemeClr val="accent3"/>
                </a:solidFill>
                <a:latin typeface="+mj-lt"/>
              </a:rPr>
              <a:t>12</a:t>
            </a:r>
          </a:p>
        </p:txBody>
      </p:sp>
      <p:sp>
        <p:nvSpPr>
          <p:cNvPr id="15" name="TextBox 14">
            <a:extLst>
              <a:ext uri="{FF2B5EF4-FFF2-40B4-BE49-F238E27FC236}">
                <a16:creationId xmlns:a16="http://schemas.microsoft.com/office/drawing/2014/main" id="{6FE6544A-3A83-4C7E-869D-37708A1F202E}"/>
              </a:ext>
            </a:extLst>
          </p:cNvPr>
          <p:cNvSpPr txBox="1"/>
          <p:nvPr/>
        </p:nvSpPr>
        <p:spPr>
          <a:xfrm>
            <a:off x="8040430" y="9026179"/>
            <a:ext cx="702115" cy="535531"/>
          </a:xfrm>
          <a:prstGeom prst="rect">
            <a:avLst/>
          </a:prstGeom>
          <a:noFill/>
        </p:spPr>
        <p:txBody>
          <a:bodyPr wrap="none" lIns="0" rIns="0" rtlCol="0">
            <a:spAutoFit/>
          </a:bodyPr>
          <a:lstStyle/>
          <a:p>
            <a:r>
              <a:rPr lang="en-US" sz="2880" dirty="0">
                <a:latin typeface="+mj-lt"/>
              </a:rPr>
              <a:t>Min</a:t>
            </a:r>
          </a:p>
        </p:txBody>
      </p:sp>
      <p:sp>
        <p:nvSpPr>
          <p:cNvPr id="16" name="TextBox 15">
            <a:extLst>
              <a:ext uri="{FF2B5EF4-FFF2-40B4-BE49-F238E27FC236}">
                <a16:creationId xmlns:a16="http://schemas.microsoft.com/office/drawing/2014/main" id="{8327ADCA-2B62-4513-B4D9-8E29FEDE5157}"/>
              </a:ext>
            </a:extLst>
          </p:cNvPr>
          <p:cNvSpPr txBox="1"/>
          <p:nvPr/>
        </p:nvSpPr>
        <p:spPr>
          <a:xfrm>
            <a:off x="11192542" y="7240022"/>
            <a:ext cx="1729641" cy="1785104"/>
          </a:xfrm>
          <a:prstGeom prst="rect">
            <a:avLst/>
          </a:prstGeom>
          <a:noFill/>
        </p:spPr>
        <p:txBody>
          <a:bodyPr wrap="none" lIns="0" rIns="0" rtlCol="0">
            <a:spAutoFit/>
          </a:bodyPr>
          <a:lstStyle/>
          <a:p>
            <a:r>
              <a:rPr lang="en-US" sz="11000" dirty="0">
                <a:solidFill>
                  <a:schemeClr val="accent4"/>
                </a:solidFill>
                <a:latin typeface="+mj-lt"/>
              </a:rPr>
              <a:t>30</a:t>
            </a:r>
          </a:p>
        </p:txBody>
      </p:sp>
      <p:sp>
        <p:nvSpPr>
          <p:cNvPr id="17" name="TextBox 16">
            <a:extLst>
              <a:ext uri="{FF2B5EF4-FFF2-40B4-BE49-F238E27FC236}">
                <a16:creationId xmlns:a16="http://schemas.microsoft.com/office/drawing/2014/main" id="{31BC5256-23FD-4E0B-BC57-8FFDFA08DE48}"/>
              </a:ext>
            </a:extLst>
          </p:cNvPr>
          <p:cNvSpPr txBox="1"/>
          <p:nvPr/>
        </p:nvSpPr>
        <p:spPr>
          <a:xfrm>
            <a:off x="11230642" y="9026179"/>
            <a:ext cx="658835" cy="535531"/>
          </a:xfrm>
          <a:prstGeom prst="rect">
            <a:avLst/>
          </a:prstGeom>
          <a:noFill/>
        </p:spPr>
        <p:txBody>
          <a:bodyPr wrap="none" lIns="0" rIns="0" rtlCol="0">
            <a:spAutoFit/>
          </a:bodyPr>
          <a:lstStyle/>
          <a:p>
            <a:r>
              <a:rPr lang="en-US" sz="2880" dirty="0">
                <a:latin typeface="+mj-lt"/>
              </a:rPr>
              <a:t>Sec</a:t>
            </a:r>
          </a:p>
        </p:txBody>
      </p:sp>
      <p:sp>
        <p:nvSpPr>
          <p:cNvPr id="18" name="TextBox 17">
            <a:extLst>
              <a:ext uri="{FF2B5EF4-FFF2-40B4-BE49-F238E27FC236}">
                <a16:creationId xmlns:a16="http://schemas.microsoft.com/office/drawing/2014/main" id="{C081B4EC-3676-4C9C-8E75-CF75DCD0FFCB}"/>
              </a:ext>
            </a:extLst>
          </p:cNvPr>
          <p:cNvSpPr txBox="1"/>
          <p:nvPr/>
        </p:nvSpPr>
        <p:spPr>
          <a:xfrm>
            <a:off x="10482292" y="7495477"/>
            <a:ext cx="208390" cy="1274195"/>
          </a:xfrm>
          <a:prstGeom prst="rect">
            <a:avLst/>
          </a:prstGeom>
          <a:noFill/>
        </p:spPr>
        <p:txBody>
          <a:bodyPr wrap="none" lIns="0" rIns="0" rtlCol="0">
            <a:spAutoFit/>
          </a:bodyPr>
          <a:lstStyle/>
          <a:p>
            <a:r>
              <a:rPr lang="en-US" sz="7680">
                <a:solidFill>
                  <a:schemeClr val="tx1">
                    <a:alpha val="40000"/>
                  </a:schemeClr>
                </a:solidFill>
                <a:latin typeface="+mj-lt"/>
              </a:rPr>
              <a:t>:</a:t>
            </a:r>
            <a:endParaRPr lang="en-US" sz="7680" dirty="0">
              <a:solidFill>
                <a:schemeClr val="tx1">
                  <a:alpha val="40000"/>
                </a:schemeClr>
              </a:solidFill>
              <a:latin typeface="+mj-lt"/>
            </a:endParaRPr>
          </a:p>
        </p:txBody>
      </p:sp>
      <p:sp>
        <p:nvSpPr>
          <p:cNvPr id="19" name="TextBox 18">
            <a:extLst>
              <a:ext uri="{FF2B5EF4-FFF2-40B4-BE49-F238E27FC236}">
                <a16:creationId xmlns:a16="http://schemas.microsoft.com/office/drawing/2014/main" id="{650C168A-72F8-4665-A445-365279BAF6B1}"/>
              </a:ext>
            </a:extLst>
          </p:cNvPr>
          <p:cNvSpPr txBox="1"/>
          <p:nvPr/>
        </p:nvSpPr>
        <p:spPr>
          <a:xfrm>
            <a:off x="7236392" y="7495477"/>
            <a:ext cx="208390" cy="1274195"/>
          </a:xfrm>
          <a:prstGeom prst="rect">
            <a:avLst/>
          </a:prstGeom>
          <a:noFill/>
        </p:spPr>
        <p:txBody>
          <a:bodyPr wrap="none" lIns="0" rIns="0" rtlCol="0">
            <a:spAutoFit/>
          </a:bodyPr>
          <a:lstStyle/>
          <a:p>
            <a:r>
              <a:rPr lang="en-US" sz="7680">
                <a:solidFill>
                  <a:schemeClr val="tx1">
                    <a:alpha val="40000"/>
                  </a:schemeClr>
                </a:solidFill>
                <a:latin typeface="+mj-lt"/>
              </a:rPr>
              <a:t>:</a:t>
            </a:r>
            <a:endParaRPr lang="en-US" sz="7680" dirty="0">
              <a:solidFill>
                <a:schemeClr val="tx1">
                  <a:alpha val="40000"/>
                </a:schemeClr>
              </a:solidFill>
              <a:latin typeface="+mj-lt"/>
            </a:endParaRPr>
          </a:p>
        </p:txBody>
      </p:sp>
      <p:cxnSp>
        <p:nvCxnSpPr>
          <p:cNvPr id="20" name="Straight Connector 19">
            <a:extLst>
              <a:ext uri="{FF2B5EF4-FFF2-40B4-BE49-F238E27FC236}">
                <a16:creationId xmlns:a16="http://schemas.microsoft.com/office/drawing/2014/main" id="{3C6253E4-D69A-42DB-A1C1-8A54725EBFD1}"/>
              </a:ext>
            </a:extLst>
          </p:cNvPr>
          <p:cNvCxnSpPr/>
          <p:nvPr/>
        </p:nvCxnSpPr>
        <p:spPr>
          <a:xfrm>
            <a:off x="1510530" y="10087832"/>
            <a:ext cx="201593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7CC81A-6DAD-4299-8624-EDDA1987AA75}"/>
              </a:ext>
            </a:extLst>
          </p:cNvPr>
          <p:cNvCxnSpPr/>
          <p:nvPr/>
        </p:nvCxnSpPr>
        <p:spPr>
          <a:xfrm>
            <a:off x="4700742" y="10087832"/>
            <a:ext cx="201593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887063-DD35-439D-BF22-31F3EA2926E3}"/>
              </a:ext>
            </a:extLst>
          </p:cNvPr>
          <p:cNvCxnSpPr/>
          <p:nvPr/>
        </p:nvCxnSpPr>
        <p:spPr>
          <a:xfrm>
            <a:off x="8002328" y="10087832"/>
            <a:ext cx="2015938"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C55D38-1039-44A7-AD96-D9D63E93135F}"/>
              </a:ext>
            </a:extLst>
          </p:cNvPr>
          <p:cNvCxnSpPr/>
          <p:nvPr/>
        </p:nvCxnSpPr>
        <p:spPr>
          <a:xfrm>
            <a:off x="11196940" y="10087832"/>
            <a:ext cx="201593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29EADD6-46A5-4D14-BAB8-93FE227E4241}"/>
              </a:ext>
            </a:extLst>
          </p:cNvPr>
          <p:cNvSpPr/>
          <p:nvPr/>
        </p:nvSpPr>
        <p:spPr>
          <a:xfrm>
            <a:off x="1481427" y="11568498"/>
            <a:ext cx="5925255" cy="2344296"/>
          </a:xfrm>
          <a:prstGeom prst="rect">
            <a:avLst/>
          </a:prstGeom>
        </p:spPr>
        <p:txBody>
          <a:bodyPr wrap="square">
            <a:spAutoFit/>
          </a:bodyPr>
          <a:lstStyle/>
          <a:p>
            <a:pPr lvl="0">
              <a:lnSpc>
                <a:spcPct val="130000"/>
              </a:lnSpc>
            </a:pPr>
            <a:r>
              <a:rPr lang="en-US" sz="2880" dirty="0"/>
              <a:t>Sed </a:t>
            </a:r>
            <a:r>
              <a:rPr lang="en-US" sz="2880" dirty="0" err="1"/>
              <a:t>ut</a:t>
            </a:r>
            <a:r>
              <a:rPr lang="en-US" sz="2880" dirty="0"/>
              <a:t> </a:t>
            </a:r>
            <a:r>
              <a:rPr lang="en-US" sz="2880" dirty="0" err="1"/>
              <a:t>perspiciatis</a:t>
            </a:r>
            <a:r>
              <a:rPr lang="en-US" sz="2880" dirty="0"/>
              <a:t> </a:t>
            </a:r>
            <a:r>
              <a:rPr lang="en-US" sz="2880" dirty="0" err="1"/>
              <a:t>unde</a:t>
            </a:r>
            <a:r>
              <a:rPr lang="en-US" sz="2880" dirty="0"/>
              <a:t> </a:t>
            </a:r>
            <a:r>
              <a:rPr lang="en-US" sz="2880" dirty="0" err="1"/>
              <a:t>omnis</a:t>
            </a:r>
            <a:r>
              <a:rPr lang="en-US" sz="2880" dirty="0"/>
              <a:t> </a:t>
            </a:r>
            <a:r>
              <a:rPr lang="en-US" sz="2880" dirty="0" err="1"/>
              <a:t>iste</a:t>
            </a:r>
            <a:r>
              <a:rPr lang="en-US" sz="2880" dirty="0"/>
              <a:t> </a:t>
            </a:r>
            <a:r>
              <a:rPr lang="en-US" sz="2880" dirty="0" err="1"/>
              <a:t>natus</a:t>
            </a:r>
            <a:r>
              <a:rPr lang="en-US" sz="2880" dirty="0"/>
              <a:t> error sit </a:t>
            </a:r>
            <a:r>
              <a:rPr lang="en-US" sz="2880" dirty="0" err="1"/>
              <a:t>voluptatem</a:t>
            </a:r>
            <a:r>
              <a:rPr lang="en-US" sz="2880" dirty="0"/>
              <a:t> </a:t>
            </a:r>
            <a:r>
              <a:rPr lang="en-US" sz="2880" dirty="0" err="1"/>
              <a:t>accusantium</a:t>
            </a:r>
            <a:r>
              <a:rPr lang="en-US" sz="2880" dirty="0"/>
              <a:t> </a:t>
            </a:r>
            <a:r>
              <a:rPr lang="en-US" sz="2880" dirty="0" err="1"/>
              <a:t>doloremque</a:t>
            </a:r>
            <a:r>
              <a:rPr lang="en-US" sz="2880" dirty="0"/>
              <a:t> </a:t>
            </a:r>
            <a:r>
              <a:rPr lang="en-US" sz="2880" dirty="0" err="1"/>
              <a:t>laudantium</a:t>
            </a:r>
            <a:r>
              <a:rPr lang="en-US" sz="2880" dirty="0"/>
              <a:t>.</a:t>
            </a:r>
          </a:p>
        </p:txBody>
      </p:sp>
      <p:sp>
        <p:nvSpPr>
          <p:cNvPr id="29" name="Rectangle 28">
            <a:extLst>
              <a:ext uri="{FF2B5EF4-FFF2-40B4-BE49-F238E27FC236}">
                <a16:creationId xmlns:a16="http://schemas.microsoft.com/office/drawing/2014/main" id="{102550B4-6CAF-44D4-857B-32CC18AA2421}"/>
              </a:ext>
            </a:extLst>
          </p:cNvPr>
          <p:cNvSpPr/>
          <p:nvPr/>
        </p:nvSpPr>
        <p:spPr>
          <a:xfrm>
            <a:off x="8760763" y="11568498"/>
            <a:ext cx="5925255" cy="2344296"/>
          </a:xfrm>
          <a:prstGeom prst="rect">
            <a:avLst/>
          </a:prstGeom>
        </p:spPr>
        <p:txBody>
          <a:bodyPr wrap="square">
            <a:spAutoFit/>
          </a:bodyPr>
          <a:lstStyle/>
          <a:p>
            <a:pPr lvl="0">
              <a:lnSpc>
                <a:spcPct val="130000"/>
              </a:lnSpc>
            </a:pPr>
            <a:r>
              <a:rPr lang="en-US" sz="2880" dirty="0"/>
              <a:t>Sed </a:t>
            </a:r>
            <a:r>
              <a:rPr lang="en-US" sz="2880" dirty="0" err="1"/>
              <a:t>ut</a:t>
            </a:r>
            <a:r>
              <a:rPr lang="en-US" sz="2880" dirty="0"/>
              <a:t> </a:t>
            </a:r>
            <a:r>
              <a:rPr lang="en-US" sz="2880" dirty="0" err="1"/>
              <a:t>perspiciatis</a:t>
            </a:r>
            <a:r>
              <a:rPr lang="en-US" sz="2880" dirty="0"/>
              <a:t> </a:t>
            </a:r>
            <a:r>
              <a:rPr lang="en-US" sz="2880" dirty="0" err="1"/>
              <a:t>unde</a:t>
            </a:r>
            <a:r>
              <a:rPr lang="en-US" sz="2880" dirty="0"/>
              <a:t> </a:t>
            </a:r>
            <a:r>
              <a:rPr lang="en-US" sz="2880" dirty="0" err="1"/>
              <a:t>omnis</a:t>
            </a:r>
            <a:r>
              <a:rPr lang="en-US" sz="2880" dirty="0"/>
              <a:t> </a:t>
            </a:r>
            <a:r>
              <a:rPr lang="en-US" sz="2880" dirty="0" err="1"/>
              <a:t>iste</a:t>
            </a:r>
            <a:r>
              <a:rPr lang="en-US" sz="2880" dirty="0"/>
              <a:t> </a:t>
            </a:r>
            <a:r>
              <a:rPr lang="en-US" sz="2880" dirty="0" err="1"/>
              <a:t>natus</a:t>
            </a:r>
            <a:r>
              <a:rPr lang="en-US" sz="2880" dirty="0"/>
              <a:t> error sit </a:t>
            </a:r>
            <a:r>
              <a:rPr lang="en-US" sz="2880" dirty="0" err="1"/>
              <a:t>voluptatem</a:t>
            </a:r>
            <a:r>
              <a:rPr lang="en-US" sz="2880" dirty="0"/>
              <a:t> </a:t>
            </a:r>
            <a:r>
              <a:rPr lang="en-US" sz="2880" dirty="0" err="1"/>
              <a:t>accusantium</a:t>
            </a:r>
            <a:r>
              <a:rPr lang="en-US" sz="2880" dirty="0"/>
              <a:t> </a:t>
            </a:r>
            <a:r>
              <a:rPr lang="en-US" sz="2880" dirty="0" err="1"/>
              <a:t>doloremque</a:t>
            </a:r>
            <a:r>
              <a:rPr lang="en-US" sz="2880" dirty="0"/>
              <a:t> </a:t>
            </a:r>
            <a:r>
              <a:rPr lang="en-US" sz="2880" dirty="0" err="1"/>
              <a:t>laudantium</a:t>
            </a:r>
            <a:r>
              <a:rPr lang="en-US" sz="2880" dirty="0"/>
              <a:t>.</a:t>
            </a:r>
          </a:p>
        </p:txBody>
      </p:sp>
      <p:sp>
        <p:nvSpPr>
          <p:cNvPr id="30" name="Rectangle 29">
            <a:extLst>
              <a:ext uri="{FF2B5EF4-FFF2-40B4-BE49-F238E27FC236}">
                <a16:creationId xmlns:a16="http://schemas.microsoft.com/office/drawing/2014/main" id="{CD33B2A2-6A07-4F84-A489-53CE0B173BC9}"/>
              </a:ext>
            </a:extLst>
          </p:cNvPr>
          <p:cNvSpPr/>
          <p:nvPr/>
        </p:nvSpPr>
        <p:spPr>
          <a:xfrm>
            <a:off x="22765256" y="0"/>
            <a:ext cx="6526390" cy="85931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9456" tIns="109728" rIns="219456" bIns="109728" numCol="1" spcCol="0" rtlCol="0" fromWordArt="0" anchor="ctr" anchorCtr="0" forceAA="0" compatLnSpc="1">
            <a:prstTxWarp prst="textNoShape">
              <a:avLst/>
            </a:prstTxWarp>
            <a:noAutofit/>
          </a:bodyPr>
          <a:lstStyle/>
          <a:p>
            <a:pPr algn="ctr"/>
            <a:endParaRPr lang="en-US" sz="4320">
              <a:latin typeface="+mj-lt"/>
            </a:endParaRPr>
          </a:p>
        </p:txBody>
      </p:sp>
      <p:sp>
        <p:nvSpPr>
          <p:cNvPr id="37" name="TextBox 36">
            <a:extLst>
              <a:ext uri="{FF2B5EF4-FFF2-40B4-BE49-F238E27FC236}">
                <a16:creationId xmlns:a16="http://schemas.microsoft.com/office/drawing/2014/main" id="{301EE545-E851-4EF4-84A0-74387ABA939C}"/>
              </a:ext>
            </a:extLst>
          </p:cNvPr>
          <p:cNvSpPr txBox="1"/>
          <p:nvPr/>
        </p:nvSpPr>
        <p:spPr>
          <a:xfrm rot="16200000">
            <a:off x="19625011" y="6876696"/>
            <a:ext cx="16512486" cy="2759093"/>
          </a:xfrm>
          <a:custGeom>
            <a:avLst/>
            <a:gdLst>
              <a:gd name="connsiteX0" fmla="*/ 2444706 w 16512487"/>
              <a:gd name="connsiteY0" fmla="*/ 2129667 h 2759093"/>
              <a:gd name="connsiteX1" fmla="*/ 2303988 w 16512487"/>
              <a:gd name="connsiteY1" fmla="*/ 2589623 h 2759093"/>
              <a:gd name="connsiteX2" fmla="*/ 2224834 w 16512487"/>
              <a:gd name="connsiteY2" fmla="*/ 2688205 h 2759093"/>
              <a:gd name="connsiteX3" fmla="*/ 2146740 w 16512487"/>
              <a:gd name="connsiteY3" fmla="*/ 2759093 h 2759093"/>
              <a:gd name="connsiteX4" fmla="*/ 97370 w 16512487"/>
              <a:gd name="connsiteY4" fmla="*/ 2759093 h 2759093"/>
              <a:gd name="connsiteX5" fmla="*/ 0 w 16512487"/>
              <a:gd name="connsiteY5" fmla="*/ 2700937 h 2759093"/>
              <a:gd name="connsiteX6" fmla="*/ 231028 w 16512487"/>
              <a:gd name="connsiteY6" fmla="*/ 2188473 h 2759093"/>
              <a:gd name="connsiteX7" fmla="*/ 680484 w 16512487"/>
              <a:gd name="connsiteY7" fmla="*/ 2411101 h 2759093"/>
              <a:gd name="connsiteX8" fmla="*/ 1201350 w 16512487"/>
              <a:gd name="connsiteY8" fmla="*/ 2495113 h 2759093"/>
              <a:gd name="connsiteX9" fmla="*/ 1629804 w 16512487"/>
              <a:gd name="connsiteY9" fmla="*/ 2409001 h 2759093"/>
              <a:gd name="connsiteX10" fmla="*/ 1768420 w 16512487"/>
              <a:gd name="connsiteY10" fmla="*/ 2180073 h 2759093"/>
              <a:gd name="connsiteX11" fmla="*/ 1686510 w 16512487"/>
              <a:gd name="connsiteY11" fmla="*/ 2005751 h 2759093"/>
              <a:gd name="connsiteX12" fmla="*/ 1476484 w 16512487"/>
              <a:gd name="connsiteY12" fmla="*/ 1894437 h 2759093"/>
              <a:gd name="connsiteX13" fmla="*/ 1129940 w 16512487"/>
              <a:gd name="connsiteY13" fmla="*/ 1802025 h 2759093"/>
              <a:gd name="connsiteX14" fmla="*/ 579672 w 16512487"/>
              <a:gd name="connsiteY14" fmla="*/ 1642405 h 2759093"/>
              <a:gd name="connsiteX15" fmla="*/ 212126 w 16512487"/>
              <a:gd name="connsiteY15" fmla="*/ 1386173 h 2759093"/>
              <a:gd name="connsiteX16" fmla="*/ 58806 w 16512487"/>
              <a:gd name="connsiteY16" fmla="*/ 915715 h 2759093"/>
              <a:gd name="connsiteX17" fmla="*/ 197424 w 16512487"/>
              <a:gd name="connsiteY17" fmla="*/ 451557 h 2759093"/>
              <a:gd name="connsiteX18" fmla="*/ 615376 w 16512487"/>
              <a:gd name="connsiteY18" fmla="*/ 121815 h 2759093"/>
              <a:gd name="connsiteX19" fmla="*/ 1297962 w 16512487"/>
              <a:gd name="connsiteY19" fmla="*/ 0 h 2759093"/>
              <a:gd name="connsiteX20" fmla="*/ 1848230 w 16512487"/>
              <a:gd name="connsiteY20" fmla="*/ 67209 h 2759093"/>
              <a:gd name="connsiteX21" fmla="*/ 2318690 w 16512487"/>
              <a:gd name="connsiteY21" fmla="*/ 260433 h 2759093"/>
              <a:gd name="connsiteX22" fmla="*/ 2108662 w 16512487"/>
              <a:gd name="connsiteY22" fmla="*/ 777097 h 2759093"/>
              <a:gd name="connsiteX23" fmla="*/ 1293762 w 16512487"/>
              <a:gd name="connsiteY23" fmla="*/ 546069 h 2759093"/>
              <a:gd name="connsiteX24" fmla="*/ 871608 w 16512487"/>
              <a:gd name="connsiteY24" fmla="*/ 638479 h 2759093"/>
              <a:gd name="connsiteX25" fmla="*/ 735092 w 16512487"/>
              <a:gd name="connsiteY25" fmla="*/ 882111 h 2759093"/>
              <a:gd name="connsiteX26" fmla="*/ 892612 w 16512487"/>
              <a:gd name="connsiteY26" fmla="*/ 1106839 h 2759093"/>
              <a:gd name="connsiteX27" fmla="*/ 1373572 w 16512487"/>
              <a:gd name="connsiteY27" fmla="*/ 1251757 h 2759093"/>
              <a:gd name="connsiteX28" fmla="*/ 1923840 w 16512487"/>
              <a:gd name="connsiteY28" fmla="*/ 1411377 h 2759093"/>
              <a:gd name="connsiteX29" fmla="*/ 2291386 w 16512487"/>
              <a:gd name="connsiteY29" fmla="*/ 1663409 h 2759093"/>
              <a:gd name="connsiteX30" fmla="*/ 2444706 w 16512487"/>
              <a:gd name="connsiteY30" fmla="*/ 2129667 h 2759093"/>
              <a:gd name="connsiteX31" fmla="*/ 5138032 w 16512487"/>
              <a:gd name="connsiteY31" fmla="*/ 50407 h 2759093"/>
              <a:gd name="connsiteX32" fmla="*/ 5138032 w 16512487"/>
              <a:gd name="connsiteY32" fmla="*/ 604875 h 2759093"/>
              <a:gd name="connsiteX33" fmla="*/ 4197114 w 16512487"/>
              <a:gd name="connsiteY33" fmla="*/ 604875 h 2759093"/>
              <a:gd name="connsiteX34" fmla="*/ 4197114 w 16512487"/>
              <a:gd name="connsiteY34" fmla="*/ 2759093 h 2759093"/>
              <a:gd name="connsiteX35" fmla="*/ 3516630 w 16512487"/>
              <a:gd name="connsiteY35" fmla="*/ 2759093 h 2759093"/>
              <a:gd name="connsiteX36" fmla="*/ 3516630 w 16512487"/>
              <a:gd name="connsiteY36" fmla="*/ 604875 h 2759093"/>
              <a:gd name="connsiteX37" fmla="*/ 2575712 w 16512487"/>
              <a:gd name="connsiteY37" fmla="*/ 604875 h 2759093"/>
              <a:gd name="connsiteX38" fmla="*/ 2575712 w 16512487"/>
              <a:gd name="connsiteY38" fmla="*/ 50407 h 2759093"/>
              <a:gd name="connsiteX39" fmla="*/ 7230094 w 16512487"/>
              <a:gd name="connsiteY39" fmla="*/ 1844031 h 2759093"/>
              <a:gd name="connsiteX40" fmla="*/ 6763836 w 16512487"/>
              <a:gd name="connsiteY40" fmla="*/ 718289 h 2759093"/>
              <a:gd name="connsiteX41" fmla="*/ 6297576 w 16512487"/>
              <a:gd name="connsiteY41" fmla="*/ 1844031 h 2759093"/>
              <a:gd name="connsiteX42" fmla="*/ 8315247 w 16512487"/>
              <a:gd name="connsiteY42" fmla="*/ 2759093 h 2759093"/>
              <a:gd name="connsiteX43" fmla="*/ 7608992 w 16512487"/>
              <a:gd name="connsiteY43" fmla="*/ 2759093 h 2759093"/>
              <a:gd name="connsiteX44" fmla="*/ 7444320 w 16512487"/>
              <a:gd name="connsiteY44" fmla="*/ 2360695 h 2759093"/>
              <a:gd name="connsiteX45" fmla="*/ 6079150 w 16512487"/>
              <a:gd name="connsiteY45" fmla="*/ 2360695 h 2759093"/>
              <a:gd name="connsiteX46" fmla="*/ 5914478 w 16512487"/>
              <a:gd name="connsiteY46" fmla="*/ 2759093 h 2759093"/>
              <a:gd name="connsiteX47" fmla="*/ 5224694 w 16512487"/>
              <a:gd name="connsiteY47" fmla="*/ 2759093 h 2759093"/>
              <a:gd name="connsiteX48" fmla="*/ 6431994 w 16512487"/>
              <a:gd name="connsiteY48" fmla="*/ 50407 h 2759093"/>
              <a:gd name="connsiteX49" fmla="*/ 7104078 w 16512487"/>
              <a:gd name="connsiteY49" fmla="*/ 50407 h 2759093"/>
              <a:gd name="connsiteX50" fmla="*/ 10588161 w 16512487"/>
              <a:gd name="connsiteY50" fmla="*/ 1117339 h 2759093"/>
              <a:gd name="connsiteX51" fmla="*/ 10428540 w 16512487"/>
              <a:gd name="connsiteY51" fmla="*/ 737193 h 2759093"/>
              <a:gd name="connsiteX52" fmla="*/ 9962283 w 16512487"/>
              <a:gd name="connsiteY52" fmla="*/ 604875 h 2759093"/>
              <a:gd name="connsiteX53" fmla="*/ 9407813 w 16512487"/>
              <a:gd name="connsiteY53" fmla="*/ 604875 h 2759093"/>
              <a:gd name="connsiteX54" fmla="*/ 9407813 w 16512487"/>
              <a:gd name="connsiteY54" fmla="*/ 1629803 h 2759093"/>
              <a:gd name="connsiteX55" fmla="*/ 9962283 w 16512487"/>
              <a:gd name="connsiteY55" fmla="*/ 1629803 h 2759093"/>
              <a:gd name="connsiteX56" fmla="*/ 10428540 w 16512487"/>
              <a:gd name="connsiteY56" fmla="*/ 1495387 h 2759093"/>
              <a:gd name="connsiteX57" fmla="*/ 10588161 w 16512487"/>
              <a:gd name="connsiteY57" fmla="*/ 1117339 h 2759093"/>
              <a:gd name="connsiteX58" fmla="*/ 11277047 w 16512487"/>
              <a:gd name="connsiteY58" fmla="*/ 1117339 h 2759093"/>
              <a:gd name="connsiteX59" fmla="*/ 11119527 w 16512487"/>
              <a:gd name="connsiteY59" fmla="*/ 1682311 h 2759093"/>
              <a:gd name="connsiteX60" fmla="*/ 10672171 w 16512487"/>
              <a:gd name="connsiteY60" fmla="*/ 2045655 h 2759093"/>
              <a:gd name="connsiteX61" fmla="*/ 11169992 w 16512487"/>
              <a:gd name="connsiteY61" fmla="*/ 2759093 h 2759093"/>
              <a:gd name="connsiteX62" fmla="*/ 10440368 w 16512487"/>
              <a:gd name="connsiteY62" fmla="*/ 2759093 h 2759093"/>
              <a:gd name="connsiteX63" fmla="*/ 10033691 w 16512487"/>
              <a:gd name="connsiteY63" fmla="*/ 2171671 h 2759093"/>
              <a:gd name="connsiteX64" fmla="*/ 10000087 w 16512487"/>
              <a:gd name="connsiteY64" fmla="*/ 2171671 h 2759093"/>
              <a:gd name="connsiteX65" fmla="*/ 9407813 w 16512487"/>
              <a:gd name="connsiteY65" fmla="*/ 2171671 h 2759093"/>
              <a:gd name="connsiteX66" fmla="*/ 9407813 w 16512487"/>
              <a:gd name="connsiteY66" fmla="*/ 2759093 h 2759093"/>
              <a:gd name="connsiteX67" fmla="*/ 8727328 w 16512487"/>
              <a:gd name="connsiteY67" fmla="*/ 2759093 h 2759093"/>
              <a:gd name="connsiteX68" fmla="*/ 8727328 w 16512487"/>
              <a:gd name="connsiteY68" fmla="*/ 50407 h 2759093"/>
              <a:gd name="connsiteX69" fmla="*/ 10000087 w 16512487"/>
              <a:gd name="connsiteY69" fmla="*/ 50407 h 2759093"/>
              <a:gd name="connsiteX70" fmla="*/ 10678472 w 16512487"/>
              <a:gd name="connsiteY70" fmla="*/ 180623 h 2759093"/>
              <a:gd name="connsiteX71" fmla="*/ 11121627 w 16512487"/>
              <a:gd name="connsiteY71" fmla="*/ 550269 h 2759093"/>
              <a:gd name="connsiteX72" fmla="*/ 11277047 w 16512487"/>
              <a:gd name="connsiteY72" fmla="*/ 1117339 h 2759093"/>
              <a:gd name="connsiteX73" fmla="*/ 14043906 w 16512487"/>
              <a:gd name="connsiteY73" fmla="*/ 50407 h 2759093"/>
              <a:gd name="connsiteX74" fmla="*/ 14043906 w 16512487"/>
              <a:gd name="connsiteY74" fmla="*/ 604875 h 2759093"/>
              <a:gd name="connsiteX75" fmla="*/ 13102988 w 16512487"/>
              <a:gd name="connsiteY75" fmla="*/ 604875 h 2759093"/>
              <a:gd name="connsiteX76" fmla="*/ 13102988 w 16512487"/>
              <a:gd name="connsiteY76" fmla="*/ 2759093 h 2759093"/>
              <a:gd name="connsiteX77" fmla="*/ 12422502 w 16512487"/>
              <a:gd name="connsiteY77" fmla="*/ 2759093 h 2759093"/>
              <a:gd name="connsiteX78" fmla="*/ 12422502 w 16512487"/>
              <a:gd name="connsiteY78" fmla="*/ 604875 h 2759093"/>
              <a:gd name="connsiteX79" fmla="*/ 11481586 w 16512487"/>
              <a:gd name="connsiteY79" fmla="*/ 604875 h 2759093"/>
              <a:gd name="connsiteX80" fmla="*/ 11481586 w 16512487"/>
              <a:gd name="connsiteY80" fmla="*/ 50407 h 2759093"/>
              <a:gd name="connsiteX81" fmla="*/ 16512487 w 16512487"/>
              <a:gd name="connsiteY81" fmla="*/ 1717035 h 2759093"/>
              <a:gd name="connsiteX82" fmla="*/ 16512487 w 16512487"/>
              <a:gd name="connsiteY82" fmla="*/ 2544939 h 2759093"/>
              <a:gd name="connsiteX83" fmla="*/ 16486710 w 16512487"/>
              <a:gd name="connsiteY83" fmla="*/ 2589623 h 2759093"/>
              <a:gd name="connsiteX84" fmla="*/ 16407557 w 16512487"/>
              <a:gd name="connsiteY84" fmla="*/ 2688205 h 2759093"/>
              <a:gd name="connsiteX85" fmla="*/ 16329463 w 16512487"/>
              <a:gd name="connsiteY85" fmla="*/ 2759093 h 2759093"/>
              <a:gd name="connsiteX86" fmla="*/ 14280095 w 16512487"/>
              <a:gd name="connsiteY86" fmla="*/ 2759093 h 2759093"/>
              <a:gd name="connsiteX87" fmla="*/ 14182723 w 16512487"/>
              <a:gd name="connsiteY87" fmla="*/ 2700937 h 2759093"/>
              <a:gd name="connsiteX88" fmla="*/ 14413752 w 16512487"/>
              <a:gd name="connsiteY88" fmla="*/ 2188473 h 2759093"/>
              <a:gd name="connsiteX89" fmla="*/ 14863208 w 16512487"/>
              <a:gd name="connsiteY89" fmla="*/ 2411101 h 2759093"/>
              <a:gd name="connsiteX90" fmla="*/ 15384073 w 16512487"/>
              <a:gd name="connsiteY90" fmla="*/ 2495113 h 2759093"/>
              <a:gd name="connsiteX91" fmla="*/ 15812527 w 16512487"/>
              <a:gd name="connsiteY91" fmla="*/ 2409001 h 2759093"/>
              <a:gd name="connsiteX92" fmla="*/ 15951144 w 16512487"/>
              <a:gd name="connsiteY92" fmla="*/ 2180073 h 2759093"/>
              <a:gd name="connsiteX93" fmla="*/ 15869234 w 16512487"/>
              <a:gd name="connsiteY93" fmla="*/ 2005751 h 2759093"/>
              <a:gd name="connsiteX94" fmla="*/ 15659207 w 16512487"/>
              <a:gd name="connsiteY94" fmla="*/ 1894437 h 2759093"/>
              <a:gd name="connsiteX95" fmla="*/ 15312663 w 16512487"/>
              <a:gd name="connsiteY95" fmla="*/ 1802025 h 2759093"/>
              <a:gd name="connsiteX96" fmla="*/ 14762396 w 16512487"/>
              <a:gd name="connsiteY96" fmla="*/ 1642405 h 2759093"/>
              <a:gd name="connsiteX97" fmla="*/ 14394850 w 16512487"/>
              <a:gd name="connsiteY97" fmla="*/ 1386173 h 2759093"/>
              <a:gd name="connsiteX98" fmla="*/ 14241530 w 16512487"/>
              <a:gd name="connsiteY98" fmla="*/ 915715 h 2759093"/>
              <a:gd name="connsiteX99" fmla="*/ 14380147 w 16512487"/>
              <a:gd name="connsiteY99" fmla="*/ 451557 h 2759093"/>
              <a:gd name="connsiteX100" fmla="*/ 14798098 w 16512487"/>
              <a:gd name="connsiteY100" fmla="*/ 121815 h 2759093"/>
              <a:gd name="connsiteX101" fmla="*/ 15480684 w 16512487"/>
              <a:gd name="connsiteY101" fmla="*/ 1 h 2759093"/>
              <a:gd name="connsiteX102" fmla="*/ 16030954 w 16512487"/>
              <a:gd name="connsiteY102" fmla="*/ 67209 h 2759093"/>
              <a:gd name="connsiteX103" fmla="*/ 16501413 w 16512487"/>
              <a:gd name="connsiteY103" fmla="*/ 260433 h 2759093"/>
              <a:gd name="connsiteX104" fmla="*/ 16291386 w 16512487"/>
              <a:gd name="connsiteY104" fmla="*/ 777097 h 2759093"/>
              <a:gd name="connsiteX105" fmla="*/ 15476485 w 16512487"/>
              <a:gd name="connsiteY105" fmla="*/ 546069 h 2759093"/>
              <a:gd name="connsiteX106" fmla="*/ 15054331 w 16512487"/>
              <a:gd name="connsiteY106" fmla="*/ 638479 h 2759093"/>
              <a:gd name="connsiteX107" fmla="*/ 14917814 w 16512487"/>
              <a:gd name="connsiteY107" fmla="*/ 882111 h 2759093"/>
              <a:gd name="connsiteX108" fmla="*/ 15075335 w 16512487"/>
              <a:gd name="connsiteY108" fmla="*/ 1106839 h 2759093"/>
              <a:gd name="connsiteX109" fmla="*/ 15556295 w 16512487"/>
              <a:gd name="connsiteY109" fmla="*/ 1251757 h 2759093"/>
              <a:gd name="connsiteX110" fmla="*/ 16106564 w 16512487"/>
              <a:gd name="connsiteY110" fmla="*/ 1411377 h 2759093"/>
              <a:gd name="connsiteX111" fmla="*/ 16474108 w 16512487"/>
              <a:gd name="connsiteY111" fmla="*/ 1663409 h 275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12487" h="2759093">
                <a:moveTo>
                  <a:pt x="2444706" y="2129667"/>
                </a:moveTo>
                <a:cubicBezTo>
                  <a:pt x="2444706" y="2297687"/>
                  <a:pt x="2397798" y="2451007"/>
                  <a:pt x="2303988" y="2589623"/>
                </a:cubicBezTo>
                <a:cubicBezTo>
                  <a:pt x="2280534" y="2624277"/>
                  <a:pt x="2254150" y="2657139"/>
                  <a:pt x="2224834" y="2688205"/>
                </a:cubicBezTo>
                <a:lnTo>
                  <a:pt x="2146740" y="2759093"/>
                </a:lnTo>
                <a:lnTo>
                  <a:pt x="97370" y="2759093"/>
                </a:lnTo>
                <a:lnTo>
                  <a:pt x="0" y="2700937"/>
                </a:lnTo>
                <a:lnTo>
                  <a:pt x="231028" y="2188473"/>
                </a:lnTo>
                <a:cubicBezTo>
                  <a:pt x="357044" y="2280885"/>
                  <a:pt x="506862" y="2355095"/>
                  <a:pt x="680484" y="2411101"/>
                </a:cubicBezTo>
                <a:cubicBezTo>
                  <a:pt x="854106" y="2467109"/>
                  <a:pt x="1027728" y="2495113"/>
                  <a:pt x="1201350" y="2495113"/>
                </a:cubicBezTo>
                <a:cubicBezTo>
                  <a:pt x="1394574" y="2495113"/>
                  <a:pt x="1537392" y="2466409"/>
                  <a:pt x="1629804" y="2409001"/>
                </a:cubicBezTo>
                <a:cubicBezTo>
                  <a:pt x="1722214" y="2351593"/>
                  <a:pt x="1768420" y="2275285"/>
                  <a:pt x="1768420" y="2180073"/>
                </a:cubicBezTo>
                <a:cubicBezTo>
                  <a:pt x="1768420" y="2110063"/>
                  <a:pt x="1741118" y="2051957"/>
                  <a:pt x="1686510" y="2005751"/>
                </a:cubicBezTo>
                <a:cubicBezTo>
                  <a:pt x="1631904" y="1959545"/>
                  <a:pt x="1561894" y="1922441"/>
                  <a:pt x="1476484" y="1894437"/>
                </a:cubicBezTo>
                <a:cubicBezTo>
                  <a:pt x="1391074" y="1866433"/>
                  <a:pt x="1275558" y="1835629"/>
                  <a:pt x="1129940" y="1802025"/>
                </a:cubicBezTo>
                <a:cubicBezTo>
                  <a:pt x="905912" y="1748819"/>
                  <a:pt x="722490" y="1695613"/>
                  <a:pt x="579672" y="1642405"/>
                </a:cubicBezTo>
                <a:cubicBezTo>
                  <a:pt x="436854" y="1589199"/>
                  <a:pt x="314338" y="1503789"/>
                  <a:pt x="212126" y="1386173"/>
                </a:cubicBezTo>
                <a:cubicBezTo>
                  <a:pt x="109914" y="1268559"/>
                  <a:pt x="58806" y="1111739"/>
                  <a:pt x="58806" y="915715"/>
                </a:cubicBezTo>
                <a:cubicBezTo>
                  <a:pt x="58806" y="744893"/>
                  <a:pt x="105012" y="590173"/>
                  <a:pt x="197424" y="451557"/>
                </a:cubicBezTo>
                <a:cubicBezTo>
                  <a:pt x="289836" y="312939"/>
                  <a:pt x="429152" y="203025"/>
                  <a:pt x="615376" y="121815"/>
                </a:cubicBezTo>
                <a:cubicBezTo>
                  <a:pt x="801600" y="40605"/>
                  <a:pt x="1029128" y="0"/>
                  <a:pt x="1297962" y="0"/>
                </a:cubicBezTo>
                <a:cubicBezTo>
                  <a:pt x="1485584" y="0"/>
                  <a:pt x="1669008" y="22403"/>
                  <a:pt x="1848230" y="67209"/>
                </a:cubicBezTo>
                <a:cubicBezTo>
                  <a:pt x="2027452" y="112015"/>
                  <a:pt x="2184272" y="176423"/>
                  <a:pt x="2318690" y="260433"/>
                </a:cubicBezTo>
                <a:lnTo>
                  <a:pt x="2108662" y="777097"/>
                </a:lnTo>
                <a:cubicBezTo>
                  <a:pt x="1837030" y="623077"/>
                  <a:pt x="1565396" y="546069"/>
                  <a:pt x="1293762" y="546069"/>
                </a:cubicBezTo>
                <a:cubicBezTo>
                  <a:pt x="1103338" y="546069"/>
                  <a:pt x="962620" y="576873"/>
                  <a:pt x="871608" y="638479"/>
                </a:cubicBezTo>
                <a:cubicBezTo>
                  <a:pt x="780598" y="700087"/>
                  <a:pt x="735092" y="781297"/>
                  <a:pt x="735092" y="882111"/>
                </a:cubicBezTo>
                <a:cubicBezTo>
                  <a:pt x="735092" y="982923"/>
                  <a:pt x="787598" y="1057833"/>
                  <a:pt x="892612" y="1106839"/>
                </a:cubicBezTo>
                <a:cubicBezTo>
                  <a:pt x="997624" y="1155845"/>
                  <a:pt x="1157944" y="1204151"/>
                  <a:pt x="1373572" y="1251757"/>
                </a:cubicBezTo>
                <a:cubicBezTo>
                  <a:pt x="1597598" y="1304963"/>
                  <a:pt x="1781022" y="1358169"/>
                  <a:pt x="1923840" y="1411377"/>
                </a:cubicBezTo>
                <a:cubicBezTo>
                  <a:pt x="2066658" y="1464583"/>
                  <a:pt x="2189174" y="1548593"/>
                  <a:pt x="2291386" y="1663409"/>
                </a:cubicBezTo>
                <a:cubicBezTo>
                  <a:pt x="2393598" y="1778223"/>
                  <a:pt x="2444706" y="1933641"/>
                  <a:pt x="2444706" y="2129667"/>
                </a:cubicBezTo>
                <a:close/>
                <a:moveTo>
                  <a:pt x="5138032" y="50407"/>
                </a:moveTo>
                <a:lnTo>
                  <a:pt x="5138032" y="604875"/>
                </a:lnTo>
                <a:lnTo>
                  <a:pt x="4197114" y="604875"/>
                </a:lnTo>
                <a:lnTo>
                  <a:pt x="4197114" y="2759093"/>
                </a:lnTo>
                <a:lnTo>
                  <a:pt x="3516630" y="2759093"/>
                </a:lnTo>
                <a:lnTo>
                  <a:pt x="3516630" y="604875"/>
                </a:lnTo>
                <a:lnTo>
                  <a:pt x="2575712" y="604875"/>
                </a:lnTo>
                <a:lnTo>
                  <a:pt x="2575712" y="50407"/>
                </a:lnTo>
                <a:close/>
                <a:moveTo>
                  <a:pt x="7230094" y="1844031"/>
                </a:moveTo>
                <a:lnTo>
                  <a:pt x="6763836" y="718289"/>
                </a:lnTo>
                <a:lnTo>
                  <a:pt x="6297576" y="1844031"/>
                </a:lnTo>
                <a:close/>
                <a:moveTo>
                  <a:pt x="8315247" y="2759093"/>
                </a:moveTo>
                <a:lnTo>
                  <a:pt x="7608992" y="2759093"/>
                </a:lnTo>
                <a:lnTo>
                  <a:pt x="7444320" y="2360695"/>
                </a:lnTo>
                <a:lnTo>
                  <a:pt x="6079150" y="2360695"/>
                </a:lnTo>
                <a:lnTo>
                  <a:pt x="5914478" y="2759093"/>
                </a:lnTo>
                <a:lnTo>
                  <a:pt x="5224694" y="2759093"/>
                </a:lnTo>
                <a:lnTo>
                  <a:pt x="6431994" y="50407"/>
                </a:lnTo>
                <a:lnTo>
                  <a:pt x="7104078" y="50407"/>
                </a:lnTo>
                <a:close/>
                <a:moveTo>
                  <a:pt x="10588161" y="1117339"/>
                </a:moveTo>
                <a:cubicBezTo>
                  <a:pt x="10588161" y="952119"/>
                  <a:pt x="10534954" y="825403"/>
                  <a:pt x="10428540" y="737193"/>
                </a:cubicBezTo>
                <a:cubicBezTo>
                  <a:pt x="10322126" y="648981"/>
                  <a:pt x="10166707" y="604875"/>
                  <a:pt x="9962283" y="604875"/>
                </a:cubicBezTo>
                <a:lnTo>
                  <a:pt x="9407813" y="604875"/>
                </a:lnTo>
                <a:lnTo>
                  <a:pt x="9407813" y="1629803"/>
                </a:lnTo>
                <a:lnTo>
                  <a:pt x="9962283" y="1629803"/>
                </a:lnTo>
                <a:cubicBezTo>
                  <a:pt x="10166707" y="1629803"/>
                  <a:pt x="10322126" y="1584999"/>
                  <a:pt x="10428540" y="1495387"/>
                </a:cubicBezTo>
                <a:cubicBezTo>
                  <a:pt x="10534954" y="1405775"/>
                  <a:pt x="10588161" y="1279761"/>
                  <a:pt x="10588161" y="1117339"/>
                </a:cubicBezTo>
                <a:close/>
                <a:moveTo>
                  <a:pt x="11277047" y="1117339"/>
                </a:moveTo>
                <a:cubicBezTo>
                  <a:pt x="11277047" y="1335767"/>
                  <a:pt x="11224539" y="1524091"/>
                  <a:pt x="11119527" y="1682311"/>
                </a:cubicBezTo>
                <a:cubicBezTo>
                  <a:pt x="11014514" y="1840531"/>
                  <a:pt x="10865395" y="1961645"/>
                  <a:pt x="10672171" y="2045655"/>
                </a:cubicBezTo>
                <a:lnTo>
                  <a:pt x="11169992" y="2759093"/>
                </a:lnTo>
                <a:lnTo>
                  <a:pt x="10440368" y="2759093"/>
                </a:lnTo>
                <a:lnTo>
                  <a:pt x="10033691" y="2171671"/>
                </a:lnTo>
                <a:lnTo>
                  <a:pt x="10000087" y="2171671"/>
                </a:lnTo>
                <a:lnTo>
                  <a:pt x="9407813" y="2171671"/>
                </a:lnTo>
                <a:lnTo>
                  <a:pt x="9407813" y="2759093"/>
                </a:lnTo>
                <a:lnTo>
                  <a:pt x="8727328" y="2759093"/>
                </a:lnTo>
                <a:lnTo>
                  <a:pt x="8727328" y="50407"/>
                </a:lnTo>
                <a:lnTo>
                  <a:pt x="10000087" y="50407"/>
                </a:lnTo>
                <a:cubicBezTo>
                  <a:pt x="10260519" y="50407"/>
                  <a:pt x="10486647" y="93811"/>
                  <a:pt x="10678472" y="180623"/>
                </a:cubicBezTo>
                <a:cubicBezTo>
                  <a:pt x="10870296" y="267433"/>
                  <a:pt x="11018014" y="390649"/>
                  <a:pt x="11121627" y="550269"/>
                </a:cubicBezTo>
                <a:cubicBezTo>
                  <a:pt x="11225240" y="709889"/>
                  <a:pt x="11277047" y="898913"/>
                  <a:pt x="11277047" y="1117339"/>
                </a:cubicBezTo>
                <a:close/>
                <a:moveTo>
                  <a:pt x="14043906" y="50407"/>
                </a:moveTo>
                <a:lnTo>
                  <a:pt x="14043906" y="604875"/>
                </a:lnTo>
                <a:lnTo>
                  <a:pt x="13102988" y="604875"/>
                </a:lnTo>
                <a:lnTo>
                  <a:pt x="13102988" y="2759093"/>
                </a:lnTo>
                <a:lnTo>
                  <a:pt x="12422502" y="2759093"/>
                </a:lnTo>
                <a:lnTo>
                  <a:pt x="12422502" y="604875"/>
                </a:lnTo>
                <a:lnTo>
                  <a:pt x="11481586" y="604875"/>
                </a:lnTo>
                <a:lnTo>
                  <a:pt x="11481586" y="50407"/>
                </a:lnTo>
                <a:close/>
                <a:moveTo>
                  <a:pt x="16512487" y="1717035"/>
                </a:moveTo>
                <a:lnTo>
                  <a:pt x="16512487" y="2544939"/>
                </a:lnTo>
                <a:lnTo>
                  <a:pt x="16486710" y="2589623"/>
                </a:lnTo>
                <a:cubicBezTo>
                  <a:pt x="16463258" y="2624277"/>
                  <a:pt x="16436873" y="2657139"/>
                  <a:pt x="16407557" y="2688205"/>
                </a:cubicBezTo>
                <a:lnTo>
                  <a:pt x="16329463" y="2759093"/>
                </a:lnTo>
                <a:lnTo>
                  <a:pt x="14280095" y="2759093"/>
                </a:lnTo>
                <a:lnTo>
                  <a:pt x="14182723" y="2700937"/>
                </a:lnTo>
                <a:lnTo>
                  <a:pt x="14413752" y="2188473"/>
                </a:lnTo>
                <a:cubicBezTo>
                  <a:pt x="14539767" y="2280885"/>
                  <a:pt x="14689586" y="2355095"/>
                  <a:pt x="14863208" y="2411101"/>
                </a:cubicBezTo>
                <a:cubicBezTo>
                  <a:pt x="15036829" y="2467109"/>
                  <a:pt x="15210451" y="2495113"/>
                  <a:pt x="15384073" y="2495113"/>
                </a:cubicBezTo>
                <a:cubicBezTo>
                  <a:pt x="15577296" y="2495113"/>
                  <a:pt x="15720115" y="2466409"/>
                  <a:pt x="15812527" y="2409001"/>
                </a:cubicBezTo>
                <a:cubicBezTo>
                  <a:pt x="15904938" y="2351593"/>
                  <a:pt x="15951144" y="2275285"/>
                  <a:pt x="15951144" y="2180073"/>
                </a:cubicBezTo>
                <a:cubicBezTo>
                  <a:pt x="15951144" y="2110063"/>
                  <a:pt x="15923840" y="2051957"/>
                  <a:pt x="15869234" y="2005751"/>
                </a:cubicBezTo>
                <a:cubicBezTo>
                  <a:pt x="15814627" y="1959545"/>
                  <a:pt x="15744617" y="1922441"/>
                  <a:pt x="15659207" y="1894437"/>
                </a:cubicBezTo>
                <a:cubicBezTo>
                  <a:pt x="15573797" y="1866433"/>
                  <a:pt x="15458282" y="1835629"/>
                  <a:pt x="15312663" y="1802025"/>
                </a:cubicBezTo>
                <a:cubicBezTo>
                  <a:pt x="15088636" y="1748819"/>
                  <a:pt x="14905213" y="1695613"/>
                  <a:pt x="14762396" y="1642405"/>
                </a:cubicBezTo>
                <a:cubicBezTo>
                  <a:pt x="14619578" y="1589199"/>
                  <a:pt x="14497062" y="1503789"/>
                  <a:pt x="14394850" y="1386173"/>
                </a:cubicBezTo>
                <a:cubicBezTo>
                  <a:pt x="14292637" y="1268559"/>
                  <a:pt x="14241530" y="1111739"/>
                  <a:pt x="14241530" y="915715"/>
                </a:cubicBezTo>
                <a:cubicBezTo>
                  <a:pt x="14241530" y="744893"/>
                  <a:pt x="14287736" y="590173"/>
                  <a:pt x="14380147" y="451557"/>
                </a:cubicBezTo>
                <a:cubicBezTo>
                  <a:pt x="14472559" y="312939"/>
                  <a:pt x="14611877" y="203025"/>
                  <a:pt x="14798098" y="121815"/>
                </a:cubicBezTo>
                <a:cubicBezTo>
                  <a:pt x="14984323" y="40605"/>
                  <a:pt x="15211851" y="1"/>
                  <a:pt x="15480684" y="1"/>
                </a:cubicBezTo>
                <a:cubicBezTo>
                  <a:pt x="15668309" y="1"/>
                  <a:pt x="15851732" y="22403"/>
                  <a:pt x="16030954" y="67209"/>
                </a:cubicBezTo>
                <a:cubicBezTo>
                  <a:pt x="16210176" y="112015"/>
                  <a:pt x="16366995" y="176423"/>
                  <a:pt x="16501413" y="260433"/>
                </a:cubicBezTo>
                <a:lnTo>
                  <a:pt x="16291386" y="777097"/>
                </a:lnTo>
                <a:cubicBezTo>
                  <a:pt x="16019751" y="623077"/>
                  <a:pt x="15748119" y="546069"/>
                  <a:pt x="15476485" y="546069"/>
                </a:cubicBezTo>
                <a:cubicBezTo>
                  <a:pt x="15286060" y="546069"/>
                  <a:pt x="15145342" y="576873"/>
                  <a:pt x="15054331" y="638479"/>
                </a:cubicBezTo>
                <a:cubicBezTo>
                  <a:pt x="14963319" y="700087"/>
                  <a:pt x="14917814" y="781297"/>
                  <a:pt x="14917814" y="882111"/>
                </a:cubicBezTo>
                <a:cubicBezTo>
                  <a:pt x="14917814" y="982923"/>
                  <a:pt x="14970321" y="1057833"/>
                  <a:pt x="15075335" y="1106839"/>
                </a:cubicBezTo>
                <a:cubicBezTo>
                  <a:pt x="15180347" y="1155845"/>
                  <a:pt x="15340666" y="1204151"/>
                  <a:pt x="15556295" y="1251757"/>
                </a:cubicBezTo>
                <a:cubicBezTo>
                  <a:pt x="15780322" y="1304963"/>
                  <a:pt x="15963746" y="1358169"/>
                  <a:pt x="16106564" y="1411377"/>
                </a:cubicBezTo>
                <a:cubicBezTo>
                  <a:pt x="16249380" y="1464583"/>
                  <a:pt x="16371896" y="1548593"/>
                  <a:pt x="16474108" y="1663409"/>
                </a:cubicBezTo>
                <a:close/>
              </a:path>
            </a:pathLst>
          </a:custGeom>
          <a:solidFill>
            <a:srgbClr val="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33100" b="1" dirty="0">
              <a:solidFill>
                <a:srgbClr val="FFFFFF"/>
              </a:solidFill>
              <a:latin typeface="+mj-lt"/>
              <a:ea typeface="Source Sans Pro Black" charset="0"/>
              <a:cs typeface="Source Sans Pro Black" charset="0"/>
            </a:endParaRPr>
          </a:p>
        </p:txBody>
      </p:sp>
      <p:sp>
        <p:nvSpPr>
          <p:cNvPr id="32" name="TextBox 31">
            <a:extLst>
              <a:ext uri="{FF2B5EF4-FFF2-40B4-BE49-F238E27FC236}">
                <a16:creationId xmlns:a16="http://schemas.microsoft.com/office/drawing/2014/main" id="{42FF0D42-3698-412C-8A0E-FB674CA599BE}"/>
              </a:ext>
            </a:extLst>
          </p:cNvPr>
          <p:cNvSpPr txBox="1"/>
          <p:nvPr/>
        </p:nvSpPr>
        <p:spPr>
          <a:xfrm>
            <a:off x="16745639" y="3832349"/>
            <a:ext cx="4866612" cy="1818768"/>
          </a:xfrm>
          <a:prstGeom prst="rect">
            <a:avLst/>
          </a:prstGeom>
          <a:noFill/>
        </p:spPr>
        <p:txBody>
          <a:bodyPr wrap="square" lIns="0" rIns="0" rtlCol="0">
            <a:spAutoFit/>
          </a:bodyPr>
          <a:lstStyle/>
          <a:p>
            <a:pPr>
              <a:lnSpc>
                <a:spcPct val="120000"/>
              </a:lnSpc>
            </a:pPr>
            <a:r>
              <a:rPr lang="en-US" sz="3200" dirty="0">
                <a:solidFill>
                  <a:schemeClr val="tx1">
                    <a:alpha val="70000"/>
                  </a:schemeClr>
                </a:solidFill>
                <a:latin typeface="+mj-lt"/>
              </a:rPr>
              <a:t>A peep at some distant orb has power to raise and purify.</a:t>
            </a:r>
          </a:p>
        </p:txBody>
      </p:sp>
      <p:sp>
        <p:nvSpPr>
          <p:cNvPr id="38" name="Title 1">
            <a:extLst>
              <a:ext uri="{FF2B5EF4-FFF2-40B4-BE49-F238E27FC236}">
                <a16:creationId xmlns:a16="http://schemas.microsoft.com/office/drawing/2014/main" id="{21C121D6-27EC-4162-ACDF-B66EF3D1A926}"/>
              </a:ext>
            </a:extLst>
          </p:cNvPr>
          <p:cNvSpPr txBox="1">
            <a:spLocks/>
          </p:cNvSpPr>
          <p:nvPr/>
        </p:nvSpPr>
        <p:spPr>
          <a:xfrm>
            <a:off x="1367127" y="3041973"/>
            <a:ext cx="147872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a:t>
            </a:r>
            <a:br>
              <a:rPr lang="en-US" dirty="0"/>
            </a:br>
            <a:r>
              <a:rPr lang="en-US" b="1" dirty="0"/>
              <a:t>PORTFOLIO</a:t>
            </a:r>
          </a:p>
        </p:txBody>
      </p:sp>
    </p:spTree>
    <p:extLst>
      <p:ext uri="{BB962C8B-B14F-4D97-AF65-F5344CB8AC3E}">
        <p14:creationId xmlns:p14="http://schemas.microsoft.com/office/powerpoint/2010/main" val="2520986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66BF95B-1A37-4701-8D50-4B57990A257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pic>
        <p:nvPicPr>
          <p:cNvPr id="9" name="Picture Placeholder 8">
            <a:extLst>
              <a:ext uri="{FF2B5EF4-FFF2-40B4-BE49-F238E27FC236}">
                <a16:creationId xmlns:a16="http://schemas.microsoft.com/office/drawing/2014/main" id="{1E327F46-A01C-4A3E-811A-0076D275065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pic>
        <p:nvPicPr>
          <p:cNvPr id="11" name="Picture Placeholder 10">
            <a:extLst>
              <a:ext uri="{FF2B5EF4-FFF2-40B4-BE49-F238E27FC236}">
                <a16:creationId xmlns:a16="http://schemas.microsoft.com/office/drawing/2014/main" id="{F0E9F0D9-3DD9-4BE1-864F-7D018DBEFDAF}"/>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a:fillRect/>
          </a:stretch>
        </p:blipFill>
        <p:spPr/>
      </p:pic>
      <p:sp>
        <p:nvSpPr>
          <p:cNvPr id="22" name="TextBox 21"/>
          <p:cNvSpPr txBox="1"/>
          <p:nvPr/>
        </p:nvSpPr>
        <p:spPr>
          <a:xfrm>
            <a:off x="14020800" y="3374653"/>
            <a:ext cx="14176769" cy="1818768"/>
          </a:xfrm>
          <a:prstGeom prst="rect">
            <a:avLst/>
          </a:prstGeom>
          <a:noFill/>
        </p:spPr>
        <p:txBody>
          <a:bodyPr wrap="square" lIns="0" rIns="0" rtlCol="0">
            <a:spAutoFit/>
          </a:bodyPr>
          <a:lstStyle/>
          <a:p>
            <a:pPr>
              <a:lnSpc>
                <a:spcPct val="120000"/>
              </a:lnSpc>
            </a:pPr>
            <a:r>
              <a:rPr lang="en-US" sz="3200" dirty="0">
                <a:solidFill>
                  <a:schemeClr val="tx1">
                    <a:alpha val="70000"/>
                  </a:schemeClr>
                </a:solidFill>
              </a:rPr>
              <a:t>A peep at some distant orb has power to raise and purify our thoughts like a strain of sacred music, or a noble picture, or a passage from the grander poets. It always does one good.</a:t>
            </a:r>
          </a:p>
        </p:txBody>
      </p:sp>
      <p:sp>
        <p:nvSpPr>
          <p:cNvPr id="12" name="Rectangle 11"/>
          <p:cNvSpPr/>
          <p:nvPr/>
        </p:nvSpPr>
        <p:spPr>
          <a:xfrm>
            <a:off x="0" y="6739298"/>
            <a:ext cx="29260800" cy="655589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9456" tIns="109728" rIns="219456" bIns="109728" numCol="1" spcCol="0" rtlCol="0" fromWordArt="0" anchor="ctr" anchorCtr="0" forceAA="0" compatLnSpc="1">
            <a:prstTxWarp prst="textNoShape">
              <a:avLst/>
            </a:prstTxWarp>
            <a:noAutofit/>
          </a:bodyPr>
          <a:lstStyle/>
          <a:p>
            <a:pPr algn="ctr"/>
            <a:endParaRPr lang="en-US" sz="4320"/>
          </a:p>
        </p:txBody>
      </p:sp>
      <p:sp>
        <p:nvSpPr>
          <p:cNvPr id="29" name="TextBox 28"/>
          <p:cNvSpPr txBox="1"/>
          <p:nvPr/>
        </p:nvSpPr>
        <p:spPr>
          <a:xfrm>
            <a:off x="1494490" y="9263918"/>
            <a:ext cx="5866991" cy="683264"/>
          </a:xfrm>
          <a:prstGeom prst="rect">
            <a:avLst/>
          </a:prstGeom>
          <a:noFill/>
        </p:spPr>
        <p:txBody>
          <a:bodyPr wrap="none" lIns="0" rIns="0" rtlCol="0">
            <a:spAutoFit/>
          </a:bodyPr>
          <a:lstStyle/>
          <a:p>
            <a:pPr algn="ctr"/>
            <a:r>
              <a:rPr lang="en-US" sz="3840" b="1" dirty="0">
                <a:solidFill>
                  <a:schemeClr val="bg1"/>
                </a:solidFill>
                <a:latin typeface="+mj-lt"/>
              </a:rPr>
              <a:t>GIVE AN APPLICATION</a:t>
            </a:r>
          </a:p>
        </p:txBody>
      </p:sp>
      <p:sp>
        <p:nvSpPr>
          <p:cNvPr id="30" name="TextBox 29"/>
          <p:cNvSpPr txBox="1"/>
          <p:nvPr/>
        </p:nvSpPr>
        <p:spPr>
          <a:xfrm>
            <a:off x="1839937" y="10076449"/>
            <a:ext cx="5176097" cy="535531"/>
          </a:xfrm>
          <a:prstGeom prst="rect">
            <a:avLst/>
          </a:prstGeom>
          <a:noFill/>
        </p:spPr>
        <p:txBody>
          <a:bodyPr wrap="none" lIns="0" rIns="0" rtlCol="0">
            <a:spAutoFit/>
          </a:bodyPr>
          <a:lstStyle/>
          <a:p>
            <a:pPr algn="ctr"/>
            <a:r>
              <a:rPr lang="en-US" sz="2880">
                <a:solidFill>
                  <a:schemeClr val="bg1">
                    <a:alpha val="70000"/>
                  </a:schemeClr>
                </a:solidFill>
              </a:rPr>
              <a:t>How to work with the fund?</a:t>
            </a:r>
            <a:endParaRPr lang="en-US" sz="2880" dirty="0">
              <a:solidFill>
                <a:schemeClr val="bg1">
                  <a:alpha val="70000"/>
                </a:schemeClr>
              </a:solidFill>
            </a:endParaRPr>
          </a:p>
        </p:txBody>
      </p:sp>
      <p:sp>
        <p:nvSpPr>
          <p:cNvPr id="31" name="TextBox 30"/>
          <p:cNvSpPr txBox="1"/>
          <p:nvPr/>
        </p:nvSpPr>
        <p:spPr>
          <a:xfrm>
            <a:off x="12868485" y="9263918"/>
            <a:ext cx="3508974" cy="683264"/>
          </a:xfrm>
          <a:prstGeom prst="rect">
            <a:avLst/>
          </a:prstGeom>
          <a:noFill/>
        </p:spPr>
        <p:txBody>
          <a:bodyPr wrap="none" lIns="0" rIns="0" rtlCol="0">
            <a:spAutoFit/>
          </a:bodyPr>
          <a:lstStyle/>
          <a:p>
            <a:pPr algn="ctr"/>
            <a:r>
              <a:rPr lang="en-US" sz="3840" b="1" dirty="0">
                <a:solidFill>
                  <a:schemeClr val="bg1"/>
                </a:solidFill>
                <a:latin typeface="+mj-lt"/>
              </a:rPr>
              <a:t>BLOCKCHAIN</a:t>
            </a:r>
          </a:p>
        </p:txBody>
      </p:sp>
      <p:sp>
        <p:nvSpPr>
          <p:cNvPr id="32" name="TextBox 31"/>
          <p:cNvSpPr txBox="1"/>
          <p:nvPr/>
        </p:nvSpPr>
        <p:spPr>
          <a:xfrm>
            <a:off x="12034919" y="10076449"/>
            <a:ext cx="5176097" cy="535531"/>
          </a:xfrm>
          <a:prstGeom prst="rect">
            <a:avLst/>
          </a:prstGeom>
          <a:noFill/>
        </p:spPr>
        <p:txBody>
          <a:bodyPr wrap="none" lIns="0" rIns="0" rtlCol="0">
            <a:spAutoFit/>
          </a:bodyPr>
          <a:lstStyle/>
          <a:p>
            <a:pPr algn="ctr"/>
            <a:r>
              <a:rPr lang="en-US" sz="2880">
                <a:solidFill>
                  <a:schemeClr val="bg1">
                    <a:alpha val="70000"/>
                  </a:schemeClr>
                </a:solidFill>
              </a:rPr>
              <a:t>How to work with the fund?</a:t>
            </a:r>
            <a:endParaRPr lang="en-US" sz="2880" dirty="0">
              <a:solidFill>
                <a:schemeClr val="bg1">
                  <a:alpha val="70000"/>
                </a:schemeClr>
              </a:solidFill>
            </a:endParaRPr>
          </a:p>
        </p:txBody>
      </p:sp>
      <p:sp>
        <p:nvSpPr>
          <p:cNvPr id="33" name="TextBox 32"/>
          <p:cNvSpPr txBox="1"/>
          <p:nvPr/>
        </p:nvSpPr>
        <p:spPr>
          <a:xfrm>
            <a:off x="23289856" y="9263918"/>
            <a:ext cx="2136803" cy="683264"/>
          </a:xfrm>
          <a:prstGeom prst="rect">
            <a:avLst/>
          </a:prstGeom>
          <a:noFill/>
        </p:spPr>
        <p:txBody>
          <a:bodyPr wrap="none" lIns="0" rIns="0" rtlCol="0">
            <a:spAutoFit/>
          </a:bodyPr>
          <a:lstStyle/>
          <a:p>
            <a:pPr algn="ctr"/>
            <a:r>
              <a:rPr lang="en-US" sz="3840" b="1" dirty="0">
                <a:solidFill>
                  <a:schemeClr val="bg1"/>
                </a:solidFill>
                <a:latin typeface="+mj-lt"/>
              </a:rPr>
              <a:t>CRYPTO</a:t>
            </a:r>
          </a:p>
        </p:txBody>
      </p:sp>
      <p:sp>
        <p:nvSpPr>
          <p:cNvPr id="34" name="TextBox 33"/>
          <p:cNvSpPr txBox="1"/>
          <p:nvPr/>
        </p:nvSpPr>
        <p:spPr>
          <a:xfrm>
            <a:off x="21770209" y="10076449"/>
            <a:ext cx="5176097" cy="535531"/>
          </a:xfrm>
          <a:prstGeom prst="rect">
            <a:avLst/>
          </a:prstGeom>
          <a:noFill/>
        </p:spPr>
        <p:txBody>
          <a:bodyPr wrap="none" lIns="0" rIns="0" rtlCol="0">
            <a:spAutoFit/>
          </a:bodyPr>
          <a:lstStyle/>
          <a:p>
            <a:pPr algn="ctr"/>
            <a:r>
              <a:rPr lang="en-US" sz="2880">
                <a:solidFill>
                  <a:schemeClr val="bg1">
                    <a:alpha val="70000"/>
                  </a:schemeClr>
                </a:solidFill>
              </a:rPr>
              <a:t>How to work with the fund?</a:t>
            </a:r>
            <a:endParaRPr lang="en-US" sz="2880" dirty="0">
              <a:solidFill>
                <a:schemeClr val="bg1">
                  <a:alpha val="70000"/>
                </a:schemeClr>
              </a:solidFill>
            </a:endParaRPr>
          </a:p>
        </p:txBody>
      </p:sp>
      <p:sp>
        <p:nvSpPr>
          <p:cNvPr id="14" name="Title 1">
            <a:extLst>
              <a:ext uri="{FF2B5EF4-FFF2-40B4-BE49-F238E27FC236}">
                <a16:creationId xmlns:a16="http://schemas.microsoft.com/office/drawing/2014/main" id="{FE8158D0-12E0-44D4-B1B3-3BAB87C70EEB}"/>
              </a:ext>
            </a:extLst>
          </p:cNvPr>
          <p:cNvSpPr txBox="1">
            <a:spLocks/>
          </p:cNvSpPr>
          <p:nvPr/>
        </p:nvSpPr>
        <p:spPr>
          <a:xfrm>
            <a:off x="1405227" y="2584773"/>
            <a:ext cx="147872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a:t>
            </a:r>
            <a:br>
              <a:rPr lang="en-US" dirty="0"/>
            </a:br>
            <a:r>
              <a:rPr lang="en-US" b="1" dirty="0"/>
              <a:t>PORTFOLIO</a:t>
            </a:r>
          </a:p>
        </p:txBody>
      </p:sp>
      <p:sp>
        <p:nvSpPr>
          <p:cNvPr id="15" name="TextBox 14">
            <a:extLst>
              <a:ext uri="{FF2B5EF4-FFF2-40B4-BE49-F238E27FC236}">
                <a16:creationId xmlns:a16="http://schemas.microsoft.com/office/drawing/2014/main" id="{B57C56B9-B09D-4EB9-A8D9-4667747F7EFA}"/>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25" name="TextBox 24">
            <a:extLst>
              <a:ext uri="{FF2B5EF4-FFF2-40B4-BE49-F238E27FC236}">
                <a16:creationId xmlns:a16="http://schemas.microsoft.com/office/drawing/2014/main" id="{D5220B44-E52F-41C3-9104-FC6A1A3EDE8E}"/>
              </a:ext>
            </a:extLst>
          </p:cNvPr>
          <p:cNvSpPr txBox="1"/>
          <p:nvPr/>
        </p:nvSpPr>
        <p:spPr>
          <a:xfrm>
            <a:off x="1519527" y="14038355"/>
            <a:ext cx="26678042" cy="1227837"/>
          </a:xfrm>
          <a:prstGeom prst="rect">
            <a:avLst/>
          </a:prstGeom>
          <a:noFill/>
        </p:spPr>
        <p:txBody>
          <a:bodyPr wrap="square" lIns="0" rIns="0" rtlCol="0">
            <a:spAutoFit/>
          </a:bodyPr>
          <a:lstStyle/>
          <a:p>
            <a:pPr>
              <a:lnSpc>
                <a:spcPct val="120000"/>
              </a:lnSpc>
            </a:pPr>
            <a:r>
              <a:rPr lang="en-US" sz="3200" dirty="0">
                <a:solidFill>
                  <a:schemeClr val="tx1">
                    <a:alpha val="70000"/>
                  </a:schemeClr>
                </a:solidFill>
              </a:rPr>
              <a:t>A peep at some distant orb has power to raise and purify our thoughts like a strain of sacred music, or a noble picture, or a passage from the grander poets. It always does one good.</a:t>
            </a:r>
          </a:p>
        </p:txBody>
      </p:sp>
      <p:sp>
        <p:nvSpPr>
          <p:cNvPr id="26" name="Rectangle 25">
            <a:extLst>
              <a:ext uri="{FF2B5EF4-FFF2-40B4-BE49-F238E27FC236}">
                <a16:creationId xmlns:a16="http://schemas.microsoft.com/office/drawing/2014/main" id="{4AFCC61A-BCAE-4F23-92E3-FEDBC9F97B3B}"/>
              </a:ext>
            </a:extLst>
          </p:cNvPr>
          <p:cNvSpPr/>
          <p:nvPr/>
        </p:nvSpPr>
        <p:spPr>
          <a:xfrm>
            <a:off x="1519527" y="6280683"/>
            <a:ext cx="27741273" cy="4586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033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4" name="Title 1">
            <a:extLst>
              <a:ext uri="{FF2B5EF4-FFF2-40B4-BE49-F238E27FC236}">
                <a16:creationId xmlns:a16="http://schemas.microsoft.com/office/drawing/2014/main" id="{86594B68-D797-4E63-B301-1C2AABE47A7F}"/>
              </a:ext>
            </a:extLst>
          </p:cNvPr>
          <p:cNvSpPr txBox="1">
            <a:spLocks/>
          </p:cNvSpPr>
          <p:nvPr/>
        </p:nvSpPr>
        <p:spPr>
          <a:xfrm>
            <a:off x="1405227" y="2584773"/>
            <a:ext cx="147872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a:t>
            </a:r>
            <a:br>
              <a:rPr lang="en-US" dirty="0"/>
            </a:br>
            <a:r>
              <a:rPr lang="en-US" b="1" dirty="0"/>
              <a:t>PORTFOLIO</a:t>
            </a:r>
          </a:p>
        </p:txBody>
      </p:sp>
      <p:pic>
        <p:nvPicPr>
          <p:cNvPr id="14" name="Picture Placeholder 13">
            <a:extLst>
              <a:ext uri="{FF2B5EF4-FFF2-40B4-BE49-F238E27FC236}">
                <a16:creationId xmlns:a16="http://schemas.microsoft.com/office/drawing/2014/main" id="{35E701CA-0A21-425B-BCA4-CDBD7D20EFC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a:xfrm>
            <a:off x="11549063" y="0"/>
            <a:ext cx="8585200" cy="5495925"/>
          </a:xfrm>
        </p:spPr>
      </p:pic>
      <p:pic>
        <p:nvPicPr>
          <p:cNvPr id="16" name="Picture Placeholder 15">
            <a:extLst>
              <a:ext uri="{FF2B5EF4-FFF2-40B4-BE49-F238E27FC236}">
                <a16:creationId xmlns:a16="http://schemas.microsoft.com/office/drawing/2014/main" id="{07F54EBA-A9C7-4401-A289-903699511147}"/>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a:xfrm>
            <a:off x="11549063" y="5481638"/>
            <a:ext cx="8585200" cy="5495925"/>
          </a:xfrm>
        </p:spPr>
      </p:pic>
      <p:pic>
        <p:nvPicPr>
          <p:cNvPr id="18" name="Picture Placeholder 17">
            <a:extLst>
              <a:ext uri="{FF2B5EF4-FFF2-40B4-BE49-F238E27FC236}">
                <a16:creationId xmlns:a16="http://schemas.microsoft.com/office/drawing/2014/main" id="{C2934A66-9A57-4967-BD46-7D96F908BFF1}"/>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a:stretch>
            <a:fillRect/>
          </a:stretch>
        </p:blipFill>
        <p:spPr>
          <a:xfrm>
            <a:off x="11549063" y="10963275"/>
            <a:ext cx="8585200" cy="5495925"/>
          </a:xfrm>
        </p:spPr>
      </p:pic>
      <p:sp>
        <p:nvSpPr>
          <p:cNvPr id="8" name="TextBox 7">
            <a:extLst>
              <a:ext uri="{FF2B5EF4-FFF2-40B4-BE49-F238E27FC236}">
                <a16:creationId xmlns:a16="http://schemas.microsoft.com/office/drawing/2014/main" id="{86D3C6A2-2E54-450B-82E3-1B59AD49B5E2}"/>
              </a:ext>
            </a:extLst>
          </p:cNvPr>
          <p:cNvSpPr txBox="1"/>
          <p:nvPr/>
        </p:nvSpPr>
        <p:spPr>
          <a:xfrm>
            <a:off x="21164034" y="1445564"/>
            <a:ext cx="7443543" cy="2604816"/>
          </a:xfrm>
          <a:prstGeom prst="rect">
            <a:avLst/>
          </a:prstGeom>
          <a:noFill/>
        </p:spPr>
        <p:txBody>
          <a:bodyPr wrap="square" lIns="0" rIns="0" rtlCol="0">
            <a:spAutoFit/>
          </a:bodyPr>
          <a:lstStyle/>
          <a:p>
            <a:pPr marL="457200" indent="-457200">
              <a:lnSpc>
                <a:spcPct val="150000"/>
              </a:lnSpc>
              <a:buClr>
                <a:schemeClr val="accent4"/>
              </a:buClr>
              <a:buSzPct val="110000"/>
              <a:buFont typeface="Wingdings" panose="05000000000000000000" pitchFamily="2" charset="2"/>
              <a:buChar char="§"/>
            </a:pPr>
            <a:r>
              <a:rPr lang="en-US" sz="2800" dirty="0"/>
              <a:t>There are many variations of passages </a:t>
            </a:r>
          </a:p>
          <a:p>
            <a:pPr marL="457200" indent="-457200">
              <a:lnSpc>
                <a:spcPct val="150000"/>
              </a:lnSpc>
              <a:buClr>
                <a:schemeClr val="accent4"/>
              </a:buClr>
              <a:buSzPct val="110000"/>
              <a:buFont typeface="Wingdings" panose="05000000000000000000" pitchFamily="2" charset="2"/>
              <a:buChar char="§"/>
            </a:pPr>
            <a:r>
              <a:rPr lang="en-US" sz="2800" dirty="0"/>
              <a:t>Lorem Ipsum available</a:t>
            </a:r>
          </a:p>
          <a:p>
            <a:pPr marL="457200" indent="-457200">
              <a:lnSpc>
                <a:spcPct val="150000"/>
              </a:lnSpc>
              <a:buClr>
                <a:schemeClr val="accent4"/>
              </a:buClr>
              <a:buSzPct val="110000"/>
              <a:buFont typeface="Wingdings" panose="05000000000000000000" pitchFamily="2" charset="2"/>
              <a:buChar char="§"/>
            </a:pPr>
            <a:r>
              <a:rPr lang="en-US" sz="2800" dirty="0"/>
              <a:t>But the majority have suffered </a:t>
            </a:r>
          </a:p>
          <a:p>
            <a:pPr marL="457200" indent="-457200">
              <a:lnSpc>
                <a:spcPct val="150000"/>
              </a:lnSpc>
              <a:buClr>
                <a:schemeClr val="accent4"/>
              </a:buClr>
              <a:buSzPct val="110000"/>
              <a:buFont typeface="Wingdings" panose="05000000000000000000" pitchFamily="2" charset="2"/>
              <a:buChar char="§"/>
            </a:pPr>
            <a:r>
              <a:rPr lang="en-US" sz="2800" dirty="0"/>
              <a:t>Alteration in some form</a:t>
            </a:r>
          </a:p>
        </p:txBody>
      </p:sp>
      <p:sp>
        <p:nvSpPr>
          <p:cNvPr id="9" name="TextBox 8">
            <a:extLst>
              <a:ext uri="{FF2B5EF4-FFF2-40B4-BE49-F238E27FC236}">
                <a16:creationId xmlns:a16="http://schemas.microsoft.com/office/drawing/2014/main" id="{073811BE-59B4-4630-AF69-0CEAA028F90C}"/>
              </a:ext>
            </a:extLst>
          </p:cNvPr>
          <p:cNvSpPr txBox="1"/>
          <p:nvPr/>
        </p:nvSpPr>
        <p:spPr>
          <a:xfrm>
            <a:off x="21164034" y="6927192"/>
            <a:ext cx="7443543" cy="2604816"/>
          </a:xfrm>
          <a:prstGeom prst="rect">
            <a:avLst/>
          </a:prstGeom>
          <a:noFill/>
        </p:spPr>
        <p:txBody>
          <a:bodyPr wrap="square" lIns="0" rIns="0" rtlCol="0">
            <a:spAutoFit/>
          </a:bodyPr>
          <a:lstStyle/>
          <a:p>
            <a:pPr marL="457200" indent="-457200">
              <a:lnSpc>
                <a:spcPct val="150000"/>
              </a:lnSpc>
              <a:buClr>
                <a:schemeClr val="accent4"/>
              </a:buClr>
              <a:buSzPct val="110000"/>
              <a:buFont typeface="Wingdings" panose="05000000000000000000" pitchFamily="2" charset="2"/>
              <a:buChar char="§"/>
            </a:pPr>
            <a:r>
              <a:rPr lang="en-US" sz="2800" dirty="0"/>
              <a:t>There are many variations of passages </a:t>
            </a:r>
          </a:p>
          <a:p>
            <a:pPr marL="457200" indent="-457200">
              <a:lnSpc>
                <a:spcPct val="150000"/>
              </a:lnSpc>
              <a:buClr>
                <a:schemeClr val="accent4"/>
              </a:buClr>
              <a:buSzPct val="110000"/>
              <a:buFont typeface="Wingdings" panose="05000000000000000000" pitchFamily="2" charset="2"/>
              <a:buChar char="§"/>
            </a:pPr>
            <a:r>
              <a:rPr lang="en-US" sz="2800" dirty="0"/>
              <a:t>Lorem Ipsum available</a:t>
            </a:r>
          </a:p>
          <a:p>
            <a:pPr marL="457200" indent="-457200">
              <a:lnSpc>
                <a:spcPct val="150000"/>
              </a:lnSpc>
              <a:buClr>
                <a:schemeClr val="accent4"/>
              </a:buClr>
              <a:buSzPct val="110000"/>
              <a:buFont typeface="Wingdings" panose="05000000000000000000" pitchFamily="2" charset="2"/>
              <a:buChar char="§"/>
            </a:pPr>
            <a:r>
              <a:rPr lang="en-US" sz="2800" dirty="0"/>
              <a:t>But the majority have suffered </a:t>
            </a:r>
          </a:p>
          <a:p>
            <a:pPr marL="457200" indent="-457200">
              <a:lnSpc>
                <a:spcPct val="150000"/>
              </a:lnSpc>
              <a:buClr>
                <a:schemeClr val="accent4"/>
              </a:buClr>
              <a:buSzPct val="110000"/>
              <a:buFont typeface="Wingdings" panose="05000000000000000000" pitchFamily="2" charset="2"/>
              <a:buChar char="§"/>
            </a:pPr>
            <a:r>
              <a:rPr lang="en-US" sz="2800" dirty="0"/>
              <a:t>Alteration in some form</a:t>
            </a:r>
          </a:p>
        </p:txBody>
      </p:sp>
      <p:sp>
        <p:nvSpPr>
          <p:cNvPr id="10" name="TextBox 9">
            <a:extLst>
              <a:ext uri="{FF2B5EF4-FFF2-40B4-BE49-F238E27FC236}">
                <a16:creationId xmlns:a16="http://schemas.microsoft.com/office/drawing/2014/main" id="{4E8325C5-1E3B-4B40-8871-A06C674B528C}"/>
              </a:ext>
            </a:extLst>
          </p:cNvPr>
          <p:cNvSpPr txBox="1"/>
          <p:nvPr/>
        </p:nvSpPr>
        <p:spPr>
          <a:xfrm>
            <a:off x="21164034" y="12408821"/>
            <a:ext cx="7443543" cy="2604816"/>
          </a:xfrm>
          <a:prstGeom prst="rect">
            <a:avLst/>
          </a:prstGeom>
          <a:noFill/>
        </p:spPr>
        <p:txBody>
          <a:bodyPr wrap="square" lIns="0" rIns="0" rtlCol="0">
            <a:spAutoFit/>
          </a:bodyPr>
          <a:lstStyle/>
          <a:p>
            <a:pPr marL="457200" indent="-457200">
              <a:lnSpc>
                <a:spcPct val="150000"/>
              </a:lnSpc>
              <a:buClr>
                <a:schemeClr val="accent4"/>
              </a:buClr>
              <a:buSzPct val="110000"/>
              <a:buFont typeface="Wingdings" panose="05000000000000000000" pitchFamily="2" charset="2"/>
              <a:buChar char="§"/>
            </a:pPr>
            <a:r>
              <a:rPr lang="en-US" sz="2800" dirty="0"/>
              <a:t>There are many variations of passages </a:t>
            </a:r>
          </a:p>
          <a:p>
            <a:pPr marL="457200" indent="-457200">
              <a:lnSpc>
                <a:spcPct val="150000"/>
              </a:lnSpc>
              <a:buClr>
                <a:schemeClr val="accent4"/>
              </a:buClr>
              <a:buSzPct val="110000"/>
              <a:buFont typeface="Wingdings" panose="05000000000000000000" pitchFamily="2" charset="2"/>
              <a:buChar char="§"/>
            </a:pPr>
            <a:r>
              <a:rPr lang="en-US" sz="2800" dirty="0"/>
              <a:t>Lorem Ipsum available</a:t>
            </a:r>
          </a:p>
          <a:p>
            <a:pPr marL="457200" indent="-457200">
              <a:lnSpc>
                <a:spcPct val="150000"/>
              </a:lnSpc>
              <a:buClr>
                <a:schemeClr val="accent4"/>
              </a:buClr>
              <a:buSzPct val="110000"/>
              <a:buFont typeface="Wingdings" panose="05000000000000000000" pitchFamily="2" charset="2"/>
              <a:buChar char="§"/>
            </a:pPr>
            <a:r>
              <a:rPr lang="en-US" sz="2800" dirty="0"/>
              <a:t>But the majority have suffered </a:t>
            </a:r>
          </a:p>
          <a:p>
            <a:pPr marL="457200" indent="-457200">
              <a:lnSpc>
                <a:spcPct val="150000"/>
              </a:lnSpc>
              <a:buClr>
                <a:schemeClr val="accent4"/>
              </a:buClr>
              <a:buSzPct val="110000"/>
              <a:buFont typeface="Wingdings" panose="05000000000000000000" pitchFamily="2" charset="2"/>
              <a:buChar char="§"/>
            </a:pPr>
            <a:r>
              <a:rPr lang="en-US" sz="2800" dirty="0"/>
              <a:t>Alteration in some form</a:t>
            </a:r>
          </a:p>
        </p:txBody>
      </p:sp>
      <p:sp>
        <p:nvSpPr>
          <p:cNvPr id="11" name="TextBox 10">
            <a:extLst>
              <a:ext uri="{FF2B5EF4-FFF2-40B4-BE49-F238E27FC236}">
                <a16:creationId xmlns:a16="http://schemas.microsoft.com/office/drawing/2014/main" id="{907B8EC0-8E3D-4B91-ACC2-E9532402EBA1}"/>
              </a:ext>
            </a:extLst>
          </p:cNvPr>
          <p:cNvSpPr txBox="1"/>
          <p:nvPr/>
        </p:nvSpPr>
        <p:spPr>
          <a:xfrm>
            <a:off x="1519526" y="7055694"/>
            <a:ext cx="8005473" cy="2963696"/>
          </a:xfrm>
          <a:prstGeom prst="rect">
            <a:avLst/>
          </a:prstGeom>
          <a:noFill/>
        </p:spPr>
        <p:txBody>
          <a:bodyPr wrap="square" lIns="0" rIns="0" rtlCol="0">
            <a:spAutoFit/>
          </a:bodyPr>
          <a:lstStyle/>
          <a:p>
            <a:pPr>
              <a:lnSpc>
                <a:spcPct val="150000"/>
              </a:lnSpc>
            </a:pPr>
            <a:r>
              <a:rPr lang="en-US" sz="3200" dirty="0"/>
              <a:t>A peep at some distant orb has power to raise and purify our thoughts like a strain of sacred music, or a noble picture, or a passage</a:t>
            </a:r>
          </a:p>
        </p:txBody>
      </p:sp>
      <p:sp>
        <p:nvSpPr>
          <p:cNvPr id="19" name="TextBox 18">
            <a:extLst>
              <a:ext uri="{FF2B5EF4-FFF2-40B4-BE49-F238E27FC236}">
                <a16:creationId xmlns:a16="http://schemas.microsoft.com/office/drawing/2014/main" id="{E4F2BC79-38D4-404E-AF7B-8C0E7D3790F2}"/>
              </a:ext>
            </a:extLst>
          </p:cNvPr>
          <p:cNvSpPr txBox="1"/>
          <p:nvPr/>
        </p:nvSpPr>
        <p:spPr>
          <a:xfrm>
            <a:off x="1519526" y="11126611"/>
            <a:ext cx="8585200" cy="3887026"/>
          </a:xfrm>
          <a:prstGeom prst="rect">
            <a:avLst/>
          </a:prstGeom>
          <a:noFill/>
        </p:spPr>
        <p:txBody>
          <a:bodyPr wrap="square" lIns="0" rIns="0" rtlCol="0">
            <a:spAutoFit/>
          </a:bodyPr>
          <a:lstStyle/>
          <a:p>
            <a:pPr marL="457200" indent="-457200">
              <a:lnSpc>
                <a:spcPct val="200000"/>
              </a:lnSpc>
              <a:buClr>
                <a:schemeClr val="accent4"/>
              </a:buClr>
              <a:buSzPct val="110000"/>
              <a:buFont typeface="Wingdings" panose="05000000000000000000" pitchFamily="2" charset="2"/>
              <a:buChar char="§"/>
            </a:pPr>
            <a:r>
              <a:rPr lang="en-US" sz="3200" dirty="0"/>
              <a:t>There are many variations of passages </a:t>
            </a:r>
          </a:p>
          <a:p>
            <a:pPr marL="457200" indent="-457200">
              <a:lnSpc>
                <a:spcPct val="200000"/>
              </a:lnSpc>
              <a:buClr>
                <a:schemeClr val="accent4"/>
              </a:buClr>
              <a:buSzPct val="110000"/>
              <a:buFont typeface="Wingdings" panose="05000000000000000000" pitchFamily="2" charset="2"/>
              <a:buChar char="§"/>
            </a:pPr>
            <a:r>
              <a:rPr lang="en-US" sz="3200" dirty="0"/>
              <a:t>Lorem Ipsum available</a:t>
            </a:r>
          </a:p>
          <a:p>
            <a:pPr marL="457200" indent="-457200">
              <a:lnSpc>
                <a:spcPct val="200000"/>
              </a:lnSpc>
              <a:buClr>
                <a:schemeClr val="accent4"/>
              </a:buClr>
              <a:buSzPct val="110000"/>
              <a:buFont typeface="Wingdings" panose="05000000000000000000" pitchFamily="2" charset="2"/>
              <a:buChar char="§"/>
            </a:pPr>
            <a:r>
              <a:rPr lang="en-US" sz="3200" dirty="0"/>
              <a:t>But the majority have suffered </a:t>
            </a:r>
          </a:p>
          <a:p>
            <a:pPr marL="457200" indent="-457200">
              <a:lnSpc>
                <a:spcPct val="200000"/>
              </a:lnSpc>
              <a:buClr>
                <a:schemeClr val="accent4"/>
              </a:buClr>
              <a:buSzPct val="110000"/>
              <a:buFont typeface="Wingdings" panose="05000000000000000000" pitchFamily="2" charset="2"/>
              <a:buChar char="§"/>
            </a:pPr>
            <a:r>
              <a:rPr lang="en-US" sz="3200" dirty="0"/>
              <a:t>Alteration in some form</a:t>
            </a:r>
          </a:p>
        </p:txBody>
      </p:sp>
    </p:spTree>
    <p:extLst>
      <p:ext uri="{BB962C8B-B14F-4D97-AF65-F5344CB8AC3E}">
        <p14:creationId xmlns:p14="http://schemas.microsoft.com/office/powerpoint/2010/main" val="1033372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6" name="Title 1">
            <a:extLst>
              <a:ext uri="{FF2B5EF4-FFF2-40B4-BE49-F238E27FC236}">
                <a16:creationId xmlns:a16="http://schemas.microsoft.com/office/drawing/2014/main" id="{B77406BB-82CF-45CC-BB35-F56A5224B092}"/>
              </a:ext>
            </a:extLst>
          </p:cNvPr>
          <p:cNvSpPr txBox="1">
            <a:spLocks/>
          </p:cNvSpPr>
          <p:nvPr/>
        </p:nvSpPr>
        <p:spPr>
          <a:xfrm>
            <a:off x="1405227" y="2584773"/>
            <a:ext cx="147872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a:t>
            </a:r>
            <a:br>
              <a:rPr lang="en-US" dirty="0"/>
            </a:br>
            <a:r>
              <a:rPr lang="en-US" b="1" dirty="0"/>
              <a:t>PORTFOLIO</a:t>
            </a:r>
          </a:p>
        </p:txBody>
      </p:sp>
      <p:pic>
        <p:nvPicPr>
          <p:cNvPr id="27" name="Picture Placeholder 26">
            <a:extLst>
              <a:ext uri="{FF2B5EF4-FFF2-40B4-BE49-F238E27FC236}">
                <a16:creationId xmlns:a16="http://schemas.microsoft.com/office/drawing/2014/main" id="{2979FF35-5C4F-4E3E-89A7-CAA1BF20D84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29" name="Picture Placeholder 28">
            <a:extLst>
              <a:ext uri="{FF2B5EF4-FFF2-40B4-BE49-F238E27FC236}">
                <a16:creationId xmlns:a16="http://schemas.microsoft.com/office/drawing/2014/main" id="{F0946EC7-8090-4F7C-B84B-13B7949A772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13068300" y="0"/>
            <a:ext cx="16192500" cy="4883150"/>
          </a:xfrm>
          <a:prstGeom prst="rect">
            <a:avLst/>
          </a:prstGeom>
        </p:spPr>
      </p:pic>
      <p:sp>
        <p:nvSpPr>
          <p:cNvPr id="7" name="TextBox 6">
            <a:extLst>
              <a:ext uri="{FF2B5EF4-FFF2-40B4-BE49-F238E27FC236}">
                <a16:creationId xmlns:a16="http://schemas.microsoft.com/office/drawing/2014/main" id="{A3C29549-4A2A-4D80-8604-91E5F68061E1}"/>
              </a:ext>
            </a:extLst>
          </p:cNvPr>
          <p:cNvSpPr txBox="1"/>
          <p:nvPr/>
        </p:nvSpPr>
        <p:spPr>
          <a:xfrm>
            <a:off x="13068301" y="8245513"/>
            <a:ext cx="6028299" cy="1818767"/>
          </a:xfrm>
          <a:prstGeom prst="rect">
            <a:avLst/>
          </a:prstGeom>
          <a:noFill/>
        </p:spPr>
        <p:txBody>
          <a:bodyPr wrap="square" lIns="0" rIns="0" rtlCol="0">
            <a:spAutoFit/>
          </a:bodyPr>
          <a:lstStyle/>
          <a:p>
            <a:pPr>
              <a:lnSpc>
                <a:spcPct val="120000"/>
              </a:lnSpc>
            </a:pPr>
            <a:r>
              <a:rPr lang="en-US" sz="32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8" name="Title 18">
            <a:extLst>
              <a:ext uri="{FF2B5EF4-FFF2-40B4-BE49-F238E27FC236}">
                <a16:creationId xmlns:a16="http://schemas.microsoft.com/office/drawing/2014/main" id="{5E84934C-D417-4277-B104-5D1AA14F4654}"/>
              </a:ext>
            </a:extLst>
          </p:cNvPr>
          <p:cNvSpPr txBox="1">
            <a:spLocks/>
          </p:cNvSpPr>
          <p:nvPr/>
        </p:nvSpPr>
        <p:spPr>
          <a:xfrm>
            <a:off x="13068302" y="5969344"/>
            <a:ext cx="2978378" cy="1367546"/>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8800" b="1" dirty="0">
                <a:solidFill>
                  <a:schemeClr val="accent5"/>
                </a:solidFill>
                <a:latin typeface="+mj-lt"/>
              </a:rPr>
              <a:t>01.</a:t>
            </a:r>
          </a:p>
        </p:txBody>
      </p:sp>
      <p:sp>
        <p:nvSpPr>
          <p:cNvPr id="9" name="TextBox 8">
            <a:extLst>
              <a:ext uri="{FF2B5EF4-FFF2-40B4-BE49-F238E27FC236}">
                <a16:creationId xmlns:a16="http://schemas.microsoft.com/office/drawing/2014/main" id="{71936341-CDD6-4274-A761-0819F1678C7C}"/>
              </a:ext>
            </a:extLst>
          </p:cNvPr>
          <p:cNvSpPr txBox="1"/>
          <p:nvPr/>
        </p:nvSpPr>
        <p:spPr>
          <a:xfrm>
            <a:off x="13068301" y="74172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10" name="TextBox 9">
            <a:extLst>
              <a:ext uri="{FF2B5EF4-FFF2-40B4-BE49-F238E27FC236}">
                <a16:creationId xmlns:a16="http://schemas.microsoft.com/office/drawing/2014/main" id="{6B822F9F-B84E-40DF-BBFA-9530533BEE96}"/>
              </a:ext>
            </a:extLst>
          </p:cNvPr>
          <p:cNvSpPr txBox="1"/>
          <p:nvPr/>
        </p:nvSpPr>
        <p:spPr>
          <a:xfrm>
            <a:off x="13068301" y="13426446"/>
            <a:ext cx="6028299" cy="1818767"/>
          </a:xfrm>
          <a:prstGeom prst="rect">
            <a:avLst/>
          </a:prstGeom>
          <a:noFill/>
        </p:spPr>
        <p:txBody>
          <a:bodyPr wrap="square" lIns="0" rIns="0" rtlCol="0">
            <a:spAutoFit/>
          </a:bodyPr>
          <a:lstStyle/>
          <a:p>
            <a:pPr>
              <a:lnSpc>
                <a:spcPct val="120000"/>
              </a:lnSpc>
            </a:pPr>
            <a:r>
              <a:rPr lang="en-US" sz="32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1" name="Title 18">
            <a:extLst>
              <a:ext uri="{FF2B5EF4-FFF2-40B4-BE49-F238E27FC236}">
                <a16:creationId xmlns:a16="http://schemas.microsoft.com/office/drawing/2014/main" id="{71E077F0-417C-4262-B80E-3EEEE0B8601B}"/>
              </a:ext>
            </a:extLst>
          </p:cNvPr>
          <p:cNvSpPr txBox="1">
            <a:spLocks/>
          </p:cNvSpPr>
          <p:nvPr/>
        </p:nvSpPr>
        <p:spPr>
          <a:xfrm>
            <a:off x="13068302" y="11264577"/>
            <a:ext cx="2978378" cy="1367546"/>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8800" b="1" dirty="0">
                <a:solidFill>
                  <a:schemeClr val="accent5"/>
                </a:solidFill>
                <a:latin typeface="+mj-lt"/>
              </a:rPr>
              <a:t>03.</a:t>
            </a:r>
          </a:p>
        </p:txBody>
      </p:sp>
      <p:sp>
        <p:nvSpPr>
          <p:cNvPr id="12" name="TextBox 11">
            <a:extLst>
              <a:ext uri="{FF2B5EF4-FFF2-40B4-BE49-F238E27FC236}">
                <a16:creationId xmlns:a16="http://schemas.microsoft.com/office/drawing/2014/main" id="{056E4454-61FF-4708-AFDF-2B740B18A251}"/>
              </a:ext>
            </a:extLst>
          </p:cNvPr>
          <p:cNvSpPr txBox="1"/>
          <p:nvPr/>
        </p:nvSpPr>
        <p:spPr>
          <a:xfrm>
            <a:off x="13068301" y="125981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13" name="TextBox 12">
            <a:extLst>
              <a:ext uri="{FF2B5EF4-FFF2-40B4-BE49-F238E27FC236}">
                <a16:creationId xmlns:a16="http://schemas.microsoft.com/office/drawing/2014/main" id="{33B7B5B5-F4A9-45DD-95CF-BA6CD56234AD}"/>
              </a:ext>
            </a:extLst>
          </p:cNvPr>
          <p:cNvSpPr txBox="1"/>
          <p:nvPr/>
        </p:nvSpPr>
        <p:spPr>
          <a:xfrm>
            <a:off x="21827274" y="8245513"/>
            <a:ext cx="6028299" cy="1818767"/>
          </a:xfrm>
          <a:prstGeom prst="rect">
            <a:avLst/>
          </a:prstGeom>
          <a:noFill/>
        </p:spPr>
        <p:txBody>
          <a:bodyPr wrap="square" lIns="0" rIns="0" rtlCol="0">
            <a:spAutoFit/>
          </a:bodyPr>
          <a:lstStyle/>
          <a:p>
            <a:pPr>
              <a:lnSpc>
                <a:spcPct val="120000"/>
              </a:lnSpc>
            </a:pPr>
            <a:r>
              <a:rPr lang="en-US" sz="32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4" name="Title 18">
            <a:extLst>
              <a:ext uri="{FF2B5EF4-FFF2-40B4-BE49-F238E27FC236}">
                <a16:creationId xmlns:a16="http://schemas.microsoft.com/office/drawing/2014/main" id="{39391589-322F-47C6-999D-96A04ADEC6A1}"/>
              </a:ext>
            </a:extLst>
          </p:cNvPr>
          <p:cNvSpPr txBox="1">
            <a:spLocks/>
          </p:cNvSpPr>
          <p:nvPr/>
        </p:nvSpPr>
        <p:spPr>
          <a:xfrm>
            <a:off x="21827275" y="5969344"/>
            <a:ext cx="2978378" cy="1367546"/>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8800" b="1" dirty="0">
                <a:solidFill>
                  <a:schemeClr val="accent5"/>
                </a:solidFill>
                <a:latin typeface="+mj-lt"/>
              </a:rPr>
              <a:t>02.</a:t>
            </a:r>
          </a:p>
        </p:txBody>
      </p:sp>
      <p:sp>
        <p:nvSpPr>
          <p:cNvPr id="15" name="TextBox 14">
            <a:extLst>
              <a:ext uri="{FF2B5EF4-FFF2-40B4-BE49-F238E27FC236}">
                <a16:creationId xmlns:a16="http://schemas.microsoft.com/office/drawing/2014/main" id="{69ACA03B-75CB-4C16-A9AE-89A4ADB68663}"/>
              </a:ext>
            </a:extLst>
          </p:cNvPr>
          <p:cNvSpPr txBox="1"/>
          <p:nvPr/>
        </p:nvSpPr>
        <p:spPr>
          <a:xfrm>
            <a:off x="21827274" y="74172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16" name="TextBox 15">
            <a:extLst>
              <a:ext uri="{FF2B5EF4-FFF2-40B4-BE49-F238E27FC236}">
                <a16:creationId xmlns:a16="http://schemas.microsoft.com/office/drawing/2014/main" id="{035ECA6D-F522-4526-B706-9326361AC15A}"/>
              </a:ext>
            </a:extLst>
          </p:cNvPr>
          <p:cNvSpPr txBox="1"/>
          <p:nvPr/>
        </p:nvSpPr>
        <p:spPr>
          <a:xfrm>
            <a:off x="21827274" y="13426446"/>
            <a:ext cx="6028299" cy="1818767"/>
          </a:xfrm>
          <a:prstGeom prst="rect">
            <a:avLst/>
          </a:prstGeom>
          <a:noFill/>
        </p:spPr>
        <p:txBody>
          <a:bodyPr wrap="square" lIns="0" rIns="0" rtlCol="0">
            <a:spAutoFit/>
          </a:bodyPr>
          <a:lstStyle/>
          <a:p>
            <a:pPr>
              <a:lnSpc>
                <a:spcPct val="120000"/>
              </a:lnSpc>
            </a:pPr>
            <a:r>
              <a:rPr lang="en-US" sz="32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8" name="TextBox 17">
            <a:extLst>
              <a:ext uri="{FF2B5EF4-FFF2-40B4-BE49-F238E27FC236}">
                <a16:creationId xmlns:a16="http://schemas.microsoft.com/office/drawing/2014/main" id="{DD33A691-F308-49C8-8396-CB4ED0F12086}"/>
              </a:ext>
            </a:extLst>
          </p:cNvPr>
          <p:cNvSpPr txBox="1"/>
          <p:nvPr/>
        </p:nvSpPr>
        <p:spPr>
          <a:xfrm>
            <a:off x="21827274" y="125981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17" name="Title 18">
            <a:extLst>
              <a:ext uri="{FF2B5EF4-FFF2-40B4-BE49-F238E27FC236}">
                <a16:creationId xmlns:a16="http://schemas.microsoft.com/office/drawing/2014/main" id="{66131C31-F11F-4246-9796-C9110A4FE6E5}"/>
              </a:ext>
            </a:extLst>
          </p:cNvPr>
          <p:cNvSpPr txBox="1">
            <a:spLocks/>
          </p:cNvSpPr>
          <p:nvPr/>
        </p:nvSpPr>
        <p:spPr>
          <a:xfrm>
            <a:off x="21827275" y="11264577"/>
            <a:ext cx="2978378" cy="1367546"/>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8800" b="1" dirty="0">
                <a:solidFill>
                  <a:schemeClr val="accent5"/>
                </a:solidFill>
                <a:latin typeface="+mj-lt"/>
              </a:rPr>
              <a:t>04.</a:t>
            </a:r>
          </a:p>
        </p:txBody>
      </p:sp>
      <p:sp>
        <p:nvSpPr>
          <p:cNvPr id="30" name="Rectangle 29">
            <a:extLst>
              <a:ext uri="{FF2B5EF4-FFF2-40B4-BE49-F238E27FC236}">
                <a16:creationId xmlns:a16="http://schemas.microsoft.com/office/drawing/2014/main" id="{338BF214-F1B9-441E-808B-6E90570D0CFA}"/>
              </a:ext>
            </a:extLst>
          </p:cNvPr>
          <p:cNvSpPr/>
          <p:nvPr/>
        </p:nvSpPr>
        <p:spPr>
          <a:xfrm>
            <a:off x="13068300" y="0"/>
            <a:ext cx="16192500" cy="4883150"/>
          </a:xfrm>
          <a:prstGeom prst="rect">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49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5FAA32E-C58B-4491-BFA3-B0046180959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sp>
        <p:nvSpPr>
          <p:cNvPr id="15" name="TextBox 14">
            <a:extLst>
              <a:ext uri="{FF2B5EF4-FFF2-40B4-BE49-F238E27FC236}">
                <a16:creationId xmlns:a16="http://schemas.microsoft.com/office/drawing/2014/main" id="{86EE64E7-8EFF-4354-A8D4-6A4CCAEEF5C2}"/>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25" name="TextBox 24">
            <a:extLst>
              <a:ext uri="{FF2B5EF4-FFF2-40B4-BE49-F238E27FC236}">
                <a16:creationId xmlns:a16="http://schemas.microsoft.com/office/drawing/2014/main" id="{CCF16571-FD28-47DA-A15C-F660C505002D}"/>
              </a:ext>
            </a:extLst>
          </p:cNvPr>
          <p:cNvSpPr txBox="1"/>
          <p:nvPr/>
        </p:nvSpPr>
        <p:spPr>
          <a:xfrm>
            <a:off x="1519526" y="12258934"/>
            <a:ext cx="10520073" cy="747705"/>
          </a:xfrm>
          <a:prstGeom prst="rect">
            <a:avLst/>
          </a:prstGeom>
          <a:noFill/>
        </p:spPr>
        <p:txBody>
          <a:bodyPr wrap="square" lIns="0" rIns="0" rtlCol="0">
            <a:spAutoFit/>
          </a:bodyPr>
          <a:lstStyle/>
          <a:p>
            <a:pPr>
              <a:lnSpc>
                <a:spcPct val="150000"/>
              </a:lnSpc>
            </a:pPr>
            <a:r>
              <a:rPr lang="en-US" sz="3200" dirty="0"/>
              <a:t>A red flare silhouetted the jagged Edge of a wing.</a:t>
            </a:r>
          </a:p>
        </p:txBody>
      </p:sp>
      <p:sp>
        <p:nvSpPr>
          <p:cNvPr id="26" name="TextBox 25">
            <a:extLst>
              <a:ext uri="{FF2B5EF4-FFF2-40B4-BE49-F238E27FC236}">
                <a16:creationId xmlns:a16="http://schemas.microsoft.com/office/drawing/2014/main" id="{81745760-FD87-4EDA-A329-7176D7B0B94E}"/>
              </a:ext>
            </a:extLst>
          </p:cNvPr>
          <p:cNvSpPr txBox="1"/>
          <p:nvPr/>
        </p:nvSpPr>
        <p:spPr>
          <a:xfrm>
            <a:off x="1519526" y="13619059"/>
            <a:ext cx="14503407" cy="1486369"/>
          </a:xfrm>
          <a:prstGeom prst="rect">
            <a:avLst/>
          </a:prstGeom>
          <a:noFill/>
        </p:spPr>
        <p:txBody>
          <a:bodyPr wrap="square" lIns="0" rIns="0" rtlCol="0">
            <a:spAutoFit/>
          </a:bodyPr>
          <a:lstStyle/>
          <a:p>
            <a:pPr>
              <a:lnSpc>
                <a:spcPct val="150000"/>
              </a:lnSpc>
            </a:pPr>
            <a:r>
              <a:rPr lang="en-US" sz="3200" dirty="0"/>
              <a:t>A peep at some distant orb has power to raise and purify our thoughts like a strain of sacred music, or a noble picture, or a passage</a:t>
            </a:r>
          </a:p>
        </p:txBody>
      </p:sp>
      <p:sp>
        <p:nvSpPr>
          <p:cNvPr id="27" name="Rectangle 26">
            <a:extLst>
              <a:ext uri="{FF2B5EF4-FFF2-40B4-BE49-F238E27FC236}">
                <a16:creationId xmlns:a16="http://schemas.microsoft.com/office/drawing/2014/main" id="{91448A68-FA41-428E-9913-B03429DA439D}"/>
              </a:ext>
            </a:extLst>
          </p:cNvPr>
          <p:cNvSpPr/>
          <p:nvPr/>
        </p:nvSpPr>
        <p:spPr>
          <a:xfrm>
            <a:off x="13068300" y="0"/>
            <a:ext cx="4940943" cy="11686132"/>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solidFill>
                <a:schemeClr val="bg1"/>
              </a:solidFill>
            </a:endParaRPr>
          </a:p>
        </p:txBody>
      </p:sp>
      <p:sp>
        <p:nvSpPr>
          <p:cNvPr id="4" name="Title 3"/>
          <p:cNvSpPr>
            <a:spLocks noGrp="1"/>
          </p:cNvSpPr>
          <p:nvPr>
            <p:ph type="title"/>
          </p:nvPr>
        </p:nvSpPr>
        <p:spPr>
          <a:xfrm>
            <a:off x="1443325" y="3686336"/>
            <a:ext cx="10520073" cy="4313460"/>
          </a:xfrm>
        </p:spPr>
        <p:txBody>
          <a:bodyPr/>
          <a:lstStyle/>
          <a:p>
            <a:r>
              <a:rPr lang="en-US" sz="11500" dirty="0">
                <a:solidFill>
                  <a:schemeClr val="accent2"/>
                </a:solidFill>
                <a:latin typeface="+mn-lt"/>
              </a:rPr>
              <a:t>PAYMENTS </a:t>
            </a:r>
            <a:br>
              <a:rPr lang="en-US" sz="11500" dirty="0">
                <a:solidFill>
                  <a:schemeClr val="accent2"/>
                </a:solidFill>
                <a:latin typeface="+mn-lt"/>
              </a:rPr>
            </a:br>
            <a:r>
              <a:rPr lang="en-US" sz="11500" b="1" dirty="0">
                <a:solidFill>
                  <a:schemeClr val="accent2"/>
                </a:solidFill>
                <a:latin typeface="+mn-lt"/>
              </a:rPr>
              <a:t>AND CRYPTO CURRENCY </a:t>
            </a:r>
          </a:p>
        </p:txBody>
      </p:sp>
      <p:pic>
        <p:nvPicPr>
          <p:cNvPr id="8" name="Picture Placeholder 7">
            <a:extLst>
              <a:ext uri="{FF2B5EF4-FFF2-40B4-BE49-F238E27FC236}">
                <a16:creationId xmlns:a16="http://schemas.microsoft.com/office/drawing/2014/main" id="{2EA641CD-12FD-4EB0-8E11-CCB203F237A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1" name="Rectangle 10"/>
          <p:cNvSpPr/>
          <p:nvPr/>
        </p:nvSpPr>
        <p:spPr>
          <a:xfrm>
            <a:off x="16022934" y="10100262"/>
            <a:ext cx="1586426" cy="15864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12" name="Rectangle 11"/>
          <p:cNvSpPr/>
          <p:nvPr/>
        </p:nvSpPr>
        <p:spPr>
          <a:xfrm>
            <a:off x="17609361" y="10100262"/>
            <a:ext cx="1586426" cy="1586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14" name="Freeform 13">
            <a:extLst>
              <a:ext uri="{FF2B5EF4-FFF2-40B4-BE49-F238E27FC236}">
                <a16:creationId xmlns:a16="http://schemas.microsoft.com/office/drawing/2014/main" id="{45506306-FF73-4696-BAFB-A6A7AE49A7B5}"/>
              </a:ext>
            </a:extLst>
          </p:cNvPr>
          <p:cNvSpPr>
            <a:spLocks/>
          </p:cNvSpPr>
          <p:nvPr/>
        </p:nvSpPr>
        <p:spPr bwMode="auto">
          <a:xfrm>
            <a:off x="16430922" y="10576195"/>
            <a:ext cx="786655" cy="633442"/>
          </a:xfrm>
          <a:custGeom>
            <a:avLst/>
            <a:gdLst>
              <a:gd name="T0" fmla="*/ 160 w 160"/>
              <a:gd name="T1" fmla="*/ 64 h 128"/>
              <a:gd name="T2" fmla="*/ 158 w 160"/>
              <a:gd name="T3" fmla="*/ 66 h 128"/>
              <a:gd name="T4" fmla="*/ 8 w 160"/>
              <a:gd name="T5" fmla="*/ 66 h 128"/>
              <a:gd name="T6" fmla="*/ 66 w 160"/>
              <a:gd name="T7" fmla="*/ 124 h 128"/>
              <a:gd name="T8" fmla="*/ 66 w 160"/>
              <a:gd name="T9" fmla="*/ 127 h 128"/>
              <a:gd name="T10" fmla="*/ 64 w 160"/>
              <a:gd name="T11" fmla="*/ 128 h 128"/>
              <a:gd name="T12" fmla="*/ 62 w 160"/>
              <a:gd name="T13" fmla="*/ 127 h 128"/>
              <a:gd name="T14" fmla="*/ 1 w 160"/>
              <a:gd name="T15" fmla="*/ 66 h 128"/>
              <a:gd name="T16" fmla="*/ 0 w 160"/>
              <a:gd name="T17" fmla="*/ 65 h 128"/>
              <a:gd name="T18" fmla="*/ 0 w 160"/>
              <a:gd name="T19" fmla="*/ 64 h 128"/>
              <a:gd name="T20" fmla="*/ 0 w 160"/>
              <a:gd name="T21" fmla="*/ 64 h 128"/>
              <a:gd name="T22" fmla="*/ 0 w 160"/>
              <a:gd name="T23" fmla="*/ 64 h 128"/>
              <a:gd name="T24" fmla="*/ 0 w 160"/>
              <a:gd name="T25" fmla="*/ 64 h 128"/>
              <a:gd name="T26" fmla="*/ 1 w 160"/>
              <a:gd name="T27" fmla="*/ 62 h 128"/>
              <a:gd name="T28" fmla="*/ 62 w 160"/>
              <a:gd name="T29" fmla="*/ 1 h 128"/>
              <a:gd name="T30" fmla="*/ 66 w 160"/>
              <a:gd name="T31" fmla="*/ 1 h 128"/>
              <a:gd name="T32" fmla="*/ 66 w 160"/>
              <a:gd name="T33" fmla="*/ 4 h 128"/>
              <a:gd name="T34" fmla="*/ 8 w 160"/>
              <a:gd name="T35" fmla="*/ 61 h 128"/>
              <a:gd name="T36" fmla="*/ 158 w 160"/>
              <a:gd name="T37" fmla="*/ 61 h 128"/>
              <a:gd name="T38" fmla="*/ 160 w 160"/>
              <a:gd name="T39"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128">
                <a:moveTo>
                  <a:pt x="160" y="64"/>
                </a:moveTo>
                <a:cubicBezTo>
                  <a:pt x="160" y="65"/>
                  <a:pt x="159" y="66"/>
                  <a:pt x="158" y="66"/>
                </a:cubicBezTo>
                <a:cubicBezTo>
                  <a:pt x="8" y="66"/>
                  <a:pt x="8" y="66"/>
                  <a:pt x="8" y="66"/>
                </a:cubicBezTo>
                <a:cubicBezTo>
                  <a:pt x="66" y="124"/>
                  <a:pt x="66" y="124"/>
                  <a:pt x="66" y="124"/>
                </a:cubicBezTo>
                <a:cubicBezTo>
                  <a:pt x="67" y="125"/>
                  <a:pt x="67" y="126"/>
                  <a:pt x="66" y="127"/>
                </a:cubicBezTo>
                <a:cubicBezTo>
                  <a:pt x="65" y="128"/>
                  <a:pt x="65" y="128"/>
                  <a:pt x="64" y="128"/>
                </a:cubicBezTo>
                <a:cubicBezTo>
                  <a:pt x="63" y="128"/>
                  <a:pt x="63" y="128"/>
                  <a:pt x="62" y="127"/>
                </a:cubicBezTo>
                <a:cubicBezTo>
                  <a:pt x="1" y="66"/>
                  <a:pt x="1" y="66"/>
                  <a:pt x="1" y="66"/>
                </a:cubicBezTo>
                <a:cubicBezTo>
                  <a:pt x="0" y="65"/>
                  <a:pt x="0" y="65"/>
                  <a:pt x="0" y="65"/>
                </a:cubicBezTo>
                <a:cubicBezTo>
                  <a:pt x="0" y="65"/>
                  <a:pt x="0" y="65"/>
                  <a:pt x="0" y="64"/>
                </a:cubicBezTo>
                <a:cubicBezTo>
                  <a:pt x="0" y="64"/>
                  <a:pt x="0" y="64"/>
                  <a:pt x="0" y="64"/>
                </a:cubicBezTo>
                <a:cubicBezTo>
                  <a:pt x="0" y="64"/>
                  <a:pt x="0" y="64"/>
                  <a:pt x="0" y="64"/>
                </a:cubicBezTo>
                <a:cubicBezTo>
                  <a:pt x="0" y="64"/>
                  <a:pt x="0" y="64"/>
                  <a:pt x="0" y="64"/>
                </a:cubicBezTo>
                <a:cubicBezTo>
                  <a:pt x="0" y="63"/>
                  <a:pt x="0" y="63"/>
                  <a:pt x="1" y="62"/>
                </a:cubicBezTo>
                <a:cubicBezTo>
                  <a:pt x="62" y="1"/>
                  <a:pt x="62" y="1"/>
                  <a:pt x="62" y="1"/>
                </a:cubicBezTo>
                <a:cubicBezTo>
                  <a:pt x="63" y="0"/>
                  <a:pt x="65" y="0"/>
                  <a:pt x="66" y="1"/>
                </a:cubicBezTo>
                <a:cubicBezTo>
                  <a:pt x="67" y="2"/>
                  <a:pt x="67" y="3"/>
                  <a:pt x="66" y="4"/>
                </a:cubicBezTo>
                <a:cubicBezTo>
                  <a:pt x="8" y="61"/>
                  <a:pt x="8" y="61"/>
                  <a:pt x="8" y="61"/>
                </a:cubicBezTo>
                <a:cubicBezTo>
                  <a:pt x="158" y="61"/>
                  <a:pt x="158" y="61"/>
                  <a:pt x="158" y="61"/>
                </a:cubicBezTo>
                <a:cubicBezTo>
                  <a:pt x="159" y="61"/>
                  <a:pt x="160" y="63"/>
                  <a:pt x="160" y="64"/>
                </a:cubicBezTo>
                <a:close/>
              </a:path>
            </a:pathLst>
          </a:custGeom>
          <a:solidFill>
            <a:srgbClr val="FFFFFF"/>
          </a:solidFill>
          <a:ln>
            <a:noFill/>
          </a:ln>
        </p:spPr>
        <p:txBody>
          <a:bodyPr vert="horz" wrap="square" lIns="219456" tIns="109728" rIns="219456" bIns="109728" numCol="1" anchor="t" anchorCtr="0" compatLnSpc="1">
            <a:prstTxWarp prst="textNoShape">
              <a:avLst/>
            </a:prstTxWarp>
          </a:bodyPr>
          <a:lstStyle/>
          <a:p>
            <a:endParaRPr lang="en-US" sz="4320"/>
          </a:p>
        </p:txBody>
      </p:sp>
      <p:sp>
        <p:nvSpPr>
          <p:cNvPr id="16" name="Freeform 15">
            <a:extLst>
              <a:ext uri="{FF2B5EF4-FFF2-40B4-BE49-F238E27FC236}">
                <a16:creationId xmlns:a16="http://schemas.microsoft.com/office/drawing/2014/main" id="{45506306-FF73-4696-BAFB-A6A7AE49A7B5}"/>
              </a:ext>
            </a:extLst>
          </p:cNvPr>
          <p:cNvSpPr>
            <a:spLocks/>
          </p:cNvSpPr>
          <p:nvPr/>
        </p:nvSpPr>
        <p:spPr bwMode="auto">
          <a:xfrm flipH="1">
            <a:off x="18009244" y="10576195"/>
            <a:ext cx="786655" cy="633442"/>
          </a:xfrm>
          <a:custGeom>
            <a:avLst/>
            <a:gdLst>
              <a:gd name="T0" fmla="*/ 160 w 160"/>
              <a:gd name="T1" fmla="*/ 64 h 128"/>
              <a:gd name="T2" fmla="*/ 158 w 160"/>
              <a:gd name="T3" fmla="*/ 66 h 128"/>
              <a:gd name="T4" fmla="*/ 8 w 160"/>
              <a:gd name="T5" fmla="*/ 66 h 128"/>
              <a:gd name="T6" fmla="*/ 66 w 160"/>
              <a:gd name="T7" fmla="*/ 124 h 128"/>
              <a:gd name="T8" fmla="*/ 66 w 160"/>
              <a:gd name="T9" fmla="*/ 127 h 128"/>
              <a:gd name="T10" fmla="*/ 64 w 160"/>
              <a:gd name="T11" fmla="*/ 128 h 128"/>
              <a:gd name="T12" fmla="*/ 62 w 160"/>
              <a:gd name="T13" fmla="*/ 127 h 128"/>
              <a:gd name="T14" fmla="*/ 1 w 160"/>
              <a:gd name="T15" fmla="*/ 66 h 128"/>
              <a:gd name="T16" fmla="*/ 0 w 160"/>
              <a:gd name="T17" fmla="*/ 65 h 128"/>
              <a:gd name="T18" fmla="*/ 0 w 160"/>
              <a:gd name="T19" fmla="*/ 64 h 128"/>
              <a:gd name="T20" fmla="*/ 0 w 160"/>
              <a:gd name="T21" fmla="*/ 64 h 128"/>
              <a:gd name="T22" fmla="*/ 0 w 160"/>
              <a:gd name="T23" fmla="*/ 64 h 128"/>
              <a:gd name="T24" fmla="*/ 0 w 160"/>
              <a:gd name="T25" fmla="*/ 64 h 128"/>
              <a:gd name="T26" fmla="*/ 1 w 160"/>
              <a:gd name="T27" fmla="*/ 62 h 128"/>
              <a:gd name="T28" fmla="*/ 62 w 160"/>
              <a:gd name="T29" fmla="*/ 1 h 128"/>
              <a:gd name="T30" fmla="*/ 66 w 160"/>
              <a:gd name="T31" fmla="*/ 1 h 128"/>
              <a:gd name="T32" fmla="*/ 66 w 160"/>
              <a:gd name="T33" fmla="*/ 4 h 128"/>
              <a:gd name="T34" fmla="*/ 8 w 160"/>
              <a:gd name="T35" fmla="*/ 61 h 128"/>
              <a:gd name="T36" fmla="*/ 158 w 160"/>
              <a:gd name="T37" fmla="*/ 61 h 128"/>
              <a:gd name="T38" fmla="*/ 160 w 160"/>
              <a:gd name="T39"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128">
                <a:moveTo>
                  <a:pt x="160" y="64"/>
                </a:moveTo>
                <a:cubicBezTo>
                  <a:pt x="160" y="65"/>
                  <a:pt x="159" y="66"/>
                  <a:pt x="158" y="66"/>
                </a:cubicBezTo>
                <a:cubicBezTo>
                  <a:pt x="8" y="66"/>
                  <a:pt x="8" y="66"/>
                  <a:pt x="8" y="66"/>
                </a:cubicBezTo>
                <a:cubicBezTo>
                  <a:pt x="66" y="124"/>
                  <a:pt x="66" y="124"/>
                  <a:pt x="66" y="124"/>
                </a:cubicBezTo>
                <a:cubicBezTo>
                  <a:pt x="67" y="125"/>
                  <a:pt x="67" y="126"/>
                  <a:pt x="66" y="127"/>
                </a:cubicBezTo>
                <a:cubicBezTo>
                  <a:pt x="65" y="128"/>
                  <a:pt x="65" y="128"/>
                  <a:pt x="64" y="128"/>
                </a:cubicBezTo>
                <a:cubicBezTo>
                  <a:pt x="63" y="128"/>
                  <a:pt x="63" y="128"/>
                  <a:pt x="62" y="127"/>
                </a:cubicBezTo>
                <a:cubicBezTo>
                  <a:pt x="1" y="66"/>
                  <a:pt x="1" y="66"/>
                  <a:pt x="1" y="66"/>
                </a:cubicBezTo>
                <a:cubicBezTo>
                  <a:pt x="0" y="65"/>
                  <a:pt x="0" y="65"/>
                  <a:pt x="0" y="65"/>
                </a:cubicBezTo>
                <a:cubicBezTo>
                  <a:pt x="0" y="65"/>
                  <a:pt x="0" y="65"/>
                  <a:pt x="0" y="64"/>
                </a:cubicBezTo>
                <a:cubicBezTo>
                  <a:pt x="0" y="64"/>
                  <a:pt x="0" y="64"/>
                  <a:pt x="0" y="64"/>
                </a:cubicBezTo>
                <a:cubicBezTo>
                  <a:pt x="0" y="64"/>
                  <a:pt x="0" y="64"/>
                  <a:pt x="0" y="64"/>
                </a:cubicBezTo>
                <a:cubicBezTo>
                  <a:pt x="0" y="64"/>
                  <a:pt x="0" y="64"/>
                  <a:pt x="0" y="64"/>
                </a:cubicBezTo>
                <a:cubicBezTo>
                  <a:pt x="0" y="63"/>
                  <a:pt x="0" y="63"/>
                  <a:pt x="1" y="62"/>
                </a:cubicBezTo>
                <a:cubicBezTo>
                  <a:pt x="62" y="1"/>
                  <a:pt x="62" y="1"/>
                  <a:pt x="62" y="1"/>
                </a:cubicBezTo>
                <a:cubicBezTo>
                  <a:pt x="63" y="0"/>
                  <a:pt x="65" y="0"/>
                  <a:pt x="66" y="1"/>
                </a:cubicBezTo>
                <a:cubicBezTo>
                  <a:pt x="67" y="2"/>
                  <a:pt x="67" y="3"/>
                  <a:pt x="66" y="4"/>
                </a:cubicBezTo>
                <a:cubicBezTo>
                  <a:pt x="8" y="61"/>
                  <a:pt x="8" y="61"/>
                  <a:pt x="8" y="61"/>
                </a:cubicBezTo>
                <a:cubicBezTo>
                  <a:pt x="158" y="61"/>
                  <a:pt x="158" y="61"/>
                  <a:pt x="158" y="61"/>
                </a:cubicBezTo>
                <a:cubicBezTo>
                  <a:pt x="159" y="61"/>
                  <a:pt x="160" y="63"/>
                  <a:pt x="160" y="64"/>
                </a:cubicBezTo>
                <a:close/>
              </a:path>
            </a:pathLst>
          </a:custGeom>
          <a:solidFill>
            <a:srgbClr val="FFFFFF"/>
          </a:solidFill>
          <a:ln>
            <a:noFill/>
          </a:ln>
        </p:spPr>
        <p:txBody>
          <a:bodyPr vert="horz" wrap="square" lIns="219456" tIns="109728" rIns="219456" bIns="109728" numCol="1" anchor="t" anchorCtr="0" compatLnSpc="1">
            <a:prstTxWarp prst="textNoShape">
              <a:avLst/>
            </a:prstTxWarp>
          </a:bodyPr>
          <a:lstStyle/>
          <a:p>
            <a:endParaRPr lang="en-US" sz="4320"/>
          </a:p>
        </p:txBody>
      </p:sp>
      <p:sp>
        <p:nvSpPr>
          <p:cNvPr id="29" name="TextBox 28">
            <a:extLst>
              <a:ext uri="{FF2B5EF4-FFF2-40B4-BE49-F238E27FC236}">
                <a16:creationId xmlns:a16="http://schemas.microsoft.com/office/drawing/2014/main" id="{993555DC-ECAE-4AAA-A20E-782F894A98B2}"/>
              </a:ext>
            </a:extLst>
          </p:cNvPr>
          <p:cNvSpPr txBox="1"/>
          <p:nvPr/>
        </p:nvSpPr>
        <p:spPr>
          <a:xfrm>
            <a:off x="1519526" y="9421482"/>
            <a:ext cx="10520073" cy="2225033"/>
          </a:xfrm>
          <a:prstGeom prst="rect">
            <a:avLst/>
          </a:prstGeom>
          <a:noFill/>
        </p:spPr>
        <p:txBody>
          <a:bodyPr wrap="square" lIns="0" rIns="0" rtlCol="0">
            <a:spAutoFit/>
          </a:bodyPr>
          <a:lstStyle/>
          <a:p>
            <a:pPr>
              <a:lnSpc>
                <a:spcPct val="150000"/>
              </a:lnSpc>
            </a:pPr>
            <a:r>
              <a:rPr lang="en-US" sz="3200" dirty="0"/>
              <a:t>A peep at some distant orb has power to raise and purify our thoughts like a strain of sacred music, or a noble picture, or a passage</a:t>
            </a:r>
          </a:p>
        </p:txBody>
      </p:sp>
    </p:spTree>
    <p:extLst>
      <p:ext uri="{BB962C8B-B14F-4D97-AF65-F5344CB8AC3E}">
        <p14:creationId xmlns:p14="http://schemas.microsoft.com/office/powerpoint/2010/main" val="165428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93654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6" name="Title 1">
            <a:extLst>
              <a:ext uri="{FF2B5EF4-FFF2-40B4-BE49-F238E27FC236}">
                <a16:creationId xmlns:a16="http://schemas.microsoft.com/office/drawing/2014/main" id="{AB1F4275-D5D6-497F-A275-8F3DCCBE5C6F}"/>
              </a:ext>
            </a:extLst>
          </p:cNvPr>
          <p:cNvSpPr txBox="1">
            <a:spLocks/>
          </p:cNvSpPr>
          <p:nvPr/>
        </p:nvSpPr>
        <p:spPr>
          <a:xfrm>
            <a:off x="1405227" y="10776273"/>
            <a:ext cx="147872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a:t>
            </a:r>
            <a:br>
              <a:rPr lang="en-US" dirty="0"/>
            </a:br>
            <a:r>
              <a:rPr lang="en-US" b="1" dirty="0"/>
              <a:t>PORTFOLIO</a:t>
            </a:r>
          </a:p>
        </p:txBody>
      </p:sp>
      <p:pic>
        <p:nvPicPr>
          <p:cNvPr id="39" name="Picture Placeholder 38">
            <a:extLst>
              <a:ext uri="{FF2B5EF4-FFF2-40B4-BE49-F238E27FC236}">
                <a16:creationId xmlns:a16="http://schemas.microsoft.com/office/drawing/2014/main" id="{3197A09C-9BEF-43E5-A2C1-26520956FD2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41" name="Picture Placeholder 40">
            <a:extLst>
              <a:ext uri="{FF2B5EF4-FFF2-40B4-BE49-F238E27FC236}">
                <a16:creationId xmlns:a16="http://schemas.microsoft.com/office/drawing/2014/main" id="{BACEDA8F-8D31-43D7-834E-E9E0527A1A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sp>
        <p:nvSpPr>
          <p:cNvPr id="31" name="TextBox 30">
            <a:extLst>
              <a:ext uri="{FF2B5EF4-FFF2-40B4-BE49-F238E27FC236}">
                <a16:creationId xmlns:a16="http://schemas.microsoft.com/office/drawing/2014/main" id="{9554965B-F560-4A4F-98DC-B7FF40B30B78}"/>
              </a:ext>
            </a:extLst>
          </p:cNvPr>
          <p:cNvSpPr txBox="1"/>
          <p:nvPr/>
        </p:nvSpPr>
        <p:spPr>
          <a:xfrm>
            <a:off x="1470520" y="13923530"/>
            <a:ext cx="9121280" cy="1227837"/>
          </a:xfrm>
          <a:prstGeom prst="rect">
            <a:avLst/>
          </a:prstGeom>
          <a:noFill/>
        </p:spPr>
        <p:txBody>
          <a:bodyPr wrap="square" lIns="0" rIns="0" rtlCol="0">
            <a:spAutoFit/>
          </a:bodyPr>
          <a:lstStyle/>
          <a:p>
            <a:pPr>
              <a:lnSpc>
                <a:spcPct val="120000"/>
              </a:lnSpc>
            </a:pPr>
            <a:r>
              <a:rPr lang="en-US" sz="32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33" name="TextBox 32">
            <a:extLst>
              <a:ext uri="{FF2B5EF4-FFF2-40B4-BE49-F238E27FC236}">
                <a16:creationId xmlns:a16="http://schemas.microsoft.com/office/drawing/2014/main" id="{E3EF33BA-7AA0-40BF-8FAE-0363442E02F2}"/>
              </a:ext>
            </a:extLst>
          </p:cNvPr>
          <p:cNvSpPr txBox="1"/>
          <p:nvPr/>
        </p:nvSpPr>
        <p:spPr>
          <a:xfrm>
            <a:off x="8529854" y="3991416"/>
            <a:ext cx="5071846" cy="4441024"/>
          </a:xfrm>
          <a:prstGeom prst="rect">
            <a:avLst/>
          </a:prstGeom>
          <a:noFill/>
        </p:spPr>
        <p:txBody>
          <a:bodyPr wrap="square" lIns="0" rIns="0" rtlCol="0">
            <a:spAutoFit/>
          </a:bodyPr>
          <a:lstStyle/>
          <a:p>
            <a:pPr>
              <a:lnSpc>
                <a:spcPct val="150000"/>
              </a:lnSpc>
            </a:pPr>
            <a:r>
              <a:rPr lang="en-US" sz="3200" dirty="0"/>
              <a:t>A peep at some distant orb has power to raise and purify our thoughts like a strain of sacred music, or a noble picture, or a passage</a:t>
            </a:r>
          </a:p>
        </p:txBody>
      </p:sp>
      <p:grpSp>
        <p:nvGrpSpPr>
          <p:cNvPr id="34" name="Group 33">
            <a:extLst>
              <a:ext uri="{FF2B5EF4-FFF2-40B4-BE49-F238E27FC236}">
                <a16:creationId xmlns:a16="http://schemas.microsoft.com/office/drawing/2014/main" id="{6EBE4D90-5FD1-4F56-A5FC-E4144085E1B9}"/>
              </a:ext>
            </a:extLst>
          </p:cNvPr>
          <p:cNvGrpSpPr/>
          <p:nvPr/>
        </p:nvGrpSpPr>
        <p:grpSpPr>
          <a:xfrm>
            <a:off x="8529854" y="1072861"/>
            <a:ext cx="3632403" cy="2385053"/>
            <a:chOff x="913016" y="4970134"/>
            <a:chExt cx="1513502" cy="993772"/>
          </a:xfrm>
        </p:grpSpPr>
        <p:sp>
          <p:nvSpPr>
            <p:cNvPr id="35" name="TextBox 34">
              <a:extLst>
                <a:ext uri="{FF2B5EF4-FFF2-40B4-BE49-F238E27FC236}">
                  <a16:creationId xmlns:a16="http://schemas.microsoft.com/office/drawing/2014/main" id="{62622D66-9472-4A73-94D9-2B4481809C41}"/>
                </a:ext>
              </a:extLst>
            </p:cNvPr>
            <p:cNvSpPr txBox="1"/>
            <p:nvPr/>
          </p:nvSpPr>
          <p:spPr>
            <a:xfrm>
              <a:off x="913016" y="4970134"/>
              <a:ext cx="343310" cy="223138"/>
            </a:xfrm>
            <a:prstGeom prst="rect">
              <a:avLst/>
            </a:prstGeom>
            <a:noFill/>
          </p:spPr>
          <p:txBody>
            <a:bodyPr wrap="none" lIns="0" rIns="0" rtlCol="0">
              <a:spAutoFit/>
            </a:bodyPr>
            <a:lstStyle/>
            <a:p>
              <a:r>
                <a:rPr lang="en-US" sz="2880" dirty="0"/>
                <a:t>USD</a:t>
              </a:r>
            </a:p>
          </p:txBody>
        </p:sp>
        <p:sp>
          <p:nvSpPr>
            <p:cNvPr id="36" name="TextBox 35">
              <a:extLst>
                <a:ext uri="{FF2B5EF4-FFF2-40B4-BE49-F238E27FC236}">
                  <a16:creationId xmlns:a16="http://schemas.microsoft.com/office/drawing/2014/main" id="{78CF5623-0744-403B-AF00-D2A7836535AE}"/>
                </a:ext>
              </a:extLst>
            </p:cNvPr>
            <p:cNvSpPr txBox="1"/>
            <p:nvPr/>
          </p:nvSpPr>
          <p:spPr>
            <a:xfrm>
              <a:off x="913016" y="5146569"/>
              <a:ext cx="1513502" cy="592470"/>
            </a:xfrm>
            <a:prstGeom prst="rect">
              <a:avLst/>
            </a:prstGeom>
            <a:noFill/>
          </p:spPr>
          <p:txBody>
            <a:bodyPr wrap="none" lIns="0" rIns="0" rtlCol="0">
              <a:spAutoFit/>
            </a:bodyPr>
            <a:lstStyle/>
            <a:p>
              <a:r>
                <a:rPr lang="en-US" sz="8640" b="1" dirty="0">
                  <a:solidFill>
                    <a:schemeClr val="accent2"/>
                  </a:solidFill>
                </a:rPr>
                <a:t>10,476</a:t>
              </a:r>
            </a:p>
          </p:txBody>
        </p:sp>
        <p:sp>
          <p:nvSpPr>
            <p:cNvPr id="37" name="TextBox 36">
              <a:extLst>
                <a:ext uri="{FF2B5EF4-FFF2-40B4-BE49-F238E27FC236}">
                  <a16:creationId xmlns:a16="http://schemas.microsoft.com/office/drawing/2014/main" id="{FE1F4EBE-F509-4921-B7D0-2DA9A6EBE82B}"/>
                </a:ext>
              </a:extLst>
            </p:cNvPr>
            <p:cNvSpPr txBox="1"/>
            <p:nvPr/>
          </p:nvSpPr>
          <p:spPr>
            <a:xfrm>
              <a:off x="913016" y="5740768"/>
              <a:ext cx="549028" cy="223138"/>
            </a:xfrm>
            <a:prstGeom prst="rect">
              <a:avLst/>
            </a:prstGeom>
            <a:noFill/>
          </p:spPr>
          <p:txBody>
            <a:bodyPr wrap="none" lIns="0" rIns="0" rtlCol="0">
              <a:spAutoFit/>
            </a:bodyPr>
            <a:lstStyle/>
            <a:p>
              <a:r>
                <a:rPr lang="en-US" sz="2880" dirty="0"/>
                <a:t>Bitcoin</a:t>
              </a:r>
            </a:p>
          </p:txBody>
        </p:sp>
      </p:grpSp>
    </p:spTree>
    <p:extLst>
      <p:ext uri="{BB962C8B-B14F-4D97-AF65-F5344CB8AC3E}">
        <p14:creationId xmlns:p14="http://schemas.microsoft.com/office/powerpoint/2010/main" val="339022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B179CFCF-9F1D-4415-A237-6AACDCFC8DDC}"/>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a:stretch>
            <a:fillRect/>
          </a:stretch>
        </p:blipFill>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4585" y="861157"/>
            <a:ext cx="8356421" cy="14736890"/>
          </a:xfrm>
          <a:prstGeom prst="rect">
            <a:avLst/>
          </a:prstGeom>
        </p:spPr>
      </p:pic>
      <p:sp>
        <p:nvSpPr>
          <p:cNvPr id="8" name="TextBox 7">
            <a:extLst>
              <a:ext uri="{FF2B5EF4-FFF2-40B4-BE49-F238E27FC236}">
                <a16:creationId xmlns:a16="http://schemas.microsoft.com/office/drawing/2014/main" id="{DDECC0D9-041E-4A44-9533-5A292770D343}"/>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9" name="Title 1">
            <a:extLst>
              <a:ext uri="{FF2B5EF4-FFF2-40B4-BE49-F238E27FC236}">
                <a16:creationId xmlns:a16="http://schemas.microsoft.com/office/drawing/2014/main" id="{EBEC1E1B-7168-4272-AA55-FCFF98B624C0}"/>
              </a:ext>
            </a:extLst>
          </p:cNvPr>
          <p:cNvSpPr txBox="1">
            <a:spLocks/>
          </p:cNvSpPr>
          <p:nvPr/>
        </p:nvSpPr>
        <p:spPr>
          <a:xfrm>
            <a:off x="1405227" y="2584773"/>
            <a:ext cx="145205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a:t>
            </a:r>
            <a:br>
              <a:rPr lang="en-US" dirty="0"/>
            </a:br>
            <a:r>
              <a:rPr lang="en-US" b="1" dirty="0"/>
              <a:t>PORTFOLIO</a:t>
            </a:r>
          </a:p>
        </p:txBody>
      </p:sp>
      <p:sp>
        <p:nvSpPr>
          <p:cNvPr id="10" name="TextBox 9">
            <a:extLst>
              <a:ext uri="{FF2B5EF4-FFF2-40B4-BE49-F238E27FC236}">
                <a16:creationId xmlns:a16="http://schemas.microsoft.com/office/drawing/2014/main" id="{404C0A33-EF68-4658-B1CC-2FBA3ED7086D}"/>
              </a:ext>
            </a:extLst>
          </p:cNvPr>
          <p:cNvSpPr txBox="1"/>
          <p:nvPr/>
        </p:nvSpPr>
        <p:spPr>
          <a:xfrm>
            <a:off x="1519526" y="8321713"/>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1" name="Title 18">
            <a:extLst>
              <a:ext uri="{FF2B5EF4-FFF2-40B4-BE49-F238E27FC236}">
                <a16:creationId xmlns:a16="http://schemas.microsoft.com/office/drawing/2014/main" id="{C306F555-E8A1-43AF-9396-6D996C6BECFF}"/>
              </a:ext>
            </a:extLst>
          </p:cNvPr>
          <p:cNvSpPr txBox="1">
            <a:spLocks/>
          </p:cNvSpPr>
          <p:nvPr/>
        </p:nvSpPr>
        <p:spPr>
          <a:xfrm>
            <a:off x="1519527" y="6274144"/>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01.</a:t>
            </a:r>
          </a:p>
        </p:txBody>
      </p:sp>
      <p:sp>
        <p:nvSpPr>
          <p:cNvPr id="12" name="TextBox 11">
            <a:extLst>
              <a:ext uri="{FF2B5EF4-FFF2-40B4-BE49-F238E27FC236}">
                <a16:creationId xmlns:a16="http://schemas.microsoft.com/office/drawing/2014/main" id="{446CCDFF-1700-4605-AEA5-9424C4596379}"/>
              </a:ext>
            </a:extLst>
          </p:cNvPr>
          <p:cNvSpPr txBox="1"/>
          <p:nvPr/>
        </p:nvSpPr>
        <p:spPr>
          <a:xfrm>
            <a:off x="1519526" y="74934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13" name="TextBox 12">
            <a:extLst>
              <a:ext uri="{FF2B5EF4-FFF2-40B4-BE49-F238E27FC236}">
                <a16:creationId xmlns:a16="http://schemas.microsoft.com/office/drawing/2014/main" id="{367BE8A8-9BDE-4A5F-859D-E6809E962A5E}"/>
              </a:ext>
            </a:extLst>
          </p:cNvPr>
          <p:cNvSpPr txBox="1"/>
          <p:nvPr/>
        </p:nvSpPr>
        <p:spPr>
          <a:xfrm>
            <a:off x="1519526" y="13502646"/>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4" name="Title 18">
            <a:extLst>
              <a:ext uri="{FF2B5EF4-FFF2-40B4-BE49-F238E27FC236}">
                <a16:creationId xmlns:a16="http://schemas.microsoft.com/office/drawing/2014/main" id="{EB5B979A-D86E-49F0-9EA0-24041C637EFF}"/>
              </a:ext>
            </a:extLst>
          </p:cNvPr>
          <p:cNvSpPr txBox="1">
            <a:spLocks/>
          </p:cNvSpPr>
          <p:nvPr/>
        </p:nvSpPr>
        <p:spPr>
          <a:xfrm>
            <a:off x="1519527" y="11569377"/>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03.</a:t>
            </a:r>
          </a:p>
        </p:txBody>
      </p:sp>
      <p:sp>
        <p:nvSpPr>
          <p:cNvPr id="15" name="TextBox 14">
            <a:extLst>
              <a:ext uri="{FF2B5EF4-FFF2-40B4-BE49-F238E27FC236}">
                <a16:creationId xmlns:a16="http://schemas.microsoft.com/office/drawing/2014/main" id="{28D28965-BF5D-47DE-95A8-8DA3B9553092}"/>
              </a:ext>
            </a:extLst>
          </p:cNvPr>
          <p:cNvSpPr txBox="1"/>
          <p:nvPr/>
        </p:nvSpPr>
        <p:spPr>
          <a:xfrm>
            <a:off x="1519526" y="126743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16" name="TextBox 15">
            <a:extLst>
              <a:ext uri="{FF2B5EF4-FFF2-40B4-BE49-F238E27FC236}">
                <a16:creationId xmlns:a16="http://schemas.microsoft.com/office/drawing/2014/main" id="{6354882D-F1BD-4C95-AD6F-DCFD111F85EE}"/>
              </a:ext>
            </a:extLst>
          </p:cNvPr>
          <p:cNvSpPr txBox="1"/>
          <p:nvPr/>
        </p:nvSpPr>
        <p:spPr>
          <a:xfrm>
            <a:off x="8974977" y="8321713"/>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7" name="Title 18">
            <a:extLst>
              <a:ext uri="{FF2B5EF4-FFF2-40B4-BE49-F238E27FC236}">
                <a16:creationId xmlns:a16="http://schemas.microsoft.com/office/drawing/2014/main" id="{38792CF1-0E54-4BAE-B2A0-5E0BF32973D7}"/>
              </a:ext>
            </a:extLst>
          </p:cNvPr>
          <p:cNvSpPr txBox="1">
            <a:spLocks/>
          </p:cNvSpPr>
          <p:nvPr/>
        </p:nvSpPr>
        <p:spPr>
          <a:xfrm>
            <a:off x="8974978" y="6274144"/>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02.</a:t>
            </a:r>
          </a:p>
        </p:txBody>
      </p:sp>
      <p:sp>
        <p:nvSpPr>
          <p:cNvPr id="18" name="TextBox 17">
            <a:extLst>
              <a:ext uri="{FF2B5EF4-FFF2-40B4-BE49-F238E27FC236}">
                <a16:creationId xmlns:a16="http://schemas.microsoft.com/office/drawing/2014/main" id="{7D046FA3-416D-42CB-87C3-60EA69CEAE08}"/>
              </a:ext>
            </a:extLst>
          </p:cNvPr>
          <p:cNvSpPr txBox="1"/>
          <p:nvPr/>
        </p:nvSpPr>
        <p:spPr>
          <a:xfrm>
            <a:off x="8974977" y="74934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19" name="TextBox 18">
            <a:extLst>
              <a:ext uri="{FF2B5EF4-FFF2-40B4-BE49-F238E27FC236}">
                <a16:creationId xmlns:a16="http://schemas.microsoft.com/office/drawing/2014/main" id="{37BB7AC9-2947-432B-A1D9-24E78C750659}"/>
              </a:ext>
            </a:extLst>
          </p:cNvPr>
          <p:cNvSpPr txBox="1"/>
          <p:nvPr/>
        </p:nvSpPr>
        <p:spPr>
          <a:xfrm>
            <a:off x="8974977" y="13502646"/>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0" name="TextBox 19">
            <a:extLst>
              <a:ext uri="{FF2B5EF4-FFF2-40B4-BE49-F238E27FC236}">
                <a16:creationId xmlns:a16="http://schemas.microsoft.com/office/drawing/2014/main" id="{F7E6ED9B-2BFF-4707-9B58-1D61E9F26A43}"/>
              </a:ext>
            </a:extLst>
          </p:cNvPr>
          <p:cNvSpPr txBox="1"/>
          <p:nvPr/>
        </p:nvSpPr>
        <p:spPr>
          <a:xfrm>
            <a:off x="8974977" y="126743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1" name="Title 18">
            <a:extLst>
              <a:ext uri="{FF2B5EF4-FFF2-40B4-BE49-F238E27FC236}">
                <a16:creationId xmlns:a16="http://schemas.microsoft.com/office/drawing/2014/main" id="{D8BF6147-2C1E-4BFD-ACD7-F0A93FC6BEDB}"/>
              </a:ext>
            </a:extLst>
          </p:cNvPr>
          <p:cNvSpPr txBox="1">
            <a:spLocks/>
          </p:cNvSpPr>
          <p:nvPr/>
        </p:nvSpPr>
        <p:spPr>
          <a:xfrm>
            <a:off x="8974978" y="11569377"/>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04.</a:t>
            </a:r>
          </a:p>
        </p:txBody>
      </p:sp>
    </p:spTree>
    <p:extLst>
      <p:ext uri="{BB962C8B-B14F-4D97-AF65-F5344CB8AC3E}">
        <p14:creationId xmlns:p14="http://schemas.microsoft.com/office/powerpoint/2010/main" val="1057401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7B51F791-6BD1-40C5-B303-023D8E0DF0C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4" name="Rectangle 3"/>
          <p:cNvSpPr/>
          <p:nvPr/>
        </p:nvSpPr>
        <p:spPr>
          <a:xfrm>
            <a:off x="3" y="9270240"/>
            <a:ext cx="29260798" cy="7188960"/>
          </a:xfrm>
          <a:prstGeom prst="rect">
            <a:avLst/>
          </a:prstGeom>
          <a:gradFill flip="none" rotWithShape="1">
            <a:gsLst>
              <a:gs pos="0">
                <a:schemeClr val="accent6"/>
              </a:gs>
              <a:gs pos="100000">
                <a:schemeClr val="accent5">
                  <a:alpha val="9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6" name="TextBox 5"/>
          <p:cNvSpPr txBox="1"/>
          <p:nvPr/>
        </p:nvSpPr>
        <p:spPr>
          <a:xfrm>
            <a:off x="13438358" y="6009792"/>
            <a:ext cx="12843269" cy="1646092"/>
          </a:xfrm>
          <a:prstGeom prst="rect">
            <a:avLst/>
          </a:prstGeom>
          <a:noFill/>
        </p:spPr>
        <p:txBody>
          <a:bodyPr wrap="square" lIns="0" rIns="0" rtlCol="0">
            <a:spAutoFit/>
          </a:bodyPr>
          <a:lstStyle/>
          <a:p>
            <a:pPr>
              <a:lnSpc>
                <a:spcPct val="120000"/>
              </a:lnSpc>
            </a:pPr>
            <a:r>
              <a:rPr lang="en-US" sz="2880" dirty="0">
                <a:solidFill>
                  <a:schemeClr val="tx1">
                    <a:alpha val="70000"/>
                  </a:schemeClr>
                </a:solidFill>
              </a:rPr>
              <a:t>A peep at some distant orb has power to raise and purify our thoughts like a strain of sacred music, or a noble picture, or a passage from the grander poets. </a:t>
            </a:r>
          </a:p>
        </p:txBody>
      </p:sp>
      <p:sp>
        <p:nvSpPr>
          <p:cNvPr id="7" name="TextBox 6"/>
          <p:cNvSpPr txBox="1"/>
          <p:nvPr/>
        </p:nvSpPr>
        <p:spPr>
          <a:xfrm>
            <a:off x="4480559" y="10210229"/>
            <a:ext cx="4725653" cy="683264"/>
          </a:xfrm>
          <a:prstGeom prst="rect">
            <a:avLst/>
          </a:prstGeom>
          <a:noFill/>
        </p:spPr>
        <p:txBody>
          <a:bodyPr wrap="none" lIns="0" rIns="0" rtlCol="0">
            <a:spAutoFit/>
          </a:bodyPr>
          <a:lstStyle/>
          <a:p>
            <a:r>
              <a:rPr lang="en-US" sz="3840" dirty="0">
                <a:solidFill>
                  <a:schemeClr val="bg1"/>
                </a:solidFill>
                <a:latin typeface="+mj-lt"/>
              </a:rPr>
              <a:t>Give an application</a:t>
            </a:r>
          </a:p>
        </p:txBody>
      </p:sp>
      <p:sp>
        <p:nvSpPr>
          <p:cNvPr id="8" name="TextBox 7"/>
          <p:cNvSpPr txBox="1"/>
          <p:nvPr/>
        </p:nvSpPr>
        <p:spPr>
          <a:xfrm>
            <a:off x="4480559" y="11022760"/>
            <a:ext cx="5176097" cy="535531"/>
          </a:xfrm>
          <a:prstGeom prst="rect">
            <a:avLst/>
          </a:prstGeom>
          <a:noFill/>
        </p:spPr>
        <p:txBody>
          <a:bodyPr wrap="none" lIns="0" rIns="0" rtlCol="0">
            <a:spAutoFit/>
          </a:bodyPr>
          <a:lstStyle/>
          <a:p>
            <a:r>
              <a:rPr lang="en-US" sz="2880">
                <a:solidFill>
                  <a:schemeClr val="bg1">
                    <a:alpha val="70000"/>
                  </a:schemeClr>
                </a:solidFill>
              </a:rPr>
              <a:t>How to work with the fund?</a:t>
            </a:r>
            <a:endParaRPr lang="en-US" sz="2880" dirty="0">
              <a:solidFill>
                <a:schemeClr val="bg1">
                  <a:alpha val="70000"/>
                </a:schemeClr>
              </a:solidFill>
            </a:endParaRPr>
          </a:p>
        </p:txBody>
      </p:sp>
      <p:sp>
        <p:nvSpPr>
          <p:cNvPr id="9" name="Freeform 39"/>
          <p:cNvSpPr>
            <a:spLocks noEditPoints="1"/>
          </p:cNvSpPr>
          <p:nvPr/>
        </p:nvSpPr>
        <p:spPr bwMode="auto">
          <a:xfrm>
            <a:off x="2449795" y="10391534"/>
            <a:ext cx="1190232" cy="1095768"/>
          </a:xfrm>
          <a:custGeom>
            <a:avLst/>
            <a:gdLst>
              <a:gd name="T0" fmla="*/ 137 w 160"/>
              <a:gd name="T1" fmla="*/ 140 h 146"/>
              <a:gd name="T2" fmla="*/ 86 w 160"/>
              <a:gd name="T3" fmla="*/ 140 h 146"/>
              <a:gd name="T4" fmla="*/ 34 w 160"/>
              <a:gd name="T5" fmla="*/ 140 h 146"/>
              <a:gd name="T6" fmla="*/ 9 w 160"/>
              <a:gd name="T7" fmla="*/ 23 h 146"/>
              <a:gd name="T8" fmla="*/ 146 w 160"/>
              <a:gd name="T9" fmla="*/ 14 h 146"/>
              <a:gd name="T10" fmla="*/ 26 w 160"/>
              <a:gd name="T11" fmla="*/ 6 h 146"/>
              <a:gd name="T12" fmla="*/ 131 w 160"/>
              <a:gd name="T13" fmla="*/ 66 h 146"/>
              <a:gd name="T14" fmla="*/ 143 w 160"/>
              <a:gd name="T15" fmla="*/ 71 h 146"/>
              <a:gd name="T16" fmla="*/ 149 w 160"/>
              <a:gd name="T17" fmla="*/ 60 h 146"/>
              <a:gd name="T18" fmla="*/ 131 w 160"/>
              <a:gd name="T19" fmla="*/ 77 h 146"/>
              <a:gd name="T20" fmla="*/ 137 w 160"/>
              <a:gd name="T21" fmla="*/ 89 h 146"/>
              <a:gd name="T22" fmla="*/ 149 w 160"/>
              <a:gd name="T23" fmla="*/ 83 h 146"/>
              <a:gd name="T24" fmla="*/ 134 w 160"/>
              <a:gd name="T25" fmla="*/ 114 h 146"/>
              <a:gd name="T26" fmla="*/ 140 w 160"/>
              <a:gd name="T27" fmla="*/ 120 h 146"/>
              <a:gd name="T28" fmla="*/ 149 w 160"/>
              <a:gd name="T29" fmla="*/ 111 h 146"/>
              <a:gd name="T30" fmla="*/ 77 w 160"/>
              <a:gd name="T31" fmla="*/ 46 h 146"/>
              <a:gd name="T32" fmla="*/ 89 w 160"/>
              <a:gd name="T33" fmla="*/ 57 h 146"/>
              <a:gd name="T34" fmla="*/ 100 w 160"/>
              <a:gd name="T35" fmla="*/ 46 h 146"/>
              <a:gd name="T36" fmla="*/ 97 w 160"/>
              <a:gd name="T37" fmla="*/ 60 h 146"/>
              <a:gd name="T38" fmla="*/ 114 w 160"/>
              <a:gd name="T39" fmla="*/ 60 h 146"/>
              <a:gd name="T40" fmla="*/ 120 w 160"/>
              <a:gd name="T41" fmla="*/ 54 h 146"/>
              <a:gd name="T42" fmla="*/ 123 w 160"/>
              <a:gd name="T43" fmla="*/ 74 h 146"/>
              <a:gd name="T44" fmla="*/ 83 w 160"/>
              <a:gd name="T45" fmla="*/ 97 h 146"/>
              <a:gd name="T46" fmla="*/ 89 w 160"/>
              <a:gd name="T47" fmla="*/ 103 h 146"/>
              <a:gd name="T48" fmla="*/ 97 w 160"/>
              <a:gd name="T49" fmla="*/ 77 h 146"/>
              <a:gd name="T50" fmla="*/ 94 w 160"/>
              <a:gd name="T51" fmla="*/ 97 h 146"/>
              <a:gd name="T52" fmla="*/ 106 w 160"/>
              <a:gd name="T53" fmla="*/ 91 h 146"/>
              <a:gd name="T54" fmla="*/ 109 w 160"/>
              <a:gd name="T55" fmla="*/ 106 h 146"/>
              <a:gd name="T56" fmla="*/ 80 w 160"/>
              <a:gd name="T57" fmla="*/ 111 h 146"/>
              <a:gd name="T58" fmla="*/ 80 w 160"/>
              <a:gd name="T59" fmla="*/ 129 h 146"/>
              <a:gd name="T60" fmla="*/ 94 w 160"/>
              <a:gd name="T61" fmla="*/ 114 h 146"/>
              <a:gd name="T62" fmla="*/ 97 w 160"/>
              <a:gd name="T63" fmla="*/ 134 h 146"/>
              <a:gd name="T64" fmla="*/ 109 w 160"/>
              <a:gd name="T65" fmla="*/ 123 h 146"/>
              <a:gd name="T66" fmla="*/ 63 w 160"/>
              <a:gd name="T67" fmla="*/ 43 h 146"/>
              <a:gd name="T68" fmla="*/ 63 w 160"/>
              <a:gd name="T69" fmla="*/ 60 h 146"/>
              <a:gd name="T70" fmla="*/ 69 w 160"/>
              <a:gd name="T71" fmla="*/ 71 h 146"/>
              <a:gd name="T72" fmla="*/ 63 w 160"/>
              <a:gd name="T73" fmla="*/ 100 h 146"/>
              <a:gd name="T74" fmla="*/ 74 w 160"/>
              <a:gd name="T75" fmla="*/ 106 h 146"/>
              <a:gd name="T76" fmla="*/ 63 w 160"/>
              <a:gd name="T77" fmla="*/ 129 h 146"/>
              <a:gd name="T78" fmla="*/ 71 w 160"/>
              <a:gd name="T79" fmla="*/ 120 h 146"/>
              <a:gd name="T80" fmla="*/ 9 w 160"/>
              <a:gd name="T81" fmla="*/ 63 h 146"/>
              <a:gd name="T82" fmla="*/ 20 w 160"/>
              <a:gd name="T83" fmla="*/ 74 h 146"/>
              <a:gd name="T84" fmla="*/ 49 w 160"/>
              <a:gd name="T85" fmla="*/ 46 h 146"/>
              <a:gd name="T86" fmla="*/ 46 w 160"/>
              <a:gd name="T87" fmla="*/ 60 h 146"/>
              <a:gd name="T88" fmla="*/ 37 w 160"/>
              <a:gd name="T89" fmla="*/ 51 h 146"/>
              <a:gd name="T90" fmla="*/ 34 w 160"/>
              <a:gd name="T91" fmla="*/ 71 h 146"/>
              <a:gd name="T92" fmla="*/ 11 w 160"/>
              <a:gd name="T93" fmla="*/ 83 h 146"/>
              <a:gd name="T94" fmla="*/ 23 w 160"/>
              <a:gd name="T95" fmla="*/ 89 h 146"/>
              <a:gd name="T96" fmla="*/ 29 w 160"/>
              <a:gd name="T97" fmla="*/ 77 h 146"/>
              <a:gd name="T98" fmla="*/ 46 w 160"/>
              <a:gd name="T99" fmla="*/ 77 h 146"/>
              <a:gd name="T100" fmla="*/ 43 w 160"/>
              <a:gd name="T101" fmla="*/ 97 h 146"/>
              <a:gd name="T102" fmla="*/ 54 w 160"/>
              <a:gd name="T103" fmla="*/ 91 h 146"/>
              <a:gd name="T104" fmla="*/ 57 w 160"/>
              <a:gd name="T105" fmla="*/ 106 h 146"/>
              <a:gd name="T106" fmla="*/ 11 w 160"/>
              <a:gd name="T107" fmla="*/ 129 h 146"/>
              <a:gd name="T108" fmla="*/ 20 w 160"/>
              <a:gd name="T109" fmla="*/ 120 h 146"/>
              <a:gd name="T110" fmla="*/ 43 w 160"/>
              <a:gd name="T111" fmla="*/ 114 h 146"/>
              <a:gd name="T112" fmla="*/ 46 w 160"/>
              <a:gd name="T113" fmla="*/ 134 h 146"/>
              <a:gd name="T114" fmla="*/ 57 w 160"/>
              <a:gd name="T115" fmla="*/ 12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146">
                <a:moveTo>
                  <a:pt x="0" y="34"/>
                </a:moveTo>
                <a:cubicBezTo>
                  <a:pt x="0" y="146"/>
                  <a:pt x="0" y="146"/>
                  <a:pt x="0" y="146"/>
                </a:cubicBezTo>
                <a:cubicBezTo>
                  <a:pt x="160" y="146"/>
                  <a:pt x="160" y="146"/>
                  <a:pt x="160" y="146"/>
                </a:cubicBezTo>
                <a:cubicBezTo>
                  <a:pt x="160" y="34"/>
                  <a:pt x="160" y="34"/>
                  <a:pt x="160" y="34"/>
                </a:cubicBezTo>
                <a:lnTo>
                  <a:pt x="0" y="34"/>
                </a:lnTo>
                <a:close/>
                <a:moveTo>
                  <a:pt x="154" y="140"/>
                </a:moveTo>
                <a:cubicBezTo>
                  <a:pt x="143" y="140"/>
                  <a:pt x="143" y="140"/>
                  <a:pt x="143" y="140"/>
                </a:cubicBezTo>
                <a:cubicBezTo>
                  <a:pt x="143" y="138"/>
                  <a:pt x="142" y="137"/>
                  <a:pt x="140" y="137"/>
                </a:cubicBezTo>
                <a:cubicBezTo>
                  <a:pt x="138" y="137"/>
                  <a:pt x="137" y="138"/>
                  <a:pt x="137" y="140"/>
                </a:cubicBezTo>
                <a:cubicBezTo>
                  <a:pt x="126" y="140"/>
                  <a:pt x="126" y="140"/>
                  <a:pt x="126" y="140"/>
                </a:cubicBezTo>
                <a:cubicBezTo>
                  <a:pt x="126" y="138"/>
                  <a:pt x="124" y="137"/>
                  <a:pt x="123" y="137"/>
                </a:cubicBezTo>
                <a:cubicBezTo>
                  <a:pt x="121" y="137"/>
                  <a:pt x="120" y="138"/>
                  <a:pt x="120" y="140"/>
                </a:cubicBezTo>
                <a:cubicBezTo>
                  <a:pt x="109" y="140"/>
                  <a:pt x="109" y="140"/>
                  <a:pt x="109" y="140"/>
                </a:cubicBezTo>
                <a:cubicBezTo>
                  <a:pt x="109" y="138"/>
                  <a:pt x="107" y="137"/>
                  <a:pt x="106" y="137"/>
                </a:cubicBezTo>
                <a:cubicBezTo>
                  <a:pt x="104" y="137"/>
                  <a:pt x="103" y="138"/>
                  <a:pt x="103" y="140"/>
                </a:cubicBezTo>
                <a:cubicBezTo>
                  <a:pt x="91" y="140"/>
                  <a:pt x="91" y="140"/>
                  <a:pt x="91" y="140"/>
                </a:cubicBezTo>
                <a:cubicBezTo>
                  <a:pt x="91" y="138"/>
                  <a:pt x="90" y="137"/>
                  <a:pt x="89" y="137"/>
                </a:cubicBezTo>
                <a:cubicBezTo>
                  <a:pt x="87" y="137"/>
                  <a:pt x="86" y="138"/>
                  <a:pt x="86" y="140"/>
                </a:cubicBezTo>
                <a:cubicBezTo>
                  <a:pt x="74" y="140"/>
                  <a:pt x="74" y="140"/>
                  <a:pt x="74" y="140"/>
                </a:cubicBezTo>
                <a:cubicBezTo>
                  <a:pt x="74" y="138"/>
                  <a:pt x="73" y="137"/>
                  <a:pt x="71" y="137"/>
                </a:cubicBezTo>
                <a:cubicBezTo>
                  <a:pt x="70" y="137"/>
                  <a:pt x="69" y="138"/>
                  <a:pt x="69" y="140"/>
                </a:cubicBezTo>
                <a:cubicBezTo>
                  <a:pt x="57" y="140"/>
                  <a:pt x="57" y="140"/>
                  <a:pt x="57" y="140"/>
                </a:cubicBezTo>
                <a:cubicBezTo>
                  <a:pt x="57" y="138"/>
                  <a:pt x="56" y="137"/>
                  <a:pt x="54" y="137"/>
                </a:cubicBezTo>
                <a:cubicBezTo>
                  <a:pt x="53" y="137"/>
                  <a:pt x="51" y="138"/>
                  <a:pt x="51" y="140"/>
                </a:cubicBezTo>
                <a:cubicBezTo>
                  <a:pt x="40" y="140"/>
                  <a:pt x="40" y="140"/>
                  <a:pt x="40" y="140"/>
                </a:cubicBezTo>
                <a:cubicBezTo>
                  <a:pt x="40" y="138"/>
                  <a:pt x="39" y="137"/>
                  <a:pt x="37" y="137"/>
                </a:cubicBezTo>
                <a:cubicBezTo>
                  <a:pt x="36" y="137"/>
                  <a:pt x="34" y="138"/>
                  <a:pt x="34" y="140"/>
                </a:cubicBezTo>
                <a:cubicBezTo>
                  <a:pt x="23" y="140"/>
                  <a:pt x="23" y="140"/>
                  <a:pt x="23" y="140"/>
                </a:cubicBezTo>
                <a:cubicBezTo>
                  <a:pt x="23" y="138"/>
                  <a:pt x="22" y="137"/>
                  <a:pt x="20" y="137"/>
                </a:cubicBezTo>
                <a:cubicBezTo>
                  <a:pt x="18" y="137"/>
                  <a:pt x="17" y="138"/>
                  <a:pt x="17" y="140"/>
                </a:cubicBezTo>
                <a:cubicBezTo>
                  <a:pt x="6" y="140"/>
                  <a:pt x="6" y="140"/>
                  <a:pt x="6" y="140"/>
                </a:cubicBezTo>
                <a:cubicBezTo>
                  <a:pt x="6" y="40"/>
                  <a:pt x="6" y="40"/>
                  <a:pt x="6" y="40"/>
                </a:cubicBezTo>
                <a:cubicBezTo>
                  <a:pt x="154" y="40"/>
                  <a:pt x="154" y="40"/>
                  <a:pt x="154" y="40"/>
                </a:cubicBezTo>
                <a:lnTo>
                  <a:pt x="154" y="140"/>
                </a:lnTo>
                <a:close/>
                <a:moveTo>
                  <a:pt x="6" y="26"/>
                </a:moveTo>
                <a:cubicBezTo>
                  <a:pt x="6" y="24"/>
                  <a:pt x="7" y="23"/>
                  <a:pt x="9" y="23"/>
                </a:cubicBezTo>
                <a:cubicBezTo>
                  <a:pt x="151" y="23"/>
                  <a:pt x="151" y="23"/>
                  <a:pt x="151" y="23"/>
                </a:cubicBezTo>
                <a:cubicBezTo>
                  <a:pt x="153" y="23"/>
                  <a:pt x="154" y="24"/>
                  <a:pt x="154" y="26"/>
                </a:cubicBezTo>
                <a:cubicBezTo>
                  <a:pt x="154" y="27"/>
                  <a:pt x="153" y="29"/>
                  <a:pt x="151" y="29"/>
                </a:cubicBezTo>
                <a:cubicBezTo>
                  <a:pt x="9" y="29"/>
                  <a:pt x="9" y="29"/>
                  <a:pt x="9" y="29"/>
                </a:cubicBezTo>
                <a:cubicBezTo>
                  <a:pt x="7" y="29"/>
                  <a:pt x="6" y="27"/>
                  <a:pt x="6" y="26"/>
                </a:cubicBezTo>
                <a:close/>
                <a:moveTo>
                  <a:pt x="14" y="14"/>
                </a:moveTo>
                <a:cubicBezTo>
                  <a:pt x="14" y="13"/>
                  <a:pt x="16" y="11"/>
                  <a:pt x="17" y="11"/>
                </a:cubicBezTo>
                <a:cubicBezTo>
                  <a:pt x="143" y="11"/>
                  <a:pt x="143" y="11"/>
                  <a:pt x="143" y="11"/>
                </a:cubicBezTo>
                <a:cubicBezTo>
                  <a:pt x="144" y="11"/>
                  <a:pt x="146" y="13"/>
                  <a:pt x="146" y="14"/>
                </a:cubicBezTo>
                <a:cubicBezTo>
                  <a:pt x="146" y="16"/>
                  <a:pt x="144" y="17"/>
                  <a:pt x="143" y="17"/>
                </a:cubicBezTo>
                <a:cubicBezTo>
                  <a:pt x="17" y="17"/>
                  <a:pt x="17" y="17"/>
                  <a:pt x="17" y="17"/>
                </a:cubicBezTo>
                <a:cubicBezTo>
                  <a:pt x="16" y="17"/>
                  <a:pt x="14" y="16"/>
                  <a:pt x="14" y="14"/>
                </a:cubicBezTo>
                <a:close/>
                <a:moveTo>
                  <a:pt x="23" y="3"/>
                </a:moveTo>
                <a:cubicBezTo>
                  <a:pt x="23" y="1"/>
                  <a:pt x="24" y="0"/>
                  <a:pt x="26" y="0"/>
                </a:cubicBezTo>
                <a:cubicBezTo>
                  <a:pt x="134" y="0"/>
                  <a:pt x="134" y="0"/>
                  <a:pt x="134" y="0"/>
                </a:cubicBezTo>
                <a:cubicBezTo>
                  <a:pt x="136" y="0"/>
                  <a:pt x="137" y="1"/>
                  <a:pt x="137" y="3"/>
                </a:cubicBezTo>
                <a:cubicBezTo>
                  <a:pt x="137" y="4"/>
                  <a:pt x="136" y="6"/>
                  <a:pt x="134" y="6"/>
                </a:cubicBezTo>
                <a:cubicBezTo>
                  <a:pt x="26" y="6"/>
                  <a:pt x="26" y="6"/>
                  <a:pt x="26" y="6"/>
                </a:cubicBezTo>
                <a:cubicBezTo>
                  <a:pt x="24" y="6"/>
                  <a:pt x="23" y="4"/>
                  <a:pt x="23" y="3"/>
                </a:cubicBezTo>
                <a:close/>
                <a:moveTo>
                  <a:pt x="131" y="43"/>
                </a:moveTo>
                <a:cubicBezTo>
                  <a:pt x="133" y="43"/>
                  <a:pt x="134" y="44"/>
                  <a:pt x="134" y="46"/>
                </a:cubicBezTo>
                <a:cubicBezTo>
                  <a:pt x="134" y="47"/>
                  <a:pt x="133" y="49"/>
                  <a:pt x="131" y="49"/>
                </a:cubicBezTo>
                <a:cubicBezTo>
                  <a:pt x="130" y="49"/>
                  <a:pt x="129" y="47"/>
                  <a:pt x="129" y="46"/>
                </a:cubicBezTo>
                <a:cubicBezTo>
                  <a:pt x="129" y="44"/>
                  <a:pt x="130" y="43"/>
                  <a:pt x="131" y="43"/>
                </a:cubicBezTo>
                <a:close/>
                <a:moveTo>
                  <a:pt x="131" y="60"/>
                </a:moveTo>
                <a:cubicBezTo>
                  <a:pt x="133" y="60"/>
                  <a:pt x="134" y="61"/>
                  <a:pt x="134" y="63"/>
                </a:cubicBezTo>
                <a:cubicBezTo>
                  <a:pt x="134" y="64"/>
                  <a:pt x="133" y="66"/>
                  <a:pt x="131" y="66"/>
                </a:cubicBezTo>
                <a:cubicBezTo>
                  <a:pt x="130" y="66"/>
                  <a:pt x="129" y="64"/>
                  <a:pt x="129" y="63"/>
                </a:cubicBezTo>
                <a:cubicBezTo>
                  <a:pt x="129" y="61"/>
                  <a:pt x="130" y="60"/>
                  <a:pt x="131" y="60"/>
                </a:cubicBezTo>
                <a:close/>
                <a:moveTo>
                  <a:pt x="140" y="51"/>
                </a:moveTo>
                <a:cubicBezTo>
                  <a:pt x="142" y="51"/>
                  <a:pt x="143" y="53"/>
                  <a:pt x="143" y="54"/>
                </a:cubicBezTo>
                <a:cubicBezTo>
                  <a:pt x="143" y="56"/>
                  <a:pt x="142" y="57"/>
                  <a:pt x="140" y="57"/>
                </a:cubicBezTo>
                <a:cubicBezTo>
                  <a:pt x="138" y="57"/>
                  <a:pt x="137" y="56"/>
                  <a:pt x="137" y="54"/>
                </a:cubicBezTo>
                <a:cubicBezTo>
                  <a:pt x="137" y="53"/>
                  <a:pt x="138" y="51"/>
                  <a:pt x="140" y="51"/>
                </a:cubicBezTo>
                <a:close/>
                <a:moveTo>
                  <a:pt x="140" y="69"/>
                </a:moveTo>
                <a:cubicBezTo>
                  <a:pt x="142" y="69"/>
                  <a:pt x="143" y="70"/>
                  <a:pt x="143" y="71"/>
                </a:cubicBezTo>
                <a:cubicBezTo>
                  <a:pt x="143" y="73"/>
                  <a:pt x="142" y="74"/>
                  <a:pt x="140" y="74"/>
                </a:cubicBezTo>
                <a:cubicBezTo>
                  <a:pt x="138" y="74"/>
                  <a:pt x="137" y="73"/>
                  <a:pt x="137" y="71"/>
                </a:cubicBezTo>
                <a:cubicBezTo>
                  <a:pt x="137" y="70"/>
                  <a:pt x="138" y="69"/>
                  <a:pt x="140" y="69"/>
                </a:cubicBezTo>
                <a:close/>
                <a:moveTo>
                  <a:pt x="149" y="43"/>
                </a:moveTo>
                <a:cubicBezTo>
                  <a:pt x="150" y="43"/>
                  <a:pt x="151" y="44"/>
                  <a:pt x="151" y="46"/>
                </a:cubicBezTo>
                <a:cubicBezTo>
                  <a:pt x="151" y="47"/>
                  <a:pt x="150" y="49"/>
                  <a:pt x="149" y="49"/>
                </a:cubicBezTo>
                <a:cubicBezTo>
                  <a:pt x="147" y="49"/>
                  <a:pt x="146" y="47"/>
                  <a:pt x="146" y="46"/>
                </a:cubicBezTo>
                <a:cubicBezTo>
                  <a:pt x="146" y="44"/>
                  <a:pt x="147" y="43"/>
                  <a:pt x="149" y="43"/>
                </a:cubicBezTo>
                <a:close/>
                <a:moveTo>
                  <a:pt x="149" y="60"/>
                </a:moveTo>
                <a:cubicBezTo>
                  <a:pt x="150" y="60"/>
                  <a:pt x="151" y="61"/>
                  <a:pt x="151" y="63"/>
                </a:cubicBezTo>
                <a:cubicBezTo>
                  <a:pt x="151" y="64"/>
                  <a:pt x="150" y="66"/>
                  <a:pt x="149" y="66"/>
                </a:cubicBezTo>
                <a:cubicBezTo>
                  <a:pt x="147" y="66"/>
                  <a:pt x="146" y="64"/>
                  <a:pt x="146" y="63"/>
                </a:cubicBezTo>
                <a:cubicBezTo>
                  <a:pt x="146" y="61"/>
                  <a:pt x="147" y="60"/>
                  <a:pt x="149" y="60"/>
                </a:cubicBezTo>
                <a:close/>
                <a:moveTo>
                  <a:pt x="131" y="77"/>
                </a:moveTo>
                <a:cubicBezTo>
                  <a:pt x="133" y="77"/>
                  <a:pt x="134" y="78"/>
                  <a:pt x="134" y="80"/>
                </a:cubicBezTo>
                <a:cubicBezTo>
                  <a:pt x="134" y="82"/>
                  <a:pt x="133" y="83"/>
                  <a:pt x="131" y="83"/>
                </a:cubicBezTo>
                <a:cubicBezTo>
                  <a:pt x="130" y="83"/>
                  <a:pt x="129" y="82"/>
                  <a:pt x="129" y="80"/>
                </a:cubicBezTo>
                <a:cubicBezTo>
                  <a:pt x="129" y="78"/>
                  <a:pt x="130" y="77"/>
                  <a:pt x="131" y="77"/>
                </a:cubicBezTo>
                <a:close/>
                <a:moveTo>
                  <a:pt x="131" y="94"/>
                </a:moveTo>
                <a:cubicBezTo>
                  <a:pt x="133" y="94"/>
                  <a:pt x="134" y="96"/>
                  <a:pt x="134" y="97"/>
                </a:cubicBezTo>
                <a:cubicBezTo>
                  <a:pt x="134" y="99"/>
                  <a:pt x="133" y="100"/>
                  <a:pt x="131" y="100"/>
                </a:cubicBezTo>
                <a:cubicBezTo>
                  <a:pt x="130" y="100"/>
                  <a:pt x="129" y="99"/>
                  <a:pt x="129" y="97"/>
                </a:cubicBezTo>
                <a:cubicBezTo>
                  <a:pt x="129" y="96"/>
                  <a:pt x="130" y="94"/>
                  <a:pt x="131" y="94"/>
                </a:cubicBezTo>
                <a:close/>
                <a:moveTo>
                  <a:pt x="140" y="86"/>
                </a:moveTo>
                <a:cubicBezTo>
                  <a:pt x="142" y="86"/>
                  <a:pt x="143" y="87"/>
                  <a:pt x="143" y="89"/>
                </a:cubicBezTo>
                <a:cubicBezTo>
                  <a:pt x="143" y="90"/>
                  <a:pt x="142" y="91"/>
                  <a:pt x="140" y="91"/>
                </a:cubicBezTo>
                <a:cubicBezTo>
                  <a:pt x="138" y="91"/>
                  <a:pt x="137" y="90"/>
                  <a:pt x="137" y="89"/>
                </a:cubicBezTo>
                <a:cubicBezTo>
                  <a:pt x="137" y="87"/>
                  <a:pt x="138" y="86"/>
                  <a:pt x="140" y="86"/>
                </a:cubicBezTo>
                <a:close/>
                <a:moveTo>
                  <a:pt x="140" y="103"/>
                </a:moveTo>
                <a:cubicBezTo>
                  <a:pt x="142" y="103"/>
                  <a:pt x="143" y="104"/>
                  <a:pt x="143" y="106"/>
                </a:cubicBezTo>
                <a:cubicBezTo>
                  <a:pt x="143" y="107"/>
                  <a:pt x="142" y="109"/>
                  <a:pt x="140" y="109"/>
                </a:cubicBezTo>
                <a:cubicBezTo>
                  <a:pt x="138" y="109"/>
                  <a:pt x="137" y="107"/>
                  <a:pt x="137" y="106"/>
                </a:cubicBezTo>
                <a:cubicBezTo>
                  <a:pt x="137" y="104"/>
                  <a:pt x="138" y="103"/>
                  <a:pt x="140" y="103"/>
                </a:cubicBezTo>
                <a:close/>
                <a:moveTo>
                  <a:pt x="149" y="77"/>
                </a:moveTo>
                <a:cubicBezTo>
                  <a:pt x="150" y="77"/>
                  <a:pt x="151" y="78"/>
                  <a:pt x="151" y="80"/>
                </a:cubicBezTo>
                <a:cubicBezTo>
                  <a:pt x="151" y="82"/>
                  <a:pt x="150" y="83"/>
                  <a:pt x="149" y="83"/>
                </a:cubicBezTo>
                <a:cubicBezTo>
                  <a:pt x="147" y="83"/>
                  <a:pt x="146" y="82"/>
                  <a:pt x="146" y="80"/>
                </a:cubicBezTo>
                <a:cubicBezTo>
                  <a:pt x="146" y="78"/>
                  <a:pt x="147" y="77"/>
                  <a:pt x="149" y="77"/>
                </a:cubicBezTo>
                <a:close/>
                <a:moveTo>
                  <a:pt x="149" y="94"/>
                </a:moveTo>
                <a:cubicBezTo>
                  <a:pt x="150" y="94"/>
                  <a:pt x="151" y="96"/>
                  <a:pt x="151" y="97"/>
                </a:cubicBezTo>
                <a:cubicBezTo>
                  <a:pt x="151" y="99"/>
                  <a:pt x="150" y="100"/>
                  <a:pt x="149" y="100"/>
                </a:cubicBezTo>
                <a:cubicBezTo>
                  <a:pt x="147" y="100"/>
                  <a:pt x="146" y="99"/>
                  <a:pt x="146" y="97"/>
                </a:cubicBezTo>
                <a:cubicBezTo>
                  <a:pt x="146" y="96"/>
                  <a:pt x="147" y="94"/>
                  <a:pt x="149" y="94"/>
                </a:cubicBezTo>
                <a:close/>
                <a:moveTo>
                  <a:pt x="131" y="111"/>
                </a:moveTo>
                <a:cubicBezTo>
                  <a:pt x="133" y="111"/>
                  <a:pt x="134" y="113"/>
                  <a:pt x="134" y="114"/>
                </a:cubicBezTo>
                <a:cubicBezTo>
                  <a:pt x="134" y="116"/>
                  <a:pt x="133" y="117"/>
                  <a:pt x="131" y="117"/>
                </a:cubicBezTo>
                <a:cubicBezTo>
                  <a:pt x="130" y="117"/>
                  <a:pt x="129" y="116"/>
                  <a:pt x="129" y="114"/>
                </a:cubicBezTo>
                <a:cubicBezTo>
                  <a:pt x="129" y="113"/>
                  <a:pt x="130" y="111"/>
                  <a:pt x="131" y="111"/>
                </a:cubicBezTo>
                <a:close/>
                <a:moveTo>
                  <a:pt x="131" y="129"/>
                </a:moveTo>
                <a:cubicBezTo>
                  <a:pt x="133" y="129"/>
                  <a:pt x="134" y="130"/>
                  <a:pt x="134" y="131"/>
                </a:cubicBezTo>
                <a:cubicBezTo>
                  <a:pt x="134" y="133"/>
                  <a:pt x="133" y="134"/>
                  <a:pt x="131" y="134"/>
                </a:cubicBezTo>
                <a:cubicBezTo>
                  <a:pt x="130" y="134"/>
                  <a:pt x="129" y="133"/>
                  <a:pt x="129" y="131"/>
                </a:cubicBezTo>
                <a:cubicBezTo>
                  <a:pt x="129" y="130"/>
                  <a:pt x="130" y="129"/>
                  <a:pt x="131" y="129"/>
                </a:cubicBezTo>
                <a:close/>
                <a:moveTo>
                  <a:pt x="140" y="120"/>
                </a:moveTo>
                <a:cubicBezTo>
                  <a:pt x="142" y="120"/>
                  <a:pt x="143" y="121"/>
                  <a:pt x="143" y="123"/>
                </a:cubicBezTo>
                <a:cubicBezTo>
                  <a:pt x="143" y="124"/>
                  <a:pt x="142" y="126"/>
                  <a:pt x="140" y="126"/>
                </a:cubicBezTo>
                <a:cubicBezTo>
                  <a:pt x="138" y="126"/>
                  <a:pt x="137" y="124"/>
                  <a:pt x="137" y="123"/>
                </a:cubicBezTo>
                <a:cubicBezTo>
                  <a:pt x="137" y="121"/>
                  <a:pt x="138" y="120"/>
                  <a:pt x="140" y="120"/>
                </a:cubicBezTo>
                <a:close/>
                <a:moveTo>
                  <a:pt x="149" y="111"/>
                </a:moveTo>
                <a:cubicBezTo>
                  <a:pt x="150" y="111"/>
                  <a:pt x="151" y="113"/>
                  <a:pt x="151" y="114"/>
                </a:cubicBezTo>
                <a:cubicBezTo>
                  <a:pt x="151" y="116"/>
                  <a:pt x="150" y="117"/>
                  <a:pt x="149" y="117"/>
                </a:cubicBezTo>
                <a:cubicBezTo>
                  <a:pt x="147" y="117"/>
                  <a:pt x="146" y="116"/>
                  <a:pt x="146" y="114"/>
                </a:cubicBezTo>
                <a:cubicBezTo>
                  <a:pt x="146" y="113"/>
                  <a:pt x="147" y="111"/>
                  <a:pt x="149" y="111"/>
                </a:cubicBezTo>
                <a:close/>
                <a:moveTo>
                  <a:pt x="149" y="129"/>
                </a:moveTo>
                <a:cubicBezTo>
                  <a:pt x="150" y="129"/>
                  <a:pt x="151" y="130"/>
                  <a:pt x="151" y="131"/>
                </a:cubicBezTo>
                <a:cubicBezTo>
                  <a:pt x="151" y="133"/>
                  <a:pt x="150" y="134"/>
                  <a:pt x="149" y="134"/>
                </a:cubicBezTo>
                <a:cubicBezTo>
                  <a:pt x="147" y="134"/>
                  <a:pt x="146" y="133"/>
                  <a:pt x="146" y="131"/>
                </a:cubicBezTo>
                <a:cubicBezTo>
                  <a:pt x="146" y="130"/>
                  <a:pt x="147" y="129"/>
                  <a:pt x="149" y="129"/>
                </a:cubicBezTo>
                <a:close/>
                <a:moveTo>
                  <a:pt x="80" y="43"/>
                </a:moveTo>
                <a:cubicBezTo>
                  <a:pt x="82" y="43"/>
                  <a:pt x="83" y="44"/>
                  <a:pt x="83" y="46"/>
                </a:cubicBezTo>
                <a:cubicBezTo>
                  <a:pt x="83" y="47"/>
                  <a:pt x="82" y="49"/>
                  <a:pt x="80" y="49"/>
                </a:cubicBezTo>
                <a:cubicBezTo>
                  <a:pt x="78" y="49"/>
                  <a:pt x="77" y="47"/>
                  <a:pt x="77" y="46"/>
                </a:cubicBezTo>
                <a:cubicBezTo>
                  <a:pt x="77" y="44"/>
                  <a:pt x="78" y="43"/>
                  <a:pt x="80" y="43"/>
                </a:cubicBezTo>
                <a:close/>
                <a:moveTo>
                  <a:pt x="80" y="60"/>
                </a:moveTo>
                <a:cubicBezTo>
                  <a:pt x="82" y="60"/>
                  <a:pt x="83" y="61"/>
                  <a:pt x="83" y="63"/>
                </a:cubicBezTo>
                <a:cubicBezTo>
                  <a:pt x="83" y="64"/>
                  <a:pt x="82" y="66"/>
                  <a:pt x="80" y="66"/>
                </a:cubicBezTo>
                <a:cubicBezTo>
                  <a:pt x="78" y="66"/>
                  <a:pt x="77" y="64"/>
                  <a:pt x="77" y="63"/>
                </a:cubicBezTo>
                <a:cubicBezTo>
                  <a:pt x="77" y="61"/>
                  <a:pt x="78" y="60"/>
                  <a:pt x="80" y="60"/>
                </a:cubicBezTo>
                <a:close/>
                <a:moveTo>
                  <a:pt x="89" y="51"/>
                </a:moveTo>
                <a:cubicBezTo>
                  <a:pt x="90" y="51"/>
                  <a:pt x="91" y="53"/>
                  <a:pt x="91" y="54"/>
                </a:cubicBezTo>
                <a:cubicBezTo>
                  <a:pt x="91" y="56"/>
                  <a:pt x="90" y="57"/>
                  <a:pt x="89" y="57"/>
                </a:cubicBezTo>
                <a:cubicBezTo>
                  <a:pt x="87" y="57"/>
                  <a:pt x="86" y="56"/>
                  <a:pt x="86" y="54"/>
                </a:cubicBezTo>
                <a:cubicBezTo>
                  <a:pt x="86" y="53"/>
                  <a:pt x="87" y="51"/>
                  <a:pt x="89" y="51"/>
                </a:cubicBezTo>
                <a:close/>
                <a:moveTo>
                  <a:pt x="89" y="69"/>
                </a:moveTo>
                <a:cubicBezTo>
                  <a:pt x="90" y="69"/>
                  <a:pt x="91" y="70"/>
                  <a:pt x="91" y="71"/>
                </a:cubicBezTo>
                <a:cubicBezTo>
                  <a:pt x="91" y="73"/>
                  <a:pt x="90" y="74"/>
                  <a:pt x="89" y="74"/>
                </a:cubicBezTo>
                <a:cubicBezTo>
                  <a:pt x="87" y="74"/>
                  <a:pt x="86" y="73"/>
                  <a:pt x="86" y="71"/>
                </a:cubicBezTo>
                <a:cubicBezTo>
                  <a:pt x="86" y="70"/>
                  <a:pt x="87" y="69"/>
                  <a:pt x="89" y="69"/>
                </a:cubicBezTo>
                <a:close/>
                <a:moveTo>
                  <a:pt x="97" y="43"/>
                </a:moveTo>
                <a:cubicBezTo>
                  <a:pt x="99" y="43"/>
                  <a:pt x="100" y="44"/>
                  <a:pt x="100" y="46"/>
                </a:cubicBezTo>
                <a:cubicBezTo>
                  <a:pt x="100" y="47"/>
                  <a:pt x="99" y="49"/>
                  <a:pt x="97" y="49"/>
                </a:cubicBezTo>
                <a:cubicBezTo>
                  <a:pt x="96" y="49"/>
                  <a:pt x="94" y="47"/>
                  <a:pt x="94" y="46"/>
                </a:cubicBezTo>
                <a:cubicBezTo>
                  <a:pt x="94" y="44"/>
                  <a:pt x="96" y="43"/>
                  <a:pt x="97" y="43"/>
                </a:cubicBezTo>
                <a:close/>
                <a:moveTo>
                  <a:pt x="114" y="43"/>
                </a:moveTo>
                <a:cubicBezTo>
                  <a:pt x="116" y="43"/>
                  <a:pt x="117" y="44"/>
                  <a:pt x="117" y="46"/>
                </a:cubicBezTo>
                <a:cubicBezTo>
                  <a:pt x="117" y="47"/>
                  <a:pt x="116" y="49"/>
                  <a:pt x="114" y="49"/>
                </a:cubicBezTo>
                <a:cubicBezTo>
                  <a:pt x="113" y="49"/>
                  <a:pt x="111" y="47"/>
                  <a:pt x="111" y="46"/>
                </a:cubicBezTo>
                <a:cubicBezTo>
                  <a:pt x="111" y="44"/>
                  <a:pt x="113" y="43"/>
                  <a:pt x="114" y="43"/>
                </a:cubicBezTo>
                <a:close/>
                <a:moveTo>
                  <a:pt x="97" y="60"/>
                </a:moveTo>
                <a:cubicBezTo>
                  <a:pt x="99" y="60"/>
                  <a:pt x="100" y="61"/>
                  <a:pt x="100" y="63"/>
                </a:cubicBezTo>
                <a:cubicBezTo>
                  <a:pt x="100" y="64"/>
                  <a:pt x="99" y="66"/>
                  <a:pt x="97" y="66"/>
                </a:cubicBezTo>
                <a:cubicBezTo>
                  <a:pt x="96" y="66"/>
                  <a:pt x="94" y="64"/>
                  <a:pt x="94" y="63"/>
                </a:cubicBezTo>
                <a:cubicBezTo>
                  <a:pt x="94" y="61"/>
                  <a:pt x="96" y="60"/>
                  <a:pt x="97" y="60"/>
                </a:cubicBezTo>
                <a:close/>
                <a:moveTo>
                  <a:pt x="114" y="60"/>
                </a:moveTo>
                <a:cubicBezTo>
                  <a:pt x="116" y="60"/>
                  <a:pt x="117" y="61"/>
                  <a:pt x="117" y="63"/>
                </a:cubicBezTo>
                <a:cubicBezTo>
                  <a:pt x="117" y="64"/>
                  <a:pt x="116" y="66"/>
                  <a:pt x="114" y="66"/>
                </a:cubicBezTo>
                <a:cubicBezTo>
                  <a:pt x="113" y="66"/>
                  <a:pt x="111" y="64"/>
                  <a:pt x="111" y="63"/>
                </a:cubicBezTo>
                <a:cubicBezTo>
                  <a:pt x="111" y="61"/>
                  <a:pt x="113" y="60"/>
                  <a:pt x="114" y="60"/>
                </a:cubicBezTo>
                <a:close/>
                <a:moveTo>
                  <a:pt x="106" y="51"/>
                </a:moveTo>
                <a:cubicBezTo>
                  <a:pt x="107" y="51"/>
                  <a:pt x="109" y="53"/>
                  <a:pt x="109" y="54"/>
                </a:cubicBezTo>
                <a:cubicBezTo>
                  <a:pt x="109" y="56"/>
                  <a:pt x="107" y="57"/>
                  <a:pt x="106" y="57"/>
                </a:cubicBezTo>
                <a:cubicBezTo>
                  <a:pt x="104" y="57"/>
                  <a:pt x="103" y="56"/>
                  <a:pt x="103" y="54"/>
                </a:cubicBezTo>
                <a:cubicBezTo>
                  <a:pt x="103" y="53"/>
                  <a:pt x="104" y="51"/>
                  <a:pt x="106" y="51"/>
                </a:cubicBezTo>
                <a:close/>
                <a:moveTo>
                  <a:pt x="123" y="51"/>
                </a:moveTo>
                <a:cubicBezTo>
                  <a:pt x="124" y="51"/>
                  <a:pt x="126" y="53"/>
                  <a:pt x="126" y="54"/>
                </a:cubicBezTo>
                <a:cubicBezTo>
                  <a:pt x="126" y="56"/>
                  <a:pt x="124" y="57"/>
                  <a:pt x="123" y="57"/>
                </a:cubicBezTo>
                <a:cubicBezTo>
                  <a:pt x="121" y="57"/>
                  <a:pt x="120" y="56"/>
                  <a:pt x="120" y="54"/>
                </a:cubicBezTo>
                <a:cubicBezTo>
                  <a:pt x="120" y="53"/>
                  <a:pt x="121" y="51"/>
                  <a:pt x="123" y="51"/>
                </a:cubicBezTo>
                <a:close/>
                <a:moveTo>
                  <a:pt x="106" y="69"/>
                </a:moveTo>
                <a:cubicBezTo>
                  <a:pt x="107" y="69"/>
                  <a:pt x="109" y="70"/>
                  <a:pt x="109" y="71"/>
                </a:cubicBezTo>
                <a:cubicBezTo>
                  <a:pt x="109" y="73"/>
                  <a:pt x="107" y="74"/>
                  <a:pt x="106" y="74"/>
                </a:cubicBezTo>
                <a:cubicBezTo>
                  <a:pt x="104" y="74"/>
                  <a:pt x="103" y="73"/>
                  <a:pt x="103" y="71"/>
                </a:cubicBezTo>
                <a:cubicBezTo>
                  <a:pt x="103" y="70"/>
                  <a:pt x="104" y="69"/>
                  <a:pt x="106" y="69"/>
                </a:cubicBezTo>
                <a:close/>
                <a:moveTo>
                  <a:pt x="123" y="69"/>
                </a:moveTo>
                <a:cubicBezTo>
                  <a:pt x="124" y="69"/>
                  <a:pt x="126" y="70"/>
                  <a:pt x="126" y="71"/>
                </a:cubicBezTo>
                <a:cubicBezTo>
                  <a:pt x="126" y="73"/>
                  <a:pt x="124" y="74"/>
                  <a:pt x="123" y="74"/>
                </a:cubicBezTo>
                <a:cubicBezTo>
                  <a:pt x="121" y="74"/>
                  <a:pt x="120" y="73"/>
                  <a:pt x="120" y="71"/>
                </a:cubicBezTo>
                <a:cubicBezTo>
                  <a:pt x="120" y="70"/>
                  <a:pt x="121" y="69"/>
                  <a:pt x="123" y="69"/>
                </a:cubicBezTo>
                <a:close/>
                <a:moveTo>
                  <a:pt x="80" y="77"/>
                </a:moveTo>
                <a:cubicBezTo>
                  <a:pt x="82" y="77"/>
                  <a:pt x="83" y="78"/>
                  <a:pt x="83" y="80"/>
                </a:cubicBezTo>
                <a:cubicBezTo>
                  <a:pt x="83" y="82"/>
                  <a:pt x="82" y="83"/>
                  <a:pt x="80" y="83"/>
                </a:cubicBezTo>
                <a:cubicBezTo>
                  <a:pt x="78" y="83"/>
                  <a:pt x="77" y="82"/>
                  <a:pt x="77" y="80"/>
                </a:cubicBezTo>
                <a:cubicBezTo>
                  <a:pt x="77" y="78"/>
                  <a:pt x="78" y="77"/>
                  <a:pt x="80" y="77"/>
                </a:cubicBezTo>
                <a:close/>
                <a:moveTo>
                  <a:pt x="80" y="94"/>
                </a:moveTo>
                <a:cubicBezTo>
                  <a:pt x="82" y="94"/>
                  <a:pt x="83" y="96"/>
                  <a:pt x="83" y="97"/>
                </a:cubicBezTo>
                <a:cubicBezTo>
                  <a:pt x="83" y="99"/>
                  <a:pt x="82" y="100"/>
                  <a:pt x="80" y="100"/>
                </a:cubicBezTo>
                <a:cubicBezTo>
                  <a:pt x="78" y="100"/>
                  <a:pt x="77" y="99"/>
                  <a:pt x="77" y="97"/>
                </a:cubicBezTo>
                <a:cubicBezTo>
                  <a:pt x="77" y="96"/>
                  <a:pt x="78" y="94"/>
                  <a:pt x="80" y="94"/>
                </a:cubicBezTo>
                <a:close/>
                <a:moveTo>
                  <a:pt x="89" y="86"/>
                </a:moveTo>
                <a:cubicBezTo>
                  <a:pt x="90" y="86"/>
                  <a:pt x="91" y="87"/>
                  <a:pt x="91" y="89"/>
                </a:cubicBezTo>
                <a:cubicBezTo>
                  <a:pt x="91" y="90"/>
                  <a:pt x="90" y="91"/>
                  <a:pt x="89" y="91"/>
                </a:cubicBezTo>
                <a:cubicBezTo>
                  <a:pt x="87" y="91"/>
                  <a:pt x="86" y="90"/>
                  <a:pt x="86" y="89"/>
                </a:cubicBezTo>
                <a:cubicBezTo>
                  <a:pt x="86" y="87"/>
                  <a:pt x="87" y="86"/>
                  <a:pt x="89" y="86"/>
                </a:cubicBezTo>
                <a:close/>
                <a:moveTo>
                  <a:pt x="89" y="103"/>
                </a:moveTo>
                <a:cubicBezTo>
                  <a:pt x="90" y="103"/>
                  <a:pt x="91" y="104"/>
                  <a:pt x="91" y="106"/>
                </a:cubicBezTo>
                <a:cubicBezTo>
                  <a:pt x="91" y="107"/>
                  <a:pt x="90" y="109"/>
                  <a:pt x="89" y="109"/>
                </a:cubicBezTo>
                <a:cubicBezTo>
                  <a:pt x="87" y="109"/>
                  <a:pt x="86" y="107"/>
                  <a:pt x="86" y="106"/>
                </a:cubicBezTo>
                <a:cubicBezTo>
                  <a:pt x="86" y="104"/>
                  <a:pt x="87" y="103"/>
                  <a:pt x="89" y="103"/>
                </a:cubicBezTo>
                <a:close/>
                <a:moveTo>
                  <a:pt x="97" y="77"/>
                </a:moveTo>
                <a:cubicBezTo>
                  <a:pt x="99" y="77"/>
                  <a:pt x="100" y="78"/>
                  <a:pt x="100" y="80"/>
                </a:cubicBezTo>
                <a:cubicBezTo>
                  <a:pt x="100" y="82"/>
                  <a:pt x="99" y="83"/>
                  <a:pt x="97" y="83"/>
                </a:cubicBezTo>
                <a:cubicBezTo>
                  <a:pt x="96" y="83"/>
                  <a:pt x="94" y="82"/>
                  <a:pt x="94" y="80"/>
                </a:cubicBezTo>
                <a:cubicBezTo>
                  <a:pt x="94" y="78"/>
                  <a:pt x="96" y="77"/>
                  <a:pt x="97" y="77"/>
                </a:cubicBezTo>
                <a:close/>
                <a:moveTo>
                  <a:pt x="114" y="77"/>
                </a:moveTo>
                <a:cubicBezTo>
                  <a:pt x="116" y="77"/>
                  <a:pt x="117" y="78"/>
                  <a:pt x="117" y="80"/>
                </a:cubicBezTo>
                <a:cubicBezTo>
                  <a:pt x="117" y="82"/>
                  <a:pt x="116" y="83"/>
                  <a:pt x="114" y="83"/>
                </a:cubicBezTo>
                <a:cubicBezTo>
                  <a:pt x="113" y="83"/>
                  <a:pt x="111" y="82"/>
                  <a:pt x="111" y="80"/>
                </a:cubicBezTo>
                <a:cubicBezTo>
                  <a:pt x="111" y="78"/>
                  <a:pt x="113" y="77"/>
                  <a:pt x="114" y="77"/>
                </a:cubicBezTo>
                <a:close/>
                <a:moveTo>
                  <a:pt x="97" y="94"/>
                </a:moveTo>
                <a:cubicBezTo>
                  <a:pt x="99" y="94"/>
                  <a:pt x="100" y="96"/>
                  <a:pt x="100" y="97"/>
                </a:cubicBezTo>
                <a:cubicBezTo>
                  <a:pt x="100" y="99"/>
                  <a:pt x="99" y="100"/>
                  <a:pt x="97" y="100"/>
                </a:cubicBezTo>
                <a:cubicBezTo>
                  <a:pt x="96" y="100"/>
                  <a:pt x="94" y="99"/>
                  <a:pt x="94" y="97"/>
                </a:cubicBezTo>
                <a:cubicBezTo>
                  <a:pt x="94" y="96"/>
                  <a:pt x="96" y="94"/>
                  <a:pt x="97" y="94"/>
                </a:cubicBezTo>
                <a:close/>
                <a:moveTo>
                  <a:pt x="114" y="94"/>
                </a:moveTo>
                <a:cubicBezTo>
                  <a:pt x="116" y="94"/>
                  <a:pt x="117" y="96"/>
                  <a:pt x="117" y="97"/>
                </a:cubicBezTo>
                <a:cubicBezTo>
                  <a:pt x="117" y="99"/>
                  <a:pt x="116" y="100"/>
                  <a:pt x="114" y="100"/>
                </a:cubicBezTo>
                <a:cubicBezTo>
                  <a:pt x="113" y="100"/>
                  <a:pt x="111" y="99"/>
                  <a:pt x="111" y="97"/>
                </a:cubicBezTo>
                <a:cubicBezTo>
                  <a:pt x="111" y="96"/>
                  <a:pt x="113" y="94"/>
                  <a:pt x="114" y="94"/>
                </a:cubicBezTo>
                <a:close/>
                <a:moveTo>
                  <a:pt x="106" y="86"/>
                </a:moveTo>
                <a:cubicBezTo>
                  <a:pt x="107" y="86"/>
                  <a:pt x="109" y="87"/>
                  <a:pt x="109" y="89"/>
                </a:cubicBezTo>
                <a:cubicBezTo>
                  <a:pt x="109" y="90"/>
                  <a:pt x="107" y="91"/>
                  <a:pt x="106" y="91"/>
                </a:cubicBezTo>
                <a:cubicBezTo>
                  <a:pt x="104" y="91"/>
                  <a:pt x="103" y="90"/>
                  <a:pt x="103" y="89"/>
                </a:cubicBezTo>
                <a:cubicBezTo>
                  <a:pt x="103" y="87"/>
                  <a:pt x="104" y="86"/>
                  <a:pt x="106" y="86"/>
                </a:cubicBezTo>
                <a:close/>
                <a:moveTo>
                  <a:pt x="123" y="86"/>
                </a:moveTo>
                <a:cubicBezTo>
                  <a:pt x="124" y="86"/>
                  <a:pt x="126" y="87"/>
                  <a:pt x="126" y="89"/>
                </a:cubicBezTo>
                <a:cubicBezTo>
                  <a:pt x="126" y="90"/>
                  <a:pt x="124" y="91"/>
                  <a:pt x="123" y="91"/>
                </a:cubicBezTo>
                <a:cubicBezTo>
                  <a:pt x="121" y="91"/>
                  <a:pt x="120" y="90"/>
                  <a:pt x="120" y="89"/>
                </a:cubicBezTo>
                <a:cubicBezTo>
                  <a:pt x="120" y="87"/>
                  <a:pt x="121" y="86"/>
                  <a:pt x="123" y="86"/>
                </a:cubicBezTo>
                <a:close/>
                <a:moveTo>
                  <a:pt x="106" y="103"/>
                </a:moveTo>
                <a:cubicBezTo>
                  <a:pt x="107" y="103"/>
                  <a:pt x="109" y="104"/>
                  <a:pt x="109" y="106"/>
                </a:cubicBezTo>
                <a:cubicBezTo>
                  <a:pt x="109" y="107"/>
                  <a:pt x="107" y="109"/>
                  <a:pt x="106" y="109"/>
                </a:cubicBezTo>
                <a:cubicBezTo>
                  <a:pt x="104" y="109"/>
                  <a:pt x="103" y="107"/>
                  <a:pt x="103" y="106"/>
                </a:cubicBezTo>
                <a:cubicBezTo>
                  <a:pt x="103" y="104"/>
                  <a:pt x="104" y="103"/>
                  <a:pt x="106" y="103"/>
                </a:cubicBezTo>
                <a:close/>
                <a:moveTo>
                  <a:pt x="123" y="103"/>
                </a:moveTo>
                <a:cubicBezTo>
                  <a:pt x="124" y="103"/>
                  <a:pt x="126" y="104"/>
                  <a:pt x="126" y="106"/>
                </a:cubicBezTo>
                <a:cubicBezTo>
                  <a:pt x="126" y="107"/>
                  <a:pt x="124" y="109"/>
                  <a:pt x="123" y="109"/>
                </a:cubicBezTo>
                <a:cubicBezTo>
                  <a:pt x="121" y="109"/>
                  <a:pt x="120" y="107"/>
                  <a:pt x="120" y="106"/>
                </a:cubicBezTo>
                <a:cubicBezTo>
                  <a:pt x="120" y="104"/>
                  <a:pt x="121" y="103"/>
                  <a:pt x="123" y="103"/>
                </a:cubicBezTo>
                <a:close/>
                <a:moveTo>
                  <a:pt x="80" y="111"/>
                </a:moveTo>
                <a:cubicBezTo>
                  <a:pt x="82" y="111"/>
                  <a:pt x="83" y="113"/>
                  <a:pt x="83" y="114"/>
                </a:cubicBezTo>
                <a:cubicBezTo>
                  <a:pt x="83" y="116"/>
                  <a:pt x="82" y="117"/>
                  <a:pt x="80" y="117"/>
                </a:cubicBezTo>
                <a:cubicBezTo>
                  <a:pt x="78" y="117"/>
                  <a:pt x="77" y="116"/>
                  <a:pt x="77" y="114"/>
                </a:cubicBezTo>
                <a:cubicBezTo>
                  <a:pt x="77" y="113"/>
                  <a:pt x="78" y="111"/>
                  <a:pt x="80" y="111"/>
                </a:cubicBezTo>
                <a:close/>
                <a:moveTo>
                  <a:pt x="80" y="129"/>
                </a:moveTo>
                <a:cubicBezTo>
                  <a:pt x="82" y="129"/>
                  <a:pt x="83" y="130"/>
                  <a:pt x="83" y="131"/>
                </a:cubicBezTo>
                <a:cubicBezTo>
                  <a:pt x="83" y="133"/>
                  <a:pt x="82" y="134"/>
                  <a:pt x="80" y="134"/>
                </a:cubicBezTo>
                <a:cubicBezTo>
                  <a:pt x="78" y="134"/>
                  <a:pt x="77" y="133"/>
                  <a:pt x="77" y="131"/>
                </a:cubicBezTo>
                <a:cubicBezTo>
                  <a:pt x="77" y="130"/>
                  <a:pt x="78" y="129"/>
                  <a:pt x="80" y="129"/>
                </a:cubicBezTo>
                <a:close/>
                <a:moveTo>
                  <a:pt x="89" y="120"/>
                </a:moveTo>
                <a:cubicBezTo>
                  <a:pt x="90" y="120"/>
                  <a:pt x="91" y="121"/>
                  <a:pt x="91" y="123"/>
                </a:cubicBezTo>
                <a:cubicBezTo>
                  <a:pt x="91" y="124"/>
                  <a:pt x="90" y="126"/>
                  <a:pt x="89" y="126"/>
                </a:cubicBezTo>
                <a:cubicBezTo>
                  <a:pt x="87" y="126"/>
                  <a:pt x="86" y="124"/>
                  <a:pt x="86" y="123"/>
                </a:cubicBezTo>
                <a:cubicBezTo>
                  <a:pt x="86" y="121"/>
                  <a:pt x="87" y="120"/>
                  <a:pt x="89" y="120"/>
                </a:cubicBezTo>
                <a:close/>
                <a:moveTo>
                  <a:pt x="97" y="111"/>
                </a:moveTo>
                <a:cubicBezTo>
                  <a:pt x="99" y="111"/>
                  <a:pt x="100" y="113"/>
                  <a:pt x="100" y="114"/>
                </a:cubicBezTo>
                <a:cubicBezTo>
                  <a:pt x="100" y="116"/>
                  <a:pt x="99" y="117"/>
                  <a:pt x="97" y="117"/>
                </a:cubicBezTo>
                <a:cubicBezTo>
                  <a:pt x="96" y="117"/>
                  <a:pt x="94" y="116"/>
                  <a:pt x="94" y="114"/>
                </a:cubicBezTo>
                <a:cubicBezTo>
                  <a:pt x="94" y="113"/>
                  <a:pt x="96" y="111"/>
                  <a:pt x="97" y="111"/>
                </a:cubicBezTo>
                <a:close/>
                <a:moveTo>
                  <a:pt x="114" y="111"/>
                </a:moveTo>
                <a:cubicBezTo>
                  <a:pt x="116" y="111"/>
                  <a:pt x="117" y="113"/>
                  <a:pt x="117" y="114"/>
                </a:cubicBezTo>
                <a:cubicBezTo>
                  <a:pt x="117" y="116"/>
                  <a:pt x="116" y="117"/>
                  <a:pt x="114" y="117"/>
                </a:cubicBezTo>
                <a:cubicBezTo>
                  <a:pt x="113" y="117"/>
                  <a:pt x="111" y="116"/>
                  <a:pt x="111" y="114"/>
                </a:cubicBezTo>
                <a:cubicBezTo>
                  <a:pt x="111" y="113"/>
                  <a:pt x="113" y="111"/>
                  <a:pt x="114" y="111"/>
                </a:cubicBezTo>
                <a:close/>
                <a:moveTo>
                  <a:pt x="97" y="129"/>
                </a:moveTo>
                <a:cubicBezTo>
                  <a:pt x="99" y="129"/>
                  <a:pt x="100" y="130"/>
                  <a:pt x="100" y="131"/>
                </a:cubicBezTo>
                <a:cubicBezTo>
                  <a:pt x="100" y="133"/>
                  <a:pt x="99" y="134"/>
                  <a:pt x="97" y="134"/>
                </a:cubicBezTo>
                <a:cubicBezTo>
                  <a:pt x="96" y="134"/>
                  <a:pt x="94" y="133"/>
                  <a:pt x="94" y="131"/>
                </a:cubicBezTo>
                <a:cubicBezTo>
                  <a:pt x="94" y="130"/>
                  <a:pt x="96" y="129"/>
                  <a:pt x="97" y="129"/>
                </a:cubicBezTo>
                <a:close/>
                <a:moveTo>
                  <a:pt x="114" y="129"/>
                </a:moveTo>
                <a:cubicBezTo>
                  <a:pt x="116" y="129"/>
                  <a:pt x="117" y="130"/>
                  <a:pt x="117" y="131"/>
                </a:cubicBezTo>
                <a:cubicBezTo>
                  <a:pt x="117" y="133"/>
                  <a:pt x="116" y="134"/>
                  <a:pt x="114" y="134"/>
                </a:cubicBezTo>
                <a:cubicBezTo>
                  <a:pt x="113" y="134"/>
                  <a:pt x="111" y="133"/>
                  <a:pt x="111" y="131"/>
                </a:cubicBezTo>
                <a:cubicBezTo>
                  <a:pt x="111" y="130"/>
                  <a:pt x="113" y="129"/>
                  <a:pt x="114" y="129"/>
                </a:cubicBezTo>
                <a:close/>
                <a:moveTo>
                  <a:pt x="106" y="120"/>
                </a:moveTo>
                <a:cubicBezTo>
                  <a:pt x="107" y="120"/>
                  <a:pt x="109" y="121"/>
                  <a:pt x="109" y="123"/>
                </a:cubicBezTo>
                <a:cubicBezTo>
                  <a:pt x="109" y="124"/>
                  <a:pt x="107" y="126"/>
                  <a:pt x="106" y="126"/>
                </a:cubicBezTo>
                <a:cubicBezTo>
                  <a:pt x="104" y="126"/>
                  <a:pt x="103" y="124"/>
                  <a:pt x="103" y="123"/>
                </a:cubicBezTo>
                <a:cubicBezTo>
                  <a:pt x="103" y="121"/>
                  <a:pt x="104" y="120"/>
                  <a:pt x="106" y="120"/>
                </a:cubicBezTo>
                <a:close/>
                <a:moveTo>
                  <a:pt x="123" y="120"/>
                </a:moveTo>
                <a:cubicBezTo>
                  <a:pt x="124" y="120"/>
                  <a:pt x="126" y="121"/>
                  <a:pt x="126" y="123"/>
                </a:cubicBezTo>
                <a:cubicBezTo>
                  <a:pt x="126" y="124"/>
                  <a:pt x="124" y="126"/>
                  <a:pt x="123" y="126"/>
                </a:cubicBezTo>
                <a:cubicBezTo>
                  <a:pt x="121" y="126"/>
                  <a:pt x="120" y="124"/>
                  <a:pt x="120" y="123"/>
                </a:cubicBezTo>
                <a:cubicBezTo>
                  <a:pt x="120" y="121"/>
                  <a:pt x="121" y="120"/>
                  <a:pt x="123" y="120"/>
                </a:cubicBezTo>
                <a:close/>
                <a:moveTo>
                  <a:pt x="63" y="43"/>
                </a:moveTo>
                <a:cubicBezTo>
                  <a:pt x="64" y="43"/>
                  <a:pt x="66" y="44"/>
                  <a:pt x="66" y="46"/>
                </a:cubicBezTo>
                <a:cubicBezTo>
                  <a:pt x="66" y="47"/>
                  <a:pt x="64" y="49"/>
                  <a:pt x="63" y="49"/>
                </a:cubicBezTo>
                <a:cubicBezTo>
                  <a:pt x="61" y="49"/>
                  <a:pt x="60" y="47"/>
                  <a:pt x="60" y="46"/>
                </a:cubicBezTo>
                <a:cubicBezTo>
                  <a:pt x="60" y="44"/>
                  <a:pt x="61" y="43"/>
                  <a:pt x="63" y="43"/>
                </a:cubicBezTo>
                <a:close/>
                <a:moveTo>
                  <a:pt x="63" y="60"/>
                </a:moveTo>
                <a:cubicBezTo>
                  <a:pt x="64" y="60"/>
                  <a:pt x="66" y="61"/>
                  <a:pt x="66" y="63"/>
                </a:cubicBezTo>
                <a:cubicBezTo>
                  <a:pt x="66" y="64"/>
                  <a:pt x="64" y="66"/>
                  <a:pt x="63" y="66"/>
                </a:cubicBezTo>
                <a:cubicBezTo>
                  <a:pt x="61" y="66"/>
                  <a:pt x="60" y="64"/>
                  <a:pt x="60" y="63"/>
                </a:cubicBezTo>
                <a:cubicBezTo>
                  <a:pt x="60" y="61"/>
                  <a:pt x="61" y="60"/>
                  <a:pt x="63" y="60"/>
                </a:cubicBezTo>
                <a:close/>
                <a:moveTo>
                  <a:pt x="71" y="51"/>
                </a:moveTo>
                <a:cubicBezTo>
                  <a:pt x="73" y="51"/>
                  <a:pt x="74" y="53"/>
                  <a:pt x="74" y="54"/>
                </a:cubicBezTo>
                <a:cubicBezTo>
                  <a:pt x="74" y="56"/>
                  <a:pt x="73" y="57"/>
                  <a:pt x="71" y="57"/>
                </a:cubicBezTo>
                <a:cubicBezTo>
                  <a:pt x="70" y="57"/>
                  <a:pt x="69" y="56"/>
                  <a:pt x="69" y="54"/>
                </a:cubicBezTo>
                <a:cubicBezTo>
                  <a:pt x="69" y="53"/>
                  <a:pt x="70" y="51"/>
                  <a:pt x="71" y="51"/>
                </a:cubicBezTo>
                <a:close/>
                <a:moveTo>
                  <a:pt x="71" y="69"/>
                </a:moveTo>
                <a:cubicBezTo>
                  <a:pt x="73" y="69"/>
                  <a:pt x="74" y="70"/>
                  <a:pt x="74" y="71"/>
                </a:cubicBezTo>
                <a:cubicBezTo>
                  <a:pt x="74" y="73"/>
                  <a:pt x="73" y="74"/>
                  <a:pt x="71" y="74"/>
                </a:cubicBezTo>
                <a:cubicBezTo>
                  <a:pt x="70" y="74"/>
                  <a:pt x="69" y="73"/>
                  <a:pt x="69" y="71"/>
                </a:cubicBezTo>
                <a:cubicBezTo>
                  <a:pt x="69" y="70"/>
                  <a:pt x="70" y="69"/>
                  <a:pt x="71" y="69"/>
                </a:cubicBezTo>
                <a:close/>
                <a:moveTo>
                  <a:pt x="63" y="77"/>
                </a:moveTo>
                <a:cubicBezTo>
                  <a:pt x="64" y="77"/>
                  <a:pt x="66" y="78"/>
                  <a:pt x="66" y="80"/>
                </a:cubicBezTo>
                <a:cubicBezTo>
                  <a:pt x="66" y="82"/>
                  <a:pt x="64" y="83"/>
                  <a:pt x="63" y="83"/>
                </a:cubicBezTo>
                <a:cubicBezTo>
                  <a:pt x="61" y="83"/>
                  <a:pt x="60" y="82"/>
                  <a:pt x="60" y="80"/>
                </a:cubicBezTo>
                <a:cubicBezTo>
                  <a:pt x="60" y="78"/>
                  <a:pt x="61" y="77"/>
                  <a:pt x="63" y="77"/>
                </a:cubicBezTo>
                <a:close/>
                <a:moveTo>
                  <a:pt x="63" y="94"/>
                </a:moveTo>
                <a:cubicBezTo>
                  <a:pt x="64" y="94"/>
                  <a:pt x="66" y="96"/>
                  <a:pt x="66" y="97"/>
                </a:cubicBezTo>
                <a:cubicBezTo>
                  <a:pt x="66" y="99"/>
                  <a:pt x="64" y="100"/>
                  <a:pt x="63" y="100"/>
                </a:cubicBezTo>
                <a:cubicBezTo>
                  <a:pt x="61" y="100"/>
                  <a:pt x="60" y="99"/>
                  <a:pt x="60" y="97"/>
                </a:cubicBezTo>
                <a:cubicBezTo>
                  <a:pt x="60" y="96"/>
                  <a:pt x="61" y="94"/>
                  <a:pt x="63" y="94"/>
                </a:cubicBezTo>
                <a:close/>
                <a:moveTo>
                  <a:pt x="71" y="86"/>
                </a:moveTo>
                <a:cubicBezTo>
                  <a:pt x="73" y="86"/>
                  <a:pt x="74" y="87"/>
                  <a:pt x="74" y="89"/>
                </a:cubicBezTo>
                <a:cubicBezTo>
                  <a:pt x="74" y="90"/>
                  <a:pt x="73" y="91"/>
                  <a:pt x="71" y="91"/>
                </a:cubicBezTo>
                <a:cubicBezTo>
                  <a:pt x="70" y="91"/>
                  <a:pt x="69" y="90"/>
                  <a:pt x="69" y="89"/>
                </a:cubicBezTo>
                <a:cubicBezTo>
                  <a:pt x="69" y="87"/>
                  <a:pt x="70" y="86"/>
                  <a:pt x="71" y="86"/>
                </a:cubicBezTo>
                <a:close/>
                <a:moveTo>
                  <a:pt x="71" y="103"/>
                </a:moveTo>
                <a:cubicBezTo>
                  <a:pt x="73" y="103"/>
                  <a:pt x="74" y="104"/>
                  <a:pt x="74" y="106"/>
                </a:cubicBezTo>
                <a:cubicBezTo>
                  <a:pt x="74" y="107"/>
                  <a:pt x="73" y="109"/>
                  <a:pt x="71" y="109"/>
                </a:cubicBezTo>
                <a:cubicBezTo>
                  <a:pt x="70" y="109"/>
                  <a:pt x="69" y="107"/>
                  <a:pt x="69" y="106"/>
                </a:cubicBezTo>
                <a:cubicBezTo>
                  <a:pt x="69" y="104"/>
                  <a:pt x="70" y="103"/>
                  <a:pt x="71" y="103"/>
                </a:cubicBezTo>
                <a:close/>
                <a:moveTo>
                  <a:pt x="63" y="111"/>
                </a:moveTo>
                <a:cubicBezTo>
                  <a:pt x="64" y="111"/>
                  <a:pt x="66" y="113"/>
                  <a:pt x="66" y="114"/>
                </a:cubicBezTo>
                <a:cubicBezTo>
                  <a:pt x="66" y="116"/>
                  <a:pt x="64" y="117"/>
                  <a:pt x="63" y="117"/>
                </a:cubicBezTo>
                <a:cubicBezTo>
                  <a:pt x="61" y="117"/>
                  <a:pt x="60" y="116"/>
                  <a:pt x="60" y="114"/>
                </a:cubicBezTo>
                <a:cubicBezTo>
                  <a:pt x="60" y="113"/>
                  <a:pt x="61" y="111"/>
                  <a:pt x="63" y="111"/>
                </a:cubicBezTo>
                <a:close/>
                <a:moveTo>
                  <a:pt x="63" y="129"/>
                </a:moveTo>
                <a:cubicBezTo>
                  <a:pt x="64" y="129"/>
                  <a:pt x="66" y="130"/>
                  <a:pt x="66" y="131"/>
                </a:cubicBezTo>
                <a:cubicBezTo>
                  <a:pt x="66" y="133"/>
                  <a:pt x="64" y="134"/>
                  <a:pt x="63" y="134"/>
                </a:cubicBezTo>
                <a:cubicBezTo>
                  <a:pt x="61" y="134"/>
                  <a:pt x="60" y="133"/>
                  <a:pt x="60" y="131"/>
                </a:cubicBezTo>
                <a:cubicBezTo>
                  <a:pt x="60" y="130"/>
                  <a:pt x="61" y="129"/>
                  <a:pt x="63" y="129"/>
                </a:cubicBezTo>
                <a:close/>
                <a:moveTo>
                  <a:pt x="71" y="120"/>
                </a:moveTo>
                <a:cubicBezTo>
                  <a:pt x="73" y="120"/>
                  <a:pt x="74" y="121"/>
                  <a:pt x="74" y="123"/>
                </a:cubicBezTo>
                <a:cubicBezTo>
                  <a:pt x="74" y="124"/>
                  <a:pt x="73" y="126"/>
                  <a:pt x="71" y="126"/>
                </a:cubicBezTo>
                <a:cubicBezTo>
                  <a:pt x="70" y="126"/>
                  <a:pt x="69" y="124"/>
                  <a:pt x="69" y="123"/>
                </a:cubicBezTo>
                <a:cubicBezTo>
                  <a:pt x="69" y="121"/>
                  <a:pt x="70" y="120"/>
                  <a:pt x="71" y="120"/>
                </a:cubicBezTo>
                <a:close/>
                <a:moveTo>
                  <a:pt x="11" y="43"/>
                </a:moveTo>
                <a:cubicBezTo>
                  <a:pt x="13" y="43"/>
                  <a:pt x="14" y="44"/>
                  <a:pt x="14" y="46"/>
                </a:cubicBezTo>
                <a:cubicBezTo>
                  <a:pt x="14" y="47"/>
                  <a:pt x="13" y="49"/>
                  <a:pt x="11" y="49"/>
                </a:cubicBezTo>
                <a:cubicBezTo>
                  <a:pt x="10" y="49"/>
                  <a:pt x="9" y="47"/>
                  <a:pt x="9" y="46"/>
                </a:cubicBezTo>
                <a:cubicBezTo>
                  <a:pt x="9" y="44"/>
                  <a:pt x="10" y="43"/>
                  <a:pt x="11" y="43"/>
                </a:cubicBezTo>
                <a:close/>
                <a:moveTo>
                  <a:pt x="11" y="60"/>
                </a:moveTo>
                <a:cubicBezTo>
                  <a:pt x="13" y="60"/>
                  <a:pt x="14" y="61"/>
                  <a:pt x="14" y="63"/>
                </a:cubicBezTo>
                <a:cubicBezTo>
                  <a:pt x="14" y="64"/>
                  <a:pt x="13" y="66"/>
                  <a:pt x="11" y="66"/>
                </a:cubicBezTo>
                <a:cubicBezTo>
                  <a:pt x="10" y="66"/>
                  <a:pt x="9" y="64"/>
                  <a:pt x="9" y="63"/>
                </a:cubicBezTo>
                <a:cubicBezTo>
                  <a:pt x="9" y="61"/>
                  <a:pt x="10" y="60"/>
                  <a:pt x="11" y="60"/>
                </a:cubicBezTo>
                <a:close/>
                <a:moveTo>
                  <a:pt x="20" y="51"/>
                </a:moveTo>
                <a:cubicBezTo>
                  <a:pt x="22" y="51"/>
                  <a:pt x="23" y="53"/>
                  <a:pt x="23" y="54"/>
                </a:cubicBezTo>
                <a:cubicBezTo>
                  <a:pt x="23" y="56"/>
                  <a:pt x="22" y="57"/>
                  <a:pt x="20" y="57"/>
                </a:cubicBezTo>
                <a:cubicBezTo>
                  <a:pt x="18" y="57"/>
                  <a:pt x="17" y="56"/>
                  <a:pt x="17" y="54"/>
                </a:cubicBezTo>
                <a:cubicBezTo>
                  <a:pt x="17" y="53"/>
                  <a:pt x="18" y="51"/>
                  <a:pt x="20" y="51"/>
                </a:cubicBezTo>
                <a:close/>
                <a:moveTo>
                  <a:pt x="20" y="69"/>
                </a:moveTo>
                <a:cubicBezTo>
                  <a:pt x="22" y="69"/>
                  <a:pt x="23" y="70"/>
                  <a:pt x="23" y="71"/>
                </a:cubicBezTo>
                <a:cubicBezTo>
                  <a:pt x="23" y="73"/>
                  <a:pt x="22" y="74"/>
                  <a:pt x="20" y="74"/>
                </a:cubicBezTo>
                <a:cubicBezTo>
                  <a:pt x="18" y="74"/>
                  <a:pt x="17" y="73"/>
                  <a:pt x="17" y="71"/>
                </a:cubicBezTo>
                <a:cubicBezTo>
                  <a:pt x="17" y="70"/>
                  <a:pt x="18" y="69"/>
                  <a:pt x="20" y="69"/>
                </a:cubicBezTo>
                <a:close/>
                <a:moveTo>
                  <a:pt x="29" y="43"/>
                </a:moveTo>
                <a:cubicBezTo>
                  <a:pt x="30" y="43"/>
                  <a:pt x="31" y="44"/>
                  <a:pt x="31" y="46"/>
                </a:cubicBezTo>
                <a:cubicBezTo>
                  <a:pt x="31" y="47"/>
                  <a:pt x="30" y="49"/>
                  <a:pt x="29" y="49"/>
                </a:cubicBezTo>
                <a:cubicBezTo>
                  <a:pt x="27" y="49"/>
                  <a:pt x="26" y="47"/>
                  <a:pt x="26" y="46"/>
                </a:cubicBezTo>
                <a:cubicBezTo>
                  <a:pt x="26" y="44"/>
                  <a:pt x="27" y="43"/>
                  <a:pt x="29" y="43"/>
                </a:cubicBezTo>
                <a:close/>
                <a:moveTo>
                  <a:pt x="46" y="43"/>
                </a:moveTo>
                <a:cubicBezTo>
                  <a:pt x="47" y="43"/>
                  <a:pt x="49" y="44"/>
                  <a:pt x="49" y="46"/>
                </a:cubicBezTo>
                <a:cubicBezTo>
                  <a:pt x="49" y="47"/>
                  <a:pt x="47" y="49"/>
                  <a:pt x="46" y="49"/>
                </a:cubicBezTo>
                <a:cubicBezTo>
                  <a:pt x="44" y="49"/>
                  <a:pt x="43" y="47"/>
                  <a:pt x="43" y="46"/>
                </a:cubicBezTo>
                <a:cubicBezTo>
                  <a:pt x="43" y="44"/>
                  <a:pt x="44" y="43"/>
                  <a:pt x="46" y="43"/>
                </a:cubicBezTo>
                <a:close/>
                <a:moveTo>
                  <a:pt x="29" y="60"/>
                </a:moveTo>
                <a:cubicBezTo>
                  <a:pt x="30" y="60"/>
                  <a:pt x="31" y="61"/>
                  <a:pt x="31" y="63"/>
                </a:cubicBezTo>
                <a:cubicBezTo>
                  <a:pt x="31" y="64"/>
                  <a:pt x="30" y="66"/>
                  <a:pt x="29" y="66"/>
                </a:cubicBezTo>
                <a:cubicBezTo>
                  <a:pt x="27" y="66"/>
                  <a:pt x="26" y="64"/>
                  <a:pt x="26" y="63"/>
                </a:cubicBezTo>
                <a:cubicBezTo>
                  <a:pt x="26" y="61"/>
                  <a:pt x="27" y="60"/>
                  <a:pt x="29" y="60"/>
                </a:cubicBezTo>
                <a:close/>
                <a:moveTo>
                  <a:pt x="46" y="60"/>
                </a:moveTo>
                <a:cubicBezTo>
                  <a:pt x="47" y="60"/>
                  <a:pt x="49" y="61"/>
                  <a:pt x="49" y="63"/>
                </a:cubicBezTo>
                <a:cubicBezTo>
                  <a:pt x="49" y="64"/>
                  <a:pt x="47" y="66"/>
                  <a:pt x="46" y="66"/>
                </a:cubicBezTo>
                <a:cubicBezTo>
                  <a:pt x="44" y="66"/>
                  <a:pt x="43" y="64"/>
                  <a:pt x="43" y="63"/>
                </a:cubicBezTo>
                <a:cubicBezTo>
                  <a:pt x="43" y="61"/>
                  <a:pt x="44" y="60"/>
                  <a:pt x="46" y="60"/>
                </a:cubicBezTo>
                <a:close/>
                <a:moveTo>
                  <a:pt x="37" y="51"/>
                </a:moveTo>
                <a:cubicBezTo>
                  <a:pt x="39" y="51"/>
                  <a:pt x="40" y="53"/>
                  <a:pt x="40" y="54"/>
                </a:cubicBezTo>
                <a:cubicBezTo>
                  <a:pt x="40" y="56"/>
                  <a:pt x="39" y="57"/>
                  <a:pt x="37" y="57"/>
                </a:cubicBezTo>
                <a:cubicBezTo>
                  <a:pt x="36" y="57"/>
                  <a:pt x="34" y="56"/>
                  <a:pt x="34" y="54"/>
                </a:cubicBezTo>
                <a:cubicBezTo>
                  <a:pt x="34" y="53"/>
                  <a:pt x="36" y="51"/>
                  <a:pt x="37" y="51"/>
                </a:cubicBezTo>
                <a:close/>
                <a:moveTo>
                  <a:pt x="54" y="51"/>
                </a:moveTo>
                <a:cubicBezTo>
                  <a:pt x="56" y="51"/>
                  <a:pt x="57" y="53"/>
                  <a:pt x="57" y="54"/>
                </a:cubicBezTo>
                <a:cubicBezTo>
                  <a:pt x="57" y="56"/>
                  <a:pt x="56" y="57"/>
                  <a:pt x="54" y="57"/>
                </a:cubicBezTo>
                <a:cubicBezTo>
                  <a:pt x="53" y="57"/>
                  <a:pt x="51" y="56"/>
                  <a:pt x="51" y="54"/>
                </a:cubicBezTo>
                <a:cubicBezTo>
                  <a:pt x="51" y="53"/>
                  <a:pt x="53" y="51"/>
                  <a:pt x="54" y="51"/>
                </a:cubicBezTo>
                <a:close/>
                <a:moveTo>
                  <a:pt x="37" y="69"/>
                </a:moveTo>
                <a:cubicBezTo>
                  <a:pt x="39" y="69"/>
                  <a:pt x="40" y="70"/>
                  <a:pt x="40" y="71"/>
                </a:cubicBezTo>
                <a:cubicBezTo>
                  <a:pt x="40" y="73"/>
                  <a:pt x="39" y="74"/>
                  <a:pt x="37" y="74"/>
                </a:cubicBezTo>
                <a:cubicBezTo>
                  <a:pt x="36" y="74"/>
                  <a:pt x="34" y="73"/>
                  <a:pt x="34" y="71"/>
                </a:cubicBezTo>
                <a:cubicBezTo>
                  <a:pt x="34" y="70"/>
                  <a:pt x="36" y="69"/>
                  <a:pt x="37" y="69"/>
                </a:cubicBezTo>
                <a:close/>
                <a:moveTo>
                  <a:pt x="54" y="69"/>
                </a:moveTo>
                <a:cubicBezTo>
                  <a:pt x="56" y="69"/>
                  <a:pt x="57" y="70"/>
                  <a:pt x="57" y="71"/>
                </a:cubicBezTo>
                <a:cubicBezTo>
                  <a:pt x="57" y="73"/>
                  <a:pt x="56" y="74"/>
                  <a:pt x="54" y="74"/>
                </a:cubicBezTo>
                <a:cubicBezTo>
                  <a:pt x="53" y="74"/>
                  <a:pt x="51" y="73"/>
                  <a:pt x="51" y="71"/>
                </a:cubicBezTo>
                <a:cubicBezTo>
                  <a:pt x="51" y="70"/>
                  <a:pt x="53" y="69"/>
                  <a:pt x="54" y="69"/>
                </a:cubicBezTo>
                <a:close/>
                <a:moveTo>
                  <a:pt x="11" y="77"/>
                </a:moveTo>
                <a:cubicBezTo>
                  <a:pt x="13" y="77"/>
                  <a:pt x="14" y="78"/>
                  <a:pt x="14" y="80"/>
                </a:cubicBezTo>
                <a:cubicBezTo>
                  <a:pt x="14" y="82"/>
                  <a:pt x="13" y="83"/>
                  <a:pt x="11" y="83"/>
                </a:cubicBezTo>
                <a:cubicBezTo>
                  <a:pt x="10" y="83"/>
                  <a:pt x="9" y="82"/>
                  <a:pt x="9" y="80"/>
                </a:cubicBezTo>
                <a:cubicBezTo>
                  <a:pt x="9" y="78"/>
                  <a:pt x="10" y="77"/>
                  <a:pt x="11" y="77"/>
                </a:cubicBezTo>
                <a:close/>
                <a:moveTo>
                  <a:pt x="11" y="94"/>
                </a:moveTo>
                <a:cubicBezTo>
                  <a:pt x="13" y="94"/>
                  <a:pt x="14" y="96"/>
                  <a:pt x="14" y="97"/>
                </a:cubicBezTo>
                <a:cubicBezTo>
                  <a:pt x="14" y="99"/>
                  <a:pt x="13" y="100"/>
                  <a:pt x="11" y="100"/>
                </a:cubicBezTo>
                <a:cubicBezTo>
                  <a:pt x="10" y="100"/>
                  <a:pt x="9" y="99"/>
                  <a:pt x="9" y="97"/>
                </a:cubicBezTo>
                <a:cubicBezTo>
                  <a:pt x="9" y="96"/>
                  <a:pt x="10" y="94"/>
                  <a:pt x="11" y="94"/>
                </a:cubicBezTo>
                <a:close/>
                <a:moveTo>
                  <a:pt x="20" y="86"/>
                </a:moveTo>
                <a:cubicBezTo>
                  <a:pt x="22" y="86"/>
                  <a:pt x="23" y="87"/>
                  <a:pt x="23" y="89"/>
                </a:cubicBezTo>
                <a:cubicBezTo>
                  <a:pt x="23" y="90"/>
                  <a:pt x="22" y="91"/>
                  <a:pt x="20" y="91"/>
                </a:cubicBezTo>
                <a:cubicBezTo>
                  <a:pt x="18" y="91"/>
                  <a:pt x="17" y="90"/>
                  <a:pt x="17" y="89"/>
                </a:cubicBezTo>
                <a:cubicBezTo>
                  <a:pt x="17" y="87"/>
                  <a:pt x="18" y="86"/>
                  <a:pt x="20" y="86"/>
                </a:cubicBezTo>
                <a:close/>
                <a:moveTo>
                  <a:pt x="20" y="103"/>
                </a:moveTo>
                <a:cubicBezTo>
                  <a:pt x="22" y="103"/>
                  <a:pt x="23" y="104"/>
                  <a:pt x="23" y="106"/>
                </a:cubicBezTo>
                <a:cubicBezTo>
                  <a:pt x="23" y="107"/>
                  <a:pt x="22" y="109"/>
                  <a:pt x="20" y="109"/>
                </a:cubicBezTo>
                <a:cubicBezTo>
                  <a:pt x="18" y="109"/>
                  <a:pt x="17" y="107"/>
                  <a:pt x="17" y="106"/>
                </a:cubicBezTo>
                <a:cubicBezTo>
                  <a:pt x="17" y="104"/>
                  <a:pt x="18" y="103"/>
                  <a:pt x="20" y="103"/>
                </a:cubicBezTo>
                <a:close/>
                <a:moveTo>
                  <a:pt x="29" y="77"/>
                </a:moveTo>
                <a:cubicBezTo>
                  <a:pt x="30" y="77"/>
                  <a:pt x="31" y="78"/>
                  <a:pt x="31" y="80"/>
                </a:cubicBezTo>
                <a:cubicBezTo>
                  <a:pt x="31" y="82"/>
                  <a:pt x="30" y="83"/>
                  <a:pt x="29" y="83"/>
                </a:cubicBezTo>
                <a:cubicBezTo>
                  <a:pt x="27" y="83"/>
                  <a:pt x="26" y="82"/>
                  <a:pt x="26" y="80"/>
                </a:cubicBezTo>
                <a:cubicBezTo>
                  <a:pt x="26" y="78"/>
                  <a:pt x="27" y="77"/>
                  <a:pt x="29" y="77"/>
                </a:cubicBezTo>
                <a:close/>
                <a:moveTo>
                  <a:pt x="46" y="77"/>
                </a:moveTo>
                <a:cubicBezTo>
                  <a:pt x="47" y="77"/>
                  <a:pt x="49" y="78"/>
                  <a:pt x="49" y="80"/>
                </a:cubicBezTo>
                <a:cubicBezTo>
                  <a:pt x="49" y="82"/>
                  <a:pt x="47" y="83"/>
                  <a:pt x="46" y="83"/>
                </a:cubicBezTo>
                <a:cubicBezTo>
                  <a:pt x="44" y="83"/>
                  <a:pt x="43" y="82"/>
                  <a:pt x="43" y="80"/>
                </a:cubicBezTo>
                <a:cubicBezTo>
                  <a:pt x="43" y="78"/>
                  <a:pt x="44" y="77"/>
                  <a:pt x="46" y="77"/>
                </a:cubicBezTo>
                <a:close/>
                <a:moveTo>
                  <a:pt x="29" y="94"/>
                </a:moveTo>
                <a:cubicBezTo>
                  <a:pt x="30" y="94"/>
                  <a:pt x="31" y="96"/>
                  <a:pt x="31" y="97"/>
                </a:cubicBezTo>
                <a:cubicBezTo>
                  <a:pt x="31" y="99"/>
                  <a:pt x="30" y="100"/>
                  <a:pt x="29" y="100"/>
                </a:cubicBezTo>
                <a:cubicBezTo>
                  <a:pt x="27" y="100"/>
                  <a:pt x="26" y="99"/>
                  <a:pt x="26" y="97"/>
                </a:cubicBezTo>
                <a:cubicBezTo>
                  <a:pt x="26" y="96"/>
                  <a:pt x="27" y="94"/>
                  <a:pt x="29" y="94"/>
                </a:cubicBezTo>
                <a:close/>
                <a:moveTo>
                  <a:pt x="46" y="94"/>
                </a:moveTo>
                <a:cubicBezTo>
                  <a:pt x="47" y="94"/>
                  <a:pt x="49" y="96"/>
                  <a:pt x="49" y="97"/>
                </a:cubicBezTo>
                <a:cubicBezTo>
                  <a:pt x="49" y="99"/>
                  <a:pt x="47" y="100"/>
                  <a:pt x="46" y="100"/>
                </a:cubicBezTo>
                <a:cubicBezTo>
                  <a:pt x="44" y="100"/>
                  <a:pt x="43" y="99"/>
                  <a:pt x="43" y="97"/>
                </a:cubicBezTo>
                <a:cubicBezTo>
                  <a:pt x="43" y="96"/>
                  <a:pt x="44" y="94"/>
                  <a:pt x="46" y="94"/>
                </a:cubicBezTo>
                <a:close/>
                <a:moveTo>
                  <a:pt x="37" y="86"/>
                </a:moveTo>
                <a:cubicBezTo>
                  <a:pt x="39" y="86"/>
                  <a:pt x="40" y="87"/>
                  <a:pt x="40" y="89"/>
                </a:cubicBezTo>
                <a:cubicBezTo>
                  <a:pt x="40" y="90"/>
                  <a:pt x="39" y="91"/>
                  <a:pt x="37" y="91"/>
                </a:cubicBezTo>
                <a:cubicBezTo>
                  <a:pt x="36" y="91"/>
                  <a:pt x="34" y="90"/>
                  <a:pt x="34" y="89"/>
                </a:cubicBezTo>
                <a:cubicBezTo>
                  <a:pt x="34" y="87"/>
                  <a:pt x="36" y="86"/>
                  <a:pt x="37" y="86"/>
                </a:cubicBezTo>
                <a:close/>
                <a:moveTo>
                  <a:pt x="54" y="86"/>
                </a:moveTo>
                <a:cubicBezTo>
                  <a:pt x="56" y="86"/>
                  <a:pt x="57" y="87"/>
                  <a:pt x="57" y="89"/>
                </a:cubicBezTo>
                <a:cubicBezTo>
                  <a:pt x="57" y="90"/>
                  <a:pt x="56" y="91"/>
                  <a:pt x="54" y="91"/>
                </a:cubicBezTo>
                <a:cubicBezTo>
                  <a:pt x="53" y="91"/>
                  <a:pt x="51" y="90"/>
                  <a:pt x="51" y="89"/>
                </a:cubicBezTo>
                <a:cubicBezTo>
                  <a:pt x="51" y="87"/>
                  <a:pt x="53" y="86"/>
                  <a:pt x="54" y="86"/>
                </a:cubicBezTo>
                <a:close/>
                <a:moveTo>
                  <a:pt x="37" y="103"/>
                </a:moveTo>
                <a:cubicBezTo>
                  <a:pt x="39" y="103"/>
                  <a:pt x="40" y="104"/>
                  <a:pt x="40" y="106"/>
                </a:cubicBezTo>
                <a:cubicBezTo>
                  <a:pt x="40" y="107"/>
                  <a:pt x="39" y="109"/>
                  <a:pt x="37" y="109"/>
                </a:cubicBezTo>
                <a:cubicBezTo>
                  <a:pt x="36" y="109"/>
                  <a:pt x="34" y="107"/>
                  <a:pt x="34" y="106"/>
                </a:cubicBezTo>
                <a:cubicBezTo>
                  <a:pt x="34" y="104"/>
                  <a:pt x="36" y="103"/>
                  <a:pt x="37" y="103"/>
                </a:cubicBezTo>
                <a:close/>
                <a:moveTo>
                  <a:pt x="54" y="103"/>
                </a:moveTo>
                <a:cubicBezTo>
                  <a:pt x="56" y="103"/>
                  <a:pt x="57" y="104"/>
                  <a:pt x="57" y="106"/>
                </a:cubicBezTo>
                <a:cubicBezTo>
                  <a:pt x="57" y="107"/>
                  <a:pt x="56" y="109"/>
                  <a:pt x="54" y="109"/>
                </a:cubicBezTo>
                <a:cubicBezTo>
                  <a:pt x="53" y="109"/>
                  <a:pt x="51" y="107"/>
                  <a:pt x="51" y="106"/>
                </a:cubicBezTo>
                <a:cubicBezTo>
                  <a:pt x="51" y="104"/>
                  <a:pt x="53" y="103"/>
                  <a:pt x="54" y="103"/>
                </a:cubicBezTo>
                <a:close/>
                <a:moveTo>
                  <a:pt x="11" y="111"/>
                </a:moveTo>
                <a:cubicBezTo>
                  <a:pt x="13" y="111"/>
                  <a:pt x="14" y="113"/>
                  <a:pt x="14" y="114"/>
                </a:cubicBezTo>
                <a:cubicBezTo>
                  <a:pt x="14" y="116"/>
                  <a:pt x="13" y="117"/>
                  <a:pt x="11" y="117"/>
                </a:cubicBezTo>
                <a:cubicBezTo>
                  <a:pt x="10" y="117"/>
                  <a:pt x="9" y="116"/>
                  <a:pt x="9" y="114"/>
                </a:cubicBezTo>
                <a:cubicBezTo>
                  <a:pt x="9" y="113"/>
                  <a:pt x="10" y="111"/>
                  <a:pt x="11" y="111"/>
                </a:cubicBezTo>
                <a:close/>
                <a:moveTo>
                  <a:pt x="11" y="129"/>
                </a:moveTo>
                <a:cubicBezTo>
                  <a:pt x="13" y="129"/>
                  <a:pt x="14" y="130"/>
                  <a:pt x="14" y="131"/>
                </a:cubicBezTo>
                <a:cubicBezTo>
                  <a:pt x="14" y="133"/>
                  <a:pt x="13" y="134"/>
                  <a:pt x="11" y="134"/>
                </a:cubicBezTo>
                <a:cubicBezTo>
                  <a:pt x="10" y="134"/>
                  <a:pt x="9" y="133"/>
                  <a:pt x="9" y="131"/>
                </a:cubicBezTo>
                <a:cubicBezTo>
                  <a:pt x="9" y="130"/>
                  <a:pt x="10" y="129"/>
                  <a:pt x="11" y="129"/>
                </a:cubicBezTo>
                <a:close/>
                <a:moveTo>
                  <a:pt x="20" y="120"/>
                </a:moveTo>
                <a:cubicBezTo>
                  <a:pt x="22" y="120"/>
                  <a:pt x="23" y="121"/>
                  <a:pt x="23" y="123"/>
                </a:cubicBezTo>
                <a:cubicBezTo>
                  <a:pt x="23" y="124"/>
                  <a:pt x="22" y="126"/>
                  <a:pt x="20" y="126"/>
                </a:cubicBezTo>
                <a:cubicBezTo>
                  <a:pt x="18" y="126"/>
                  <a:pt x="17" y="124"/>
                  <a:pt x="17" y="123"/>
                </a:cubicBezTo>
                <a:cubicBezTo>
                  <a:pt x="17" y="121"/>
                  <a:pt x="18" y="120"/>
                  <a:pt x="20" y="120"/>
                </a:cubicBezTo>
                <a:close/>
                <a:moveTo>
                  <a:pt x="29" y="111"/>
                </a:moveTo>
                <a:cubicBezTo>
                  <a:pt x="30" y="111"/>
                  <a:pt x="31" y="113"/>
                  <a:pt x="31" y="114"/>
                </a:cubicBezTo>
                <a:cubicBezTo>
                  <a:pt x="31" y="116"/>
                  <a:pt x="30" y="117"/>
                  <a:pt x="29" y="117"/>
                </a:cubicBezTo>
                <a:cubicBezTo>
                  <a:pt x="27" y="117"/>
                  <a:pt x="26" y="116"/>
                  <a:pt x="26" y="114"/>
                </a:cubicBezTo>
                <a:cubicBezTo>
                  <a:pt x="26" y="113"/>
                  <a:pt x="27" y="111"/>
                  <a:pt x="29" y="111"/>
                </a:cubicBezTo>
                <a:close/>
                <a:moveTo>
                  <a:pt x="46" y="111"/>
                </a:moveTo>
                <a:cubicBezTo>
                  <a:pt x="47" y="111"/>
                  <a:pt x="49" y="113"/>
                  <a:pt x="49" y="114"/>
                </a:cubicBezTo>
                <a:cubicBezTo>
                  <a:pt x="49" y="116"/>
                  <a:pt x="47" y="117"/>
                  <a:pt x="46" y="117"/>
                </a:cubicBezTo>
                <a:cubicBezTo>
                  <a:pt x="44" y="117"/>
                  <a:pt x="43" y="116"/>
                  <a:pt x="43" y="114"/>
                </a:cubicBezTo>
                <a:cubicBezTo>
                  <a:pt x="43" y="113"/>
                  <a:pt x="44" y="111"/>
                  <a:pt x="46" y="111"/>
                </a:cubicBezTo>
                <a:close/>
                <a:moveTo>
                  <a:pt x="29" y="129"/>
                </a:moveTo>
                <a:cubicBezTo>
                  <a:pt x="30" y="129"/>
                  <a:pt x="31" y="130"/>
                  <a:pt x="31" y="131"/>
                </a:cubicBezTo>
                <a:cubicBezTo>
                  <a:pt x="31" y="133"/>
                  <a:pt x="30" y="134"/>
                  <a:pt x="29" y="134"/>
                </a:cubicBezTo>
                <a:cubicBezTo>
                  <a:pt x="27" y="134"/>
                  <a:pt x="26" y="133"/>
                  <a:pt x="26" y="131"/>
                </a:cubicBezTo>
                <a:cubicBezTo>
                  <a:pt x="26" y="130"/>
                  <a:pt x="27" y="129"/>
                  <a:pt x="29" y="129"/>
                </a:cubicBezTo>
                <a:close/>
                <a:moveTo>
                  <a:pt x="46" y="129"/>
                </a:moveTo>
                <a:cubicBezTo>
                  <a:pt x="47" y="129"/>
                  <a:pt x="49" y="130"/>
                  <a:pt x="49" y="131"/>
                </a:cubicBezTo>
                <a:cubicBezTo>
                  <a:pt x="49" y="133"/>
                  <a:pt x="47" y="134"/>
                  <a:pt x="46" y="134"/>
                </a:cubicBezTo>
                <a:cubicBezTo>
                  <a:pt x="44" y="134"/>
                  <a:pt x="43" y="133"/>
                  <a:pt x="43" y="131"/>
                </a:cubicBezTo>
                <a:cubicBezTo>
                  <a:pt x="43" y="130"/>
                  <a:pt x="44" y="129"/>
                  <a:pt x="46" y="129"/>
                </a:cubicBezTo>
                <a:close/>
                <a:moveTo>
                  <a:pt x="37" y="120"/>
                </a:moveTo>
                <a:cubicBezTo>
                  <a:pt x="39" y="120"/>
                  <a:pt x="40" y="121"/>
                  <a:pt x="40" y="123"/>
                </a:cubicBezTo>
                <a:cubicBezTo>
                  <a:pt x="40" y="124"/>
                  <a:pt x="39" y="126"/>
                  <a:pt x="37" y="126"/>
                </a:cubicBezTo>
                <a:cubicBezTo>
                  <a:pt x="36" y="126"/>
                  <a:pt x="34" y="124"/>
                  <a:pt x="34" y="123"/>
                </a:cubicBezTo>
                <a:cubicBezTo>
                  <a:pt x="34" y="121"/>
                  <a:pt x="36" y="120"/>
                  <a:pt x="37" y="120"/>
                </a:cubicBezTo>
                <a:close/>
                <a:moveTo>
                  <a:pt x="54" y="120"/>
                </a:moveTo>
                <a:cubicBezTo>
                  <a:pt x="56" y="120"/>
                  <a:pt x="57" y="121"/>
                  <a:pt x="57" y="123"/>
                </a:cubicBezTo>
                <a:cubicBezTo>
                  <a:pt x="57" y="124"/>
                  <a:pt x="56" y="126"/>
                  <a:pt x="54" y="126"/>
                </a:cubicBezTo>
                <a:cubicBezTo>
                  <a:pt x="53" y="126"/>
                  <a:pt x="51" y="124"/>
                  <a:pt x="51" y="123"/>
                </a:cubicBezTo>
                <a:cubicBezTo>
                  <a:pt x="51" y="121"/>
                  <a:pt x="53" y="120"/>
                  <a:pt x="54" y="120"/>
                </a:cubicBezTo>
                <a:close/>
              </a:path>
            </a:pathLst>
          </a:custGeom>
          <a:solidFill>
            <a:schemeClr val="bg1"/>
          </a:solidFill>
          <a:ln>
            <a:noFill/>
          </a:ln>
        </p:spPr>
        <p:txBody>
          <a:bodyPr vert="horz" wrap="square" lIns="219456" tIns="109728" rIns="219456" bIns="109728" numCol="1" anchor="t" anchorCtr="0" compatLnSpc="1">
            <a:prstTxWarp prst="textNoShape">
              <a:avLst/>
            </a:prstTxWarp>
          </a:bodyPr>
          <a:lstStyle/>
          <a:p>
            <a:endParaRPr lang="en-US" sz="4320"/>
          </a:p>
        </p:txBody>
      </p:sp>
      <p:sp>
        <p:nvSpPr>
          <p:cNvPr id="10" name="TextBox 9"/>
          <p:cNvSpPr txBox="1"/>
          <p:nvPr/>
        </p:nvSpPr>
        <p:spPr>
          <a:xfrm>
            <a:off x="4480559" y="12612701"/>
            <a:ext cx="4725653" cy="683264"/>
          </a:xfrm>
          <a:prstGeom prst="rect">
            <a:avLst/>
          </a:prstGeom>
          <a:noFill/>
        </p:spPr>
        <p:txBody>
          <a:bodyPr wrap="none" lIns="0" rIns="0" rtlCol="0">
            <a:spAutoFit/>
          </a:bodyPr>
          <a:lstStyle/>
          <a:p>
            <a:r>
              <a:rPr lang="en-US" sz="3840" dirty="0">
                <a:solidFill>
                  <a:schemeClr val="bg1"/>
                </a:solidFill>
                <a:latin typeface="+mj-lt"/>
              </a:rPr>
              <a:t>Give an application</a:t>
            </a:r>
          </a:p>
        </p:txBody>
      </p:sp>
      <p:sp>
        <p:nvSpPr>
          <p:cNvPr id="11" name="TextBox 10"/>
          <p:cNvSpPr txBox="1"/>
          <p:nvPr/>
        </p:nvSpPr>
        <p:spPr>
          <a:xfrm>
            <a:off x="4480559" y="13425232"/>
            <a:ext cx="5176097" cy="535531"/>
          </a:xfrm>
          <a:prstGeom prst="rect">
            <a:avLst/>
          </a:prstGeom>
          <a:noFill/>
        </p:spPr>
        <p:txBody>
          <a:bodyPr wrap="none" lIns="0" rIns="0" rtlCol="0">
            <a:spAutoFit/>
          </a:bodyPr>
          <a:lstStyle/>
          <a:p>
            <a:r>
              <a:rPr lang="en-US" sz="2880">
                <a:solidFill>
                  <a:schemeClr val="bg1">
                    <a:alpha val="70000"/>
                  </a:schemeClr>
                </a:solidFill>
              </a:rPr>
              <a:t>How to work with the fund?</a:t>
            </a:r>
            <a:endParaRPr lang="en-US" sz="2880" dirty="0">
              <a:solidFill>
                <a:schemeClr val="bg1">
                  <a:alpha val="70000"/>
                </a:schemeClr>
              </a:solidFill>
            </a:endParaRPr>
          </a:p>
        </p:txBody>
      </p:sp>
      <p:sp>
        <p:nvSpPr>
          <p:cNvPr id="13" name="TextBox 12"/>
          <p:cNvSpPr txBox="1"/>
          <p:nvPr/>
        </p:nvSpPr>
        <p:spPr>
          <a:xfrm>
            <a:off x="13176601" y="10210229"/>
            <a:ext cx="4725653" cy="683264"/>
          </a:xfrm>
          <a:prstGeom prst="rect">
            <a:avLst/>
          </a:prstGeom>
          <a:noFill/>
        </p:spPr>
        <p:txBody>
          <a:bodyPr wrap="none" lIns="0" rIns="0" rtlCol="0">
            <a:spAutoFit/>
          </a:bodyPr>
          <a:lstStyle/>
          <a:p>
            <a:r>
              <a:rPr lang="en-US" sz="3840" dirty="0">
                <a:solidFill>
                  <a:schemeClr val="bg1"/>
                </a:solidFill>
                <a:latin typeface="+mj-lt"/>
              </a:rPr>
              <a:t>Give an application</a:t>
            </a:r>
          </a:p>
        </p:txBody>
      </p:sp>
      <p:sp>
        <p:nvSpPr>
          <p:cNvPr id="14" name="TextBox 13"/>
          <p:cNvSpPr txBox="1"/>
          <p:nvPr/>
        </p:nvSpPr>
        <p:spPr>
          <a:xfrm>
            <a:off x="13176601" y="11022760"/>
            <a:ext cx="5176097" cy="535531"/>
          </a:xfrm>
          <a:prstGeom prst="rect">
            <a:avLst/>
          </a:prstGeom>
          <a:noFill/>
        </p:spPr>
        <p:txBody>
          <a:bodyPr wrap="none" lIns="0" rIns="0" rtlCol="0">
            <a:spAutoFit/>
          </a:bodyPr>
          <a:lstStyle/>
          <a:p>
            <a:r>
              <a:rPr lang="en-US" sz="2880">
                <a:solidFill>
                  <a:schemeClr val="bg1">
                    <a:alpha val="70000"/>
                  </a:schemeClr>
                </a:solidFill>
              </a:rPr>
              <a:t>How to work with the fund?</a:t>
            </a:r>
            <a:endParaRPr lang="en-US" sz="2880" dirty="0">
              <a:solidFill>
                <a:schemeClr val="bg1">
                  <a:alpha val="70000"/>
                </a:schemeClr>
              </a:solidFill>
            </a:endParaRPr>
          </a:p>
        </p:txBody>
      </p:sp>
      <p:sp>
        <p:nvSpPr>
          <p:cNvPr id="16" name="TextBox 15"/>
          <p:cNvSpPr txBox="1"/>
          <p:nvPr/>
        </p:nvSpPr>
        <p:spPr>
          <a:xfrm>
            <a:off x="13176601" y="12612701"/>
            <a:ext cx="4725653" cy="683264"/>
          </a:xfrm>
          <a:prstGeom prst="rect">
            <a:avLst/>
          </a:prstGeom>
          <a:noFill/>
        </p:spPr>
        <p:txBody>
          <a:bodyPr wrap="none" lIns="0" rIns="0" rtlCol="0">
            <a:spAutoFit/>
          </a:bodyPr>
          <a:lstStyle/>
          <a:p>
            <a:r>
              <a:rPr lang="en-US" sz="3840" dirty="0">
                <a:solidFill>
                  <a:schemeClr val="bg1"/>
                </a:solidFill>
                <a:latin typeface="+mj-lt"/>
              </a:rPr>
              <a:t>Give an application</a:t>
            </a:r>
          </a:p>
        </p:txBody>
      </p:sp>
      <p:sp>
        <p:nvSpPr>
          <p:cNvPr id="17" name="TextBox 16"/>
          <p:cNvSpPr txBox="1"/>
          <p:nvPr/>
        </p:nvSpPr>
        <p:spPr>
          <a:xfrm>
            <a:off x="13176601" y="13425232"/>
            <a:ext cx="5176097" cy="535531"/>
          </a:xfrm>
          <a:prstGeom prst="rect">
            <a:avLst/>
          </a:prstGeom>
          <a:noFill/>
        </p:spPr>
        <p:txBody>
          <a:bodyPr wrap="none" lIns="0" rIns="0" rtlCol="0">
            <a:spAutoFit/>
          </a:bodyPr>
          <a:lstStyle/>
          <a:p>
            <a:r>
              <a:rPr lang="en-US" sz="2880">
                <a:solidFill>
                  <a:schemeClr val="bg1">
                    <a:alpha val="70000"/>
                  </a:schemeClr>
                </a:solidFill>
              </a:rPr>
              <a:t>How to work with the fund?</a:t>
            </a:r>
            <a:endParaRPr lang="en-US" sz="2880" dirty="0">
              <a:solidFill>
                <a:schemeClr val="bg1">
                  <a:alpha val="70000"/>
                </a:schemeClr>
              </a:solidFill>
            </a:endParaRPr>
          </a:p>
        </p:txBody>
      </p:sp>
      <p:sp>
        <p:nvSpPr>
          <p:cNvPr id="18" name="Freeform 39"/>
          <p:cNvSpPr>
            <a:spLocks noEditPoints="1"/>
          </p:cNvSpPr>
          <p:nvPr/>
        </p:nvSpPr>
        <p:spPr bwMode="auto">
          <a:xfrm>
            <a:off x="11145838" y="12794006"/>
            <a:ext cx="1190232" cy="1095768"/>
          </a:xfrm>
          <a:custGeom>
            <a:avLst/>
            <a:gdLst>
              <a:gd name="T0" fmla="*/ 137 w 160"/>
              <a:gd name="T1" fmla="*/ 140 h 146"/>
              <a:gd name="T2" fmla="*/ 86 w 160"/>
              <a:gd name="T3" fmla="*/ 140 h 146"/>
              <a:gd name="T4" fmla="*/ 34 w 160"/>
              <a:gd name="T5" fmla="*/ 140 h 146"/>
              <a:gd name="T6" fmla="*/ 9 w 160"/>
              <a:gd name="T7" fmla="*/ 23 h 146"/>
              <a:gd name="T8" fmla="*/ 146 w 160"/>
              <a:gd name="T9" fmla="*/ 14 h 146"/>
              <a:gd name="T10" fmla="*/ 26 w 160"/>
              <a:gd name="T11" fmla="*/ 6 h 146"/>
              <a:gd name="T12" fmla="*/ 131 w 160"/>
              <a:gd name="T13" fmla="*/ 66 h 146"/>
              <a:gd name="T14" fmla="*/ 143 w 160"/>
              <a:gd name="T15" fmla="*/ 71 h 146"/>
              <a:gd name="T16" fmla="*/ 149 w 160"/>
              <a:gd name="T17" fmla="*/ 60 h 146"/>
              <a:gd name="T18" fmla="*/ 131 w 160"/>
              <a:gd name="T19" fmla="*/ 77 h 146"/>
              <a:gd name="T20" fmla="*/ 137 w 160"/>
              <a:gd name="T21" fmla="*/ 89 h 146"/>
              <a:gd name="T22" fmla="*/ 149 w 160"/>
              <a:gd name="T23" fmla="*/ 83 h 146"/>
              <a:gd name="T24" fmla="*/ 134 w 160"/>
              <a:gd name="T25" fmla="*/ 114 h 146"/>
              <a:gd name="T26" fmla="*/ 140 w 160"/>
              <a:gd name="T27" fmla="*/ 120 h 146"/>
              <a:gd name="T28" fmla="*/ 149 w 160"/>
              <a:gd name="T29" fmla="*/ 111 h 146"/>
              <a:gd name="T30" fmla="*/ 77 w 160"/>
              <a:gd name="T31" fmla="*/ 46 h 146"/>
              <a:gd name="T32" fmla="*/ 89 w 160"/>
              <a:gd name="T33" fmla="*/ 57 h 146"/>
              <a:gd name="T34" fmla="*/ 100 w 160"/>
              <a:gd name="T35" fmla="*/ 46 h 146"/>
              <a:gd name="T36" fmla="*/ 97 w 160"/>
              <a:gd name="T37" fmla="*/ 60 h 146"/>
              <a:gd name="T38" fmla="*/ 114 w 160"/>
              <a:gd name="T39" fmla="*/ 60 h 146"/>
              <a:gd name="T40" fmla="*/ 120 w 160"/>
              <a:gd name="T41" fmla="*/ 54 h 146"/>
              <a:gd name="T42" fmla="*/ 123 w 160"/>
              <a:gd name="T43" fmla="*/ 74 h 146"/>
              <a:gd name="T44" fmla="*/ 83 w 160"/>
              <a:gd name="T45" fmla="*/ 97 h 146"/>
              <a:gd name="T46" fmla="*/ 89 w 160"/>
              <a:gd name="T47" fmla="*/ 103 h 146"/>
              <a:gd name="T48" fmla="*/ 97 w 160"/>
              <a:gd name="T49" fmla="*/ 77 h 146"/>
              <a:gd name="T50" fmla="*/ 94 w 160"/>
              <a:gd name="T51" fmla="*/ 97 h 146"/>
              <a:gd name="T52" fmla="*/ 106 w 160"/>
              <a:gd name="T53" fmla="*/ 91 h 146"/>
              <a:gd name="T54" fmla="*/ 109 w 160"/>
              <a:gd name="T55" fmla="*/ 106 h 146"/>
              <a:gd name="T56" fmla="*/ 80 w 160"/>
              <a:gd name="T57" fmla="*/ 111 h 146"/>
              <a:gd name="T58" fmla="*/ 80 w 160"/>
              <a:gd name="T59" fmla="*/ 129 h 146"/>
              <a:gd name="T60" fmla="*/ 94 w 160"/>
              <a:gd name="T61" fmla="*/ 114 h 146"/>
              <a:gd name="T62" fmla="*/ 97 w 160"/>
              <a:gd name="T63" fmla="*/ 134 h 146"/>
              <a:gd name="T64" fmla="*/ 109 w 160"/>
              <a:gd name="T65" fmla="*/ 123 h 146"/>
              <a:gd name="T66" fmla="*/ 63 w 160"/>
              <a:gd name="T67" fmla="*/ 43 h 146"/>
              <a:gd name="T68" fmla="*/ 63 w 160"/>
              <a:gd name="T69" fmla="*/ 60 h 146"/>
              <a:gd name="T70" fmla="*/ 69 w 160"/>
              <a:gd name="T71" fmla="*/ 71 h 146"/>
              <a:gd name="T72" fmla="*/ 63 w 160"/>
              <a:gd name="T73" fmla="*/ 100 h 146"/>
              <a:gd name="T74" fmla="*/ 74 w 160"/>
              <a:gd name="T75" fmla="*/ 106 h 146"/>
              <a:gd name="T76" fmla="*/ 63 w 160"/>
              <a:gd name="T77" fmla="*/ 129 h 146"/>
              <a:gd name="T78" fmla="*/ 71 w 160"/>
              <a:gd name="T79" fmla="*/ 120 h 146"/>
              <a:gd name="T80" fmla="*/ 9 w 160"/>
              <a:gd name="T81" fmla="*/ 63 h 146"/>
              <a:gd name="T82" fmla="*/ 20 w 160"/>
              <a:gd name="T83" fmla="*/ 74 h 146"/>
              <a:gd name="T84" fmla="*/ 49 w 160"/>
              <a:gd name="T85" fmla="*/ 46 h 146"/>
              <a:gd name="T86" fmla="*/ 46 w 160"/>
              <a:gd name="T87" fmla="*/ 60 h 146"/>
              <a:gd name="T88" fmla="*/ 37 w 160"/>
              <a:gd name="T89" fmla="*/ 51 h 146"/>
              <a:gd name="T90" fmla="*/ 34 w 160"/>
              <a:gd name="T91" fmla="*/ 71 h 146"/>
              <a:gd name="T92" fmla="*/ 11 w 160"/>
              <a:gd name="T93" fmla="*/ 83 h 146"/>
              <a:gd name="T94" fmla="*/ 23 w 160"/>
              <a:gd name="T95" fmla="*/ 89 h 146"/>
              <a:gd name="T96" fmla="*/ 29 w 160"/>
              <a:gd name="T97" fmla="*/ 77 h 146"/>
              <a:gd name="T98" fmla="*/ 46 w 160"/>
              <a:gd name="T99" fmla="*/ 77 h 146"/>
              <a:gd name="T100" fmla="*/ 43 w 160"/>
              <a:gd name="T101" fmla="*/ 97 h 146"/>
              <a:gd name="T102" fmla="*/ 54 w 160"/>
              <a:gd name="T103" fmla="*/ 91 h 146"/>
              <a:gd name="T104" fmla="*/ 57 w 160"/>
              <a:gd name="T105" fmla="*/ 106 h 146"/>
              <a:gd name="T106" fmla="*/ 11 w 160"/>
              <a:gd name="T107" fmla="*/ 129 h 146"/>
              <a:gd name="T108" fmla="*/ 20 w 160"/>
              <a:gd name="T109" fmla="*/ 120 h 146"/>
              <a:gd name="T110" fmla="*/ 43 w 160"/>
              <a:gd name="T111" fmla="*/ 114 h 146"/>
              <a:gd name="T112" fmla="*/ 46 w 160"/>
              <a:gd name="T113" fmla="*/ 134 h 146"/>
              <a:gd name="T114" fmla="*/ 57 w 160"/>
              <a:gd name="T115" fmla="*/ 12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146">
                <a:moveTo>
                  <a:pt x="0" y="34"/>
                </a:moveTo>
                <a:cubicBezTo>
                  <a:pt x="0" y="146"/>
                  <a:pt x="0" y="146"/>
                  <a:pt x="0" y="146"/>
                </a:cubicBezTo>
                <a:cubicBezTo>
                  <a:pt x="160" y="146"/>
                  <a:pt x="160" y="146"/>
                  <a:pt x="160" y="146"/>
                </a:cubicBezTo>
                <a:cubicBezTo>
                  <a:pt x="160" y="34"/>
                  <a:pt x="160" y="34"/>
                  <a:pt x="160" y="34"/>
                </a:cubicBezTo>
                <a:lnTo>
                  <a:pt x="0" y="34"/>
                </a:lnTo>
                <a:close/>
                <a:moveTo>
                  <a:pt x="154" y="140"/>
                </a:moveTo>
                <a:cubicBezTo>
                  <a:pt x="143" y="140"/>
                  <a:pt x="143" y="140"/>
                  <a:pt x="143" y="140"/>
                </a:cubicBezTo>
                <a:cubicBezTo>
                  <a:pt x="143" y="138"/>
                  <a:pt x="142" y="137"/>
                  <a:pt x="140" y="137"/>
                </a:cubicBezTo>
                <a:cubicBezTo>
                  <a:pt x="138" y="137"/>
                  <a:pt x="137" y="138"/>
                  <a:pt x="137" y="140"/>
                </a:cubicBezTo>
                <a:cubicBezTo>
                  <a:pt x="126" y="140"/>
                  <a:pt x="126" y="140"/>
                  <a:pt x="126" y="140"/>
                </a:cubicBezTo>
                <a:cubicBezTo>
                  <a:pt x="126" y="138"/>
                  <a:pt x="124" y="137"/>
                  <a:pt x="123" y="137"/>
                </a:cubicBezTo>
                <a:cubicBezTo>
                  <a:pt x="121" y="137"/>
                  <a:pt x="120" y="138"/>
                  <a:pt x="120" y="140"/>
                </a:cubicBezTo>
                <a:cubicBezTo>
                  <a:pt x="109" y="140"/>
                  <a:pt x="109" y="140"/>
                  <a:pt x="109" y="140"/>
                </a:cubicBezTo>
                <a:cubicBezTo>
                  <a:pt x="109" y="138"/>
                  <a:pt x="107" y="137"/>
                  <a:pt x="106" y="137"/>
                </a:cubicBezTo>
                <a:cubicBezTo>
                  <a:pt x="104" y="137"/>
                  <a:pt x="103" y="138"/>
                  <a:pt x="103" y="140"/>
                </a:cubicBezTo>
                <a:cubicBezTo>
                  <a:pt x="91" y="140"/>
                  <a:pt x="91" y="140"/>
                  <a:pt x="91" y="140"/>
                </a:cubicBezTo>
                <a:cubicBezTo>
                  <a:pt x="91" y="138"/>
                  <a:pt x="90" y="137"/>
                  <a:pt x="89" y="137"/>
                </a:cubicBezTo>
                <a:cubicBezTo>
                  <a:pt x="87" y="137"/>
                  <a:pt x="86" y="138"/>
                  <a:pt x="86" y="140"/>
                </a:cubicBezTo>
                <a:cubicBezTo>
                  <a:pt x="74" y="140"/>
                  <a:pt x="74" y="140"/>
                  <a:pt x="74" y="140"/>
                </a:cubicBezTo>
                <a:cubicBezTo>
                  <a:pt x="74" y="138"/>
                  <a:pt x="73" y="137"/>
                  <a:pt x="71" y="137"/>
                </a:cubicBezTo>
                <a:cubicBezTo>
                  <a:pt x="70" y="137"/>
                  <a:pt x="69" y="138"/>
                  <a:pt x="69" y="140"/>
                </a:cubicBezTo>
                <a:cubicBezTo>
                  <a:pt x="57" y="140"/>
                  <a:pt x="57" y="140"/>
                  <a:pt x="57" y="140"/>
                </a:cubicBezTo>
                <a:cubicBezTo>
                  <a:pt x="57" y="138"/>
                  <a:pt x="56" y="137"/>
                  <a:pt x="54" y="137"/>
                </a:cubicBezTo>
                <a:cubicBezTo>
                  <a:pt x="53" y="137"/>
                  <a:pt x="51" y="138"/>
                  <a:pt x="51" y="140"/>
                </a:cubicBezTo>
                <a:cubicBezTo>
                  <a:pt x="40" y="140"/>
                  <a:pt x="40" y="140"/>
                  <a:pt x="40" y="140"/>
                </a:cubicBezTo>
                <a:cubicBezTo>
                  <a:pt x="40" y="138"/>
                  <a:pt x="39" y="137"/>
                  <a:pt x="37" y="137"/>
                </a:cubicBezTo>
                <a:cubicBezTo>
                  <a:pt x="36" y="137"/>
                  <a:pt x="34" y="138"/>
                  <a:pt x="34" y="140"/>
                </a:cubicBezTo>
                <a:cubicBezTo>
                  <a:pt x="23" y="140"/>
                  <a:pt x="23" y="140"/>
                  <a:pt x="23" y="140"/>
                </a:cubicBezTo>
                <a:cubicBezTo>
                  <a:pt x="23" y="138"/>
                  <a:pt x="22" y="137"/>
                  <a:pt x="20" y="137"/>
                </a:cubicBezTo>
                <a:cubicBezTo>
                  <a:pt x="18" y="137"/>
                  <a:pt x="17" y="138"/>
                  <a:pt x="17" y="140"/>
                </a:cubicBezTo>
                <a:cubicBezTo>
                  <a:pt x="6" y="140"/>
                  <a:pt x="6" y="140"/>
                  <a:pt x="6" y="140"/>
                </a:cubicBezTo>
                <a:cubicBezTo>
                  <a:pt x="6" y="40"/>
                  <a:pt x="6" y="40"/>
                  <a:pt x="6" y="40"/>
                </a:cubicBezTo>
                <a:cubicBezTo>
                  <a:pt x="154" y="40"/>
                  <a:pt x="154" y="40"/>
                  <a:pt x="154" y="40"/>
                </a:cubicBezTo>
                <a:lnTo>
                  <a:pt x="154" y="140"/>
                </a:lnTo>
                <a:close/>
                <a:moveTo>
                  <a:pt x="6" y="26"/>
                </a:moveTo>
                <a:cubicBezTo>
                  <a:pt x="6" y="24"/>
                  <a:pt x="7" y="23"/>
                  <a:pt x="9" y="23"/>
                </a:cubicBezTo>
                <a:cubicBezTo>
                  <a:pt x="151" y="23"/>
                  <a:pt x="151" y="23"/>
                  <a:pt x="151" y="23"/>
                </a:cubicBezTo>
                <a:cubicBezTo>
                  <a:pt x="153" y="23"/>
                  <a:pt x="154" y="24"/>
                  <a:pt x="154" y="26"/>
                </a:cubicBezTo>
                <a:cubicBezTo>
                  <a:pt x="154" y="27"/>
                  <a:pt x="153" y="29"/>
                  <a:pt x="151" y="29"/>
                </a:cubicBezTo>
                <a:cubicBezTo>
                  <a:pt x="9" y="29"/>
                  <a:pt x="9" y="29"/>
                  <a:pt x="9" y="29"/>
                </a:cubicBezTo>
                <a:cubicBezTo>
                  <a:pt x="7" y="29"/>
                  <a:pt x="6" y="27"/>
                  <a:pt x="6" y="26"/>
                </a:cubicBezTo>
                <a:close/>
                <a:moveTo>
                  <a:pt x="14" y="14"/>
                </a:moveTo>
                <a:cubicBezTo>
                  <a:pt x="14" y="13"/>
                  <a:pt x="16" y="11"/>
                  <a:pt x="17" y="11"/>
                </a:cubicBezTo>
                <a:cubicBezTo>
                  <a:pt x="143" y="11"/>
                  <a:pt x="143" y="11"/>
                  <a:pt x="143" y="11"/>
                </a:cubicBezTo>
                <a:cubicBezTo>
                  <a:pt x="144" y="11"/>
                  <a:pt x="146" y="13"/>
                  <a:pt x="146" y="14"/>
                </a:cubicBezTo>
                <a:cubicBezTo>
                  <a:pt x="146" y="16"/>
                  <a:pt x="144" y="17"/>
                  <a:pt x="143" y="17"/>
                </a:cubicBezTo>
                <a:cubicBezTo>
                  <a:pt x="17" y="17"/>
                  <a:pt x="17" y="17"/>
                  <a:pt x="17" y="17"/>
                </a:cubicBezTo>
                <a:cubicBezTo>
                  <a:pt x="16" y="17"/>
                  <a:pt x="14" y="16"/>
                  <a:pt x="14" y="14"/>
                </a:cubicBezTo>
                <a:close/>
                <a:moveTo>
                  <a:pt x="23" y="3"/>
                </a:moveTo>
                <a:cubicBezTo>
                  <a:pt x="23" y="1"/>
                  <a:pt x="24" y="0"/>
                  <a:pt x="26" y="0"/>
                </a:cubicBezTo>
                <a:cubicBezTo>
                  <a:pt x="134" y="0"/>
                  <a:pt x="134" y="0"/>
                  <a:pt x="134" y="0"/>
                </a:cubicBezTo>
                <a:cubicBezTo>
                  <a:pt x="136" y="0"/>
                  <a:pt x="137" y="1"/>
                  <a:pt x="137" y="3"/>
                </a:cubicBezTo>
                <a:cubicBezTo>
                  <a:pt x="137" y="4"/>
                  <a:pt x="136" y="6"/>
                  <a:pt x="134" y="6"/>
                </a:cubicBezTo>
                <a:cubicBezTo>
                  <a:pt x="26" y="6"/>
                  <a:pt x="26" y="6"/>
                  <a:pt x="26" y="6"/>
                </a:cubicBezTo>
                <a:cubicBezTo>
                  <a:pt x="24" y="6"/>
                  <a:pt x="23" y="4"/>
                  <a:pt x="23" y="3"/>
                </a:cubicBezTo>
                <a:close/>
                <a:moveTo>
                  <a:pt x="131" y="43"/>
                </a:moveTo>
                <a:cubicBezTo>
                  <a:pt x="133" y="43"/>
                  <a:pt x="134" y="44"/>
                  <a:pt x="134" y="46"/>
                </a:cubicBezTo>
                <a:cubicBezTo>
                  <a:pt x="134" y="47"/>
                  <a:pt x="133" y="49"/>
                  <a:pt x="131" y="49"/>
                </a:cubicBezTo>
                <a:cubicBezTo>
                  <a:pt x="130" y="49"/>
                  <a:pt x="129" y="47"/>
                  <a:pt x="129" y="46"/>
                </a:cubicBezTo>
                <a:cubicBezTo>
                  <a:pt x="129" y="44"/>
                  <a:pt x="130" y="43"/>
                  <a:pt x="131" y="43"/>
                </a:cubicBezTo>
                <a:close/>
                <a:moveTo>
                  <a:pt x="131" y="60"/>
                </a:moveTo>
                <a:cubicBezTo>
                  <a:pt x="133" y="60"/>
                  <a:pt x="134" y="61"/>
                  <a:pt x="134" y="63"/>
                </a:cubicBezTo>
                <a:cubicBezTo>
                  <a:pt x="134" y="64"/>
                  <a:pt x="133" y="66"/>
                  <a:pt x="131" y="66"/>
                </a:cubicBezTo>
                <a:cubicBezTo>
                  <a:pt x="130" y="66"/>
                  <a:pt x="129" y="64"/>
                  <a:pt x="129" y="63"/>
                </a:cubicBezTo>
                <a:cubicBezTo>
                  <a:pt x="129" y="61"/>
                  <a:pt x="130" y="60"/>
                  <a:pt x="131" y="60"/>
                </a:cubicBezTo>
                <a:close/>
                <a:moveTo>
                  <a:pt x="140" y="51"/>
                </a:moveTo>
                <a:cubicBezTo>
                  <a:pt x="142" y="51"/>
                  <a:pt x="143" y="53"/>
                  <a:pt x="143" y="54"/>
                </a:cubicBezTo>
                <a:cubicBezTo>
                  <a:pt x="143" y="56"/>
                  <a:pt x="142" y="57"/>
                  <a:pt x="140" y="57"/>
                </a:cubicBezTo>
                <a:cubicBezTo>
                  <a:pt x="138" y="57"/>
                  <a:pt x="137" y="56"/>
                  <a:pt x="137" y="54"/>
                </a:cubicBezTo>
                <a:cubicBezTo>
                  <a:pt x="137" y="53"/>
                  <a:pt x="138" y="51"/>
                  <a:pt x="140" y="51"/>
                </a:cubicBezTo>
                <a:close/>
                <a:moveTo>
                  <a:pt x="140" y="69"/>
                </a:moveTo>
                <a:cubicBezTo>
                  <a:pt x="142" y="69"/>
                  <a:pt x="143" y="70"/>
                  <a:pt x="143" y="71"/>
                </a:cubicBezTo>
                <a:cubicBezTo>
                  <a:pt x="143" y="73"/>
                  <a:pt x="142" y="74"/>
                  <a:pt x="140" y="74"/>
                </a:cubicBezTo>
                <a:cubicBezTo>
                  <a:pt x="138" y="74"/>
                  <a:pt x="137" y="73"/>
                  <a:pt x="137" y="71"/>
                </a:cubicBezTo>
                <a:cubicBezTo>
                  <a:pt x="137" y="70"/>
                  <a:pt x="138" y="69"/>
                  <a:pt x="140" y="69"/>
                </a:cubicBezTo>
                <a:close/>
                <a:moveTo>
                  <a:pt x="149" y="43"/>
                </a:moveTo>
                <a:cubicBezTo>
                  <a:pt x="150" y="43"/>
                  <a:pt x="151" y="44"/>
                  <a:pt x="151" y="46"/>
                </a:cubicBezTo>
                <a:cubicBezTo>
                  <a:pt x="151" y="47"/>
                  <a:pt x="150" y="49"/>
                  <a:pt x="149" y="49"/>
                </a:cubicBezTo>
                <a:cubicBezTo>
                  <a:pt x="147" y="49"/>
                  <a:pt x="146" y="47"/>
                  <a:pt x="146" y="46"/>
                </a:cubicBezTo>
                <a:cubicBezTo>
                  <a:pt x="146" y="44"/>
                  <a:pt x="147" y="43"/>
                  <a:pt x="149" y="43"/>
                </a:cubicBezTo>
                <a:close/>
                <a:moveTo>
                  <a:pt x="149" y="60"/>
                </a:moveTo>
                <a:cubicBezTo>
                  <a:pt x="150" y="60"/>
                  <a:pt x="151" y="61"/>
                  <a:pt x="151" y="63"/>
                </a:cubicBezTo>
                <a:cubicBezTo>
                  <a:pt x="151" y="64"/>
                  <a:pt x="150" y="66"/>
                  <a:pt x="149" y="66"/>
                </a:cubicBezTo>
                <a:cubicBezTo>
                  <a:pt x="147" y="66"/>
                  <a:pt x="146" y="64"/>
                  <a:pt x="146" y="63"/>
                </a:cubicBezTo>
                <a:cubicBezTo>
                  <a:pt x="146" y="61"/>
                  <a:pt x="147" y="60"/>
                  <a:pt x="149" y="60"/>
                </a:cubicBezTo>
                <a:close/>
                <a:moveTo>
                  <a:pt x="131" y="77"/>
                </a:moveTo>
                <a:cubicBezTo>
                  <a:pt x="133" y="77"/>
                  <a:pt x="134" y="78"/>
                  <a:pt x="134" y="80"/>
                </a:cubicBezTo>
                <a:cubicBezTo>
                  <a:pt x="134" y="82"/>
                  <a:pt x="133" y="83"/>
                  <a:pt x="131" y="83"/>
                </a:cubicBezTo>
                <a:cubicBezTo>
                  <a:pt x="130" y="83"/>
                  <a:pt x="129" y="82"/>
                  <a:pt x="129" y="80"/>
                </a:cubicBezTo>
                <a:cubicBezTo>
                  <a:pt x="129" y="78"/>
                  <a:pt x="130" y="77"/>
                  <a:pt x="131" y="77"/>
                </a:cubicBezTo>
                <a:close/>
                <a:moveTo>
                  <a:pt x="131" y="94"/>
                </a:moveTo>
                <a:cubicBezTo>
                  <a:pt x="133" y="94"/>
                  <a:pt x="134" y="96"/>
                  <a:pt x="134" y="97"/>
                </a:cubicBezTo>
                <a:cubicBezTo>
                  <a:pt x="134" y="99"/>
                  <a:pt x="133" y="100"/>
                  <a:pt x="131" y="100"/>
                </a:cubicBezTo>
                <a:cubicBezTo>
                  <a:pt x="130" y="100"/>
                  <a:pt x="129" y="99"/>
                  <a:pt x="129" y="97"/>
                </a:cubicBezTo>
                <a:cubicBezTo>
                  <a:pt x="129" y="96"/>
                  <a:pt x="130" y="94"/>
                  <a:pt x="131" y="94"/>
                </a:cubicBezTo>
                <a:close/>
                <a:moveTo>
                  <a:pt x="140" y="86"/>
                </a:moveTo>
                <a:cubicBezTo>
                  <a:pt x="142" y="86"/>
                  <a:pt x="143" y="87"/>
                  <a:pt x="143" y="89"/>
                </a:cubicBezTo>
                <a:cubicBezTo>
                  <a:pt x="143" y="90"/>
                  <a:pt x="142" y="91"/>
                  <a:pt x="140" y="91"/>
                </a:cubicBezTo>
                <a:cubicBezTo>
                  <a:pt x="138" y="91"/>
                  <a:pt x="137" y="90"/>
                  <a:pt x="137" y="89"/>
                </a:cubicBezTo>
                <a:cubicBezTo>
                  <a:pt x="137" y="87"/>
                  <a:pt x="138" y="86"/>
                  <a:pt x="140" y="86"/>
                </a:cubicBezTo>
                <a:close/>
                <a:moveTo>
                  <a:pt x="140" y="103"/>
                </a:moveTo>
                <a:cubicBezTo>
                  <a:pt x="142" y="103"/>
                  <a:pt x="143" y="104"/>
                  <a:pt x="143" y="106"/>
                </a:cubicBezTo>
                <a:cubicBezTo>
                  <a:pt x="143" y="107"/>
                  <a:pt x="142" y="109"/>
                  <a:pt x="140" y="109"/>
                </a:cubicBezTo>
                <a:cubicBezTo>
                  <a:pt x="138" y="109"/>
                  <a:pt x="137" y="107"/>
                  <a:pt x="137" y="106"/>
                </a:cubicBezTo>
                <a:cubicBezTo>
                  <a:pt x="137" y="104"/>
                  <a:pt x="138" y="103"/>
                  <a:pt x="140" y="103"/>
                </a:cubicBezTo>
                <a:close/>
                <a:moveTo>
                  <a:pt x="149" y="77"/>
                </a:moveTo>
                <a:cubicBezTo>
                  <a:pt x="150" y="77"/>
                  <a:pt x="151" y="78"/>
                  <a:pt x="151" y="80"/>
                </a:cubicBezTo>
                <a:cubicBezTo>
                  <a:pt x="151" y="82"/>
                  <a:pt x="150" y="83"/>
                  <a:pt x="149" y="83"/>
                </a:cubicBezTo>
                <a:cubicBezTo>
                  <a:pt x="147" y="83"/>
                  <a:pt x="146" y="82"/>
                  <a:pt x="146" y="80"/>
                </a:cubicBezTo>
                <a:cubicBezTo>
                  <a:pt x="146" y="78"/>
                  <a:pt x="147" y="77"/>
                  <a:pt x="149" y="77"/>
                </a:cubicBezTo>
                <a:close/>
                <a:moveTo>
                  <a:pt x="149" y="94"/>
                </a:moveTo>
                <a:cubicBezTo>
                  <a:pt x="150" y="94"/>
                  <a:pt x="151" y="96"/>
                  <a:pt x="151" y="97"/>
                </a:cubicBezTo>
                <a:cubicBezTo>
                  <a:pt x="151" y="99"/>
                  <a:pt x="150" y="100"/>
                  <a:pt x="149" y="100"/>
                </a:cubicBezTo>
                <a:cubicBezTo>
                  <a:pt x="147" y="100"/>
                  <a:pt x="146" y="99"/>
                  <a:pt x="146" y="97"/>
                </a:cubicBezTo>
                <a:cubicBezTo>
                  <a:pt x="146" y="96"/>
                  <a:pt x="147" y="94"/>
                  <a:pt x="149" y="94"/>
                </a:cubicBezTo>
                <a:close/>
                <a:moveTo>
                  <a:pt x="131" y="111"/>
                </a:moveTo>
                <a:cubicBezTo>
                  <a:pt x="133" y="111"/>
                  <a:pt x="134" y="113"/>
                  <a:pt x="134" y="114"/>
                </a:cubicBezTo>
                <a:cubicBezTo>
                  <a:pt x="134" y="116"/>
                  <a:pt x="133" y="117"/>
                  <a:pt x="131" y="117"/>
                </a:cubicBezTo>
                <a:cubicBezTo>
                  <a:pt x="130" y="117"/>
                  <a:pt x="129" y="116"/>
                  <a:pt x="129" y="114"/>
                </a:cubicBezTo>
                <a:cubicBezTo>
                  <a:pt x="129" y="113"/>
                  <a:pt x="130" y="111"/>
                  <a:pt x="131" y="111"/>
                </a:cubicBezTo>
                <a:close/>
                <a:moveTo>
                  <a:pt x="131" y="129"/>
                </a:moveTo>
                <a:cubicBezTo>
                  <a:pt x="133" y="129"/>
                  <a:pt x="134" y="130"/>
                  <a:pt x="134" y="131"/>
                </a:cubicBezTo>
                <a:cubicBezTo>
                  <a:pt x="134" y="133"/>
                  <a:pt x="133" y="134"/>
                  <a:pt x="131" y="134"/>
                </a:cubicBezTo>
                <a:cubicBezTo>
                  <a:pt x="130" y="134"/>
                  <a:pt x="129" y="133"/>
                  <a:pt x="129" y="131"/>
                </a:cubicBezTo>
                <a:cubicBezTo>
                  <a:pt x="129" y="130"/>
                  <a:pt x="130" y="129"/>
                  <a:pt x="131" y="129"/>
                </a:cubicBezTo>
                <a:close/>
                <a:moveTo>
                  <a:pt x="140" y="120"/>
                </a:moveTo>
                <a:cubicBezTo>
                  <a:pt x="142" y="120"/>
                  <a:pt x="143" y="121"/>
                  <a:pt x="143" y="123"/>
                </a:cubicBezTo>
                <a:cubicBezTo>
                  <a:pt x="143" y="124"/>
                  <a:pt x="142" y="126"/>
                  <a:pt x="140" y="126"/>
                </a:cubicBezTo>
                <a:cubicBezTo>
                  <a:pt x="138" y="126"/>
                  <a:pt x="137" y="124"/>
                  <a:pt x="137" y="123"/>
                </a:cubicBezTo>
                <a:cubicBezTo>
                  <a:pt x="137" y="121"/>
                  <a:pt x="138" y="120"/>
                  <a:pt x="140" y="120"/>
                </a:cubicBezTo>
                <a:close/>
                <a:moveTo>
                  <a:pt x="149" y="111"/>
                </a:moveTo>
                <a:cubicBezTo>
                  <a:pt x="150" y="111"/>
                  <a:pt x="151" y="113"/>
                  <a:pt x="151" y="114"/>
                </a:cubicBezTo>
                <a:cubicBezTo>
                  <a:pt x="151" y="116"/>
                  <a:pt x="150" y="117"/>
                  <a:pt x="149" y="117"/>
                </a:cubicBezTo>
                <a:cubicBezTo>
                  <a:pt x="147" y="117"/>
                  <a:pt x="146" y="116"/>
                  <a:pt x="146" y="114"/>
                </a:cubicBezTo>
                <a:cubicBezTo>
                  <a:pt x="146" y="113"/>
                  <a:pt x="147" y="111"/>
                  <a:pt x="149" y="111"/>
                </a:cubicBezTo>
                <a:close/>
                <a:moveTo>
                  <a:pt x="149" y="129"/>
                </a:moveTo>
                <a:cubicBezTo>
                  <a:pt x="150" y="129"/>
                  <a:pt x="151" y="130"/>
                  <a:pt x="151" y="131"/>
                </a:cubicBezTo>
                <a:cubicBezTo>
                  <a:pt x="151" y="133"/>
                  <a:pt x="150" y="134"/>
                  <a:pt x="149" y="134"/>
                </a:cubicBezTo>
                <a:cubicBezTo>
                  <a:pt x="147" y="134"/>
                  <a:pt x="146" y="133"/>
                  <a:pt x="146" y="131"/>
                </a:cubicBezTo>
                <a:cubicBezTo>
                  <a:pt x="146" y="130"/>
                  <a:pt x="147" y="129"/>
                  <a:pt x="149" y="129"/>
                </a:cubicBezTo>
                <a:close/>
                <a:moveTo>
                  <a:pt x="80" y="43"/>
                </a:moveTo>
                <a:cubicBezTo>
                  <a:pt x="82" y="43"/>
                  <a:pt x="83" y="44"/>
                  <a:pt x="83" y="46"/>
                </a:cubicBezTo>
                <a:cubicBezTo>
                  <a:pt x="83" y="47"/>
                  <a:pt x="82" y="49"/>
                  <a:pt x="80" y="49"/>
                </a:cubicBezTo>
                <a:cubicBezTo>
                  <a:pt x="78" y="49"/>
                  <a:pt x="77" y="47"/>
                  <a:pt x="77" y="46"/>
                </a:cubicBezTo>
                <a:cubicBezTo>
                  <a:pt x="77" y="44"/>
                  <a:pt x="78" y="43"/>
                  <a:pt x="80" y="43"/>
                </a:cubicBezTo>
                <a:close/>
                <a:moveTo>
                  <a:pt x="80" y="60"/>
                </a:moveTo>
                <a:cubicBezTo>
                  <a:pt x="82" y="60"/>
                  <a:pt x="83" y="61"/>
                  <a:pt x="83" y="63"/>
                </a:cubicBezTo>
                <a:cubicBezTo>
                  <a:pt x="83" y="64"/>
                  <a:pt x="82" y="66"/>
                  <a:pt x="80" y="66"/>
                </a:cubicBezTo>
                <a:cubicBezTo>
                  <a:pt x="78" y="66"/>
                  <a:pt x="77" y="64"/>
                  <a:pt x="77" y="63"/>
                </a:cubicBezTo>
                <a:cubicBezTo>
                  <a:pt x="77" y="61"/>
                  <a:pt x="78" y="60"/>
                  <a:pt x="80" y="60"/>
                </a:cubicBezTo>
                <a:close/>
                <a:moveTo>
                  <a:pt x="89" y="51"/>
                </a:moveTo>
                <a:cubicBezTo>
                  <a:pt x="90" y="51"/>
                  <a:pt x="91" y="53"/>
                  <a:pt x="91" y="54"/>
                </a:cubicBezTo>
                <a:cubicBezTo>
                  <a:pt x="91" y="56"/>
                  <a:pt x="90" y="57"/>
                  <a:pt x="89" y="57"/>
                </a:cubicBezTo>
                <a:cubicBezTo>
                  <a:pt x="87" y="57"/>
                  <a:pt x="86" y="56"/>
                  <a:pt x="86" y="54"/>
                </a:cubicBezTo>
                <a:cubicBezTo>
                  <a:pt x="86" y="53"/>
                  <a:pt x="87" y="51"/>
                  <a:pt x="89" y="51"/>
                </a:cubicBezTo>
                <a:close/>
                <a:moveTo>
                  <a:pt x="89" y="69"/>
                </a:moveTo>
                <a:cubicBezTo>
                  <a:pt x="90" y="69"/>
                  <a:pt x="91" y="70"/>
                  <a:pt x="91" y="71"/>
                </a:cubicBezTo>
                <a:cubicBezTo>
                  <a:pt x="91" y="73"/>
                  <a:pt x="90" y="74"/>
                  <a:pt x="89" y="74"/>
                </a:cubicBezTo>
                <a:cubicBezTo>
                  <a:pt x="87" y="74"/>
                  <a:pt x="86" y="73"/>
                  <a:pt x="86" y="71"/>
                </a:cubicBezTo>
                <a:cubicBezTo>
                  <a:pt x="86" y="70"/>
                  <a:pt x="87" y="69"/>
                  <a:pt x="89" y="69"/>
                </a:cubicBezTo>
                <a:close/>
                <a:moveTo>
                  <a:pt x="97" y="43"/>
                </a:moveTo>
                <a:cubicBezTo>
                  <a:pt x="99" y="43"/>
                  <a:pt x="100" y="44"/>
                  <a:pt x="100" y="46"/>
                </a:cubicBezTo>
                <a:cubicBezTo>
                  <a:pt x="100" y="47"/>
                  <a:pt x="99" y="49"/>
                  <a:pt x="97" y="49"/>
                </a:cubicBezTo>
                <a:cubicBezTo>
                  <a:pt x="96" y="49"/>
                  <a:pt x="94" y="47"/>
                  <a:pt x="94" y="46"/>
                </a:cubicBezTo>
                <a:cubicBezTo>
                  <a:pt x="94" y="44"/>
                  <a:pt x="96" y="43"/>
                  <a:pt x="97" y="43"/>
                </a:cubicBezTo>
                <a:close/>
                <a:moveTo>
                  <a:pt x="114" y="43"/>
                </a:moveTo>
                <a:cubicBezTo>
                  <a:pt x="116" y="43"/>
                  <a:pt x="117" y="44"/>
                  <a:pt x="117" y="46"/>
                </a:cubicBezTo>
                <a:cubicBezTo>
                  <a:pt x="117" y="47"/>
                  <a:pt x="116" y="49"/>
                  <a:pt x="114" y="49"/>
                </a:cubicBezTo>
                <a:cubicBezTo>
                  <a:pt x="113" y="49"/>
                  <a:pt x="111" y="47"/>
                  <a:pt x="111" y="46"/>
                </a:cubicBezTo>
                <a:cubicBezTo>
                  <a:pt x="111" y="44"/>
                  <a:pt x="113" y="43"/>
                  <a:pt x="114" y="43"/>
                </a:cubicBezTo>
                <a:close/>
                <a:moveTo>
                  <a:pt x="97" y="60"/>
                </a:moveTo>
                <a:cubicBezTo>
                  <a:pt x="99" y="60"/>
                  <a:pt x="100" y="61"/>
                  <a:pt x="100" y="63"/>
                </a:cubicBezTo>
                <a:cubicBezTo>
                  <a:pt x="100" y="64"/>
                  <a:pt x="99" y="66"/>
                  <a:pt x="97" y="66"/>
                </a:cubicBezTo>
                <a:cubicBezTo>
                  <a:pt x="96" y="66"/>
                  <a:pt x="94" y="64"/>
                  <a:pt x="94" y="63"/>
                </a:cubicBezTo>
                <a:cubicBezTo>
                  <a:pt x="94" y="61"/>
                  <a:pt x="96" y="60"/>
                  <a:pt x="97" y="60"/>
                </a:cubicBezTo>
                <a:close/>
                <a:moveTo>
                  <a:pt x="114" y="60"/>
                </a:moveTo>
                <a:cubicBezTo>
                  <a:pt x="116" y="60"/>
                  <a:pt x="117" y="61"/>
                  <a:pt x="117" y="63"/>
                </a:cubicBezTo>
                <a:cubicBezTo>
                  <a:pt x="117" y="64"/>
                  <a:pt x="116" y="66"/>
                  <a:pt x="114" y="66"/>
                </a:cubicBezTo>
                <a:cubicBezTo>
                  <a:pt x="113" y="66"/>
                  <a:pt x="111" y="64"/>
                  <a:pt x="111" y="63"/>
                </a:cubicBezTo>
                <a:cubicBezTo>
                  <a:pt x="111" y="61"/>
                  <a:pt x="113" y="60"/>
                  <a:pt x="114" y="60"/>
                </a:cubicBezTo>
                <a:close/>
                <a:moveTo>
                  <a:pt x="106" y="51"/>
                </a:moveTo>
                <a:cubicBezTo>
                  <a:pt x="107" y="51"/>
                  <a:pt x="109" y="53"/>
                  <a:pt x="109" y="54"/>
                </a:cubicBezTo>
                <a:cubicBezTo>
                  <a:pt x="109" y="56"/>
                  <a:pt x="107" y="57"/>
                  <a:pt x="106" y="57"/>
                </a:cubicBezTo>
                <a:cubicBezTo>
                  <a:pt x="104" y="57"/>
                  <a:pt x="103" y="56"/>
                  <a:pt x="103" y="54"/>
                </a:cubicBezTo>
                <a:cubicBezTo>
                  <a:pt x="103" y="53"/>
                  <a:pt x="104" y="51"/>
                  <a:pt x="106" y="51"/>
                </a:cubicBezTo>
                <a:close/>
                <a:moveTo>
                  <a:pt x="123" y="51"/>
                </a:moveTo>
                <a:cubicBezTo>
                  <a:pt x="124" y="51"/>
                  <a:pt x="126" y="53"/>
                  <a:pt x="126" y="54"/>
                </a:cubicBezTo>
                <a:cubicBezTo>
                  <a:pt x="126" y="56"/>
                  <a:pt x="124" y="57"/>
                  <a:pt x="123" y="57"/>
                </a:cubicBezTo>
                <a:cubicBezTo>
                  <a:pt x="121" y="57"/>
                  <a:pt x="120" y="56"/>
                  <a:pt x="120" y="54"/>
                </a:cubicBezTo>
                <a:cubicBezTo>
                  <a:pt x="120" y="53"/>
                  <a:pt x="121" y="51"/>
                  <a:pt x="123" y="51"/>
                </a:cubicBezTo>
                <a:close/>
                <a:moveTo>
                  <a:pt x="106" y="69"/>
                </a:moveTo>
                <a:cubicBezTo>
                  <a:pt x="107" y="69"/>
                  <a:pt x="109" y="70"/>
                  <a:pt x="109" y="71"/>
                </a:cubicBezTo>
                <a:cubicBezTo>
                  <a:pt x="109" y="73"/>
                  <a:pt x="107" y="74"/>
                  <a:pt x="106" y="74"/>
                </a:cubicBezTo>
                <a:cubicBezTo>
                  <a:pt x="104" y="74"/>
                  <a:pt x="103" y="73"/>
                  <a:pt x="103" y="71"/>
                </a:cubicBezTo>
                <a:cubicBezTo>
                  <a:pt x="103" y="70"/>
                  <a:pt x="104" y="69"/>
                  <a:pt x="106" y="69"/>
                </a:cubicBezTo>
                <a:close/>
                <a:moveTo>
                  <a:pt x="123" y="69"/>
                </a:moveTo>
                <a:cubicBezTo>
                  <a:pt x="124" y="69"/>
                  <a:pt x="126" y="70"/>
                  <a:pt x="126" y="71"/>
                </a:cubicBezTo>
                <a:cubicBezTo>
                  <a:pt x="126" y="73"/>
                  <a:pt x="124" y="74"/>
                  <a:pt x="123" y="74"/>
                </a:cubicBezTo>
                <a:cubicBezTo>
                  <a:pt x="121" y="74"/>
                  <a:pt x="120" y="73"/>
                  <a:pt x="120" y="71"/>
                </a:cubicBezTo>
                <a:cubicBezTo>
                  <a:pt x="120" y="70"/>
                  <a:pt x="121" y="69"/>
                  <a:pt x="123" y="69"/>
                </a:cubicBezTo>
                <a:close/>
                <a:moveTo>
                  <a:pt x="80" y="77"/>
                </a:moveTo>
                <a:cubicBezTo>
                  <a:pt x="82" y="77"/>
                  <a:pt x="83" y="78"/>
                  <a:pt x="83" y="80"/>
                </a:cubicBezTo>
                <a:cubicBezTo>
                  <a:pt x="83" y="82"/>
                  <a:pt x="82" y="83"/>
                  <a:pt x="80" y="83"/>
                </a:cubicBezTo>
                <a:cubicBezTo>
                  <a:pt x="78" y="83"/>
                  <a:pt x="77" y="82"/>
                  <a:pt x="77" y="80"/>
                </a:cubicBezTo>
                <a:cubicBezTo>
                  <a:pt x="77" y="78"/>
                  <a:pt x="78" y="77"/>
                  <a:pt x="80" y="77"/>
                </a:cubicBezTo>
                <a:close/>
                <a:moveTo>
                  <a:pt x="80" y="94"/>
                </a:moveTo>
                <a:cubicBezTo>
                  <a:pt x="82" y="94"/>
                  <a:pt x="83" y="96"/>
                  <a:pt x="83" y="97"/>
                </a:cubicBezTo>
                <a:cubicBezTo>
                  <a:pt x="83" y="99"/>
                  <a:pt x="82" y="100"/>
                  <a:pt x="80" y="100"/>
                </a:cubicBezTo>
                <a:cubicBezTo>
                  <a:pt x="78" y="100"/>
                  <a:pt x="77" y="99"/>
                  <a:pt x="77" y="97"/>
                </a:cubicBezTo>
                <a:cubicBezTo>
                  <a:pt x="77" y="96"/>
                  <a:pt x="78" y="94"/>
                  <a:pt x="80" y="94"/>
                </a:cubicBezTo>
                <a:close/>
                <a:moveTo>
                  <a:pt x="89" y="86"/>
                </a:moveTo>
                <a:cubicBezTo>
                  <a:pt x="90" y="86"/>
                  <a:pt x="91" y="87"/>
                  <a:pt x="91" y="89"/>
                </a:cubicBezTo>
                <a:cubicBezTo>
                  <a:pt x="91" y="90"/>
                  <a:pt x="90" y="91"/>
                  <a:pt x="89" y="91"/>
                </a:cubicBezTo>
                <a:cubicBezTo>
                  <a:pt x="87" y="91"/>
                  <a:pt x="86" y="90"/>
                  <a:pt x="86" y="89"/>
                </a:cubicBezTo>
                <a:cubicBezTo>
                  <a:pt x="86" y="87"/>
                  <a:pt x="87" y="86"/>
                  <a:pt x="89" y="86"/>
                </a:cubicBezTo>
                <a:close/>
                <a:moveTo>
                  <a:pt x="89" y="103"/>
                </a:moveTo>
                <a:cubicBezTo>
                  <a:pt x="90" y="103"/>
                  <a:pt x="91" y="104"/>
                  <a:pt x="91" y="106"/>
                </a:cubicBezTo>
                <a:cubicBezTo>
                  <a:pt x="91" y="107"/>
                  <a:pt x="90" y="109"/>
                  <a:pt x="89" y="109"/>
                </a:cubicBezTo>
                <a:cubicBezTo>
                  <a:pt x="87" y="109"/>
                  <a:pt x="86" y="107"/>
                  <a:pt x="86" y="106"/>
                </a:cubicBezTo>
                <a:cubicBezTo>
                  <a:pt x="86" y="104"/>
                  <a:pt x="87" y="103"/>
                  <a:pt x="89" y="103"/>
                </a:cubicBezTo>
                <a:close/>
                <a:moveTo>
                  <a:pt x="97" y="77"/>
                </a:moveTo>
                <a:cubicBezTo>
                  <a:pt x="99" y="77"/>
                  <a:pt x="100" y="78"/>
                  <a:pt x="100" y="80"/>
                </a:cubicBezTo>
                <a:cubicBezTo>
                  <a:pt x="100" y="82"/>
                  <a:pt x="99" y="83"/>
                  <a:pt x="97" y="83"/>
                </a:cubicBezTo>
                <a:cubicBezTo>
                  <a:pt x="96" y="83"/>
                  <a:pt x="94" y="82"/>
                  <a:pt x="94" y="80"/>
                </a:cubicBezTo>
                <a:cubicBezTo>
                  <a:pt x="94" y="78"/>
                  <a:pt x="96" y="77"/>
                  <a:pt x="97" y="77"/>
                </a:cubicBezTo>
                <a:close/>
                <a:moveTo>
                  <a:pt x="114" y="77"/>
                </a:moveTo>
                <a:cubicBezTo>
                  <a:pt x="116" y="77"/>
                  <a:pt x="117" y="78"/>
                  <a:pt x="117" y="80"/>
                </a:cubicBezTo>
                <a:cubicBezTo>
                  <a:pt x="117" y="82"/>
                  <a:pt x="116" y="83"/>
                  <a:pt x="114" y="83"/>
                </a:cubicBezTo>
                <a:cubicBezTo>
                  <a:pt x="113" y="83"/>
                  <a:pt x="111" y="82"/>
                  <a:pt x="111" y="80"/>
                </a:cubicBezTo>
                <a:cubicBezTo>
                  <a:pt x="111" y="78"/>
                  <a:pt x="113" y="77"/>
                  <a:pt x="114" y="77"/>
                </a:cubicBezTo>
                <a:close/>
                <a:moveTo>
                  <a:pt x="97" y="94"/>
                </a:moveTo>
                <a:cubicBezTo>
                  <a:pt x="99" y="94"/>
                  <a:pt x="100" y="96"/>
                  <a:pt x="100" y="97"/>
                </a:cubicBezTo>
                <a:cubicBezTo>
                  <a:pt x="100" y="99"/>
                  <a:pt x="99" y="100"/>
                  <a:pt x="97" y="100"/>
                </a:cubicBezTo>
                <a:cubicBezTo>
                  <a:pt x="96" y="100"/>
                  <a:pt x="94" y="99"/>
                  <a:pt x="94" y="97"/>
                </a:cubicBezTo>
                <a:cubicBezTo>
                  <a:pt x="94" y="96"/>
                  <a:pt x="96" y="94"/>
                  <a:pt x="97" y="94"/>
                </a:cubicBezTo>
                <a:close/>
                <a:moveTo>
                  <a:pt x="114" y="94"/>
                </a:moveTo>
                <a:cubicBezTo>
                  <a:pt x="116" y="94"/>
                  <a:pt x="117" y="96"/>
                  <a:pt x="117" y="97"/>
                </a:cubicBezTo>
                <a:cubicBezTo>
                  <a:pt x="117" y="99"/>
                  <a:pt x="116" y="100"/>
                  <a:pt x="114" y="100"/>
                </a:cubicBezTo>
                <a:cubicBezTo>
                  <a:pt x="113" y="100"/>
                  <a:pt x="111" y="99"/>
                  <a:pt x="111" y="97"/>
                </a:cubicBezTo>
                <a:cubicBezTo>
                  <a:pt x="111" y="96"/>
                  <a:pt x="113" y="94"/>
                  <a:pt x="114" y="94"/>
                </a:cubicBezTo>
                <a:close/>
                <a:moveTo>
                  <a:pt x="106" y="86"/>
                </a:moveTo>
                <a:cubicBezTo>
                  <a:pt x="107" y="86"/>
                  <a:pt x="109" y="87"/>
                  <a:pt x="109" y="89"/>
                </a:cubicBezTo>
                <a:cubicBezTo>
                  <a:pt x="109" y="90"/>
                  <a:pt x="107" y="91"/>
                  <a:pt x="106" y="91"/>
                </a:cubicBezTo>
                <a:cubicBezTo>
                  <a:pt x="104" y="91"/>
                  <a:pt x="103" y="90"/>
                  <a:pt x="103" y="89"/>
                </a:cubicBezTo>
                <a:cubicBezTo>
                  <a:pt x="103" y="87"/>
                  <a:pt x="104" y="86"/>
                  <a:pt x="106" y="86"/>
                </a:cubicBezTo>
                <a:close/>
                <a:moveTo>
                  <a:pt x="123" y="86"/>
                </a:moveTo>
                <a:cubicBezTo>
                  <a:pt x="124" y="86"/>
                  <a:pt x="126" y="87"/>
                  <a:pt x="126" y="89"/>
                </a:cubicBezTo>
                <a:cubicBezTo>
                  <a:pt x="126" y="90"/>
                  <a:pt x="124" y="91"/>
                  <a:pt x="123" y="91"/>
                </a:cubicBezTo>
                <a:cubicBezTo>
                  <a:pt x="121" y="91"/>
                  <a:pt x="120" y="90"/>
                  <a:pt x="120" y="89"/>
                </a:cubicBezTo>
                <a:cubicBezTo>
                  <a:pt x="120" y="87"/>
                  <a:pt x="121" y="86"/>
                  <a:pt x="123" y="86"/>
                </a:cubicBezTo>
                <a:close/>
                <a:moveTo>
                  <a:pt x="106" y="103"/>
                </a:moveTo>
                <a:cubicBezTo>
                  <a:pt x="107" y="103"/>
                  <a:pt x="109" y="104"/>
                  <a:pt x="109" y="106"/>
                </a:cubicBezTo>
                <a:cubicBezTo>
                  <a:pt x="109" y="107"/>
                  <a:pt x="107" y="109"/>
                  <a:pt x="106" y="109"/>
                </a:cubicBezTo>
                <a:cubicBezTo>
                  <a:pt x="104" y="109"/>
                  <a:pt x="103" y="107"/>
                  <a:pt x="103" y="106"/>
                </a:cubicBezTo>
                <a:cubicBezTo>
                  <a:pt x="103" y="104"/>
                  <a:pt x="104" y="103"/>
                  <a:pt x="106" y="103"/>
                </a:cubicBezTo>
                <a:close/>
                <a:moveTo>
                  <a:pt x="123" y="103"/>
                </a:moveTo>
                <a:cubicBezTo>
                  <a:pt x="124" y="103"/>
                  <a:pt x="126" y="104"/>
                  <a:pt x="126" y="106"/>
                </a:cubicBezTo>
                <a:cubicBezTo>
                  <a:pt x="126" y="107"/>
                  <a:pt x="124" y="109"/>
                  <a:pt x="123" y="109"/>
                </a:cubicBezTo>
                <a:cubicBezTo>
                  <a:pt x="121" y="109"/>
                  <a:pt x="120" y="107"/>
                  <a:pt x="120" y="106"/>
                </a:cubicBezTo>
                <a:cubicBezTo>
                  <a:pt x="120" y="104"/>
                  <a:pt x="121" y="103"/>
                  <a:pt x="123" y="103"/>
                </a:cubicBezTo>
                <a:close/>
                <a:moveTo>
                  <a:pt x="80" y="111"/>
                </a:moveTo>
                <a:cubicBezTo>
                  <a:pt x="82" y="111"/>
                  <a:pt x="83" y="113"/>
                  <a:pt x="83" y="114"/>
                </a:cubicBezTo>
                <a:cubicBezTo>
                  <a:pt x="83" y="116"/>
                  <a:pt x="82" y="117"/>
                  <a:pt x="80" y="117"/>
                </a:cubicBezTo>
                <a:cubicBezTo>
                  <a:pt x="78" y="117"/>
                  <a:pt x="77" y="116"/>
                  <a:pt x="77" y="114"/>
                </a:cubicBezTo>
                <a:cubicBezTo>
                  <a:pt x="77" y="113"/>
                  <a:pt x="78" y="111"/>
                  <a:pt x="80" y="111"/>
                </a:cubicBezTo>
                <a:close/>
                <a:moveTo>
                  <a:pt x="80" y="129"/>
                </a:moveTo>
                <a:cubicBezTo>
                  <a:pt x="82" y="129"/>
                  <a:pt x="83" y="130"/>
                  <a:pt x="83" y="131"/>
                </a:cubicBezTo>
                <a:cubicBezTo>
                  <a:pt x="83" y="133"/>
                  <a:pt x="82" y="134"/>
                  <a:pt x="80" y="134"/>
                </a:cubicBezTo>
                <a:cubicBezTo>
                  <a:pt x="78" y="134"/>
                  <a:pt x="77" y="133"/>
                  <a:pt x="77" y="131"/>
                </a:cubicBezTo>
                <a:cubicBezTo>
                  <a:pt x="77" y="130"/>
                  <a:pt x="78" y="129"/>
                  <a:pt x="80" y="129"/>
                </a:cubicBezTo>
                <a:close/>
                <a:moveTo>
                  <a:pt x="89" y="120"/>
                </a:moveTo>
                <a:cubicBezTo>
                  <a:pt x="90" y="120"/>
                  <a:pt x="91" y="121"/>
                  <a:pt x="91" y="123"/>
                </a:cubicBezTo>
                <a:cubicBezTo>
                  <a:pt x="91" y="124"/>
                  <a:pt x="90" y="126"/>
                  <a:pt x="89" y="126"/>
                </a:cubicBezTo>
                <a:cubicBezTo>
                  <a:pt x="87" y="126"/>
                  <a:pt x="86" y="124"/>
                  <a:pt x="86" y="123"/>
                </a:cubicBezTo>
                <a:cubicBezTo>
                  <a:pt x="86" y="121"/>
                  <a:pt x="87" y="120"/>
                  <a:pt x="89" y="120"/>
                </a:cubicBezTo>
                <a:close/>
                <a:moveTo>
                  <a:pt x="97" y="111"/>
                </a:moveTo>
                <a:cubicBezTo>
                  <a:pt x="99" y="111"/>
                  <a:pt x="100" y="113"/>
                  <a:pt x="100" y="114"/>
                </a:cubicBezTo>
                <a:cubicBezTo>
                  <a:pt x="100" y="116"/>
                  <a:pt x="99" y="117"/>
                  <a:pt x="97" y="117"/>
                </a:cubicBezTo>
                <a:cubicBezTo>
                  <a:pt x="96" y="117"/>
                  <a:pt x="94" y="116"/>
                  <a:pt x="94" y="114"/>
                </a:cubicBezTo>
                <a:cubicBezTo>
                  <a:pt x="94" y="113"/>
                  <a:pt x="96" y="111"/>
                  <a:pt x="97" y="111"/>
                </a:cubicBezTo>
                <a:close/>
                <a:moveTo>
                  <a:pt x="114" y="111"/>
                </a:moveTo>
                <a:cubicBezTo>
                  <a:pt x="116" y="111"/>
                  <a:pt x="117" y="113"/>
                  <a:pt x="117" y="114"/>
                </a:cubicBezTo>
                <a:cubicBezTo>
                  <a:pt x="117" y="116"/>
                  <a:pt x="116" y="117"/>
                  <a:pt x="114" y="117"/>
                </a:cubicBezTo>
                <a:cubicBezTo>
                  <a:pt x="113" y="117"/>
                  <a:pt x="111" y="116"/>
                  <a:pt x="111" y="114"/>
                </a:cubicBezTo>
                <a:cubicBezTo>
                  <a:pt x="111" y="113"/>
                  <a:pt x="113" y="111"/>
                  <a:pt x="114" y="111"/>
                </a:cubicBezTo>
                <a:close/>
                <a:moveTo>
                  <a:pt x="97" y="129"/>
                </a:moveTo>
                <a:cubicBezTo>
                  <a:pt x="99" y="129"/>
                  <a:pt x="100" y="130"/>
                  <a:pt x="100" y="131"/>
                </a:cubicBezTo>
                <a:cubicBezTo>
                  <a:pt x="100" y="133"/>
                  <a:pt x="99" y="134"/>
                  <a:pt x="97" y="134"/>
                </a:cubicBezTo>
                <a:cubicBezTo>
                  <a:pt x="96" y="134"/>
                  <a:pt x="94" y="133"/>
                  <a:pt x="94" y="131"/>
                </a:cubicBezTo>
                <a:cubicBezTo>
                  <a:pt x="94" y="130"/>
                  <a:pt x="96" y="129"/>
                  <a:pt x="97" y="129"/>
                </a:cubicBezTo>
                <a:close/>
                <a:moveTo>
                  <a:pt x="114" y="129"/>
                </a:moveTo>
                <a:cubicBezTo>
                  <a:pt x="116" y="129"/>
                  <a:pt x="117" y="130"/>
                  <a:pt x="117" y="131"/>
                </a:cubicBezTo>
                <a:cubicBezTo>
                  <a:pt x="117" y="133"/>
                  <a:pt x="116" y="134"/>
                  <a:pt x="114" y="134"/>
                </a:cubicBezTo>
                <a:cubicBezTo>
                  <a:pt x="113" y="134"/>
                  <a:pt x="111" y="133"/>
                  <a:pt x="111" y="131"/>
                </a:cubicBezTo>
                <a:cubicBezTo>
                  <a:pt x="111" y="130"/>
                  <a:pt x="113" y="129"/>
                  <a:pt x="114" y="129"/>
                </a:cubicBezTo>
                <a:close/>
                <a:moveTo>
                  <a:pt x="106" y="120"/>
                </a:moveTo>
                <a:cubicBezTo>
                  <a:pt x="107" y="120"/>
                  <a:pt x="109" y="121"/>
                  <a:pt x="109" y="123"/>
                </a:cubicBezTo>
                <a:cubicBezTo>
                  <a:pt x="109" y="124"/>
                  <a:pt x="107" y="126"/>
                  <a:pt x="106" y="126"/>
                </a:cubicBezTo>
                <a:cubicBezTo>
                  <a:pt x="104" y="126"/>
                  <a:pt x="103" y="124"/>
                  <a:pt x="103" y="123"/>
                </a:cubicBezTo>
                <a:cubicBezTo>
                  <a:pt x="103" y="121"/>
                  <a:pt x="104" y="120"/>
                  <a:pt x="106" y="120"/>
                </a:cubicBezTo>
                <a:close/>
                <a:moveTo>
                  <a:pt x="123" y="120"/>
                </a:moveTo>
                <a:cubicBezTo>
                  <a:pt x="124" y="120"/>
                  <a:pt x="126" y="121"/>
                  <a:pt x="126" y="123"/>
                </a:cubicBezTo>
                <a:cubicBezTo>
                  <a:pt x="126" y="124"/>
                  <a:pt x="124" y="126"/>
                  <a:pt x="123" y="126"/>
                </a:cubicBezTo>
                <a:cubicBezTo>
                  <a:pt x="121" y="126"/>
                  <a:pt x="120" y="124"/>
                  <a:pt x="120" y="123"/>
                </a:cubicBezTo>
                <a:cubicBezTo>
                  <a:pt x="120" y="121"/>
                  <a:pt x="121" y="120"/>
                  <a:pt x="123" y="120"/>
                </a:cubicBezTo>
                <a:close/>
                <a:moveTo>
                  <a:pt x="63" y="43"/>
                </a:moveTo>
                <a:cubicBezTo>
                  <a:pt x="64" y="43"/>
                  <a:pt x="66" y="44"/>
                  <a:pt x="66" y="46"/>
                </a:cubicBezTo>
                <a:cubicBezTo>
                  <a:pt x="66" y="47"/>
                  <a:pt x="64" y="49"/>
                  <a:pt x="63" y="49"/>
                </a:cubicBezTo>
                <a:cubicBezTo>
                  <a:pt x="61" y="49"/>
                  <a:pt x="60" y="47"/>
                  <a:pt x="60" y="46"/>
                </a:cubicBezTo>
                <a:cubicBezTo>
                  <a:pt x="60" y="44"/>
                  <a:pt x="61" y="43"/>
                  <a:pt x="63" y="43"/>
                </a:cubicBezTo>
                <a:close/>
                <a:moveTo>
                  <a:pt x="63" y="60"/>
                </a:moveTo>
                <a:cubicBezTo>
                  <a:pt x="64" y="60"/>
                  <a:pt x="66" y="61"/>
                  <a:pt x="66" y="63"/>
                </a:cubicBezTo>
                <a:cubicBezTo>
                  <a:pt x="66" y="64"/>
                  <a:pt x="64" y="66"/>
                  <a:pt x="63" y="66"/>
                </a:cubicBezTo>
                <a:cubicBezTo>
                  <a:pt x="61" y="66"/>
                  <a:pt x="60" y="64"/>
                  <a:pt x="60" y="63"/>
                </a:cubicBezTo>
                <a:cubicBezTo>
                  <a:pt x="60" y="61"/>
                  <a:pt x="61" y="60"/>
                  <a:pt x="63" y="60"/>
                </a:cubicBezTo>
                <a:close/>
                <a:moveTo>
                  <a:pt x="71" y="51"/>
                </a:moveTo>
                <a:cubicBezTo>
                  <a:pt x="73" y="51"/>
                  <a:pt x="74" y="53"/>
                  <a:pt x="74" y="54"/>
                </a:cubicBezTo>
                <a:cubicBezTo>
                  <a:pt x="74" y="56"/>
                  <a:pt x="73" y="57"/>
                  <a:pt x="71" y="57"/>
                </a:cubicBezTo>
                <a:cubicBezTo>
                  <a:pt x="70" y="57"/>
                  <a:pt x="69" y="56"/>
                  <a:pt x="69" y="54"/>
                </a:cubicBezTo>
                <a:cubicBezTo>
                  <a:pt x="69" y="53"/>
                  <a:pt x="70" y="51"/>
                  <a:pt x="71" y="51"/>
                </a:cubicBezTo>
                <a:close/>
                <a:moveTo>
                  <a:pt x="71" y="69"/>
                </a:moveTo>
                <a:cubicBezTo>
                  <a:pt x="73" y="69"/>
                  <a:pt x="74" y="70"/>
                  <a:pt x="74" y="71"/>
                </a:cubicBezTo>
                <a:cubicBezTo>
                  <a:pt x="74" y="73"/>
                  <a:pt x="73" y="74"/>
                  <a:pt x="71" y="74"/>
                </a:cubicBezTo>
                <a:cubicBezTo>
                  <a:pt x="70" y="74"/>
                  <a:pt x="69" y="73"/>
                  <a:pt x="69" y="71"/>
                </a:cubicBezTo>
                <a:cubicBezTo>
                  <a:pt x="69" y="70"/>
                  <a:pt x="70" y="69"/>
                  <a:pt x="71" y="69"/>
                </a:cubicBezTo>
                <a:close/>
                <a:moveTo>
                  <a:pt x="63" y="77"/>
                </a:moveTo>
                <a:cubicBezTo>
                  <a:pt x="64" y="77"/>
                  <a:pt x="66" y="78"/>
                  <a:pt x="66" y="80"/>
                </a:cubicBezTo>
                <a:cubicBezTo>
                  <a:pt x="66" y="82"/>
                  <a:pt x="64" y="83"/>
                  <a:pt x="63" y="83"/>
                </a:cubicBezTo>
                <a:cubicBezTo>
                  <a:pt x="61" y="83"/>
                  <a:pt x="60" y="82"/>
                  <a:pt x="60" y="80"/>
                </a:cubicBezTo>
                <a:cubicBezTo>
                  <a:pt x="60" y="78"/>
                  <a:pt x="61" y="77"/>
                  <a:pt x="63" y="77"/>
                </a:cubicBezTo>
                <a:close/>
                <a:moveTo>
                  <a:pt x="63" y="94"/>
                </a:moveTo>
                <a:cubicBezTo>
                  <a:pt x="64" y="94"/>
                  <a:pt x="66" y="96"/>
                  <a:pt x="66" y="97"/>
                </a:cubicBezTo>
                <a:cubicBezTo>
                  <a:pt x="66" y="99"/>
                  <a:pt x="64" y="100"/>
                  <a:pt x="63" y="100"/>
                </a:cubicBezTo>
                <a:cubicBezTo>
                  <a:pt x="61" y="100"/>
                  <a:pt x="60" y="99"/>
                  <a:pt x="60" y="97"/>
                </a:cubicBezTo>
                <a:cubicBezTo>
                  <a:pt x="60" y="96"/>
                  <a:pt x="61" y="94"/>
                  <a:pt x="63" y="94"/>
                </a:cubicBezTo>
                <a:close/>
                <a:moveTo>
                  <a:pt x="71" y="86"/>
                </a:moveTo>
                <a:cubicBezTo>
                  <a:pt x="73" y="86"/>
                  <a:pt x="74" y="87"/>
                  <a:pt x="74" y="89"/>
                </a:cubicBezTo>
                <a:cubicBezTo>
                  <a:pt x="74" y="90"/>
                  <a:pt x="73" y="91"/>
                  <a:pt x="71" y="91"/>
                </a:cubicBezTo>
                <a:cubicBezTo>
                  <a:pt x="70" y="91"/>
                  <a:pt x="69" y="90"/>
                  <a:pt x="69" y="89"/>
                </a:cubicBezTo>
                <a:cubicBezTo>
                  <a:pt x="69" y="87"/>
                  <a:pt x="70" y="86"/>
                  <a:pt x="71" y="86"/>
                </a:cubicBezTo>
                <a:close/>
                <a:moveTo>
                  <a:pt x="71" y="103"/>
                </a:moveTo>
                <a:cubicBezTo>
                  <a:pt x="73" y="103"/>
                  <a:pt x="74" y="104"/>
                  <a:pt x="74" y="106"/>
                </a:cubicBezTo>
                <a:cubicBezTo>
                  <a:pt x="74" y="107"/>
                  <a:pt x="73" y="109"/>
                  <a:pt x="71" y="109"/>
                </a:cubicBezTo>
                <a:cubicBezTo>
                  <a:pt x="70" y="109"/>
                  <a:pt x="69" y="107"/>
                  <a:pt x="69" y="106"/>
                </a:cubicBezTo>
                <a:cubicBezTo>
                  <a:pt x="69" y="104"/>
                  <a:pt x="70" y="103"/>
                  <a:pt x="71" y="103"/>
                </a:cubicBezTo>
                <a:close/>
                <a:moveTo>
                  <a:pt x="63" y="111"/>
                </a:moveTo>
                <a:cubicBezTo>
                  <a:pt x="64" y="111"/>
                  <a:pt x="66" y="113"/>
                  <a:pt x="66" y="114"/>
                </a:cubicBezTo>
                <a:cubicBezTo>
                  <a:pt x="66" y="116"/>
                  <a:pt x="64" y="117"/>
                  <a:pt x="63" y="117"/>
                </a:cubicBezTo>
                <a:cubicBezTo>
                  <a:pt x="61" y="117"/>
                  <a:pt x="60" y="116"/>
                  <a:pt x="60" y="114"/>
                </a:cubicBezTo>
                <a:cubicBezTo>
                  <a:pt x="60" y="113"/>
                  <a:pt x="61" y="111"/>
                  <a:pt x="63" y="111"/>
                </a:cubicBezTo>
                <a:close/>
                <a:moveTo>
                  <a:pt x="63" y="129"/>
                </a:moveTo>
                <a:cubicBezTo>
                  <a:pt x="64" y="129"/>
                  <a:pt x="66" y="130"/>
                  <a:pt x="66" y="131"/>
                </a:cubicBezTo>
                <a:cubicBezTo>
                  <a:pt x="66" y="133"/>
                  <a:pt x="64" y="134"/>
                  <a:pt x="63" y="134"/>
                </a:cubicBezTo>
                <a:cubicBezTo>
                  <a:pt x="61" y="134"/>
                  <a:pt x="60" y="133"/>
                  <a:pt x="60" y="131"/>
                </a:cubicBezTo>
                <a:cubicBezTo>
                  <a:pt x="60" y="130"/>
                  <a:pt x="61" y="129"/>
                  <a:pt x="63" y="129"/>
                </a:cubicBezTo>
                <a:close/>
                <a:moveTo>
                  <a:pt x="71" y="120"/>
                </a:moveTo>
                <a:cubicBezTo>
                  <a:pt x="73" y="120"/>
                  <a:pt x="74" y="121"/>
                  <a:pt x="74" y="123"/>
                </a:cubicBezTo>
                <a:cubicBezTo>
                  <a:pt x="74" y="124"/>
                  <a:pt x="73" y="126"/>
                  <a:pt x="71" y="126"/>
                </a:cubicBezTo>
                <a:cubicBezTo>
                  <a:pt x="70" y="126"/>
                  <a:pt x="69" y="124"/>
                  <a:pt x="69" y="123"/>
                </a:cubicBezTo>
                <a:cubicBezTo>
                  <a:pt x="69" y="121"/>
                  <a:pt x="70" y="120"/>
                  <a:pt x="71" y="120"/>
                </a:cubicBezTo>
                <a:close/>
                <a:moveTo>
                  <a:pt x="11" y="43"/>
                </a:moveTo>
                <a:cubicBezTo>
                  <a:pt x="13" y="43"/>
                  <a:pt x="14" y="44"/>
                  <a:pt x="14" y="46"/>
                </a:cubicBezTo>
                <a:cubicBezTo>
                  <a:pt x="14" y="47"/>
                  <a:pt x="13" y="49"/>
                  <a:pt x="11" y="49"/>
                </a:cubicBezTo>
                <a:cubicBezTo>
                  <a:pt x="10" y="49"/>
                  <a:pt x="9" y="47"/>
                  <a:pt x="9" y="46"/>
                </a:cubicBezTo>
                <a:cubicBezTo>
                  <a:pt x="9" y="44"/>
                  <a:pt x="10" y="43"/>
                  <a:pt x="11" y="43"/>
                </a:cubicBezTo>
                <a:close/>
                <a:moveTo>
                  <a:pt x="11" y="60"/>
                </a:moveTo>
                <a:cubicBezTo>
                  <a:pt x="13" y="60"/>
                  <a:pt x="14" y="61"/>
                  <a:pt x="14" y="63"/>
                </a:cubicBezTo>
                <a:cubicBezTo>
                  <a:pt x="14" y="64"/>
                  <a:pt x="13" y="66"/>
                  <a:pt x="11" y="66"/>
                </a:cubicBezTo>
                <a:cubicBezTo>
                  <a:pt x="10" y="66"/>
                  <a:pt x="9" y="64"/>
                  <a:pt x="9" y="63"/>
                </a:cubicBezTo>
                <a:cubicBezTo>
                  <a:pt x="9" y="61"/>
                  <a:pt x="10" y="60"/>
                  <a:pt x="11" y="60"/>
                </a:cubicBezTo>
                <a:close/>
                <a:moveTo>
                  <a:pt x="20" y="51"/>
                </a:moveTo>
                <a:cubicBezTo>
                  <a:pt x="22" y="51"/>
                  <a:pt x="23" y="53"/>
                  <a:pt x="23" y="54"/>
                </a:cubicBezTo>
                <a:cubicBezTo>
                  <a:pt x="23" y="56"/>
                  <a:pt x="22" y="57"/>
                  <a:pt x="20" y="57"/>
                </a:cubicBezTo>
                <a:cubicBezTo>
                  <a:pt x="18" y="57"/>
                  <a:pt x="17" y="56"/>
                  <a:pt x="17" y="54"/>
                </a:cubicBezTo>
                <a:cubicBezTo>
                  <a:pt x="17" y="53"/>
                  <a:pt x="18" y="51"/>
                  <a:pt x="20" y="51"/>
                </a:cubicBezTo>
                <a:close/>
                <a:moveTo>
                  <a:pt x="20" y="69"/>
                </a:moveTo>
                <a:cubicBezTo>
                  <a:pt x="22" y="69"/>
                  <a:pt x="23" y="70"/>
                  <a:pt x="23" y="71"/>
                </a:cubicBezTo>
                <a:cubicBezTo>
                  <a:pt x="23" y="73"/>
                  <a:pt x="22" y="74"/>
                  <a:pt x="20" y="74"/>
                </a:cubicBezTo>
                <a:cubicBezTo>
                  <a:pt x="18" y="74"/>
                  <a:pt x="17" y="73"/>
                  <a:pt x="17" y="71"/>
                </a:cubicBezTo>
                <a:cubicBezTo>
                  <a:pt x="17" y="70"/>
                  <a:pt x="18" y="69"/>
                  <a:pt x="20" y="69"/>
                </a:cubicBezTo>
                <a:close/>
                <a:moveTo>
                  <a:pt x="29" y="43"/>
                </a:moveTo>
                <a:cubicBezTo>
                  <a:pt x="30" y="43"/>
                  <a:pt x="31" y="44"/>
                  <a:pt x="31" y="46"/>
                </a:cubicBezTo>
                <a:cubicBezTo>
                  <a:pt x="31" y="47"/>
                  <a:pt x="30" y="49"/>
                  <a:pt x="29" y="49"/>
                </a:cubicBezTo>
                <a:cubicBezTo>
                  <a:pt x="27" y="49"/>
                  <a:pt x="26" y="47"/>
                  <a:pt x="26" y="46"/>
                </a:cubicBezTo>
                <a:cubicBezTo>
                  <a:pt x="26" y="44"/>
                  <a:pt x="27" y="43"/>
                  <a:pt x="29" y="43"/>
                </a:cubicBezTo>
                <a:close/>
                <a:moveTo>
                  <a:pt x="46" y="43"/>
                </a:moveTo>
                <a:cubicBezTo>
                  <a:pt x="47" y="43"/>
                  <a:pt x="49" y="44"/>
                  <a:pt x="49" y="46"/>
                </a:cubicBezTo>
                <a:cubicBezTo>
                  <a:pt x="49" y="47"/>
                  <a:pt x="47" y="49"/>
                  <a:pt x="46" y="49"/>
                </a:cubicBezTo>
                <a:cubicBezTo>
                  <a:pt x="44" y="49"/>
                  <a:pt x="43" y="47"/>
                  <a:pt x="43" y="46"/>
                </a:cubicBezTo>
                <a:cubicBezTo>
                  <a:pt x="43" y="44"/>
                  <a:pt x="44" y="43"/>
                  <a:pt x="46" y="43"/>
                </a:cubicBezTo>
                <a:close/>
                <a:moveTo>
                  <a:pt x="29" y="60"/>
                </a:moveTo>
                <a:cubicBezTo>
                  <a:pt x="30" y="60"/>
                  <a:pt x="31" y="61"/>
                  <a:pt x="31" y="63"/>
                </a:cubicBezTo>
                <a:cubicBezTo>
                  <a:pt x="31" y="64"/>
                  <a:pt x="30" y="66"/>
                  <a:pt x="29" y="66"/>
                </a:cubicBezTo>
                <a:cubicBezTo>
                  <a:pt x="27" y="66"/>
                  <a:pt x="26" y="64"/>
                  <a:pt x="26" y="63"/>
                </a:cubicBezTo>
                <a:cubicBezTo>
                  <a:pt x="26" y="61"/>
                  <a:pt x="27" y="60"/>
                  <a:pt x="29" y="60"/>
                </a:cubicBezTo>
                <a:close/>
                <a:moveTo>
                  <a:pt x="46" y="60"/>
                </a:moveTo>
                <a:cubicBezTo>
                  <a:pt x="47" y="60"/>
                  <a:pt x="49" y="61"/>
                  <a:pt x="49" y="63"/>
                </a:cubicBezTo>
                <a:cubicBezTo>
                  <a:pt x="49" y="64"/>
                  <a:pt x="47" y="66"/>
                  <a:pt x="46" y="66"/>
                </a:cubicBezTo>
                <a:cubicBezTo>
                  <a:pt x="44" y="66"/>
                  <a:pt x="43" y="64"/>
                  <a:pt x="43" y="63"/>
                </a:cubicBezTo>
                <a:cubicBezTo>
                  <a:pt x="43" y="61"/>
                  <a:pt x="44" y="60"/>
                  <a:pt x="46" y="60"/>
                </a:cubicBezTo>
                <a:close/>
                <a:moveTo>
                  <a:pt x="37" y="51"/>
                </a:moveTo>
                <a:cubicBezTo>
                  <a:pt x="39" y="51"/>
                  <a:pt x="40" y="53"/>
                  <a:pt x="40" y="54"/>
                </a:cubicBezTo>
                <a:cubicBezTo>
                  <a:pt x="40" y="56"/>
                  <a:pt x="39" y="57"/>
                  <a:pt x="37" y="57"/>
                </a:cubicBezTo>
                <a:cubicBezTo>
                  <a:pt x="36" y="57"/>
                  <a:pt x="34" y="56"/>
                  <a:pt x="34" y="54"/>
                </a:cubicBezTo>
                <a:cubicBezTo>
                  <a:pt x="34" y="53"/>
                  <a:pt x="36" y="51"/>
                  <a:pt x="37" y="51"/>
                </a:cubicBezTo>
                <a:close/>
                <a:moveTo>
                  <a:pt x="54" y="51"/>
                </a:moveTo>
                <a:cubicBezTo>
                  <a:pt x="56" y="51"/>
                  <a:pt x="57" y="53"/>
                  <a:pt x="57" y="54"/>
                </a:cubicBezTo>
                <a:cubicBezTo>
                  <a:pt x="57" y="56"/>
                  <a:pt x="56" y="57"/>
                  <a:pt x="54" y="57"/>
                </a:cubicBezTo>
                <a:cubicBezTo>
                  <a:pt x="53" y="57"/>
                  <a:pt x="51" y="56"/>
                  <a:pt x="51" y="54"/>
                </a:cubicBezTo>
                <a:cubicBezTo>
                  <a:pt x="51" y="53"/>
                  <a:pt x="53" y="51"/>
                  <a:pt x="54" y="51"/>
                </a:cubicBezTo>
                <a:close/>
                <a:moveTo>
                  <a:pt x="37" y="69"/>
                </a:moveTo>
                <a:cubicBezTo>
                  <a:pt x="39" y="69"/>
                  <a:pt x="40" y="70"/>
                  <a:pt x="40" y="71"/>
                </a:cubicBezTo>
                <a:cubicBezTo>
                  <a:pt x="40" y="73"/>
                  <a:pt x="39" y="74"/>
                  <a:pt x="37" y="74"/>
                </a:cubicBezTo>
                <a:cubicBezTo>
                  <a:pt x="36" y="74"/>
                  <a:pt x="34" y="73"/>
                  <a:pt x="34" y="71"/>
                </a:cubicBezTo>
                <a:cubicBezTo>
                  <a:pt x="34" y="70"/>
                  <a:pt x="36" y="69"/>
                  <a:pt x="37" y="69"/>
                </a:cubicBezTo>
                <a:close/>
                <a:moveTo>
                  <a:pt x="54" y="69"/>
                </a:moveTo>
                <a:cubicBezTo>
                  <a:pt x="56" y="69"/>
                  <a:pt x="57" y="70"/>
                  <a:pt x="57" y="71"/>
                </a:cubicBezTo>
                <a:cubicBezTo>
                  <a:pt x="57" y="73"/>
                  <a:pt x="56" y="74"/>
                  <a:pt x="54" y="74"/>
                </a:cubicBezTo>
                <a:cubicBezTo>
                  <a:pt x="53" y="74"/>
                  <a:pt x="51" y="73"/>
                  <a:pt x="51" y="71"/>
                </a:cubicBezTo>
                <a:cubicBezTo>
                  <a:pt x="51" y="70"/>
                  <a:pt x="53" y="69"/>
                  <a:pt x="54" y="69"/>
                </a:cubicBezTo>
                <a:close/>
                <a:moveTo>
                  <a:pt x="11" y="77"/>
                </a:moveTo>
                <a:cubicBezTo>
                  <a:pt x="13" y="77"/>
                  <a:pt x="14" y="78"/>
                  <a:pt x="14" y="80"/>
                </a:cubicBezTo>
                <a:cubicBezTo>
                  <a:pt x="14" y="82"/>
                  <a:pt x="13" y="83"/>
                  <a:pt x="11" y="83"/>
                </a:cubicBezTo>
                <a:cubicBezTo>
                  <a:pt x="10" y="83"/>
                  <a:pt x="9" y="82"/>
                  <a:pt x="9" y="80"/>
                </a:cubicBezTo>
                <a:cubicBezTo>
                  <a:pt x="9" y="78"/>
                  <a:pt x="10" y="77"/>
                  <a:pt x="11" y="77"/>
                </a:cubicBezTo>
                <a:close/>
                <a:moveTo>
                  <a:pt x="11" y="94"/>
                </a:moveTo>
                <a:cubicBezTo>
                  <a:pt x="13" y="94"/>
                  <a:pt x="14" y="96"/>
                  <a:pt x="14" y="97"/>
                </a:cubicBezTo>
                <a:cubicBezTo>
                  <a:pt x="14" y="99"/>
                  <a:pt x="13" y="100"/>
                  <a:pt x="11" y="100"/>
                </a:cubicBezTo>
                <a:cubicBezTo>
                  <a:pt x="10" y="100"/>
                  <a:pt x="9" y="99"/>
                  <a:pt x="9" y="97"/>
                </a:cubicBezTo>
                <a:cubicBezTo>
                  <a:pt x="9" y="96"/>
                  <a:pt x="10" y="94"/>
                  <a:pt x="11" y="94"/>
                </a:cubicBezTo>
                <a:close/>
                <a:moveTo>
                  <a:pt x="20" y="86"/>
                </a:moveTo>
                <a:cubicBezTo>
                  <a:pt x="22" y="86"/>
                  <a:pt x="23" y="87"/>
                  <a:pt x="23" y="89"/>
                </a:cubicBezTo>
                <a:cubicBezTo>
                  <a:pt x="23" y="90"/>
                  <a:pt x="22" y="91"/>
                  <a:pt x="20" y="91"/>
                </a:cubicBezTo>
                <a:cubicBezTo>
                  <a:pt x="18" y="91"/>
                  <a:pt x="17" y="90"/>
                  <a:pt x="17" y="89"/>
                </a:cubicBezTo>
                <a:cubicBezTo>
                  <a:pt x="17" y="87"/>
                  <a:pt x="18" y="86"/>
                  <a:pt x="20" y="86"/>
                </a:cubicBezTo>
                <a:close/>
                <a:moveTo>
                  <a:pt x="20" y="103"/>
                </a:moveTo>
                <a:cubicBezTo>
                  <a:pt x="22" y="103"/>
                  <a:pt x="23" y="104"/>
                  <a:pt x="23" y="106"/>
                </a:cubicBezTo>
                <a:cubicBezTo>
                  <a:pt x="23" y="107"/>
                  <a:pt x="22" y="109"/>
                  <a:pt x="20" y="109"/>
                </a:cubicBezTo>
                <a:cubicBezTo>
                  <a:pt x="18" y="109"/>
                  <a:pt x="17" y="107"/>
                  <a:pt x="17" y="106"/>
                </a:cubicBezTo>
                <a:cubicBezTo>
                  <a:pt x="17" y="104"/>
                  <a:pt x="18" y="103"/>
                  <a:pt x="20" y="103"/>
                </a:cubicBezTo>
                <a:close/>
                <a:moveTo>
                  <a:pt x="29" y="77"/>
                </a:moveTo>
                <a:cubicBezTo>
                  <a:pt x="30" y="77"/>
                  <a:pt x="31" y="78"/>
                  <a:pt x="31" y="80"/>
                </a:cubicBezTo>
                <a:cubicBezTo>
                  <a:pt x="31" y="82"/>
                  <a:pt x="30" y="83"/>
                  <a:pt x="29" y="83"/>
                </a:cubicBezTo>
                <a:cubicBezTo>
                  <a:pt x="27" y="83"/>
                  <a:pt x="26" y="82"/>
                  <a:pt x="26" y="80"/>
                </a:cubicBezTo>
                <a:cubicBezTo>
                  <a:pt x="26" y="78"/>
                  <a:pt x="27" y="77"/>
                  <a:pt x="29" y="77"/>
                </a:cubicBezTo>
                <a:close/>
                <a:moveTo>
                  <a:pt x="46" y="77"/>
                </a:moveTo>
                <a:cubicBezTo>
                  <a:pt x="47" y="77"/>
                  <a:pt x="49" y="78"/>
                  <a:pt x="49" y="80"/>
                </a:cubicBezTo>
                <a:cubicBezTo>
                  <a:pt x="49" y="82"/>
                  <a:pt x="47" y="83"/>
                  <a:pt x="46" y="83"/>
                </a:cubicBezTo>
                <a:cubicBezTo>
                  <a:pt x="44" y="83"/>
                  <a:pt x="43" y="82"/>
                  <a:pt x="43" y="80"/>
                </a:cubicBezTo>
                <a:cubicBezTo>
                  <a:pt x="43" y="78"/>
                  <a:pt x="44" y="77"/>
                  <a:pt x="46" y="77"/>
                </a:cubicBezTo>
                <a:close/>
                <a:moveTo>
                  <a:pt x="29" y="94"/>
                </a:moveTo>
                <a:cubicBezTo>
                  <a:pt x="30" y="94"/>
                  <a:pt x="31" y="96"/>
                  <a:pt x="31" y="97"/>
                </a:cubicBezTo>
                <a:cubicBezTo>
                  <a:pt x="31" y="99"/>
                  <a:pt x="30" y="100"/>
                  <a:pt x="29" y="100"/>
                </a:cubicBezTo>
                <a:cubicBezTo>
                  <a:pt x="27" y="100"/>
                  <a:pt x="26" y="99"/>
                  <a:pt x="26" y="97"/>
                </a:cubicBezTo>
                <a:cubicBezTo>
                  <a:pt x="26" y="96"/>
                  <a:pt x="27" y="94"/>
                  <a:pt x="29" y="94"/>
                </a:cubicBezTo>
                <a:close/>
                <a:moveTo>
                  <a:pt x="46" y="94"/>
                </a:moveTo>
                <a:cubicBezTo>
                  <a:pt x="47" y="94"/>
                  <a:pt x="49" y="96"/>
                  <a:pt x="49" y="97"/>
                </a:cubicBezTo>
                <a:cubicBezTo>
                  <a:pt x="49" y="99"/>
                  <a:pt x="47" y="100"/>
                  <a:pt x="46" y="100"/>
                </a:cubicBezTo>
                <a:cubicBezTo>
                  <a:pt x="44" y="100"/>
                  <a:pt x="43" y="99"/>
                  <a:pt x="43" y="97"/>
                </a:cubicBezTo>
                <a:cubicBezTo>
                  <a:pt x="43" y="96"/>
                  <a:pt x="44" y="94"/>
                  <a:pt x="46" y="94"/>
                </a:cubicBezTo>
                <a:close/>
                <a:moveTo>
                  <a:pt x="37" y="86"/>
                </a:moveTo>
                <a:cubicBezTo>
                  <a:pt x="39" y="86"/>
                  <a:pt x="40" y="87"/>
                  <a:pt x="40" y="89"/>
                </a:cubicBezTo>
                <a:cubicBezTo>
                  <a:pt x="40" y="90"/>
                  <a:pt x="39" y="91"/>
                  <a:pt x="37" y="91"/>
                </a:cubicBezTo>
                <a:cubicBezTo>
                  <a:pt x="36" y="91"/>
                  <a:pt x="34" y="90"/>
                  <a:pt x="34" y="89"/>
                </a:cubicBezTo>
                <a:cubicBezTo>
                  <a:pt x="34" y="87"/>
                  <a:pt x="36" y="86"/>
                  <a:pt x="37" y="86"/>
                </a:cubicBezTo>
                <a:close/>
                <a:moveTo>
                  <a:pt x="54" y="86"/>
                </a:moveTo>
                <a:cubicBezTo>
                  <a:pt x="56" y="86"/>
                  <a:pt x="57" y="87"/>
                  <a:pt x="57" y="89"/>
                </a:cubicBezTo>
                <a:cubicBezTo>
                  <a:pt x="57" y="90"/>
                  <a:pt x="56" y="91"/>
                  <a:pt x="54" y="91"/>
                </a:cubicBezTo>
                <a:cubicBezTo>
                  <a:pt x="53" y="91"/>
                  <a:pt x="51" y="90"/>
                  <a:pt x="51" y="89"/>
                </a:cubicBezTo>
                <a:cubicBezTo>
                  <a:pt x="51" y="87"/>
                  <a:pt x="53" y="86"/>
                  <a:pt x="54" y="86"/>
                </a:cubicBezTo>
                <a:close/>
                <a:moveTo>
                  <a:pt x="37" y="103"/>
                </a:moveTo>
                <a:cubicBezTo>
                  <a:pt x="39" y="103"/>
                  <a:pt x="40" y="104"/>
                  <a:pt x="40" y="106"/>
                </a:cubicBezTo>
                <a:cubicBezTo>
                  <a:pt x="40" y="107"/>
                  <a:pt x="39" y="109"/>
                  <a:pt x="37" y="109"/>
                </a:cubicBezTo>
                <a:cubicBezTo>
                  <a:pt x="36" y="109"/>
                  <a:pt x="34" y="107"/>
                  <a:pt x="34" y="106"/>
                </a:cubicBezTo>
                <a:cubicBezTo>
                  <a:pt x="34" y="104"/>
                  <a:pt x="36" y="103"/>
                  <a:pt x="37" y="103"/>
                </a:cubicBezTo>
                <a:close/>
                <a:moveTo>
                  <a:pt x="54" y="103"/>
                </a:moveTo>
                <a:cubicBezTo>
                  <a:pt x="56" y="103"/>
                  <a:pt x="57" y="104"/>
                  <a:pt x="57" y="106"/>
                </a:cubicBezTo>
                <a:cubicBezTo>
                  <a:pt x="57" y="107"/>
                  <a:pt x="56" y="109"/>
                  <a:pt x="54" y="109"/>
                </a:cubicBezTo>
                <a:cubicBezTo>
                  <a:pt x="53" y="109"/>
                  <a:pt x="51" y="107"/>
                  <a:pt x="51" y="106"/>
                </a:cubicBezTo>
                <a:cubicBezTo>
                  <a:pt x="51" y="104"/>
                  <a:pt x="53" y="103"/>
                  <a:pt x="54" y="103"/>
                </a:cubicBezTo>
                <a:close/>
                <a:moveTo>
                  <a:pt x="11" y="111"/>
                </a:moveTo>
                <a:cubicBezTo>
                  <a:pt x="13" y="111"/>
                  <a:pt x="14" y="113"/>
                  <a:pt x="14" y="114"/>
                </a:cubicBezTo>
                <a:cubicBezTo>
                  <a:pt x="14" y="116"/>
                  <a:pt x="13" y="117"/>
                  <a:pt x="11" y="117"/>
                </a:cubicBezTo>
                <a:cubicBezTo>
                  <a:pt x="10" y="117"/>
                  <a:pt x="9" y="116"/>
                  <a:pt x="9" y="114"/>
                </a:cubicBezTo>
                <a:cubicBezTo>
                  <a:pt x="9" y="113"/>
                  <a:pt x="10" y="111"/>
                  <a:pt x="11" y="111"/>
                </a:cubicBezTo>
                <a:close/>
                <a:moveTo>
                  <a:pt x="11" y="129"/>
                </a:moveTo>
                <a:cubicBezTo>
                  <a:pt x="13" y="129"/>
                  <a:pt x="14" y="130"/>
                  <a:pt x="14" y="131"/>
                </a:cubicBezTo>
                <a:cubicBezTo>
                  <a:pt x="14" y="133"/>
                  <a:pt x="13" y="134"/>
                  <a:pt x="11" y="134"/>
                </a:cubicBezTo>
                <a:cubicBezTo>
                  <a:pt x="10" y="134"/>
                  <a:pt x="9" y="133"/>
                  <a:pt x="9" y="131"/>
                </a:cubicBezTo>
                <a:cubicBezTo>
                  <a:pt x="9" y="130"/>
                  <a:pt x="10" y="129"/>
                  <a:pt x="11" y="129"/>
                </a:cubicBezTo>
                <a:close/>
                <a:moveTo>
                  <a:pt x="20" y="120"/>
                </a:moveTo>
                <a:cubicBezTo>
                  <a:pt x="22" y="120"/>
                  <a:pt x="23" y="121"/>
                  <a:pt x="23" y="123"/>
                </a:cubicBezTo>
                <a:cubicBezTo>
                  <a:pt x="23" y="124"/>
                  <a:pt x="22" y="126"/>
                  <a:pt x="20" y="126"/>
                </a:cubicBezTo>
                <a:cubicBezTo>
                  <a:pt x="18" y="126"/>
                  <a:pt x="17" y="124"/>
                  <a:pt x="17" y="123"/>
                </a:cubicBezTo>
                <a:cubicBezTo>
                  <a:pt x="17" y="121"/>
                  <a:pt x="18" y="120"/>
                  <a:pt x="20" y="120"/>
                </a:cubicBezTo>
                <a:close/>
                <a:moveTo>
                  <a:pt x="29" y="111"/>
                </a:moveTo>
                <a:cubicBezTo>
                  <a:pt x="30" y="111"/>
                  <a:pt x="31" y="113"/>
                  <a:pt x="31" y="114"/>
                </a:cubicBezTo>
                <a:cubicBezTo>
                  <a:pt x="31" y="116"/>
                  <a:pt x="30" y="117"/>
                  <a:pt x="29" y="117"/>
                </a:cubicBezTo>
                <a:cubicBezTo>
                  <a:pt x="27" y="117"/>
                  <a:pt x="26" y="116"/>
                  <a:pt x="26" y="114"/>
                </a:cubicBezTo>
                <a:cubicBezTo>
                  <a:pt x="26" y="113"/>
                  <a:pt x="27" y="111"/>
                  <a:pt x="29" y="111"/>
                </a:cubicBezTo>
                <a:close/>
                <a:moveTo>
                  <a:pt x="46" y="111"/>
                </a:moveTo>
                <a:cubicBezTo>
                  <a:pt x="47" y="111"/>
                  <a:pt x="49" y="113"/>
                  <a:pt x="49" y="114"/>
                </a:cubicBezTo>
                <a:cubicBezTo>
                  <a:pt x="49" y="116"/>
                  <a:pt x="47" y="117"/>
                  <a:pt x="46" y="117"/>
                </a:cubicBezTo>
                <a:cubicBezTo>
                  <a:pt x="44" y="117"/>
                  <a:pt x="43" y="116"/>
                  <a:pt x="43" y="114"/>
                </a:cubicBezTo>
                <a:cubicBezTo>
                  <a:pt x="43" y="113"/>
                  <a:pt x="44" y="111"/>
                  <a:pt x="46" y="111"/>
                </a:cubicBezTo>
                <a:close/>
                <a:moveTo>
                  <a:pt x="29" y="129"/>
                </a:moveTo>
                <a:cubicBezTo>
                  <a:pt x="30" y="129"/>
                  <a:pt x="31" y="130"/>
                  <a:pt x="31" y="131"/>
                </a:cubicBezTo>
                <a:cubicBezTo>
                  <a:pt x="31" y="133"/>
                  <a:pt x="30" y="134"/>
                  <a:pt x="29" y="134"/>
                </a:cubicBezTo>
                <a:cubicBezTo>
                  <a:pt x="27" y="134"/>
                  <a:pt x="26" y="133"/>
                  <a:pt x="26" y="131"/>
                </a:cubicBezTo>
                <a:cubicBezTo>
                  <a:pt x="26" y="130"/>
                  <a:pt x="27" y="129"/>
                  <a:pt x="29" y="129"/>
                </a:cubicBezTo>
                <a:close/>
                <a:moveTo>
                  <a:pt x="46" y="129"/>
                </a:moveTo>
                <a:cubicBezTo>
                  <a:pt x="47" y="129"/>
                  <a:pt x="49" y="130"/>
                  <a:pt x="49" y="131"/>
                </a:cubicBezTo>
                <a:cubicBezTo>
                  <a:pt x="49" y="133"/>
                  <a:pt x="47" y="134"/>
                  <a:pt x="46" y="134"/>
                </a:cubicBezTo>
                <a:cubicBezTo>
                  <a:pt x="44" y="134"/>
                  <a:pt x="43" y="133"/>
                  <a:pt x="43" y="131"/>
                </a:cubicBezTo>
                <a:cubicBezTo>
                  <a:pt x="43" y="130"/>
                  <a:pt x="44" y="129"/>
                  <a:pt x="46" y="129"/>
                </a:cubicBezTo>
                <a:close/>
                <a:moveTo>
                  <a:pt x="37" y="120"/>
                </a:moveTo>
                <a:cubicBezTo>
                  <a:pt x="39" y="120"/>
                  <a:pt x="40" y="121"/>
                  <a:pt x="40" y="123"/>
                </a:cubicBezTo>
                <a:cubicBezTo>
                  <a:pt x="40" y="124"/>
                  <a:pt x="39" y="126"/>
                  <a:pt x="37" y="126"/>
                </a:cubicBezTo>
                <a:cubicBezTo>
                  <a:pt x="36" y="126"/>
                  <a:pt x="34" y="124"/>
                  <a:pt x="34" y="123"/>
                </a:cubicBezTo>
                <a:cubicBezTo>
                  <a:pt x="34" y="121"/>
                  <a:pt x="36" y="120"/>
                  <a:pt x="37" y="120"/>
                </a:cubicBezTo>
                <a:close/>
                <a:moveTo>
                  <a:pt x="54" y="120"/>
                </a:moveTo>
                <a:cubicBezTo>
                  <a:pt x="56" y="120"/>
                  <a:pt x="57" y="121"/>
                  <a:pt x="57" y="123"/>
                </a:cubicBezTo>
                <a:cubicBezTo>
                  <a:pt x="57" y="124"/>
                  <a:pt x="56" y="126"/>
                  <a:pt x="54" y="126"/>
                </a:cubicBezTo>
                <a:cubicBezTo>
                  <a:pt x="53" y="126"/>
                  <a:pt x="51" y="124"/>
                  <a:pt x="51" y="123"/>
                </a:cubicBezTo>
                <a:cubicBezTo>
                  <a:pt x="51" y="121"/>
                  <a:pt x="53" y="120"/>
                  <a:pt x="54" y="120"/>
                </a:cubicBezTo>
                <a:close/>
              </a:path>
            </a:pathLst>
          </a:custGeom>
          <a:solidFill>
            <a:schemeClr val="bg1"/>
          </a:solidFill>
          <a:ln>
            <a:noFill/>
          </a:ln>
        </p:spPr>
        <p:txBody>
          <a:bodyPr vert="horz" wrap="square" lIns="219456" tIns="109728" rIns="219456" bIns="109728" numCol="1" anchor="t" anchorCtr="0" compatLnSpc="1">
            <a:prstTxWarp prst="textNoShape">
              <a:avLst/>
            </a:prstTxWarp>
          </a:bodyPr>
          <a:lstStyle/>
          <a:p>
            <a:endParaRPr lang="en-US" sz="4320"/>
          </a:p>
        </p:txBody>
      </p:sp>
      <p:sp>
        <p:nvSpPr>
          <p:cNvPr id="19" name="TextBox 18"/>
          <p:cNvSpPr txBox="1"/>
          <p:nvPr/>
        </p:nvSpPr>
        <p:spPr>
          <a:xfrm>
            <a:off x="21804933" y="10210229"/>
            <a:ext cx="4725653" cy="683264"/>
          </a:xfrm>
          <a:prstGeom prst="rect">
            <a:avLst/>
          </a:prstGeom>
          <a:noFill/>
        </p:spPr>
        <p:txBody>
          <a:bodyPr wrap="none" lIns="0" rIns="0" rtlCol="0">
            <a:spAutoFit/>
          </a:bodyPr>
          <a:lstStyle/>
          <a:p>
            <a:r>
              <a:rPr lang="en-US" sz="3840" dirty="0">
                <a:solidFill>
                  <a:schemeClr val="bg1"/>
                </a:solidFill>
                <a:latin typeface="+mj-lt"/>
              </a:rPr>
              <a:t>Give an application</a:t>
            </a:r>
          </a:p>
        </p:txBody>
      </p:sp>
      <p:sp>
        <p:nvSpPr>
          <p:cNvPr id="20" name="TextBox 19"/>
          <p:cNvSpPr txBox="1"/>
          <p:nvPr/>
        </p:nvSpPr>
        <p:spPr>
          <a:xfrm>
            <a:off x="21804932" y="11022760"/>
            <a:ext cx="5176097" cy="535531"/>
          </a:xfrm>
          <a:prstGeom prst="rect">
            <a:avLst/>
          </a:prstGeom>
          <a:noFill/>
        </p:spPr>
        <p:txBody>
          <a:bodyPr wrap="none" lIns="0" rIns="0" rtlCol="0">
            <a:spAutoFit/>
          </a:bodyPr>
          <a:lstStyle/>
          <a:p>
            <a:r>
              <a:rPr lang="en-US" sz="2880">
                <a:solidFill>
                  <a:schemeClr val="bg1">
                    <a:alpha val="70000"/>
                  </a:schemeClr>
                </a:solidFill>
              </a:rPr>
              <a:t>How to work with the fund?</a:t>
            </a:r>
            <a:endParaRPr lang="en-US" sz="2880" dirty="0">
              <a:solidFill>
                <a:schemeClr val="bg1">
                  <a:alpha val="70000"/>
                </a:schemeClr>
              </a:solidFill>
            </a:endParaRPr>
          </a:p>
        </p:txBody>
      </p:sp>
      <p:sp>
        <p:nvSpPr>
          <p:cNvPr id="22" name="TextBox 21"/>
          <p:cNvSpPr txBox="1"/>
          <p:nvPr/>
        </p:nvSpPr>
        <p:spPr>
          <a:xfrm>
            <a:off x="21804933" y="12612701"/>
            <a:ext cx="4725653" cy="683264"/>
          </a:xfrm>
          <a:prstGeom prst="rect">
            <a:avLst/>
          </a:prstGeom>
          <a:noFill/>
        </p:spPr>
        <p:txBody>
          <a:bodyPr wrap="none" lIns="0" rIns="0" rtlCol="0">
            <a:spAutoFit/>
          </a:bodyPr>
          <a:lstStyle/>
          <a:p>
            <a:r>
              <a:rPr lang="en-US" sz="3840" dirty="0">
                <a:solidFill>
                  <a:schemeClr val="bg1"/>
                </a:solidFill>
                <a:latin typeface="+mj-lt"/>
              </a:rPr>
              <a:t>Give an application</a:t>
            </a:r>
          </a:p>
        </p:txBody>
      </p:sp>
      <p:sp>
        <p:nvSpPr>
          <p:cNvPr id="23" name="TextBox 22"/>
          <p:cNvSpPr txBox="1"/>
          <p:nvPr/>
        </p:nvSpPr>
        <p:spPr>
          <a:xfrm>
            <a:off x="21804932" y="13425232"/>
            <a:ext cx="5176097" cy="535531"/>
          </a:xfrm>
          <a:prstGeom prst="rect">
            <a:avLst/>
          </a:prstGeom>
          <a:noFill/>
        </p:spPr>
        <p:txBody>
          <a:bodyPr wrap="none" lIns="0" rIns="0" rtlCol="0">
            <a:spAutoFit/>
          </a:bodyPr>
          <a:lstStyle/>
          <a:p>
            <a:r>
              <a:rPr lang="en-US" sz="2880">
                <a:solidFill>
                  <a:schemeClr val="bg1">
                    <a:alpha val="70000"/>
                  </a:schemeClr>
                </a:solidFill>
              </a:rPr>
              <a:t>How to work with the fund?</a:t>
            </a:r>
            <a:endParaRPr lang="en-US" sz="2880" dirty="0">
              <a:solidFill>
                <a:schemeClr val="bg1">
                  <a:alpha val="70000"/>
                </a:schemeClr>
              </a:solidFill>
            </a:endParaRPr>
          </a:p>
        </p:txBody>
      </p:sp>
      <p:sp>
        <p:nvSpPr>
          <p:cNvPr id="25" name="Freeform 61"/>
          <p:cNvSpPr>
            <a:spLocks noEditPoints="1"/>
          </p:cNvSpPr>
          <p:nvPr/>
        </p:nvSpPr>
        <p:spPr bwMode="auto">
          <a:xfrm>
            <a:off x="11144263" y="10391535"/>
            <a:ext cx="1193381" cy="1105214"/>
          </a:xfrm>
          <a:custGeom>
            <a:avLst/>
            <a:gdLst>
              <a:gd name="T0" fmla="*/ 117 w 160"/>
              <a:gd name="T1" fmla="*/ 95 h 147"/>
              <a:gd name="T2" fmla="*/ 127 w 160"/>
              <a:gd name="T3" fmla="*/ 68 h 147"/>
              <a:gd name="T4" fmla="*/ 131 w 160"/>
              <a:gd name="T5" fmla="*/ 41 h 147"/>
              <a:gd name="T6" fmla="*/ 99 w 160"/>
              <a:gd name="T7" fmla="*/ 0 h 147"/>
              <a:gd name="T8" fmla="*/ 51 w 160"/>
              <a:gd name="T9" fmla="*/ 19 h 147"/>
              <a:gd name="T10" fmla="*/ 19 w 160"/>
              <a:gd name="T11" fmla="*/ 61 h 147"/>
              <a:gd name="T12" fmla="*/ 32 w 160"/>
              <a:gd name="T13" fmla="*/ 94 h 147"/>
              <a:gd name="T14" fmla="*/ 11 w 160"/>
              <a:gd name="T15" fmla="*/ 118 h 147"/>
              <a:gd name="T16" fmla="*/ 37 w 160"/>
              <a:gd name="T17" fmla="*/ 147 h 147"/>
              <a:gd name="T18" fmla="*/ 160 w 160"/>
              <a:gd name="T19" fmla="*/ 136 h 147"/>
              <a:gd name="T20" fmla="*/ 37 w 160"/>
              <a:gd name="T21" fmla="*/ 141 h 147"/>
              <a:gd name="T22" fmla="*/ 14 w 160"/>
              <a:gd name="T23" fmla="*/ 123 h 147"/>
              <a:gd name="T24" fmla="*/ 37 w 160"/>
              <a:gd name="T25" fmla="*/ 92 h 147"/>
              <a:gd name="T26" fmla="*/ 27 w 160"/>
              <a:gd name="T27" fmla="*/ 74 h 147"/>
              <a:gd name="T28" fmla="*/ 24 w 160"/>
              <a:gd name="T29" fmla="*/ 61 h 147"/>
              <a:gd name="T30" fmla="*/ 27 w 160"/>
              <a:gd name="T31" fmla="*/ 43 h 147"/>
              <a:gd name="T32" fmla="*/ 67 w 160"/>
              <a:gd name="T33" fmla="*/ 41 h 147"/>
              <a:gd name="T34" fmla="*/ 64 w 160"/>
              <a:gd name="T35" fmla="*/ 61 h 147"/>
              <a:gd name="T36" fmla="*/ 65 w 160"/>
              <a:gd name="T37" fmla="*/ 63 h 147"/>
              <a:gd name="T38" fmla="*/ 69 w 160"/>
              <a:gd name="T39" fmla="*/ 69 h 147"/>
              <a:gd name="T40" fmla="*/ 69 w 160"/>
              <a:gd name="T41" fmla="*/ 71 h 147"/>
              <a:gd name="T42" fmla="*/ 71 w 160"/>
              <a:gd name="T43" fmla="*/ 75 h 147"/>
              <a:gd name="T44" fmla="*/ 71 w 160"/>
              <a:gd name="T45" fmla="*/ 76 h 147"/>
              <a:gd name="T46" fmla="*/ 73 w 160"/>
              <a:gd name="T47" fmla="*/ 79 h 147"/>
              <a:gd name="T48" fmla="*/ 75 w 160"/>
              <a:gd name="T49" fmla="*/ 83 h 147"/>
              <a:gd name="T50" fmla="*/ 77 w 160"/>
              <a:gd name="T51" fmla="*/ 86 h 147"/>
              <a:gd name="T52" fmla="*/ 74 w 160"/>
              <a:gd name="T53" fmla="*/ 101 h 147"/>
              <a:gd name="T54" fmla="*/ 65 w 160"/>
              <a:gd name="T55" fmla="*/ 106 h 147"/>
              <a:gd name="T56" fmla="*/ 155 w 160"/>
              <a:gd name="T57" fmla="*/ 141 h 147"/>
              <a:gd name="T58" fmla="*/ 52 w 160"/>
              <a:gd name="T59" fmla="*/ 119 h 147"/>
              <a:gd name="T60" fmla="*/ 83 w 160"/>
              <a:gd name="T61" fmla="*/ 84 h 147"/>
              <a:gd name="T62" fmla="*/ 82 w 160"/>
              <a:gd name="T63" fmla="*/ 84 h 147"/>
              <a:gd name="T64" fmla="*/ 81 w 160"/>
              <a:gd name="T65" fmla="*/ 82 h 147"/>
              <a:gd name="T66" fmla="*/ 80 w 160"/>
              <a:gd name="T67" fmla="*/ 80 h 147"/>
              <a:gd name="T68" fmla="*/ 77 w 160"/>
              <a:gd name="T69" fmla="*/ 75 h 147"/>
              <a:gd name="T70" fmla="*/ 76 w 160"/>
              <a:gd name="T71" fmla="*/ 73 h 147"/>
              <a:gd name="T72" fmla="*/ 75 w 160"/>
              <a:gd name="T73" fmla="*/ 72 h 147"/>
              <a:gd name="T74" fmla="*/ 74 w 160"/>
              <a:gd name="T75" fmla="*/ 68 h 147"/>
              <a:gd name="T76" fmla="*/ 73 w 160"/>
              <a:gd name="T77" fmla="*/ 65 h 147"/>
              <a:gd name="T78" fmla="*/ 69 w 160"/>
              <a:gd name="T79" fmla="*/ 59 h 147"/>
              <a:gd name="T80" fmla="*/ 72 w 160"/>
              <a:gd name="T81" fmla="*/ 43 h 147"/>
              <a:gd name="T82" fmla="*/ 72 w 160"/>
              <a:gd name="T83" fmla="*/ 26 h 147"/>
              <a:gd name="T84" fmla="*/ 121 w 160"/>
              <a:gd name="T85" fmla="*/ 13 h 147"/>
              <a:gd name="T86" fmla="*/ 126 w 160"/>
              <a:gd name="T87" fmla="*/ 44 h 147"/>
              <a:gd name="T88" fmla="*/ 124 w 160"/>
              <a:gd name="T89" fmla="*/ 64 h 147"/>
              <a:gd name="T90" fmla="*/ 115 w 160"/>
              <a:gd name="T91" fmla="*/ 81 h 147"/>
              <a:gd name="T92" fmla="*/ 112 w 160"/>
              <a:gd name="T93" fmla="*/ 95 h 147"/>
              <a:gd name="T94" fmla="*/ 155 w 160"/>
              <a:gd name="T95"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47">
                <a:moveTo>
                  <a:pt x="147" y="114"/>
                </a:moveTo>
                <a:cubicBezTo>
                  <a:pt x="121" y="102"/>
                  <a:pt x="121" y="102"/>
                  <a:pt x="121" y="102"/>
                </a:cubicBezTo>
                <a:cubicBezTo>
                  <a:pt x="119" y="100"/>
                  <a:pt x="117" y="98"/>
                  <a:pt x="117" y="95"/>
                </a:cubicBezTo>
                <a:cubicBezTo>
                  <a:pt x="117" y="86"/>
                  <a:pt x="117" y="86"/>
                  <a:pt x="117" y="86"/>
                </a:cubicBezTo>
                <a:cubicBezTo>
                  <a:pt x="118" y="86"/>
                  <a:pt x="119" y="85"/>
                  <a:pt x="119" y="84"/>
                </a:cubicBezTo>
                <a:cubicBezTo>
                  <a:pt x="123" y="79"/>
                  <a:pt x="125" y="74"/>
                  <a:pt x="127" y="68"/>
                </a:cubicBezTo>
                <a:cubicBezTo>
                  <a:pt x="131" y="67"/>
                  <a:pt x="133" y="63"/>
                  <a:pt x="133" y="59"/>
                </a:cubicBezTo>
                <a:cubicBezTo>
                  <a:pt x="133" y="48"/>
                  <a:pt x="133" y="48"/>
                  <a:pt x="133" y="48"/>
                </a:cubicBezTo>
                <a:cubicBezTo>
                  <a:pt x="133" y="45"/>
                  <a:pt x="132" y="43"/>
                  <a:pt x="131" y="41"/>
                </a:cubicBezTo>
                <a:cubicBezTo>
                  <a:pt x="131" y="27"/>
                  <a:pt x="131" y="27"/>
                  <a:pt x="131" y="27"/>
                </a:cubicBezTo>
                <a:cubicBezTo>
                  <a:pt x="131" y="25"/>
                  <a:pt x="131" y="17"/>
                  <a:pt x="125" y="9"/>
                </a:cubicBezTo>
                <a:cubicBezTo>
                  <a:pt x="120" y="3"/>
                  <a:pt x="111" y="0"/>
                  <a:pt x="99" y="0"/>
                </a:cubicBezTo>
                <a:cubicBezTo>
                  <a:pt x="87" y="0"/>
                  <a:pt x="78" y="3"/>
                  <a:pt x="72" y="9"/>
                </a:cubicBezTo>
                <a:cubicBezTo>
                  <a:pt x="68" y="14"/>
                  <a:pt x="67" y="19"/>
                  <a:pt x="67" y="22"/>
                </a:cubicBezTo>
                <a:cubicBezTo>
                  <a:pt x="62" y="20"/>
                  <a:pt x="57" y="19"/>
                  <a:pt x="51" y="19"/>
                </a:cubicBezTo>
                <a:cubicBezTo>
                  <a:pt x="23" y="19"/>
                  <a:pt x="21" y="42"/>
                  <a:pt x="21" y="43"/>
                </a:cubicBezTo>
                <a:cubicBezTo>
                  <a:pt x="21" y="55"/>
                  <a:pt x="21" y="55"/>
                  <a:pt x="21" y="55"/>
                </a:cubicBezTo>
                <a:cubicBezTo>
                  <a:pt x="20" y="57"/>
                  <a:pt x="19" y="59"/>
                  <a:pt x="19" y="61"/>
                </a:cubicBezTo>
                <a:cubicBezTo>
                  <a:pt x="19" y="70"/>
                  <a:pt x="19" y="70"/>
                  <a:pt x="19" y="70"/>
                </a:cubicBezTo>
                <a:cubicBezTo>
                  <a:pt x="19" y="73"/>
                  <a:pt x="20" y="76"/>
                  <a:pt x="22" y="78"/>
                </a:cubicBezTo>
                <a:cubicBezTo>
                  <a:pt x="24" y="86"/>
                  <a:pt x="30" y="92"/>
                  <a:pt x="32" y="94"/>
                </a:cubicBezTo>
                <a:cubicBezTo>
                  <a:pt x="32" y="102"/>
                  <a:pt x="32" y="102"/>
                  <a:pt x="32" y="102"/>
                </a:cubicBezTo>
                <a:cubicBezTo>
                  <a:pt x="32" y="104"/>
                  <a:pt x="31" y="106"/>
                  <a:pt x="29" y="107"/>
                </a:cubicBezTo>
                <a:cubicBezTo>
                  <a:pt x="11" y="118"/>
                  <a:pt x="11" y="118"/>
                  <a:pt x="11" y="118"/>
                </a:cubicBezTo>
                <a:cubicBezTo>
                  <a:pt x="4" y="122"/>
                  <a:pt x="0" y="129"/>
                  <a:pt x="0" y="137"/>
                </a:cubicBezTo>
                <a:cubicBezTo>
                  <a:pt x="0" y="147"/>
                  <a:pt x="0" y="147"/>
                  <a:pt x="0" y="147"/>
                </a:cubicBezTo>
                <a:cubicBezTo>
                  <a:pt x="37" y="147"/>
                  <a:pt x="37" y="147"/>
                  <a:pt x="37" y="147"/>
                </a:cubicBezTo>
                <a:cubicBezTo>
                  <a:pt x="43" y="147"/>
                  <a:pt x="43" y="147"/>
                  <a:pt x="43" y="147"/>
                </a:cubicBezTo>
                <a:cubicBezTo>
                  <a:pt x="160" y="147"/>
                  <a:pt x="160" y="147"/>
                  <a:pt x="160" y="147"/>
                </a:cubicBezTo>
                <a:cubicBezTo>
                  <a:pt x="160" y="136"/>
                  <a:pt x="160" y="136"/>
                  <a:pt x="160" y="136"/>
                </a:cubicBezTo>
                <a:cubicBezTo>
                  <a:pt x="160" y="127"/>
                  <a:pt x="155" y="118"/>
                  <a:pt x="147" y="114"/>
                </a:cubicBezTo>
                <a:close/>
                <a:moveTo>
                  <a:pt x="37" y="135"/>
                </a:moveTo>
                <a:cubicBezTo>
                  <a:pt x="37" y="141"/>
                  <a:pt x="37" y="141"/>
                  <a:pt x="37" y="141"/>
                </a:cubicBezTo>
                <a:cubicBezTo>
                  <a:pt x="5" y="141"/>
                  <a:pt x="5" y="141"/>
                  <a:pt x="5" y="141"/>
                </a:cubicBezTo>
                <a:cubicBezTo>
                  <a:pt x="5" y="137"/>
                  <a:pt x="5" y="137"/>
                  <a:pt x="5" y="137"/>
                </a:cubicBezTo>
                <a:cubicBezTo>
                  <a:pt x="5" y="131"/>
                  <a:pt x="8" y="125"/>
                  <a:pt x="14" y="123"/>
                </a:cubicBezTo>
                <a:cubicBezTo>
                  <a:pt x="31" y="111"/>
                  <a:pt x="31" y="111"/>
                  <a:pt x="31" y="111"/>
                </a:cubicBezTo>
                <a:cubicBezTo>
                  <a:pt x="35" y="110"/>
                  <a:pt x="37" y="106"/>
                  <a:pt x="37" y="102"/>
                </a:cubicBezTo>
                <a:cubicBezTo>
                  <a:pt x="37" y="92"/>
                  <a:pt x="37" y="92"/>
                  <a:pt x="37" y="92"/>
                </a:cubicBezTo>
                <a:cubicBezTo>
                  <a:pt x="36" y="91"/>
                  <a:pt x="36" y="91"/>
                  <a:pt x="36" y="91"/>
                </a:cubicBezTo>
                <a:cubicBezTo>
                  <a:pt x="36" y="91"/>
                  <a:pt x="29" y="85"/>
                  <a:pt x="27" y="76"/>
                </a:cubicBezTo>
                <a:cubicBezTo>
                  <a:pt x="27" y="74"/>
                  <a:pt x="27" y="74"/>
                  <a:pt x="27" y="74"/>
                </a:cubicBezTo>
                <a:cubicBezTo>
                  <a:pt x="26" y="74"/>
                  <a:pt x="26" y="74"/>
                  <a:pt x="26" y="74"/>
                </a:cubicBezTo>
                <a:cubicBezTo>
                  <a:pt x="25" y="73"/>
                  <a:pt x="24" y="72"/>
                  <a:pt x="24" y="70"/>
                </a:cubicBezTo>
                <a:cubicBezTo>
                  <a:pt x="24" y="61"/>
                  <a:pt x="24" y="61"/>
                  <a:pt x="24" y="61"/>
                </a:cubicBezTo>
                <a:cubicBezTo>
                  <a:pt x="24" y="60"/>
                  <a:pt x="25" y="59"/>
                  <a:pt x="26" y="58"/>
                </a:cubicBezTo>
                <a:cubicBezTo>
                  <a:pt x="27" y="57"/>
                  <a:pt x="27" y="57"/>
                  <a:pt x="27" y="57"/>
                </a:cubicBezTo>
                <a:cubicBezTo>
                  <a:pt x="27" y="43"/>
                  <a:pt x="27" y="43"/>
                  <a:pt x="27" y="43"/>
                </a:cubicBezTo>
                <a:cubicBezTo>
                  <a:pt x="27" y="42"/>
                  <a:pt x="28" y="24"/>
                  <a:pt x="51" y="24"/>
                </a:cubicBezTo>
                <a:cubicBezTo>
                  <a:pt x="57" y="24"/>
                  <a:pt x="62" y="25"/>
                  <a:pt x="67" y="28"/>
                </a:cubicBezTo>
                <a:cubicBezTo>
                  <a:pt x="67" y="41"/>
                  <a:pt x="67" y="41"/>
                  <a:pt x="67" y="41"/>
                </a:cubicBezTo>
                <a:cubicBezTo>
                  <a:pt x="65" y="43"/>
                  <a:pt x="64" y="45"/>
                  <a:pt x="64" y="48"/>
                </a:cubicBezTo>
                <a:cubicBezTo>
                  <a:pt x="64" y="59"/>
                  <a:pt x="64" y="59"/>
                  <a:pt x="64" y="59"/>
                </a:cubicBezTo>
                <a:cubicBezTo>
                  <a:pt x="64" y="59"/>
                  <a:pt x="64" y="60"/>
                  <a:pt x="64" y="61"/>
                </a:cubicBezTo>
                <a:cubicBezTo>
                  <a:pt x="64" y="61"/>
                  <a:pt x="64" y="62"/>
                  <a:pt x="65" y="62"/>
                </a:cubicBezTo>
                <a:cubicBezTo>
                  <a:pt x="65" y="62"/>
                  <a:pt x="65" y="63"/>
                  <a:pt x="65" y="63"/>
                </a:cubicBezTo>
                <a:cubicBezTo>
                  <a:pt x="65" y="63"/>
                  <a:pt x="65" y="63"/>
                  <a:pt x="65" y="63"/>
                </a:cubicBezTo>
                <a:cubicBezTo>
                  <a:pt x="66" y="65"/>
                  <a:pt x="67" y="66"/>
                  <a:pt x="68" y="67"/>
                </a:cubicBezTo>
                <a:cubicBezTo>
                  <a:pt x="68" y="67"/>
                  <a:pt x="68" y="67"/>
                  <a:pt x="68" y="67"/>
                </a:cubicBezTo>
                <a:cubicBezTo>
                  <a:pt x="68" y="68"/>
                  <a:pt x="68" y="68"/>
                  <a:pt x="69" y="69"/>
                </a:cubicBezTo>
                <a:cubicBezTo>
                  <a:pt x="69" y="70"/>
                  <a:pt x="69" y="70"/>
                  <a:pt x="69" y="70"/>
                </a:cubicBezTo>
                <a:cubicBezTo>
                  <a:pt x="69" y="70"/>
                  <a:pt x="69" y="70"/>
                  <a:pt x="69" y="70"/>
                </a:cubicBezTo>
                <a:cubicBezTo>
                  <a:pt x="69" y="70"/>
                  <a:pt x="69" y="71"/>
                  <a:pt x="69" y="71"/>
                </a:cubicBezTo>
                <a:cubicBezTo>
                  <a:pt x="69" y="71"/>
                  <a:pt x="69" y="72"/>
                  <a:pt x="70" y="72"/>
                </a:cubicBezTo>
                <a:cubicBezTo>
                  <a:pt x="70" y="73"/>
                  <a:pt x="70" y="73"/>
                  <a:pt x="70" y="73"/>
                </a:cubicBezTo>
                <a:cubicBezTo>
                  <a:pt x="70" y="74"/>
                  <a:pt x="70" y="74"/>
                  <a:pt x="71" y="75"/>
                </a:cubicBezTo>
                <a:cubicBezTo>
                  <a:pt x="71" y="75"/>
                  <a:pt x="71" y="75"/>
                  <a:pt x="71" y="75"/>
                </a:cubicBezTo>
                <a:cubicBezTo>
                  <a:pt x="71" y="75"/>
                  <a:pt x="71" y="75"/>
                  <a:pt x="71" y="75"/>
                </a:cubicBezTo>
                <a:cubicBezTo>
                  <a:pt x="71" y="75"/>
                  <a:pt x="71" y="76"/>
                  <a:pt x="71" y="76"/>
                </a:cubicBezTo>
                <a:cubicBezTo>
                  <a:pt x="71" y="76"/>
                  <a:pt x="72" y="77"/>
                  <a:pt x="72" y="77"/>
                </a:cubicBezTo>
                <a:cubicBezTo>
                  <a:pt x="72" y="77"/>
                  <a:pt x="72" y="78"/>
                  <a:pt x="72" y="78"/>
                </a:cubicBezTo>
                <a:cubicBezTo>
                  <a:pt x="72" y="78"/>
                  <a:pt x="72" y="78"/>
                  <a:pt x="73" y="79"/>
                </a:cubicBezTo>
                <a:cubicBezTo>
                  <a:pt x="73" y="79"/>
                  <a:pt x="73" y="80"/>
                  <a:pt x="73" y="80"/>
                </a:cubicBezTo>
                <a:cubicBezTo>
                  <a:pt x="74" y="80"/>
                  <a:pt x="74" y="81"/>
                  <a:pt x="74" y="81"/>
                </a:cubicBezTo>
                <a:cubicBezTo>
                  <a:pt x="74" y="82"/>
                  <a:pt x="75" y="82"/>
                  <a:pt x="75" y="83"/>
                </a:cubicBezTo>
                <a:cubicBezTo>
                  <a:pt x="75" y="83"/>
                  <a:pt x="75" y="83"/>
                  <a:pt x="75" y="83"/>
                </a:cubicBezTo>
                <a:cubicBezTo>
                  <a:pt x="76" y="84"/>
                  <a:pt x="76" y="85"/>
                  <a:pt x="77" y="86"/>
                </a:cubicBezTo>
                <a:cubicBezTo>
                  <a:pt x="77" y="86"/>
                  <a:pt x="77" y="86"/>
                  <a:pt x="77" y="86"/>
                </a:cubicBezTo>
                <a:cubicBezTo>
                  <a:pt x="77" y="86"/>
                  <a:pt x="77" y="86"/>
                  <a:pt x="77" y="86"/>
                </a:cubicBezTo>
                <a:cubicBezTo>
                  <a:pt x="77" y="95"/>
                  <a:pt x="77" y="95"/>
                  <a:pt x="77" y="95"/>
                </a:cubicBezTo>
                <a:cubicBezTo>
                  <a:pt x="77" y="98"/>
                  <a:pt x="76" y="100"/>
                  <a:pt x="74" y="101"/>
                </a:cubicBezTo>
                <a:cubicBezTo>
                  <a:pt x="67" y="105"/>
                  <a:pt x="67" y="105"/>
                  <a:pt x="67" y="105"/>
                </a:cubicBezTo>
                <a:cubicBezTo>
                  <a:pt x="65" y="105"/>
                  <a:pt x="65" y="105"/>
                  <a:pt x="65" y="105"/>
                </a:cubicBezTo>
                <a:cubicBezTo>
                  <a:pt x="65" y="106"/>
                  <a:pt x="65" y="106"/>
                  <a:pt x="65" y="106"/>
                </a:cubicBezTo>
                <a:cubicBezTo>
                  <a:pt x="50" y="114"/>
                  <a:pt x="50" y="114"/>
                  <a:pt x="50" y="114"/>
                </a:cubicBezTo>
                <a:cubicBezTo>
                  <a:pt x="42" y="118"/>
                  <a:pt x="37" y="127"/>
                  <a:pt x="37" y="135"/>
                </a:cubicBezTo>
                <a:close/>
                <a:moveTo>
                  <a:pt x="155" y="141"/>
                </a:moveTo>
                <a:cubicBezTo>
                  <a:pt x="43" y="141"/>
                  <a:pt x="43" y="141"/>
                  <a:pt x="43" y="141"/>
                </a:cubicBezTo>
                <a:cubicBezTo>
                  <a:pt x="43" y="135"/>
                  <a:pt x="43" y="135"/>
                  <a:pt x="43" y="135"/>
                </a:cubicBezTo>
                <a:cubicBezTo>
                  <a:pt x="43" y="129"/>
                  <a:pt x="46" y="122"/>
                  <a:pt x="52" y="119"/>
                </a:cubicBezTo>
                <a:cubicBezTo>
                  <a:pt x="76" y="106"/>
                  <a:pt x="76" y="106"/>
                  <a:pt x="76" y="106"/>
                </a:cubicBezTo>
                <a:cubicBezTo>
                  <a:pt x="80" y="104"/>
                  <a:pt x="83" y="100"/>
                  <a:pt x="83" y="95"/>
                </a:cubicBezTo>
                <a:cubicBezTo>
                  <a:pt x="83" y="84"/>
                  <a:pt x="83" y="84"/>
                  <a:pt x="83" y="84"/>
                </a:cubicBezTo>
                <a:cubicBezTo>
                  <a:pt x="83" y="84"/>
                  <a:pt x="83" y="84"/>
                  <a:pt x="83" y="84"/>
                </a:cubicBezTo>
                <a:cubicBezTo>
                  <a:pt x="82" y="84"/>
                  <a:pt x="82" y="84"/>
                  <a:pt x="82" y="84"/>
                </a:cubicBezTo>
                <a:cubicBezTo>
                  <a:pt x="82" y="84"/>
                  <a:pt x="82" y="84"/>
                  <a:pt x="82" y="84"/>
                </a:cubicBezTo>
                <a:cubicBezTo>
                  <a:pt x="82" y="84"/>
                  <a:pt x="82" y="83"/>
                  <a:pt x="82" y="83"/>
                </a:cubicBezTo>
                <a:cubicBezTo>
                  <a:pt x="82" y="83"/>
                  <a:pt x="82" y="83"/>
                  <a:pt x="82" y="83"/>
                </a:cubicBezTo>
                <a:cubicBezTo>
                  <a:pt x="81" y="83"/>
                  <a:pt x="81" y="83"/>
                  <a:pt x="81" y="82"/>
                </a:cubicBezTo>
                <a:cubicBezTo>
                  <a:pt x="81" y="82"/>
                  <a:pt x="81" y="82"/>
                  <a:pt x="81" y="82"/>
                </a:cubicBezTo>
                <a:cubicBezTo>
                  <a:pt x="81" y="82"/>
                  <a:pt x="80" y="81"/>
                  <a:pt x="80" y="80"/>
                </a:cubicBezTo>
                <a:cubicBezTo>
                  <a:pt x="80" y="80"/>
                  <a:pt x="80" y="80"/>
                  <a:pt x="80" y="80"/>
                </a:cubicBezTo>
                <a:cubicBezTo>
                  <a:pt x="79" y="80"/>
                  <a:pt x="79" y="79"/>
                  <a:pt x="79" y="79"/>
                </a:cubicBezTo>
                <a:cubicBezTo>
                  <a:pt x="79" y="79"/>
                  <a:pt x="79" y="79"/>
                  <a:pt x="79" y="79"/>
                </a:cubicBezTo>
                <a:cubicBezTo>
                  <a:pt x="78" y="78"/>
                  <a:pt x="77" y="77"/>
                  <a:pt x="77" y="75"/>
                </a:cubicBezTo>
                <a:cubicBezTo>
                  <a:pt x="77" y="75"/>
                  <a:pt x="77" y="75"/>
                  <a:pt x="77" y="75"/>
                </a:cubicBezTo>
                <a:cubicBezTo>
                  <a:pt x="76" y="75"/>
                  <a:pt x="76" y="74"/>
                  <a:pt x="76" y="73"/>
                </a:cubicBezTo>
                <a:cubicBezTo>
                  <a:pt x="76" y="73"/>
                  <a:pt x="76" y="73"/>
                  <a:pt x="76" y="73"/>
                </a:cubicBezTo>
                <a:cubicBezTo>
                  <a:pt x="76" y="73"/>
                  <a:pt x="76" y="73"/>
                  <a:pt x="76" y="73"/>
                </a:cubicBezTo>
                <a:cubicBezTo>
                  <a:pt x="76" y="73"/>
                  <a:pt x="76" y="73"/>
                  <a:pt x="76" y="73"/>
                </a:cubicBezTo>
                <a:cubicBezTo>
                  <a:pt x="76" y="72"/>
                  <a:pt x="75" y="72"/>
                  <a:pt x="75" y="72"/>
                </a:cubicBezTo>
                <a:cubicBezTo>
                  <a:pt x="75" y="72"/>
                  <a:pt x="75" y="72"/>
                  <a:pt x="75" y="71"/>
                </a:cubicBezTo>
                <a:cubicBezTo>
                  <a:pt x="75" y="71"/>
                  <a:pt x="75" y="71"/>
                  <a:pt x="75" y="70"/>
                </a:cubicBezTo>
                <a:cubicBezTo>
                  <a:pt x="74" y="70"/>
                  <a:pt x="74" y="69"/>
                  <a:pt x="74" y="68"/>
                </a:cubicBezTo>
                <a:cubicBezTo>
                  <a:pt x="74" y="68"/>
                  <a:pt x="74" y="68"/>
                  <a:pt x="74" y="68"/>
                </a:cubicBezTo>
                <a:cubicBezTo>
                  <a:pt x="74" y="67"/>
                  <a:pt x="74" y="67"/>
                  <a:pt x="74" y="67"/>
                </a:cubicBezTo>
                <a:cubicBezTo>
                  <a:pt x="73" y="67"/>
                  <a:pt x="73" y="66"/>
                  <a:pt x="73" y="65"/>
                </a:cubicBezTo>
                <a:cubicBezTo>
                  <a:pt x="73" y="64"/>
                  <a:pt x="73" y="64"/>
                  <a:pt x="73" y="64"/>
                </a:cubicBezTo>
                <a:cubicBezTo>
                  <a:pt x="72" y="63"/>
                  <a:pt x="72" y="63"/>
                  <a:pt x="72" y="63"/>
                </a:cubicBezTo>
                <a:cubicBezTo>
                  <a:pt x="70" y="62"/>
                  <a:pt x="69" y="60"/>
                  <a:pt x="69" y="59"/>
                </a:cubicBezTo>
                <a:cubicBezTo>
                  <a:pt x="69" y="48"/>
                  <a:pt x="69" y="48"/>
                  <a:pt x="69" y="48"/>
                </a:cubicBezTo>
                <a:cubicBezTo>
                  <a:pt x="69" y="47"/>
                  <a:pt x="70" y="45"/>
                  <a:pt x="71" y="44"/>
                </a:cubicBezTo>
                <a:cubicBezTo>
                  <a:pt x="72" y="43"/>
                  <a:pt x="72" y="43"/>
                  <a:pt x="72" y="43"/>
                </a:cubicBezTo>
                <a:cubicBezTo>
                  <a:pt x="72" y="27"/>
                  <a:pt x="72" y="27"/>
                  <a:pt x="72" y="27"/>
                </a:cubicBezTo>
                <a:cubicBezTo>
                  <a:pt x="72" y="26"/>
                  <a:pt x="72" y="26"/>
                  <a:pt x="72" y="26"/>
                </a:cubicBezTo>
                <a:cubicBezTo>
                  <a:pt x="72" y="26"/>
                  <a:pt x="72" y="26"/>
                  <a:pt x="72" y="26"/>
                </a:cubicBezTo>
                <a:cubicBezTo>
                  <a:pt x="72" y="24"/>
                  <a:pt x="72" y="18"/>
                  <a:pt x="76" y="13"/>
                </a:cubicBezTo>
                <a:cubicBezTo>
                  <a:pt x="81" y="8"/>
                  <a:pt x="88" y="5"/>
                  <a:pt x="99" y="5"/>
                </a:cubicBezTo>
                <a:cubicBezTo>
                  <a:pt x="109" y="5"/>
                  <a:pt x="117" y="8"/>
                  <a:pt x="121" y="13"/>
                </a:cubicBezTo>
                <a:cubicBezTo>
                  <a:pt x="126" y="19"/>
                  <a:pt x="125" y="26"/>
                  <a:pt x="125" y="26"/>
                </a:cubicBezTo>
                <a:cubicBezTo>
                  <a:pt x="125" y="43"/>
                  <a:pt x="125" y="43"/>
                  <a:pt x="125" y="43"/>
                </a:cubicBezTo>
                <a:cubicBezTo>
                  <a:pt x="126" y="44"/>
                  <a:pt x="126" y="44"/>
                  <a:pt x="126" y="44"/>
                </a:cubicBezTo>
                <a:cubicBezTo>
                  <a:pt x="127" y="45"/>
                  <a:pt x="128" y="47"/>
                  <a:pt x="128" y="48"/>
                </a:cubicBezTo>
                <a:cubicBezTo>
                  <a:pt x="128" y="59"/>
                  <a:pt x="128" y="59"/>
                  <a:pt x="128" y="59"/>
                </a:cubicBezTo>
                <a:cubicBezTo>
                  <a:pt x="128" y="61"/>
                  <a:pt x="126" y="63"/>
                  <a:pt x="124" y="64"/>
                </a:cubicBezTo>
                <a:cubicBezTo>
                  <a:pt x="123" y="64"/>
                  <a:pt x="123" y="64"/>
                  <a:pt x="123" y="64"/>
                </a:cubicBezTo>
                <a:cubicBezTo>
                  <a:pt x="122" y="65"/>
                  <a:pt x="122" y="65"/>
                  <a:pt x="122" y="65"/>
                </a:cubicBezTo>
                <a:cubicBezTo>
                  <a:pt x="121" y="71"/>
                  <a:pt x="118" y="76"/>
                  <a:pt x="115" y="81"/>
                </a:cubicBezTo>
                <a:cubicBezTo>
                  <a:pt x="114" y="82"/>
                  <a:pt x="113" y="83"/>
                  <a:pt x="113" y="84"/>
                </a:cubicBezTo>
                <a:cubicBezTo>
                  <a:pt x="112" y="84"/>
                  <a:pt x="112" y="84"/>
                  <a:pt x="112" y="84"/>
                </a:cubicBezTo>
                <a:cubicBezTo>
                  <a:pt x="112" y="95"/>
                  <a:pt x="112" y="95"/>
                  <a:pt x="112" y="95"/>
                </a:cubicBezTo>
                <a:cubicBezTo>
                  <a:pt x="112" y="100"/>
                  <a:pt x="115" y="104"/>
                  <a:pt x="119" y="106"/>
                </a:cubicBezTo>
                <a:cubicBezTo>
                  <a:pt x="144" y="119"/>
                  <a:pt x="144" y="119"/>
                  <a:pt x="144" y="119"/>
                </a:cubicBezTo>
                <a:cubicBezTo>
                  <a:pt x="151" y="122"/>
                  <a:pt x="155" y="129"/>
                  <a:pt x="155" y="136"/>
                </a:cubicBezTo>
                <a:lnTo>
                  <a:pt x="155" y="141"/>
                </a:lnTo>
                <a:close/>
              </a:path>
            </a:pathLst>
          </a:custGeom>
          <a:solidFill>
            <a:schemeClr val="bg1"/>
          </a:solidFill>
          <a:ln>
            <a:noFill/>
          </a:ln>
        </p:spPr>
        <p:txBody>
          <a:bodyPr vert="horz" wrap="square" lIns="219456" tIns="109728" rIns="219456" bIns="109728" numCol="1" anchor="t" anchorCtr="0" compatLnSpc="1">
            <a:prstTxWarp prst="textNoShape">
              <a:avLst/>
            </a:prstTxWarp>
          </a:bodyPr>
          <a:lstStyle/>
          <a:p>
            <a:endParaRPr lang="en-US" sz="4320"/>
          </a:p>
        </p:txBody>
      </p:sp>
      <p:sp>
        <p:nvSpPr>
          <p:cNvPr id="26" name="Freeform 1381"/>
          <p:cNvSpPr>
            <a:spLocks noEditPoints="1"/>
          </p:cNvSpPr>
          <p:nvPr/>
        </p:nvSpPr>
        <p:spPr bwMode="auto">
          <a:xfrm>
            <a:off x="2545801" y="12677045"/>
            <a:ext cx="998220" cy="1329691"/>
          </a:xfrm>
          <a:custGeom>
            <a:avLst/>
            <a:gdLst>
              <a:gd name="T0" fmla="*/ 78 w 122"/>
              <a:gd name="T1" fmla="*/ 153 h 161"/>
              <a:gd name="T2" fmla="*/ 78 w 122"/>
              <a:gd name="T3" fmla="*/ 148 h 161"/>
              <a:gd name="T4" fmla="*/ 82 w 122"/>
              <a:gd name="T5" fmla="*/ 144 h 161"/>
              <a:gd name="T6" fmla="*/ 101 w 122"/>
              <a:gd name="T7" fmla="*/ 89 h 161"/>
              <a:gd name="T8" fmla="*/ 90 w 122"/>
              <a:gd name="T9" fmla="*/ 100 h 161"/>
              <a:gd name="T10" fmla="*/ 90 w 122"/>
              <a:gd name="T11" fmla="*/ 94 h 161"/>
              <a:gd name="T12" fmla="*/ 24 w 122"/>
              <a:gd name="T13" fmla="*/ 32 h 161"/>
              <a:gd name="T14" fmla="*/ 33 w 122"/>
              <a:gd name="T15" fmla="*/ 23 h 161"/>
              <a:gd name="T16" fmla="*/ 26 w 122"/>
              <a:gd name="T17" fmla="*/ 33 h 161"/>
              <a:gd name="T18" fmla="*/ 119 w 122"/>
              <a:gd name="T19" fmla="*/ 74 h 161"/>
              <a:gd name="T20" fmla="*/ 110 w 122"/>
              <a:gd name="T21" fmla="*/ 52 h 161"/>
              <a:gd name="T22" fmla="*/ 97 w 122"/>
              <a:gd name="T23" fmla="*/ 38 h 161"/>
              <a:gd name="T24" fmla="*/ 83 w 122"/>
              <a:gd name="T25" fmla="*/ 25 h 161"/>
              <a:gd name="T26" fmla="*/ 70 w 122"/>
              <a:gd name="T27" fmla="*/ 12 h 161"/>
              <a:gd name="T28" fmla="*/ 49 w 122"/>
              <a:gd name="T29" fmla="*/ 4 h 161"/>
              <a:gd name="T30" fmla="*/ 4 w 122"/>
              <a:gd name="T31" fmla="*/ 49 h 161"/>
              <a:gd name="T32" fmla="*/ 21 w 122"/>
              <a:gd name="T33" fmla="*/ 82 h 161"/>
              <a:gd name="T34" fmla="*/ 55 w 122"/>
              <a:gd name="T35" fmla="*/ 122 h 161"/>
              <a:gd name="T36" fmla="*/ 50 w 122"/>
              <a:gd name="T37" fmla="*/ 161 h 161"/>
              <a:gd name="T38" fmla="*/ 119 w 122"/>
              <a:gd name="T39" fmla="*/ 126 h 161"/>
              <a:gd name="T40" fmla="*/ 122 w 122"/>
              <a:gd name="T41" fmla="*/ 101 h 161"/>
              <a:gd name="T42" fmla="*/ 122 w 122"/>
              <a:gd name="T43" fmla="*/ 80 h 161"/>
              <a:gd name="T44" fmla="*/ 105 w 122"/>
              <a:gd name="T45" fmla="*/ 60 h 161"/>
              <a:gd name="T46" fmla="*/ 103 w 122"/>
              <a:gd name="T47" fmla="*/ 50 h 161"/>
              <a:gd name="T48" fmla="*/ 97 w 122"/>
              <a:gd name="T49" fmla="*/ 44 h 161"/>
              <a:gd name="T50" fmla="*/ 87 w 122"/>
              <a:gd name="T51" fmla="*/ 42 h 161"/>
              <a:gd name="T52" fmla="*/ 90 w 122"/>
              <a:gd name="T53" fmla="*/ 37 h 161"/>
              <a:gd name="T54" fmla="*/ 74 w 122"/>
              <a:gd name="T55" fmla="*/ 29 h 161"/>
              <a:gd name="T56" fmla="*/ 7 w 122"/>
              <a:gd name="T57" fmla="*/ 45 h 161"/>
              <a:gd name="T58" fmla="*/ 41 w 122"/>
              <a:gd name="T59" fmla="*/ 7 h 161"/>
              <a:gd name="T60" fmla="*/ 44 w 122"/>
              <a:gd name="T61" fmla="*/ 7 h 161"/>
              <a:gd name="T62" fmla="*/ 14 w 122"/>
              <a:gd name="T63" fmla="*/ 51 h 161"/>
              <a:gd name="T64" fmla="*/ 58 w 122"/>
              <a:gd name="T65" fmla="*/ 21 h 161"/>
              <a:gd name="T66" fmla="*/ 85 w 122"/>
              <a:gd name="T67" fmla="*/ 47 h 161"/>
              <a:gd name="T68" fmla="*/ 100 w 122"/>
              <a:gd name="T69" fmla="*/ 62 h 161"/>
              <a:gd name="T70" fmla="*/ 116 w 122"/>
              <a:gd name="T71" fmla="*/ 83 h 161"/>
              <a:gd name="T72" fmla="*/ 83 w 122"/>
              <a:gd name="T73" fmla="*/ 116 h 161"/>
              <a:gd name="T74" fmla="*/ 59 w 122"/>
              <a:gd name="T75" fmla="*/ 94 h 161"/>
              <a:gd name="T76" fmla="*/ 33 w 122"/>
              <a:gd name="T77" fmla="*/ 70 h 161"/>
              <a:gd name="T78" fmla="*/ 31 w 122"/>
              <a:gd name="T79" fmla="*/ 76 h 161"/>
              <a:gd name="T80" fmla="*/ 59 w 122"/>
              <a:gd name="T81" fmla="*/ 76 h 161"/>
              <a:gd name="T82" fmla="*/ 51 w 122"/>
              <a:gd name="T83" fmla="*/ 89 h 161"/>
              <a:gd name="T84" fmla="*/ 26 w 122"/>
              <a:gd name="T85" fmla="*/ 82 h 161"/>
              <a:gd name="T86" fmla="*/ 55 w 122"/>
              <a:gd name="T87" fmla="*/ 132 h 161"/>
              <a:gd name="T88" fmla="*/ 93 w 122"/>
              <a:gd name="T89" fmla="*/ 156 h 161"/>
              <a:gd name="T90" fmla="*/ 98 w 122"/>
              <a:gd name="T91" fmla="*/ 156 h 161"/>
              <a:gd name="T92" fmla="*/ 114 w 122"/>
              <a:gd name="T93" fmla="*/ 132 h 161"/>
              <a:gd name="T94" fmla="*/ 117 w 122"/>
              <a:gd name="T95" fmla="*/ 101 h 161"/>
              <a:gd name="T96" fmla="*/ 109 w 122"/>
              <a:gd name="T97" fmla="*/ 126 h 161"/>
              <a:gd name="T98" fmla="*/ 61 w 122"/>
              <a:gd name="T99" fmla="*/ 119 h 161"/>
              <a:gd name="T100" fmla="*/ 36 w 122"/>
              <a:gd name="T101" fmla="*/ 94 h 161"/>
              <a:gd name="T102" fmla="*/ 80 w 122"/>
              <a:gd name="T103" fmla="*/ 1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 h="161">
                <a:moveTo>
                  <a:pt x="78" y="134"/>
                </a:moveTo>
                <a:cubicBezTo>
                  <a:pt x="73" y="134"/>
                  <a:pt x="69" y="139"/>
                  <a:pt x="69" y="144"/>
                </a:cubicBezTo>
                <a:cubicBezTo>
                  <a:pt x="69" y="149"/>
                  <a:pt x="73" y="153"/>
                  <a:pt x="78" y="153"/>
                </a:cubicBezTo>
                <a:cubicBezTo>
                  <a:pt x="83" y="153"/>
                  <a:pt x="87" y="149"/>
                  <a:pt x="87" y="144"/>
                </a:cubicBezTo>
                <a:cubicBezTo>
                  <a:pt x="87" y="139"/>
                  <a:pt x="83" y="134"/>
                  <a:pt x="78" y="134"/>
                </a:cubicBezTo>
                <a:close/>
                <a:moveTo>
                  <a:pt x="78" y="148"/>
                </a:moveTo>
                <a:cubicBezTo>
                  <a:pt x="76" y="148"/>
                  <a:pt x="74" y="146"/>
                  <a:pt x="74" y="144"/>
                </a:cubicBezTo>
                <a:cubicBezTo>
                  <a:pt x="74" y="141"/>
                  <a:pt x="76" y="140"/>
                  <a:pt x="78" y="140"/>
                </a:cubicBezTo>
                <a:cubicBezTo>
                  <a:pt x="80" y="140"/>
                  <a:pt x="82" y="141"/>
                  <a:pt x="82" y="144"/>
                </a:cubicBezTo>
                <a:cubicBezTo>
                  <a:pt x="82" y="146"/>
                  <a:pt x="80" y="148"/>
                  <a:pt x="78" y="148"/>
                </a:cubicBezTo>
                <a:close/>
                <a:moveTo>
                  <a:pt x="90" y="100"/>
                </a:moveTo>
                <a:cubicBezTo>
                  <a:pt x="96" y="100"/>
                  <a:pt x="101" y="95"/>
                  <a:pt x="101" y="89"/>
                </a:cubicBezTo>
                <a:cubicBezTo>
                  <a:pt x="101" y="83"/>
                  <a:pt x="96" y="78"/>
                  <a:pt x="90" y="78"/>
                </a:cubicBezTo>
                <a:cubicBezTo>
                  <a:pt x="84" y="78"/>
                  <a:pt x="79" y="83"/>
                  <a:pt x="79" y="89"/>
                </a:cubicBezTo>
                <a:cubicBezTo>
                  <a:pt x="79" y="95"/>
                  <a:pt x="84" y="100"/>
                  <a:pt x="90" y="100"/>
                </a:cubicBezTo>
                <a:close/>
                <a:moveTo>
                  <a:pt x="90" y="84"/>
                </a:moveTo>
                <a:cubicBezTo>
                  <a:pt x="93" y="84"/>
                  <a:pt x="95" y="86"/>
                  <a:pt x="95" y="89"/>
                </a:cubicBezTo>
                <a:cubicBezTo>
                  <a:pt x="95" y="92"/>
                  <a:pt x="93" y="94"/>
                  <a:pt x="90" y="94"/>
                </a:cubicBezTo>
                <a:cubicBezTo>
                  <a:pt x="87" y="94"/>
                  <a:pt x="85" y="92"/>
                  <a:pt x="85" y="89"/>
                </a:cubicBezTo>
                <a:cubicBezTo>
                  <a:pt x="85" y="86"/>
                  <a:pt x="87" y="84"/>
                  <a:pt x="90" y="84"/>
                </a:cubicBezTo>
                <a:close/>
                <a:moveTo>
                  <a:pt x="24" y="32"/>
                </a:moveTo>
                <a:cubicBezTo>
                  <a:pt x="23" y="31"/>
                  <a:pt x="23" y="29"/>
                  <a:pt x="24" y="28"/>
                </a:cubicBezTo>
                <a:cubicBezTo>
                  <a:pt x="29" y="23"/>
                  <a:pt x="29" y="23"/>
                  <a:pt x="29" y="23"/>
                </a:cubicBezTo>
                <a:cubicBezTo>
                  <a:pt x="30" y="22"/>
                  <a:pt x="32" y="22"/>
                  <a:pt x="33" y="23"/>
                </a:cubicBezTo>
                <a:cubicBezTo>
                  <a:pt x="34" y="24"/>
                  <a:pt x="34" y="26"/>
                  <a:pt x="33" y="27"/>
                </a:cubicBezTo>
                <a:cubicBezTo>
                  <a:pt x="28" y="32"/>
                  <a:pt x="28" y="32"/>
                  <a:pt x="28" y="32"/>
                </a:cubicBezTo>
                <a:cubicBezTo>
                  <a:pt x="27" y="33"/>
                  <a:pt x="27" y="33"/>
                  <a:pt x="26" y="33"/>
                </a:cubicBezTo>
                <a:cubicBezTo>
                  <a:pt x="25" y="33"/>
                  <a:pt x="25" y="33"/>
                  <a:pt x="24" y="32"/>
                </a:cubicBezTo>
                <a:close/>
                <a:moveTo>
                  <a:pt x="122" y="80"/>
                </a:moveTo>
                <a:cubicBezTo>
                  <a:pt x="122" y="78"/>
                  <a:pt x="121" y="76"/>
                  <a:pt x="119" y="74"/>
                </a:cubicBezTo>
                <a:cubicBezTo>
                  <a:pt x="118" y="73"/>
                  <a:pt x="118" y="73"/>
                  <a:pt x="118" y="73"/>
                </a:cubicBezTo>
                <a:cubicBezTo>
                  <a:pt x="120" y="70"/>
                  <a:pt x="122" y="67"/>
                  <a:pt x="122" y="64"/>
                </a:cubicBezTo>
                <a:cubicBezTo>
                  <a:pt x="122" y="57"/>
                  <a:pt x="117" y="52"/>
                  <a:pt x="110" y="52"/>
                </a:cubicBezTo>
                <a:cubicBezTo>
                  <a:pt x="109" y="52"/>
                  <a:pt x="109" y="52"/>
                  <a:pt x="108" y="52"/>
                </a:cubicBezTo>
                <a:cubicBezTo>
                  <a:pt x="109" y="51"/>
                  <a:pt x="109" y="51"/>
                  <a:pt x="109" y="50"/>
                </a:cubicBezTo>
                <a:cubicBezTo>
                  <a:pt x="109" y="44"/>
                  <a:pt x="103" y="38"/>
                  <a:pt x="97" y="38"/>
                </a:cubicBezTo>
                <a:cubicBezTo>
                  <a:pt x="96" y="38"/>
                  <a:pt x="96" y="38"/>
                  <a:pt x="95" y="38"/>
                </a:cubicBezTo>
                <a:cubicBezTo>
                  <a:pt x="95" y="38"/>
                  <a:pt x="95" y="37"/>
                  <a:pt x="95" y="37"/>
                </a:cubicBezTo>
                <a:cubicBezTo>
                  <a:pt x="95" y="30"/>
                  <a:pt x="90" y="25"/>
                  <a:pt x="83" y="25"/>
                </a:cubicBezTo>
                <a:cubicBezTo>
                  <a:pt x="83" y="25"/>
                  <a:pt x="82" y="25"/>
                  <a:pt x="82" y="25"/>
                </a:cubicBezTo>
                <a:cubicBezTo>
                  <a:pt x="82" y="25"/>
                  <a:pt x="82" y="24"/>
                  <a:pt x="82" y="24"/>
                </a:cubicBezTo>
                <a:cubicBezTo>
                  <a:pt x="82" y="17"/>
                  <a:pt x="77" y="12"/>
                  <a:pt x="70" y="12"/>
                </a:cubicBezTo>
                <a:cubicBezTo>
                  <a:pt x="66" y="12"/>
                  <a:pt x="63" y="13"/>
                  <a:pt x="61" y="16"/>
                </a:cubicBezTo>
                <a:cubicBezTo>
                  <a:pt x="59" y="14"/>
                  <a:pt x="59" y="14"/>
                  <a:pt x="59" y="14"/>
                </a:cubicBezTo>
                <a:cubicBezTo>
                  <a:pt x="49" y="4"/>
                  <a:pt x="49" y="4"/>
                  <a:pt x="49" y="4"/>
                </a:cubicBezTo>
                <a:cubicBezTo>
                  <a:pt x="45" y="0"/>
                  <a:pt x="40" y="0"/>
                  <a:pt x="36" y="4"/>
                </a:cubicBezTo>
                <a:cubicBezTo>
                  <a:pt x="4" y="36"/>
                  <a:pt x="4" y="36"/>
                  <a:pt x="4" y="36"/>
                </a:cubicBezTo>
                <a:cubicBezTo>
                  <a:pt x="0" y="40"/>
                  <a:pt x="0" y="45"/>
                  <a:pt x="4" y="49"/>
                </a:cubicBezTo>
                <a:cubicBezTo>
                  <a:pt x="14" y="59"/>
                  <a:pt x="14" y="59"/>
                  <a:pt x="14" y="59"/>
                </a:cubicBezTo>
                <a:cubicBezTo>
                  <a:pt x="27" y="72"/>
                  <a:pt x="27" y="72"/>
                  <a:pt x="27" y="72"/>
                </a:cubicBezTo>
                <a:cubicBezTo>
                  <a:pt x="23" y="74"/>
                  <a:pt x="21" y="78"/>
                  <a:pt x="21" y="82"/>
                </a:cubicBezTo>
                <a:cubicBezTo>
                  <a:pt x="21" y="87"/>
                  <a:pt x="23" y="90"/>
                  <a:pt x="26" y="92"/>
                </a:cubicBezTo>
                <a:cubicBezTo>
                  <a:pt x="26" y="93"/>
                  <a:pt x="26" y="93"/>
                  <a:pt x="27" y="93"/>
                </a:cubicBezTo>
                <a:cubicBezTo>
                  <a:pt x="55" y="122"/>
                  <a:pt x="55" y="122"/>
                  <a:pt x="55" y="122"/>
                </a:cubicBezTo>
                <a:cubicBezTo>
                  <a:pt x="55" y="126"/>
                  <a:pt x="55" y="126"/>
                  <a:pt x="55" y="126"/>
                </a:cubicBezTo>
                <a:cubicBezTo>
                  <a:pt x="50" y="126"/>
                  <a:pt x="50" y="126"/>
                  <a:pt x="50" y="126"/>
                </a:cubicBezTo>
                <a:cubicBezTo>
                  <a:pt x="50" y="161"/>
                  <a:pt x="50" y="161"/>
                  <a:pt x="50" y="161"/>
                </a:cubicBezTo>
                <a:cubicBezTo>
                  <a:pt x="98" y="161"/>
                  <a:pt x="98" y="161"/>
                  <a:pt x="98" y="161"/>
                </a:cubicBezTo>
                <a:cubicBezTo>
                  <a:pt x="119" y="161"/>
                  <a:pt x="119" y="161"/>
                  <a:pt x="119" y="161"/>
                </a:cubicBezTo>
                <a:cubicBezTo>
                  <a:pt x="119" y="126"/>
                  <a:pt x="119" y="126"/>
                  <a:pt x="119" y="126"/>
                </a:cubicBezTo>
                <a:cubicBezTo>
                  <a:pt x="114" y="126"/>
                  <a:pt x="114" y="126"/>
                  <a:pt x="114" y="126"/>
                </a:cubicBezTo>
                <a:cubicBezTo>
                  <a:pt x="114" y="118"/>
                  <a:pt x="114" y="118"/>
                  <a:pt x="114" y="118"/>
                </a:cubicBezTo>
                <a:cubicBezTo>
                  <a:pt x="119" y="114"/>
                  <a:pt x="122" y="108"/>
                  <a:pt x="122" y="101"/>
                </a:cubicBezTo>
                <a:cubicBezTo>
                  <a:pt x="122" y="96"/>
                  <a:pt x="120" y="92"/>
                  <a:pt x="118" y="88"/>
                </a:cubicBezTo>
                <a:cubicBezTo>
                  <a:pt x="119" y="87"/>
                  <a:pt x="119" y="87"/>
                  <a:pt x="119" y="87"/>
                </a:cubicBezTo>
                <a:cubicBezTo>
                  <a:pt x="121" y="85"/>
                  <a:pt x="122" y="83"/>
                  <a:pt x="122" y="80"/>
                </a:cubicBezTo>
                <a:close/>
                <a:moveTo>
                  <a:pt x="117" y="64"/>
                </a:moveTo>
                <a:cubicBezTo>
                  <a:pt x="117" y="66"/>
                  <a:pt x="116" y="68"/>
                  <a:pt x="114" y="69"/>
                </a:cubicBezTo>
                <a:cubicBezTo>
                  <a:pt x="105" y="60"/>
                  <a:pt x="105" y="60"/>
                  <a:pt x="105" y="60"/>
                </a:cubicBezTo>
                <a:cubicBezTo>
                  <a:pt x="106" y="58"/>
                  <a:pt x="108" y="57"/>
                  <a:pt x="110" y="57"/>
                </a:cubicBezTo>
                <a:cubicBezTo>
                  <a:pt x="114" y="57"/>
                  <a:pt x="117" y="60"/>
                  <a:pt x="117" y="64"/>
                </a:cubicBezTo>
                <a:close/>
                <a:moveTo>
                  <a:pt x="103" y="50"/>
                </a:moveTo>
                <a:cubicBezTo>
                  <a:pt x="103" y="52"/>
                  <a:pt x="102" y="54"/>
                  <a:pt x="101" y="56"/>
                </a:cubicBezTo>
                <a:cubicBezTo>
                  <a:pt x="91" y="46"/>
                  <a:pt x="91" y="46"/>
                  <a:pt x="91" y="46"/>
                </a:cubicBezTo>
                <a:cubicBezTo>
                  <a:pt x="93" y="45"/>
                  <a:pt x="95" y="44"/>
                  <a:pt x="97" y="44"/>
                </a:cubicBezTo>
                <a:cubicBezTo>
                  <a:pt x="100" y="44"/>
                  <a:pt x="103" y="47"/>
                  <a:pt x="103" y="50"/>
                </a:cubicBezTo>
                <a:close/>
                <a:moveTo>
                  <a:pt x="90" y="37"/>
                </a:moveTo>
                <a:cubicBezTo>
                  <a:pt x="90" y="39"/>
                  <a:pt x="89" y="41"/>
                  <a:pt x="87" y="42"/>
                </a:cubicBezTo>
                <a:cubicBezTo>
                  <a:pt x="78" y="33"/>
                  <a:pt x="78" y="33"/>
                  <a:pt x="78" y="33"/>
                </a:cubicBezTo>
                <a:cubicBezTo>
                  <a:pt x="79" y="31"/>
                  <a:pt x="81" y="30"/>
                  <a:pt x="83" y="30"/>
                </a:cubicBezTo>
                <a:cubicBezTo>
                  <a:pt x="87" y="30"/>
                  <a:pt x="90" y="33"/>
                  <a:pt x="90" y="37"/>
                </a:cubicBezTo>
                <a:close/>
                <a:moveTo>
                  <a:pt x="70" y="17"/>
                </a:moveTo>
                <a:cubicBezTo>
                  <a:pt x="74" y="17"/>
                  <a:pt x="77" y="20"/>
                  <a:pt x="77" y="24"/>
                </a:cubicBezTo>
                <a:cubicBezTo>
                  <a:pt x="77" y="26"/>
                  <a:pt x="76" y="28"/>
                  <a:pt x="74" y="29"/>
                </a:cubicBezTo>
                <a:cubicBezTo>
                  <a:pt x="65" y="19"/>
                  <a:pt x="65" y="19"/>
                  <a:pt x="65" y="19"/>
                </a:cubicBezTo>
                <a:cubicBezTo>
                  <a:pt x="66" y="18"/>
                  <a:pt x="68" y="17"/>
                  <a:pt x="70" y="17"/>
                </a:cubicBezTo>
                <a:close/>
                <a:moveTo>
                  <a:pt x="7" y="45"/>
                </a:moveTo>
                <a:cubicBezTo>
                  <a:pt x="6" y="44"/>
                  <a:pt x="6" y="42"/>
                  <a:pt x="7" y="40"/>
                </a:cubicBezTo>
                <a:cubicBezTo>
                  <a:pt x="40" y="7"/>
                  <a:pt x="40" y="7"/>
                  <a:pt x="40" y="7"/>
                </a:cubicBezTo>
                <a:cubicBezTo>
                  <a:pt x="41" y="7"/>
                  <a:pt x="41" y="7"/>
                  <a:pt x="41" y="7"/>
                </a:cubicBezTo>
                <a:cubicBezTo>
                  <a:pt x="41" y="7"/>
                  <a:pt x="42" y="7"/>
                  <a:pt x="42" y="6"/>
                </a:cubicBezTo>
                <a:cubicBezTo>
                  <a:pt x="42" y="6"/>
                  <a:pt x="43" y="6"/>
                  <a:pt x="43" y="6"/>
                </a:cubicBezTo>
                <a:cubicBezTo>
                  <a:pt x="44" y="7"/>
                  <a:pt x="44" y="7"/>
                  <a:pt x="44" y="7"/>
                </a:cubicBezTo>
                <a:cubicBezTo>
                  <a:pt x="44" y="7"/>
                  <a:pt x="45" y="7"/>
                  <a:pt x="45" y="7"/>
                </a:cubicBezTo>
                <a:cubicBezTo>
                  <a:pt x="51" y="14"/>
                  <a:pt x="51" y="14"/>
                  <a:pt x="51" y="14"/>
                </a:cubicBezTo>
                <a:cubicBezTo>
                  <a:pt x="14" y="51"/>
                  <a:pt x="14" y="51"/>
                  <a:pt x="14" y="51"/>
                </a:cubicBezTo>
                <a:lnTo>
                  <a:pt x="7" y="45"/>
                </a:lnTo>
                <a:close/>
                <a:moveTo>
                  <a:pt x="55" y="17"/>
                </a:moveTo>
                <a:cubicBezTo>
                  <a:pt x="58" y="21"/>
                  <a:pt x="58" y="21"/>
                  <a:pt x="58" y="21"/>
                </a:cubicBezTo>
                <a:cubicBezTo>
                  <a:pt x="72" y="34"/>
                  <a:pt x="72" y="34"/>
                  <a:pt x="72" y="34"/>
                </a:cubicBezTo>
                <a:cubicBezTo>
                  <a:pt x="73" y="35"/>
                  <a:pt x="73" y="35"/>
                  <a:pt x="73" y="35"/>
                </a:cubicBezTo>
                <a:cubicBezTo>
                  <a:pt x="85" y="47"/>
                  <a:pt x="85" y="47"/>
                  <a:pt x="85" y="47"/>
                </a:cubicBezTo>
                <a:cubicBezTo>
                  <a:pt x="86" y="49"/>
                  <a:pt x="86" y="49"/>
                  <a:pt x="86" y="49"/>
                </a:cubicBezTo>
                <a:cubicBezTo>
                  <a:pt x="98" y="61"/>
                  <a:pt x="98" y="61"/>
                  <a:pt x="98" y="61"/>
                </a:cubicBezTo>
                <a:cubicBezTo>
                  <a:pt x="100" y="62"/>
                  <a:pt x="100" y="62"/>
                  <a:pt x="100" y="62"/>
                </a:cubicBezTo>
                <a:cubicBezTo>
                  <a:pt x="113" y="75"/>
                  <a:pt x="113" y="75"/>
                  <a:pt x="113" y="75"/>
                </a:cubicBezTo>
                <a:cubicBezTo>
                  <a:pt x="116" y="78"/>
                  <a:pt x="116" y="78"/>
                  <a:pt x="116" y="78"/>
                </a:cubicBezTo>
                <a:cubicBezTo>
                  <a:pt x="117" y="79"/>
                  <a:pt x="117" y="81"/>
                  <a:pt x="116" y="83"/>
                </a:cubicBezTo>
                <a:cubicBezTo>
                  <a:pt x="114" y="84"/>
                  <a:pt x="114" y="84"/>
                  <a:pt x="114" y="84"/>
                </a:cubicBezTo>
                <a:cubicBezTo>
                  <a:pt x="114" y="84"/>
                  <a:pt x="114" y="84"/>
                  <a:pt x="114" y="84"/>
                </a:cubicBezTo>
                <a:cubicBezTo>
                  <a:pt x="83" y="116"/>
                  <a:pt x="83" y="116"/>
                  <a:pt x="83" y="116"/>
                </a:cubicBezTo>
                <a:cubicBezTo>
                  <a:pt x="81" y="117"/>
                  <a:pt x="79" y="117"/>
                  <a:pt x="78" y="116"/>
                </a:cubicBezTo>
                <a:cubicBezTo>
                  <a:pt x="57" y="94"/>
                  <a:pt x="57" y="94"/>
                  <a:pt x="57" y="94"/>
                </a:cubicBezTo>
                <a:cubicBezTo>
                  <a:pt x="59" y="94"/>
                  <a:pt x="59" y="94"/>
                  <a:pt x="59" y="94"/>
                </a:cubicBezTo>
                <a:cubicBezTo>
                  <a:pt x="66" y="94"/>
                  <a:pt x="71" y="89"/>
                  <a:pt x="71" y="82"/>
                </a:cubicBezTo>
                <a:cubicBezTo>
                  <a:pt x="71" y="76"/>
                  <a:pt x="66" y="70"/>
                  <a:pt x="59" y="70"/>
                </a:cubicBezTo>
                <a:cubicBezTo>
                  <a:pt x="33" y="70"/>
                  <a:pt x="33" y="70"/>
                  <a:pt x="33" y="70"/>
                </a:cubicBezTo>
                <a:cubicBezTo>
                  <a:pt x="17" y="55"/>
                  <a:pt x="17" y="55"/>
                  <a:pt x="17" y="55"/>
                </a:cubicBezTo>
                <a:lnTo>
                  <a:pt x="55" y="17"/>
                </a:lnTo>
                <a:close/>
                <a:moveTo>
                  <a:pt x="31" y="76"/>
                </a:moveTo>
                <a:cubicBezTo>
                  <a:pt x="32" y="76"/>
                  <a:pt x="32" y="76"/>
                  <a:pt x="32" y="76"/>
                </a:cubicBezTo>
                <a:cubicBezTo>
                  <a:pt x="32" y="76"/>
                  <a:pt x="32" y="76"/>
                  <a:pt x="33" y="76"/>
                </a:cubicBezTo>
                <a:cubicBezTo>
                  <a:pt x="59" y="76"/>
                  <a:pt x="59" y="76"/>
                  <a:pt x="59" y="76"/>
                </a:cubicBezTo>
                <a:cubicBezTo>
                  <a:pt x="63" y="76"/>
                  <a:pt x="66" y="79"/>
                  <a:pt x="66" y="82"/>
                </a:cubicBezTo>
                <a:cubicBezTo>
                  <a:pt x="66" y="86"/>
                  <a:pt x="63" y="89"/>
                  <a:pt x="59" y="89"/>
                </a:cubicBezTo>
                <a:cubicBezTo>
                  <a:pt x="51" y="89"/>
                  <a:pt x="51" y="89"/>
                  <a:pt x="51" y="89"/>
                </a:cubicBezTo>
                <a:cubicBezTo>
                  <a:pt x="44" y="89"/>
                  <a:pt x="44" y="89"/>
                  <a:pt x="44" y="89"/>
                </a:cubicBezTo>
                <a:cubicBezTo>
                  <a:pt x="33" y="89"/>
                  <a:pt x="33" y="89"/>
                  <a:pt x="33" y="89"/>
                </a:cubicBezTo>
                <a:cubicBezTo>
                  <a:pt x="29" y="89"/>
                  <a:pt x="26" y="86"/>
                  <a:pt x="26" y="82"/>
                </a:cubicBezTo>
                <a:cubicBezTo>
                  <a:pt x="26" y="79"/>
                  <a:pt x="28" y="76"/>
                  <a:pt x="31" y="76"/>
                </a:cubicBezTo>
                <a:close/>
                <a:moveTo>
                  <a:pt x="55" y="156"/>
                </a:moveTo>
                <a:cubicBezTo>
                  <a:pt x="55" y="132"/>
                  <a:pt x="55" y="132"/>
                  <a:pt x="55" y="132"/>
                </a:cubicBezTo>
                <a:cubicBezTo>
                  <a:pt x="78" y="132"/>
                  <a:pt x="78" y="132"/>
                  <a:pt x="78" y="132"/>
                </a:cubicBezTo>
                <a:cubicBezTo>
                  <a:pt x="86" y="132"/>
                  <a:pt x="93" y="138"/>
                  <a:pt x="93" y="147"/>
                </a:cubicBezTo>
                <a:cubicBezTo>
                  <a:pt x="93" y="156"/>
                  <a:pt x="93" y="156"/>
                  <a:pt x="93" y="156"/>
                </a:cubicBezTo>
                <a:lnTo>
                  <a:pt x="55" y="156"/>
                </a:lnTo>
                <a:close/>
                <a:moveTo>
                  <a:pt x="114" y="156"/>
                </a:moveTo>
                <a:cubicBezTo>
                  <a:pt x="98" y="156"/>
                  <a:pt x="98" y="156"/>
                  <a:pt x="98" y="156"/>
                </a:cubicBezTo>
                <a:cubicBezTo>
                  <a:pt x="98" y="147"/>
                  <a:pt x="98" y="147"/>
                  <a:pt x="98" y="147"/>
                </a:cubicBezTo>
                <a:cubicBezTo>
                  <a:pt x="98" y="141"/>
                  <a:pt x="95" y="135"/>
                  <a:pt x="91" y="132"/>
                </a:cubicBezTo>
                <a:cubicBezTo>
                  <a:pt x="114" y="132"/>
                  <a:pt x="114" y="132"/>
                  <a:pt x="114" y="132"/>
                </a:cubicBezTo>
                <a:lnTo>
                  <a:pt x="114" y="156"/>
                </a:lnTo>
                <a:close/>
                <a:moveTo>
                  <a:pt x="114" y="92"/>
                </a:moveTo>
                <a:cubicBezTo>
                  <a:pt x="116" y="95"/>
                  <a:pt x="117" y="98"/>
                  <a:pt x="117" y="101"/>
                </a:cubicBezTo>
                <a:cubicBezTo>
                  <a:pt x="117" y="106"/>
                  <a:pt x="114" y="112"/>
                  <a:pt x="110" y="115"/>
                </a:cubicBezTo>
                <a:cubicBezTo>
                  <a:pt x="109" y="116"/>
                  <a:pt x="109" y="116"/>
                  <a:pt x="109" y="116"/>
                </a:cubicBezTo>
                <a:cubicBezTo>
                  <a:pt x="109" y="126"/>
                  <a:pt x="109" y="126"/>
                  <a:pt x="109" y="126"/>
                </a:cubicBezTo>
                <a:cubicBezTo>
                  <a:pt x="78" y="126"/>
                  <a:pt x="78" y="126"/>
                  <a:pt x="78" y="126"/>
                </a:cubicBezTo>
                <a:cubicBezTo>
                  <a:pt x="61" y="126"/>
                  <a:pt x="61" y="126"/>
                  <a:pt x="61" y="126"/>
                </a:cubicBezTo>
                <a:cubicBezTo>
                  <a:pt x="61" y="119"/>
                  <a:pt x="61" y="119"/>
                  <a:pt x="61" y="119"/>
                </a:cubicBezTo>
                <a:cubicBezTo>
                  <a:pt x="60" y="118"/>
                  <a:pt x="60" y="118"/>
                  <a:pt x="60" y="118"/>
                </a:cubicBezTo>
                <a:cubicBezTo>
                  <a:pt x="60" y="118"/>
                  <a:pt x="59" y="118"/>
                  <a:pt x="59" y="118"/>
                </a:cubicBezTo>
                <a:cubicBezTo>
                  <a:pt x="36" y="94"/>
                  <a:pt x="36" y="94"/>
                  <a:pt x="36" y="94"/>
                </a:cubicBezTo>
                <a:cubicBezTo>
                  <a:pt x="49" y="94"/>
                  <a:pt x="49" y="94"/>
                  <a:pt x="49" y="94"/>
                </a:cubicBezTo>
                <a:cubicBezTo>
                  <a:pt x="74" y="119"/>
                  <a:pt x="74" y="119"/>
                  <a:pt x="74" y="119"/>
                </a:cubicBezTo>
                <a:cubicBezTo>
                  <a:pt x="76" y="121"/>
                  <a:pt x="78" y="122"/>
                  <a:pt x="80" y="122"/>
                </a:cubicBezTo>
                <a:cubicBezTo>
                  <a:pt x="83" y="122"/>
                  <a:pt x="85" y="121"/>
                  <a:pt x="87" y="119"/>
                </a:cubicBezTo>
                <a:lnTo>
                  <a:pt x="114" y="92"/>
                </a:lnTo>
                <a:close/>
              </a:path>
            </a:pathLst>
          </a:custGeom>
          <a:solidFill>
            <a:schemeClr val="bg1"/>
          </a:solidFill>
          <a:ln>
            <a:noFill/>
          </a:ln>
        </p:spPr>
        <p:txBody>
          <a:bodyPr vert="horz" wrap="square" lIns="219456" tIns="109728" rIns="219456" bIns="109728" numCol="1" anchor="t" anchorCtr="0" compatLnSpc="1">
            <a:prstTxWarp prst="textNoShape">
              <a:avLst/>
            </a:prstTxWarp>
          </a:bodyPr>
          <a:lstStyle/>
          <a:p>
            <a:endParaRPr lang="en-US" sz="4320"/>
          </a:p>
        </p:txBody>
      </p:sp>
      <p:sp>
        <p:nvSpPr>
          <p:cNvPr id="27" name="Freeform 1381"/>
          <p:cNvSpPr>
            <a:spLocks noEditPoints="1"/>
          </p:cNvSpPr>
          <p:nvPr/>
        </p:nvSpPr>
        <p:spPr bwMode="auto">
          <a:xfrm>
            <a:off x="19731424" y="10271189"/>
            <a:ext cx="998220" cy="1329691"/>
          </a:xfrm>
          <a:custGeom>
            <a:avLst/>
            <a:gdLst>
              <a:gd name="T0" fmla="*/ 78 w 122"/>
              <a:gd name="T1" fmla="*/ 153 h 161"/>
              <a:gd name="T2" fmla="*/ 78 w 122"/>
              <a:gd name="T3" fmla="*/ 148 h 161"/>
              <a:gd name="T4" fmla="*/ 82 w 122"/>
              <a:gd name="T5" fmla="*/ 144 h 161"/>
              <a:gd name="T6" fmla="*/ 101 w 122"/>
              <a:gd name="T7" fmla="*/ 89 h 161"/>
              <a:gd name="T8" fmla="*/ 90 w 122"/>
              <a:gd name="T9" fmla="*/ 100 h 161"/>
              <a:gd name="T10" fmla="*/ 90 w 122"/>
              <a:gd name="T11" fmla="*/ 94 h 161"/>
              <a:gd name="T12" fmla="*/ 24 w 122"/>
              <a:gd name="T13" fmla="*/ 32 h 161"/>
              <a:gd name="T14" fmla="*/ 33 w 122"/>
              <a:gd name="T15" fmla="*/ 23 h 161"/>
              <a:gd name="T16" fmla="*/ 26 w 122"/>
              <a:gd name="T17" fmla="*/ 33 h 161"/>
              <a:gd name="T18" fmla="*/ 119 w 122"/>
              <a:gd name="T19" fmla="*/ 74 h 161"/>
              <a:gd name="T20" fmla="*/ 110 w 122"/>
              <a:gd name="T21" fmla="*/ 52 h 161"/>
              <a:gd name="T22" fmla="*/ 97 w 122"/>
              <a:gd name="T23" fmla="*/ 38 h 161"/>
              <a:gd name="T24" fmla="*/ 83 w 122"/>
              <a:gd name="T25" fmla="*/ 25 h 161"/>
              <a:gd name="T26" fmla="*/ 70 w 122"/>
              <a:gd name="T27" fmla="*/ 12 h 161"/>
              <a:gd name="T28" fmla="*/ 49 w 122"/>
              <a:gd name="T29" fmla="*/ 4 h 161"/>
              <a:gd name="T30" fmla="*/ 4 w 122"/>
              <a:gd name="T31" fmla="*/ 49 h 161"/>
              <a:gd name="T32" fmla="*/ 21 w 122"/>
              <a:gd name="T33" fmla="*/ 82 h 161"/>
              <a:gd name="T34" fmla="*/ 55 w 122"/>
              <a:gd name="T35" fmla="*/ 122 h 161"/>
              <a:gd name="T36" fmla="*/ 50 w 122"/>
              <a:gd name="T37" fmla="*/ 161 h 161"/>
              <a:gd name="T38" fmla="*/ 119 w 122"/>
              <a:gd name="T39" fmla="*/ 126 h 161"/>
              <a:gd name="T40" fmla="*/ 122 w 122"/>
              <a:gd name="T41" fmla="*/ 101 h 161"/>
              <a:gd name="T42" fmla="*/ 122 w 122"/>
              <a:gd name="T43" fmla="*/ 80 h 161"/>
              <a:gd name="T44" fmla="*/ 105 w 122"/>
              <a:gd name="T45" fmla="*/ 60 h 161"/>
              <a:gd name="T46" fmla="*/ 103 w 122"/>
              <a:gd name="T47" fmla="*/ 50 h 161"/>
              <a:gd name="T48" fmla="*/ 97 w 122"/>
              <a:gd name="T49" fmla="*/ 44 h 161"/>
              <a:gd name="T50" fmla="*/ 87 w 122"/>
              <a:gd name="T51" fmla="*/ 42 h 161"/>
              <a:gd name="T52" fmla="*/ 90 w 122"/>
              <a:gd name="T53" fmla="*/ 37 h 161"/>
              <a:gd name="T54" fmla="*/ 74 w 122"/>
              <a:gd name="T55" fmla="*/ 29 h 161"/>
              <a:gd name="T56" fmla="*/ 7 w 122"/>
              <a:gd name="T57" fmla="*/ 45 h 161"/>
              <a:gd name="T58" fmla="*/ 41 w 122"/>
              <a:gd name="T59" fmla="*/ 7 h 161"/>
              <a:gd name="T60" fmla="*/ 44 w 122"/>
              <a:gd name="T61" fmla="*/ 7 h 161"/>
              <a:gd name="T62" fmla="*/ 14 w 122"/>
              <a:gd name="T63" fmla="*/ 51 h 161"/>
              <a:gd name="T64" fmla="*/ 58 w 122"/>
              <a:gd name="T65" fmla="*/ 21 h 161"/>
              <a:gd name="T66" fmla="*/ 85 w 122"/>
              <a:gd name="T67" fmla="*/ 47 h 161"/>
              <a:gd name="T68" fmla="*/ 100 w 122"/>
              <a:gd name="T69" fmla="*/ 62 h 161"/>
              <a:gd name="T70" fmla="*/ 116 w 122"/>
              <a:gd name="T71" fmla="*/ 83 h 161"/>
              <a:gd name="T72" fmla="*/ 83 w 122"/>
              <a:gd name="T73" fmla="*/ 116 h 161"/>
              <a:gd name="T74" fmla="*/ 59 w 122"/>
              <a:gd name="T75" fmla="*/ 94 h 161"/>
              <a:gd name="T76" fmla="*/ 33 w 122"/>
              <a:gd name="T77" fmla="*/ 70 h 161"/>
              <a:gd name="T78" fmla="*/ 31 w 122"/>
              <a:gd name="T79" fmla="*/ 76 h 161"/>
              <a:gd name="T80" fmla="*/ 59 w 122"/>
              <a:gd name="T81" fmla="*/ 76 h 161"/>
              <a:gd name="T82" fmla="*/ 51 w 122"/>
              <a:gd name="T83" fmla="*/ 89 h 161"/>
              <a:gd name="T84" fmla="*/ 26 w 122"/>
              <a:gd name="T85" fmla="*/ 82 h 161"/>
              <a:gd name="T86" fmla="*/ 55 w 122"/>
              <a:gd name="T87" fmla="*/ 132 h 161"/>
              <a:gd name="T88" fmla="*/ 93 w 122"/>
              <a:gd name="T89" fmla="*/ 156 h 161"/>
              <a:gd name="T90" fmla="*/ 98 w 122"/>
              <a:gd name="T91" fmla="*/ 156 h 161"/>
              <a:gd name="T92" fmla="*/ 114 w 122"/>
              <a:gd name="T93" fmla="*/ 132 h 161"/>
              <a:gd name="T94" fmla="*/ 117 w 122"/>
              <a:gd name="T95" fmla="*/ 101 h 161"/>
              <a:gd name="T96" fmla="*/ 109 w 122"/>
              <a:gd name="T97" fmla="*/ 126 h 161"/>
              <a:gd name="T98" fmla="*/ 61 w 122"/>
              <a:gd name="T99" fmla="*/ 119 h 161"/>
              <a:gd name="T100" fmla="*/ 36 w 122"/>
              <a:gd name="T101" fmla="*/ 94 h 161"/>
              <a:gd name="T102" fmla="*/ 80 w 122"/>
              <a:gd name="T103" fmla="*/ 1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 h="161">
                <a:moveTo>
                  <a:pt x="78" y="134"/>
                </a:moveTo>
                <a:cubicBezTo>
                  <a:pt x="73" y="134"/>
                  <a:pt x="69" y="139"/>
                  <a:pt x="69" y="144"/>
                </a:cubicBezTo>
                <a:cubicBezTo>
                  <a:pt x="69" y="149"/>
                  <a:pt x="73" y="153"/>
                  <a:pt x="78" y="153"/>
                </a:cubicBezTo>
                <a:cubicBezTo>
                  <a:pt x="83" y="153"/>
                  <a:pt x="87" y="149"/>
                  <a:pt x="87" y="144"/>
                </a:cubicBezTo>
                <a:cubicBezTo>
                  <a:pt x="87" y="139"/>
                  <a:pt x="83" y="134"/>
                  <a:pt x="78" y="134"/>
                </a:cubicBezTo>
                <a:close/>
                <a:moveTo>
                  <a:pt x="78" y="148"/>
                </a:moveTo>
                <a:cubicBezTo>
                  <a:pt x="76" y="148"/>
                  <a:pt x="74" y="146"/>
                  <a:pt x="74" y="144"/>
                </a:cubicBezTo>
                <a:cubicBezTo>
                  <a:pt x="74" y="141"/>
                  <a:pt x="76" y="140"/>
                  <a:pt x="78" y="140"/>
                </a:cubicBezTo>
                <a:cubicBezTo>
                  <a:pt x="80" y="140"/>
                  <a:pt x="82" y="141"/>
                  <a:pt x="82" y="144"/>
                </a:cubicBezTo>
                <a:cubicBezTo>
                  <a:pt x="82" y="146"/>
                  <a:pt x="80" y="148"/>
                  <a:pt x="78" y="148"/>
                </a:cubicBezTo>
                <a:close/>
                <a:moveTo>
                  <a:pt x="90" y="100"/>
                </a:moveTo>
                <a:cubicBezTo>
                  <a:pt x="96" y="100"/>
                  <a:pt x="101" y="95"/>
                  <a:pt x="101" y="89"/>
                </a:cubicBezTo>
                <a:cubicBezTo>
                  <a:pt x="101" y="83"/>
                  <a:pt x="96" y="78"/>
                  <a:pt x="90" y="78"/>
                </a:cubicBezTo>
                <a:cubicBezTo>
                  <a:pt x="84" y="78"/>
                  <a:pt x="79" y="83"/>
                  <a:pt x="79" y="89"/>
                </a:cubicBezTo>
                <a:cubicBezTo>
                  <a:pt x="79" y="95"/>
                  <a:pt x="84" y="100"/>
                  <a:pt x="90" y="100"/>
                </a:cubicBezTo>
                <a:close/>
                <a:moveTo>
                  <a:pt x="90" y="84"/>
                </a:moveTo>
                <a:cubicBezTo>
                  <a:pt x="93" y="84"/>
                  <a:pt x="95" y="86"/>
                  <a:pt x="95" y="89"/>
                </a:cubicBezTo>
                <a:cubicBezTo>
                  <a:pt x="95" y="92"/>
                  <a:pt x="93" y="94"/>
                  <a:pt x="90" y="94"/>
                </a:cubicBezTo>
                <a:cubicBezTo>
                  <a:pt x="87" y="94"/>
                  <a:pt x="85" y="92"/>
                  <a:pt x="85" y="89"/>
                </a:cubicBezTo>
                <a:cubicBezTo>
                  <a:pt x="85" y="86"/>
                  <a:pt x="87" y="84"/>
                  <a:pt x="90" y="84"/>
                </a:cubicBezTo>
                <a:close/>
                <a:moveTo>
                  <a:pt x="24" y="32"/>
                </a:moveTo>
                <a:cubicBezTo>
                  <a:pt x="23" y="31"/>
                  <a:pt x="23" y="29"/>
                  <a:pt x="24" y="28"/>
                </a:cubicBezTo>
                <a:cubicBezTo>
                  <a:pt x="29" y="23"/>
                  <a:pt x="29" y="23"/>
                  <a:pt x="29" y="23"/>
                </a:cubicBezTo>
                <a:cubicBezTo>
                  <a:pt x="30" y="22"/>
                  <a:pt x="32" y="22"/>
                  <a:pt x="33" y="23"/>
                </a:cubicBezTo>
                <a:cubicBezTo>
                  <a:pt x="34" y="24"/>
                  <a:pt x="34" y="26"/>
                  <a:pt x="33" y="27"/>
                </a:cubicBezTo>
                <a:cubicBezTo>
                  <a:pt x="28" y="32"/>
                  <a:pt x="28" y="32"/>
                  <a:pt x="28" y="32"/>
                </a:cubicBezTo>
                <a:cubicBezTo>
                  <a:pt x="27" y="33"/>
                  <a:pt x="27" y="33"/>
                  <a:pt x="26" y="33"/>
                </a:cubicBezTo>
                <a:cubicBezTo>
                  <a:pt x="25" y="33"/>
                  <a:pt x="25" y="33"/>
                  <a:pt x="24" y="32"/>
                </a:cubicBezTo>
                <a:close/>
                <a:moveTo>
                  <a:pt x="122" y="80"/>
                </a:moveTo>
                <a:cubicBezTo>
                  <a:pt x="122" y="78"/>
                  <a:pt x="121" y="76"/>
                  <a:pt x="119" y="74"/>
                </a:cubicBezTo>
                <a:cubicBezTo>
                  <a:pt x="118" y="73"/>
                  <a:pt x="118" y="73"/>
                  <a:pt x="118" y="73"/>
                </a:cubicBezTo>
                <a:cubicBezTo>
                  <a:pt x="120" y="70"/>
                  <a:pt x="122" y="67"/>
                  <a:pt x="122" y="64"/>
                </a:cubicBezTo>
                <a:cubicBezTo>
                  <a:pt x="122" y="57"/>
                  <a:pt x="117" y="52"/>
                  <a:pt x="110" y="52"/>
                </a:cubicBezTo>
                <a:cubicBezTo>
                  <a:pt x="109" y="52"/>
                  <a:pt x="109" y="52"/>
                  <a:pt x="108" y="52"/>
                </a:cubicBezTo>
                <a:cubicBezTo>
                  <a:pt x="109" y="51"/>
                  <a:pt x="109" y="51"/>
                  <a:pt x="109" y="50"/>
                </a:cubicBezTo>
                <a:cubicBezTo>
                  <a:pt x="109" y="44"/>
                  <a:pt x="103" y="38"/>
                  <a:pt x="97" y="38"/>
                </a:cubicBezTo>
                <a:cubicBezTo>
                  <a:pt x="96" y="38"/>
                  <a:pt x="96" y="38"/>
                  <a:pt x="95" y="38"/>
                </a:cubicBezTo>
                <a:cubicBezTo>
                  <a:pt x="95" y="38"/>
                  <a:pt x="95" y="37"/>
                  <a:pt x="95" y="37"/>
                </a:cubicBezTo>
                <a:cubicBezTo>
                  <a:pt x="95" y="30"/>
                  <a:pt x="90" y="25"/>
                  <a:pt x="83" y="25"/>
                </a:cubicBezTo>
                <a:cubicBezTo>
                  <a:pt x="83" y="25"/>
                  <a:pt x="82" y="25"/>
                  <a:pt x="82" y="25"/>
                </a:cubicBezTo>
                <a:cubicBezTo>
                  <a:pt x="82" y="25"/>
                  <a:pt x="82" y="24"/>
                  <a:pt x="82" y="24"/>
                </a:cubicBezTo>
                <a:cubicBezTo>
                  <a:pt x="82" y="17"/>
                  <a:pt x="77" y="12"/>
                  <a:pt x="70" y="12"/>
                </a:cubicBezTo>
                <a:cubicBezTo>
                  <a:pt x="66" y="12"/>
                  <a:pt x="63" y="13"/>
                  <a:pt x="61" y="16"/>
                </a:cubicBezTo>
                <a:cubicBezTo>
                  <a:pt x="59" y="14"/>
                  <a:pt x="59" y="14"/>
                  <a:pt x="59" y="14"/>
                </a:cubicBezTo>
                <a:cubicBezTo>
                  <a:pt x="49" y="4"/>
                  <a:pt x="49" y="4"/>
                  <a:pt x="49" y="4"/>
                </a:cubicBezTo>
                <a:cubicBezTo>
                  <a:pt x="45" y="0"/>
                  <a:pt x="40" y="0"/>
                  <a:pt x="36" y="4"/>
                </a:cubicBezTo>
                <a:cubicBezTo>
                  <a:pt x="4" y="36"/>
                  <a:pt x="4" y="36"/>
                  <a:pt x="4" y="36"/>
                </a:cubicBezTo>
                <a:cubicBezTo>
                  <a:pt x="0" y="40"/>
                  <a:pt x="0" y="45"/>
                  <a:pt x="4" y="49"/>
                </a:cubicBezTo>
                <a:cubicBezTo>
                  <a:pt x="14" y="59"/>
                  <a:pt x="14" y="59"/>
                  <a:pt x="14" y="59"/>
                </a:cubicBezTo>
                <a:cubicBezTo>
                  <a:pt x="27" y="72"/>
                  <a:pt x="27" y="72"/>
                  <a:pt x="27" y="72"/>
                </a:cubicBezTo>
                <a:cubicBezTo>
                  <a:pt x="23" y="74"/>
                  <a:pt x="21" y="78"/>
                  <a:pt x="21" y="82"/>
                </a:cubicBezTo>
                <a:cubicBezTo>
                  <a:pt x="21" y="87"/>
                  <a:pt x="23" y="90"/>
                  <a:pt x="26" y="92"/>
                </a:cubicBezTo>
                <a:cubicBezTo>
                  <a:pt x="26" y="93"/>
                  <a:pt x="26" y="93"/>
                  <a:pt x="27" y="93"/>
                </a:cubicBezTo>
                <a:cubicBezTo>
                  <a:pt x="55" y="122"/>
                  <a:pt x="55" y="122"/>
                  <a:pt x="55" y="122"/>
                </a:cubicBezTo>
                <a:cubicBezTo>
                  <a:pt x="55" y="126"/>
                  <a:pt x="55" y="126"/>
                  <a:pt x="55" y="126"/>
                </a:cubicBezTo>
                <a:cubicBezTo>
                  <a:pt x="50" y="126"/>
                  <a:pt x="50" y="126"/>
                  <a:pt x="50" y="126"/>
                </a:cubicBezTo>
                <a:cubicBezTo>
                  <a:pt x="50" y="161"/>
                  <a:pt x="50" y="161"/>
                  <a:pt x="50" y="161"/>
                </a:cubicBezTo>
                <a:cubicBezTo>
                  <a:pt x="98" y="161"/>
                  <a:pt x="98" y="161"/>
                  <a:pt x="98" y="161"/>
                </a:cubicBezTo>
                <a:cubicBezTo>
                  <a:pt x="119" y="161"/>
                  <a:pt x="119" y="161"/>
                  <a:pt x="119" y="161"/>
                </a:cubicBezTo>
                <a:cubicBezTo>
                  <a:pt x="119" y="126"/>
                  <a:pt x="119" y="126"/>
                  <a:pt x="119" y="126"/>
                </a:cubicBezTo>
                <a:cubicBezTo>
                  <a:pt x="114" y="126"/>
                  <a:pt x="114" y="126"/>
                  <a:pt x="114" y="126"/>
                </a:cubicBezTo>
                <a:cubicBezTo>
                  <a:pt x="114" y="118"/>
                  <a:pt x="114" y="118"/>
                  <a:pt x="114" y="118"/>
                </a:cubicBezTo>
                <a:cubicBezTo>
                  <a:pt x="119" y="114"/>
                  <a:pt x="122" y="108"/>
                  <a:pt x="122" y="101"/>
                </a:cubicBezTo>
                <a:cubicBezTo>
                  <a:pt x="122" y="96"/>
                  <a:pt x="120" y="92"/>
                  <a:pt x="118" y="88"/>
                </a:cubicBezTo>
                <a:cubicBezTo>
                  <a:pt x="119" y="87"/>
                  <a:pt x="119" y="87"/>
                  <a:pt x="119" y="87"/>
                </a:cubicBezTo>
                <a:cubicBezTo>
                  <a:pt x="121" y="85"/>
                  <a:pt x="122" y="83"/>
                  <a:pt x="122" y="80"/>
                </a:cubicBezTo>
                <a:close/>
                <a:moveTo>
                  <a:pt x="117" y="64"/>
                </a:moveTo>
                <a:cubicBezTo>
                  <a:pt x="117" y="66"/>
                  <a:pt x="116" y="68"/>
                  <a:pt x="114" y="69"/>
                </a:cubicBezTo>
                <a:cubicBezTo>
                  <a:pt x="105" y="60"/>
                  <a:pt x="105" y="60"/>
                  <a:pt x="105" y="60"/>
                </a:cubicBezTo>
                <a:cubicBezTo>
                  <a:pt x="106" y="58"/>
                  <a:pt x="108" y="57"/>
                  <a:pt x="110" y="57"/>
                </a:cubicBezTo>
                <a:cubicBezTo>
                  <a:pt x="114" y="57"/>
                  <a:pt x="117" y="60"/>
                  <a:pt x="117" y="64"/>
                </a:cubicBezTo>
                <a:close/>
                <a:moveTo>
                  <a:pt x="103" y="50"/>
                </a:moveTo>
                <a:cubicBezTo>
                  <a:pt x="103" y="52"/>
                  <a:pt x="102" y="54"/>
                  <a:pt x="101" y="56"/>
                </a:cubicBezTo>
                <a:cubicBezTo>
                  <a:pt x="91" y="46"/>
                  <a:pt x="91" y="46"/>
                  <a:pt x="91" y="46"/>
                </a:cubicBezTo>
                <a:cubicBezTo>
                  <a:pt x="93" y="45"/>
                  <a:pt x="95" y="44"/>
                  <a:pt x="97" y="44"/>
                </a:cubicBezTo>
                <a:cubicBezTo>
                  <a:pt x="100" y="44"/>
                  <a:pt x="103" y="47"/>
                  <a:pt x="103" y="50"/>
                </a:cubicBezTo>
                <a:close/>
                <a:moveTo>
                  <a:pt x="90" y="37"/>
                </a:moveTo>
                <a:cubicBezTo>
                  <a:pt x="90" y="39"/>
                  <a:pt x="89" y="41"/>
                  <a:pt x="87" y="42"/>
                </a:cubicBezTo>
                <a:cubicBezTo>
                  <a:pt x="78" y="33"/>
                  <a:pt x="78" y="33"/>
                  <a:pt x="78" y="33"/>
                </a:cubicBezTo>
                <a:cubicBezTo>
                  <a:pt x="79" y="31"/>
                  <a:pt x="81" y="30"/>
                  <a:pt x="83" y="30"/>
                </a:cubicBezTo>
                <a:cubicBezTo>
                  <a:pt x="87" y="30"/>
                  <a:pt x="90" y="33"/>
                  <a:pt x="90" y="37"/>
                </a:cubicBezTo>
                <a:close/>
                <a:moveTo>
                  <a:pt x="70" y="17"/>
                </a:moveTo>
                <a:cubicBezTo>
                  <a:pt x="74" y="17"/>
                  <a:pt x="77" y="20"/>
                  <a:pt x="77" y="24"/>
                </a:cubicBezTo>
                <a:cubicBezTo>
                  <a:pt x="77" y="26"/>
                  <a:pt x="76" y="28"/>
                  <a:pt x="74" y="29"/>
                </a:cubicBezTo>
                <a:cubicBezTo>
                  <a:pt x="65" y="19"/>
                  <a:pt x="65" y="19"/>
                  <a:pt x="65" y="19"/>
                </a:cubicBezTo>
                <a:cubicBezTo>
                  <a:pt x="66" y="18"/>
                  <a:pt x="68" y="17"/>
                  <a:pt x="70" y="17"/>
                </a:cubicBezTo>
                <a:close/>
                <a:moveTo>
                  <a:pt x="7" y="45"/>
                </a:moveTo>
                <a:cubicBezTo>
                  <a:pt x="6" y="44"/>
                  <a:pt x="6" y="42"/>
                  <a:pt x="7" y="40"/>
                </a:cubicBezTo>
                <a:cubicBezTo>
                  <a:pt x="40" y="7"/>
                  <a:pt x="40" y="7"/>
                  <a:pt x="40" y="7"/>
                </a:cubicBezTo>
                <a:cubicBezTo>
                  <a:pt x="41" y="7"/>
                  <a:pt x="41" y="7"/>
                  <a:pt x="41" y="7"/>
                </a:cubicBezTo>
                <a:cubicBezTo>
                  <a:pt x="41" y="7"/>
                  <a:pt x="42" y="7"/>
                  <a:pt x="42" y="6"/>
                </a:cubicBezTo>
                <a:cubicBezTo>
                  <a:pt x="42" y="6"/>
                  <a:pt x="43" y="6"/>
                  <a:pt x="43" y="6"/>
                </a:cubicBezTo>
                <a:cubicBezTo>
                  <a:pt x="44" y="7"/>
                  <a:pt x="44" y="7"/>
                  <a:pt x="44" y="7"/>
                </a:cubicBezTo>
                <a:cubicBezTo>
                  <a:pt x="44" y="7"/>
                  <a:pt x="45" y="7"/>
                  <a:pt x="45" y="7"/>
                </a:cubicBezTo>
                <a:cubicBezTo>
                  <a:pt x="51" y="14"/>
                  <a:pt x="51" y="14"/>
                  <a:pt x="51" y="14"/>
                </a:cubicBezTo>
                <a:cubicBezTo>
                  <a:pt x="14" y="51"/>
                  <a:pt x="14" y="51"/>
                  <a:pt x="14" y="51"/>
                </a:cubicBezTo>
                <a:lnTo>
                  <a:pt x="7" y="45"/>
                </a:lnTo>
                <a:close/>
                <a:moveTo>
                  <a:pt x="55" y="17"/>
                </a:moveTo>
                <a:cubicBezTo>
                  <a:pt x="58" y="21"/>
                  <a:pt x="58" y="21"/>
                  <a:pt x="58" y="21"/>
                </a:cubicBezTo>
                <a:cubicBezTo>
                  <a:pt x="72" y="34"/>
                  <a:pt x="72" y="34"/>
                  <a:pt x="72" y="34"/>
                </a:cubicBezTo>
                <a:cubicBezTo>
                  <a:pt x="73" y="35"/>
                  <a:pt x="73" y="35"/>
                  <a:pt x="73" y="35"/>
                </a:cubicBezTo>
                <a:cubicBezTo>
                  <a:pt x="85" y="47"/>
                  <a:pt x="85" y="47"/>
                  <a:pt x="85" y="47"/>
                </a:cubicBezTo>
                <a:cubicBezTo>
                  <a:pt x="86" y="49"/>
                  <a:pt x="86" y="49"/>
                  <a:pt x="86" y="49"/>
                </a:cubicBezTo>
                <a:cubicBezTo>
                  <a:pt x="98" y="61"/>
                  <a:pt x="98" y="61"/>
                  <a:pt x="98" y="61"/>
                </a:cubicBezTo>
                <a:cubicBezTo>
                  <a:pt x="100" y="62"/>
                  <a:pt x="100" y="62"/>
                  <a:pt x="100" y="62"/>
                </a:cubicBezTo>
                <a:cubicBezTo>
                  <a:pt x="113" y="75"/>
                  <a:pt x="113" y="75"/>
                  <a:pt x="113" y="75"/>
                </a:cubicBezTo>
                <a:cubicBezTo>
                  <a:pt x="116" y="78"/>
                  <a:pt x="116" y="78"/>
                  <a:pt x="116" y="78"/>
                </a:cubicBezTo>
                <a:cubicBezTo>
                  <a:pt x="117" y="79"/>
                  <a:pt x="117" y="81"/>
                  <a:pt x="116" y="83"/>
                </a:cubicBezTo>
                <a:cubicBezTo>
                  <a:pt x="114" y="84"/>
                  <a:pt x="114" y="84"/>
                  <a:pt x="114" y="84"/>
                </a:cubicBezTo>
                <a:cubicBezTo>
                  <a:pt x="114" y="84"/>
                  <a:pt x="114" y="84"/>
                  <a:pt x="114" y="84"/>
                </a:cubicBezTo>
                <a:cubicBezTo>
                  <a:pt x="83" y="116"/>
                  <a:pt x="83" y="116"/>
                  <a:pt x="83" y="116"/>
                </a:cubicBezTo>
                <a:cubicBezTo>
                  <a:pt x="81" y="117"/>
                  <a:pt x="79" y="117"/>
                  <a:pt x="78" y="116"/>
                </a:cubicBezTo>
                <a:cubicBezTo>
                  <a:pt x="57" y="94"/>
                  <a:pt x="57" y="94"/>
                  <a:pt x="57" y="94"/>
                </a:cubicBezTo>
                <a:cubicBezTo>
                  <a:pt x="59" y="94"/>
                  <a:pt x="59" y="94"/>
                  <a:pt x="59" y="94"/>
                </a:cubicBezTo>
                <a:cubicBezTo>
                  <a:pt x="66" y="94"/>
                  <a:pt x="71" y="89"/>
                  <a:pt x="71" y="82"/>
                </a:cubicBezTo>
                <a:cubicBezTo>
                  <a:pt x="71" y="76"/>
                  <a:pt x="66" y="70"/>
                  <a:pt x="59" y="70"/>
                </a:cubicBezTo>
                <a:cubicBezTo>
                  <a:pt x="33" y="70"/>
                  <a:pt x="33" y="70"/>
                  <a:pt x="33" y="70"/>
                </a:cubicBezTo>
                <a:cubicBezTo>
                  <a:pt x="17" y="55"/>
                  <a:pt x="17" y="55"/>
                  <a:pt x="17" y="55"/>
                </a:cubicBezTo>
                <a:lnTo>
                  <a:pt x="55" y="17"/>
                </a:lnTo>
                <a:close/>
                <a:moveTo>
                  <a:pt x="31" y="76"/>
                </a:moveTo>
                <a:cubicBezTo>
                  <a:pt x="32" y="76"/>
                  <a:pt x="32" y="76"/>
                  <a:pt x="32" y="76"/>
                </a:cubicBezTo>
                <a:cubicBezTo>
                  <a:pt x="32" y="76"/>
                  <a:pt x="32" y="76"/>
                  <a:pt x="33" y="76"/>
                </a:cubicBezTo>
                <a:cubicBezTo>
                  <a:pt x="59" y="76"/>
                  <a:pt x="59" y="76"/>
                  <a:pt x="59" y="76"/>
                </a:cubicBezTo>
                <a:cubicBezTo>
                  <a:pt x="63" y="76"/>
                  <a:pt x="66" y="79"/>
                  <a:pt x="66" y="82"/>
                </a:cubicBezTo>
                <a:cubicBezTo>
                  <a:pt x="66" y="86"/>
                  <a:pt x="63" y="89"/>
                  <a:pt x="59" y="89"/>
                </a:cubicBezTo>
                <a:cubicBezTo>
                  <a:pt x="51" y="89"/>
                  <a:pt x="51" y="89"/>
                  <a:pt x="51" y="89"/>
                </a:cubicBezTo>
                <a:cubicBezTo>
                  <a:pt x="44" y="89"/>
                  <a:pt x="44" y="89"/>
                  <a:pt x="44" y="89"/>
                </a:cubicBezTo>
                <a:cubicBezTo>
                  <a:pt x="33" y="89"/>
                  <a:pt x="33" y="89"/>
                  <a:pt x="33" y="89"/>
                </a:cubicBezTo>
                <a:cubicBezTo>
                  <a:pt x="29" y="89"/>
                  <a:pt x="26" y="86"/>
                  <a:pt x="26" y="82"/>
                </a:cubicBezTo>
                <a:cubicBezTo>
                  <a:pt x="26" y="79"/>
                  <a:pt x="28" y="76"/>
                  <a:pt x="31" y="76"/>
                </a:cubicBezTo>
                <a:close/>
                <a:moveTo>
                  <a:pt x="55" y="156"/>
                </a:moveTo>
                <a:cubicBezTo>
                  <a:pt x="55" y="132"/>
                  <a:pt x="55" y="132"/>
                  <a:pt x="55" y="132"/>
                </a:cubicBezTo>
                <a:cubicBezTo>
                  <a:pt x="78" y="132"/>
                  <a:pt x="78" y="132"/>
                  <a:pt x="78" y="132"/>
                </a:cubicBezTo>
                <a:cubicBezTo>
                  <a:pt x="86" y="132"/>
                  <a:pt x="93" y="138"/>
                  <a:pt x="93" y="147"/>
                </a:cubicBezTo>
                <a:cubicBezTo>
                  <a:pt x="93" y="156"/>
                  <a:pt x="93" y="156"/>
                  <a:pt x="93" y="156"/>
                </a:cubicBezTo>
                <a:lnTo>
                  <a:pt x="55" y="156"/>
                </a:lnTo>
                <a:close/>
                <a:moveTo>
                  <a:pt x="114" y="156"/>
                </a:moveTo>
                <a:cubicBezTo>
                  <a:pt x="98" y="156"/>
                  <a:pt x="98" y="156"/>
                  <a:pt x="98" y="156"/>
                </a:cubicBezTo>
                <a:cubicBezTo>
                  <a:pt x="98" y="147"/>
                  <a:pt x="98" y="147"/>
                  <a:pt x="98" y="147"/>
                </a:cubicBezTo>
                <a:cubicBezTo>
                  <a:pt x="98" y="141"/>
                  <a:pt x="95" y="135"/>
                  <a:pt x="91" y="132"/>
                </a:cubicBezTo>
                <a:cubicBezTo>
                  <a:pt x="114" y="132"/>
                  <a:pt x="114" y="132"/>
                  <a:pt x="114" y="132"/>
                </a:cubicBezTo>
                <a:lnTo>
                  <a:pt x="114" y="156"/>
                </a:lnTo>
                <a:close/>
                <a:moveTo>
                  <a:pt x="114" y="92"/>
                </a:moveTo>
                <a:cubicBezTo>
                  <a:pt x="116" y="95"/>
                  <a:pt x="117" y="98"/>
                  <a:pt x="117" y="101"/>
                </a:cubicBezTo>
                <a:cubicBezTo>
                  <a:pt x="117" y="106"/>
                  <a:pt x="114" y="112"/>
                  <a:pt x="110" y="115"/>
                </a:cubicBezTo>
                <a:cubicBezTo>
                  <a:pt x="109" y="116"/>
                  <a:pt x="109" y="116"/>
                  <a:pt x="109" y="116"/>
                </a:cubicBezTo>
                <a:cubicBezTo>
                  <a:pt x="109" y="126"/>
                  <a:pt x="109" y="126"/>
                  <a:pt x="109" y="126"/>
                </a:cubicBezTo>
                <a:cubicBezTo>
                  <a:pt x="78" y="126"/>
                  <a:pt x="78" y="126"/>
                  <a:pt x="78" y="126"/>
                </a:cubicBezTo>
                <a:cubicBezTo>
                  <a:pt x="61" y="126"/>
                  <a:pt x="61" y="126"/>
                  <a:pt x="61" y="126"/>
                </a:cubicBezTo>
                <a:cubicBezTo>
                  <a:pt x="61" y="119"/>
                  <a:pt x="61" y="119"/>
                  <a:pt x="61" y="119"/>
                </a:cubicBezTo>
                <a:cubicBezTo>
                  <a:pt x="60" y="118"/>
                  <a:pt x="60" y="118"/>
                  <a:pt x="60" y="118"/>
                </a:cubicBezTo>
                <a:cubicBezTo>
                  <a:pt x="60" y="118"/>
                  <a:pt x="59" y="118"/>
                  <a:pt x="59" y="118"/>
                </a:cubicBezTo>
                <a:cubicBezTo>
                  <a:pt x="36" y="94"/>
                  <a:pt x="36" y="94"/>
                  <a:pt x="36" y="94"/>
                </a:cubicBezTo>
                <a:cubicBezTo>
                  <a:pt x="49" y="94"/>
                  <a:pt x="49" y="94"/>
                  <a:pt x="49" y="94"/>
                </a:cubicBezTo>
                <a:cubicBezTo>
                  <a:pt x="74" y="119"/>
                  <a:pt x="74" y="119"/>
                  <a:pt x="74" y="119"/>
                </a:cubicBezTo>
                <a:cubicBezTo>
                  <a:pt x="76" y="121"/>
                  <a:pt x="78" y="122"/>
                  <a:pt x="80" y="122"/>
                </a:cubicBezTo>
                <a:cubicBezTo>
                  <a:pt x="83" y="122"/>
                  <a:pt x="85" y="121"/>
                  <a:pt x="87" y="119"/>
                </a:cubicBezTo>
                <a:lnTo>
                  <a:pt x="114" y="92"/>
                </a:lnTo>
                <a:close/>
              </a:path>
            </a:pathLst>
          </a:custGeom>
          <a:solidFill>
            <a:schemeClr val="bg1"/>
          </a:solidFill>
          <a:ln>
            <a:noFill/>
          </a:ln>
        </p:spPr>
        <p:txBody>
          <a:bodyPr vert="horz" wrap="square" lIns="219456" tIns="109728" rIns="219456" bIns="109728" numCol="1" anchor="t" anchorCtr="0" compatLnSpc="1">
            <a:prstTxWarp prst="textNoShape">
              <a:avLst/>
            </a:prstTxWarp>
          </a:bodyPr>
          <a:lstStyle/>
          <a:p>
            <a:endParaRPr lang="en-US" sz="4320"/>
          </a:p>
        </p:txBody>
      </p:sp>
      <p:sp>
        <p:nvSpPr>
          <p:cNvPr id="29" name="Freeform 61"/>
          <p:cNvSpPr>
            <a:spLocks noEditPoints="1"/>
          </p:cNvSpPr>
          <p:nvPr/>
        </p:nvSpPr>
        <p:spPr bwMode="auto">
          <a:xfrm>
            <a:off x="19698475" y="12794007"/>
            <a:ext cx="1193381" cy="1105214"/>
          </a:xfrm>
          <a:custGeom>
            <a:avLst/>
            <a:gdLst>
              <a:gd name="T0" fmla="*/ 117 w 160"/>
              <a:gd name="T1" fmla="*/ 95 h 147"/>
              <a:gd name="T2" fmla="*/ 127 w 160"/>
              <a:gd name="T3" fmla="*/ 68 h 147"/>
              <a:gd name="T4" fmla="*/ 131 w 160"/>
              <a:gd name="T5" fmla="*/ 41 h 147"/>
              <a:gd name="T6" fmla="*/ 99 w 160"/>
              <a:gd name="T7" fmla="*/ 0 h 147"/>
              <a:gd name="T8" fmla="*/ 51 w 160"/>
              <a:gd name="T9" fmla="*/ 19 h 147"/>
              <a:gd name="T10" fmla="*/ 19 w 160"/>
              <a:gd name="T11" fmla="*/ 61 h 147"/>
              <a:gd name="T12" fmla="*/ 32 w 160"/>
              <a:gd name="T13" fmla="*/ 94 h 147"/>
              <a:gd name="T14" fmla="*/ 11 w 160"/>
              <a:gd name="T15" fmla="*/ 118 h 147"/>
              <a:gd name="T16" fmla="*/ 37 w 160"/>
              <a:gd name="T17" fmla="*/ 147 h 147"/>
              <a:gd name="T18" fmla="*/ 160 w 160"/>
              <a:gd name="T19" fmla="*/ 136 h 147"/>
              <a:gd name="T20" fmla="*/ 37 w 160"/>
              <a:gd name="T21" fmla="*/ 141 h 147"/>
              <a:gd name="T22" fmla="*/ 14 w 160"/>
              <a:gd name="T23" fmla="*/ 123 h 147"/>
              <a:gd name="T24" fmla="*/ 37 w 160"/>
              <a:gd name="T25" fmla="*/ 92 h 147"/>
              <a:gd name="T26" fmla="*/ 27 w 160"/>
              <a:gd name="T27" fmla="*/ 74 h 147"/>
              <a:gd name="T28" fmla="*/ 24 w 160"/>
              <a:gd name="T29" fmla="*/ 61 h 147"/>
              <a:gd name="T30" fmla="*/ 27 w 160"/>
              <a:gd name="T31" fmla="*/ 43 h 147"/>
              <a:gd name="T32" fmla="*/ 67 w 160"/>
              <a:gd name="T33" fmla="*/ 41 h 147"/>
              <a:gd name="T34" fmla="*/ 64 w 160"/>
              <a:gd name="T35" fmla="*/ 61 h 147"/>
              <a:gd name="T36" fmla="*/ 65 w 160"/>
              <a:gd name="T37" fmla="*/ 63 h 147"/>
              <a:gd name="T38" fmla="*/ 69 w 160"/>
              <a:gd name="T39" fmla="*/ 69 h 147"/>
              <a:gd name="T40" fmla="*/ 69 w 160"/>
              <a:gd name="T41" fmla="*/ 71 h 147"/>
              <a:gd name="T42" fmla="*/ 71 w 160"/>
              <a:gd name="T43" fmla="*/ 75 h 147"/>
              <a:gd name="T44" fmla="*/ 71 w 160"/>
              <a:gd name="T45" fmla="*/ 76 h 147"/>
              <a:gd name="T46" fmla="*/ 73 w 160"/>
              <a:gd name="T47" fmla="*/ 79 h 147"/>
              <a:gd name="T48" fmla="*/ 75 w 160"/>
              <a:gd name="T49" fmla="*/ 83 h 147"/>
              <a:gd name="T50" fmla="*/ 77 w 160"/>
              <a:gd name="T51" fmla="*/ 86 h 147"/>
              <a:gd name="T52" fmla="*/ 74 w 160"/>
              <a:gd name="T53" fmla="*/ 101 h 147"/>
              <a:gd name="T54" fmla="*/ 65 w 160"/>
              <a:gd name="T55" fmla="*/ 106 h 147"/>
              <a:gd name="T56" fmla="*/ 155 w 160"/>
              <a:gd name="T57" fmla="*/ 141 h 147"/>
              <a:gd name="T58" fmla="*/ 52 w 160"/>
              <a:gd name="T59" fmla="*/ 119 h 147"/>
              <a:gd name="T60" fmla="*/ 83 w 160"/>
              <a:gd name="T61" fmla="*/ 84 h 147"/>
              <a:gd name="T62" fmla="*/ 82 w 160"/>
              <a:gd name="T63" fmla="*/ 84 h 147"/>
              <a:gd name="T64" fmla="*/ 81 w 160"/>
              <a:gd name="T65" fmla="*/ 82 h 147"/>
              <a:gd name="T66" fmla="*/ 80 w 160"/>
              <a:gd name="T67" fmla="*/ 80 h 147"/>
              <a:gd name="T68" fmla="*/ 77 w 160"/>
              <a:gd name="T69" fmla="*/ 75 h 147"/>
              <a:gd name="T70" fmla="*/ 76 w 160"/>
              <a:gd name="T71" fmla="*/ 73 h 147"/>
              <a:gd name="T72" fmla="*/ 75 w 160"/>
              <a:gd name="T73" fmla="*/ 72 h 147"/>
              <a:gd name="T74" fmla="*/ 74 w 160"/>
              <a:gd name="T75" fmla="*/ 68 h 147"/>
              <a:gd name="T76" fmla="*/ 73 w 160"/>
              <a:gd name="T77" fmla="*/ 65 h 147"/>
              <a:gd name="T78" fmla="*/ 69 w 160"/>
              <a:gd name="T79" fmla="*/ 59 h 147"/>
              <a:gd name="T80" fmla="*/ 72 w 160"/>
              <a:gd name="T81" fmla="*/ 43 h 147"/>
              <a:gd name="T82" fmla="*/ 72 w 160"/>
              <a:gd name="T83" fmla="*/ 26 h 147"/>
              <a:gd name="T84" fmla="*/ 121 w 160"/>
              <a:gd name="T85" fmla="*/ 13 h 147"/>
              <a:gd name="T86" fmla="*/ 126 w 160"/>
              <a:gd name="T87" fmla="*/ 44 h 147"/>
              <a:gd name="T88" fmla="*/ 124 w 160"/>
              <a:gd name="T89" fmla="*/ 64 h 147"/>
              <a:gd name="T90" fmla="*/ 115 w 160"/>
              <a:gd name="T91" fmla="*/ 81 h 147"/>
              <a:gd name="T92" fmla="*/ 112 w 160"/>
              <a:gd name="T93" fmla="*/ 95 h 147"/>
              <a:gd name="T94" fmla="*/ 155 w 160"/>
              <a:gd name="T95"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47">
                <a:moveTo>
                  <a:pt x="147" y="114"/>
                </a:moveTo>
                <a:cubicBezTo>
                  <a:pt x="121" y="102"/>
                  <a:pt x="121" y="102"/>
                  <a:pt x="121" y="102"/>
                </a:cubicBezTo>
                <a:cubicBezTo>
                  <a:pt x="119" y="100"/>
                  <a:pt x="117" y="98"/>
                  <a:pt x="117" y="95"/>
                </a:cubicBezTo>
                <a:cubicBezTo>
                  <a:pt x="117" y="86"/>
                  <a:pt x="117" y="86"/>
                  <a:pt x="117" y="86"/>
                </a:cubicBezTo>
                <a:cubicBezTo>
                  <a:pt x="118" y="86"/>
                  <a:pt x="119" y="85"/>
                  <a:pt x="119" y="84"/>
                </a:cubicBezTo>
                <a:cubicBezTo>
                  <a:pt x="123" y="79"/>
                  <a:pt x="125" y="74"/>
                  <a:pt x="127" y="68"/>
                </a:cubicBezTo>
                <a:cubicBezTo>
                  <a:pt x="131" y="67"/>
                  <a:pt x="133" y="63"/>
                  <a:pt x="133" y="59"/>
                </a:cubicBezTo>
                <a:cubicBezTo>
                  <a:pt x="133" y="48"/>
                  <a:pt x="133" y="48"/>
                  <a:pt x="133" y="48"/>
                </a:cubicBezTo>
                <a:cubicBezTo>
                  <a:pt x="133" y="45"/>
                  <a:pt x="132" y="43"/>
                  <a:pt x="131" y="41"/>
                </a:cubicBezTo>
                <a:cubicBezTo>
                  <a:pt x="131" y="27"/>
                  <a:pt x="131" y="27"/>
                  <a:pt x="131" y="27"/>
                </a:cubicBezTo>
                <a:cubicBezTo>
                  <a:pt x="131" y="25"/>
                  <a:pt x="131" y="17"/>
                  <a:pt x="125" y="9"/>
                </a:cubicBezTo>
                <a:cubicBezTo>
                  <a:pt x="120" y="3"/>
                  <a:pt x="111" y="0"/>
                  <a:pt x="99" y="0"/>
                </a:cubicBezTo>
                <a:cubicBezTo>
                  <a:pt x="87" y="0"/>
                  <a:pt x="78" y="3"/>
                  <a:pt x="72" y="9"/>
                </a:cubicBezTo>
                <a:cubicBezTo>
                  <a:pt x="68" y="14"/>
                  <a:pt x="67" y="19"/>
                  <a:pt x="67" y="22"/>
                </a:cubicBezTo>
                <a:cubicBezTo>
                  <a:pt x="62" y="20"/>
                  <a:pt x="57" y="19"/>
                  <a:pt x="51" y="19"/>
                </a:cubicBezTo>
                <a:cubicBezTo>
                  <a:pt x="23" y="19"/>
                  <a:pt x="21" y="42"/>
                  <a:pt x="21" y="43"/>
                </a:cubicBezTo>
                <a:cubicBezTo>
                  <a:pt x="21" y="55"/>
                  <a:pt x="21" y="55"/>
                  <a:pt x="21" y="55"/>
                </a:cubicBezTo>
                <a:cubicBezTo>
                  <a:pt x="20" y="57"/>
                  <a:pt x="19" y="59"/>
                  <a:pt x="19" y="61"/>
                </a:cubicBezTo>
                <a:cubicBezTo>
                  <a:pt x="19" y="70"/>
                  <a:pt x="19" y="70"/>
                  <a:pt x="19" y="70"/>
                </a:cubicBezTo>
                <a:cubicBezTo>
                  <a:pt x="19" y="73"/>
                  <a:pt x="20" y="76"/>
                  <a:pt x="22" y="78"/>
                </a:cubicBezTo>
                <a:cubicBezTo>
                  <a:pt x="24" y="86"/>
                  <a:pt x="30" y="92"/>
                  <a:pt x="32" y="94"/>
                </a:cubicBezTo>
                <a:cubicBezTo>
                  <a:pt x="32" y="102"/>
                  <a:pt x="32" y="102"/>
                  <a:pt x="32" y="102"/>
                </a:cubicBezTo>
                <a:cubicBezTo>
                  <a:pt x="32" y="104"/>
                  <a:pt x="31" y="106"/>
                  <a:pt x="29" y="107"/>
                </a:cubicBezTo>
                <a:cubicBezTo>
                  <a:pt x="11" y="118"/>
                  <a:pt x="11" y="118"/>
                  <a:pt x="11" y="118"/>
                </a:cubicBezTo>
                <a:cubicBezTo>
                  <a:pt x="4" y="122"/>
                  <a:pt x="0" y="129"/>
                  <a:pt x="0" y="137"/>
                </a:cubicBezTo>
                <a:cubicBezTo>
                  <a:pt x="0" y="147"/>
                  <a:pt x="0" y="147"/>
                  <a:pt x="0" y="147"/>
                </a:cubicBezTo>
                <a:cubicBezTo>
                  <a:pt x="37" y="147"/>
                  <a:pt x="37" y="147"/>
                  <a:pt x="37" y="147"/>
                </a:cubicBezTo>
                <a:cubicBezTo>
                  <a:pt x="43" y="147"/>
                  <a:pt x="43" y="147"/>
                  <a:pt x="43" y="147"/>
                </a:cubicBezTo>
                <a:cubicBezTo>
                  <a:pt x="160" y="147"/>
                  <a:pt x="160" y="147"/>
                  <a:pt x="160" y="147"/>
                </a:cubicBezTo>
                <a:cubicBezTo>
                  <a:pt x="160" y="136"/>
                  <a:pt x="160" y="136"/>
                  <a:pt x="160" y="136"/>
                </a:cubicBezTo>
                <a:cubicBezTo>
                  <a:pt x="160" y="127"/>
                  <a:pt x="155" y="118"/>
                  <a:pt x="147" y="114"/>
                </a:cubicBezTo>
                <a:close/>
                <a:moveTo>
                  <a:pt x="37" y="135"/>
                </a:moveTo>
                <a:cubicBezTo>
                  <a:pt x="37" y="141"/>
                  <a:pt x="37" y="141"/>
                  <a:pt x="37" y="141"/>
                </a:cubicBezTo>
                <a:cubicBezTo>
                  <a:pt x="5" y="141"/>
                  <a:pt x="5" y="141"/>
                  <a:pt x="5" y="141"/>
                </a:cubicBezTo>
                <a:cubicBezTo>
                  <a:pt x="5" y="137"/>
                  <a:pt x="5" y="137"/>
                  <a:pt x="5" y="137"/>
                </a:cubicBezTo>
                <a:cubicBezTo>
                  <a:pt x="5" y="131"/>
                  <a:pt x="8" y="125"/>
                  <a:pt x="14" y="123"/>
                </a:cubicBezTo>
                <a:cubicBezTo>
                  <a:pt x="31" y="111"/>
                  <a:pt x="31" y="111"/>
                  <a:pt x="31" y="111"/>
                </a:cubicBezTo>
                <a:cubicBezTo>
                  <a:pt x="35" y="110"/>
                  <a:pt x="37" y="106"/>
                  <a:pt x="37" y="102"/>
                </a:cubicBezTo>
                <a:cubicBezTo>
                  <a:pt x="37" y="92"/>
                  <a:pt x="37" y="92"/>
                  <a:pt x="37" y="92"/>
                </a:cubicBezTo>
                <a:cubicBezTo>
                  <a:pt x="36" y="91"/>
                  <a:pt x="36" y="91"/>
                  <a:pt x="36" y="91"/>
                </a:cubicBezTo>
                <a:cubicBezTo>
                  <a:pt x="36" y="91"/>
                  <a:pt x="29" y="85"/>
                  <a:pt x="27" y="76"/>
                </a:cubicBezTo>
                <a:cubicBezTo>
                  <a:pt x="27" y="74"/>
                  <a:pt x="27" y="74"/>
                  <a:pt x="27" y="74"/>
                </a:cubicBezTo>
                <a:cubicBezTo>
                  <a:pt x="26" y="74"/>
                  <a:pt x="26" y="74"/>
                  <a:pt x="26" y="74"/>
                </a:cubicBezTo>
                <a:cubicBezTo>
                  <a:pt x="25" y="73"/>
                  <a:pt x="24" y="72"/>
                  <a:pt x="24" y="70"/>
                </a:cubicBezTo>
                <a:cubicBezTo>
                  <a:pt x="24" y="61"/>
                  <a:pt x="24" y="61"/>
                  <a:pt x="24" y="61"/>
                </a:cubicBezTo>
                <a:cubicBezTo>
                  <a:pt x="24" y="60"/>
                  <a:pt x="25" y="59"/>
                  <a:pt x="26" y="58"/>
                </a:cubicBezTo>
                <a:cubicBezTo>
                  <a:pt x="27" y="57"/>
                  <a:pt x="27" y="57"/>
                  <a:pt x="27" y="57"/>
                </a:cubicBezTo>
                <a:cubicBezTo>
                  <a:pt x="27" y="43"/>
                  <a:pt x="27" y="43"/>
                  <a:pt x="27" y="43"/>
                </a:cubicBezTo>
                <a:cubicBezTo>
                  <a:pt x="27" y="42"/>
                  <a:pt x="28" y="24"/>
                  <a:pt x="51" y="24"/>
                </a:cubicBezTo>
                <a:cubicBezTo>
                  <a:pt x="57" y="24"/>
                  <a:pt x="62" y="25"/>
                  <a:pt x="67" y="28"/>
                </a:cubicBezTo>
                <a:cubicBezTo>
                  <a:pt x="67" y="41"/>
                  <a:pt x="67" y="41"/>
                  <a:pt x="67" y="41"/>
                </a:cubicBezTo>
                <a:cubicBezTo>
                  <a:pt x="65" y="43"/>
                  <a:pt x="64" y="45"/>
                  <a:pt x="64" y="48"/>
                </a:cubicBezTo>
                <a:cubicBezTo>
                  <a:pt x="64" y="59"/>
                  <a:pt x="64" y="59"/>
                  <a:pt x="64" y="59"/>
                </a:cubicBezTo>
                <a:cubicBezTo>
                  <a:pt x="64" y="59"/>
                  <a:pt x="64" y="60"/>
                  <a:pt x="64" y="61"/>
                </a:cubicBezTo>
                <a:cubicBezTo>
                  <a:pt x="64" y="61"/>
                  <a:pt x="64" y="62"/>
                  <a:pt x="65" y="62"/>
                </a:cubicBezTo>
                <a:cubicBezTo>
                  <a:pt x="65" y="62"/>
                  <a:pt x="65" y="63"/>
                  <a:pt x="65" y="63"/>
                </a:cubicBezTo>
                <a:cubicBezTo>
                  <a:pt x="65" y="63"/>
                  <a:pt x="65" y="63"/>
                  <a:pt x="65" y="63"/>
                </a:cubicBezTo>
                <a:cubicBezTo>
                  <a:pt x="66" y="65"/>
                  <a:pt x="67" y="66"/>
                  <a:pt x="68" y="67"/>
                </a:cubicBezTo>
                <a:cubicBezTo>
                  <a:pt x="68" y="67"/>
                  <a:pt x="68" y="67"/>
                  <a:pt x="68" y="67"/>
                </a:cubicBezTo>
                <a:cubicBezTo>
                  <a:pt x="68" y="68"/>
                  <a:pt x="68" y="68"/>
                  <a:pt x="69" y="69"/>
                </a:cubicBezTo>
                <a:cubicBezTo>
                  <a:pt x="69" y="70"/>
                  <a:pt x="69" y="70"/>
                  <a:pt x="69" y="70"/>
                </a:cubicBezTo>
                <a:cubicBezTo>
                  <a:pt x="69" y="70"/>
                  <a:pt x="69" y="70"/>
                  <a:pt x="69" y="70"/>
                </a:cubicBezTo>
                <a:cubicBezTo>
                  <a:pt x="69" y="70"/>
                  <a:pt x="69" y="71"/>
                  <a:pt x="69" y="71"/>
                </a:cubicBezTo>
                <a:cubicBezTo>
                  <a:pt x="69" y="71"/>
                  <a:pt x="69" y="72"/>
                  <a:pt x="70" y="72"/>
                </a:cubicBezTo>
                <a:cubicBezTo>
                  <a:pt x="70" y="73"/>
                  <a:pt x="70" y="73"/>
                  <a:pt x="70" y="73"/>
                </a:cubicBezTo>
                <a:cubicBezTo>
                  <a:pt x="70" y="74"/>
                  <a:pt x="70" y="74"/>
                  <a:pt x="71" y="75"/>
                </a:cubicBezTo>
                <a:cubicBezTo>
                  <a:pt x="71" y="75"/>
                  <a:pt x="71" y="75"/>
                  <a:pt x="71" y="75"/>
                </a:cubicBezTo>
                <a:cubicBezTo>
                  <a:pt x="71" y="75"/>
                  <a:pt x="71" y="75"/>
                  <a:pt x="71" y="75"/>
                </a:cubicBezTo>
                <a:cubicBezTo>
                  <a:pt x="71" y="75"/>
                  <a:pt x="71" y="76"/>
                  <a:pt x="71" y="76"/>
                </a:cubicBezTo>
                <a:cubicBezTo>
                  <a:pt x="71" y="76"/>
                  <a:pt x="72" y="77"/>
                  <a:pt x="72" y="77"/>
                </a:cubicBezTo>
                <a:cubicBezTo>
                  <a:pt x="72" y="77"/>
                  <a:pt x="72" y="78"/>
                  <a:pt x="72" y="78"/>
                </a:cubicBezTo>
                <a:cubicBezTo>
                  <a:pt x="72" y="78"/>
                  <a:pt x="72" y="78"/>
                  <a:pt x="73" y="79"/>
                </a:cubicBezTo>
                <a:cubicBezTo>
                  <a:pt x="73" y="79"/>
                  <a:pt x="73" y="80"/>
                  <a:pt x="73" y="80"/>
                </a:cubicBezTo>
                <a:cubicBezTo>
                  <a:pt x="74" y="80"/>
                  <a:pt x="74" y="81"/>
                  <a:pt x="74" y="81"/>
                </a:cubicBezTo>
                <a:cubicBezTo>
                  <a:pt x="74" y="82"/>
                  <a:pt x="75" y="82"/>
                  <a:pt x="75" y="83"/>
                </a:cubicBezTo>
                <a:cubicBezTo>
                  <a:pt x="75" y="83"/>
                  <a:pt x="75" y="83"/>
                  <a:pt x="75" y="83"/>
                </a:cubicBezTo>
                <a:cubicBezTo>
                  <a:pt x="76" y="84"/>
                  <a:pt x="76" y="85"/>
                  <a:pt x="77" y="86"/>
                </a:cubicBezTo>
                <a:cubicBezTo>
                  <a:pt x="77" y="86"/>
                  <a:pt x="77" y="86"/>
                  <a:pt x="77" y="86"/>
                </a:cubicBezTo>
                <a:cubicBezTo>
                  <a:pt x="77" y="86"/>
                  <a:pt x="77" y="86"/>
                  <a:pt x="77" y="86"/>
                </a:cubicBezTo>
                <a:cubicBezTo>
                  <a:pt x="77" y="95"/>
                  <a:pt x="77" y="95"/>
                  <a:pt x="77" y="95"/>
                </a:cubicBezTo>
                <a:cubicBezTo>
                  <a:pt x="77" y="98"/>
                  <a:pt x="76" y="100"/>
                  <a:pt x="74" y="101"/>
                </a:cubicBezTo>
                <a:cubicBezTo>
                  <a:pt x="67" y="105"/>
                  <a:pt x="67" y="105"/>
                  <a:pt x="67" y="105"/>
                </a:cubicBezTo>
                <a:cubicBezTo>
                  <a:pt x="65" y="105"/>
                  <a:pt x="65" y="105"/>
                  <a:pt x="65" y="105"/>
                </a:cubicBezTo>
                <a:cubicBezTo>
                  <a:pt x="65" y="106"/>
                  <a:pt x="65" y="106"/>
                  <a:pt x="65" y="106"/>
                </a:cubicBezTo>
                <a:cubicBezTo>
                  <a:pt x="50" y="114"/>
                  <a:pt x="50" y="114"/>
                  <a:pt x="50" y="114"/>
                </a:cubicBezTo>
                <a:cubicBezTo>
                  <a:pt x="42" y="118"/>
                  <a:pt x="37" y="127"/>
                  <a:pt x="37" y="135"/>
                </a:cubicBezTo>
                <a:close/>
                <a:moveTo>
                  <a:pt x="155" y="141"/>
                </a:moveTo>
                <a:cubicBezTo>
                  <a:pt x="43" y="141"/>
                  <a:pt x="43" y="141"/>
                  <a:pt x="43" y="141"/>
                </a:cubicBezTo>
                <a:cubicBezTo>
                  <a:pt x="43" y="135"/>
                  <a:pt x="43" y="135"/>
                  <a:pt x="43" y="135"/>
                </a:cubicBezTo>
                <a:cubicBezTo>
                  <a:pt x="43" y="129"/>
                  <a:pt x="46" y="122"/>
                  <a:pt x="52" y="119"/>
                </a:cubicBezTo>
                <a:cubicBezTo>
                  <a:pt x="76" y="106"/>
                  <a:pt x="76" y="106"/>
                  <a:pt x="76" y="106"/>
                </a:cubicBezTo>
                <a:cubicBezTo>
                  <a:pt x="80" y="104"/>
                  <a:pt x="83" y="100"/>
                  <a:pt x="83" y="95"/>
                </a:cubicBezTo>
                <a:cubicBezTo>
                  <a:pt x="83" y="84"/>
                  <a:pt x="83" y="84"/>
                  <a:pt x="83" y="84"/>
                </a:cubicBezTo>
                <a:cubicBezTo>
                  <a:pt x="83" y="84"/>
                  <a:pt x="83" y="84"/>
                  <a:pt x="83" y="84"/>
                </a:cubicBezTo>
                <a:cubicBezTo>
                  <a:pt x="82" y="84"/>
                  <a:pt x="82" y="84"/>
                  <a:pt x="82" y="84"/>
                </a:cubicBezTo>
                <a:cubicBezTo>
                  <a:pt x="82" y="84"/>
                  <a:pt x="82" y="84"/>
                  <a:pt x="82" y="84"/>
                </a:cubicBezTo>
                <a:cubicBezTo>
                  <a:pt x="82" y="84"/>
                  <a:pt x="82" y="83"/>
                  <a:pt x="82" y="83"/>
                </a:cubicBezTo>
                <a:cubicBezTo>
                  <a:pt x="82" y="83"/>
                  <a:pt x="82" y="83"/>
                  <a:pt x="82" y="83"/>
                </a:cubicBezTo>
                <a:cubicBezTo>
                  <a:pt x="81" y="83"/>
                  <a:pt x="81" y="83"/>
                  <a:pt x="81" y="82"/>
                </a:cubicBezTo>
                <a:cubicBezTo>
                  <a:pt x="81" y="82"/>
                  <a:pt x="81" y="82"/>
                  <a:pt x="81" y="82"/>
                </a:cubicBezTo>
                <a:cubicBezTo>
                  <a:pt x="81" y="82"/>
                  <a:pt x="80" y="81"/>
                  <a:pt x="80" y="80"/>
                </a:cubicBezTo>
                <a:cubicBezTo>
                  <a:pt x="80" y="80"/>
                  <a:pt x="80" y="80"/>
                  <a:pt x="80" y="80"/>
                </a:cubicBezTo>
                <a:cubicBezTo>
                  <a:pt x="79" y="80"/>
                  <a:pt x="79" y="79"/>
                  <a:pt x="79" y="79"/>
                </a:cubicBezTo>
                <a:cubicBezTo>
                  <a:pt x="79" y="79"/>
                  <a:pt x="79" y="79"/>
                  <a:pt x="79" y="79"/>
                </a:cubicBezTo>
                <a:cubicBezTo>
                  <a:pt x="78" y="78"/>
                  <a:pt x="77" y="77"/>
                  <a:pt x="77" y="75"/>
                </a:cubicBezTo>
                <a:cubicBezTo>
                  <a:pt x="77" y="75"/>
                  <a:pt x="77" y="75"/>
                  <a:pt x="77" y="75"/>
                </a:cubicBezTo>
                <a:cubicBezTo>
                  <a:pt x="76" y="75"/>
                  <a:pt x="76" y="74"/>
                  <a:pt x="76" y="73"/>
                </a:cubicBezTo>
                <a:cubicBezTo>
                  <a:pt x="76" y="73"/>
                  <a:pt x="76" y="73"/>
                  <a:pt x="76" y="73"/>
                </a:cubicBezTo>
                <a:cubicBezTo>
                  <a:pt x="76" y="73"/>
                  <a:pt x="76" y="73"/>
                  <a:pt x="76" y="73"/>
                </a:cubicBezTo>
                <a:cubicBezTo>
                  <a:pt x="76" y="73"/>
                  <a:pt x="76" y="73"/>
                  <a:pt x="76" y="73"/>
                </a:cubicBezTo>
                <a:cubicBezTo>
                  <a:pt x="76" y="72"/>
                  <a:pt x="75" y="72"/>
                  <a:pt x="75" y="72"/>
                </a:cubicBezTo>
                <a:cubicBezTo>
                  <a:pt x="75" y="72"/>
                  <a:pt x="75" y="72"/>
                  <a:pt x="75" y="71"/>
                </a:cubicBezTo>
                <a:cubicBezTo>
                  <a:pt x="75" y="71"/>
                  <a:pt x="75" y="71"/>
                  <a:pt x="75" y="70"/>
                </a:cubicBezTo>
                <a:cubicBezTo>
                  <a:pt x="74" y="70"/>
                  <a:pt x="74" y="69"/>
                  <a:pt x="74" y="68"/>
                </a:cubicBezTo>
                <a:cubicBezTo>
                  <a:pt x="74" y="68"/>
                  <a:pt x="74" y="68"/>
                  <a:pt x="74" y="68"/>
                </a:cubicBezTo>
                <a:cubicBezTo>
                  <a:pt x="74" y="67"/>
                  <a:pt x="74" y="67"/>
                  <a:pt x="74" y="67"/>
                </a:cubicBezTo>
                <a:cubicBezTo>
                  <a:pt x="73" y="67"/>
                  <a:pt x="73" y="66"/>
                  <a:pt x="73" y="65"/>
                </a:cubicBezTo>
                <a:cubicBezTo>
                  <a:pt x="73" y="64"/>
                  <a:pt x="73" y="64"/>
                  <a:pt x="73" y="64"/>
                </a:cubicBezTo>
                <a:cubicBezTo>
                  <a:pt x="72" y="63"/>
                  <a:pt x="72" y="63"/>
                  <a:pt x="72" y="63"/>
                </a:cubicBezTo>
                <a:cubicBezTo>
                  <a:pt x="70" y="62"/>
                  <a:pt x="69" y="60"/>
                  <a:pt x="69" y="59"/>
                </a:cubicBezTo>
                <a:cubicBezTo>
                  <a:pt x="69" y="48"/>
                  <a:pt x="69" y="48"/>
                  <a:pt x="69" y="48"/>
                </a:cubicBezTo>
                <a:cubicBezTo>
                  <a:pt x="69" y="47"/>
                  <a:pt x="70" y="45"/>
                  <a:pt x="71" y="44"/>
                </a:cubicBezTo>
                <a:cubicBezTo>
                  <a:pt x="72" y="43"/>
                  <a:pt x="72" y="43"/>
                  <a:pt x="72" y="43"/>
                </a:cubicBezTo>
                <a:cubicBezTo>
                  <a:pt x="72" y="27"/>
                  <a:pt x="72" y="27"/>
                  <a:pt x="72" y="27"/>
                </a:cubicBezTo>
                <a:cubicBezTo>
                  <a:pt x="72" y="26"/>
                  <a:pt x="72" y="26"/>
                  <a:pt x="72" y="26"/>
                </a:cubicBezTo>
                <a:cubicBezTo>
                  <a:pt x="72" y="26"/>
                  <a:pt x="72" y="26"/>
                  <a:pt x="72" y="26"/>
                </a:cubicBezTo>
                <a:cubicBezTo>
                  <a:pt x="72" y="24"/>
                  <a:pt x="72" y="18"/>
                  <a:pt x="76" y="13"/>
                </a:cubicBezTo>
                <a:cubicBezTo>
                  <a:pt x="81" y="8"/>
                  <a:pt x="88" y="5"/>
                  <a:pt x="99" y="5"/>
                </a:cubicBezTo>
                <a:cubicBezTo>
                  <a:pt x="109" y="5"/>
                  <a:pt x="117" y="8"/>
                  <a:pt x="121" y="13"/>
                </a:cubicBezTo>
                <a:cubicBezTo>
                  <a:pt x="126" y="19"/>
                  <a:pt x="125" y="26"/>
                  <a:pt x="125" y="26"/>
                </a:cubicBezTo>
                <a:cubicBezTo>
                  <a:pt x="125" y="43"/>
                  <a:pt x="125" y="43"/>
                  <a:pt x="125" y="43"/>
                </a:cubicBezTo>
                <a:cubicBezTo>
                  <a:pt x="126" y="44"/>
                  <a:pt x="126" y="44"/>
                  <a:pt x="126" y="44"/>
                </a:cubicBezTo>
                <a:cubicBezTo>
                  <a:pt x="127" y="45"/>
                  <a:pt x="128" y="47"/>
                  <a:pt x="128" y="48"/>
                </a:cubicBezTo>
                <a:cubicBezTo>
                  <a:pt x="128" y="59"/>
                  <a:pt x="128" y="59"/>
                  <a:pt x="128" y="59"/>
                </a:cubicBezTo>
                <a:cubicBezTo>
                  <a:pt x="128" y="61"/>
                  <a:pt x="126" y="63"/>
                  <a:pt x="124" y="64"/>
                </a:cubicBezTo>
                <a:cubicBezTo>
                  <a:pt x="123" y="64"/>
                  <a:pt x="123" y="64"/>
                  <a:pt x="123" y="64"/>
                </a:cubicBezTo>
                <a:cubicBezTo>
                  <a:pt x="122" y="65"/>
                  <a:pt x="122" y="65"/>
                  <a:pt x="122" y="65"/>
                </a:cubicBezTo>
                <a:cubicBezTo>
                  <a:pt x="121" y="71"/>
                  <a:pt x="118" y="76"/>
                  <a:pt x="115" y="81"/>
                </a:cubicBezTo>
                <a:cubicBezTo>
                  <a:pt x="114" y="82"/>
                  <a:pt x="113" y="83"/>
                  <a:pt x="113" y="84"/>
                </a:cubicBezTo>
                <a:cubicBezTo>
                  <a:pt x="112" y="84"/>
                  <a:pt x="112" y="84"/>
                  <a:pt x="112" y="84"/>
                </a:cubicBezTo>
                <a:cubicBezTo>
                  <a:pt x="112" y="95"/>
                  <a:pt x="112" y="95"/>
                  <a:pt x="112" y="95"/>
                </a:cubicBezTo>
                <a:cubicBezTo>
                  <a:pt x="112" y="100"/>
                  <a:pt x="115" y="104"/>
                  <a:pt x="119" y="106"/>
                </a:cubicBezTo>
                <a:cubicBezTo>
                  <a:pt x="144" y="119"/>
                  <a:pt x="144" y="119"/>
                  <a:pt x="144" y="119"/>
                </a:cubicBezTo>
                <a:cubicBezTo>
                  <a:pt x="151" y="122"/>
                  <a:pt x="155" y="129"/>
                  <a:pt x="155" y="136"/>
                </a:cubicBezTo>
                <a:lnTo>
                  <a:pt x="155" y="141"/>
                </a:lnTo>
                <a:close/>
              </a:path>
            </a:pathLst>
          </a:custGeom>
          <a:solidFill>
            <a:schemeClr val="bg1"/>
          </a:solidFill>
          <a:ln>
            <a:noFill/>
          </a:ln>
        </p:spPr>
        <p:txBody>
          <a:bodyPr vert="horz" wrap="square" lIns="219456" tIns="109728" rIns="219456" bIns="109728" numCol="1" anchor="t" anchorCtr="0" compatLnSpc="1">
            <a:prstTxWarp prst="textNoShape">
              <a:avLst/>
            </a:prstTxWarp>
          </a:bodyPr>
          <a:lstStyle/>
          <a:p>
            <a:endParaRPr lang="en-US" sz="4320"/>
          </a:p>
        </p:txBody>
      </p:sp>
      <p:sp>
        <p:nvSpPr>
          <p:cNvPr id="24" name="Title 1">
            <a:extLst>
              <a:ext uri="{FF2B5EF4-FFF2-40B4-BE49-F238E27FC236}">
                <a16:creationId xmlns:a16="http://schemas.microsoft.com/office/drawing/2014/main" id="{9DBFDADD-95AB-452F-A30E-8F34DB572C85}"/>
              </a:ext>
            </a:extLst>
          </p:cNvPr>
          <p:cNvSpPr txBox="1">
            <a:spLocks/>
          </p:cNvSpPr>
          <p:nvPr/>
        </p:nvSpPr>
        <p:spPr>
          <a:xfrm>
            <a:off x="13438358" y="2584773"/>
            <a:ext cx="147872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a:t>
            </a:r>
            <a:br>
              <a:rPr lang="en-US" dirty="0"/>
            </a:br>
            <a:r>
              <a:rPr lang="en-US" b="1" dirty="0"/>
              <a:t>PORTFOLIO</a:t>
            </a:r>
          </a:p>
        </p:txBody>
      </p:sp>
      <p:sp>
        <p:nvSpPr>
          <p:cNvPr id="30" name="TextBox 29">
            <a:extLst>
              <a:ext uri="{FF2B5EF4-FFF2-40B4-BE49-F238E27FC236}">
                <a16:creationId xmlns:a16="http://schemas.microsoft.com/office/drawing/2014/main" id="{EE2C389A-1517-4B73-A519-D7E50EB5BE3E}"/>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Tree>
    <p:extLst>
      <p:ext uri="{BB962C8B-B14F-4D97-AF65-F5344CB8AC3E}">
        <p14:creationId xmlns:p14="http://schemas.microsoft.com/office/powerpoint/2010/main" val="1443372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EBD2B39-82FA-45CC-BC0A-2EEEA3B4529B}"/>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a:stretch>
            <a:fillRect/>
          </a:stretch>
        </p:blipFill>
        <p:spPr/>
      </p:pic>
      <p:pic>
        <p:nvPicPr>
          <p:cNvPr id="33" name="Picture Placeholder 32">
            <a:extLst>
              <a:ext uri="{FF2B5EF4-FFF2-40B4-BE49-F238E27FC236}">
                <a16:creationId xmlns:a16="http://schemas.microsoft.com/office/drawing/2014/main" id="{622F84B3-7CD8-4302-B472-8351A9122C5C}"/>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a:stretch>
            <a:fillRect/>
          </a:stretch>
        </p:blipFill>
        <p:spPr/>
      </p:pic>
      <p:pic>
        <p:nvPicPr>
          <p:cNvPr id="31" name="Picture Placeholder 30">
            <a:extLst>
              <a:ext uri="{FF2B5EF4-FFF2-40B4-BE49-F238E27FC236}">
                <a16:creationId xmlns:a16="http://schemas.microsoft.com/office/drawing/2014/main" id="{C8B77F53-CAED-4439-83F0-1B0FA3F95353}"/>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a:stretch>
            <a:fillRect/>
          </a:stretch>
        </p:blipFill>
        <p:spPr/>
      </p:pic>
      <p:pic>
        <p:nvPicPr>
          <p:cNvPr id="8" name="Picture Placeholder 7">
            <a:extLst>
              <a:ext uri="{FF2B5EF4-FFF2-40B4-BE49-F238E27FC236}">
                <a16:creationId xmlns:a16="http://schemas.microsoft.com/office/drawing/2014/main" id="{EAE8BC0C-4D93-4B42-B1F2-5A910DD21AD7}"/>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a:stretch>
            <a:fillRect/>
          </a:stretch>
        </p:blipFill>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4656531" y="5999454"/>
            <a:ext cx="7881233" cy="10459746"/>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4641498" y="-1"/>
            <a:ext cx="7881233" cy="6918959"/>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1228245" y="-1"/>
            <a:ext cx="7881233" cy="9906000"/>
          </a:xfrm>
          <a:prstGeom prst="rect">
            <a:avLst/>
          </a:prstGeom>
        </p:spPr>
      </p:pic>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1263387" y="8883162"/>
            <a:ext cx="7881233" cy="7576038"/>
          </a:xfrm>
          <a:prstGeom prst="rect">
            <a:avLst/>
          </a:prstGeom>
        </p:spPr>
      </p:pic>
      <p:sp>
        <p:nvSpPr>
          <p:cNvPr id="16" name="TextBox 15">
            <a:extLst>
              <a:ext uri="{FF2B5EF4-FFF2-40B4-BE49-F238E27FC236}">
                <a16:creationId xmlns:a16="http://schemas.microsoft.com/office/drawing/2014/main" id="{AF55F1BC-E31C-4173-84CD-DF64BA838AB0}"/>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7" name="Title 1">
            <a:extLst>
              <a:ext uri="{FF2B5EF4-FFF2-40B4-BE49-F238E27FC236}">
                <a16:creationId xmlns:a16="http://schemas.microsoft.com/office/drawing/2014/main" id="{F34011AE-68AE-4A96-8C13-9E921A3CAAF1}"/>
              </a:ext>
            </a:extLst>
          </p:cNvPr>
          <p:cNvSpPr txBox="1">
            <a:spLocks/>
          </p:cNvSpPr>
          <p:nvPr/>
        </p:nvSpPr>
        <p:spPr>
          <a:xfrm>
            <a:off x="1405227" y="2584773"/>
            <a:ext cx="145205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a:t>
            </a:r>
            <a:br>
              <a:rPr lang="en-US" dirty="0"/>
            </a:br>
            <a:r>
              <a:rPr lang="en-US" b="1" dirty="0"/>
              <a:t>PORTFOLIO</a:t>
            </a:r>
          </a:p>
        </p:txBody>
      </p:sp>
      <p:sp>
        <p:nvSpPr>
          <p:cNvPr id="18" name="TextBox 17">
            <a:extLst>
              <a:ext uri="{FF2B5EF4-FFF2-40B4-BE49-F238E27FC236}">
                <a16:creationId xmlns:a16="http://schemas.microsoft.com/office/drawing/2014/main" id="{12D75DCB-22AE-4A33-8618-44954A6B7E3B}"/>
              </a:ext>
            </a:extLst>
          </p:cNvPr>
          <p:cNvSpPr txBox="1"/>
          <p:nvPr/>
        </p:nvSpPr>
        <p:spPr>
          <a:xfrm>
            <a:off x="1519526" y="8855113"/>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9" name="Title 18">
            <a:extLst>
              <a:ext uri="{FF2B5EF4-FFF2-40B4-BE49-F238E27FC236}">
                <a16:creationId xmlns:a16="http://schemas.microsoft.com/office/drawing/2014/main" id="{D7C77AA8-6F10-4835-A749-C159875A73CD}"/>
              </a:ext>
            </a:extLst>
          </p:cNvPr>
          <p:cNvSpPr txBox="1">
            <a:spLocks/>
          </p:cNvSpPr>
          <p:nvPr/>
        </p:nvSpPr>
        <p:spPr>
          <a:xfrm>
            <a:off x="1519527" y="6807544"/>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01.</a:t>
            </a:r>
          </a:p>
        </p:txBody>
      </p:sp>
      <p:sp>
        <p:nvSpPr>
          <p:cNvPr id="20" name="TextBox 19">
            <a:extLst>
              <a:ext uri="{FF2B5EF4-FFF2-40B4-BE49-F238E27FC236}">
                <a16:creationId xmlns:a16="http://schemas.microsoft.com/office/drawing/2014/main" id="{FB7FBA22-34A1-4786-BE94-D95AEF8367F8}"/>
              </a:ext>
            </a:extLst>
          </p:cNvPr>
          <p:cNvSpPr txBox="1"/>
          <p:nvPr/>
        </p:nvSpPr>
        <p:spPr>
          <a:xfrm>
            <a:off x="1519526" y="80268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1" name="TextBox 20">
            <a:extLst>
              <a:ext uri="{FF2B5EF4-FFF2-40B4-BE49-F238E27FC236}">
                <a16:creationId xmlns:a16="http://schemas.microsoft.com/office/drawing/2014/main" id="{7E7FF627-F234-4622-B2C7-25F40E4B365C}"/>
              </a:ext>
            </a:extLst>
          </p:cNvPr>
          <p:cNvSpPr txBox="1"/>
          <p:nvPr/>
        </p:nvSpPr>
        <p:spPr>
          <a:xfrm>
            <a:off x="1519526" y="13502646"/>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2" name="Title 18">
            <a:extLst>
              <a:ext uri="{FF2B5EF4-FFF2-40B4-BE49-F238E27FC236}">
                <a16:creationId xmlns:a16="http://schemas.microsoft.com/office/drawing/2014/main" id="{16975F6C-F2DC-4439-B12E-B30A8EE081C8}"/>
              </a:ext>
            </a:extLst>
          </p:cNvPr>
          <p:cNvSpPr txBox="1">
            <a:spLocks/>
          </p:cNvSpPr>
          <p:nvPr/>
        </p:nvSpPr>
        <p:spPr>
          <a:xfrm>
            <a:off x="1519527" y="11569377"/>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03.</a:t>
            </a:r>
          </a:p>
        </p:txBody>
      </p:sp>
      <p:sp>
        <p:nvSpPr>
          <p:cNvPr id="23" name="TextBox 22">
            <a:extLst>
              <a:ext uri="{FF2B5EF4-FFF2-40B4-BE49-F238E27FC236}">
                <a16:creationId xmlns:a16="http://schemas.microsoft.com/office/drawing/2014/main" id="{0DD1B68B-1F42-41FB-8808-DF878DD0EA48}"/>
              </a:ext>
            </a:extLst>
          </p:cNvPr>
          <p:cNvSpPr txBox="1"/>
          <p:nvPr/>
        </p:nvSpPr>
        <p:spPr>
          <a:xfrm>
            <a:off x="1519526" y="126743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4" name="TextBox 23">
            <a:extLst>
              <a:ext uri="{FF2B5EF4-FFF2-40B4-BE49-F238E27FC236}">
                <a16:creationId xmlns:a16="http://schemas.microsoft.com/office/drawing/2014/main" id="{C828442D-518D-4E94-A816-882937BE9B9E}"/>
              </a:ext>
            </a:extLst>
          </p:cNvPr>
          <p:cNvSpPr txBox="1"/>
          <p:nvPr/>
        </p:nvSpPr>
        <p:spPr>
          <a:xfrm>
            <a:off x="8244170" y="8855113"/>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5" name="Title 18">
            <a:extLst>
              <a:ext uri="{FF2B5EF4-FFF2-40B4-BE49-F238E27FC236}">
                <a16:creationId xmlns:a16="http://schemas.microsoft.com/office/drawing/2014/main" id="{97FD6597-99B4-462D-BA9D-DDE310BA5429}"/>
              </a:ext>
            </a:extLst>
          </p:cNvPr>
          <p:cNvSpPr txBox="1">
            <a:spLocks/>
          </p:cNvSpPr>
          <p:nvPr/>
        </p:nvSpPr>
        <p:spPr>
          <a:xfrm>
            <a:off x="8244171" y="6807544"/>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02.</a:t>
            </a:r>
          </a:p>
        </p:txBody>
      </p:sp>
      <p:sp>
        <p:nvSpPr>
          <p:cNvPr id="26" name="TextBox 25">
            <a:extLst>
              <a:ext uri="{FF2B5EF4-FFF2-40B4-BE49-F238E27FC236}">
                <a16:creationId xmlns:a16="http://schemas.microsoft.com/office/drawing/2014/main" id="{4065A82F-59DC-4F69-AC05-C4A814781EE9}"/>
              </a:ext>
            </a:extLst>
          </p:cNvPr>
          <p:cNvSpPr txBox="1"/>
          <p:nvPr/>
        </p:nvSpPr>
        <p:spPr>
          <a:xfrm>
            <a:off x="8244170" y="80268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7" name="TextBox 26">
            <a:extLst>
              <a:ext uri="{FF2B5EF4-FFF2-40B4-BE49-F238E27FC236}">
                <a16:creationId xmlns:a16="http://schemas.microsoft.com/office/drawing/2014/main" id="{8D230EA2-3E8D-4E72-AF5A-16A59EA6C2B6}"/>
              </a:ext>
            </a:extLst>
          </p:cNvPr>
          <p:cNvSpPr txBox="1"/>
          <p:nvPr/>
        </p:nvSpPr>
        <p:spPr>
          <a:xfrm>
            <a:off x="8244170" y="13502646"/>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8" name="TextBox 27">
            <a:extLst>
              <a:ext uri="{FF2B5EF4-FFF2-40B4-BE49-F238E27FC236}">
                <a16:creationId xmlns:a16="http://schemas.microsoft.com/office/drawing/2014/main" id="{CB08B0A3-1BE3-4F80-B3C9-3FE34BDDB2DB}"/>
              </a:ext>
            </a:extLst>
          </p:cNvPr>
          <p:cNvSpPr txBox="1"/>
          <p:nvPr/>
        </p:nvSpPr>
        <p:spPr>
          <a:xfrm>
            <a:off x="8244170" y="126743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9" name="Title 18">
            <a:extLst>
              <a:ext uri="{FF2B5EF4-FFF2-40B4-BE49-F238E27FC236}">
                <a16:creationId xmlns:a16="http://schemas.microsoft.com/office/drawing/2014/main" id="{8769F6C1-E766-4346-AC2D-1EE066ADA96D}"/>
              </a:ext>
            </a:extLst>
          </p:cNvPr>
          <p:cNvSpPr txBox="1">
            <a:spLocks/>
          </p:cNvSpPr>
          <p:nvPr/>
        </p:nvSpPr>
        <p:spPr>
          <a:xfrm>
            <a:off x="8244171" y="11569377"/>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04.</a:t>
            </a:r>
          </a:p>
        </p:txBody>
      </p:sp>
    </p:spTree>
    <p:extLst>
      <p:ext uri="{BB962C8B-B14F-4D97-AF65-F5344CB8AC3E}">
        <p14:creationId xmlns:p14="http://schemas.microsoft.com/office/powerpoint/2010/main" val="1165995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FD76745-DF70-40A4-BC5A-85C15D48DB0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10" name="TextBox 9">
            <a:extLst>
              <a:ext uri="{FF2B5EF4-FFF2-40B4-BE49-F238E27FC236}">
                <a16:creationId xmlns:a16="http://schemas.microsoft.com/office/drawing/2014/main" id="{0999E6F9-455E-4902-9C02-67EAD69928FC}"/>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1" name="Title 1">
            <a:extLst>
              <a:ext uri="{FF2B5EF4-FFF2-40B4-BE49-F238E27FC236}">
                <a16:creationId xmlns:a16="http://schemas.microsoft.com/office/drawing/2014/main" id="{DE8A14B3-8366-4C73-B6B6-88C1DD792EB6}"/>
              </a:ext>
            </a:extLst>
          </p:cNvPr>
          <p:cNvSpPr txBox="1">
            <a:spLocks/>
          </p:cNvSpPr>
          <p:nvPr/>
        </p:nvSpPr>
        <p:spPr>
          <a:xfrm>
            <a:off x="1405227" y="2584773"/>
            <a:ext cx="145205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a:t>
            </a:r>
            <a:br>
              <a:rPr lang="en-US" dirty="0"/>
            </a:br>
            <a:r>
              <a:rPr lang="en-US" b="1" dirty="0"/>
              <a:t>PORTFOLIO</a:t>
            </a:r>
          </a:p>
        </p:txBody>
      </p:sp>
      <p:sp>
        <p:nvSpPr>
          <p:cNvPr id="12" name="TextBox 11">
            <a:extLst>
              <a:ext uri="{FF2B5EF4-FFF2-40B4-BE49-F238E27FC236}">
                <a16:creationId xmlns:a16="http://schemas.microsoft.com/office/drawing/2014/main" id="{FC9D8DEF-8E23-4503-B5E0-DB6A10610F77}"/>
              </a:ext>
            </a:extLst>
          </p:cNvPr>
          <p:cNvSpPr txBox="1"/>
          <p:nvPr/>
        </p:nvSpPr>
        <p:spPr>
          <a:xfrm>
            <a:off x="1519526" y="8855113"/>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3" name="Title 18">
            <a:extLst>
              <a:ext uri="{FF2B5EF4-FFF2-40B4-BE49-F238E27FC236}">
                <a16:creationId xmlns:a16="http://schemas.microsoft.com/office/drawing/2014/main" id="{4D8F3EFC-136D-4F6A-A10C-65F59F57F624}"/>
              </a:ext>
            </a:extLst>
          </p:cNvPr>
          <p:cNvSpPr txBox="1">
            <a:spLocks/>
          </p:cNvSpPr>
          <p:nvPr/>
        </p:nvSpPr>
        <p:spPr>
          <a:xfrm>
            <a:off x="1519527" y="6807544"/>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01.</a:t>
            </a:r>
          </a:p>
        </p:txBody>
      </p:sp>
      <p:sp>
        <p:nvSpPr>
          <p:cNvPr id="14" name="TextBox 13">
            <a:extLst>
              <a:ext uri="{FF2B5EF4-FFF2-40B4-BE49-F238E27FC236}">
                <a16:creationId xmlns:a16="http://schemas.microsoft.com/office/drawing/2014/main" id="{5BDA232B-BDD4-408E-BE09-5AC317802897}"/>
              </a:ext>
            </a:extLst>
          </p:cNvPr>
          <p:cNvSpPr txBox="1"/>
          <p:nvPr/>
        </p:nvSpPr>
        <p:spPr>
          <a:xfrm>
            <a:off x="1519526" y="80268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15" name="TextBox 14">
            <a:extLst>
              <a:ext uri="{FF2B5EF4-FFF2-40B4-BE49-F238E27FC236}">
                <a16:creationId xmlns:a16="http://schemas.microsoft.com/office/drawing/2014/main" id="{42126054-87AD-4540-9234-19594A2F7F7D}"/>
              </a:ext>
            </a:extLst>
          </p:cNvPr>
          <p:cNvSpPr txBox="1"/>
          <p:nvPr/>
        </p:nvSpPr>
        <p:spPr>
          <a:xfrm>
            <a:off x="1519526" y="13502646"/>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6" name="Title 18">
            <a:extLst>
              <a:ext uri="{FF2B5EF4-FFF2-40B4-BE49-F238E27FC236}">
                <a16:creationId xmlns:a16="http://schemas.microsoft.com/office/drawing/2014/main" id="{637BC227-ECEA-4A0A-AF56-E695EDB75313}"/>
              </a:ext>
            </a:extLst>
          </p:cNvPr>
          <p:cNvSpPr txBox="1">
            <a:spLocks/>
          </p:cNvSpPr>
          <p:nvPr/>
        </p:nvSpPr>
        <p:spPr>
          <a:xfrm>
            <a:off x="1519527" y="11569377"/>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03.</a:t>
            </a:r>
          </a:p>
        </p:txBody>
      </p:sp>
      <p:sp>
        <p:nvSpPr>
          <p:cNvPr id="17" name="TextBox 16">
            <a:extLst>
              <a:ext uri="{FF2B5EF4-FFF2-40B4-BE49-F238E27FC236}">
                <a16:creationId xmlns:a16="http://schemas.microsoft.com/office/drawing/2014/main" id="{F6A01EDC-AD1C-4EE4-B4E3-BD395623D6D4}"/>
              </a:ext>
            </a:extLst>
          </p:cNvPr>
          <p:cNvSpPr txBox="1"/>
          <p:nvPr/>
        </p:nvSpPr>
        <p:spPr>
          <a:xfrm>
            <a:off x="1519526" y="126743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18" name="TextBox 17">
            <a:extLst>
              <a:ext uri="{FF2B5EF4-FFF2-40B4-BE49-F238E27FC236}">
                <a16:creationId xmlns:a16="http://schemas.microsoft.com/office/drawing/2014/main" id="{2BD0DB90-F11F-4157-8F2C-8C69A67913DA}"/>
              </a:ext>
            </a:extLst>
          </p:cNvPr>
          <p:cNvSpPr txBox="1"/>
          <p:nvPr/>
        </p:nvSpPr>
        <p:spPr>
          <a:xfrm>
            <a:off x="8244170" y="8855113"/>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9" name="Title 18">
            <a:extLst>
              <a:ext uri="{FF2B5EF4-FFF2-40B4-BE49-F238E27FC236}">
                <a16:creationId xmlns:a16="http://schemas.microsoft.com/office/drawing/2014/main" id="{F70C6852-0AA4-475D-864E-A62CA9C31E92}"/>
              </a:ext>
            </a:extLst>
          </p:cNvPr>
          <p:cNvSpPr txBox="1">
            <a:spLocks/>
          </p:cNvSpPr>
          <p:nvPr/>
        </p:nvSpPr>
        <p:spPr>
          <a:xfrm>
            <a:off x="8244171" y="6807544"/>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02.</a:t>
            </a:r>
          </a:p>
        </p:txBody>
      </p:sp>
      <p:sp>
        <p:nvSpPr>
          <p:cNvPr id="20" name="TextBox 19">
            <a:extLst>
              <a:ext uri="{FF2B5EF4-FFF2-40B4-BE49-F238E27FC236}">
                <a16:creationId xmlns:a16="http://schemas.microsoft.com/office/drawing/2014/main" id="{B0FC3B5D-1CCF-405E-A8DF-4309C771C6F0}"/>
              </a:ext>
            </a:extLst>
          </p:cNvPr>
          <p:cNvSpPr txBox="1"/>
          <p:nvPr/>
        </p:nvSpPr>
        <p:spPr>
          <a:xfrm>
            <a:off x="8244170" y="80268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1" name="TextBox 20">
            <a:extLst>
              <a:ext uri="{FF2B5EF4-FFF2-40B4-BE49-F238E27FC236}">
                <a16:creationId xmlns:a16="http://schemas.microsoft.com/office/drawing/2014/main" id="{633E83F6-DE44-4D3F-8462-AAB11DC04E3A}"/>
              </a:ext>
            </a:extLst>
          </p:cNvPr>
          <p:cNvSpPr txBox="1"/>
          <p:nvPr/>
        </p:nvSpPr>
        <p:spPr>
          <a:xfrm>
            <a:off x="8244170" y="13502646"/>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2" name="TextBox 21">
            <a:extLst>
              <a:ext uri="{FF2B5EF4-FFF2-40B4-BE49-F238E27FC236}">
                <a16:creationId xmlns:a16="http://schemas.microsoft.com/office/drawing/2014/main" id="{23C1A7B8-DB89-4DC5-9001-E36B5AD1ADA3}"/>
              </a:ext>
            </a:extLst>
          </p:cNvPr>
          <p:cNvSpPr txBox="1"/>
          <p:nvPr/>
        </p:nvSpPr>
        <p:spPr>
          <a:xfrm>
            <a:off x="8244170" y="126743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3" name="Title 18">
            <a:extLst>
              <a:ext uri="{FF2B5EF4-FFF2-40B4-BE49-F238E27FC236}">
                <a16:creationId xmlns:a16="http://schemas.microsoft.com/office/drawing/2014/main" id="{098F6FFE-0672-4B78-94F4-4842DF36F50F}"/>
              </a:ext>
            </a:extLst>
          </p:cNvPr>
          <p:cNvSpPr txBox="1">
            <a:spLocks/>
          </p:cNvSpPr>
          <p:nvPr/>
        </p:nvSpPr>
        <p:spPr>
          <a:xfrm>
            <a:off x="8244171" y="11569377"/>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04.</a:t>
            </a:r>
          </a:p>
        </p:txBody>
      </p:sp>
    </p:spTree>
    <p:extLst>
      <p:ext uri="{BB962C8B-B14F-4D97-AF65-F5344CB8AC3E}">
        <p14:creationId xmlns:p14="http://schemas.microsoft.com/office/powerpoint/2010/main" val="1097053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907146E-41A4-4490-BE2C-D15957CA3B87}"/>
              </a:ext>
            </a:extLst>
          </p:cNvPr>
          <p:cNvSpPr/>
          <p:nvPr/>
        </p:nvSpPr>
        <p:spPr>
          <a:xfrm>
            <a:off x="12798425" y="5219701"/>
            <a:ext cx="16462375" cy="60212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Placeholder 15">
            <a:extLst>
              <a:ext uri="{FF2B5EF4-FFF2-40B4-BE49-F238E27FC236}">
                <a16:creationId xmlns:a16="http://schemas.microsoft.com/office/drawing/2014/main" id="{5EB274F6-A5F7-4519-9C07-19373FB4A658}"/>
              </a:ext>
            </a:extLst>
          </p:cNvPr>
          <p:cNvPicPr>
            <a:picLocks noGrp="1" noChangeAspect="1"/>
          </p:cNvPicPr>
          <p:nvPr>
            <p:ph type="pic" sz="quarter" idx="18"/>
          </p:nvPr>
        </p:nvPicPr>
        <p:blipFill rotWithShape="1">
          <a:blip r:embed="rId2">
            <a:grayscl/>
            <a:extLst>
              <a:ext uri="{28A0092B-C50C-407E-A947-70E740481C1C}">
                <a14:useLocalDpi xmlns:a14="http://schemas.microsoft.com/office/drawing/2010/main" val="0"/>
              </a:ext>
            </a:extLst>
          </a:blip>
          <a:srcRect/>
          <a:stretch/>
        </p:blipFill>
        <p:spPr>
          <a:xfrm>
            <a:off x="23791680" y="0"/>
            <a:ext cx="5469120" cy="5469120"/>
          </a:xfrm>
        </p:spPr>
      </p:pic>
      <p:pic>
        <p:nvPicPr>
          <p:cNvPr id="18" name="Picture Placeholder 17">
            <a:extLst>
              <a:ext uri="{FF2B5EF4-FFF2-40B4-BE49-F238E27FC236}">
                <a16:creationId xmlns:a16="http://schemas.microsoft.com/office/drawing/2014/main" id="{B58BF997-E9FC-45FA-8BEC-7F98B067E317}"/>
              </a:ext>
            </a:extLst>
          </p:cNvPr>
          <p:cNvPicPr>
            <a:picLocks noGrp="1" noChangeAspect="1"/>
          </p:cNvPicPr>
          <p:nvPr>
            <p:ph type="pic" sz="quarter" idx="19"/>
          </p:nvPr>
        </p:nvPicPr>
        <p:blipFill rotWithShape="1">
          <a:blip r:embed="rId3">
            <a:grayscl/>
            <a:extLst>
              <a:ext uri="{28A0092B-C50C-407E-A947-70E740481C1C}">
                <a14:useLocalDpi xmlns:a14="http://schemas.microsoft.com/office/drawing/2010/main" val="0"/>
              </a:ext>
            </a:extLst>
          </a:blip>
          <a:srcRect/>
          <a:stretch/>
        </p:blipFill>
        <p:spPr>
          <a:xfrm>
            <a:off x="23791680" y="5495038"/>
            <a:ext cx="5469120" cy="5469120"/>
          </a:xfrm>
        </p:spPr>
      </p:pic>
      <p:pic>
        <p:nvPicPr>
          <p:cNvPr id="24" name="Picture Placeholder 23">
            <a:extLst>
              <a:ext uri="{FF2B5EF4-FFF2-40B4-BE49-F238E27FC236}">
                <a16:creationId xmlns:a16="http://schemas.microsoft.com/office/drawing/2014/main" id="{DC897BCD-C62B-4318-9BBD-02B76BE556DB}"/>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t="18070" b="18070"/>
          <a:stretch>
            <a:fillRect/>
          </a:stretch>
        </p:blipFill>
        <p:spPr/>
      </p:pic>
      <p:pic>
        <p:nvPicPr>
          <p:cNvPr id="21" name="Picture Placeholder 20">
            <a:extLst>
              <a:ext uri="{FF2B5EF4-FFF2-40B4-BE49-F238E27FC236}">
                <a16:creationId xmlns:a16="http://schemas.microsoft.com/office/drawing/2014/main" id="{F5963E88-9BB2-4B82-8FB1-0C743B07DD24}"/>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18060" b="18060"/>
          <a:stretch>
            <a:fillRect/>
          </a:stretch>
        </p:blipFill>
        <p:spPr/>
      </p:pic>
      <p:pic>
        <p:nvPicPr>
          <p:cNvPr id="20" name="Picture Placeholder 19">
            <a:extLst>
              <a:ext uri="{FF2B5EF4-FFF2-40B4-BE49-F238E27FC236}">
                <a16:creationId xmlns:a16="http://schemas.microsoft.com/office/drawing/2014/main" id="{7A548F2F-F131-49E4-A004-589993D384BB}"/>
              </a:ext>
            </a:extLst>
          </p:cNvPr>
          <p:cNvPicPr>
            <a:picLocks noGrp="1" noChangeAspect="1"/>
          </p:cNvPicPr>
          <p:nvPr>
            <p:ph type="pic" sz="quarter" idx="23"/>
          </p:nvPr>
        </p:nvPicPr>
        <p:blipFill rotWithShape="1">
          <a:blip r:embed="rId6" cstate="email">
            <a:grayscl/>
            <a:extLst>
              <a:ext uri="{28A0092B-C50C-407E-A947-70E740481C1C}">
                <a14:useLocalDpi xmlns:a14="http://schemas.microsoft.com/office/drawing/2010/main" val="0"/>
              </a:ext>
            </a:extLst>
          </a:blip>
          <a:srcRect/>
          <a:stretch/>
        </p:blipFill>
        <p:spPr>
          <a:xfrm>
            <a:off x="12797880" y="5495038"/>
            <a:ext cx="5496900" cy="5469120"/>
          </a:xfrm>
        </p:spPr>
      </p:pic>
      <p:pic>
        <p:nvPicPr>
          <p:cNvPr id="23" name="Picture Placeholder 22">
            <a:extLst>
              <a:ext uri="{FF2B5EF4-FFF2-40B4-BE49-F238E27FC236}">
                <a16:creationId xmlns:a16="http://schemas.microsoft.com/office/drawing/2014/main" id="{1BE0DE6E-0F76-46BE-8749-2CE1A1EAD283}"/>
              </a:ext>
            </a:extLst>
          </p:cNvPr>
          <p:cNvPicPr>
            <a:picLocks noGrp="1" noChangeAspect="1"/>
          </p:cNvPicPr>
          <p:nvPr>
            <p:ph type="pic" sz="quarter" idx="24"/>
          </p:nvPr>
        </p:nvPicPr>
        <p:blipFill>
          <a:blip r:embed="rId7">
            <a:extLst>
              <a:ext uri="{28A0092B-C50C-407E-A947-70E740481C1C}">
                <a14:useLocalDpi xmlns:a14="http://schemas.microsoft.com/office/drawing/2010/main" val="0"/>
              </a:ext>
            </a:extLst>
          </a:blip>
          <a:srcRect/>
          <a:stretch>
            <a:fillRect/>
          </a:stretch>
        </p:blipFill>
        <p:spPr/>
      </p:pic>
      <p:sp>
        <p:nvSpPr>
          <p:cNvPr id="12" name="TextBox 11">
            <a:extLst>
              <a:ext uri="{FF2B5EF4-FFF2-40B4-BE49-F238E27FC236}">
                <a16:creationId xmlns:a16="http://schemas.microsoft.com/office/drawing/2014/main" id="{4BABC79E-FB46-49F0-81A2-C1C55D07696B}"/>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3" name="Title 1">
            <a:extLst>
              <a:ext uri="{FF2B5EF4-FFF2-40B4-BE49-F238E27FC236}">
                <a16:creationId xmlns:a16="http://schemas.microsoft.com/office/drawing/2014/main" id="{D89E6727-45AA-4C66-925D-05D6C5B71256}"/>
              </a:ext>
            </a:extLst>
          </p:cNvPr>
          <p:cNvSpPr txBox="1">
            <a:spLocks/>
          </p:cNvSpPr>
          <p:nvPr/>
        </p:nvSpPr>
        <p:spPr>
          <a:xfrm>
            <a:off x="1405227" y="2940415"/>
            <a:ext cx="7281573" cy="2884347"/>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OUR </a:t>
            </a:r>
            <a:r>
              <a:rPr lang="en-US" b="1" dirty="0"/>
              <a:t>TEAM</a:t>
            </a:r>
          </a:p>
        </p:txBody>
      </p:sp>
      <p:sp>
        <p:nvSpPr>
          <p:cNvPr id="14" name="TextBox 13">
            <a:extLst>
              <a:ext uri="{FF2B5EF4-FFF2-40B4-BE49-F238E27FC236}">
                <a16:creationId xmlns:a16="http://schemas.microsoft.com/office/drawing/2014/main" id="{E8D35A27-4285-4637-9145-7A924C69B564}"/>
              </a:ext>
            </a:extLst>
          </p:cNvPr>
          <p:cNvSpPr txBox="1"/>
          <p:nvPr/>
        </p:nvSpPr>
        <p:spPr>
          <a:xfrm>
            <a:off x="1519526" y="7055694"/>
            <a:ext cx="8005473" cy="2963696"/>
          </a:xfrm>
          <a:prstGeom prst="rect">
            <a:avLst/>
          </a:prstGeom>
          <a:noFill/>
        </p:spPr>
        <p:txBody>
          <a:bodyPr wrap="square" lIns="0" rIns="0" rtlCol="0">
            <a:spAutoFit/>
          </a:bodyPr>
          <a:lstStyle/>
          <a:p>
            <a:pPr>
              <a:lnSpc>
                <a:spcPct val="150000"/>
              </a:lnSpc>
            </a:pPr>
            <a:r>
              <a:rPr lang="en-US" sz="3200" dirty="0"/>
              <a:t>A peep at some distant orb has power to raise and purify our thoughts like a strain of sacred music, or a noble picture, or a passage</a:t>
            </a:r>
          </a:p>
        </p:txBody>
      </p:sp>
      <p:sp>
        <p:nvSpPr>
          <p:cNvPr id="15" name="TextBox 14">
            <a:extLst>
              <a:ext uri="{FF2B5EF4-FFF2-40B4-BE49-F238E27FC236}">
                <a16:creationId xmlns:a16="http://schemas.microsoft.com/office/drawing/2014/main" id="{20F2B126-2EE6-45C7-97C5-2489AE2ACE1D}"/>
              </a:ext>
            </a:extLst>
          </p:cNvPr>
          <p:cNvSpPr txBox="1"/>
          <p:nvPr/>
        </p:nvSpPr>
        <p:spPr>
          <a:xfrm>
            <a:off x="1519526" y="11126611"/>
            <a:ext cx="8585200" cy="3887026"/>
          </a:xfrm>
          <a:prstGeom prst="rect">
            <a:avLst/>
          </a:prstGeom>
          <a:noFill/>
        </p:spPr>
        <p:txBody>
          <a:bodyPr wrap="square" lIns="0" rIns="0" rtlCol="0">
            <a:spAutoFit/>
          </a:bodyPr>
          <a:lstStyle/>
          <a:p>
            <a:pPr marL="457200" indent="-457200">
              <a:lnSpc>
                <a:spcPct val="200000"/>
              </a:lnSpc>
              <a:buClr>
                <a:schemeClr val="accent4"/>
              </a:buClr>
              <a:buSzPct val="110000"/>
              <a:buFont typeface="Wingdings" panose="05000000000000000000" pitchFamily="2" charset="2"/>
              <a:buChar char="§"/>
            </a:pPr>
            <a:r>
              <a:rPr lang="en-US" sz="3200" dirty="0"/>
              <a:t>ARIF NASEEM</a:t>
            </a:r>
          </a:p>
          <a:p>
            <a:pPr marL="457200" indent="-457200">
              <a:lnSpc>
                <a:spcPct val="200000"/>
              </a:lnSpc>
              <a:buClr>
                <a:schemeClr val="accent4"/>
              </a:buClr>
              <a:buSzPct val="110000"/>
              <a:buFont typeface="Wingdings" panose="05000000000000000000" pitchFamily="2" charset="2"/>
              <a:buChar char="§"/>
            </a:pPr>
            <a:r>
              <a:rPr lang="en-US" sz="3200" dirty="0"/>
              <a:t>MOHITH AGADI</a:t>
            </a:r>
          </a:p>
          <a:p>
            <a:pPr marL="457200" indent="-457200">
              <a:lnSpc>
                <a:spcPct val="200000"/>
              </a:lnSpc>
              <a:buClr>
                <a:schemeClr val="accent4"/>
              </a:buClr>
              <a:buSzPct val="110000"/>
              <a:buFont typeface="Wingdings" panose="05000000000000000000" pitchFamily="2" charset="2"/>
              <a:buChar char="§"/>
            </a:pPr>
            <a:r>
              <a:rPr lang="en-US" sz="3200" dirty="0"/>
              <a:t>MOHSIN JAMEEL</a:t>
            </a:r>
          </a:p>
          <a:p>
            <a:pPr marL="457200" indent="-457200">
              <a:lnSpc>
                <a:spcPct val="200000"/>
              </a:lnSpc>
              <a:buClr>
                <a:schemeClr val="accent4"/>
              </a:buClr>
              <a:buSzPct val="110000"/>
              <a:buFont typeface="Wingdings" panose="05000000000000000000" pitchFamily="2" charset="2"/>
              <a:buChar char="§"/>
            </a:pPr>
            <a:r>
              <a:rPr lang="en-US" sz="3200" dirty="0"/>
              <a:t>LOUIS GLICKMAN</a:t>
            </a:r>
          </a:p>
        </p:txBody>
      </p:sp>
    </p:spTree>
    <p:extLst>
      <p:ext uri="{BB962C8B-B14F-4D97-AF65-F5344CB8AC3E}">
        <p14:creationId xmlns:p14="http://schemas.microsoft.com/office/powerpoint/2010/main" val="310806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519527" y="10082263"/>
            <a:ext cx="5167596" cy="497252"/>
          </a:xfrm>
          <a:prstGeom prst="rect">
            <a:avLst/>
          </a:prstGeom>
          <a:noFill/>
        </p:spPr>
        <p:txBody>
          <a:bodyPr wrap="square" lIns="0" rIns="0" rtlCol="0">
            <a:spAutoFit/>
          </a:bodyPr>
          <a:lstStyle/>
          <a:p>
            <a:pPr>
              <a:lnSpc>
                <a:spcPct val="70000"/>
              </a:lnSpc>
            </a:pPr>
            <a:r>
              <a:rPr lang="en-US" sz="3600" b="1" dirty="0">
                <a:latin typeface="+mj-lt"/>
              </a:rPr>
              <a:t>ADAM SMITH</a:t>
            </a:r>
          </a:p>
        </p:txBody>
      </p:sp>
      <p:sp>
        <p:nvSpPr>
          <p:cNvPr id="28" name="TextBox 27"/>
          <p:cNvSpPr txBox="1"/>
          <p:nvPr/>
        </p:nvSpPr>
        <p:spPr>
          <a:xfrm>
            <a:off x="1519527" y="10726455"/>
            <a:ext cx="2768388" cy="584774"/>
          </a:xfrm>
          <a:prstGeom prst="rect">
            <a:avLst/>
          </a:prstGeom>
          <a:noFill/>
        </p:spPr>
        <p:txBody>
          <a:bodyPr wrap="none" lIns="0" rIns="0" rtlCol="0">
            <a:spAutoFit/>
          </a:bodyPr>
          <a:lstStyle/>
          <a:p>
            <a:r>
              <a:rPr lang="en-US" sz="3200" dirty="0">
                <a:solidFill>
                  <a:schemeClr val="tx1">
                    <a:alpha val="60000"/>
                  </a:schemeClr>
                </a:solidFill>
              </a:rPr>
              <a:t>Crypterio WP</a:t>
            </a:r>
          </a:p>
        </p:txBody>
      </p:sp>
      <p:sp>
        <p:nvSpPr>
          <p:cNvPr id="35" name="TextBox 34"/>
          <p:cNvSpPr txBox="1"/>
          <p:nvPr/>
        </p:nvSpPr>
        <p:spPr>
          <a:xfrm>
            <a:off x="7646466" y="13567933"/>
            <a:ext cx="20209105" cy="1114279"/>
          </a:xfrm>
          <a:prstGeom prst="rect">
            <a:avLst/>
          </a:prstGeom>
          <a:noFill/>
        </p:spPr>
        <p:txBody>
          <a:bodyPr wrap="square" lIns="0" rIns="0" rtlCol="0">
            <a:spAutoFit/>
          </a:bodyPr>
          <a:lstStyle/>
          <a:p>
            <a:pPr>
              <a:lnSpc>
                <a:spcPct val="120000"/>
              </a:lnSpc>
            </a:pPr>
            <a:r>
              <a:rPr lang="en-US" sz="2880" dirty="0">
                <a:solidFill>
                  <a:schemeClr val="tx1">
                    <a:alpha val="70000"/>
                  </a:schemeClr>
                </a:solidFill>
              </a:rPr>
              <a:t>A peep at some distant orb has power to raise and purify our thoughts like a strain of sacred music, or a noble picture, or a passage from the grander poets. It always does one good.</a:t>
            </a:r>
          </a:p>
        </p:txBody>
      </p:sp>
      <p:sp>
        <p:nvSpPr>
          <p:cNvPr id="37" name="TextBox 36"/>
          <p:cNvSpPr txBox="1"/>
          <p:nvPr/>
        </p:nvSpPr>
        <p:spPr>
          <a:xfrm>
            <a:off x="7142684" y="10082263"/>
            <a:ext cx="5167596" cy="497252"/>
          </a:xfrm>
          <a:prstGeom prst="rect">
            <a:avLst/>
          </a:prstGeom>
          <a:noFill/>
        </p:spPr>
        <p:txBody>
          <a:bodyPr wrap="square" lIns="0" rIns="0" rtlCol="0">
            <a:spAutoFit/>
          </a:bodyPr>
          <a:lstStyle/>
          <a:p>
            <a:pPr>
              <a:lnSpc>
                <a:spcPct val="70000"/>
              </a:lnSpc>
            </a:pPr>
            <a:r>
              <a:rPr lang="en-US" sz="3600" b="1" dirty="0">
                <a:latin typeface="+mj-lt"/>
              </a:rPr>
              <a:t>JASON GARRISON</a:t>
            </a:r>
          </a:p>
        </p:txBody>
      </p:sp>
      <p:sp>
        <p:nvSpPr>
          <p:cNvPr id="38" name="TextBox 37"/>
          <p:cNvSpPr txBox="1"/>
          <p:nvPr/>
        </p:nvSpPr>
        <p:spPr>
          <a:xfrm>
            <a:off x="7142684" y="10726455"/>
            <a:ext cx="4086055" cy="584774"/>
          </a:xfrm>
          <a:prstGeom prst="rect">
            <a:avLst/>
          </a:prstGeom>
          <a:noFill/>
        </p:spPr>
        <p:txBody>
          <a:bodyPr wrap="none" lIns="0" rIns="0" rtlCol="0">
            <a:spAutoFit/>
          </a:bodyPr>
          <a:lstStyle/>
          <a:p>
            <a:r>
              <a:rPr lang="en-US" sz="3200" dirty="0">
                <a:solidFill>
                  <a:schemeClr val="tx1">
                    <a:alpha val="60000"/>
                  </a:schemeClr>
                </a:solidFill>
              </a:rPr>
              <a:t>Marketing Manager</a:t>
            </a:r>
          </a:p>
        </p:txBody>
      </p:sp>
      <p:sp>
        <p:nvSpPr>
          <p:cNvPr id="40" name="TextBox 39"/>
          <p:cNvSpPr txBox="1"/>
          <p:nvPr/>
        </p:nvSpPr>
        <p:spPr>
          <a:xfrm>
            <a:off x="12765841" y="10082263"/>
            <a:ext cx="5167596" cy="497252"/>
          </a:xfrm>
          <a:prstGeom prst="rect">
            <a:avLst/>
          </a:prstGeom>
          <a:noFill/>
        </p:spPr>
        <p:txBody>
          <a:bodyPr wrap="square" lIns="0" rIns="0" rtlCol="0">
            <a:spAutoFit/>
          </a:bodyPr>
          <a:lstStyle/>
          <a:p>
            <a:pPr>
              <a:lnSpc>
                <a:spcPct val="70000"/>
              </a:lnSpc>
            </a:pPr>
            <a:r>
              <a:rPr lang="en-US" sz="3600" b="1" dirty="0">
                <a:latin typeface="+mj-lt"/>
              </a:rPr>
              <a:t>JOHN DOE</a:t>
            </a:r>
          </a:p>
        </p:txBody>
      </p:sp>
      <p:sp>
        <p:nvSpPr>
          <p:cNvPr id="41" name="TextBox 40"/>
          <p:cNvSpPr txBox="1"/>
          <p:nvPr/>
        </p:nvSpPr>
        <p:spPr>
          <a:xfrm>
            <a:off x="12765841" y="10726455"/>
            <a:ext cx="4086055" cy="584774"/>
          </a:xfrm>
          <a:prstGeom prst="rect">
            <a:avLst/>
          </a:prstGeom>
          <a:noFill/>
        </p:spPr>
        <p:txBody>
          <a:bodyPr wrap="none" lIns="0" rIns="0" rtlCol="0">
            <a:spAutoFit/>
          </a:bodyPr>
          <a:lstStyle/>
          <a:p>
            <a:r>
              <a:rPr lang="en-US" sz="3200" dirty="0">
                <a:solidFill>
                  <a:schemeClr val="tx1">
                    <a:alpha val="60000"/>
                  </a:schemeClr>
                </a:solidFill>
              </a:rPr>
              <a:t>Marketing Manager</a:t>
            </a:r>
          </a:p>
        </p:txBody>
      </p:sp>
      <p:sp>
        <p:nvSpPr>
          <p:cNvPr id="43" name="TextBox 42"/>
          <p:cNvSpPr txBox="1"/>
          <p:nvPr/>
        </p:nvSpPr>
        <p:spPr>
          <a:xfrm>
            <a:off x="18388998" y="10082263"/>
            <a:ext cx="5167596" cy="497252"/>
          </a:xfrm>
          <a:prstGeom prst="rect">
            <a:avLst/>
          </a:prstGeom>
          <a:noFill/>
        </p:spPr>
        <p:txBody>
          <a:bodyPr wrap="square" lIns="0" rIns="0" rtlCol="0">
            <a:spAutoFit/>
          </a:bodyPr>
          <a:lstStyle/>
          <a:p>
            <a:pPr>
              <a:lnSpc>
                <a:spcPct val="70000"/>
              </a:lnSpc>
            </a:pPr>
            <a:r>
              <a:rPr lang="en-US" sz="3600" b="1" dirty="0">
                <a:latin typeface="+mj-lt"/>
              </a:rPr>
              <a:t>JASON GARRISON</a:t>
            </a:r>
          </a:p>
        </p:txBody>
      </p:sp>
      <p:sp>
        <p:nvSpPr>
          <p:cNvPr id="44" name="TextBox 43"/>
          <p:cNvSpPr txBox="1"/>
          <p:nvPr/>
        </p:nvSpPr>
        <p:spPr>
          <a:xfrm>
            <a:off x="18388998" y="10726455"/>
            <a:ext cx="4086055" cy="584774"/>
          </a:xfrm>
          <a:prstGeom prst="rect">
            <a:avLst/>
          </a:prstGeom>
          <a:noFill/>
        </p:spPr>
        <p:txBody>
          <a:bodyPr wrap="none" lIns="0" rIns="0" rtlCol="0">
            <a:spAutoFit/>
          </a:bodyPr>
          <a:lstStyle/>
          <a:p>
            <a:r>
              <a:rPr lang="en-US" sz="3200" dirty="0">
                <a:solidFill>
                  <a:schemeClr val="tx1">
                    <a:alpha val="60000"/>
                  </a:schemeClr>
                </a:solidFill>
              </a:rPr>
              <a:t>Marketing Manager</a:t>
            </a:r>
          </a:p>
        </p:txBody>
      </p:sp>
      <p:sp>
        <p:nvSpPr>
          <p:cNvPr id="46" name="TextBox 45"/>
          <p:cNvSpPr txBox="1"/>
          <p:nvPr/>
        </p:nvSpPr>
        <p:spPr>
          <a:xfrm>
            <a:off x="24012155" y="10082263"/>
            <a:ext cx="5167596" cy="497252"/>
          </a:xfrm>
          <a:prstGeom prst="rect">
            <a:avLst/>
          </a:prstGeom>
          <a:noFill/>
        </p:spPr>
        <p:txBody>
          <a:bodyPr wrap="square" lIns="0" rIns="0" rtlCol="0">
            <a:spAutoFit/>
          </a:bodyPr>
          <a:lstStyle/>
          <a:p>
            <a:pPr>
              <a:lnSpc>
                <a:spcPct val="70000"/>
              </a:lnSpc>
            </a:pPr>
            <a:r>
              <a:rPr lang="en-US" sz="3600" b="1" dirty="0">
                <a:latin typeface="+mj-lt"/>
              </a:rPr>
              <a:t>JOHN DOE</a:t>
            </a:r>
          </a:p>
        </p:txBody>
      </p:sp>
      <p:sp>
        <p:nvSpPr>
          <p:cNvPr id="47" name="TextBox 46"/>
          <p:cNvSpPr txBox="1"/>
          <p:nvPr/>
        </p:nvSpPr>
        <p:spPr>
          <a:xfrm>
            <a:off x="24012155" y="10726455"/>
            <a:ext cx="4086055" cy="584774"/>
          </a:xfrm>
          <a:prstGeom prst="rect">
            <a:avLst/>
          </a:prstGeom>
          <a:noFill/>
        </p:spPr>
        <p:txBody>
          <a:bodyPr wrap="none" lIns="0" rIns="0" rtlCol="0">
            <a:spAutoFit/>
          </a:bodyPr>
          <a:lstStyle/>
          <a:p>
            <a:r>
              <a:rPr lang="en-US" sz="3200" dirty="0">
                <a:solidFill>
                  <a:schemeClr val="tx1">
                    <a:alpha val="60000"/>
                  </a:schemeClr>
                </a:solidFill>
              </a:rPr>
              <a:t>Marketing Manager</a:t>
            </a:r>
          </a:p>
        </p:txBody>
      </p:sp>
      <p:pic>
        <p:nvPicPr>
          <p:cNvPr id="10" name="Picture Placeholder 9">
            <a:extLst>
              <a:ext uri="{FF2B5EF4-FFF2-40B4-BE49-F238E27FC236}">
                <a16:creationId xmlns:a16="http://schemas.microsoft.com/office/drawing/2014/main" id="{6B56975E-FB07-4BD5-BD82-4BE0134D2B4F}"/>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a:stretch>
            <a:fillRect/>
          </a:stretch>
        </p:blipFill>
        <p:spPr/>
      </p:pic>
      <p:pic>
        <p:nvPicPr>
          <p:cNvPr id="12" name="Picture Placeholder 11">
            <a:extLst>
              <a:ext uri="{FF2B5EF4-FFF2-40B4-BE49-F238E27FC236}">
                <a16:creationId xmlns:a16="http://schemas.microsoft.com/office/drawing/2014/main" id="{8B0ED18B-0BB2-473A-808F-192F84D27577}"/>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11378" r="11378"/>
          <a:stretch>
            <a:fillRect/>
          </a:stretch>
        </p:blipFill>
        <p:spPr/>
      </p:pic>
      <p:pic>
        <p:nvPicPr>
          <p:cNvPr id="13" name="Picture Placeholder 12">
            <a:extLst>
              <a:ext uri="{FF2B5EF4-FFF2-40B4-BE49-F238E27FC236}">
                <a16:creationId xmlns:a16="http://schemas.microsoft.com/office/drawing/2014/main" id="{B69E7C74-5A29-4C58-9134-4EFB52A94A07}"/>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a:stretch>
            <a:fillRect/>
          </a:stretch>
        </p:blipFill>
        <p:spPr/>
      </p:pic>
      <p:pic>
        <p:nvPicPr>
          <p:cNvPr id="14" name="Picture Placeholder 13">
            <a:extLst>
              <a:ext uri="{FF2B5EF4-FFF2-40B4-BE49-F238E27FC236}">
                <a16:creationId xmlns:a16="http://schemas.microsoft.com/office/drawing/2014/main" id="{514944DF-D93B-49F3-A39E-492D8BF06148}"/>
              </a:ext>
            </a:extLst>
          </p:cNvPr>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l="11433" r="11433"/>
          <a:stretch>
            <a:fillRect/>
          </a:stretch>
        </p:blipFill>
        <p:spPr/>
      </p:pic>
      <p:pic>
        <p:nvPicPr>
          <p:cNvPr id="15" name="Picture Placeholder 14">
            <a:extLst>
              <a:ext uri="{FF2B5EF4-FFF2-40B4-BE49-F238E27FC236}">
                <a16:creationId xmlns:a16="http://schemas.microsoft.com/office/drawing/2014/main" id="{7FE8FEB7-2D5F-4D5E-8C58-C30387C29B8F}"/>
              </a:ext>
            </a:extLst>
          </p:cNvPr>
          <p:cNvPicPr>
            <a:picLocks noGrp="1" noChangeAspect="1"/>
          </p:cNvPicPr>
          <p:nvPr>
            <p:ph type="pic" sz="quarter" idx="27"/>
          </p:nvPr>
        </p:nvPicPr>
        <p:blipFill>
          <a:blip r:embed="rId6">
            <a:extLst>
              <a:ext uri="{28A0092B-C50C-407E-A947-70E740481C1C}">
                <a14:useLocalDpi xmlns:a14="http://schemas.microsoft.com/office/drawing/2010/main" val="0"/>
              </a:ext>
            </a:extLst>
          </a:blip>
          <a:srcRect/>
          <a:stretch>
            <a:fillRect/>
          </a:stretch>
        </p:blipFill>
        <p:spPr/>
      </p:pic>
      <p:sp>
        <p:nvSpPr>
          <p:cNvPr id="24" name="TextBox 23">
            <a:extLst>
              <a:ext uri="{FF2B5EF4-FFF2-40B4-BE49-F238E27FC236}">
                <a16:creationId xmlns:a16="http://schemas.microsoft.com/office/drawing/2014/main" id="{33F4764D-F467-4099-9D39-B21401D2F726}"/>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25" name="Title 1">
            <a:extLst>
              <a:ext uri="{FF2B5EF4-FFF2-40B4-BE49-F238E27FC236}">
                <a16:creationId xmlns:a16="http://schemas.microsoft.com/office/drawing/2014/main" id="{04DFA8E4-22DB-4004-B801-C88572C51BB1}"/>
              </a:ext>
            </a:extLst>
          </p:cNvPr>
          <p:cNvSpPr txBox="1">
            <a:spLocks/>
          </p:cNvSpPr>
          <p:nvPr/>
        </p:nvSpPr>
        <p:spPr>
          <a:xfrm>
            <a:off x="1405228" y="12233735"/>
            <a:ext cx="6241240" cy="2273219"/>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OUR </a:t>
            </a:r>
            <a:br>
              <a:rPr lang="en-US" dirty="0"/>
            </a:br>
            <a:r>
              <a:rPr lang="en-US" b="1" dirty="0"/>
              <a:t>TEAM</a:t>
            </a:r>
          </a:p>
        </p:txBody>
      </p:sp>
      <p:sp>
        <p:nvSpPr>
          <p:cNvPr id="51" name="Rectangle 50">
            <a:extLst>
              <a:ext uri="{FF2B5EF4-FFF2-40B4-BE49-F238E27FC236}">
                <a16:creationId xmlns:a16="http://schemas.microsoft.com/office/drawing/2014/main" id="{BB171BEA-CFB8-4F7A-9E85-904EFF17D20D}"/>
              </a:ext>
            </a:extLst>
          </p:cNvPr>
          <p:cNvSpPr/>
          <p:nvPr/>
        </p:nvSpPr>
        <p:spPr>
          <a:xfrm>
            <a:off x="1519527" y="9142048"/>
            <a:ext cx="5249117" cy="49725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52" name="Rectangle 51">
            <a:extLst>
              <a:ext uri="{FF2B5EF4-FFF2-40B4-BE49-F238E27FC236}">
                <a16:creationId xmlns:a16="http://schemas.microsoft.com/office/drawing/2014/main" id="{4ED64A2B-A393-4D7B-A854-CD5D967EBF0A}"/>
              </a:ext>
            </a:extLst>
          </p:cNvPr>
          <p:cNvSpPr/>
          <p:nvPr/>
        </p:nvSpPr>
        <p:spPr>
          <a:xfrm>
            <a:off x="7142684" y="9142048"/>
            <a:ext cx="5249117" cy="49725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53" name="Rectangle 52">
            <a:extLst>
              <a:ext uri="{FF2B5EF4-FFF2-40B4-BE49-F238E27FC236}">
                <a16:creationId xmlns:a16="http://schemas.microsoft.com/office/drawing/2014/main" id="{02A53B5D-FCEA-4713-B0B6-7B2206D52EE2}"/>
              </a:ext>
            </a:extLst>
          </p:cNvPr>
          <p:cNvSpPr/>
          <p:nvPr/>
        </p:nvSpPr>
        <p:spPr>
          <a:xfrm>
            <a:off x="12765841" y="9142048"/>
            <a:ext cx="5249117" cy="49725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54" name="Rectangle 53">
            <a:extLst>
              <a:ext uri="{FF2B5EF4-FFF2-40B4-BE49-F238E27FC236}">
                <a16:creationId xmlns:a16="http://schemas.microsoft.com/office/drawing/2014/main" id="{195D2ABD-02C4-4446-A9B1-60BF2B1DF67D}"/>
              </a:ext>
            </a:extLst>
          </p:cNvPr>
          <p:cNvSpPr/>
          <p:nvPr/>
        </p:nvSpPr>
        <p:spPr>
          <a:xfrm>
            <a:off x="18388998" y="9142048"/>
            <a:ext cx="5249117" cy="49725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55" name="Rectangle 54">
            <a:extLst>
              <a:ext uri="{FF2B5EF4-FFF2-40B4-BE49-F238E27FC236}">
                <a16:creationId xmlns:a16="http://schemas.microsoft.com/office/drawing/2014/main" id="{DC7DD853-6F0D-40CF-BDF9-5FB56DD4F6E6}"/>
              </a:ext>
            </a:extLst>
          </p:cNvPr>
          <p:cNvSpPr/>
          <p:nvPr/>
        </p:nvSpPr>
        <p:spPr>
          <a:xfrm>
            <a:off x="24012155" y="9142048"/>
            <a:ext cx="5249117" cy="49725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Tree>
    <p:extLst>
      <p:ext uri="{BB962C8B-B14F-4D97-AF65-F5344CB8AC3E}">
        <p14:creationId xmlns:p14="http://schemas.microsoft.com/office/powerpoint/2010/main" val="1712853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481138" y="13662150"/>
            <a:ext cx="5167596" cy="587278"/>
          </a:xfrm>
          <a:prstGeom prst="rect">
            <a:avLst/>
          </a:prstGeom>
          <a:noFill/>
        </p:spPr>
        <p:txBody>
          <a:bodyPr wrap="square" lIns="0" rIns="0" rtlCol="0">
            <a:spAutoFit/>
          </a:bodyPr>
          <a:lstStyle/>
          <a:p>
            <a:pPr>
              <a:lnSpc>
                <a:spcPct val="70000"/>
              </a:lnSpc>
            </a:pPr>
            <a:r>
              <a:rPr lang="en-US" sz="4400" b="1" dirty="0">
                <a:solidFill>
                  <a:srgbClr val="FFFFFF"/>
                </a:solidFill>
              </a:rPr>
              <a:t>JOHN DOE</a:t>
            </a:r>
          </a:p>
        </p:txBody>
      </p:sp>
      <p:sp>
        <p:nvSpPr>
          <p:cNvPr id="20" name="TextBox 19"/>
          <p:cNvSpPr txBox="1"/>
          <p:nvPr/>
        </p:nvSpPr>
        <p:spPr>
          <a:xfrm>
            <a:off x="1481138" y="14181258"/>
            <a:ext cx="4594207" cy="646332"/>
          </a:xfrm>
          <a:prstGeom prst="rect">
            <a:avLst/>
          </a:prstGeom>
          <a:noFill/>
        </p:spPr>
        <p:txBody>
          <a:bodyPr wrap="none" lIns="0" rIns="0" rtlCol="0">
            <a:spAutoFit/>
          </a:bodyPr>
          <a:lstStyle/>
          <a:p>
            <a:r>
              <a:rPr lang="en-US" sz="3600" dirty="0">
                <a:solidFill>
                  <a:srgbClr val="FFFFFF">
                    <a:alpha val="60000"/>
                  </a:srgbClr>
                </a:solidFill>
              </a:rPr>
              <a:t>Marketing Manager</a:t>
            </a:r>
          </a:p>
        </p:txBody>
      </p:sp>
      <p:sp>
        <p:nvSpPr>
          <p:cNvPr id="26" name="TextBox 25"/>
          <p:cNvSpPr txBox="1"/>
          <p:nvPr/>
        </p:nvSpPr>
        <p:spPr>
          <a:xfrm>
            <a:off x="12686396" y="3018132"/>
            <a:ext cx="14787273" cy="1114279"/>
          </a:xfrm>
          <a:prstGeom prst="rect">
            <a:avLst/>
          </a:prstGeom>
          <a:noFill/>
        </p:spPr>
        <p:txBody>
          <a:bodyPr wrap="square" lIns="0" rIns="0" rtlCol="0">
            <a:spAutoFit/>
          </a:bodyPr>
          <a:lstStyle/>
          <a:p>
            <a:pPr>
              <a:lnSpc>
                <a:spcPct val="120000"/>
              </a:lnSpc>
            </a:pPr>
            <a:r>
              <a:rPr lang="en-US" sz="2880" dirty="0">
                <a:solidFill>
                  <a:schemeClr val="tx1">
                    <a:alpha val="70000"/>
                  </a:schemeClr>
                </a:solidFill>
              </a:rPr>
              <a:t>A peep at some distant orb has power to raise and purify our thoughts like a strain of sacred music, or a noble picture, or a passage from the grander poets. </a:t>
            </a:r>
          </a:p>
        </p:txBody>
      </p:sp>
      <p:sp>
        <p:nvSpPr>
          <p:cNvPr id="33" name="TextBox 32"/>
          <p:cNvSpPr txBox="1"/>
          <p:nvPr/>
        </p:nvSpPr>
        <p:spPr>
          <a:xfrm>
            <a:off x="8587209" y="13662150"/>
            <a:ext cx="5167596" cy="587278"/>
          </a:xfrm>
          <a:prstGeom prst="rect">
            <a:avLst/>
          </a:prstGeom>
          <a:noFill/>
        </p:spPr>
        <p:txBody>
          <a:bodyPr wrap="square" lIns="0" rIns="0" rtlCol="0">
            <a:spAutoFit/>
          </a:bodyPr>
          <a:lstStyle/>
          <a:p>
            <a:pPr>
              <a:lnSpc>
                <a:spcPct val="70000"/>
              </a:lnSpc>
            </a:pPr>
            <a:r>
              <a:rPr lang="en-US" sz="4400" b="1" dirty="0">
                <a:solidFill>
                  <a:srgbClr val="FFFFFF"/>
                </a:solidFill>
              </a:rPr>
              <a:t>JOHN DOE</a:t>
            </a:r>
          </a:p>
        </p:txBody>
      </p:sp>
      <p:sp>
        <p:nvSpPr>
          <p:cNvPr id="34" name="TextBox 33"/>
          <p:cNvSpPr txBox="1"/>
          <p:nvPr/>
        </p:nvSpPr>
        <p:spPr>
          <a:xfrm>
            <a:off x="8587209" y="14181258"/>
            <a:ext cx="4594207" cy="646332"/>
          </a:xfrm>
          <a:prstGeom prst="rect">
            <a:avLst/>
          </a:prstGeom>
          <a:noFill/>
        </p:spPr>
        <p:txBody>
          <a:bodyPr wrap="none" lIns="0" rIns="0" rtlCol="0">
            <a:spAutoFit/>
          </a:bodyPr>
          <a:lstStyle/>
          <a:p>
            <a:r>
              <a:rPr lang="en-US" sz="3600" dirty="0">
                <a:solidFill>
                  <a:srgbClr val="FFFFFF">
                    <a:alpha val="60000"/>
                  </a:srgbClr>
                </a:solidFill>
              </a:rPr>
              <a:t>Marketing Manager</a:t>
            </a:r>
          </a:p>
        </p:txBody>
      </p:sp>
      <p:sp>
        <p:nvSpPr>
          <p:cNvPr id="36" name="TextBox 35"/>
          <p:cNvSpPr txBox="1"/>
          <p:nvPr/>
        </p:nvSpPr>
        <p:spPr>
          <a:xfrm>
            <a:off x="14983177" y="13662150"/>
            <a:ext cx="5167596" cy="587278"/>
          </a:xfrm>
          <a:prstGeom prst="rect">
            <a:avLst/>
          </a:prstGeom>
          <a:noFill/>
        </p:spPr>
        <p:txBody>
          <a:bodyPr wrap="square" lIns="0" rIns="0" rtlCol="0">
            <a:spAutoFit/>
          </a:bodyPr>
          <a:lstStyle/>
          <a:p>
            <a:pPr>
              <a:lnSpc>
                <a:spcPct val="70000"/>
              </a:lnSpc>
            </a:pPr>
            <a:r>
              <a:rPr lang="en-US" sz="4400" b="1" dirty="0">
                <a:solidFill>
                  <a:srgbClr val="FFFFFF"/>
                </a:solidFill>
              </a:rPr>
              <a:t>JOHN DOE</a:t>
            </a:r>
          </a:p>
        </p:txBody>
      </p:sp>
      <p:sp>
        <p:nvSpPr>
          <p:cNvPr id="37" name="TextBox 36"/>
          <p:cNvSpPr txBox="1"/>
          <p:nvPr/>
        </p:nvSpPr>
        <p:spPr>
          <a:xfrm>
            <a:off x="14983177" y="14181258"/>
            <a:ext cx="4594207" cy="646332"/>
          </a:xfrm>
          <a:prstGeom prst="rect">
            <a:avLst/>
          </a:prstGeom>
          <a:noFill/>
        </p:spPr>
        <p:txBody>
          <a:bodyPr wrap="none" lIns="0" rIns="0" rtlCol="0">
            <a:spAutoFit/>
          </a:bodyPr>
          <a:lstStyle/>
          <a:p>
            <a:r>
              <a:rPr lang="en-US" sz="3600" dirty="0">
                <a:solidFill>
                  <a:srgbClr val="FFFFFF">
                    <a:alpha val="60000"/>
                  </a:srgbClr>
                </a:solidFill>
              </a:rPr>
              <a:t>Marketing Manager</a:t>
            </a:r>
          </a:p>
        </p:txBody>
      </p:sp>
      <p:sp>
        <p:nvSpPr>
          <p:cNvPr id="39" name="TextBox 38"/>
          <p:cNvSpPr txBox="1"/>
          <p:nvPr/>
        </p:nvSpPr>
        <p:spPr>
          <a:xfrm>
            <a:off x="21379146" y="13662150"/>
            <a:ext cx="5167596" cy="587278"/>
          </a:xfrm>
          <a:prstGeom prst="rect">
            <a:avLst/>
          </a:prstGeom>
          <a:noFill/>
        </p:spPr>
        <p:txBody>
          <a:bodyPr wrap="square" lIns="0" rIns="0" rtlCol="0">
            <a:spAutoFit/>
          </a:bodyPr>
          <a:lstStyle/>
          <a:p>
            <a:pPr>
              <a:lnSpc>
                <a:spcPct val="70000"/>
              </a:lnSpc>
            </a:pPr>
            <a:r>
              <a:rPr lang="en-US" sz="4400" b="1" dirty="0">
                <a:solidFill>
                  <a:srgbClr val="FFFFFF"/>
                </a:solidFill>
              </a:rPr>
              <a:t>JOHN DOE</a:t>
            </a:r>
          </a:p>
        </p:txBody>
      </p:sp>
      <p:sp>
        <p:nvSpPr>
          <p:cNvPr id="40" name="TextBox 39"/>
          <p:cNvSpPr txBox="1"/>
          <p:nvPr/>
        </p:nvSpPr>
        <p:spPr>
          <a:xfrm>
            <a:off x="21379146" y="14181258"/>
            <a:ext cx="4594207" cy="646332"/>
          </a:xfrm>
          <a:prstGeom prst="rect">
            <a:avLst/>
          </a:prstGeom>
          <a:noFill/>
        </p:spPr>
        <p:txBody>
          <a:bodyPr wrap="none" lIns="0" rIns="0" rtlCol="0">
            <a:spAutoFit/>
          </a:bodyPr>
          <a:lstStyle/>
          <a:p>
            <a:r>
              <a:rPr lang="en-US" sz="3600" dirty="0">
                <a:solidFill>
                  <a:srgbClr val="FFFFFF">
                    <a:alpha val="60000"/>
                  </a:srgbClr>
                </a:solidFill>
              </a:rPr>
              <a:t>Marketing Manager</a:t>
            </a:r>
          </a:p>
        </p:txBody>
      </p:sp>
      <p:sp>
        <p:nvSpPr>
          <p:cNvPr id="24" name="TextBox 23">
            <a:extLst>
              <a:ext uri="{FF2B5EF4-FFF2-40B4-BE49-F238E27FC236}">
                <a16:creationId xmlns:a16="http://schemas.microsoft.com/office/drawing/2014/main" id="{0B5FE13A-0363-4E4D-B751-B5FA411AD70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25" name="Title 1">
            <a:extLst>
              <a:ext uri="{FF2B5EF4-FFF2-40B4-BE49-F238E27FC236}">
                <a16:creationId xmlns:a16="http://schemas.microsoft.com/office/drawing/2014/main" id="{A7EDA6EE-B2A1-4C2A-BAA0-5B56222E84C6}"/>
              </a:ext>
            </a:extLst>
          </p:cNvPr>
          <p:cNvSpPr txBox="1">
            <a:spLocks/>
          </p:cNvSpPr>
          <p:nvPr/>
        </p:nvSpPr>
        <p:spPr>
          <a:xfrm>
            <a:off x="1405227" y="3001041"/>
            <a:ext cx="9300873" cy="114846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OUR </a:t>
            </a:r>
            <a:r>
              <a:rPr lang="en-US" b="1" dirty="0"/>
              <a:t>TEAM</a:t>
            </a:r>
          </a:p>
        </p:txBody>
      </p:sp>
      <p:pic>
        <p:nvPicPr>
          <p:cNvPr id="27" name="Picture Placeholder 9">
            <a:extLst>
              <a:ext uri="{FF2B5EF4-FFF2-40B4-BE49-F238E27FC236}">
                <a16:creationId xmlns:a16="http://schemas.microsoft.com/office/drawing/2014/main" id="{39EBB251-6950-447B-B372-E17260C22A33}"/>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a:stretch>
            <a:fillRect/>
          </a:stretch>
        </p:blipFill>
        <p:spPr>
          <a:xfrm>
            <a:off x="1481138" y="5978525"/>
            <a:ext cx="6307137" cy="7118350"/>
          </a:xfrm>
        </p:spPr>
      </p:pic>
      <p:pic>
        <p:nvPicPr>
          <p:cNvPr id="28" name="Picture Placeholder 11">
            <a:extLst>
              <a:ext uri="{FF2B5EF4-FFF2-40B4-BE49-F238E27FC236}">
                <a16:creationId xmlns:a16="http://schemas.microsoft.com/office/drawing/2014/main" id="{36D3C06E-665A-49F3-BD4B-160C59FBBADB}"/>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5649" r="5649"/>
          <a:stretch>
            <a:fillRect/>
          </a:stretch>
        </p:blipFill>
        <p:spPr>
          <a:xfrm>
            <a:off x="8113713" y="5978525"/>
            <a:ext cx="6307137" cy="7118350"/>
          </a:xfrm>
        </p:spPr>
      </p:pic>
      <p:pic>
        <p:nvPicPr>
          <p:cNvPr id="29" name="Picture Placeholder 13">
            <a:extLst>
              <a:ext uri="{FF2B5EF4-FFF2-40B4-BE49-F238E27FC236}">
                <a16:creationId xmlns:a16="http://schemas.microsoft.com/office/drawing/2014/main" id="{7CE51E1B-5F08-46DB-AF69-F4BCF50C58F6}"/>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5698" r="5698"/>
          <a:stretch>
            <a:fillRect/>
          </a:stretch>
        </p:blipFill>
        <p:spPr>
          <a:xfrm>
            <a:off x="14746288" y="5978525"/>
            <a:ext cx="6307137" cy="7118350"/>
          </a:xfrm>
        </p:spPr>
      </p:pic>
      <p:pic>
        <p:nvPicPr>
          <p:cNvPr id="30" name="Picture Placeholder 14">
            <a:extLst>
              <a:ext uri="{FF2B5EF4-FFF2-40B4-BE49-F238E27FC236}">
                <a16:creationId xmlns:a16="http://schemas.microsoft.com/office/drawing/2014/main" id="{2801C6C6-3F40-4CCD-B47C-793C2FF41538}"/>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a:stretch>
            <a:fillRect/>
          </a:stretch>
        </p:blipFill>
        <p:spPr>
          <a:xfrm>
            <a:off x="21378863" y="5932488"/>
            <a:ext cx="6307137" cy="7119937"/>
          </a:xfrm>
        </p:spPr>
      </p:pic>
      <p:sp>
        <p:nvSpPr>
          <p:cNvPr id="31" name="Rectangle 30">
            <a:extLst>
              <a:ext uri="{FF2B5EF4-FFF2-40B4-BE49-F238E27FC236}">
                <a16:creationId xmlns:a16="http://schemas.microsoft.com/office/drawing/2014/main" id="{776F3014-01C4-47BC-AC88-7AAB5167114C}"/>
              </a:ext>
            </a:extLst>
          </p:cNvPr>
          <p:cNvSpPr/>
          <p:nvPr/>
        </p:nvSpPr>
        <p:spPr>
          <a:xfrm>
            <a:off x="1481138" y="12549352"/>
            <a:ext cx="6307137" cy="547522"/>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45" name="Rectangle 44">
            <a:extLst>
              <a:ext uri="{FF2B5EF4-FFF2-40B4-BE49-F238E27FC236}">
                <a16:creationId xmlns:a16="http://schemas.microsoft.com/office/drawing/2014/main" id="{9C61B1D1-4F7B-45FD-A978-6B83C1F2CD31}"/>
              </a:ext>
            </a:extLst>
          </p:cNvPr>
          <p:cNvSpPr/>
          <p:nvPr/>
        </p:nvSpPr>
        <p:spPr>
          <a:xfrm>
            <a:off x="8113713" y="12549352"/>
            <a:ext cx="6307136" cy="547522"/>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46" name="Rectangle 45">
            <a:extLst>
              <a:ext uri="{FF2B5EF4-FFF2-40B4-BE49-F238E27FC236}">
                <a16:creationId xmlns:a16="http://schemas.microsoft.com/office/drawing/2014/main" id="{5CBB7C0D-EC4B-4362-97DF-101DC674B582}"/>
              </a:ext>
            </a:extLst>
          </p:cNvPr>
          <p:cNvSpPr/>
          <p:nvPr/>
        </p:nvSpPr>
        <p:spPr>
          <a:xfrm>
            <a:off x="14746286" y="12549352"/>
            <a:ext cx="6307137" cy="547522"/>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47" name="Rectangle 46">
            <a:extLst>
              <a:ext uri="{FF2B5EF4-FFF2-40B4-BE49-F238E27FC236}">
                <a16:creationId xmlns:a16="http://schemas.microsoft.com/office/drawing/2014/main" id="{205A631E-F7C1-4EF6-ABCA-1A1604247E07}"/>
              </a:ext>
            </a:extLst>
          </p:cNvPr>
          <p:cNvSpPr/>
          <p:nvPr/>
        </p:nvSpPr>
        <p:spPr>
          <a:xfrm>
            <a:off x="21378860" y="12549352"/>
            <a:ext cx="6307137" cy="547522"/>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Tree>
    <p:extLst>
      <p:ext uri="{BB962C8B-B14F-4D97-AF65-F5344CB8AC3E}">
        <p14:creationId xmlns:p14="http://schemas.microsoft.com/office/powerpoint/2010/main" val="484540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D262843-0345-47E6-A3DD-A3CE227B2C75}"/>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p:pic>
      <p:pic>
        <p:nvPicPr>
          <p:cNvPr id="8" name="Picture Placeholder 7">
            <a:extLst>
              <a:ext uri="{FF2B5EF4-FFF2-40B4-BE49-F238E27FC236}">
                <a16:creationId xmlns:a16="http://schemas.microsoft.com/office/drawing/2014/main" id="{98FA70C6-7BBA-4B16-B8EC-D2F959384C08}"/>
              </a:ext>
            </a:extLst>
          </p:cNvPr>
          <p:cNvPicPr>
            <a:picLocks noGrp="1" noChangeAspect="1"/>
          </p:cNvPicPr>
          <p:nvPr>
            <p:ph type="pic" sz="quarter" idx="12"/>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p:pic>
      <p:sp>
        <p:nvSpPr>
          <p:cNvPr id="7" name="TextBox 6"/>
          <p:cNvSpPr txBox="1"/>
          <p:nvPr/>
        </p:nvSpPr>
        <p:spPr>
          <a:xfrm>
            <a:off x="1456465" y="5775024"/>
            <a:ext cx="3576300" cy="707886"/>
          </a:xfrm>
          <a:prstGeom prst="rect">
            <a:avLst/>
          </a:prstGeom>
          <a:noFill/>
        </p:spPr>
        <p:txBody>
          <a:bodyPr wrap="none" lIns="0" rIns="0" rtlCol="0">
            <a:spAutoFit/>
          </a:bodyPr>
          <a:lstStyle/>
          <a:p>
            <a:r>
              <a:rPr lang="en-US" sz="4000" i="1" dirty="0">
                <a:solidFill>
                  <a:schemeClr val="tx1">
                    <a:alpha val="60000"/>
                  </a:schemeClr>
                </a:solidFill>
              </a:rPr>
              <a:t>BLOCKCHAIN</a:t>
            </a:r>
          </a:p>
        </p:txBody>
      </p:sp>
      <p:sp>
        <p:nvSpPr>
          <p:cNvPr id="11" name="Rectangle 10"/>
          <p:cNvSpPr/>
          <p:nvPr/>
        </p:nvSpPr>
        <p:spPr>
          <a:xfrm>
            <a:off x="8619597" y="8090789"/>
            <a:ext cx="12453466" cy="20887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4798" tIns="109728" rIns="219456" bIns="109728" numCol="1" spcCol="0" rtlCol="0" fromWordArt="0" anchor="ctr" anchorCtr="0" forceAA="0" compatLnSpc="1">
            <a:prstTxWarp prst="textNoShape">
              <a:avLst/>
            </a:prstTxWarp>
            <a:noAutofit/>
          </a:bodyPr>
          <a:lstStyle/>
          <a:p>
            <a:r>
              <a:rPr lang="en-US" sz="3360"/>
              <a:t>Powerpoint</a:t>
            </a:r>
            <a:endParaRPr lang="en-US" sz="3360" dirty="0"/>
          </a:p>
        </p:txBody>
      </p:sp>
      <p:sp>
        <p:nvSpPr>
          <p:cNvPr id="13" name="Rectangle 12"/>
          <p:cNvSpPr/>
          <p:nvPr/>
        </p:nvSpPr>
        <p:spPr>
          <a:xfrm>
            <a:off x="8619596" y="10179586"/>
            <a:ext cx="17477158" cy="2088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4798" tIns="109728" rIns="219456" bIns="109728" numCol="1" spcCol="0" rtlCol="0" fromWordArt="0" anchor="ctr" anchorCtr="0" forceAA="0" compatLnSpc="1">
            <a:prstTxWarp prst="textNoShape">
              <a:avLst/>
            </a:prstTxWarp>
            <a:noAutofit/>
          </a:bodyPr>
          <a:lstStyle/>
          <a:p>
            <a:r>
              <a:rPr lang="en-US" sz="3360"/>
              <a:t>Photoshop</a:t>
            </a:r>
            <a:endParaRPr lang="en-US" sz="3360" dirty="0"/>
          </a:p>
        </p:txBody>
      </p:sp>
      <p:sp>
        <p:nvSpPr>
          <p:cNvPr id="14" name="TextBox 13"/>
          <p:cNvSpPr txBox="1"/>
          <p:nvPr/>
        </p:nvSpPr>
        <p:spPr>
          <a:xfrm>
            <a:off x="19088334" y="8655056"/>
            <a:ext cx="1279196" cy="830997"/>
          </a:xfrm>
          <a:prstGeom prst="rect">
            <a:avLst/>
          </a:prstGeom>
          <a:noFill/>
        </p:spPr>
        <p:txBody>
          <a:bodyPr wrap="none" lIns="0" rIns="0" rtlCol="0">
            <a:spAutoFit/>
          </a:bodyPr>
          <a:lstStyle/>
          <a:p>
            <a:pPr algn="r"/>
            <a:r>
              <a:rPr lang="en-US" sz="4800">
                <a:solidFill>
                  <a:schemeClr val="bg1"/>
                </a:solidFill>
              </a:rPr>
              <a:t>70%</a:t>
            </a:r>
            <a:endParaRPr lang="en-US" sz="4800" dirty="0">
              <a:solidFill>
                <a:schemeClr val="bg1"/>
              </a:solidFill>
            </a:endParaRPr>
          </a:p>
        </p:txBody>
      </p:sp>
      <p:sp>
        <p:nvSpPr>
          <p:cNvPr id="15" name="TextBox 14"/>
          <p:cNvSpPr txBox="1"/>
          <p:nvPr/>
        </p:nvSpPr>
        <p:spPr>
          <a:xfrm>
            <a:off x="23970601" y="10729734"/>
            <a:ext cx="1250342" cy="830997"/>
          </a:xfrm>
          <a:prstGeom prst="rect">
            <a:avLst/>
          </a:prstGeom>
          <a:noFill/>
        </p:spPr>
        <p:txBody>
          <a:bodyPr wrap="none" lIns="0" rIns="0" rtlCol="0">
            <a:spAutoFit/>
          </a:bodyPr>
          <a:lstStyle/>
          <a:p>
            <a:pPr algn="r"/>
            <a:r>
              <a:rPr lang="en-US" sz="4800" dirty="0">
                <a:solidFill>
                  <a:schemeClr val="bg1"/>
                </a:solidFill>
              </a:rPr>
              <a:t>85%</a:t>
            </a:r>
          </a:p>
        </p:txBody>
      </p:sp>
      <p:sp>
        <p:nvSpPr>
          <p:cNvPr id="12" name="TextBox 11">
            <a:extLst>
              <a:ext uri="{FF2B5EF4-FFF2-40B4-BE49-F238E27FC236}">
                <a16:creationId xmlns:a16="http://schemas.microsoft.com/office/drawing/2014/main" id="{9E5BF09E-4FFF-4AB3-8C41-B81A5AABF769}"/>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6" name="Title 1">
            <a:extLst>
              <a:ext uri="{FF2B5EF4-FFF2-40B4-BE49-F238E27FC236}">
                <a16:creationId xmlns:a16="http://schemas.microsoft.com/office/drawing/2014/main" id="{49F3BE9B-D5EC-4B84-B59A-0C48C793718D}"/>
              </a:ext>
            </a:extLst>
          </p:cNvPr>
          <p:cNvSpPr txBox="1">
            <a:spLocks/>
          </p:cNvSpPr>
          <p:nvPr/>
        </p:nvSpPr>
        <p:spPr>
          <a:xfrm>
            <a:off x="1405227" y="2584773"/>
            <a:ext cx="25493373" cy="2496718"/>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MARKETING </a:t>
            </a:r>
            <a:br>
              <a:rPr lang="en-US" dirty="0"/>
            </a:br>
            <a:r>
              <a:rPr lang="en-US" b="1" dirty="0"/>
              <a:t>MANAGER</a:t>
            </a:r>
          </a:p>
        </p:txBody>
      </p:sp>
      <p:pic>
        <p:nvPicPr>
          <p:cNvPr id="17" name="Picture Placeholder 13">
            <a:extLst>
              <a:ext uri="{FF2B5EF4-FFF2-40B4-BE49-F238E27FC236}">
                <a16:creationId xmlns:a16="http://schemas.microsoft.com/office/drawing/2014/main" id="{F4F36FAC-E9F1-4998-9F21-5E6F4F87BEBB}"/>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t="20310" b="31236"/>
          <a:stretch/>
        </p:blipFill>
        <p:spPr>
          <a:xfrm>
            <a:off x="0" y="8091488"/>
            <a:ext cx="8620125" cy="4176712"/>
          </a:xfrm>
        </p:spPr>
      </p:pic>
      <p:sp>
        <p:nvSpPr>
          <p:cNvPr id="18" name="TextBox 17">
            <a:extLst>
              <a:ext uri="{FF2B5EF4-FFF2-40B4-BE49-F238E27FC236}">
                <a16:creationId xmlns:a16="http://schemas.microsoft.com/office/drawing/2014/main" id="{103342AD-7320-4E49-967E-5AFADC76CE6D}"/>
              </a:ext>
            </a:extLst>
          </p:cNvPr>
          <p:cNvSpPr txBox="1"/>
          <p:nvPr/>
        </p:nvSpPr>
        <p:spPr>
          <a:xfrm>
            <a:off x="1405227" y="13524555"/>
            <a:ext cx="5167596" cy="699743"/>
          </a:xfrm>
          <a:prstGeom prst="rect">
            <a:avLst/>
          </a:prstGeom>
          <a:noFill/>
        </p:spPr>
        <p:txBody>
          <a:bodyPr wrap="square" lIns="0" rIns="0" rtlCol="0">
            <a:spAutoFit/>
          </a:bodyPr>
          <a:lstStyle/>
          <a:p>
            <a:pPr>
              <a:lnSpc>
                <a:spcPct val="70000"/>
              </a:lnSpc>
            </a:pPr>
            <a:r>
              <a:rPr lang="en-US" sz="5400" b="1" dirty="0">
                <a:solidFill>
                  <a:schemeClr val="accent5"/>
                </a:solidFill>
              </a:rPr>
              <a:t>JOHN DOE</a:t>
            </a:r>
          </a:p>
        </p:txBody>
      </p:sp>
      <p:sp>
        <p:nvSpPr>
          <p:cNvPr id="19" name="TextBox 18">
            <a:extLst>
              <a:ext uri="{FF2B5EF4-FFF2-40B4-BE49-F238E27FC236}">
                <a16:creationId xmlns:a16="http://schemas.microsoft.com/office/drawing/2014/main" id="{B790B121-A63C-4149-AE98-C5B357D26EE7}"/>
              </a:ext>
            </a:extLst>
          </p:cNvPr>
          <p:cNvSpPr txBox="1"/>
          <p:nvPr/>
        </p:nvSpPr>
        <p:spPr>
          <a:xfrm>
            <a:off x="1405227" y="14294218"/>
            <a:ext cx="5108771" cy="707886"/>
          </a:xfrm>
          <a:prstGeom prst="rect">
            <a:avLst/>
          </a:prstGeom>
          <a:noFill/>
        </p:spPr>
        <p:txBody>
          <a:bodyPr wrap="none" lIns="0" rIns="0" rtlCol="0">
            <a:spAutoFit/>
          </a:bodyPr>
          <a:lstStyle/>
          <a:p>
            <a:r>
              <a:rPr lang="en-US" sz="4000" dirty="0"/>
              <a:t>Marketing Manager</a:t>
            </a:r>
          </a:p>
        </p:txBody>
      </p:sp>
    </p:spTree>
    <p:extLst>
      <p:ext uri="{BB962C8B-B14F-4D97-AF65-F5344CB8AC3E}">
        <p14:creationId xmlns:p14="http://schemas.microsoft.com/office/powerpoint/2010/main" val="104533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5D953AA-4252-43D9-9645-FC2769403F25}"/>
              </a:ext>
            </a:extLst>
          </p:cNvPr>
          <p:cNvSpPr txBox="1"/>
          <p:nvPr/>
        </p:nvSpPr>
        <p:spPr>
          <a:xfrm>
            <a:off x="1519526" y="13648149"/>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3" name="TextBox 12">
            <a:extLst>
              <a:ext uri="{FF2B5EF4-FFF2-40B4-BE49-F238E27FC236}">
                <a16:creationId xmlns:a16="http://schemas.microsoft.com/office/drawing/2014/main" id="{32DD68E8-3056-40FE-81ED-556FD1C16C2A}"/>
              </a:ext>
            </a:extLst>
          </p:cNvPr>
          <p:cNvSpPr txBox="1"/>
          <p:nvPr/>
        </p:nvSpPr>
        <p:spPr>
          <a:xfrm>
            <a:off x="1519526" y="12819868"/>
            <a:ext cx="3351880" cy="646331"/>
          </a:xfrm>
          <a:prstGeom prst="rect">
            <a:avLst/>
          </a:prstGeom>
          <a:noFill/>
        </p:spPr>
        <p:txBody>
          <a:bodyPr wrap="none" lIns="0" rIns="0" rtlCol="0">
            <a:spAutoFit/>
          </a:bodyPr>
          <a:lstStyle/>
          <a:p>
            <a:r>
              <a:rPr lang="en-US" sz="3600" b="1" dirty="0">
                <a:solidFill>
                  <a:schemeClr val="accent1"/>
                </a:solidFill>
                <a:latin typeface="+mj-lt"/>
                <a:ea typeface="Open Sans" charset="0"/>
                <a:cs typeface="Open Sans" charset="0"/>
              </a:rPr>
              <a:t>DESCRIPTION</a:t>
            </a:r>
          </a:p>
        </p:txBody>
      </p:sp>
      <p:sp>
        <p:nvSpPr>
          <p:cNvPr id="14" name="TextBox 13">
            <a:extLst>
              <a:ext uri="{FF2B5EF4-FFF2-40B4-BE49-F238E27FC236}">
                <a16:creationId xmlns:a16="http://schemas.microsoft.com/office/drawing/2014/main" id="{46E615D6-59D3-4889-8A60-6624820B2DAC}"/>
              </a:ext>
            </a:extLst>
          </p:cNvPr>
          <p:cNvSpPr txBox="1"/>
          <p:nvPr/>
        </p:nvSpPr>
        <p:spPr>
          <a:xfrm>
            <a:off x="8244170" y="13648149"/>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6" name="TextBox 15">
            <a:extLst>
              <a:ext uri="{FF2B5EF4-FFF2-40B4-BE49-F238E27FC236}">
                <a16:creationId xmlns:a16="http://schemas.microsoft.com/office/drawing/2014/main" id="{A40923AC-1C97-4F1E-88F9-1F49550F1643}"/>
              </a:ext>
            </a:extLst>
          </p:cNvPr>
          <p:cNvSpPr txBox="1"/>
          <p:nvPr/>
        </p:nvSpPr>
        <p:spPr>
          <a:xfrm>
            <a:off x="8244170" y="12819868"/>
            <a:ext cx="3351880" cy="646331"/>
          </a:xfrm>
          <a:prstGeom prst="rect">
            <a:avLst/>
          </a:prstGeom>
          <a:noFill/>
        </p:spPr>
        <p:txBody>
          <a:bodyPr wrap="none" lIns="0" rIns="0" rtlCol="0">
            <a:spAutoFit/>
          </a:bodyPr>
          <a:lstStyle/>
          <a:p>
            <a:r>
              <a:rPr lang="en-US" sz="3600" b="1" dirty="0">
                <a:solidFill>
                  <a:schemeClr val="accent1"/>
                </a:solidFill>
                <a:latin typeface="+mj-lt"/>
                <a:ea typeface="Open Sans" charset="0"/>
                <a:cs typeface="Open Sans" charset="0"/>
              </a:rPr>
              <a:t>DESCRIPTION</a:t>
            </a:r>
          </a:p>
        </p:txBody>
      </p:sp>
      <p:pic>
        <p:nvPicPr>
          <p:cNvPr id="8" name="Picture Placeholder 13">
            <a:extLst>
              <a:ext uri="{FF2B5EF4-FFF2-40B4-BE49-F238E27FC236}">
                <a16:creationId xmlns:a16="http://schemas.microsoft.com/office/drawing/2014/main" id="{2A8DD92C-60CB-41E6-973F-002783C3A0B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349" r="3349"/>
          <a:stretch>
            <a:fillRect/>
          </a:stretch>
        </p:blipFill>
        <p:spPr/>
      </p:pic>
      <p:pic>
        <p:nvPicPr>
          <p:cNvPr id="10" name="Picture Placeholder 40">
            <a:extLst>
              <a:ext uri="{FF2B5EF4-FFF2-40B4-BE49-F238E27FC236}">
                <a16:creationId xmlns:a16="http://schemas.microsoft.com/office/drawing/2014/main" id="{C711BFD3-4C60-417E-AF12-53D78985B6CD}"/>
              </a:ext>
            </a:extLst>
          </p:cNvPr>
          <p:cNvPicPr>
            <a:picLocks noGrp="1" noChangeAspect="1"/>
          </p:cNvPicPr>
          <p:nvPr>
            <p:ph type="pic" sz="quarter" idx="14"/>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p:pic>
      <p:sp>
        <p:nvSpPr>
          <p:cNvPr id="5" name="TextBox 4">
            <a:extLst>
              <a:ext uri="{FF2B5EF4-FFF2-40B4-BE49-F238E27FC236}">
                <a16:creationId xmlns:a16="http://schemas.microsoft.com/office/drawing/2014/main" id="{6B72D17E-977E-45D2-B4B9-8874F3DB4411}"/>
              </a:ext>
            </a:extLst>
          </p:cNvPr>
          <p:cNvSpPr txBox="1"/>
          <p:nvPr/>
        </p:nvSpPr>
        <p:spPr>
          <a:xfrm>
            <a:off x="1519527" y="7141221"/>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6" name="Title 1">
            <a:extLst>
              <a:ext uri="{FF2B5EF4-FFF2-40B4-BE49-F238E27FC236}">
                <a16:creationId xmlns:a16="http://schemas.microsoft.com/office/drawing/2014/main" id="{E82B62F4-33AF-4D07-A304-00EEC7FA7715}"/>
              </a:ext>
            </a:extLst>
          </p:cNvPr>
          <p:cNvSpPr txBox="1">
            <a:spLocks/>
          </p:cNvSpPr>
          <p:nvPr/>
        </p:nvSpPr>
        <p:spPr>
          <a:xfrm>
            <a:off x="1405227" y="8863918"/>
            <a:ext cx="9193139" cy="2768784"/>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JASON </a:t>
            </a:r>
            <a:br>
              <a:rPr lang="en-US" dirty="0"/>
            </a:br>
            <a:r>
              <a:rPr lang="en-US" b="1" dirty="0"/>
              <a:t>GARRISON</a:t>
            </a:r>
          </a:p>
        </p:txBody>
      </p:sp>
      <p:sp>
        <p:nvSpPr>
          <p:cNvPr id="18" name="Rectangle 17">
            <a:extLst>
              <a:ext uri="{FF2B5EF4-FFF2-40B4-BE49-F238E27FC236}">
                <a16:creationId xmlns:a16="http://schemas.microsoft.com/office/drawing/2014/main" id="{7DCDB0EB-5F44-49B6-9F6B-65E78141E7F9}"/>
              </a:ext>
            </a:extLst>
          </p:cNvPr>
          <p:cNvSpPr/>
          <p:nvPr/>
        </p:nvSpPr>
        <p:spPr>
          <a:xfrm>
            <a:off x="15392400" y="6657995"/>
            <a:ext cx="7825500" cy="8593157"/>
          </a:xfrm>
          <a:prstGeom prst="rect">
            <a:avLst/>
          </a:prstGeom>
          <a:gradFill>
            <a:gsLst>
              <a:gs pos="0">
                <a:schemeClr val="accent1"/>
              </a:gs>
              <a:gs pos="98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9456" tIns="109728" rIns="219456" bIns="109728" numCol="1" spcCol="0" rtlCol="0" fromWordArt="0" anchor="ctr" anchorCtr="0" forceAA="0" compatLnSpc="1">
            <a:prstTxWarp prst="textNoShape">
              <a:avLst/>
            </a:prstTxWarp>
            <a:noAutofit/>
          </a:bodyPr>
          <a:lstStyle/>
          <a:p>
            <a:pPr algn="ctr"/>
            <a:endParaRPr lang="en-US" sz="4320">
              <a:latin typeface="+mj-lt"/>
            </a:endParaRPr>
          </a:p>
        </p:txBody>
      </p:sp>
      <p:sp>
        <p:nvSpPr>
          <p:cNvPr id="17" name="Rectangle 16">
            <a:extLst>
              <a:ext uri="{FF2B5EF4-FFF2-40B4-BE49-F238E27FC236}">
                <a16:creationId xmlns:a16="http://schemas.microsoft.com/office/drawing/2014/main" id="{C329ED79-EB6E-4227-B162-A0FA5BD22D2B}"/>
              </a:ext>
            </a:extLst>
          </p:cNvPr>
          <p:cNvSpPr/>
          <p:nvPr/>
        </p:nvSpPr>
        <p:spPr>
          <a:xfrm>
            <a:off x="17665001" y="7676752"/>
            <a:ext cx="10346788" cy="6555641"/>
          </a:xfrm>
          <a:prstGeom prst="rect">
            <a:avLst/>
          </a:prstGeom>
        </p:spPr>
        <p:txBody>
          <a:bodyPr wrap="square">
            <a:spAutoFit/>
          </a:bodyPr>
          <a:lstStyle/>
          <a:p>
            <a:pPr lvl="0"/>
            <a:r>
              <a:rPr lang="en-US" sz="6000" dirty="0">
                <a:solidFill>
                  <a:schemeClr val="bg1"/>
                </a:solidFill>
              </a:rPr>
              <a:t>THIS FRIEND OF HIS </a:t>
            </a:r>
            <a:br>
              <a:rPr lang="en-US" sz="6000" dirty="0">
                <a:solidFill>
                  <a:schemeClr val="bg1"/>
                </a:solidFill>
              </a:rPr>
            </a:br>
            <a:r>
              <a:rPr lang="en-US" sz="6000" dirty="0">
                <a:solidFill>
                  <a:schemeClr val="bg1"/>
                </a:solidFill>
              </a:rPr>
              <a:t>HAD FIRST ARRIVED </a:t>
            </a:r>
            <a:br>
              <a:rPr lang="en-US" sz="6000" dirty="0">
                <a:solidFill>
                  <a:schemeClr val="bg1"/>
                </a:solidFill>
              </a:rPr>
            </a:br>
            <a:r>
              <a:rPr lang="en-US" sz="6000" dirty="0">
                <a:solidFill>
                  <a:schemeClr val="bg1"/>
                </a:solidFill>
              </a:rPr>
              <a:t>ON THE  PLANET SOME </a:t>
            </a:r>
            <a:r>
              <a:rPr lang="en-US" sz="6000" b="1" dirty="0">
                <a:solidFill>
                  <a:schemeClr val="bg1"/>
                </a:solidFill>
              </a:rPr>
              <a:t>FIFTEEN EARTH YEARS PREVIOUSLY, AND HE HAD WORKED HARD TO BLEND HIMSELF INTO”</a:t>
            </a:r>
          </a:p>
        </p:txBody>
      </p:sp>
    </p:spTree>
    <p:extLst>
      <p:ext uri="{BB962C8B-B14F-4D97-AF65-F5344CB8AC3E}">
        <p14:creationId xmlns:p14="http://schemas.microsoft.com/office/powerpoint/2010/main" val="370592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FEA416B-3705-4E6C-8DF8-669FB714C35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0" y="0"/>
            <a:ext cx="29260800" cy="16459200"/>
          </a:xfrm>
          <a:prstGeom prst="rect">
            <a:avLst/>
          </a:prstGeom>
          <a:gradFill flip="none" rotWithShape="1">
            <a:gsLst>
              <a:gs pos="0">
                <a:schemeClr val="accent2">
                  <a:alpha val="85000"/>
                </a:schemeClr>
              </a:gs>
              <a:gs pos="98000">
                <a:schemeClr val="accent5">
                  <a:alpha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solidFill>
                <a:schemeClr val="bg1"/>
              </a:solidFill>
            </a:endParaRPr>
          </a:p>
        </p:txBody>
      </p:sp>
      <p:sp>
        <p:nvSpPr>
          <p:cNvPr id="6" name="TextBox 5"/>
          <p:cNvSpPr txBox="1"/>
          <p:nvPr/>
        </p:nvSpPr>
        <p:spPr>
          <a:xfrm>
            <a:off x="3367727" y="6125678"/>
            <a:ext cx="22525397" cy="4967514"/>
          </a:xfrm>
          <a:prstGeom prst="rect">
            <a:avLst/>
          </a:prstGeom>
          <a:noFill/>
        </p:spPr>
        <p:txBody>
          <a:bodyPr wrap="none" lIns="0" rIns="0" rtlCol="0">
            <a:spAutoFit/>
          </a:bodyPr>
          <a:lstStyle/>
          <a:p>
            <a:pPr algn="ctr"/>
            <a:r>
              <a:rPr lang="en-US" sz="10560" dirty="0">
                <a:solidFill>
                  <a:schemeClr val="bg1"/>
                </a:solidFill>
                <a:ea typeface="Source Sans Pro Black" charset="0"/>
                <a:cs typeface="Source Sans Pro Black" charset="0"/>
              </a:rPr>
              <a:t>ICO AND CRYPTOCURRENCY</a:t>
            </a:r>
          </a:p>
          <a:p>
            <a:pPr algn="ctr"/>
            <a:r>
              <a:rPr lang="en-US" sz="10560" b="1" dirty="0">
                <a:solidFill>
                  <a:schemeClr val="bg1"/>
                </a:solidFill>
                <a:ea typeface="Source Sans Pro Black" charset="0"/>
                <a:cs typeface="Source Sans Pro Black" charset="0"/>
              </a:rPr>
              <a:t>PRESENTATION TEMPLATE </a:t>
            </a:r>
            <a:r>
              <a:rPr lang="en-US" sz="10560" dirty="0">
                <a:solidFill>
                  <a:schemeClr val="bg1"/>
                </a:solidFill>
                <a:ea typeface="Source Sans Pro Black" charset="0"/>
                <a:cs typeface="Source Sans Pro Black" charset="0"/>
              </a:rPr>
              <a:t>FOR</a:t>
            </a:r>
          </a:p>
          <a:p>
            <a:pPr algn="ctr"/>
            <a:r>
              <a:rPr lang="en-US" sz="10560" dirty="0">
                <a:solidFill>
                  <a:schemeClr val="bg1"/>
                </a:solidFill>
                <a:ea typeface="Source Sans Pro Black" charset="0"/>
                <a:cs typeface="Source Sans Pro Black" charset="0"/>
              </a:rPr>
              <a:t>YOUR CRYPTO BUSINESS</a:t>
            </a:r>
          </a:p>
        </p:txBody>
      </p:sp>
      <p:sp>
        <p:nvSpPr>
          <p:cNvPr id="7" name="Freeform 2127"/>
          <p:cNvSpPr>
            <a:spLocks noEditPoints="1"/>
          </p:cNvSpPr>
          <p:nvPr/>
        </p:nvSpPr>
        <p:spPr bwMode="auto">
          <a:xfrm>
            <a:off x="13975080" y="4030451"/>
            <a:ext cx="1310640" cy="1322071"/>
          </a:xfrm>
          <a:custGeom>
            <a:avLst/>
            <a:gdLst>
              <a:gd name="T0" fmla="*/ 160 w 160"/>
              <a:gd name="T1" fmla="*/ 80 h 160"/>
              <a:gd name="T2" fmla="*/ 138 w 160"/>
              <a:gd name="T3" fmla="*/ 25 h 160"/>
              <a:gd name="T4" fmla="*/ 83 w 160"/>
              <a:gd name="T5" fmla="*/ 0 h 160"/>
              <a:gd name="T6" fmla="*/ 81 w 160"/>
              <a:gd name="T7" fmla="*/ 0 h 160"/>
              <a:gd name="T8" fmla="*/ 79 w 160"/>
              <a:gd name="T9" fmla="*/ 0 h 160"/>
              <a:gd name="T10" fmla="*/ 77 w 160"/>
              <a:gd name="T11" fmla="*/ 0 h 160"/>
              <a:gd name="T12" fmla="*/ 22 w 160"/>
              <a:gd name="T13" fmla="*/ 25 h 160"/>
              <a:gd name="T14" fmla="*/ 0 w 160"/>
              <a:gd name="T15" fmla="*/ 80 h 160"/>
              <a:gd name="T16" fmla="*/ 20 w 160"/>
              <a:gd name="T17" fmla="*/ 133 h 160"/>
              <a:gd name="T18" fmla="*/ 77 w 160"/>
              <a:gd name="T19" fmla="*/ 160 h 160"/>
              <a:gd name="T20" fmla="*/ 79 w 160"/>
              <a:gd name="T21" fmla="*/ 160 h 160"/>
              <a:gd name="T22" fmla="*/ 81 w 160"/>
              <a:gd name="T23" fmla="*/ 160 h 160"/>
              <a:gd name="T24" fmla="*/ 83 w 160"/>
              <a:gd name="T25" fmla="*/ 160 h 160"/>
              <a:gd name="T26" fmla="*/ 140 w 160"/>
              <a:gd name="T27" fmla="*/ 133 h 160"/>
              <a:gd name="T28" fmla="*/ 6 w 160"/>
              <a:gd name="T29" fmla="*/ 83 h 160"/>
              <a:gd name="T30" fmla="*/ 45 w 160"/>
              <a:gd name="T31" fmla="*/ 116 h 160"/>
              <a:gd name="T32" fmla="*/ 6 w 160"/>
              <a:gd name="T33" fmla="*/ 83 h 160"/>
              <a:gd name="T34" fmla="*/ 46 w 160"/>
              <a:gd name="T35" fmla="*/ 41 h 160"/>
              <a:gd name="T36" fmla="*/ 6 w 160"/>
              <a:gd name="T37" fmla="*/ 77 h 160"/>
              <a:gd name="T38" fmla="*/ 154 w 160"/>
              <a:gd name="T39" fmla="*/ 77 h 160"/>
              <a:gd name="T40" fmla="*/ 114 w 160"/>
              <a:gd name="T41" fmla="*/ 41 h 160"/>
              <a:gd name="T42" fmla="*/ 154 w 160"/>
              <a:gd name="T43" fmla="*/ 77 h 160"/>
              <a:gd name="T44" fmla="*/ 54 w 160"/>
              <a:gd name="T45" fmla="*/ 38 h 160"/>
              <a:gd name="T46" fmla="*/ 77 w 160"/>
              <a:gd name="T47" fmla="*/ 41 h 160"/>
              <a:gd name="T48" fmla="*/ 77 w 160"/>
              <a:gd name="T49" fmla="*/ 77 h 160"/>
              <a:gd name="T50" fmla="*/ 52 w 160"/>
              <a:gd name="T51" fmla="*/ 43 h 160"/>
              <a:gd name="T52" fmla="*/ 83 w 160"/>
              <a:gd name="T53" fmla="*/ 47 h 160"/>
              <a:gd name="T54" fmla="*/ 116 w 160"/>
              <a:gd name="T55" fmla="*/ 77 h 160"/>
              <a:gd name="T56" fmla="*/ 83 w 160"/>
              <a:gd name="T57" fmla="*/ 47 h 160"/>
              <a:gd name="T58" fmla="*/ 83 w 160"/>
              <a:gd name="T59" fmla="*/ 7 h 160"/>
              <a:gd name="T60" fmla="*/ 83 w 160"/>
              <a:gd name="T61" fmla="*/ 41 h 160"/>
              <a:gd name="T62" fmla="*/ 90 w 160"/>
              <a:gd name="T63" fmla="*/ 6 h 160"/>
              <a:gd name="T64" fmla="*/ 111 w 160"/>
              <a:gd name="T65" fmla="*/ 36 h 160"/>
              <a:gd name="T66" fmla="*/ 28 w 160"/>
              <a:gd name="T67" fmla="*/ 26 h 160"/>
              <a:gd name="T68" fmla="*/ 49 w 160"/>
              <a:gd name="T69" fmla="*/ 36 h 160"/>
              <a:gd name="T70" fmla="*/ 77 w 160"/>
              <a:gd name="T71" fmla="*/ 83 h 160"/>
              <a:gd name="T72" fmla="*/ 51 w 160"/>
              <a:gd name="T73" fmla="*/ 115 h 160"/>
              <a:gd name="T74" fmla="*/ 77 w 160"/>
              <a:gd name="T75" fmla="*/ 116 h 160"/>
              <a:gd name="T76" fmla="*/ 53 w 160"/>
              <a:gd name="T77" fmla="*/ 120 h 160"/>
              <a:gd name="T78" fmla="*/ 83 w 160"/>
              <a:gd name="T79" fmla="*/ 153 h 160"/>
              <a:gd name="T80" fmla="*/ 107 w 160"/>
              <a:gd name="T81" fmla="*/ 120 h 160"/>
              <a:gd name="T82" fmla="*/ 83 w 160"/>
              <a:gd name="T83" fmla="*/ 110 h 160"/>
              <a:gd name="T84" fmla="*/ 116 w 160"/>
              <a:gd name="T85" fmla="*/ 83 h 160"/>
              <a:gd name="T86" fmla="*/ 83 w 160"/>
              <a:gd name="T87" fmla="*/ 110 h 160"/>
              <a:gd name="T88" fmla="*/ 154 w 160"/>
              <a:gd name="T89" fmla="*/ 83 h 160"/>
              <a:gd name="T90" fmla="*/ 115 w 160"/>
              <a:gd name="T91" fmla="*/ 116 h 160"/>
              <a:gd name="T92" fmla="*/ 27 w 160"/>
              <a:gd name="T93" fmla="*/ 132 h 160"/>
              <a:gd name="T94" fmla="*/ 70 w 160"/>
              <a:gd name="T95" fmla="*/ 154 h 160"/>
              <a:gd name="T96" fmla="*/ 90 w 160"/>
              <a:gd name="T97" fmla="*/ 154 h 160"/>
              <a:gd name="T98" fmla="*/ 133 w 160"/>
              <a:gd name="T99" fmla="*/ 1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 h="160">
                <a:moveTo>
                  <a:pt x="140" y="133"/>
                </a:moveTo>
                <a:cubicBezTo>
                  <a:pt x="152" y="119"/>
                  <a:pt x="160" y="100"/>
                  <a:pt x="160" y="80"/>
                </a:cubicBezTo>
                <a:cubicBezTo>
                  <a:pt x="160" y="59"/>
                  <a:pt x="152" y="40"/>
                  <a:pt x="138" y="25"/>
                </a:cubicBezTo>
                <a:cubicBezTo>
                  <a:pt x="138" y="25"/>
                  <a:pt x="138" y="25"/>
                  <a:pt x="138" y="25"/>
                </a:cubicBezTo>
                <a:cubicBezTo>
                  <a:pt x="138" y="25"/>
                  <a:pt x="138" y="25"/>
                  <a:pt x="138" y="25"/>
                </a:cubicBezTo>
                <a:cubicBezTo>
                  <a:pt x="124" y="10"/>
                  <a:pt x="105" y="1"/>
                  <a:pt x="83" y="0"/>
                </a:cubicBezTo>
                <a:cubicBezTo>
                  <a:pt x="83" y="0"/>
                  <a:pt x="83" y="0"/>
                  <a:pt x="83" y="0"/>
                </a:cubicBezTo>
                <a:cubicBezTo>
                  <a:pt x="81" y="0"/>
                  <a:pt x="81" y="0"/>
                  <a:pt x="81" y="0"/>
                </a:cubicBezTo>
                <a:cubicBezTo>
                  <a:pt x="81" y="0"/>
                  <a:pt x="80" y="0"/>
                  <a:pt x="80" y="0"/>
                </a:cubicBezTo>
                <a:cubicBezTo>
                  <a:pt x="80" y="0"/>
                  <a:pt x="79" y="0"/>
                  <a:pt x="79" y="0"/>
                </a:cubicBezTo>
                <a:cubicBezTo>
                  <a:pt x="77" y="0"/>
                  <a:pt x="77" y="0"/>
                  <a:pt x="77" y="0"/>
                </a:cubicBezTo>
                <a:cubicBezTo>
                  <a:pt x="77" y="0"/>
                  <a:pt x="77" y="0"/>
                  <a:pt x="77" y="0"/>
                </a:cubicBezTo>
                <a:cubicBezTo>
                  <a:pt x="55" y="1"/>
                  <a:pt x="36" y="10"/>
                  <a:pt x="22" y="25"/>
                </a:cubicBezTo>
                <a:cubicBezTo>
                  <a:pt x="22" y="25"/>
                  <a:pt x="22" y="25"/>
                  <a:pt x="22" y="25"/>
                </a:cubicBezTo>
                <a:cubicBezTo>
                  <a:pt x="22" y="25"/>
                  <a:pt x="22" y="25"/>
                  <a:pt x="22" y="25"/>
                </a:cubicBezTo>
                <a:cubicBezTo>
                  <a:pt x="8" y="40"/>
                  <a:pt x="0" y="59"/>
                  <a:pt x="0" y="80"/>
                </a:cubicBezTo>
                <a:cubicBezTo>
                  <a:pt x="0" y="100"/>
                  <a:pt x="8" y="119"/>
                  <a:pt x="20" y="133"/>
                </a:cubicBezTo>
                <a:cubicBezTo>
                  <a:pt x="20" y="133"/>
                  <a:pt x="20" y="133"/>
                  <a:pt x="20" y="133"/>
                </a:cubicBezTo>
                <a:cubicBezTo>
                  <a:pt x="20" y="133"/>
                  <a:pt x="20" y="133"/>
                  <a:pt x="20" y="133"/>
                </a:cubicBezTo>
                <a:cubicBezTo>
                  <a:pt x="34" y="149"/>
                  <a:pt x="55" y="159"/>
                  <a:pt x="77" y="160"/>
                </a:cubicBezTo>
                <a:cubicBezTo>
                  <a:pt x="77" y="160"/>
                  <a:pt x="77" y="160"/>
                  <a:pt x="77" y="160"/>
                </a:cubicBezTo>
                <a:cubicBezTo>
                  <a:pt x="79" y="160"/>
                  <a:pt x="79" y="160"/>
                  <a:pt x="79" y="160"/>
                </a:cubicBezTo>
                <a:cubicBezTo>
                  <a:pt x="79" y="160"/>
                  <a:pt x="80" y="160"/>
                  <a:pt x="80" y="160"/>
                </a:cubicBezTo>
                <a:cubicBezTo>
                  <a:pt x="80" y="160"/>
                  <a:pt x="81" y="160"/>
                  <a:pt x="81" y="160"/>
                </a:cubicBezTo>
                <a:cubicBezTo>
                  <a:pt x="83" y="160"/>
                  <a:pt x="83" y="160"/>
                  <a:pt x="83" y="160"/>
                </a:cubicBezTo>
                <a:cubicBezTo>
                  <a:pt x="83" y="160"/>
                  <a:pt x="83" y="160"/>
                  <a:pt x="83" y="160"/>
                </a:cubicBezTo>
                <a:cubicBezTo>
                  <a:pt x="105" y="159"/>
                  <a:pt x="126" y="149"/>
                  <a:pt x="140" y="133"/>
                </a:cubicBezTo>
                <a:cubicBezTo>
                  <a:pt x="140" y="133"/>
                  <a:pt x="140" y="133"/>
                  <a:pt x="140" y="133"/>
                </a:cubicBezTo>
                <a:cubicBezTo>
                  <a:pt x="140" y="133"/>
                  <a:pt x="140" y="133"/>
                  <a:pt x="140" y="133"/>
                </a:cubicBezTo>
                <a:close/>
                <a:moveTo>
                  <a:pt x="6" y="83"/>
                </a:moveTo>
                <a:cubicBezTo>
                  <a:pt x="39" y="83"/>
                  <a:pt x="39" y="83"/>
                  <a:pt x="39" y="83"/>
                </a:cubicBezTo>
                <a:cubicBezTo>
                  <a:pt x="39" y="94"/>
                  <a:pt x="41" y="106"/>
                  <a:pt x="45" y="116"/>
                </a:cubicBezTo>
                <a:cubicBezTo>
                  <a:pt x="38" y="119"/>
                  <a:pt x="30" y="123"/>
                  <a:pt x="23" y="128"/>
                </a:cubicBezTo>
                <a:cubicBezTo>
                  <a:pt x="13" y="116"/>
                  <a:pt x="6" y="100"/>
                  <a:pt x="6" y="83"/>
                </a:cubicBezTo>
                <a:close/>
                <a:moveTo>
                  <a:pt x="24" y="30"/>
                </a:moveTo>
                <a:cubicBezTo>
                  <a:pt x="31" y="35"/>
                  <a:pt x="39" y="38"/>
                  <a:pt x="46" y="41"/>
                </a:cubicBezTo>
                <a:cubicBezTo>
                  <a:pt x="42" y="52"/>
                  <a:pt x="39" y="65"/>
                  <a:pt x="39" y="77"/>
                </a:cubicBezTo>
                <a:cubicBezTo>
                  <a:pt x="6" y="77"/>
                  <a:pt x="6" y="77"/>
                  <a:pt x="6" y="77"/>
                </a:cubicBezTo>
                <a:cubicBezTo>
                  <a:pt x="6" y="59"/>
                  <a:pt x="13" y="43"/>
                  <a:pt x="24" y="30"/>
                </a:cubicBezTo>
                <a:close/>
                <a:moveTo>
                  <a:pt x="154" y="77"/>
                </a:moveTo>
                <a:cubicBezTo>
                  <a:pt x="121" y="77"/>
                  <a:pt x="121" y="77"/>
                  <a:pt x="121" y="77"/>
                </a:cubicBezTo>
                <a:cubicBezTo>
                  <a:pt x="121" y="65"/>
                  <a:pt x="118" y="52"/>
                  <a:pt x="114" y="41"/>
                </a:cubicBezTo>
                <a:cubicBezTo>
                  <a:pt x="121" y="38"/>
                  <a:pt x="129" y="35"/>
                  <a:pt x="136" y="30"/>
                </a:cubicBezTo>
                <a:cubicBezTo>
                  <a:pt x="147" y="43"/>
                  <a:pt x="154" y="59"/>
                  <a:pt x="154" y="77"/>
                </a:cubicBezTo>
                <a:close/>
                <a:moveTo>
                  <a:pt x="77" y="41"/>
                </a:moveTo>
                <a:cubicBezTo>
                  <a:pt x="69" y="41"/>
                  <a:pt x="61" y="40"/>
                  <a:pt x="54" y="38"/>
                </a:cubicBezTo>
                <a:cubicBezTo>
                  <a:pt x="59" y="26"/>
                  <a:pt x="67" y="16"/>
                  <a:pt x="77" y="7"/>
                </a:cubicBezTo>
                <a:lnTo>
                  <a:pt x="77" y="41"/>
                </a:lnTo>
                <a:close/>
                <a:moveTo>
                  <a:pt x="77" y="47"/>
                </a:moveTo>
                <a:cubicBezTo>
                  <a:pt x="77" y="77"/>
                  <a:pt x="77" y="77"/>
                  <a:pt x="77" y="77"/>
                </a:cubicBezTo>
                <a:cubicBezTo>
                  <a:pt x="44" y="77"/>
                  <a:pt x="44" y="77"/>
                  <a:pt x="44" y="77"/>
                </a:cubicBezTo>
                <a:cubicBezTo>
                  <a:pt x="45" y="65"/>
                  <a:pt x="47" y="54"/>
                  <a:pt x="52" y="43"/>
                </a:cubicBezTo>
                <a:cubicBezTo>
                  <a:pt x="60" y="45"/>
                  <a:pt x="68" y="47"/>
                  <a:pt x="77" y="47"/>
                </a:cubicBezTo>
                <a:close/>
                <a:moveTo>
                  <a:pt x="83" y="47"/>
                </a:moveTo>
                <a:cubicBezTo>
                  <a:pt x="92" y="47"/>
                  <a:pt x="100" y="45"/>
                  <a:pt x="108" y="43"/>
                </a:cubicBezTo>
                <a:cubicBezTo>
                  <a:pt x="113" y="54"/>
                  <a:pt x="115" y="65"/>
                  <a:pt x="116" y="77"/>
                </a:cubicBezTo>
                <a:cubicBezTo>
                  <a:pt x="83" y="77"/>
                  <a:pt x="83" y="77"/>
                  <a:pt x="83" y="77"/>
                </a:cubicBezTo>
                <a:lnTo>
                  <a:pt x="83" y="47"/>
                </a:lnTo>
                <a:close/>
                <a:moveTo>
                  <a:pt x="83" y="41"/>
                </a:moveTo>
                <a:cubicBezTo>
                  <a:pt x="83" y="7"/>
                  <a:pt x="83" y="7"/>
                  <a:pt x="83" y="7"/>
                </a:cubicBezTo>
                <a:cubicBezTo>
                  <a:pt x="93" y="16"/>
                  <a:pt x="101" y="26"/>
                  <a:pt x="106" y="38"/>
                </a:cubicBezTo>
                <a:cubicBezTo>
                  <a:pt x="99" y="40"/>
                  <a:pt x="91" y="41"/>
                  <a:pt x="83" y="41"/>
                </a:cubicBezTo>
                <a:close/>
                <a:moveTo>
                  <a:pt x="111" y="36"/>
                </a:moveTo>
                <a:cubicBezTo>
                  <a:pt x="106" y="25"/>
                  <a:pt x="99" y="15"/>
                  <a:pt x="90" y="6"/>
                </a:cubicBezTo>
                <a:cubicBezTo>
                  <a:pt x="106" y="8"/>
                  <a:pt x="120" y="16"/>
                  <a:pt x="132" y="26"/>
                </a:cubicBezTo>
                <a:cubicBezTo>
                  <a:pt x="125" y="30"/>
                  <a:pt x="119" y="34"/>
                  <a:pt x="111" y="36"/>
                </a:cubicBezTo>
                <a:close/>
                <a:moveTo>
                  <a:pt x="49" y="36"/>
                </a:moveTo>
                <a:cubicBezTo>
                  <a:pt x="42" y="34"/>
                  <a:pt x="35" y="30"/>
                  <a:pt x="28" y="26"/>
                </a:cubicBezTo>
                <a:cubicBezTo>
                  <a:pt x="40" y="16"/>
                  <a:pt x="54" y="8"/>
                  <a:pt x="70" y="6"/>
                </a:cubicBezTo>
                <a:cubicBezTo>
                  <a:pt x="61" y="15"/>
                  <a:pt x="54" y="25"/>
                  <a:pt x="49" y="36"/>
                </a:cubicBezTo>
                <a:close/>
                <a:moveTo>
                  <a:pt x="44" y="83"/>
                </a:moveTo>
                <a:cubicBezTo>
                  <a:pt x="77" y="83"/>
                  <a:pt x="77" y="83"/>
                  <a:pt x="77" y="83"/>
                </a:cubicBezTo>
                <a:cubicBezTo>
                  <a:pt x="77" y="110"/>
                  <a:pt x="77" y="110"/>
                  <a:pt x="77" y="110"/>
                </a:cubicBezTo>
                <a:cubicBezTo>
                  <a:pt x="68" y="111"/>
                  <a:pt x="59" y="112"/>
                  <a:pt x="51" y="115"/>
                </a:cubicBezTo>
                <a:cubicBezTo>
                  <a:pt x="47" y="105"/>
                  <a:pt x="45" y="94"/>
                  <a:pt x="44" y="83"/>
                </a:cubicBezTo>
                <a:close/>
                <a:moveTo>
                  <a:pt x="77" y="116"/>
                </a:moveTo>
                <a:cubicBezTo>
                  <a:pt x="77" y="153"/>
                  <a:pt x="77" y="153"/>
                  <a:pt x="77" y="153"/>
                </a:cubicBezTo>
                <a:cubicBezTo>
                  <a:pt x="67" y="143"/>
                  <a:pt x="58" y="132"/>
                  <a:pt x="53" y="120"/>
                </a:cubicBezTo>
                <a:cubicBezTo>
                  <a:pt x="61" y="118"/>
                  <a:pt x="69" y="116"/>
                  <a:pt x="77" y="116"/>
                </a:cubicBezTo>
                <a:close/>
                <a:moveTo>
                  <a:pt x="83" y="153"/>
                </a:moveTo>
                <a:cubicBezTo>
                  <a:pt x="83" y="116"/>
                  <a:pt x="83" y="116"/>
                  <a:pt x="83" y="116"/>
                </a:cubicBezTo>
                <a:cubicBezTo>
                  <a:pt x="91" y="116"/>
                  <a:pt x="99" y="118"/>
                  <a:pt x="107" y="120"/>
                </a:cubicBezTo>
                <a:cubicBezTo>
                  <a:pt x="102" y="132"/>
                  <a:pt x="93" y="143"/>
                  <a:pt x="83" y="153"/>
                </a:cubicBezTo>
                <a:close/>
                <a:moveTo>
                  <a:pt x="83" y="110"/>
                </a:moveTo>
                <a:cubicBezTo>
                  <a:pt x="83" y="83"/>
                  <a:pt x="83" y="83"/>
                  <a:pt x="83" y="83"/>
                </a:cubicBezTo>
                <a:cubicBezTo>
                  <a:pt x="116" y="83"/>
                  <a:pt x="116" y="83"/>
                  <a:pt x="116" y="83"/>
                </a:cubicBezTo>
                <a:cubicBezTo>
                  <a:pt x="115" y="94"/>
                  <a:pt x="113" y="105"/>
                  <a:pt x="109" y="115"/>
                </a:cubicBezTo>
                <a:cubicBezTo>
                  <a:pt x="101" y="112"/>
                  <a:pt x="92" y="111"/>
                  <a:pt x="83" y="110"/>
                </a:cubicBezTo>
                <a:close/>
                <a:moveTo>
                  <a:pt x="121" y="83"/>
                </a:moveTo>
                <a:cubicBezTo>
                  <a:pt x="154" y="83"/>
                  <a:pt x="154" y="83"/>
                  <a:pt x="154" y="83"/>
                </a:cubicBezTo>
                <a:cubicBezTo>
                  <a:pt x="154" y="100"/>
                  <a:pt x="147" y="116"/>
                  <a:pt x="137" y="128"/>
                </a:cubicBezTo>
                <a:cubicBezTo>
                  <a:pt x="130" y="123"/>
                  <a:pt x="122" y="119"/>
                  <a:pt x="115" y="116"/>
                </a:cubicBezTo>
                <a:cubicBezTo>
                  <a:pt x="119" y="106"/>
                  <a:pt x="121" y="94"/>
                  <a:pt x="121" y="83"/>
                </a:cubicBezTo>
                <a:close/>
                <a:moveTo>
                  <a:pt x="27" y="132"/>
                </a:moveTo>
                <a:cubicBezTo>
                  <a:pt x="33" y="128"/>
                  <a:pt x="40" y="124"/>
                  <a:pt x="47" y="122"/>
                </a:cubicBezTo>
                <a:cubicBezTo>
                  <a:pt x="53" y="134"/>
                  <a:pt x="61" y="145"/>
                  <a:pt x="70" y="154"/>
                </a:cubicBezTo>
                <a:cubicBezTo>
                  <a:pt x="53" y="152"/>
                  <a:pt x="38" y="144"/>
                  <a:pt x="27" y="132"/>
                </a:cubicBezTo>
                <a:close/>
                <a:moveTo>
                  <a:pt x="90" y="154"/>
                </a:moveTo>
                <a:cubicBezTo>
                  <a:pt x="99" y="145"/>
                  <a:pt x="107" y="134"/>
                  <a:pt x="113" y="122"/>
                </a:cubicBezTo>
                <a:cubicBezTo>
                  <a:pt x="120" y="124"/>
                  <a:pt x="127" y="128"/>
                  <a:pt x="133" y="132"/>
                </a:cubicBezTo>
                <a:cubicBezTo>
                  <a:pt x="122" y="144"/>
                  <a:pt x="107" y="152"/>
                  <a:pt x="90" y="154"/>
                </a:cubicBezTo>
                <a:close/>
              </a:path>
            </a:pathLst>
          </a:custGeom>
          <a:solidFill>
            <a:schemeClr val="bg1"/>
          </a:solidFill>
          <a:ln>
            <a:noFill/>
          </a:ln>
        </p:spPr>
        <p:txBody>
          <a:bodyPr vert="horz" wrap="square" lIns="219456" tIns="109728" rIns="219456" bIns="109728" numCol="1" anchor="t" anchorCtr="0" compatLnSpc="1">
            <a:prstTxWarp prst="textNoShape">
              <a:avLst/>
            </a:prstTxWarp>
          </a:bodyPr>
          <a:lstStyle/>
          <a:p>
            <a:endParaRPr lang="en-US" sz="4320">
              <a:solidFill>
                <a:schemeClr val="bg1"/>
              </a:solidFill>
            </a:endParaRPr>
          </a:p>
        </p:txBody>
      </p:sp>
      <p:sp>
        <p:nvSpPr>
          <p:cNvPr id="8" name="TextBox 7"/>
          <p:cNvSpPr txBox="1"/>
          <p:nvPr/>
        </p:nvSpPr>
        <p:spPr>
          <a:xfrm>
            <a:off x="7342980" y="13045791"/>
            <a:ext cx="14574840" cy="1114279"/>
          </a:xfrm>
          <a:prstGeom prst="rect">
            <a:avLst/>
          </a:prstGeom>
          <a:noFill/>
        </p:spPr>
        <p:txBody>
          <a:bodyPr wrap="square" lIns="0" rIns="0" rtlCol="0">
            <a:spAutoFit/>
          </a:bodyPr>
          <a:lstStyle/>
          <a:p>
            <a:pPr algn="ctr">
              <a:lnSpc>
                <a:spcPct val="120000"/>
              </a:lnSpc>
            </a:pPr>
            <a:r>
              <a:rPr lang="en-US" sz="2880" dirty="0">
                <a:solidFill>
                  <a:schemeClr val="bg1"/>
                </a:solidFill>
              </a:rPr>
              <a:t>A peep at some distant orb has power to raise and purify our thoughts like a strain of sacred music, or a noble picture, or </a:t>
            </a:r>
            <a:r>
              <a:rPr lang="en-US" sz="2880">
                <a:solidFill>
                  <a:schemeClr val="bg1"/>
                </a:solidFill>
              </a:rPr>
              <a:t>a passage.</a:t>
            </a:r>
            <a:endParaRPr lang="en-US" sz="2880" dirty="0">
              <a:solidFill>
                <a:schemeClr val="bg1"/>
              </a:solidFill>
            </a:endParaRPr>
          </a:p>
        </p:txBody>
      </p:sp>
      <p:sp>
        <p:nvSpPr>
          <p:cNvPr id="12" name="TextBox 11">
            <a:extLst>
              <a:ext uri="{FF2B5EF4-FFF2-40B4-BE49-F238E27FC236}">
                <a16:creationId xmlns:a16="http://schemas.microsoft.com/office/drawing/2014/main" id="{0A0EF8D5-6038-467F-9C49-CD23A65F6ED5}"/>
              </a:ext>
            </a:extLst>
          </p:cNvPr>
          <p:cNvSpPr txBox="1"/>
          <p:nvPr/>
        </p:nvSpPr>
        <p:spPr>
          <a:xfrm>
            <a:off x="13315136" y="1173952"/>
            <a:ext cx="2630528" cy="535531"/>
          </a:xfrm>
          <a:prstGeom prst="rect">
            <a:avLst/>
          </a:prstGeom>
          <a:noFill/>
        </p:spPr>
        <p:txBody>
          <a:bodyPr wrap="none" lIns="0" rIns="0" rtlCol="0">
            <a:spAutoFit/>
          </a:bodyPr>
          <a:lstStyle/>
          <a:p>
            <a:pPr algn="ctr"/>
            <a:r>
              <a:rPr lang="en-US" sz="2880" b="1" dirty="0">
                <a:solidFill>
                  <a:schemeClr val="bg1"/>
                </a:solidFill>
              </a:rPr>
              <a:t>BLOCKCHAIN</a:t>
            </a:r>
          </a:p>
        </p:txBody>
      </p:sp>
    </p:spTree>
    <p:extLst>
      <p:ext uri="{BB962C8B-B14F-4D97-AF65-F5344CB8AC3E}">
        <p14:creationId xmlns:p14="http://schemas.microsoft.com/office/powerpoint/2010/main" val="1036386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6" name="Title 1">
            <a:extLst>
              <a:ext uri="{FF2B5EF4-FFF2-40B4-BE49-F238E27FC236}">
                <a16:creationId xmlns:a16="http://schemas.microsoft.com/office/drawing/2014/main" id="{B5542825-E111-453F-B147-81A96337D4FE}"/>
              </a:ext>
            </a:extLst>
          </p:cNvPr>
          <p:cNvSpPr txBox="1">
            <a:spLocks/>
          </p:cNvSpPr>
          <p:nvPr/>
        </p:nvSpPr>
        <p:spPr>
          <a:xfrm>
            <a:off x="1405227" y="2584773"/>
            <a:ext cx="147872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a:t>
            </a:r>
            <a:br>
              <a:rPr lang="en-US" dirty="0"/>
            </a:br>
            <a:r>
              <a:rPr lang="en-US" b="1" dirty="0"/>
              <a:t>INFOGRAPHIC</a:t>
            </a:r>
          </a:p>
        </p:txBody>
      </p:sp>
      <p:grpSp>
        <p:nvGrpSpPr>
          <p:cNvPr id="2" name="Group 1">
            <a:extLst>
              <a:ext uri="{FF2B5EF4-FFF2-40B4-BE49-F238E27FC236}">
                <a16:creationId xmlns:a16="http://schemas.microsoft.com/office/drawing/2014/main" id="{948802ED-CA73-48D5-89BB-D9288146295C}"/>
              </a:ext>
            </a:extLst>
          </p:cNvPr>
          <p:cNvGrpSpPr/>
          <p:nvPr/>
        </p:nvGrpSpPr>
        <p:grpSpPr>
          <a:xfrm>
            <a:off x="14630400" y="1978643"/>
            <a:ext cx="13771203" cy="13127006"/>
            <a:chOff x="5255941" y="906246"/>
            <a:chExt cx="5293112" cy="5045508"/>
          </a:xfrm>
        </p:grpSpPr>
        <p:sp>
          <p:nvSpPr>
            <p:cNvPr id="7" name="Oval 6">
              <a:extLst>
                <a:ext uri="{FF2B5EF4-FFF2-40B4-BE49-F238E27FC236}">
                  <a16:creationId xmlns:a16="http://schemas.microsoft.com/office/drawing/2014/main" id="{B700592D-9F04-421E-B61F-DB8CFFFD4400}"/>
                </a:ext>
              </a:extLst>
            </p:cNvPr>
            <p:cNvSpPr>
              <a:spLocks noChangeArrowheads="1"/>
            </p:cNvSpPr>
            <p:nvPr/>
          </p:nvSpPr>
          <p:spPr bwMode="auto">
            <a:xfrm>
              <a:off x="6493959" y="2409387"/>
              <a:ext cx="2834595" cy="2828755"/>
            </a:xfrm>
            <a:prstGeom prst="ellipse">
              <a:avLst/>
            </a:prstGeom>
            <a:noFill/>
            <a:ln w="12700">
              <a:solidFill>
                <a:schemeClr val="tx1">
                  <a:alpha val="20000"/>
                </a:schemeClr>
              </a:solidFill>
            </a:ln>
          </p:spPr>
          <p:txBody>
            <a:bodyPr vert="horz" wrap="square" lIns="91440" tIns="45720" rIns="91440" bIns="45720" numCol="1" anchor="ctr" anchorCtr="0" compatLnSpc="1">
              <a:prstTxWarp prst="textNoShape">
                <a:avLst/>
              </a:prstTxWarp>
            </a:bodyPr>
            <a:lstStyle/>
            <a:p>
              <a:pPr algn="ctr"/>
              <a:r>
                <a:rPr lang="en-US" sz="3600" b="1">
                  <a:latin typeface="+mj-lt"/>
                </a:rPr>
                <a:t>Core Values</a:t>
              </a:r>
            </a:p>
          </p:txBody>
        </p:sp>
        <p:sp>
          <p:nvSpPr>
            <p:cNvPr id="8" name="AutoShape 3">
              <a:extLst>
                <a:ext uri="{FF2B5EF4-FFF2-40B4-BE49-F238E27FC236}">
                  <a16:creationId xmlns:a16="http://schemas.microsoft.com/office/drawing/2014/main" id="{49565EE0-7BCD-4C8A-93A8-2908397355AC}"/>
                </a:ext>
              </a:extLst>
            </p:cNvPr>
            <p:cNvSpPr>
              <a:spLocks noChangeAspect="1" noChangeArrowheads="1" noTextEdit="1"/>
            </p:cNvSpPr>
            <p:nvPr/>
          </p:nvSpPr>
          <p:spPr bwMode="auto">
            <a:xfrm>
              <a:off x="5255941" y="906246"/>
              <a:ext cx="5293112" cy="504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600">
                <a:latin typeface="+mj-lt"/>
              </a:endParaRPr>
            </a:p>
          </p:txBody>
        </p:sp>
        <p:sp>
          <p:nvSpPr>
            <p:cNvPr id="9" name="Oval 8">
              <a:extLst>
                <a:ext uri="{FF2B5EF4-FFF2-40B4-BE49-F238E27FC236}">
                  <a16:creationId xmlns:a16="http://schemas.microsoft.com/office/drawing/2014/main" id="{D19E998F-A83D-4B99-AAD8-602FD8FCE134}"/>
                </a:ext>
              </a:extLst>
            </p:cNvPr>
            <p:cNvSpPr>
              <a:spLocks noChangeArrowheads="1"/>
            </p:cNvSpPr>
            <p:nvPr/>
          </p:nvSpPr>
          <p:spPr bwMode="auto">
            <a:xfrm>
              <a:off x="8783125" y="3956910"/>
              <a:ext cx="1764760" cy="1761256"/>
            </a:xfrm>
            <a:prstGeom prst="ellipse">
              <a:avLst/>
            </a:prstGeom>
            <a:solidFill>
              <a:schemeClr val="bg1"/>
            </a:solidFill>
            <a:ln w="25400">
              <a:solidFill>
                <a:schemeClr val="accent3"/>
              </a:solidFill>
            </a:ln>
          </p:spPr>
          <p:txBody>
            <a:bodyPr vert="horz" wrap="square" lIns="0" tIns="360000" rIns="0" bIns="0" numCol="1" anchor="ctr" anchorCtr="0" compatLnSpc="1">
              <a:prstTxWarp prst="textNoShape">
                <a:avLst/>
              </a:prstTxWarp>
            </a:bodyPr>
            <a:lstStyle/>
            <a:p>
              <a:pPr algn="ctr">
                <a:lnSpc>
                  <a:spcPct val="120000"/>
                </a:lnSpc>
                <a:spcBef>
                  <a:spcPts val="600"/>
                </a:spcBef>
              </a:pPr>
              <a:r>
                <a:rPr lang="en-US" sz="2400" b="1" dirty="0">
                  <a:latin typeface="+mj-lt"/>
                </a:rPr>
                <a:t>Write title here</a:t>
              </a:r>
            </a:p>
            <a:p>
              <a:pPr algn="ctr">
                <a:lnSpc>
                  <a:spcPct val="120000"/>
                </a:lnSpc>
                <a:spcBef>
                  <a:spcPts val="600"/>
                </a:spcBef>
              </a:pPr>
              <a:r>
                <a:rPr lang="en-US" sz="1600" dirty="0">
                  <a:solidFill>
                    <a:schemeClr val="tx1">
                      <a:alpha val="70000"/>
                    </a:schemeClr>
                  </a:solidFill>
                  <a:latin typeface="+mj-lt"/>
                </a:rPr>
                <a:t>A peep at some distant orb has power</a:t>
              </a:r>
            </a:p>
          </p:txBody>
        </p:sp>
        <p:sp>
          <p:nvSpPr>
            <p:cNvPr id="10" name="Oval 9">
              <a:extLst>
                <a:ext uri="{FF2B5EF4-FFF2-40B4-BE49-F238E27FC236}">
                  <a16:creationId xmlns:a16="http://schemas.microsoft.com/office/drawing/2014/main" id="{5461C6DF-927C-4BFD-9E31-E7A7F78897ED}"/>
                </a:ext>
              </a:extLst>
            </p:cNvPr>
            <p:cNvSpPr>
              <a:spLocks noChangeArrowheads="1"/>
            </p:cNvSpPr>
            <p:nvPr/>
          </p:nvSpPr>
          <p:spPr bwMode="auto">
            <a:xfrm>
              <a:off x="5255941" y="3956910"/>
              <a:ext cx="1765928" cy="1761256"/>
            </a:xfrm>
            <a:prstGeom prst="ellipse">
              <a:avLst/>
            </a:prstGeom>
            <a:solidFill>
              <a:schemeClr val="bg1"/>
            </a:solidFill>
            <a:ln w="25400">
              <a:solidFill>
                <a:schemeClr val="accent1"/>
              </a:solidFill>
            </a:ln>
          </p:spPr>
          <p:txBody>
            <a:bodyPr vert="horz" wrap="square" lIns="0" tIns="360000" rIns="0" bIns="0" numCol="1" anchor="ctr" anchorCtr="0" compatLnSpc="1">
              <a:prstTxWarp prst="textNoShape">
                <a:avLst/>
              </a:prstTxWarp>
            </a:bodyPr>
            <a:lstStyle/>
            <a:p>
              <a:pPr algn="ctr">
                <a:lnSpc>
                  <a:spcPct val="120000"/>
                </a:lnSpc>
                <a:spcBef>
                  <a:spcPts val="600"/>
                </a:spcBef>
              </a:pPr>
              <a:r>
                <a:rPr lang="en-US" sz="2400" b="1" dirty="0">
                  <a:latin typeface="+mj-lt"/>
                </a:rPr>
                <a:t>Write title here</a:t>
              </a:r>
            </a:p>
            <a:p>
              <a:pPr algn="ctr">
                <a:lnSpc>
                  <a:spcPct val="120000"/>
                </a:lnSpc>
                <a:spcBef>
                  <a:spcPts val="600"/>
                </a:spcBef>
              </a:pPr>
              <a:r>
                <a:rPr lang="en-US" sz="1600" dirty="0">
                  <a:solidFill>
                    <a:schemeClr val="tx1">
                      <a:alpha val="70000"/>
                    </a:schemeClr>
                  </a:solidFill>
                  <a:latin typeface="+mj-lt"/>
                </a:rPr>
                <a:t>A peep at some distant orb has power</a:t>
              </a:r>
            </a:p>
          </p:txBody>
        </p:sp>
        <p:sp>
          <p:nvSpPr>
            <p:cNvPr id="11" name="Oval 10">
              <a:extLst>
                <a:ext uri="{FF2B5EF4-FFF2-40B4-BE49-F238E27FC236}">
                  <a16:creationId xmlns:a16="http://schemas.microsoft.com/office/drawing/2014/main" id="{EE1AF070-558A-4167-8765-C2223CDA97DB}"/>
                </a:ext>
              </a:extLst>
            </p:cNvPr>
            <p:cNvSpPr>
              <a:spLocks noChangeArrowheads="1"/>
            </p:cNvSpPr>
            <p:nvPr/>
          </p:nvSpPr>
          <p:spPr bwMode="auto">
            <a:xfrm>
              <a:off x="7017197" y="906246"/>
              <a:ext cx="1764760" cy="1761256"/>
            </a:xfrm>
            <a:prstGeom prst="ellipse">
              <a:avLst/>
            </a:prstGeom>
            <a:solidFill>
              <a:schemeClr val="bg1"/>
            </a:solidFill>
            <a:ln w="25400">
              <a:solidFill>
                <a:schemeClr val="accent2"/>
              </a:solidFill>
            </a:ln>
          </p:spPr>
          <p:txBody>
            <a:bodyPr vert="horz" wrap="square" lIns="0" tIns="360000" rIns="0" bIns="0" numCol="1" anchor="ctr" anchorCtr="0" compatLnSpc="1">
              <a:prstTxWarp prst="textNoShape">
                <a:avLst/>
              </a:prstTxWarp>
            </a:bodyPr>
            <a:lstStyle/>
            <a:p>
              <a:pPr algn="ctr">
                <a:lnSpc>
                  <a:spcPct val="120000"/>
                </a:lnSpc>
                <a:spcBef>
                  <a:spcPts val="600"/>
                </a:spcBef>
              </a:pPr>
              <a:r>
                <a:rPr lang="en-US" sz="2400" b="1" dirty="0">
                  <a:latin typeface="+mj-lt"/>
                </a:rPr>
                <a:t>Write title here</a:t>
              </a:r>
            </a:p>
            <a:p>
              <a:pPr algn="ctr">
                <a:lnSpc>
                  <a:spcPct val="120000"/>
                </a:lnSpc>
                <a:spcBef>
                  <a:spcPts val="600"/>
                </a:spcBef>
              </a:pPr>
              <a:r>
                <a:rPr lang="en-US" sz="1600" dirty="0">
                  <a:solidFill>
                    <a:schemeClr val="tx1">
                      <a:alpha val="70000"/>
                    </a:schemeClr>
                  </a:solidFill>
                  <a:latin typeface="+mj-lt"/>
                </a:rPr>
                <a:t>A peep at some distant orb has power</a:t>
              </a:r>
            </a:p>
          </p:txBody>
        </p:sp>
        <p:sp>
          <p:nvSpPr>
            <p:cNvPr id="12" name="Freeform 145">
              <a:extLst>
                <a:ext uri="{FF2B5EF4-FFF2-40B4-BE49-F238E27FC236}">
                  <a16:creationId xmlns:a16="http://schemas.microsoft.com/office/drawing/2014/main" id="{FF6555E1-5AC1-444A-B0E6-0D01E212A8DB}"/>
                </a:ext>
              </a:extLst>
            </p:cNvPr>
            <p:cNvSpPr>
              <a:spLocks noEditPoints="1"/>
            </p:cNvSpPr>
            <p:nvPr/>
          </p:nvSpPr>
          <p:spPr bwMode="auto">
            <a:xfrm>
              <a:off x="6729883" y="5542974"/>
              <a:ext cx="2277486" cy="408780"/>
            </a:xfrm>
            <a:custGeom>
              <a:avLst/>
              <a:gdLst>
                <a:gd name="T0" fmla="*/ 11 w 1950"/>
                <a:gd name="T1" fmla="*/ 56 h 350"/>
                <a:gd name="T2" fmla="*/ 51 w 1950"/>
                <a:gd name="T3" fmla="*/ 24 h 350"/>
                <a:gd name="T4" fmla="*/ 1789 w 1950"/>
                <a:gd name="T5" fmla="*/ 36 h 350"/>
                <a:gd name="T6" fmla="*/ 1835 w 1950"/>
                <a:gd name="T7" fmla="*/ 150 h 350"/>
                <a:gd name="T8" fmla="*/ 1793 w 1950"/>
                <a:gd name="T9" fmla="*/ 115 h 350"/>
                <a:gd name="T10" fmla="*/ 1828 w 1950"/>
                <a:gd name="T11" fmla="*/ 98 h 350"/>
                <a:gd name="T12" fmla="*/ 1742 w 1950"/>
                <a:gd name="T13" fmla="*/ 194 h 350"/>
                <a:gd name="T14" fmla="*/ 1702 w 1950"/>
                <a:gd name="T15" fmla="*/ 157 h 350"/>
                <a:gd name="T16" fmla="*/ 1739 w 1950"/>
                <a:gd name="T17" fmla="*/ 142 h 350"/>
                <a:gd name="T18" fmla="*/ 1654 w 1950"/>
                <a:gd name="T19" fmla="*/ 230 h 350"/>
                <a:gd name="T20" fmla="*/ 1610 w 1950"/>
                <a:gd name="T21" fmla="*/ 194 h 350"/>
                <a:gd name="T22" fmla="*/ 1646 w 1950"/>
                <a:gd name="T23" fmla="*/ 180 h 350"/>
                <a:gd name="T24" fmla="*/ 1564 w 1950"/>
                <a:gd name="T25" fmla="*/ 262 h 350"/>
                <a:gd name="T26" fmla="*/ 1516 w 1950"/>
                <a:gd name="T27" fmla="*/ 225 h 350"/>
                <a:gd name="T28" fmla="*/ 1552 w 1950"/>
                <a:gd name="T29" fmla="*/ 214 h 350"/>
                <a:gd name="T30" fmla="*/ 1469 w 1950"/>
                <a:gd name="T31" fmla="*/ 290 h 350"/>
                <a:gd name="T32" fmla="*/ 1422 w 1950"/>
                <a:gd name="T33" fmla="*/ 250 h 350"/>
                <a:gd name="T34" fmla="*/ 1460 w 1950"/>
                <a:gd name="T35" fmla="*/ 241 h 350"/>
                <a:gd name="T36" fmla="*/ 1369 w 1950"/>
                <a:gd name="T37" fmla="*/ 313 h 350"/>
                <a:gd name="T38" fmla="*/ 1327 w 1950"/>
                <a:gd name="T39" fmla="*/ 270 h 350"/>
                <a:gd name="T40" fmla="*/ 1363 w 1950"/>
                <a:gd name="T41" fmla="*/ 264 h 350"/>
                <a:gd name="T42" fmla="*/ 1275 w 1950"/>
                <a:gd name="T43" fmla="*/ 329 h 350"/>
                <a:gd name="T44" fmla="*/ 1238 w 1950"/>
                <a:gd name="T45" fmla="*/ 334 h 350"/>
                <a:gd name="T46" fmla="*/ 1264 w 1950"/>
                <a:gd name="T47" fmla="*/ 281 h 350"/>
                <a:gd name="T48" fmla="*/ 1181 w 1950"/>
                <a:gd name="T49" fmla="*/ 341 h 350"/>
                <a:gd name="T50" fmla="*/ 1140 w 1950"/>
                <a:gd name="T51" fmla="*/ 344 h 350"/>
                <a:gd name="T52" fmla="*/ 1165 w 1950"/>
                <a:gd name="T53" fmla="*/ 293 h 350"/>
                <a:gd name="T54" fmla="*/ 1085 w 1950"/>
                <a:gd name="T55" fmla="*/ 348 h 350"/>
                <a:gd name="T56" fmla="*/ 1045 w 1950"/>
                <a:gd name="T57" fmla="*/ 349 h 350"/>
                <a:gd name="T58" fmla="*/ 1065 w 1950"/>
                <a:gd name="T59" fmla="*/ 299 h 350"/>
                <a:gd name="T60" fmla="*/ 987 w 1950"/>
                <a:gd name="T61" fmla="*/ 350 h 350"/>
                <a:gd name="T62" fmla="*/ 941 w 1950"/>
                <a:gd name="T63" fmla="*/ 349 h 350"/>
                <a:gd name="T64" fmla="*/ 976 w 1950"/>
                <a:gd name="T65" fmla="*/ 300 h 350"/>
                <a:gd name="T66" fmla="*/ 875 w 1950"/>
                <a:gd name="T67" fmla="*/ 345 h 350"/>
                <a:gd name="T68" fmla="*/ 846 w 1950"/>
                <a:gd name="T69" fmla="*/ 293 h 350"/>
                <a:gd name="T70" fmla="*/ 890 w 1950"/>
                <a:gd name="T71" fmla="*/ 296 h 350"/>
                <a:gd name="T72" fmla="*/ 763 w 1950"/>
                <a:gd name="T73" fmla="*/ 333 h 350"/>
                <a:gd name="T74" fmla="*/ 761 w 1950"/>
                <a:gd name="T75" fmla="*/ 284 h 350"/>
                <a:gd name="T76" fmla="*/ 700 w 1950"/>
                <a:gd name="T77" fmla="*/ 274 h 350"/>
                <a:gd name="T78" fmla="*/ 653 w 1950"/>
                <a:gd name="T79" fmla="*/ 316 h 350"/>
                <a:gd name="T80" fmla="*/ 678 w 1950"/>
                <a:gd name="T81" fmla="*/ 270 h 350"/>
                <a:gd name="T82" fmla="*/ 588 w 1950"/>
                <a:gd name="T83" fmla="*/ 301 h 350"/>
                <a:gd name="T84" fmla="*/ 545 w 1950"/>
                <a:gd name="T85" fmla="*/ 291 h 350"/>
                <a:gd name="T86" fmla="*/ 595 w 1950"/>
                <a:gd name="T87" fmla="*/ 253 h 350"/>
                <a:gd name="T88" fmla="*/ 480 w 1950"/>
                <a:gd name="T89" fmla="*/ 273 h 350"/>
                <a:gd name="T90" fmla="*/ 471 w 1950"/>
                <a:gd name="T91" fmla="*/ 219 h 350"/>
                <a:gd name="T92" fmla="*/ 510 w 1950"/>
                <a:gd name="T93" fmla="*/ 231 h 350"/>
                <a:gd name="T94" fmla="*/ 374 w 1950"/>
                <a:gd name="T95" fmla="*/ 237 h 350"/>
                <a:gd name="T96" fmla="*/ 391 w 1950"/>
                <a:gd name="T97" fmla="*/ 191 h 350"/>
                <a:gd name="T98" fmla="*/ 308 w 1950"/>
                <a:gd name="T99" fmla="*/ 212 h 350"/>
                <a:gd name="T100" fmla="*/ 270 w 1950"/>
                <a:gd name="T101" fmla="*/ 196 h 350"/>
                <a:gd name="T102" fmla="*/ 305 w 1950"/>
                <a:gd name="T103" fmla="*/ 157 h 350"/>
                <a:gd name="T104" fmla="*/ 214 w 1950"/>
                <a:gd name="T105" fmla="*/ 170 h 350"/>
                <a:gd name="T106" fmla="*/ 173 w 1950"/>
                <a:gd name="T107" fmla="*/ 150 h 350"/>
                <a:gd name="T108" fmla="*/ 224 w 1950"/>
                <a:gd name="T109" fmla="*/ 120 h 350"/>
                <a:gd name="T110" fmla="*/ 114 w 1950"/>
                <a:gd name="T111" fmla="*/ 118 h 350"/>
                <a:gd name="T112" fmla="*/ 110 w 1950"/>
                <a:gd name="T113" fmla="*/ 59 h 350"/>
                <a:gd name="T114" fmla="*/ 149 w 1950"/>
                <a:gd name="T115" fmla="*/ 8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50" h="350">
                  <a:moveTo>
                    <a:pt x="68" y="34"/>
                  </a:moveTo>
                  <a:lnTo>
                    <a:pt x="42" y="76"/>
                  </a:lnTo>
                  <a:lnTo>
                    <a:pt x="39" y="74"/>
                  </a:lnTo>
                  <a:lnTo>
                    <a:pt x="35" y="72"/>
                  </a:lnTo>
                  <a:lnTo>
                    <a:pt x="31" y="70"/>
                  </a:lnTo>
                  <a:lnTo>
                    <a:pt x="28" y="67"/>
                  </a:lnTo>
                  <a:lnTo>
                    <a:pt x="25" y="65"/>
                  </a:lnTo>
                  <a:lnTo>
                    <a:pt x="21" y="63"/>
                  </a:lnTo>
                  <a:lnTo>
                    <a:pt x="18" y="61"/>
                  </a:lnTo>
                  <a:lnTo>
                    <a:pt x="14" y="58"/>
                  </a:lnTo>
                  <a:lnTo>
                    <a:pt x="11" y="56"/>
                  </a:lnTo>
                  <a:lnTo>
                    <a:pt x="7" y="54"/>
                  </a:lnTo>
                  <a:lnTo>
                    <a:pt x="3" y="52"/>
                  </a:lnTo>
                  <a:lnTo>
                    <a:pt x="0" y="50"/>
                  </a:lnTo>
                  <a:lnTo>
                    <a:pt x="27" y="8"/>
                  </a:lnTo>
                  <a:lnTo>
                    <a:pt x="30" y="11"/>
                  </a:lnTo>
                  <a:lnTo>
                    <a:pt x="34" y="13"/>
                  </a:lnTo>
                  <a:lnTo>
                    <a:pt x="37" y="15"/>
                  </a:lnTo>
                  <a:lnTo>
                    <a:pt x="41" y="17"/>
                  </a:lnTo>
                  <a:lnTo>
                    <a:pt x="44" y="19"/>
                  </a:lnTo>
                  <a:lnTo>
                    <a:pt x="48" y="22"/>
                  </a:lnTo>
                  <a:lnTo>
                    <a:pt x="51" y="24"/>
                  </a:lnTo>
                  <a:lnTo>
                    <a:pt x="55" y="26"/>
                  </a:lnTo>
                  <a:lnTo>
                    <a:pt x="58" y="28"/>
                  </a:lnTo>
                  <a:lnTo>
                    <a:pt x="61" y="30"/>
                  </a:lnTo>
                  <a:lnTo>
                    <a:pt x="65" y="32"/>
                  </a:lnTo>
                  <a:lnTo>
                    <a:pt x="68" y="34"/>
                  </a:lnTo>
                  <a:lnTo>
                    <a:pt x="68" y="34"/>
                  </a:lnTo>
                  <a:close/>
                  <a:moveTo>
                    <a:pt x="1945" y="61"/>
                  </a:moveTo>
                  <a:lnTo>
                    <a:pt x="1950" y="171"/>
                  </a:lnTo>
                  <a:lnTo>
                    <a:pt x="1886" y="207"/>
                  </a:lnTo>
                  <a:lnTo>
                    <a:pt x="1880" y="98"/>
                  </a:lnTo>
                  <a:lnTo>
                    <a:pt x="1789" y="36"/>
                  </a:lnTo>
                  <a:lnTo>
                    <a:pt x="1853" y="0"/>
                  </a:lnTo>
                  <a:lnTo>
                    <a:pt x="1945" y="61"/>
                  </a:lnTo>
                  <a:lnTo>
                    <a:pt x="1945" y="61"/>
                  </a:lnTo>
                  <a:close/>
                  <a:moveTo>
                    <a:pt x="1830" y="97"/>
                  </a:moveTo>
                  <a:lnTo>
                    <a:pt x="1853" y="140"/>
                  </a:lnTo>
                  <a:lnTo>
                    <a:pt x="1851" y="142"/>
                  </a:lnTo>
                  <a:lnTo>
                    <a:pt x="1848" y="143"/>
                  </a:lnTo>
                  <a:lnTo>
                    <a:pt x="1845" y="144"/>
                  </a:lnTo>
                  <a:lnTo>
                    <a:pt x="1842" y="146"/>
                  </a:lnTo>
                  <a:lnTo>
                    <a:pt x="1838" y="148"/>
                  </a:lnTo>
                  <a:lnTo>
                    <a:pt x="1835" y="150"/>
                  </a:lnTo>
                  <a:lnTo>
                    <a:pt x="1832" y="151"/>
                  </a:lnTo>
                  <a:lnTo>
                    <a:pt x="1828" y="153"/>
                  </a:lnTo>
                  <a:lnTo>
                    <a:pt x="1825" y="155"/>
                  </a:lnTo>
                  <a:lnTo>
                    <a:pt x="1822" y="156"/>
                  </a:lnTo>
                  <a:lnTo>
                    <a:pt x="1818" y="158"/>
                  </a:lnTo>
                  <a:lnTo>
                    <a:pt x="1815" y="160"/>
                  </a:lnTo>
                  <a:lnTo>
                    <a:pt x="1812" y="161"/>
                  </a:lnTo>
                  <a:lnTo>
                    <a:pt x="1809" y="163"/>
                  </a:lnTo>
                  <a:lnTo>
                    <a:pt x="1787" y="119"/>
                  </a:lnTo>
                  <a:lnTo>
                    <a:pt x="1790" y="117"/>
                  </a:lnTo>
                  <a:lnTo>
                    <a:pt x="1793" y="115"/>
                  </a:lnTo>
                  <a:lnTo>
                    <a:pt x="1797" y="114"/>
                  </a:lnTo>
                  <a:lnTo>
                    <a:pt x="1800" y="113"/>
                  </a:lnTo>
                  <a:lnTo>
                    <a:pt x="1803" y="111"/>
                  </a:lnTo>
                  <a:lnTo>
                    <a:pt x="1806" y="109"/>
                  </a:lnTo>
                  <a:lnTo>
                    <a:pt x="1810" y="108"/>
                  </a:lnTo>
                  <a:lnTo>
                    <a:pt x="1813" y="106"/>
                  </a:lnTo>
                  <a:lnTo>
                    <a:pt x="1816" y="104"/>
                  </a:lnTo>
                  <a:lnTo>
                    <a:pt x="1819" y="103"/>
                  </a:lnTo>
                  <a:lnTo>
                    <a:pt x="1822" y="101"/>
                  </a:lnTo>
                  <a:lnTo>
                    <a:pt x="1825" y="99"/>
                  </a:lnTo>
                  <a:lnTo>
                    <a:pt x="1828" y="98"/>
                  </a:lnTo>
                  <a:lnTo>
                    <a:pt x="1830" y="97"/>
                  </a:lnTo>
                  <a:lnTo>
                    <a:pt x="1830" y="97"/>
                  </a:lnTo>
                  <a:close/>
                  <a:moveTo>
                    <a:pt x="1743" y="140"/>
                  </a:moveTo>
                  <a:lnTo>
                    <a:pt x="1764" y="184"/>
                  </a:lnTo>
                  <a:lnTo>
                    <a:pt x="1762" y="185"/>
                  </a:lnTo>
                  <a:lnTo>
                    <a:pt x="1759" y="186"/>
                  </a:lnTo>
                  <a:lnTo>
                    <a:pt x="1755" y="188"/>
                  </a:lnTo>
                  <a:lnTo>
                    <a:pt x="1752" y="189"/>
                  </a:lnTo>
                  <a:lnTo>
                    <a:pt x="1748" y="191"/>
                  </a:lnTo>
                  <a:lnTo>
                    <a:pt x="1746" y="193"/>
                  </a:lnTo>
                  <a:lnTo>
                    <a:pt x="1742" y="194"/>
                  </a:lnTo>
                  <a:lnTo>
                    <a:pt x="1739" y="196"/>
                  </a:lnTo>
                  <a:lnTo>
                    <a:pt x="1735" y="197"/>
                  </a:lnTo>
                  <a:lnTo>
                    <a:pt x="1732" y="199"/>
                  </a:lnTo>
                  <a:lnTo>
                    <a:pt x="1728" y="200"/>
                  </a:lnTo>
                  <a:lnTo>
                    <a:pt x="1725" y="201"/>
                  </a:lnTo>
                  <a:lnTo>
                    <a:pt x="1722" y="203"/>
                  </a:lnTo>
                  <a:lnTo>
                    <a:pt x="1718" y="204"/>
                  </a:lnTo>
                  <a:lnTo>
                    <a:pt x="1718" y="204"/>
                  </a:lnTo>
                  <a:lnTo>
                    <a:pt x="1699" y="159"/>
                  </a:lnTo>
                  <a:lnTo>
                    <a:pt x="1699" y="159"/>
                  </a:lnTo>
                  <a:lnTo>
                    <a:pt x="1702" y="157"/>
                  </a:lnTo>
                  <a:lnTo>
                    <a:pt x="1706" y="156"/>
                  </a:lnTo>
                  <a:lnTo>
                    <a:pt x="1709" y="155"/>
                  </a:lnTo>
                  <a:lnTo>
                    <a:pt x="1712" y="153"/>
                  </a:lnTo>
                  <a:lnTo>
                    <a:pt x="1715" y="152"/>
                  </a:lnTo>
                  <a:lnTo>
                    <a:pt x="1719" y="150"/>
                  </a:lnTo>
                  <a:lnTo>
                    <a:pt x="1722" y="149"/>
                  </a:lnTo>
                  <a:lnTo>
                    <a:pt x="1725" y="147"/>
                  </a:lnTo>
                  <a:lnTo>
                    <a:pt x="1729" y="146"/>
                  </a:lnTo>
                  <a:lnTo>
                    <a:pt x="1732" y="144"/>
                  </a:lnTo>
                  <a:lnTo>
                    <a:pt x="1735" y="143"/>
                  </a:lnTo>
                  <a:lnTo>
                    <a:pt x="1739" y="142"/>
                  </a:lnTo>
                  <a:lnTo>
                    <a:pt x="1742" y="140"/>
                  </a:lnTo>
                  <a:lnTo>
                    <a:pt x="1743" y="140"/>
                  </a:lnTo>
                  <a:lnTo>
                    <a:pt x="1743" y="140"/>
                  </a:lnTo>
                  <a:close/>
                  <a:moveTo>
                    <a:pt x="1654" y="177"/>
                  </a:moveTo>
                  <a:lnTo>
                    <a:pt x="1672" y="223"/>
                  </a:lnTo>
                  <a:lnTo>
                    <a:pt x="1671" y="224"/>
                  </a:lnTo>
                  <a:lnTo>
                    <a:pt x="1667" y="225"/>
                  </a:lnTo>
                  <a:lnTo>
                    <a:pt x="1664" y="226"/>
                  </a:lnTo>
                  <a:lnTo>
                    <a:pt x="1661" y="228"/>
                  </a:lnTo>
                  <a:lnTo>
                    <a:pt x="1657" y="229"/>
                  </a:lnTo>
                  <a:lnTo>
                    <a:pt x="1654" y="230"/>
                  </a:lnTo>
                  <a:lnTo>
                    <a:pt x="1650" y="232"/>
                  </a:lnTo>
                  <a:lnTo>
                    <a:pt x="1647" y="232"/>
                  </a:lnTo>
                  <a:lnTo>
                    <a:pt x="1644" y="234"/>
                  </a:lnTo>
                  <a:lnTo>
                    <a:pt x="1640" y="235"/>
                  </a:lnTo>
                  <a:lnTo>
                    <a:pt x="1637" y="236"/>
                  </a:lnTo>
                  <a:lnTo>
                    <a:pt x="1633" y="238"/>
                  </a:lnTo>
                  <a:lnTo>
                    <a:pt x="1630" y="239"/>
                  </a:lnTo>
                  <a:lnTo>
                    <a:pt x="1626" y="240"/>
                  </a:lnTo>
                  <a:lnTo>
                    <a:pt x="1625" y="241"/>
                  </a:lnTo>
                  <a:lnTo>
                    <a:pt x="1609" y="195"/>
                  </a:lnTo>
                  <a:lnTo>
                    <a:pt x="1610" y="194"/>
                  </a:lnTo>
                  <a:lnTo>
                    <a:pt x="1613" y="193"/>
                  </a:lnTo>
                  <a:lnTo>
                    <a:pt x="1616" y="192"/>
                  </a:lnTo>
                  <a:lnTo>
                    <a:pt x="1619" y="190"/>
                  </a:lnTo>
                  <a:lnTo>
                    <a:pt x="1623" y="189"/>
                  </a:lnTo>
                  <a:lnTo>
                    <a:pt x="1626" y="188"/>
                  </a:lnTo>
                  <a:lnTo>
                    <a:pt x="1629" y="187"/>
                  </a:lnTo>
                  <a:lnTo>
                    <a:pt x="1633" y="185"/>
                  </a:lnTo>
                  <a:lnTo>
                    <a:pt x="1636" y="184"/>
                  </a:lnTo>
                  <a:lnTo>
                    <a:pt x="1640" y="183"/>
                  </a:lnTo>
                  <a:lnTo>
                    <a:pt x="1643" y="182"/>
                  </a:lnTo>
                  <a:lnTo>
                    <a:pt x="1646" y="180"/>
                  </a:lnTo>
                  <a:lnTo>
                    <a:pt x="1649" y="179"/>
                  </a:lnTo>
                  <a:lnTo>
                    <a:pt x="1653" y="178"/>
                  </a:lnTo>
                  <a:lnTo>
                    <a:pt x="1654" y="177"/>
                  </a:lnTo>
                  <a:lnTo>
                    <a:pt x="1654" y="177"/>
                  </a:lnTo>
                  <a:close/>
                  <a:moveTo>
                    <a:pt x="1562" y="210"/>
                  </a:moveTo>
                  <a:lnTo>
                    <a:pt x="1578" y="257"/>
                  </a:lnTo>
                  <a:lnTo>
                    <a:pt x="1578" y="257"/>
                  </a:lnTo>
                  <a:lnTo>
                    <a:pt x="1574" y="258"/>
                  </a:lnTo>
                  <a:lnTo>
                    <a:pt x="1571" y="260"/>
                  </a:lnTo>
                  <a:lnTo>
                    <a:pt x="1567" y="261"/>
                  </a:lnTo>
                  <a:lnTo>
                    <a:pt x="1564" y="262"/>
                  </a:lnTo>
                  <a:lnTo>
                    <a:pt x="1560" y="263"/>
                  </a:lnTo>
                  <a:lnTo>
                    <a:pt x="1557" y="264"/>
                  </a:lnTo>
                  <a:lnTo>
                    <a:pt x="1553" y="265"/>
                  </a:lnTo>
                  <a:lnTo>
                    <a:pt x="1550" y="266"/>
                  </a:lnTo>
                  <a:lnTo>
                    <a:pt x="1547" y="267"/>
                  </a:lnTo>
                  <a:lnTo>
                    <a:pt x="1543" y="268"/>
                  </a:lnTo>
                  <a:lnTo>
                    <a:pt x="1539" y="269"/>
                  </a:lnTo>
                  <a:lnTo>
                    <a:pt x="1536" y="270"/>
                  </a:lnTo>
                  <a:lnTo>
                    <a:pt x="1532" y="271"/>
                  </a:lnTo>
                  <a:lnTo>
                    <a:pt x="1530" y="272"/>
                  </a:lnTo>
                  <a:lnTo>
                    <a:pt x="1516" y="225"/>
                  </a:lnTo>
                  <a:lnTo>
                    <a:pt x="1518" y="225"/>
                  </a:lnTo>
                  <a:lnTo>
                    <a:pt x="1521" y="223"/>
                  </a:lnTo>
                  <a:lnTo>
                    <a:pt x="1525" y="222"/>
                  </a:lnTo>
                  <a:lnTo>
                    <a:pt x="1528" y="221"/>
                  </a:lnTo>
                  <a:lnTo>
                    <a:pt x="1532" y="220"/>
                  </a:lnTo>
                  <a:lnTo>
                    <a:pt x="1535" y="219"/>
                  </a:lnTo>
                  <a:lnTo>
                    <a:pt x="1539" y="218"/>
                  </a:lnTo>
                  <a:lnTo>
                    <a:pt x="1542" y="217"/>
                  </a:lnTo>
                  <a:lnTo>
                    <a:pt x="1545" y="216"/>
                  </a:lnTo>
                  <a:lnTo>
                    <a:pt x="1548" y="215"/>
                  </a:lnTo>
                  <a:lnTo>
                    <a:pt x="1552" y="214"/>
                  </a:lnTo>
                  <a:lnTo>
                    <a:pt x="1555" y="213"/>
                  </a:lnTo>
                  <a:lnTo>
                    <a:pt x="1559" y="211"/>
                  </a:lnTo>
                  <a:lnTo>
                    <a:pt x="1562" y="210"/>
                  </a:lnTo>
                  <a:lnTo>
                    <a:pt x="1562" y="210"/>
                  </a:lnTo>
                  <a:lnTo>
                    <a:pt x="1562" y="210"/>
                  </a:lnTo>
                  <a:close/>
                  <a:moveTo>
                    <a:pt x="1470" y="238"/>
                  </a:moveTo>
                  <a:lnTo>
                    <a:pt x="1482" y="286"/>
                  </a:lnTo>
                  <a:lnTo>
                    <a:pt x="1480" y="287"/>
                  </a:lnTo>
                  <a:lnTo>
                    <a:pt x="1476" y="288"/>
                  </a:lnTo>
                  <a:lnTo>
                    <a:pt x="1472" y="289"/>
                  </a:lnTo>
                  <a:lnTo>
                    <a:pt x="1469" y="290"/>
                  </a:lnTo>
                  <a:lnTo>
                    <a:pt x="1465" y="291"/>
                  </a:lnTo>
                  <a:lnTo>
                    <a:pt x="1462" y="291"/>
                  </a:lnTo>
                  <a:lnTo>
                    <a:pt x="1458" y="292"/>
                  </a:lnTo>
                  <a:lnTo>
                    <a:pt x="1454" y="293"/>
                  </a:lnTo>
                  <a:lnTo>
                    <a:pt x="1451" y="294"/>
                  </a:lnTo>
                  <a:lnTo>
                    <a:pt x="1448" y="295"/>
                  </a:lnTo>
                  <a:lnTo>
                    <a:pt x="1444" y="296"/>
                  </a:lnTo>
                  <a:lnTo>
                    <a:pt x="1441" y="296"/>
                  </a:lnTo>
                  <a:lnTo>
                    <a:pt x="1437" y="297"/>
                  </a:lnTo>
                  <a:lnTo>
                    <a:pt x="1434" y="298"/>
                  </a:lnTo>
                  <a:lnTo>
                    <a:pt x="1422" y="250"/>
                  </a:lnTo>
                  <a:lnTo>
                    <a:pt x="1425" y="250"/>
                  </a:lnTo>
                  <a:lnTo>
                    <a:pt x="1429" y="249"/>
                  </a:lnTo>
                  <a:lnTo>
                    <a:pt x="1432" y="248"/>
                  </a:lnTo>
                  <a:lnTo>
                    <a:pt x="1436" y="247"/>
                  </a:lnTo>
                  <a:lnTo>
                    <a:pt x="1439" y="246"/>
                  </a:lnTo>
                  <a:lnTo>
                    <a:pt x="1443" y="245"/>
                  </a:lnTo>
                  <a:lnTo>
                    <a:pt x="1446" y="244"/>
                  </a:lnTo>
                  <a:lnTo>
                    <a:pt x="1449" y="244"/>
                  </a:lnTo>
                  <a:lnTo>
                    <a:pt x="1453" y="243"/>
                  </a:lnTo>
                  <a:lnTo>
                    <a:pt x="1456" y="242"/>
                  </a:lnTo>
                  <a:lnTo>
                    <a:pt x="1460" y="241"/>
                  </a:lnTo>
                  <a:lnTo>
                    <a:pt x="1463" y="240"/>
                  </a:lnTo>
                  <a:lnTo>
                    <a:pt x="1467" y="239"/>
                  </a:lnTo>
                  <a:lnTo>
                    <a:pt x="1470" y="238"/>
                  </a:lnTo>
                  <a:lnTo>
                    <a:pt x="1470" y="238"/>
                  </a:lnTo>
                  <a:close/>
                  <a:moveTo>
                    <a:pt x="1375" y="261"/>
                  </a:moveTo>
                  <a:lnTo>
                    <a:pt x="1385" y="309"/>
                  </a:lnTo>
                  <a:lnTo>
                    <a:pt x="1383" y="310"/>
                  </a:lnTo>
                  <a:lnTo>
                    <a:pt x="1380" y="310"/>
                  </a:lnTo>
                  <a:lnTo>
                    <a:pt x="1376" y="311"/>
                  </a:lnTo>
                  <a:lnTo>
                    <a:pt x="1373" y="312"/>
                  </a:lnTo>
                  <a:lnTo>
                    <a:pt x="1369" y="313"/>
                  </a:lnTo>
                  <a:lnTo>
                    <a:pt x="1365" y="313"/>
                  </a:lnTo>
                  <a:lnTo>
                    <a:pt x="1362" y="314"/>
                  </a:lnTo>
                  <a:lnTo>
                    <a:pt x="1358" y="315"/>
                  </a:lnTo>
                  <a:lnTo>
                    <a:pt x="1354" y="316"/>
                  </a:lnTo>
                  <a:lnTo>
                    <a:pt x="1351" y="316"/>
                  </a:lnTo>
                  <a:lnTo>
                    <a:pt x="1348" y="317"/>
                  </a:lnTo>
                  <a:lnTo>
                    <a:pt x="1344" y="318"/>
                  </a:lnTo>
                  <a:lnTo>
                    <a:pt x="1340" y="318"/>
                  </a:lnTo>
                  <a:lnTo>
                    <a:pt x="1337" y="319"/>
                  </a:lnTo>
                  <a:lnTo>
                    <a:pt x="1336" y="319"/>
                  </a:lnTo>
                  <a:lnTo>
                    <a:pt x="1327" y="270"/>
                  </a:lnTo>
                  <a:lnTo>
                    <a:pt x="1328" y="270"/>
                  </a:lnTo>
                  <a:lnTo>
                    <a:pt x="1331" y="270"/>
                  </a:lnTo>
                  <a:lnTo>
                    <a:pt x="1335" y="269"/>
                  </a:lnTo>
                  <a:lnTo>
                    <a:pt x="1338" y="268"/>
                  </a:lnTo>
                  <a:lnTo>
                    <a:pt x="1342" y="268"/>
                  </a:lnTo>
                  <a:lnTo>
                    <a:pt x="1345" y="267"/>
                  </a:lnTo>
                  <a:lnTo>
                    <a:pt x="1349" y="266"/>
                  </a:lnTo>
                  <a:lnTo>
                    <a:pt x="1352" y="266"/>
                  </a:lnTo>
                  <a:lnTo>
                    <a:pt x="1355" y="265"/>
                  </a:lnTo>
                  <a:lnTo>
                    <a:pt x="1359" y="264"/>
                  </a:lnTo>
                  <a:lnTo>
                    <a:pt x="1363" y="264"/>
                  </a:lnTo>
                  <a:lnTo>
                    <a:pt x="1366" y="263"/>
                  </a:lnTo>
                  <a:lnTo>
                    <a:pt x="1370" y="262"/>
                  </a:lnTo>
                  <a:lnTo>
                    <a:pt x="1373" y="262"/>
                  </a:lnTo>
                  <a:lnTo>
                    <a:pt x="1375" y="261"/>
                  </a:lnTo>
                  <a:lnTo>
                    <a:pt x="1375" y="261"/>
                  </a:lnTo>
                  <a:close/>
                  <a:moveTo>
                    <a:pt x="1280" y="279"/>
                  </a:moveTo>
                  <a:lnTo>
                    <a:pt x="1287" y="327"/>
                  </a:lnTo>
                  <a:lnTo>
                    <a:pt x="1286" y="327"/>
                  </a:lnTo>
                  <a:lnTo>
                    <a:pt x="1283" y="328"/>
                  </a:lnTo>
                  <a:lnTo>
                    <a:pt x="1279" y="329"/>
                  </a:lnTo>
                  <a:lnTo>
                    <a:pt x="1275" y="329"/>
                  </a:lnTo>
                  <a:lnTo>
                    <a:pt x="1272" y="330"/>
                  </a:lnTo>
                  <a:lnTo>
                    <a:pt x="1268" y="330"/>
                  </a:lnTo>
                  <a:lnTo>
                    <a:pt x="1264" y="331"/>
                  </a:lnTo>
                  <a:lnTo>
                    <a:pt x="1260" y="331"/>
                  </a:lnTo>
                  <a:lnTo>
                    <a:pt x="1257" y="332"/>
                  </a:lnTo>
                  <a:lnTo>
                    <a:pt x="1253" y="332"/>
                  </a:lnTo>
                  <a:lnTo>
                    <a:pt x="1250" y="333"/>
                  </a:lnTo>
                  <a:lnTo>
                    <a:pt x="1246" y="333"/>
                  </a:lnTo>
                  <a:lnTo>
                    <a:pt x="1243" y="334"/>
                  </a:lnTo>
                  <a:lnTo>
                    <a:pt x="1239" y="334"/>
                  </a:lnTo>
                  <a:lnTo>
                    <a:pt x="1238" y="334"/>
                  </a:lnTo>
                  <a:lnTo>
                    <a:pt x="1232" y="286"/>
                  </a:lnTo>
                  <a:lnTo>
                    <a:pt x="1232" y="286"/>
                  </a:lnTo>
                  <a:lnTo>
                    <a:pt x="1236" y="285"/>
                  </a:lnTo>
                  <a:lnTo>
                    <a:pt x="1240" y="285"/>
                  </a:lnTo>
                  <a:lnTo>
                    <a:pt x="1243" y="284"/>
                  </a:lnTo>
                  <a:lnTo>
                    <a:pt x="1247" y="284"/>
                  </a:lnTo>
                  <a:lnTo>
                    <a:pt x="1250" y="283"/>
                  </a:lnTo>
                  <a:lnTo>
                    <a:pt x="1253" y="283"/>
                  </a:lnTo>
                  <a:lnTo>
                    <a:pt x="1257" y="282"/>
                  </a:lnTo>
                  <a:lnTo>
                    <a:pt x="1261" y="282"/>
                  </a:lnTo>
                  <a:lnTo>
                    <a:pt x="1264" y="281"/>
                  </a:lnTo>
                  <a:lnTo>
                    <a:pt x="1268" y="281"/>
                  </a:lnTo>
                  <a:lnTo>
                    <a:pt x="1271" y="280"/>
                  </a:lnTo>
                  <a:lnTo>
                    <a:pt x="1275" y="280"/>
                  </a:lnTo>
                  <a:lnTo>
                    <a:pt x="1279" y="279"/>
                  </a:lnTo>
                  <a:lnTo>
                    <a:pt x="1280" y="279"/>
                  </a:lnTo>
                  <a:lnTo>
                    <a:pt x="1280" y="279"/>
                  </a:lnTo>
                  <a:close/>
                  <a:moveTo>
                    <a:pt x="1184" y="291"/>
                  </a:moveTo>
                  <a:lnTo>
                    <a:pt x="1188" y="340"/>
                  </a:lnTo>
                  <a:lnTo>
                    <a:pt x="1188" y="340"/>
                  </a:lnTo>
                  <a:lnTo>
                    <a:pt x="1184" y="341"/>
                  </a:lnTo>
                  <a:lnTo>
                    <a:pt x="1181" y="341"/>
                  </a:lnTo>
                  <a:lnTo>
                    <a:pt x="1177" y="341"/>
                  </a:lnTo>
                  <a:lnTo>
                    <a:pt x="1173" y="342"/>
                  </a:lnTo>
                  <a:lnTo>
                    <a:pt x="1169" y="342"/>
                  </a:lnTo>
                  <a:lnTo>
                    <a:pt x="1166" y="342"/>
                  </a:lnTo>
                  <a:lnTo>
                    <a:pt x="1162" y="343"/>
                  </a:lnTo>
                  <a:lnTo>
                    <a:pt x="1158" y="343"/>
                  </a:lnTo>
                  <a:lnTo>
                    <a:pt x="1155" y="343"/>
                  </a:lnTo>
                  <a:lnTo>
                    <a:pt x="1151" y="344"/>
                  </a:lnTo>
                  <a:lnTo>
                    <a:pt x="1148" y="344"/>
                  </a:lnTo>
                  <a:lnTo>
                    <a:pt x="1144" y="344"/>
                  </a:lnTo>
                  <a:lnTo>
                    <a:pt x="1140" y="344"/>
                  </a:lnTo>
                  <a:lnTo>
                    <a:pt x="1139" y="345"/>
                  </a:lnTo>
                  <a:lnTo>
                    <a:pt x="1135" y="295"/>
                  </a:lnTo>
                  <a:lnTo>
                    <a:pt x="1136" y="295"/>
                  </a:lnTo>
                  <a:lnTo>
                    <a:pt x="1140" y="295"/>
                  </a:lnTo>
                  <a:lnTo>
                    <a:pt x="1144" y="295"/>
                  </a:lnTo>
                  <a:lnTo>
                    <a:pt x="1147" y="294"/>
                  </a:lnTo>
                  <a:lnTo>
                    <a:pt x="1151" y="294"/>
                  </a:lnTo>
                  <a:lnTo>
                    <a:pt x="1154" y="294"/>
                  </a:lnTo>
                  <a:lnTo>
                    <a:pt x="1158" y="293"/>
                  </a:lnTo>
                  <a:lnTo>
                    <a:pt x="1161" y="293"/>
                  </a:lnTo>
                  <a:lnTo>
                    <a:pt x="1165" y="293"/>
                  </a:lnTo>
                  <a:lnTo>
                    <a:pt x="1169" y="292"/>
                  </a:lnTo>
                  <a:lnTo>
                    <a:pt x="1172" y="292"/>
                  </a:lnTo>
                  <a:lnTo>
                    <a:pt x="1176" y="292"/>
                  </a:lnTo>
                  <a:lnTo>
                    <a:pt x="1179" y="291"/>
                  </a:lnTo>
                  <a:lnTo>
                    <a:pt x="1183" y="291"/>
                  </a:lnTo>
                  <a:lnTo>
                    <a:pt x="1184" y="291"/>
                  </a:lnTo>
                  <a:lnTo>
                    <a:pt x="1184" y="291"/>
                  </a:lnTo>
                  <a:close/>
                  <a:moveTo>
                    <a:pt x="1086" y="298"/>
                  </a:moveTo>
                  <a:lnTo>
                    <a:pt x="1089" y="348"/>
                  </a:lnTo>
                  <a:lnTo>
                    <a:pt x="1088" y="348"/>
                  </a:lnTo>
                  <a:lnTo>
                    <a:pt x="1085" y="348"/>
                  </a:lnTo>
                  <a:lnTo>
                    <a:pt x="1081" y="348"/>
                  </a:lnTo>
                  <a:lnTo>
                    <a:pt x="1078" y="348"/>
                  </a:lnTo>
                  <a:lnTo>
                    <a:pt x="1074" y="348"/>
                  </a:lnTo>
                  <a:lnTo>
                    <a:pt x="1070" y="348"/>
                  </a:lnTo>
                  <a:lnTo>
                    <a:pt x="1067" y="349"/>
                  </a:lnTo>
                  <a:lnTo>
                    <a:pt x="1063" y="349"/>
                  </a:lnTo>
                  <a:lnTo>
                    <a:pt x="1059" y="349"/>
                  </a:lnTo>
                  <a:lnTo>
                    <a:pt x="1055" y="349"/>
                  </a:lnTo>
                  <a:lnTo>
                    <a:pt x="1052" y="349"/>
                  </a:lnTo>
                  <a:lnTo>
                    <a:pt x="1048" y="349"/>
                  </a:lnTo>
                  <a:lnTo>
                    <a:pt x="1045" y="349"/>
                  </a:lnTo>
                  <a:lnTo>
                    <a:pt x="1041" y="349"/>
                  </a:lnTo>
                  <a:lnTo>
                    <a:pt x="1039" y="349"/>
                  </a:lnTo>
                  <a:lnTo>
                    <a:pt x="1038" y="300"/>
                  </a:lnTo>
                  <a:lnTo>
                    <a:pt x="1040" y="300"/>
                  </a:lnTo>
                  <a:lnTo>
                    <a:pt x="1043" y="300"/>
                  </a:lnTo>
                  <a:lnTo>
                    <a:pt x="1047" y="300"/>
                  </a:lnTo>
                  <a:lnTo>
                    <a:pt x="1051" y="300"/>
                  </a:lnTo>
                  <a:lnTo>
                    <a:pt x="1054" y="299"/>
                  </a:lnTo>
                  <a:lnTo>
                    <a:pt x="1058" y="299"/>
                  </a:lnTo>
                  <a:lnTo>
                    <a:pt x="1061" y="299"/>
                  </a:lnTo>
                  <a:lnTo>
                    <a:pt x="1065" y="299"/>
                  </a:lnTo>
                  <a:lnTo>
                    <a:pt x="1068" y="299"/>
                  </a:lnTo>
                  <a:lnTo>
                    <a:pt x="1072" y="299"/>
                  </a:lnTo>
                  <a:lnTo>
                    <a:pt x="1076" y="299"/>
                  </a:lnTo>
                  <a:lnTo>
                    <a:pt x="1079" y="299"/>
                  </a:lnTo>
                  <a:lnTo>
                    <a:pt x="1083" y="298"/>
                  </a:lnTo>
                  <a:lnTo>
                    <a:pt x="1086" y="298"/>
                  </a:lnTo>
                  <a:lnTo>
                    <a:pt x="1086" y="298"/>
                  </a:lnTo>
                  <a:lnTo>
                    <a:pt x="1086" y="298"/>
                  </a:lnTo>
                  <a:close/>
                  <a:moveTo>
                    <a:pt x="989" y="300"/>
                  </a:moveTo>
                  <a:lnTo>
                    <a:pt x="989" y="350"/>
                  </a:lnTo>
                  <a:lnTo>
                    <a:pt x="987" y="350"/>
                  </a:lnTo>
                  <a:lnTo>
                    <a:pt x="983" y="350"/>
                  </a:lnTo>
                  <a:lnTo>
                    <a:pt x="979" y="349"/>
                  </a:lnTo>
                  <a:lnTo>
                    <a:pt x="975" y="349"/>
                  </a:lnTo>
                  <a:lnTo>
                    <a:pt x="970" y="349"/>
                  </a:lnTo>
                  <a:lnTo>
                    <a:pt x="966" y="349"/>
                  </a:lnTo>
                  <a:lnTo>
                    <a:pt x="962" y="349"/>
                  </a:lnTo>
                  <a:lnTo>
                    <a:pt x="958" y="349"/>
                  </a:lnTo>
                  <a:lnTo>
                    <a:pt x="954" y="349"/>
                  </a:lnTo>
                  <a:lnTo>
                    <a:pt x="950" y="349"/>
                  </a:lnTo>
                  <a:lnTo>
                    <a:pt x="946" y="349"/>
                  </a:lnTo>
                  <a:lnTo>
                    <a:pt x="941" y="349"/>
                  </a:lnTo>
                  <a:lnTo>
                    <a:pt x="939" y="348"/>
                  </a:lnTo>
                  <a:lnTo>
                    <a:pt x="941" y="299"/>
                  </a:lnTo>
                  <a:lnTo>
                    <a:pt x="943" y="299"/>
                  </a:lnTo>
                  <a:lnTo>
                    <a:pt x="947" y="299"/>
                  </a:lnTo>
                  <a:lnTo>
                    <a:pt x="951" y="299"/>
                  </a:lnTo>
                  <a:lnTo>
                    <a:pt x="955" y="299"/>
                  </a:lnTo>
                  <a:lnTo>
                    <a:pt x="959" y="300"/>
                  </a:lnTo>
                  <a:lnTo>
                    <a:pt x="963" y="300"/>
                  </a:lnTo>
                  <a:lnTo>
                    <a:pt x="967" y="300"/>
                  </a:lnTo>
                  <a:lnTo>
                    <a:pt x="971" y="300"/>
                  </a:lnTo>
                  <a:lnTo>
                    <a:pt x="976" y="300"/>
                  </a:lnTo>
                  <a:lnTo>
                    <a:pt x="980" y="300"/>
                  </a:lnTo>
                  <a:lnTo>
                    <a:pt x="984" y="300"/>
                  </a:lnTo>
                  <a:lnTo>
                    <a:pt x="987" y="300"/>
                  </a:lnTo>
                  <a:lnTo>
                    <a:pt x="989" y="300"/>
                  </a:lnTo>
                  <a:lnTo>
                    <a:pt x="989" y="300"/>
                  </a:lnTo>
                  <a:close/>
                  <a:moveTo>
                    <a:pt x="892" y="297"/>
                  </a:moveTo>
                  <a:lnTo>
                    <a:pt x="889" y="346"/>
                  </a:lnTo>
                  <a:lnTo>
                    <a:pt x="887" y="346"/>
                  </a:lnTo>
                  <a:lnTo>
                    <a:pt x="883" y="346"/>
                  </a:lnTo>
                  <a:lnTo>
                    <a:pt x="879" y="345"/>
                  </a:lnTo>
                  <a:lnTo>
                    <a:pt x="875" y="345"/>
                  </a:lnTo>
                  <a:lnTo>
                    <a:pt x="871" y="345"/>
                  </a:lnTo>
                  <a:lnTo>
                    <a:pt x="866" y="344"/>
                  </a:lnTo>
                  <a:lnTo>
                    <a:pt x="862" y="344"/>
                  </a:lnTo>
                  <a:lnTo>
                    <a:pt x="858" y="344"/>
                  </a:lnTo>
                  <a:lnTo>
                    <a:pt x="854" y="343"/>
                  </a:lnTo>
                  <a:lnTo>
                    <a:pt x="850" y="343"/>
                  </a:lnTo>
                  <a:lnTo>
                    <a:pt x="846" y="343"/>
                  </a:lnTo>
                  <a:lnTo>
                    <a:pt x="842" y="342"/>
                  </a:lnTo>
                  <a:lnTo>
                    <a:pt x="840" y="342"/>
                  </a:lnTo>
                  <a:lnTo>
                    <a:pt x="844" y="293"/>
                  </a:lnTo>
                  <a:lnTo>
                    <a:pt x="846" y="293"/>
                  </a:lnTo>
                  <a:lnTo>
                    <a:pt x="850" y="293"/>
                  </a:lnTo>
                  <a:lnTo>
                    <a:pt x="854" y="294"/>
                  </a:lnTo>
                  <a:lnTo>
                    <a:pt x="858" y="294"/>
                  </a:lnTo>
                  <a:lnTo>
                    <a:pt x="862" y="294"/>
                  </a:lnTo>
                  <a:lnTo>
                    <a:pt x="866" y="295"/>
                  </a:lnTo>
                  <a:lnTo>
                    <a:pt x="870" y="295"/>
                  </a:lnTo>
                  <a:lnTo>
                    <a:pt x="874" y="295"/>
                  </a:lnTo>
                  <a:lnTo>
                    <a:pt x="878" y="296"/>
                  </a:lnTo>
                  <a:lnTo>
                    <a:pt x="882" y="296"/>
                  </a:lnTo>
                  <a:lnTo>
                    <a:pt x="886" y="296"/>
                  </a:lnTo>
                  <a:lnTo>
                    <a:pt x="890" y="296"/>
                  </a:lnTo>
                  <a:lnTo>
                    <a:pt x="892" y="297"/>
                  </a:lnTo>
                  <a:lnTo>
                    <a:pt x="892" y="297"/>
                  </a:lnTo>
                  <a:close/>
                  <a:moveTo>
                    <a:pt x="796" y="288"/>
                  </a:moveTo>
                  <a:lnTo>
                    <a:pt x="790" y="337"/>
                  </a:lnTo>
                  <a:lnTo>
                    <a:pt x="788" y="337"/>
                  </a:lnTo>
                  <a:lnTo>
                    <a:pt x="784" y="336"/>
                  </a:lnTo>
                  <a:lnTo>
                    <a:pt x="780" y="336"/>
                  </a:lnTo>
                  <a:lnTo>
                    <a:pt x="775" y="335"/>
                  </a:lnTo>
                  <a:lnTo>
                    <a:pt x="771" y="335"/>
                  </a:lnTo>
                  <a:lnTo>
                    <a:pt x="767" y="334"/>
                  </a:lnTo>
                  <a:lnTo>
                    <a:pt x="763" y="333"/>
                  </a:lnTo>
                  <a:lnTo>
                    <a:pt x="759" y="333"/>
                  </a:lnTo>
                  <a:lnTo>
                    <a:pt x="755" y="332"/>
                  </a:lnTo>
                  <a:lnTo>
                    <a:pt x="751" y="332"/>
                  </a:lnTo>
                  <a:lnTo>
                    <a:pt x="747" y="331"/>
                  </a:lnTo>
                  <a:lnTo>
                    <a:pt x="743" y="331"/>
                  </a:lnTo>
                  <a:lnTo>
                    <a:pt x="740" y="330"/>
                  </a:lnTo>
                  <a:lnTo>
                    <a:pt x="748" y="282"/>
                  </a:lnTo>
                  <a:lnTo>
                    <a:pt x="750" y="282"/>
                  </a:lnTo>
                  <a:lnTo>
                    <a:pt x="754" y="283"/>
                  </a:lnTo>
                  <a:lnTo>
                    <a:pt x="757" y="283"/>
                  </a:lnTo>
                  <a:lnTo>
                    <a:pt x="761" y="284"/>
                  </a:lnTo>
                  <a:lnTo>
                    <a:pt x="765" y="284"/>
                  </a:lnTo>
                  <a:lnTo>
                    <a:pt x="770" y="285"/>
                  </a:lnTo>
                  <a:lnTo>
                    <a:pt x="774" y="285"/>
                  </a:lnTo>
                  <a:lnTo>
                    <a:pt x="778" y="286"/>
                  </a:lnTo>
                  <a:lnTo>
                    <a:pt x="782" y="286"/>
                  </a:lnTo>
                  <a:lnTo>
                    <a:pt x="786" y="287"/>
                  </a:lnTo>
                  <a:lnTo>
                    <a:pt x="789" y="288"/>
                  </a:lnTo>
                  <a:lnTo>
                    <a:pt x="793" y="288"/>
                  </a:lnTo>
                  <a:lnTo>
                    <a:pt x="796" y="288"/>
                  </a:lnTo>
                  <a:lnTo>
                    <a:pt x="796" y="288"/>
                  </a:lnTo>
                  <a:close/>
                  <a:moveTo>
                    <a:pt x="700" y="274"/>
                  </a:moveTo>
                  <a:lnTo>
                    <a:pt x="691" y="322"/>
                  </a:lnTo>
                  <a:lnTo>
                    <a:pt x="689" y="322"/>
                  </a:lnTo>
                  <a:lnTo>
                    <a:pt x="685" y="321"/>
                  </a:lnTo>
                  <a:lnTo>
                    <a:pt x="681" y="321"/>
                  </a:lnTo>
                  <a:lnTo>
                    <a:pt x="677" y="320"/>
                  </a:lnTo>
                  <a:lnTo>
                    <a:pt x="673" y="319"/>
                  </a:lnTo>
                  <a:lnTo>
                    <a:pt x="669" y="319"/>
                  </a:lnTo>
                  <a:lnTo>
                    <a:pt x="665" y="318"/>
                  </a:lnTo>
                  <a:lnTo>
                    <a:pt x="661" y="317"/>
                  </a:lnTo>
                  <a:lnTo>
                    <a:pt x="656" y="316"/>
                  </a:lnTo>
                  <a:lnTo>
                    <a:pt x="653" y="316"/>
                  </a:lnTo>
                  <a:lnTo>
                    <a:pt x="649" y="315"/>
                  </a:lnTo>
                  <a:lnTo>
                    <a:pt x="645" y="314"/>
                  </a:lnTo>
                  <a:lnTo>
                    <a:pt x="642" y="313"/>
                  </a:lnTo>
                  <a:lnTo>
                    <a:pt x="652" y="265"/>
                  </a:lnTo>
                  <a:lnTo>
                    <a:pt x="654" y="265"/>
                  </a:lnTo>
                  <a:lnTo>
                    <a:pt x="658" y="266"/>
                  </a:lnTo>
                  <a:lnTo>
                    <a:pt x="662" y="267"/>
                  </a:lnTo>
                  <a:lnTo>
                    <a:pt x="666" y="268"/>
                  </a:lnTo>
                  <a:lnTo>
                    <a:pt x="670" y="269"/>
                  </a:lnTo>
                  <a:lnTo>
                    <a:pt x="674" y="269"/>
                  </a:lnTo>
                  <a:lnTo>
                    <a:pt x="678" y="270"/>
                  </a:lnTo>
                  <a:lnTo>
                    <a:pt x="682" y="271"/>
                  </a:lnTo>
                  <a:lnTo>
                    <a:pt x="686" y="272"/>
                  </a:lnTo>
                  <a:lnTo>
                    <a:pt x="690" y="272"/>
                  </a:lnTo>
                  <a:lnTo>
                    <a:pt x="694" y="273"/>
                  </a:lnTo>
                  <a:lnTo>
                    <a:pt x="698" y="274"/>
                  </a:lnTo>
                  <a:lnTo>
                    <a:pt x="700" y="274"/>
                  </a:lnTo>
                  <a:lnTo>
                    <a:pt x="700" y="274"/>
                  </a:lnTo>
                  <a:close/>
                  <a:moveTo>
                    <a:pt x="604" y="255"/>
                  </a:moveTo>
                  <a:lnTo>
                    <a:pt x="593" y="303"/>
                  </a:lnTo>
                  <a:lnTo>
                    <a:pt x="592" y="302"/>
                  </a:lnTo>
                  <a:lnTo>
                    <a:pt x="588" y="301"/>
                  </a:lnTo>
                  <a:lnTo>
                    <a:pt x="584" y="300"/>
                  </a:lnTo>
                  <a:lnTo>
                    <a:pt x="580" y="299"/>
                  </a:lnTo>
                  <a:lnTo>
                    <a:pt x="576" y="299"/>
                  </a:lnTo>
                  <a:lnTo>
                    <a:pt x="572" y="298"/>
                  </a:lnTo>
                  <a:lnTo>
                    <a:pt x="568" y="297"/>
                  </a:lnTo>
                  <a:lnTo>
                    <a:pt x="564" y="296"/>
                  </a:lnTo>
                  <a:lnTo>
                    <a:pt x="560" y="294"/>
                  </a:lnTo>
                  <a:lnTo>
                    <a:pt x="556" y="293"/>
                  </a:lnTo>
                  <a:lnTo>
                    <a:pt x="552" y="292"/>
                  </a:lnTo>
                  <a:lnTo>
                    <a:pt x="548" y="291"/>
                  </a:lnTo>
                  <a:lnTo>
                    <a:pt x="545" y="291"/>
                  </a:lnTo>
                  <a:lnTo>
                    <a:pt x="557" y="243"/>
                  </a:lnTo>
                  <a:lnTo>
                    <a:pt x="560" y="244"/>
                  </a:lnTo>
                  <a:lnTo>
                    <a:pt x="564" y="245"/>
                  </a:lnTo>
                  <a:lnTo>
                    <a:pt x="568" y="246"/>
                  </a:lnTo>
                  <a:lnTo>
                    <a:pt x="572" y="247"/>
                  </a:lnTo>
                  <a:lnTo>
                    <a:pt x="576" y="248"/>
                  </a:lnTo>
                  <a:lnTo>
                    <a:pt x="580" y="249"/>
                  </a:lnTo>
                  <a:lnTo>
                    <a:pt x="584" y="250"/>
                  </a:lnTo>
                  <a:lnTo>
                    <a:pt x="588" y="251"/>
                  </a:lnTo>
                  <a:lnTo>
                    <a:pt x="591" y="252"/>
                  </a:lnTo>
                  <a:lnTo>
                    <a:pt x="595" y="253"/>
                  </a:lnTo>
                  <a:lnTo>
                    <a:pt x="599" y="254"/>
                  </a:lnTo>
                  <a:lnTo>
                    <a:pt x="603" y="255"/>
                  </a:lnTo>
                  <a:lnTo>
                    <a:pt x="604" y="255"/>
                  </a:lnTo>
                  <a:lnTo>
                    <a:pt x="604" y="255"/>
                  </a:lnTo>
                  <a:close/>
                  <a:moveTo>
                    <a:pt x="510" y="231"/>
                  </a:moveTo>
                  <a:lnTo>
                    <a:pt x="497" y="278"/>
                  </a:lnTo>
                  <a:lnTo>
                    <a:pt x="496" y="277"/>
                  </a:lnTo>
                  <a:lnTo>
                    <a:pt x="492" y="276"/>
                  </a:lnTo>
                  <a:lnTo>
                    <a:pt x="488" y="275"/>
                  </a:lnTo>
                  <a:lnTo>
                    <a:pt x="484" y="274"/>
                  </a:lnTo>
                  <a:lnTo>
                    <a:pt x="480" y="273"/>
                  </a:lnTo>
                  <a:lnTo>
                    <a:pt x="476" y="272"/>
                  </a:lnTo>
                  <a:lnTo>
                    <a:pt x="472" y="270"/>
                  </a:lnTo>
                  <a:lnTo>
                    <a:pt x="468" y="269"/>
                  </a:lnTo>
                  <a:lnTo>
                    <a:pt x="464" y="268"/>
                  </a:lnTo>
                  <a:lnTo>
                    <a:pt x="460" y="267"/>
                  </a:lnTo>
                  <a:lnTo>
                    <a:pt x="456" y="265"/>
                  </a:lnTo>
                  <a:lnTo>
                    <a:pt x="452" y="264"/>
                  </a:lnTo>
                  <a:lnTo>
                    <a:pt x="449" y="263"/>
                  </a:lnTo>
                  <a:lnTo>
                    <a:pt x="464" y="216"/>
                  </a:lnTo>
                  <a:lnTo>
                    <a:pt x="467" y="217"/>
                  </a:lnTo>
                  <a:lnTo>
                    <a:pt x="471" y="219"/>
                  </a:lnTo>
                  <a:lnTo>
                    <a:pt x="475" y="220"/>
                  </a:lnTo>
                  <a:lnTo>
                    <a:pt x="479" y="221"/>
                  </a:lnTo>
                  <a:lnTo>
                    <a:pt x="483" y="222"/>
                  </a:lnTo>
                  <a:lnTo>
                    <a:pt x="487" y="223"/>
                  </a:lnTo>
                  <a:lnTo>
                    <a:pt x="490" y="225"/>
                  </a:lnTo>
                  <a:lnTo>
                    <a:pt x="494" y="226"/>
                  </a:lnTo>
                  <a:lnTo>
                    <a:pt x="498" y="227"/>
                  </a:lnTo>
                  <a:lnTo>
                    <a:pt x="502" y="228"/>
                  </a:lnTo>
                  <a:lnTo>
                    <a:pt x="506" y="229"/>
                  </a:lnTo>
                  <a:lnTo>
                    <a:pt x="510" y="230"/>
                  </a:lnTo>
                  <a:lnTo>
                    <a:pt x="510" y="231"/>
                  </a:lnTo>
                  <a:lnTo>
                    <a:pt x="510" y="231"/>
                  </a:lnTo>
                  <a:close/>
                  <a:moveTo>
                    <a:pt x="418" y="201"/>
                  </a:moveTo>
                  <a:lnTo>
                    <a:pt x="402" y="247"/>
                  </a:lnTo>
                  <a:lnTo>
                    <a:pt x="401" y="247"/>
                  </a:lnTo>
                  <a:lnTo>
                    <a:pt x="397" y="246"/>
                  </a:lnTo>
                  <a:lnTo>
                    <a:pt x="393" y="245"/>
                  </a:lnTo>
                  <a:lnTo>
                    <a:pt x="390" y="243"/>
                  </a:lnTo>
                  <a:lnTo>
                    <a:pt x="386" y="242"/>
                  </a:lnTo>
                  <a:lnTo>
                    <a:pt x="382" y="240"/>
                  </a:lnTo>
                  <a:lnTo>
                    <a:pt x="378" y="239"/>
                  </a:lnTo>
                  <a:lnTo>
                    <a:pt x="374" y="237"/>
                  </a:lnTo>
                  <a:lnTo>
                    <a:pt x="370" y="236"/>
                  </a:lnTo>
                  <a:lnTo>
                    <a:pt x="366" y="234"/>
                  </a:lnTo>
                  <a:lnTo>
                    <a:pt x="362" y="233"/>
                  </a:lnTo>
                  <a:lnTo>
                    <a:pt x="358" y="232"/>
                  </a:lnTo>
                  <a:lnTo>
                    <a:pt x="355" y="231"/>
                  </a:lnTo>
                  <a:lnTo>
                    <a:pt x="372" y="184"/>
                  </a:lnTo>
                  <a:lnTo>
                    <a:pt x="376" y="186"/>
                  </a:lnTo>
                  <a:lnTo>
                    <a:pt x="380" y="187"/>
                  </a:lnTo>
                  <a:lnTo>
                    <a:pt x="384" y="189"/>
                  </a:lnTo>
                  <a:lnTo>
                    <a:pt x="387" y="190"/>
                  </a:lnTo>
                  <a:lnTo>
                    <a:pt x="391" y="191"/>
                  </a:lnTo>
                  <a:lnTo>
                    <a:pt x="395" y="193"/>
                  </a:lnTo>
                  <a:lnTo>
                    <a:pt x="398" y="194"/>
                  </a:lnTo>
                  <a:lnTo>
                    <a:pt x="402" y="196"/>
                  </a:lnTo>
                  <a:lnTo>
                    <a:pt x="406" y="197"/>
                  </a:lnTo>
                  <a:lnTo>
                    <a:pt x="410" y="198"/>
                  </a:lnTo>
                  <a:lnTo>
                    <a:pt x="414" y="200"/>
                  </a:lnTo>
                  <a:lnTo>
                    <a:pt x="418" y="201"/>
                  </a:lnTo>
                  <a:lnTo>
                    <a:pt x="418" y="201"/>
                  </a:lnTo>
                  <a:lnTo>
                    <a:pt x="418" y="201"/>
                  </a:lnTo>
                  <a:close/>
                  <a:moveTo>
                    <a:pt x="327" y="167"/>
                  </a:moveTo>
                  <a:lnTo>
                    <a:pt x="308" y="212"/>
                  </a:lnTo>
                  <a:lnTo>
                    <a:pt x="308" y="212"/>
                  </a:lnTo>
                  <a:lnTo>
                    <a:pt x="304" y="210"/>
                  </a:lnTo>
                  <a:lnTo>
                    <a:pt x="301" y="209"/>
                  </a:lnTo>
                  <a:lnTo>
                    <a:pt x="297" y="207"/>
                  </a:lnTo>
                  <a:lnTo>
                    <a:pt x="293" y="205"/>
                  </a:lnTo>
                  <a:lnTo>
                    <a:pt x="289" y="204"/>
                  </a:lnTo>
                  <a:lnTo>
                    <a:pt x="286" y="203"/>
                  </a:lnTo>
                  <a:lnTo>
                    <a:pt x="282" y="201"/>
                  </a:lnTo>
                  <a:lnTo>
                    <a:pt x="278" y="199"/>
                  </a:lnTo>
                  <a:lnTo>
                    <a:pt x="274" y="198"/>
                  </a:lnTo>
                  <a:lnTo>
                    <a:pt x="270" y="196"/>
                  </a:lnTo>
                  <a:lnTo>
                    <a:pt x="266" y="194"/>
                  </a:lnTo>
                  <a:lnTo>
                    <a:pt x="262" y="193"/>
                  </a:lnTo>
                  <a:lnTo>
                    <a:pt x="262" y="193"/>
                  </a:lnTo>
                  <a:lnTo>
                    <a:pt x="283" y="147"/>
                  </a:lnTo>
                  <a:lnTo>
                    <a:pt x="283" y="147"/>
                  </a:lnTo>
                  <a:lnTo>
                    <a:pt x="286" y="149"/>
                  </a:lnTo>
                  <a:lnTo>
                    <a:pt x="290" y="151"/>
                  </a:lnTo>
                  <a:lnTo>
                    <a:pt x="293" y="152"/>
                  </a:lnTo>
                  <a:lnTo>
                    <a:pt x="297" y="154"/>
                  </a:lnTo>
                  <a:lnTo>
                    <a:pt x="301" y="156"/>
                  </a:lnTo>
                  <a:lnTo>
                    <a:pt x="305" y="157"/>
                  </a:lnTo>
                  <a:lnTo>
                    <a:pt x="309" y="159"/>
                  </a:lnTo>
                  <a:lnTo>
                    <a:pt x="312" y="160"/>
                  </a:lnTo>
                  <a:lnTo>
                    <a:pt x="316" y="162"/>
                  </a:lnTo>
                  <a:lnTo>
                    <a:pt x="320" y="164"/>
                  </a:lnTo>
                  <a:lnTo>
                    <a:pt x="324" y="165"/>
                  </a:lnTo>
                  <a:lnTo>
                    <a:pt x="327" y="167"/>
                  </a:lnTo>
                  <a:lnTo>
                    <a:pt x="327" y="167"/>
                  </a:lnTo>
                  <a:lnTo>
                    <a:pt x="327" y="167"/>
                  </a:lnTo>
                  <a:close/>
                  <a:moveTo>
                    <a:pt x="238" y="127"/>
                  </a:moveTo>
                  <a:lnTo>
                    <a:pt x="217" y="172"/>
                  </a:lnTo>
                  <a:lnTo>
                    <a:pt x="214" y="170"/>
                  </a:lnTo>
                  <a:lnTo>
                    <a:pt x="210" y="168"/>
                  </a:lnTo>
                  <a:lnTo>
                    <a:pt x="206" y="166"/>
                  </a:lnTo>
                  <a:lnTo>
                    <a:pt x="202" y="165"/>
                  </a:lnTo>
                  <a:lnTo>
                    <a:pt x="199" y="163"/>
                  </a:lnTo>
                  <a:lnTo>
                    <a:pt x="195" y="161"/>
                  </a:lnTo>
                  <a:lnTo>
                    <a:pt x="192" y="159"/>
                  </a:lnTo>
                  <a:lnTo>
                    <a:pt x="188" y="157"/>
                  </a:lnTo>
                  <a:lnTo>
                    <a:pt x="184" y="155"/>
                  </a:lnTo>
                  <a:lnTo>
                    <a:pt x="180" y="153"/>
                  </a:lnTo>
                  <a:lnTo>
                    <a:pt x="176" y="151"/>
                  </a:lnTo>
                  <a:lnTo>
                    <a:pt x="173" y="150"/>
                  </a:lnTo>
                  <a:lnTo>
                    <a:pt x="172" y="149"/>
                  </a:lnTo>
                  <a:lnTo>
                    <a:pt x="195" y="106"/>
                  </a:lnTo>
                  <a:lnTo>
                    <a:pt x="195" y="106"/>
                  </a:lnTo>
                  <a:lnTo>
                    <a:pt x="199" y="108"/>
                  </a:lnTo>
                  <a:lnTo>
                    <a:pt x="202" y="110"/>
                  </a:lnTo>
                  <a:lnTo>
                    <a:pt x="206" y="112"/>
                  </a:lnTo>
                  <a:lnTo>
                    <a:pt x="210" y="113"/>
                  </a:lnTo>
                  <a:lnTo>
                    <a:pt x="213" y="115"/>
                  </a:lnTo>
                  <a:lnTo>
                    <a:pt x="217" y="117"/>
                  </a:lnTo>
                  <a:lnTo>
                    <a:pt x="221" y="118"/>
                  </a:lnTo>
                  <a:lnTo>
                    <a:pt x="224" y="120"/>
                  </a:lnTo>
                  <a:lnTo>
                    <a:pt x="228" y="122"/>
                  </a:lnTo>
                  <a:lnTo>
                    <a:pt x="231" y="124"/>
                  </a:lnTo>
                  <a:lnTo>
                    <a:pt x="235" y="126"/>
                  </a:lnTo>
                  <a:lnTo>
                    <a:pt x="238" y="127"/>
                  </a:lnTo>
                  <a:lnTo>
                    <a:pt x="238" y="127"/>
                  </a:lnTo>
                  <a:close/>
                  <a:moveTo>
                    <a:pt x="152" y="83"/>
                  </a:moveTo>
                  <a:lnTo>
                    <a:pt x="128" y="126"/>
                  </a:lnTo>
                  <a:lnTo>
                    <a:pt x="125" y="124"/>
                  </a:lnTo>
                  <a:lnTo>
                    <a:pt x="122" y="122"/>
                  </a:lnTo>
                  <a:lnTo>
                    <a:pt x="118" y="120"/>
                  </a:lnTo>
                  <a:lnTo>
                    <a:pt x="114" y="118"/>
                  </a:lnTo>
                  <a:lnTo>
                    <a:pt x="110" y="116"/>
                  </a:lnTo>
                  <a:lnTo>
                    <a:pt x="107" y="115"/>
                  </a:lnTo>
                  <a:lnTo>
                    <a:pt x="103" y="113"/>
                  </a:lnTo>
                  <a:lnTo>
                    <a:pt x="99" y="110"/>
                  </a:lnTo>
                  <a:lnTo>
                    <a:pt x="96" y="108"/>
                  </a:lnTo>
                  <a:lnTo>
                    <a:pt x="93" y="106"/>
                  </a:lnTo>
                  <a:lnTo>
                    <a:pt x="89" y="104"/>
                  </a:lnTo>
                  <a:lnTo>
                    <a:pt x="85" y="102"/>
                  </a:lnTo>
                  <a:lnTo>
                    <a:pt x="85" y="102"/>
                  </a:lnTo>
                  <a:lnTo>
                    <a:pt x="110" y="59"/>
                  </a:lnTo>
                  <a:lnTo>
                    <a:pt x="110" y="59"/>
                  </a:lnTo>
                  <a:lnTo>
                    <a:pt x="113" y="61"/>
                  </a:lnTo>
                  <a:lnTo>
                    <a:pt x="117" y="63"/>
                  </a:lnTo>
                  <a:lnTo>
                    <a:pt x="121" y="66"/>
                  </a:lnTo>
                  <a:lnTo>
                    <a:pt x="124" y="68"/>
                  </a:lnTo>
                  <a:lnTo>
                    <a:pt x="127" y="70"/>
                  </a:lnTo>
                  <a:lnTo>
                    <a:pt x="131" y="72"/>
                  </a:lnTo>
                  <a:lnTo>
                    <a:pt x="134" y="74"/>
                  </a:lnTo>
                  <a:lnTo>
                    <a:pt x="138" y="76"/>
                  </a:lnTo>
                  <a:lnTo>
                    <a:pt x="142" y="78"/>
                  </a:lnTo>
                  <a:lnTo>
                    <a:pt x="145" y="80"/>
                  </a:lnTo>
                  <a:lnTo>
                    <a:pt x="149" y="82"/>
                  </a:lnTo>
                  <a:lnTo>
                    <a:pt x="152" y="83"/>
                  </a:lnTo>
                  <a:lnTo>
                    <a:pt x="152" y="83"/>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bodyPr>
            <a:lstStyle/>
            <a:p>
              <a:endParaRPr lang="en-US" sz="3600">
                <a:latin typeface="+mj-lt"/>
              </a:endParaRPr>
            </a:p>
          </p:txBody>
        </p:sp>
        <p:sp>
          <p:nvSpPr>
            <p:cNvPr id="13" name="Freeform 146">
              <a:extLst>
                <a:ext uri="{FF2B5EF4-FFF2-40B4-BE49-F238E27FC236}">
                  <a16:creationId xmlns:a16="http://schemas.microsoft.com/office/drawing/2014/main" id="{52C18DA3-6AA4-470C-A69C-B7C931941DB1}"/>
                </a:ext>
              </a:extLst>
            </p:cNvPr>
            <p:cNvSpPr>
              <a:spLocks noEditPoints="1"/>
            </p:cNvSpPr>
            <p:nvPr/>
          </p:nvSpPr>
          <p:spPr bwMode="auto">
            <a:xfrm>
              <a:off x="5682240" y="1977249"/>
              <a:ext cx="1181957" cy="1916592"/>
            </a:xfrm>
            <a:custGeom>
              <a:avLst/>
              <a:gdLst>
                <a:gd name="T0" fmla="*/ 968 w 1012"/>
                <a:gd name="T1" fmla="*/ 12 h 1641"/>
                <a:gd name="T2" fmla="*/ 999 w 1012"/>
                <a:gd name="T3" fmla="*/ 51 h 1641"/>
                <a:gd name="T4" fmla="*/ 970 w 1012"/>
                <a:gd name="T5" fmla="*/ 68 h 1641"/>
                <a:gd name="T6" fmla="*/ 197 w 1012"/>
                <a:gd name="T7" fmla="*/ 1518 h 1641"/>
                <a:gd name="T8" fmla="*/ 75 w 1012"/>
                <a:gd name="T9" fmla="*/ 1511 h 1641"/>
                <a:gd name="T10" fmla="*/ 78 w 1012"/>
                <a:gd name="T11" fmla="*/ 1465 h 1641"/>
                <a:gd name="T12" fmla="*/ 126 w 1012"/>
                <a:gd name="T13" fmla="*/ 1491 h 1641"/>
                <a:gd name="T14" fmla="*/ 131 w 1012"/>
                <a:gd name="T15" fmla="*/ 1418 h 1641"/>
                <a:gd name="T16" fmla="*/ 85 w 1012"/>
                <a:gd name="T17" fmla="*/ 1382 h 1641"/>
                <a:gd name="T18" fmla="*/ 134 w 1012"/>
                <a:gd name="T19" fmla="*/ 1380 h 1641"/>
                <a:gd name="T20" fmla="*/ 131 w 1012"/>
                <a:gd name="T21" fmla="*/ 1418 h 1641"/>
                <a:gd name="T22" fmla="*/ 97 w 1012"/>
                <a:gd name="T23" fmla="*/ 1293 h 1641"/>
                <a:gd name="T24" fmla="*/ 149 w 1012"/>
                <a:gd name="T25" fmla="*/ 1279 h 1641"/>
                <a:gd name="T26" fmla="*/ 142 w 1012"/>
                <a:gd name="T27" fmla="*/ 1322 h 1641"/>
                <a:gd name="T28" fmla="*/ 115 w 1012"/>
                <a:gd name="T29" fmla="*/ 1198 h 1641"/>
                <a:gd name="T30" fmla="*/ 169 w 1012"/>
                <a:gd name="T31" fmla="*/ 1179 h 1641"/>
                <a:gd name="T32" fmla="*/ 162 w 1012"/>
                <a:gd name="T33" fmla="*/ 1215 h 1641"/>
                <a:gd name="T34" fmla="*/ 133 w 1012"/>
                <a:gd name="T35" fmla="*/ 1118 h 1641"/>
                <a:gd name="T36" fmla="*/ 145 w 1012"/>
                <a:gd name="T37" fmla="*/ 1075 h 1641"/>
                <a:gd name="T38" fmla="*/ 187 w 1012"/>
                <a:gd name="T39" fmla="*/ 1110 h 1641"/>
                <a:gd name="T40" fmla="*/ 208 w 1012"/>
                <a:gd name="T41" fmla="*/ 1039 h 1641"/>
                <a:gd name="T42" fmla="*/ 172 w 1012"/>
                <a:gd name="T43" fmla="*/ 990 h 1641"/>
                <a:gd name="T44" fmla="*/ 217 w 1012"/>
                <a:gd name="T45" fmla="*/ 1013 h 1641"/>
                <a:gd name="T46" fmla="*/ 240 w 1012"/>
                <a:gd name="T47" fmla="*/ 947 h 1641"/>
                <a:gd name="T48" fmla="*/ 206 w 1012"/>
                <a:gd name="T49" fmla="*/ 900 h 1641"/>
                <a:gd name="T50" fmla="*/ 254 w 1012"/>
                <a:gd name="T51" fmla="*/ 911 h 1641"/>
                <a:gd name="T52" fmla="*/ 240 w 1012"/>
                <a:gd name="T53" fmla="*/ 947 h 1641"/>
                <a:gd name="T54" fmla="*/ 241 w 1012"/>
                <a:gd name="T55" fmla="*/ 818 h 1641"/>
                <a:gd name="T56" fmla="*/ 295 w 1012"/>
                <a:gd name="T57" fmla="*/ 819 h 1641"/>
                <a:gd name="T58" fmla="*/ 277 w 1012"/>
                <a:gd name="T59" fmla="*/ 858 h 1641"/>
                <a:gd name="T60" fmla="*/ 283 w 1012"/>
                <a:gd name="T61" fmla="*/ 732 h 1641"/>
                <a:gd name="T62" fmla="*/ 342 w 1012"/>
                <a:gd name="T63" fmla="*/ 728 h 1641"/>
                <a:gd name="T64" fmla="*/ 324 w 1012"/>
                <a:gd name="T65" fmla="*/ 761 h 1641"/>
                <a:gd name="T66" fmla="*/ 327 w 1012"/>
                <a:gd name="T67" fmla="*/ 655 h 1641"/>
                <a:gd name="T68" fmla="*/ 349 w 1012"/>
                <a:gd name="T69" fmla="*/ 618 h 1641"/>
                <a:gd name="T70" fmla="*/ 372 w 1012"/>
                <a:gd name="T71" fmla="*/ 673 h 1641"/>
                <a:gd name="T72" fmla="*/ 377 w 1012"/>
                <a:gd name="T73" fmla="*/ 574 h 1641"/>
                <a:gd name="T74" fmla="*/ 402 w 1012"/>
                <a:gd name="T75" fmla="*/ 537 h 1641"/>
                <a:gd name="T76" fmla="*/ 430 w 1012"/>
                <a:gd name="T77" fmla="*/ 582 h 1641"/>
                <a:gd name="T78" fmla="*/ 472 w 1012"/>
                <a:gd name="T79" fmla="*/ 523 h 1641"/>
                <a:gd name="T80" fmla="*/ 455 w 1012"/>
                <a:gd name="T81" fmla="*/ 465 h 1641"/>
                <a:gd name="T82" fmla="*/ 490 w 1012"/>
                <a:gd name="T83" fmla="*/ 501 h 1641"/>
                <a:gd name="T84" fmla="*/ 532 w 1012"/>
                <a:gd name="T85" fmla="*/ 447 h 1641"/>
                <a:gd name="T86" fmla="*/ 516 w 1012"/>
                <a:gd name="T87" fmla="*/ 391 h 1641"/>
                <a:gd name="T88" fmla="*/ 558 w 1012"/>
                <a:gd name="T89" fmla="*/ 417 h 1641"/>
                <a:gd name="T90" fmla="*/ 532 w 1012"/>
                <a:gd name="T91" fmla="*/ 447 h 1641"/>
                <a:gd name="T92" fmla="*/ 575 w 1012"/>
                <a:gd name="T93" fmla="*/ 325 h 1641"/>
                <a:gd name="T94" fmla="*/ 626 w 1012"/>
                <a:gd name="T95" fmla="*/ 343 h 1641"/>
                <a:gd name="T96" fmla="*/ 596 w 1012"/>
                <a:gd name="T97" fmla="*/ 375 h 1641"/>
                <a:gd name="T98" fmla="*/ 644 w 1012"/>
                <a:gd name="T99" fmla="*/ 257 h 1641"/>
                <a:gd name="T100" fmla="*/ 699 w 1012"/>
                <a:gd name="T101" fmla="*/ 272 h 1641"/>
                <a:gd name="T102" fmla="*/ 672 w 1012"/>
                <a:gd name="T103" fmla="*/ 297 h 1641"/>
                <a:gd name="T104" fmla="*/ 705 w 1012"/>
                <a:gd name="T105" fmla="*/ 201 h 1641"/>
                <a:gd name="T106" fmla="*/ 739 w 1012"/>
                <a:gd name="T107" fmla="*/ 172 h 1641"/>
                <a:gd name="T108" fmla="*/ 754 w 1012"/>
                <a:gd name="T109" fmla="*/ 224 h 1641"/>
                <a:gd name="T110" fmla="*/ 811 w 1012"/>
                <a:gd name="T111" fmla="*/ 178 h 1641"/>
                <a:gd name="T112" fmla="*/ 810 w 1012"/>
                <a:gd name="T113" fmla="*/ 117 h 1641"/>
                <a:gd name="T114" fmla="*/ 834 w 1012"/>
                <a:gd name="T115" fmla="*/ 161 h 1641"/>
                <a:gd name="T116" fmla="*/ 889 w 1012"/>
                <a:gd name="T117" fmla="*/ 121 h 1641"/>
                <a:gd name="T118" fmla="*/ 891 w 1012"/>
                <a:gd name="T119" fmla="*/ 60 h 1641"/>
                <a:gd name="T120" fmla="*/ 912 w 1012"/>
                <a:gd name="T121" fmla="*/ 10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2" h="1641">
                  <a:moveTo>
                    <a:pt x="970" y="68"/>
                  </a:moveTo>
                  <a:lnTo>
                    <a:pt x="945" y="26"/>
                  </a:lnTo>
                  <a:lnTo>
                    <a:pt x="948" y="23"/>
                  </a:lnTo>
                  <a:lnTo>
                    <a:pt x="955" y="20"/>
                  </a:lnTo>
                  <a:lnTo>
                    <a:pt x="961" y="16"/>
                  </a:lnTo>
                  <a:lnTo>
                    <a:pt x="968" y="12"/>
                  </a:lnTo>
                  <a:lnTo>
                    <a:pt x="974" y="8"/>
                  </a:lnTo>
                  <a:lnTo>
                    <a:pt x="981" y="4"/>
                  </a:lnTo>
                  <a:lnTo>
                    <a:pt x="988" y="0"/>
                  </a:lnTo>
                  <a:lnTo>
                    <a:pt x="1012" y="43"/>
                  </a:lnTo>
                  <a:lnTo>
                    <a:pt x="1006" y="47"/>
                  </a:lnTo>
                  <a:lnTo>
                    <a:pt x="999" y="51"/>
                  </a:lnTo>
                  <a:lnTo>
                    <a:pt x="993" y="54"/>
                  </a:lnTo>
                  <a:lnTo>
                    <a:pt x="987" y="58"/>
                  </a:lnTo>
                  <a:lnTo>
                    <a:pt x="980" y="62"/>
                  </a:lnTo>
                  <a:lnTo>
                    <a:pt x="974" y="66"/>
                  </a:lnTo>
                  <a:lnTo>
                    <a:pt x="970" y="68"/>
                  </a:lnTo>
                  <a:lnTo>
                    <a:pt x="970" y="68"/>
                  </a:lnTo>
                  <a:close/>
                  <a:moveTo>
                    <a:pt x="99" y="1641"/>
                  </a:moveTo>
                  <a:lnTo>
                    <a:pt x="0" y="1592"/>
                  </a:lnTo>
                  <a:lnTo>
                    <a:pt x="0" y="1518"/>
                  </a:lnTo>
                  <a:lnTo>
                    <a:pt x="91" y="1563"/>
                  </a:lnTo>
                  <a:lnTo>
                    <a:pt x="107" y="1563"/>
                  </a:lnTo>
                  <a:lnTo>
                    <a:pt x="197" y="1518"/>
                  </a:lnTo>
                  <a:lnTo>
                    <a:pt x="197" y="1592"/>
                  </a:lnTo>
                  <a:lnTo>
                    <a:pt x="99" y="1641"/>
                  </a:lnTo>
                  <a:lnTo>
                    <a:pt x="99" y="1641"/>
                  </a:lnTo>
                  <a:close/>
                  <a:moveTo>
                    <a:pt x="125" y="1515"/>
                  </a:moveTo>
                  <a:lnTo>
                    <a:pt x="75" y="1513"/>
                  </a:lnTo>
                  <a:lnTo>
                    <a:pt x="75" y="1511"/>
                  </a:lnTo>
                  <a:lnTo>
                    <a:pt x="76" y="1503"/>
                  </a:lnTo>
                  <a:lnTo>
                    <a:pt x="76" y="1495"/>
                  </a:lnTo>
                  <a:lnTo>
                    <a:pt x="77" y="1488"/>
                  </a:lnTo>
                  <a:lnTo>
                    <a:pt x="77" y="1480"/>
                  </a:lnTo>
                  <a:lnTo>
                    <a:pt x="77" y="1473"/>
                  </a:lnTo>
                  <a:lnTo>
                    <a:pt x="78" y="1465"/>
                  </a:lnTo>
                  <a:lnTo>
                    <a:pt x="78" y="1463"/>
                  </a:lnTo>
                  <a:lnTo>
                    <a:pt x="127" y="1466"/>
                  </a:lnTo>
                  <a:lnTo>
                    <a:pt x="127" y="1468"/>
                  </a:lnTo>
                  <a:lnTo>
                    <a:pt x="127" y="1476"/>
                  </a:lnTo>
                  <a:lnTo>
                    <a:pt x="126" y="1483"/>
                  </a:lnTo>
                  <a:lnTo>
                    <a:pt x="126" y="1491"/>
                  </a:lnTo>
                  <a:lnTo>
                    <a:pt x="126" y="1498"/>
                  </a:lnTo>
                  <a:lnTo>
                    <a:pt x="125" y="1505"/>
                  </a:lnTo>
                  <a:lnTo>
                    <a:pt x="125" y="1513"/>
                  </a:lnTo>
                  <a:lnTo>
                    <a:pt x="125" y="1515"/>
                  </a:lnTo>
                  <a:lnTo>
                    <a:pt x="125" y="1515"/>
                  </a:lnTo>
                  <a:close/>
                  <a:moveTo>
                    <a:pt x="131" y="1418"/>
                  </a:moveTo>
                  <a:lnTo>
                    <a:pt x="82" y="1413"/>
                  </a:lnTo>
                  <a:lnTo>
                    <a:pt x="82" y="1412"/>
                  </a:lnTo>
                  <a:lnTo>
                    <a:pt x="83" y="1405"/>
                  </a:lnTo>
                  <a:lnTo>
                    <a:pt x="83" y="1398"/>
                  </a:lnTo>
                  <a:lnTo>
                    <a:pt x="84" y="1390"/>
                  </a:lnTo>
                  <a:lnTo>
                    <a:pt x="85" y="1382"/>
                  </a:lnTo>
                  <a:lnTo>
                    <a:pt x="86" y="1375"/>
                  </a:lnTo>
                  <a:lnTo>
                    <a:pt x="87" y="1368"/>
                  </a:lnTo>
                  <a:lnTo>
                    <a:pt x="87" y="1364"/>
                  </a:lnTo>
                  <a:lnTo>
                    <a:pt x="136" y="1370"/>
                  </a:lnTo>
                  <a:lnTo>
                    <a:pt x="135" y="1373"/>
                  </a:lnTo>
                  <a:lnTo>
                    <a:pt x="134" y="1380"/>
                  </a:lnTo>
                  <a:lnTo>
                    <a:pt x="134" y="1388"/>
                  </a:lnTo>
                  <a:lnTo>
                    <a:pt x="133" y="1395"/>
                  </a:lnTo>
                  <a:lnTo>
                    <a:pt x="132" y="1403"/>
                  </a:lnTo>
                  <a:lnTo>
                    <a:pt x="131" y="1410"/>
                  </a:lnTo>
                  <a:lnTo>
                    <a:pt x="131" y="1417"/>
                  </a:lnTo>
                  <a:lnTo>
                    <a:pt x="131" y="1418"/>
                  </a:lnTo>
                  <a:lnTo>
                    <a:pt x="131" y="1418"/>
                  </a:lnTo>
                  <a:close/>
                  <a:moveTo>
                    <a:pt x="142" y="1322"/>
                  </a:moveTo>
                  <a:lnTo>
                    <a:pt x="94" y="1315"/>
                  </a:lnTo>
                  <a:lnTo>
                    <a:pt x="95" y="1308"/>
                  </a:lnTo>
                  <a:lnTo>
                    <a:pt x="96" y="1301"/>
                  </a:lnTo>
                  <a:lnTo>
                    <a:pt x="97" y="1293"/>
                  </a:lnTo>
                  <a:lnTo>
                    <a:pt x="98" y="1286"/>
                  </a:lnTo>
                  <a:lnTo>
                    <a:pt x="99" y="1278"/>
                  </a:lnTo>
                  <a:lnTo>
                    <a:pt x="100" y="1271"/>
                  </a:lnTo>
                  <a:lnTo>
                    <a:pt x="101" y="1265"/>
                  </a:lnTo>
                  <a:lnTo>
                    <a:pt x="150" y="1274"/>
                  </a:lnTo>
                  <a:lnTo>
                    <a:pt x="149" y="1279"/>
                  </a:lnTo>
                  <a:lnTo>
                    <a:pt x="148" y="1287"/>
                  </a:lnTo>
                  <a:lnTo>
                    <a:pt x="147" y="1294"/>
                  </a:lnTo>
                  <a:lnTo>
                    <a:pt x="145" y="1301"/>
                  </a:lnTo>
                  <a:lnTo>
                    <a:pt x="144" y="1308"/>
                  </a:lnTo>
                  <a:lnTo>
                    <a:pt x="143" y="1316"/>
                  </a:lnTo>
                  <a:lnTo>
                    <a:pt x="142" y="1322"/>
                  </a:lnTo>
                  <a:lnTo>
                    <a:pt x="142" y="1322"/>
                  </a:lnTo>
                  <a:close/>
                  <a:moveTo>
                    <a:pt x="159" y="1227"/>
                  </a:moveTo>
                  <a:lnTo>
                    <a:pt x="111" y="1216"/>
                  </a:lnTo>
                  <a:lnTo>
                    <a:pt x="112" y="1212"/>
                  </a:lnTo>
                  <a:lnTo>
                    <a:pt x="113" y="1205"/>
                  </a:lnTo>
                  <a:lnTo>
                    <a:pt x="115" y="1198"/>
                  </a:lnTo>
                  <a:lnTo>
                    <a:pt x="116" y="1190"/>
                  </a:lnTo>
                  <a:lnTo>
                    <a:pt x="118" y="1183"/>
                  </a:lnTo>
                  <a:lnTo>
                    <a:pt x="120" y="1176"/>
                  </a:lnTo>
                  <a:lnTo>
                    <a:pt x="121" y="1169"/>
                  </a:lnTo>
                  <a:lnTo>
                    <a:pt x="121" y="1168"/>
                  </a:lnTo>
                  <a:lnTo>
                    <a:pt x="169" y="1179"/>
                  </a:lnTo>
                  <a:lnTo>
                    <a:pt x="169" y="1179"/>
                  </a:lnTo>
                  <a:lnTo>
                    <a:pt x="167" y="1187"/>
                  </a:lnTo>
                  <a:lnTo>
                    <a:pt x="166" y="1194"/>
                  </a:lnTo>
                  <a:lnTo>
                    <a:pt x="164" y="1201"/>
                  </a:lnTo>
                  <a:lnTo>
                    <a:pt x="163" y="1208"/>
                  </a:lnTo>
                  <a:lnTo>
                    <a:pt x="162" y="1215"/>
                  </a:lnTo>
                  <a:lnTo>
                    <a:pt x="160" y="1222"/>
                  </a:lnTo>
                  <a:lnTo>
                    <a:pt x="159" y="1227"/>
                  </a:lnTo>
                  <a:lnTo>
                    <a:pt x="159" y="1227"/>
                  </a:lnTo>
                  <a:close/>
                  <a:moveTo>
                    <a:pt x="181" y="1132"/>
                  </a:moveTo>
                  <a:lnTo>
                    <a:pt x="133" y="1119"/>
                  </a:lnTo>
                  <a:lnTo>
                    <a:pt x="133" y="1118"/>
                  </a:lnTo>
                  <a:lnTo>
                    <a:pt x="135" y="1110"/>
                  </a:lnTo>
                  <a:lnTo>
                    <a:pt x="137" y="1104"/>
                  </a:lnTo>
                  <a:lnTo>
                    <a:pt x="139" y="1096"/>
                  </a:lnTo>
                  <a:lnTo>
                    <a:pt x="141" y="1089"/>
                  </a:lnTo>
                  <a:lnTo>
                    <a:pt x="143" y="1082"/>
                  </a:lnTo>
                  <a:lnTo>
                    <a:pt x="145" y="1075"/>
                  </a:lnTo>
                  <a:lnTo>
                    <a:pt x="147" y="1071"/>
                  </a:lnTo>
                  <a:lnTo>
                    <a:pt x="194" y="1085"/>
                  </a:lnTo>
                  <a:lnTo>
                    <a:pt x="193" y="1088"/>
                  </a:lnTo>
                  <a:lnTo>
                    <a:pt x="191" y="1095"/>
                  </a:lnTo>
                  <a:lnTo>
                    <a:pt x="189" y="1102"/>
                  </a:lnTo>
                  <a:lnTo>
                    <a:pt x="187" y="1110"/>
                  </a:lnTo>
                  <a:lnTo>
                    <a:pt x="185" y="1116"/>
                  </a:lnTo>
                  <a:lnTo>
                    <a:pt x="183" y="1123"/>
                  </a:lnTo>
                  <a:lnTo>
                    <a:pt x="181" y="1130"/>
                  </a:lnTo>
                  <a:lnTo>
                    <a:pt x="181" y="1132"/>
                  </a:lnTo>
                  <a:lnTo>
                    <a:pt x="181" y="1132"/>
                  </a:lnTo>
                  <a:close/>
                  <a:moveTo>
                    <a:pt x="208" y="1039"/>
                  </a:moveTo>
                  <a:lnTo>
                    <a:pt x="161" y="1023"/>
                  </a:lnTo>
                  <a:lnTo>
                    <a:pt x="163" y="1018"/>
                  </a:lnTo>
                  <a:lnTo>
                    <a:pt x="165" y="1011"/>
                  </a:lnTo>
                  <a:lnTo>
                    <a:pt x="167" y="1004"/>
                  </a:lnTo>
                  <a:lnTo>
                    <a:pt x="170" y="997"/>
                  </a:lnTo>
                  <a:lnTo>
                    <a:pt x="172" y="990"/>
                  </a:lnTo>
                  <a:lnTo>
                    <a:pt x="175" y="983"/>
                  </a:lnTo>
                  <a:lnTo>
                    <a:pt x="177" y="977"/>
                  </a:lnTo>
                  <a:lnTo>
                    <a:pt x="224" y="993"/>
                  </a:lnTo>
                  <a:lnTo>
                    <a:pt x="221" y="999"/>
                  </a:lnTo>
                  <a:lnTo>
                    <a:pt x="219" y="1006"/>
                  </a:lnTo>
                  <a:lnTo>
                    <a:pt x="217" y="1013"/>
                  </a:lnTo>
                  <a:lnTo>
                    <a:pt x="214" y="1020"/>
                  </a:lnTo>
                  <a:lnTo>
                    <a:pt x="212" y="1026"/>
                  </a:lnTo>
                  <a:lnTo>
                    <a:pt x="210" y="1033"/>
                  </a:lnTo>
                  <a:lnTo>
                    <a:pt x="208" y="1039"/>
                  </a:lnTo>
                  <a:lnTo>
                    <a:pt x="208" y="1039"/>
                  </a:lnTo>
                  <a:close/>
                  <a:moveTo>
                    <a:pt x="240" y="947"/>
                  </a:moveTo>
                  <a:lnTo>
                    <a:pt x="194" y="930"/>
                  </a:lnTo>
                  <a:lnTo>
                    <a:pt x="195" y="927"/>
                  </a:lnTo>
                  <a:lnTo>
                    <a:pt x="197" y="920"/>
                  </a:lnTo>
                  <a:lnTo>
                    <a:pt x="200" y="913"/>
                  </a:lnTo>
                  <a:lnTo>
                    <a:pt x="203" y="906"/>
                  </a:lnTo>
                  <a:lnTo>
                    <a:pt x="206" y="900"/>
                  </a:lnTo>
                  <a:lnTo>
                    <a:pt x="209" y="893"/>
                  </a:lnTo>
                  <a:lnTo>
                    <a:pt x="211" y="886"/>
                  </a:lnTo>
                  <a:lnTo>
                    <a:pt x="213" y="883"/>
                  </a:lnTo>
                  <a:lnTo>
                    <a:pt x="258" y="903"/>
                  </a:lnTo>
                  <a:lnTo>
                    <a:pt x="257" y="905"/>
                  </a:lnTo>
                  <a:lnTo>
                    <a:pt x="254" y="911"/>
                  </a:lnTo>
                  <a:lnTo>
                    <a:pt x="252" y="918"/>
                  </a:lnTo>
                  <a:lnTo>
                    <a:pt x="249" y="925"/>
                  </a:lnTo>
                  <a:lnTo>
                    <a:pt x="246" y="932"/>
                  </a:lnTo>
                  <a:lnTo>
                    <a:pt x="244" y="938"/>
                  </a:lnTo>
                  <a:lnTo>
                    <a:pt x="241" y="945"/>
                  </a:lnTo>
                  <a:lnTo>
                    <a:pt x="240" y="947"/>
                  </a:lnTo>
                  <a:lnTo>
                    <a:pt x="240" y="947"/>
                  </a:lnTo>
                  <a:close/>
                  <a:moveTo>
                    <a:pt x="277" y="858"/>
                  </a:moveTo>
                  <a:lnTo>
                    <a:pt x="232" y="838"/>
                  </a:lnTo>
                  <a:lnTo>
                    <a:pt x="235" y="832"/>
                  </a:lnTo>
                  <a:lnTo>
                    <a:pt x="238" y="825"/>
                  </a:lnTo>
                  <a:lnTo>
                    <a:pt x="241" y="818"/>
                  </a:lnTo>
                  <a:lnTo>
                    <a:pt x="244" y="812"/>
                  </a:lnTo>
                  <a:lnTo>
                    <a:pt x="247" y="805"/>
                  </a:lnTo>
                  <a:lnTo>
                    <a:pt x="250" y="798"/>
                  </a:lnTo>
                  <a:lnTo>
                    <a:pt x="253" y="792"/>
                  </a:lnTo>
                  <a:lnTo>
                    <a:pt x="297" y="814"/>
                  </a:lnTo>
                  <a:lnTo>
                    <a:pt x="295" y="819"/>
                  </a:lnTo>
                  <a:lnTo>
                    <a:pt x="292" y="826"/>
                  </a:lnTo>
                  <a:lnTo>
                    <a:pt x="289" y="832"/>
                  </a:lnTo>
                  <a:lnTo>
                    <a:pt x="286" y="839"/>
                  </a:lnTo>
                  <a:lnTo>
                    <a:pt x="283" y="846"/>
                  </a:lnTo>
                  <a:lnTo>
                    <a:pt x="280" y="852"/>
                  </a:lnTo>
                  <a:lnTo>
                    <a:pt x="277" y="858"/>
                  </a:lnTo>
                  <a:lnTo>
                    <a:pt x="277" y="858"/>
                  </a:lnTo>
                  <a:close/>
                  <a:moveTo>
                    <a:pt x="319" y="770"/>
                  </a:moveTo>
                  <a:lnTo>
                    <a:pt x="275" y="748"/>
                  </a:lnTo>
                  <a:lnTo>
                    <a:pt x="277" y="745"/>
                  </a:lnTo>
                  <a:lnTo>
                    <a:pt x="280" y="739"/>
                  </a:lnTo>
                  <a:lnTo>
                    <a:pt x="283" y="732"/>
                  </a:lnTo>
                  <a:lnTo>
                    <a:pt x="287" y="726"/>
                  </a:lnTo>
                  <a:lnTo>
                    <a:pt x="290" y="719"/>
                  </a:lnTo>
                  <a:lnTo>
                    <a:pt x="294" y="713"/>
                  </a:lnTo>
                  <a:lnTo>
                    <a:pt x="297" y="706"/>
                  </a:lnTo>
                  <a:lnTo>
                    <a:pt x="298" y="704"/>
                  </a:lnTo>
                  <a:lnTo>
                    <a:pt x="342" y="728"/>
                  </a:lnTo>
                  <a:lnTo>
                    <a:pt x="340" y="730"/>
                  </a:lnTo>
                  <a:lnTo>
                    <a:pt x="337" y="736"/>
                  </a:lnTo>
                  <a:lnTo>
                    <a:pt x="334" y="742"/>
                  </a:lnTo>
                  <a:lnTo>
                    <a:pt x="330" y="749"/>
                  </a:lnTo>
                  <a:lnTo>
                    <a:pt x="327" y="755"/>
                  </a:lnTo>
                  <a:lnTo>
                    <a:pt x="324" y="761"/>
                  </a:lnTo>
                  <a:lnTo>
                    <a:pt x="320" y="768"/>
                  </a:lnTo>
                  <a:lnTo>
                    <a:pt x="319" y="770"/>
                  </a:lnTo>
                  <a:lnTo>
                    <a:pt x="319" y="770"/>
                  </a:lnTo>
                  <a:close/>
                  <a:moveTo>
                    <a:pt x="365" y="685"/>
                  </a:moveTo>
                  <a:lnTo>
                    <a:pt x="323" y="661"/>
                  </a:lnTo>
                  <a:lnTo>
                    <a:pt x="327" y="655"/>
                  </a:lnTo>
                  <a:lnTo>
                    <a:pt x="330" y="648"/>
                  </a:lnTo>
                  <a:lnTo>
                    <a:pt x="334" y="642"/>
                  </a:lnTo>
                  <a:lnTo>
                    <a:pt x="338" y="636"/>
                  </a:lnTo>
                  <a:lnTo>
                    <a:pt x="342" y="630"/>
                  </a:lnTo>
                  <a:lnTo>
                    <a:pt x="346" y="623"/>
                  </a:lnTo>
                  <a:lnTo>
                    <a:pt x="349" y="618"/>
                  </a:lnTo>
                  <a:lnTo>
                    <a:pt x="391" y="644"/>
                  </a:lnTo>
                  <a:lnTo>
                    <a:pt x="388" y="649"/>
                  </a:lnTo>
                  <a:lnTo>
                    <a:pt x="384" y="655"/>
                  </a:lnTo>
                  <a:lnTo>
                    <a:pt x="380" y="661"/>
                  </a:lnTo>
                  <a:lnTo>
                    <a:pt x="376" y="668"/>
                  </a:lnTo>
                  <a:lnTo>
                    <a:pt x="372" y="673"/>
                  </a:lnTo>
                  <a:lnTo>
                    <a:pt x="369" y="680"/>
                  </a:lnTo>
                  <a:lnTo>
                    <a:pt x="365" y="685"/>
                  </a:lnTo>
                  <a:lnTo>
                    <a:pt x="365" y="685"/>
                  </a:lnTo>
                  <a:close/>
                  <a:moveTo>
                    <a:pt x="417" y="603"/>
                  </a:moveTo>
                  <a:lnTo>
                    <a:pt x="376" y="576"/>
                  </a:lnTo>
                  <a:lnTo>
                    <a:pt x="377" y="574"/>
                  </a:lnTo>
                  <a:lnTo>
                    <a:pt x="381" y="567"/>
                  </a:lnTo>
                  <a:lnTo>
                    <a:pt x="386" y="561"/>
                  </a:lnTo>
                  <a:lnTo>
                    <a:pt x="390" y="555"/>
                  </a:lnTo>
                  <a:lnTo>
                    <a:pt x="394" y="549"/>
                  </a:lnTo>
                  <a:lnTo>
                    <a:pt x="398" y="543"/>
                  </a:lnTo>
                  <a:lnTo>
                    <a:pt x="402" y="537"/>
                  </a:lnTo>
                  <a:lnTo>
                    <a:pt x="404" y="535"/>
                  </a:lnTo>
                  <a:lnTo>
                    <a:pt x="444" y="563"/>
                  </a:lnTo>
                  <a:lnTo>
                    <a:pt x="443" y="565"/>
                  </a:lnTo>
                  <a:lnTo>
                    <a:pt x="438" y="571"/>
                  </a:lnTo>
                  <a:lnTo>
                    <a:pt x="434" y="577"/>
                  </a:lnTo>
                  <a:lnTo>
                    <a:pt x="430" y="582"/>
                  </a:lnTo>
                  <a:lnTo>
                    <a:pt x="427" y="589"/>
                  </a:lnTo>
                  <a:lnTo>
                    <a:pt x="423" y="595"/>
                  </a:lnTo>
                  <a:lnTo>
                    <a:pt x="418" y="601"/>
                  </a:lnTo>
                  <a:lnTo>
                    <a:pt x="417" y="603"/>
                  </a:lnTo>
                  <a:lnTo>
                    <a:pt x="417" y="603"/>
                  </a:lnTo>
                  <a:close/>
                  <a:moveTo>
                    <a:pt x="472" y="523"/>
                  </a:moveTo>
                  <a:lnTo>
                    <a:pt x="433" y="494"/>
                  </a:lnTo>
                  <a:lnTo>
                    <a:pt x="437" y="489"/>
                  </a:lnTo>
                  <a:lnTo>
                    <a:pt x="441" y="483"/>
                  </a:lnTo>
                  <a:lnTo>
                    <a:pt x="446" y="477"/>
                  </a:lnTo>
                  <a:lnTo>
                    <a:pt x="450" y="471"/>
                  </a:lnTo>
                  <a:lnTo>
                    <a:pt x="455" y="465"/>
                  </a:lnTo>
                  <a:lnTo>
                    <a:pt x="460" y="460"/>
                  </a:lnTo>
                  <a:lnTo>
                    <a:pt x="463" y="455"/>
                  </a:lnTo>
                  <a:lnTo>
                    <a:pt x="502" y="485"/>
                  </a:lnTo>
                  <a:lnTo>
                    <a:pt x="498" y="490"/>
                  </a:lnTo>
                  <a:lnTo>
                    <a:pt x="494" y="495"/>
                  </a:lnTo>
                  <a:lnTo>
                    <a:pt x="490" y="501"/>
                  </a:lnTo>
                  <a:lnTo>
                    <a:pt x="485" y="507"/>
                  </a:lnTo>
                  <a:lnTo>
                    <a:pt x="481" y="513"/>
                  </a:lnTo>
                  <a:lnTo>
                    <a:pt x="476" y="518"/>
                  </a:lnTo>
                  <a:lnTo>
                    <a:pt x="472" y="523"/>
                  </a:lnTo>
                  <a:lnTo>
                    <a:pt x="472" y="523"/>
                  </a:lnTo>
                  <a:close/>
                  <a:moveTo>
                    <a:pt x="532" y="447"/>
                  </a:moveTo>
                  <a:lnTo>
                    <a:pt x="494" y="416"/>
                  </a:lnTo>
                  <a:lnTo>
                    <a:pt x="496" y="413"/>
                  </a:lnTo>
                  <a:lnTo>
                    <a:pt x="501" y="408"/>
                  </a:lnTo>
                  <a:lnTo>
                    <a:pt x="506" y="402"/>
                  </a:lnTo>
                  <a:lnTo>
                    <a:pt x="511" y="397"/>
                  </a:lnTo>
                  <a:lnTo>
                    <a:pt x="516" y="391"/>
                  </a:lnTo>
                  <a:lnTo>
                    <a:pt x="521" y="385"/>
                  </a:lnTo>
                  <a:lnTo>
                    <a:pt x="526" y="379"/>
                  </a:lnTo>
                  <a:lnTo>
                    <a:pt x="527" y="378"/>
                  </a:lnTo>
                  <a:lnTo>
                    <a:pt x="564" y="410"/>
                  </a:lnTo>
                  <a:lnTo>
                    <a:pt x="562" y="412"/>
                  </a:lnTo>
                  <a:lnTo>
                    <a:pt x="558" y="417"/>
                  </a:lnTo>
                  <a:lnTo>
                    <a:pt x="553" y="423"/>
                  </a:lnTo>
                  <a:lnTo>
                    <a:pt x="548" y="428"/>
                  </a:lnTo>
                  <a:lnTo>
                    <a:pt x="544" y="434"/>
                  </a:lnTo>
                  <a:lnTo>
                    <a:pt x="539" y="439"/>
                  </a:lnTo>
                  <a:lnTo>
                    <a:pt x="534" y="445"/>
                  </a:lnTo>
                  <a:lnTo>
                    <a:pt x="532" y="447"/>
                  </a:lnTo>
                  <a:lnTo>
                    <a:pt x="532" y="447"/>
                  </a:lnTo>
                  <a:close/>
                  <a:moveTo>
                    <a:pt x="596" y="375"/>
                  </a:moveTo>
                  <a:lnTo>
                    <a:pt x="560" y="341"/>
                  </a:lnTo>
                  <a:lnTo>
                    <a:pt x="565" y="336"/>
                  </a:lnTo>
                  <a:lnTo>
                    <a:pt x="570" y="330"/>
                  </a:lnTo>
                  <a:lnTo>
                    <a:pt x="575" y="325"/>
                  </a:lnTo>
                  <a:lnTo>
                    <a:pt x="581" y="319"/>
                  </a:lnTo>
                  <a:lnTo>
                    <a:pt x="586" y="314"/>
                  </a:lnTo>
                  <a:lnTo>
                    <a:pt x="591" y="309"/>
                  </a:lnTo>
                  <a:lnTo>
                    <a:pt x="594" y="305"/>
                  </a:lnTo>
                  <a:lnTo>
                    <a:pt x="630" y="339"/>
                  </a:lnTo>
                  <a:lnTo>
                    <a:pt x="626" y="343"/>
                  </a:lnTo>
                  <a:lnTo>
                    <a:pt x="621" y="348"/>
                  </a:lnTo>
                  <a:lnTo>
                    <a:pt x="616" y="353"/>
                  </a:lnTo>
                  <a:lnTo>
                    <a:pt x="611" y="359"/>
                  </a:lnTo>
                  <a:lnTo>
                    <a:pt x="606" y="364"/>
                  </a:lnTo>
                  <a:lnTo>
                    <a:pt x="601" y="369"/>
                  </a:lnTo>
                  <a:lnTo>
                    <a:pt x="596" y="375"/>
                  </a:lnTo>
                  <a:lnTo>
                    <a:pt x="596" y="375"/>
                  </a:lnTo>
                  <a:close/>
                  <a:moveTo>
                    <a:pt x="664" y="305"/>
                  </a:moveTo>
                  <a:lnTo>
                    <a:pt x="630" y="270"/>
                  </a:lnTo>
                  <a:lnTo>
                    <a:pt x="633" y="267"/>
                  </a:lnTo>
                  <a:lnTo>
                    <a:pt x="638" y="261"/>
                  </a:lnTo>
                  <a:lnTo>
                    <a:pt x="644" y="257"/>
                  </a:lnTo>
                  <a:lnTo>
                    <a:pt x="649" y="251"/>
                  </a:lnTo>
                  <a:lnTo>
                    <a:pt x="655" y="246"/>
                  </a:lnTo>
                  <a:lnTo>
                    <a:pt x="660" y="241"/>
                  </a:lnTo>
                  <a:lnTo>
                    <a:pt x="665" y="236"/>
                  </a:lnTo>
                  <a:lnTo>
                    <a:pt x="666" y="235"/>
                  </a:lnTo>
                  <a:lnTo>
                    <a:pt x="699" y="272"/>
                  </a:lnTo>
                  <a:lnTo>
                    <a:pt x="699" y="272"/>
                  </a:lnTo>
                  <a:lnTo>
                    <a:pt x="693" y="277"/>
                  </a:lnTo>
                  <a:lnTo>
                    <a:pt x="688" y="282"/>
                  </a:lnTo>
                  <a:lnTo>
                    <a:pt x="683" y="287"/>
                  </a:lnTo>
                  <a:lnTo>
                    <a:pt x="678" y="292"/>
                  </a:lnTo>
                  <a:lnTo>
                    <a:pt x="672" y="297"/>
                  </a:lnTo>
                  <a:lnTo>
                    <a:pt x="667" y="302"/>
                  </a:lnTo>
                  <a:lnTo>
                    <a:pt x="664" y="305"/>
                  </a:lnTo>
                  <a:lnTo>
                    <a:pt x="664" y="305"/>
                  </a:lnTo>
                  <a:close/>
                  <a:moveTo>
                    <a:pt x="736" y="239"/>
                  </a:moveTo>
                  <a:lnTo>
                    <a:pt x="703" y="202"/>
                  </a:lnTo>
                  <a:lnTo>
                    <a:pt x="705" y="201"/>
                  </a:lnTo>
                  <a:lnTo>
                    <a:pt x="710" y="197"/>
                  </a:lnTo>
                  <a:lnTo>
                    <a:pt x="716" y="192"/>
                  </a:lnTo>
                  <a:lnTo>
                    <a:pt x="722" y="187"/>
                  </a:lnTo>
                  <a:lnTo>
                    <a:pt x="727" y="182"/>
                  </a:lnTo>
                  <a:lnTo>
                    <a:pt x="733" y="177"/>
                  </a:lnTo>
                  <a:lnTo>
                    <a:pt x="739" y="172"/>
                  </a:lnTo>
                  <a:lnTo>
                    <a:pt x="742" y="170"/>
                  </a:lnTo>
                  <a:lnTo>
                    <a:pt x="773" y="208"/>
                  </a:lnTo>
                  <a:lnTo>
                    <a:pt x="770" y="210"/>
                  </a:lnTo>
                  <a:lnTo>
                    <a:pt x="765" y="215"/>
                  </a:lnTo>
                  <a:lnTo>
                    <a:pt x="759" y="220"/>
                  </a:lnTo>
                  <a:lnTo>
                    <a:pt x="754" y="224"/>
                  </a:lnTo>
                  <a:lnTo>
                    <a:pt x="748" y="229"/>
                  </a:lnTo>
                  <a:lnTo>
                    <a:pt x="742" y="234"/>
                  </a:lnTo>
                  <a:lnTo>
                    <a:pt x="737" y="238"/>
                  </a:lnTo>
                  <a:lnTo>
                    <a:pt x="736" y="239"/>
                  </a:lnTo>
                  <a:lnTo>
                    <a:pt x="736" y="239"/>
                  </a:lnTo>
                  <a:close/>
                  <a:moveTo>
                    <a:pt x="811" y="178"/>
                  </a:moveTo>
                  <a:lnTo>
                    <a:pt x="781" y="139"/>
                  </a:lnTo>
                  <a:lnTo>
                    <a:pt x="786" y="135"/>
                  </a:lnTo>
                  <a:lnTo>
                    <a:pt x="792" y="130"/>
                  </a:lnTo>
                  <a:lnTo>
                    <a:pt x="798" y="126"/>
                  </a:lnTo>
                  <a:lnTo>
                    <a:pt x="804" y="121"/>
                  </a:lnTo>
                  <a:lnTo>
                    <a:pt x="810" y="117"/>
                  </a:lnTo>
                  <a:lnTo>
                    <a:pt x="816" y="112"/>
                  </a:lnTo>
                  <a:lnTo>
                    <a:pt x="821" y="109"/>
                  </a:lnTo>
                  <a:lnTo>
                    <a:pt x="850" y="149"/>
                  </a:lnTo>
                  <a:lnTo>
                    <a:pt x="845" y="152"/>
                  </a:lnTo>
                  <a:lnTo>
                    <a:pt x="839" y="156"/>
                  </a:lnTo>
                  <a:lnTo>
                    <a:pt x="834" y="161"/>
                  </a:lnTo>
                  <a:lnTo>
                    <a:pt x="828" y="165"/>
                  </a:lnTo>
                  <a:lnTo>
                    <a:pt x="822" y="170"/>
                  </a:lnTo>
                  <a:lnTo>
                    <a:pt x="816" y="174"/>
                  </a:lnTo>
                  <a:lnTo>
                    <a:pt x="811" y="178"/>
                  </a:lnTo>
                  <a:lnTo>
                    <a:pt x="811" y="178"/>
                  </a:lnTo>
                  <a:close/>
                  <a:moveTo>
                    <a:pt x="889" y="121"/>
                  </a:moveTo>
                  <a:lnTo>
                    <a:pt x="861" y="80"/>
                  </a:lnTo>
                  <a:lnTo>
                    <a:pt x="865" y="77"/>
                  </a:lnTo>
                  <a:lnTo>
                    <a:pt x="872" y="73"/>
                  </a:lnTo>
                  <a:lnTo>
                    <a:pt x="878" y="69"/>
                  </a:lnTo>
                  <a:lnTo>
                    <a:pt x="884" y="64"/>
                  </a:lnTo>
                  <a:lnTo>
                    <a:pt x="891" y="60"/>
                  </a:lnTo>
                  <a:lnTo>
                    <a:pt x="897" y="56"/>
                  </a:lnTo>
                  <a:lnTo>
                    <a:pt x="902" y="52"/>
                  </a:lnTo>
                  <a:lnTo>
                    <a:pt x="929" y="94"/>
                  </a:lnTo>
                  <a:lnTo>
                    <a:pt x="924" y="97"/>
                  </a:lnTo>
                  <a:lnTo>
                    <a:pt x="918" y="101"/>
                  </a:lnTo>
                  <a:lnTo>
                    <a:pt x="912" y="106"/>
                  </a:lnTo>
                  <a:lnTo>
                    <a:pt x="905" y="110"/>
                  </a:lnTo>
                  <a:lnTo>
                    <a:pt x="899" y="113"/>
                  </a:lnTo>
                  <a:lnTo>
                    <a:pt x="893" y="118"/>
                  </a:lnTo>
                  <a:lnTo>
                    <a:pt x="889" y="121"/>
                  </a:lnTo>
                  <a:lnTo>
                    <a:pt x="889" y="121"/>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bodyPr>
            <a:lstStyle/>
            <a:p>
              <a:endParaRPr lang="en-US" sz="3600">
                <a:latin typeface="+mj-lt"/>
              </a:endParaRPr>
            </a:p>
          </p:txBody>
        </p:sp>
        <p:sp>
          <p:nvSpPr>
            <p:cNvPr id="14" name="Freeform 147">
              <a:extLst>
                <a:ext uri="{FF2B5EF4-FFF2-40B4-BE49-F238E27FC236}">
                  <a16:creationId xmlns:a16="http://schemas.microsoft.com/office/drawing/2014/main" id="{A71BF0AA-75E3-4DB4-8E3B-B9825D275E82}"/>
                </a:ext>
              </a:extLst>
            </p:cNvPr>
            <p:cNvSpPr>
              <a:spLocks noEditPoints="1"/>
            </p:cNvSpPr>
            <p:nvPr/>
          </p:nvSpPr>
          <p:spPr bwMode="auto">
            <a:xfrm>
              <a:off x="8880064" y="1893157"/>
              <a:ext cx="1155094" cy="2012363"/>
            </a:xfrm>
            <a:custGeom>
              <a:avLst/>
              <a:gdLst>
                <a:gd name="T0" fmla="*/ 6 w 989"/>
                <a:gd name="T1" fmla="*/ 61 h 1723"/>
                <a:gd name="T2" fmla="*/ 131 w 989"/>
                <a:gd name="T3" fmla="*/ 105 h 1723"/>
                <a:gd name="T4" fmla="*/ 117 w 989"/>
                <a:gd name="T5" fmla="*/ 154 h 1723"/>
                <a:gd name="T6" fmla="*/ 84 w 989"/>
                <a:gd name="T7" fmla="*/ 134 h 1723"/>
                <a:gd name="T8" fmla="*/ 219 w 989"/>
                <a:gd name="T9" fmla="*/ 164 h 1723"/>
                <a:gd name="T10" fmla="*/ 191 w 989"/>
                <a:gd name="T11" fmla="*/ 204 h 1723"/>
                <a:gd name="T12" fmla="*/ 244 w 989"/>
                <a:gd name="T13" fmla="*/ 243 h 1723"/>
                <a:gd name="T14" fmla="*/ 310 w 989"/>
                <a:gd name="T15" fmla="*/ 232 h 1723"/>
                <a:gd name="T16" fmla="*/ 256 w 989"/>
                <a:gd name="T17" fmla="*/ 252 h 1723"/>
                <a:gd name="T18" fmla="*/ 362 w 989"/>
                <a:gd name="T19" fmla="*/ 275 h 1723"/>
                <a:gd name="T20" fmla="*/ 351 w 989"/>
                <a:gd name="T21" fmla="*/ 332 h 1723"/>
                <a:gd name="T22" fmla="*/ 320 w 989"/>
                <a:gd name="T23" fmla="*/ 304 h 1723"/>
                <a:gd name="T24" fmla="*/ 449 w 989"/>
                <a:gd name="T25" fmla="*/ 357 h 1723"/>
                <a:gd name="T26" fmla="*/ 415 w 989"/>
                <a:gd name="T27" fmla="*/ 392 h 1723"/>
                <a:gd name="T28" fmla="*/ 460 w 989"/>
                <a:gd name="T29" fmla="*/ 438 h 1723"/>
                <a:gd name="T30" fmla="*/ 521 w 989"/>
                <a:gd name="T31" fmla="*/ 432 h 1723"/>
                <a:gd name="T32" fmla="*/ 475 w 989"/>
                <a:gd name="T33" fmla="*/ 454 h 1723"/>
                <a:gd name="T34" fmla="*/ 562 w 989"/>
                <a:gd name="T35" fmla="*/ 479 h 1723"/>
                <a:gd name="T36" fmla="*/ 593 w 989"/>
                <a:gd name="T37" fmla="*/ 517 h 1723"/>
                <a:gd name="T38" fmla="*/ 536 w 989"/>
                <a:gd name="T39" fmla="*/ 526 h 1723"/>
                <a:gd name="T40" fmla="*/ 625 w 989"/>
                <a:gd name="T41" fmla="*/ 559 h 1723"/>
                <a:gd name="T42" fmla="*/ 654 w 989"/>
                <a:gd name="T43" fmla="*/ 597 h 1723"/>
                <a:gd name="T44" fmla="*/ 590 w 989"/>
                <a:gd name="T45" fmla="*/ 594 h 1723"/>
                <a:gd name="T46" fmla="*/ 689 w 989"/>
                <a:gd name="T47" fmla="*/ 650 h 1723"/>
                <a:gd name="T48" fmla="*/ 664 w 989"/>
                <a:gd name="T49" fmla="*/ 701 h 1723"/>
                <a:gd name="T50" fmla="*/ 641 w 989"/>
                <a:gd name="T51" fmla="*/ 666 h 1723"/>
                <a:gd name="T52" fmla="*/ 751 w 989"/>
                <a:gd name="T53" fmla="*/ 750 h 1723"/>
                <a:gd name="T54" fmla="*/ 708 w 989"/>
                <a:gd name="T55" fmla="*/ 774 h 1723"/>
                <a:gd name="T56" fmla="*/ 740 w 989"/>
                <a:gd name="T57" fmla="*/ 832 h 1723"/>
                <a:gd name="T58" fmla="*/ 803 w 989"/>
                <a:gd name="T59" fmla="*/ 848 h 1723"/>
                <a:gd name="T60" fmla="*/ 746 w 989"/>
                <a:gd name="T61" fmla="*/ 844 h 1723"/>
                <a:gd name="T62" fmla="*/ 831 w 989"/>
                <a:gd name="T63" fmla="*/ 909 h 1723"/>
                <a:gd name="T64" fmla="*/ 801 w 989"/>
                <a:gd name="T65" fmla="*/ 964 h 1723"/>
                <a:gd name="T66" fmla="*/ 783 w 989"/>
                <a:gd name="T67" fmla="*/ 922 h 1723"/>
                <a:gd name="T68" fmla="*/ 873 w 989"/>
                <a:gd name="T69" fmla="*/ 1011 h 1723"/>
                <a:gd name="T70" fmla="*/ 832 w 989"/>
                <a:gd name="T71" fmla="*/ 1042 h 1723"/>
                <a:gd name="T72" fmla="*/ 853 w 989"/>
                <a:gd name="T73" fmla="*/ 1100 h 1723"/>
                <a:gd name="T74" fmla="*/ 911 w 989"/>
                <a:gd name="T75" fmla="*/ 1124 h 1723"/>
                <a:gd name="T76" fmla="*/ 860 w 989"/>
                <a:gd name="T77" fmla="*/ 1124 h 1723"/>
                <a:gd name="T78" fmla="*/ 928 w 989"/>
                <a:gd name="T79" fmla="*/ 1181 h 1723"/>
                <a:gd name="T80" fmla="*/ 939 w 989"/>
                <a:gd name="T81" fmla="*/ 1225 h 1723"/>
                <a:gd name="T82" fmla="*/ 884 w 989"/>
                <a:gd name="T83" fmla="*/ 1208 h 1723"/>
                <a:gd name="T84" fmla="*/ 952 w 989"/>
                <a:gd name="T85" fmla="*/ 1283 h 1723"/>
                <a:gd name="T86" fmla="*/ 912 w 989"/>
                <a:gd name="T87" fmla="*/ 1335 h 1723"/>
                <a:gd name="T88" fmla="*/ 902 w 989"/>
                <a:gd name="T89" fmla="*/ 1288 h 1723"/>
                <a:gd name="T90" fmla="*/ 972 w 989"/>
                <a:gd name="T91" fmla="*/ 1402 h 1723"/>
                <a:gd name="T92" fmla="*/ 926 w 989"/>
                <a:gd name="T93" fmla="*/ 1423 h 1723"/>
                <a:gd name="T94" fmla="*/ 920 w 989"/>
                <a:gd name="T95" fmla="*/ 1383 h 1723"/>
                <a:gd name="T96" fmla="*/ 984 w 989"/>
                <a:gd name="T97" fmla="*/ 1506 h 1723"/>
                <a:gd name="T98" fmla="*/ 934 w 989"/>
                <a:gd name="T99" fmla="*/ 1510 h 1723"/>
                <a:gd name="T100" fmla="*/ 939 w 989"/>
                <a:gd name="T101" fmla="*/ 1576 h 1723"/>
                <a:gd name="T102" fmla="*/ 989 w 989"/>
                <a:gd name="T103" fmla="*/ 1613 h 1723"/>
                <a:gd name="T104" fmla="*/ 939 w 989"/>
                <a:gd name="T105" fmla="*/ 1599 h 1723"/>
                <a:gd name="T106" fmla="*/ 989 w 989"/>
                <a:gd name="T107" fmla="*/ 1674 h 1723"/>
                <a:gd name="T108" fmla="*/ 989 w 989"/>
                <a:gd name="T109" fmla="*/ 1687 h 1723"/>
                <a:gd name="T110" fmla="*/ 989 w 989"/>
                <a:gd name="T111" fmla="*/ 1703 h 1723"/>
                <a:gd name="T112" fmla="*/ 988 w 989"/>
                <a:gd name="T113" fmla="*/ 1718 h 1723"/>
                <a:gd name="T114" fmla="*/ 939 w 989"/>
                <a:gd name="T115" fmla="*/ 1716 h 1723"/>
                <a:gd name="T116" fmla="*/ 939 w 989"/>
                <a:gd name="T117" fmla="*/ 1701 h 1723"/>
                <a:gd name="T118" fmla="*/ 940 w 989"/>
                <a:gd name="T119" fmla="*/ 1686 h 1723"/>
                <a:gd name="T120" fmla="*/ 940 w 989"/>
                <a:gd name="T121" fmla="*/ 1673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9" h="1723">
                  <a:moveTo>
                    <a:pt x="6" y="61"/>
                  </a:moveTo>
                  <a:lnTo>
                    <a:pt x="98" y="0"/>
                  </a:lnTo>
                  <a:lnTo>
                    <a:pt x="162" y="36"/>
                  </a:lnTo>
                  <a:lnTo>
                    <a:pt x="71" y="97"/>
                  </a:lnTo>
                  <a:lnTo>
                    <a:pt x="64" y="207"/>
                  </a:lnTo>
                  <a:lnTo>
                    <a:pt x="0" y="170"/>
                  </a:lnTo>
                  <a:lnTo>
                    <a:pt x="6" y="61"/>
                  </a:lnTo>
                  <a:lnTo>
                    <a:pt x="6" y="61"/>
                  </a:lnTo>
                  <a:close/>
                  <a:moveTo>
                    <a:pt x="84" y="134"/>
                  </a:moveTo>
                  <a:lnTo>
                    <a:pt x="109" y="92"/>
                  </a:lnTo>
                  <a:lnTo>
                    <a:pt x="111" y="93"/>
                  </a:lnTo>
                  <a:lnTo>
                    <a:pt x="118" y="97"/>
                  </a:lnTo>
                  <a:lnTo>
                    <a:pt x="125" y="101"/>
                  </a:lnTo>
                  <a:lnTo>
                    <a:pt x="131" y="105"/>
                  </a:lnTo>
                  <a:lnTo>
                    <a:pt x="137" y="109"/>
                  </a:lnTo>
                  <a:lnTo>
                    <a:pt x="144" y="113"/>
                  </a:lnTo>
                  <a:lnTo>
                    <a:pt x="150" y="117"/>
                  </a:lnTo>
                  <a:lnTo>
                    <a:pt x="152" y="119"/>
                  </a:lnTo>
                  <a:lnTo>
                    <a:pt x="125" y="159"/>
                  </a:lnTo>
                  <a:lnTo>
                    <a:pt x="124" y="159"/>
                  </a:lnTo>
                  <a:lnTo>
                    <a:pt x="117" y="154"/>
                  </a:lnTo>
                  <a:lnTo>
                    <a:pt x="111" y="151"/>
                  </a:lnTo>
                  <a:lnTo>
                    <a:pt x="105" y="147"/>
                  </a:lnTo>
                  <a:lnTo>
                    <a:pt x="99" y="143"/>
                  </a:lnTo>
                  <a:lnTo>
                    <a:pt x="92" y="139"/>
                  </a:lnTo>
                  <a:lnTo>
                    <a:pt x="86" y="135"/>
                  </a:lnTo>
                  <a:lnTo>
                    <a:pt x="84" y="134"/>
                  </a:lnTo>
                  <a:lnTo>
                    <a:pt x="84" y="134"/>
                  </a:lnTo>
                  <a:close/>
                  <a:moveTo>
                    <a:pt x="166" y="186"/>
                  </a:moveTo>
                  <a:lnTo>
                    <a:pt x="194" y="146"/>
                  </a:lnTo>
                  <a:lnTo>
                    <a:pt x="195" y="147"/>
                  </a:lnTo>
                  <a:lnTo>
                    <a:pt x="201" y="151"/>
                  </a:lnTo>
                  <a:lnTo>
                    <a:pt x="207" y="155"/>
                  </a:lnTo>
                  <a:lnTo>
                    <a:pt x="213" y="159"/>
                  </a:lnTo>
                  <a:lnTo>
                    <a:pt x="219" y="164"/>
                  </a:lnTo>
                  <a:lnTo>
                    <a:pt x="226" y="168"/>
                  </a:lnTo>
                  <a:lnTo>
                    <a:pt x="232" y="173"/>
                  </a:lnTo>
                  <a:lnTo>
                    <a:pt x="235" y="175"/>
                  </a:lnTo>
                  <a:lnTo>
                    <a:pt x="205" y="214"/>
                  </a:lnTo>
                  <a:lnTo>
                    <a:pt x="203" y="212"/>
                  </a:lnTo>
                  <a:lnTo>
                    <a:pt x="197" y="209"/>
                  </a:lnTo>
                  <a:lnTo>
                    <a:pt x="191" y="204"/>
                  </a:lnTo>
                  <a:lnTo>
                    <a:pt x="185" y="200"/>
                  </a:lnTo>
                  <a:lnTo>
                    <a:pt x="179" y="196"/>
                  </a:lnTo>
                  <a:lnTo>
                    <a:pt x="173" y="191"/>
                  </a:lnTo>
                  <a:lnTo>
                    <a:pt x="167" y="187"/>
                  </a:lnTo>
                  <a:lnTo>
                    <a:pt x="166" y="186"/>
                  </a:lnTo>
                  <a:lnTo>
                    <a:pt x="166" y="186"/>
                  </a:lnTo>
                  <a:close/>
                  <a:moveTo>
                    <a:pt x="244" y="243"/>
                  </a:moveTo>
                  <a:lnTo>
                    <a:pt x="274" y="204"/>
                  </a:lnTo>
                  <a:lnTo>
                    <a:pt x="280" y="209"/>
                  </a:lnTo>
                  <a:lnTo>
                    <a:pt x="286" y="213"/>
                  </a:lnTo>
                  <a:lnTo>
                    <a:pt x="292" y="218"/>
                  </a:lnTo>
                  <a:lnTo>
                    <a:pt x="298" y="223"/>
                  </a:lnTo>
                  <a:lnTo>
                    <a:pt x="304" y="227"/>
                  </a:lnTo>
                  <a:lnTo>
                    <a:pt x="310" y="232"/>
                  </a:lnTo>
                  <a:lnTo>
                    <a:pt x="313" y="235"/>
                  </a:lnTo>
                  <a:lnTo>
                    <a:pt x="282" y="273"/>
                  </a:lnTo>
                  <a:lnTo>
                    <a:pt x="279" y="271"/>
                  </a:lnTo>
                  <a:lnTo>
                    <a:pt x="273" y="266"/>
                  </a:lnTo>
                  <a:lnTo>
                    <a:pt x="268" y="261"/>
                  </a:lnTo>
                  <a:lnTo>
                    <a:pt x="262" y="257"/>
                  </a:lnTo>
                  <a:lnTo>
                    <a:pt x="256" y="252"/>
                  </a:lnTo>
                  <a:lnTo>
                    <a:pt x="250" y="248"/>
                  </a:lnTo>
                  <a:lnTo>
                    <a:pt x="244" y="243"/>
                  </a:lnTo>
                  <a:lnTo>
                    <a:pt x="244" y="243"/>
                  </a:lnTo>
                  <a:close/>
                  <a:moveTo>
                    <a:pt x="320" y="304"/>
                  </a:moveTo>
                  <a:lnTo>
                    <a:pt x="352" y="267"/>
                  </a:lnTo>
                  <a:lnTo>
                    <a:pt x="356" y="271"/>
                  </a:lnTo>
                  <a:lnTo>
                    <a:pt x="362" y="275"/>
                  </a:lnTo>
                  <a:lnTo>
                    <a:pt x="368" y="280"/>
                  </a:lnTo>
                  <a:lnTo>
                    <a:pt x="373" y="285"/>
                  </a:lnTo>
                  <a:lnTo>
                    <a:pt x="378" y="290"/>
                  </a:lnTo>
                  <a:lnTo>
                    <a:pt x="384" y="296"/>
                  </a:lnTo>
                  <a:lnTo>
                    <a:pt x="389" y="300"/>
                  </a:lnTo>
                  <a:lnTo>
                    <a:pt x="356" y="336"/>
                  </a:lnTo>
                  <a:lnTo>
                    <a:pt x="351" y="332"/>
                  </a:lnTo>
                  <a:lnTo>
                    <a:pt x="346" y="327"/>
                  </a:lnTo>
                  <a:lnTo>
                    <a:pt x="340" y="322"/>
                  </a:lnTo>
                  <a:lnTo>
                    <a:pt x="335" y="317"/>
                  </a:lnTo>
                  <a:lnTo>
                    <a:pt x="330" y="313"/>
                  </a:lnTo>
                  <a:lnTo>
                    <a:pt x="324" y="308"/>
                  </a:lnTo>
                  <a:lnTo>
                    <a:pt x="320" y="304"/>
                  </a:lnTo>
                  <a:lnTo>
                    <a:pt x="320" y="304"/>
                  </a:lnTo>
                  <a:close/>
                  <a:moveTo>
                    <a:pt x="392" y="369"/>
                  </a:moveTo>
                  <a:lnTo>
                    <a:pt x="426" y="334"/>
                  </a:lnTo>
                  <a:lnTo>
                    <a:pt x="428" y="336"/>
                  </a:lnTo>
                  <a:lnTo>
                    <a:pt x="434" y="341"/>
                  </a:lnTo>
                  <a:lnTo>
                    <a:pt x="439" y="346"/>
                  </a:lnTo>
                  <a:lnTo>
                    <a:pt x="444" y="352"/>
                  </a:lnTo>
                  <a:lnTo>
                    <a:pt x="449" y="357"/>
                  </a:lnTo>
                  <a:lnTo>
                    <a:pt x="455" y="362"/>
                  </a:lnTo>
                  <a:lnTo>
                    <a:pt x="460" y="367"/>
                  </a:lnTo>
                  <a:lnTo>
                    <a:pt x="462" y="369"/>
                  </a:lnTo>
                  <a:lnTo>
                    <a:pt x="426" y="403"/>
                  </a:lnTo>
                  <a:lnTo>
                    <a:pt x="425" y="402"/>
                  </a:lnTo>
                  <a:lnTo>
                    <a:pt x="420" y="397"/>
                  </a:lnTo>
                  <a:lnTo>
                    <a:pt x="415" y="392"/>
                  </a:lnTo>
                  <a:lnTo>
                    <a:pt x="409" y="387"/>
                  </a:lnTo>
                  <a:lnTo>
                    <a:pt x="404" y="382"/>
                  </a:lnTo>
                  <a:lnTo>
                    <a:pt x="399" y="377"/>
                  </a:lnTo>
                  <a:lnTo>
                    <a:pt x="394" y="371"/>
                  </a:lnTo>
                  <a:lnTo>
                    <a:pt x="392" y="369"/>
                  </a:lnTo>
                  <a:lnTo>
                    <a:pt x="392" y="369"/>
                  </a:lnTo>
                  <a:close/>
                  <a:moveTo>
                    <a:pt x="460" y="438"/>
                  </a:moveTo>
                  <a:lnTo>
                    <a:pt x="496" y="405"/>
                  </a:lnTo>
                  <a:lnTo>
                    <a:pt x="496" y="405"/>
                  </a:lnTo>
                  <a:lnTo>
                    <a:pt x="501" y="411"/>
                  </a:lnTo>
                  <a:lnTo>
                    <a:pt x="506" y="416"/>
                  </a:lnTo>
                  <a:lnTo>
                    <a:pt x="511" y="421"/>
                  </a:lnTo>
                  <a:lnTo>
                    <a:pt x="516" y="427"/>
                  </a:lnTo>
                  <a:lnTo>
                    <a:pt x="521" y="432"/>
                  </a:lnTo>
                  <a:lnTo>
                    <a:pt x="526" y="438"/>
                  </a:lnTo>
                  <a:lnTo>
                    <a:pt x="530" y="442"/>
                  </a:lnTo>
                  <a:lnTo>
                    <a:pt x="493" y="474"/>
                  </a:lnTo>
                  <a:lnTo>
                    <a:pt x="490" y="471"/>
                  </a:lnTo>
                  <a:lnTo>
                    <a:pt x="485" y="465"/>
                  </a:lnTo>
                  <a:lnTo>
                    <a:pt x="480" y="460"/>
                  </a:lnTo>
                  <a:lnTo>
                    <a:pt x="475" y="454"/>
                  </a:lnTo>
                  <a:lnTo>
                    <a:pt x="470" y="449"/>
                  </a:lnTo>
                  <a:lnTo>
                    <a:pt x="465" y="444"/>
                  </a:lnTo>
                  <a:lnTo>
                    <a:pt x="460" y="439"/>
                  </a:lnTo>
                  <a:lnTo>
                    <a:pt x="460" y="438"/>
                  </a:lnTo>
                  <a:lnTo>
                    <a:pt x="460" y="438"/>
                  </a:lnTo>
                  <a:close/>
                  <a:moveTo>
                    <a:pt x="524" y="511"/>
                  </a:moveTo>
                  <a:lnTo>
                    <a:pt x="562" y="479"/>
                  </a:lnTo>
                  <a:lnTo>
                    <a:pt x="565" y="483"/>
                  </a:lnTo>
                  <a:lnTo>
                    <a:pt x="570" y="489"/>
                  </a:lnTo>
                  <a:lnTo>
                    <a:pt x="575" y="494"/>
                  </a:lnTo>
                  <a:lnTo>
                    <a:pt x="579" y="500"/>
                  </a:lnTo>
                  <a:lnTo>
                    <a:pt x="584" y="506"/>
                  </a:lnTo>
                  <a:lnTo>
                    <a:pt x="589" y="511"/>
                  </a:lnTo>
                  <a:lnTo>
                    <a:pt x="593" y="517"/>
                  </a:lnTo>
                  <a:lnTo>
                    <a:pt x="594" y="518"/>
                  </a:lnTo>
                  <a:lnTo>
                    <a:pt x="555" y="548"/>
                  </a:lnTo>
                  <a:lnTo>
                    <a:pt x="555" y="548"/>
                  </a:lnTo>
                  <a:lnTo>
                    <a:pt x="550" y="542"/>
                  </a:lnTo>
                  <a:lnTo>
                    <a:pt x="546" y="536"/>
                  </a:lnTo>
                  <a:lnTo>
                    <a:pt x="541" y="531"/>
                  </a:lnTo>
                  <a:lnTo>
                    <a:pt x="536" y="526"/>
                  </a:lnTo>
                  <a:lnTo>
                    <a:pt x="532" y="520"/>
                  </a:lnTo>
                  <a:lnTo>
                    <a:pt x="528" y="514"/>
                  </a:lnTo>
                  <a:lnTo>
                    <a:pt x="524" y="511"/>
                  </a:lnTo>
                  <a:lnTo>
                    <a:pt x="524" y="511"/>
                  </a:lnTo>
                  <a:close/>
                  <a:moveTo>
                    <a:pt x="585" y="587"/>
                  </a:moveTo>
                  <a:lnTo>
                    <a:pt x="624" y="557"/>
                  </a:lnTo>
                  <a:lnTo>
                    <a:pt x="625" y="559"/>
                  </a:lnTo>
                  <a:lnTo>
                    <a:pt x="630" y="565"/>
                  </a:lnTo>
                  <a:lnTo>
                    <a:pt x="634" y="570"/>
                  </a:lnTo>
                  <a:lnTo>
                    <a:pt x="638" y="576"/>
                  </a:lnTo>
                  <a:lnTo>
                    <a:pt x="643" y="582"/>
                  </a:lnTo>
                  <a:lnTo>
                    <a:pt x="647" y="589"/>
                  </a:lnTo>
                  <a:lnTo>
                    <a:pt x="651" y="595"/>
                  </a:lnTo>
                  <a:lnTo>
                    <a:pt x="654" y="597"/>
                  </a:lnTo>
                  <a:lnTo>
                    <a:pt x="613" y="626"/>
                  </a:lnTo>
                  <a:lnTo>
                    <a:pt x="611" y="623"/>
                  </a:lnTo>
                  <a:lnTo>
                    <a:pt x="607" y="617"/>
                  </a:lnTo>
                  <a:lnTo>
                    <a:pt x="603" y="611"/>
                  </a:lnTo>
                  <a:lnTo>
                    <a:pt x="599" y="605"/>
                  </a:lnTo>
                  <a:lnTo>
                    <a:pt x="594" y="599"/>
                  </a:lnTo>
                  <a:lnTo>
                    <a:pt x="590" y="594"/>
                  </a:lnTo>
                  <a:lnTo>
                    <a:pt x="586" y="588"/>
                  </a:lnTo>
                  <a:lnTo>
                    <a:pt x="585" y="587"/>
                  </a:lnTo>
                  <a:lnTo>
                    <a:pt x="585" y="587"/>
                  </a:lnTo>
                  <a:close/>
                  <a:moveTo>
                    <a:pt x="641" y="666"/>
                  </a:moveTo>
                  <a:lnTo>
                    <a:pt x="682" y="639"/>
                  </a:lnTo>
                  <a:lnTo>
                    <a:pt x="685" y="643"/>
                  </a:lnTo>
                  <a:lnTo>
                    <a:pt x="689" y="650"/>
                  </a:lnTo>
                  <a:lnTo>
                    <a:pt x="693" y="655"/>
                  </a:lnTo>
                  <a:lnTo>
                    <a:pt x="697" y="662"/>
                  </a:lnTo>
                  <a:lnTo>
                    <a:pt x="701" y="668"/>
                  </a:lnTo>
                  <a:lnTo>
                    <a:pt x="705" y="674"/>
                  </a:lnTo>
                  <a:lnTo>
                    <a:pt x="709" y="681"/>
                  </a:lnTo>
                  <a:lnTo>
                    <a:pt x="667" y="707"/>
                  </a:lnTo>
                  <a:lnTo>
                    <a:pt x="664" y="701"/>
                  </a:lnTo>
                  <a:lnTo>
                    <a:pt x="660" y="694"/>
                  </a:lnTo>
                  <a:lnTo>
                    <a:pt x="656" y="688"/>
                  </a:lnTo>
                  <a:lnTo>
                    <a:pt x="652" y="683"/>
                  </a:lnTo>
                  <a:lnTo>
                    <a:pt x="648" y="677"/>
                  </a:lnTo>
                  <a:lnTo>
                    <a:pt x="644" y="670"/>
                  </a:lnTo>
                  <a:lnTo>
                    <a:pt x="641" y="666"/>
                  </a:lnTo>
                  <a:lnTo>
                    <a:pt x="641" y="666"/>
                  </a:lnTo>
                  <a:close/>
                  <a:moveTo>
                    <a:pt x="693" y="748"/>
                  </a:moveTo>
                  <a:lnTo>
                    <a:pt x="735" y="723"/>
                  </a:lnTo>
                  <a:lnTo>
                    <a:pt x="736" y="725"/>
                  </a:lnTo>
                  <a:lnTo>
                    <a:pt x="740" y="731"/>
                  </a:lnTo>
                  <a:lnTo>
                    <a:pt x="743" y="738"/>
                  </a:lnTo>
                  <a:lnTo>
                    <a:pt x="747" y="744"/>
                  </a:lnTo>
                  <a:lnTo>
                    <a:pt x="751" y="750"/>
                  </a:lnTo>
                  <a:lnTo>
                    <a:pt x="755" y="757"/>
                  </a:lnTo>
                  <a:lnTo>
                    <a:pt x="758" y="763"/>
                  </a:lnTo>
                  <a:lnTo>
                    <a:pt x="760" y="766"/>
                  </a:lnTo>
                  <a:lnTo>
                    <a:pt x="717" y="790"/>
                  </a:lnTo>
                  <a:lnTo>
                    <a:pt x="715" y="787"/>
                  </a:lnTo>
                  <a:lnTo>
                    <a:pt x="712" y="781"/>
                  </a:lnTo>
                  <a:lnTo>
                    <a:pt x="708" y="774"/>
                  </a:lnTo>
                  <a:lnTo>
                    <a:pt x="704" y="769"/>
                  </a:lnTo>
                  <a:lnTo>
                    <a:pt x="701" y="762"/>
                  </a:lnTo>
                  <a:lnTo>
                    <a:pt x="698" y="756"/>
                  </a:lnTo>
                  <a:lnTo>
                    <a:pt x="694" y="750"/>
                  </a:lnTo>
                  <a:lnTo>
                    <a:pt x="693" y="748"/>
                  </a:lnTo>
                  <a:lnTo>
                    <a:pt x="693" y="748"/>
                  </a:lnTo>
                  <a:close/>
                  <a:moveTo>
                    <a:pt x="740" y="832"/>
                  </a:moveTo>
                  <a:lnTo>
                    <a:pt x="783" y="810"/>
                  </a:lnTo>
                  <a:lnTo>
                    <a:pt x="786" y="815"/>
                  </a:lnTo>
                  <a:lnTo>
                    <a:pt x="790" y="822"/>
                  </a:lnTo>
                  <a:lnTo>
                    <a:pt x="793" y="829"/>
                  </a:lnTo>
                  <a:lnTo>
                    <a:pt x="796" y="835"/>
                  </a:lnTo>
                  <a:lnTo>
                    <a:pt x="799" y="842"/>
                  </a:lnTo>
                  <a:lnTo>
                    <a:pt x="803" y="848"/>
                  </a:lnTo>
                  <a:lnTo>
                    <a:pt x="806" y="855"/>
                  </a:lnTo>
                  <a:lnTo>
                    <a:pt x="762" y="876"/>
                  </a:lnTo>
                  <a:lnTo>
                    <a:pt x="759" y="870"/>
                  </a:lnTo>
                  <a:lnTo>
                    <a:pt x="756" y="863"/>
                  </a:lnTo>
                  <a:lnTo>
                    <a:pt x="752" y="857"/>
                  </a:lnTo>
                  <a:lnTo>
                    <a:pt x="749" y="851"/>
                  </a:lnTo>
                  <a:lnTo>
                    <a:pt x="746" y="844"/>
                  </a:lnTo>
                  <a:lnTo>
                    <a:pt x="742" y="838"/>
                  </a:lnTo>
                  <a:lnTo>
                    <a:pt x="740" y="832"/>
                  </a:lnTo>
                  <a:lnTo>
                    <a:pt x="740" y="832"/>
                  </a:lnTo>
                  <a:close/>
                  <a:moveTo>
                    <a:pt x="782" y="920"/>
                  </a:moveTo>
                  <a:lnTo>
                    <a:pt x="827" y="900"/>
                  </a:lnTo>
                  <a:lnTo>
                    <a:pt x="828" y="902"/>
                  </a:lnTo>
                  <a:lnTo>
                    <a:pt x="831" y="909"/>
                  </a:lnTo>
                  <a:lnTo>
                    <a:pt x="834" y="916"/>
                  </a:lnTo>
                  <a:lnTo>
                    <a:pt x="837" y="922"/>
                  </a:lnTo>
                  <a:lnTo>
                    <a:pt x="840" y="929"/>
                  </a:lnTo>
                  <a:lnTo>
                    <a:pt x="843" y="936"/>
                  </a:lnTo>
                  <a:lnTo>
                    <a:pt x="846" y="943"/>
                  </a:lnTo>
                  <a:lnTo>
                    <a:pt x="847" y="946"/>
                  </a:lnTo>
                  <a:lnTo>
                    <a:pt x="801" y="964"/>
                  </a:lnTo>
                  <a:lnTo>
                    <a:pt x="800" y="962"/>
                  </a:lnTo>
                  <a:lnTo>
                    <a:pt x="798" y="955"/>
                  </a:lnTo>
                  <a:lnTo>
                    <a:pt x="795" y="948"/>
                  </a:lnTo>
                  <a:lnTo>
                    <a:pt x="792" y="942"/>
                  </a:lnTo>
                  <a:lnTo>
                    <a:pt x="789" y="935"/>
                  </a:lnTo>
                  <a:lnTo>
                    <a:pt x="786" y="929"/>
                  </a:lnTo>
                  <a:lnTo>
                    <a:pt x="783" y="922"/>
                  </a:lnTo>
                  <a:lnTo>
                    <a:pt x="782" y="920"/>
                  </a:lnTo>
                  <a:lnTo>
                    <a:pt x="782" y="920"/>
                  </a:lnTo>
                  <a:close/>
                  <a:moveTo>
                    <a:pt x="820" y="1009"/>
                  </a:moveTo>
                  <a:lnTo>
                    <a:pt x="865" y="992"/>
                  </a:lnTo>
                  <a:lnTo>
                    <a:pt x="868" y="998"/>
                  </a:lnTo>
                  <a:lnTo>
                    <a:pt x="871" y="1005"/>
                  </a:lnTo>
                  <a:lnTo>
                    <a:pt x="873" y="1011"/>
                  </a:lnTo>
                  <a:lnTo>
                    <a:pt x="876" y="1018"/>
                  </a:lnTo>
                  <a:lnTo>
                    <a:pt x="878" y="1026"/>
                  </a:lnTo>
                  <a:lnTo>
                    <a:pt x="881" y="1033"/>
                  </a:lnTo>
                  <a:lnTo>
                    <a:pt x="883" y="1038"/>
                  </a:lnTo>
                  <a:lnTo>
                    <a:pt x="837" y="1055"/>
                  </a:lnTo>
                  <a:lnTo>
                    <a:pt x="835" y="1049"/>
                  </a:lnTo>
                  <a:lnTo>
                    <a:pt x="832" y="1042"/>
                  </a:lnTo>
                  <a:lnTo>
                    <a:pt x="830" y="1035"/>
                  </a:lnTo>
                  <a:lnTo>
                    <a:pt x="827" y="1029"/>
                  </a:lnTo>
                  <a:lnTo>
                    <a:pt x="825" y="1022"/>
                  </a:lnTo>
                  <a:lnTo>
                    <a:pt x="822" y="1015"/>
                  </a:lnTo>
                  <a:lnTo>
                    <a:pt x="820" y="1009"/>
                  </a:lnTo>
                  <a:lnTo>
                    <a:pt x="820" y="1009"/>
                  </a:lnTo>
                  <a:close/>
                  <a:moveTo>
                    <a:pt x="853" y="1100"/>
                  </a:moveTo>
                  <a:lnTo>
                    <a:pt x="899" y="1085"/>
                  </a:lnTo>
                  <a:lnTo>
                    <a:pt x="900" y="1089"/>
                  </a:lnTo>
                  <a:lnTo>
                    <a:pt x="902" y="1096"/>
                  </a:lnTo>
                  <a:lnTo>
                    <a:pt x="905" y="1103"/>
                  </a:lnTo>
                  <a:lnTo>
                    <a:pt x="907" y="1110"/>
                  </a:lnTo>
                  <a:lnTo>
                    <a:pt x="909" y="1117"/>
                  </a:lnTo>
                  <a:lnTo>
                    <a:pt x="911" y="1124"/>
                  </a:lnTo>
                  <a:lnTo>
                    <a:pt x="914" y="1131"/>
                  </a:lnTo>
                  <a:lnTo>
                    <a:pt x="914" y="1133"/>
                  </a:lnTo>
                  <a:lnTo>
                    <a:pt x="867" y="1147"/>
                  </a:lnTo>
                  <a:lnTo>
                    <a:pt x="866" y="1145"/>
                  </a:lnTo>
                  <a:lnTo>
                    <a:pt x="865" y="1138"/>
                  </a:lnTo>
                  <a:lnTo>
                    <a:pt x="863" y="1131"/>
                  </a:lnTo>
                  <a:lnTo>
                    <a:pt x="860" y="1124"/>
                  </a:lnTo>
                  <a:lnTo>
                    <a:pt x="858" y="1118"/>
                  </a:lnTo>
                  <a:lnTo>
                    <a:pt x="856" y="1111"/>
                  </a:lnTo>
                  <a:lnTo>
                    <a:pt x="854" y="1104"/>
                  </a:lnTo>
                  <a:lnTo>
                    <a:pt x="853" y="1100"/>
                  </a:lnTo>
                  <a:lnTo>
                    <a:pt x="853" y="1100"/>
                  </a:lnTo>
                  <a:close/>
                  <a:moveTo>
                    <a:pt x="880" y="1193"/>
                  </a:moveTo>
                  <a:lnTo>
                    <a:pt x="928" y="1181"/>
                  </a:lnTo>
                  <a:lnTo>
                    <a:pt x="928" y="1182"/>
                  </a:lnTo>
                  <a:lnTo>
                    <a:pt x="930" y="1189"/>
                  </a:lnTo>
                  <a:lnTo>
                    <a:pt x="931" y="1196"/>
                  </a:lnTo>
                  <a:lnTo>
                    <a:pt x="933" y="1203"/>
                  </a:lnTo>
                  <a:lnTo>
                    <a:pt x="935" y="1211"/>
                  </a:lnTo>
                  <a:lnTo>
                    <a:pt x="937" y="1217"/>
                  </a:lnTo>
                  <a:lnTo>
                    <a:pt x="939" y="1225"/>
                  </a:lnTo>
                  <a:lnTo>
                    <a:pt x="940" y="1229"/>
                  </a:lnTo>
                  <a:lnTo>
                    <a:pt x="892" y="1241"/>
                  </a:lnTo>
                  <a:lnTo>
                    <a:pt x="891" y="1237"/>
                  </a:lnTo>
                  <a:lnTo>
                    <a:pt x="889" y="1229"/>
                  </a:lnTo>
                  <a:lnTo>
                    <a:pt x="888" y="1222"/>
                  </a:lnTo>
                  <a:lnTo>
                    <a:pt x="886" y="1215"/>
                  </a:lnTo>
                  <a:lnTo>
                    <a:pt x="884" y="1208"/>
                  </a:lnTo>
                  <a:lnTo>
                    <a:pt x="882" y="1201"/>
                  </a:lnTo>
                  <a:lnTo>
                    <a:pt x="880" y="1194"/>
                  </a:lnTo>
                  <a:lnTo>
                    <a:pt x="880" y="1193"/>
                  </a:lnTo>
                  <a:lnTo>
                    <a:pt x="880" y="1193"/>
                  </a:lnTo>
                  <a:close/>
                  <a:moveTo>
                    <a:pt x="902" y="1288"/>
                  </a:moveTo>
                  <a:lnTo>
                    <a:pt x="951" y="1278"/>
                  </a:lnTo>
                  <a:lnTo>
                    <a:pt x="952" y="1283"/>
                  </a:lnTo>
                  <a:lnTo>
                    <a:pt x="954" y="1291"/>
                  </a:lnTo>
                  <a:lnTo>
                    <a:pt x="955" y="1298"/>
                  </a:lnTo>
                  <a:lnTo>
                    <a:pt x="956" y="1305"/>
                  </a:lnTo>
                  <a:lnTo>
                    <a:pt x="958" y="1313"/>
                  </a:lnTo>
                  <a:lnTo>
                    <a:pt x="959" y="1320"/>
                  </a:lnTo>
                  <a:lnTo>
                    <a:pt x="961" y="1327"/>
                  </a:lnTo>
                  <a:lnTo>
                    <a:pt x="912" y="1335"/>
                  </a:lnTo>
                  <a:lnTo>
                    <a:pt x="911" y="1329"/>
                  </a:lnTo>
                  <a:lnTo>
                    <a:pt x="909" y="1322"/>
                  </a:lnTo>
                  <a:lnTo>
                    <a:pt x="908" y="1315"/>
                  </a:lnTo>
                  <a:lnTo>
                    <a:pt x="906" y="1307"/>
                  </a:lnTo>
                  <a:lnTo>
                    <a:pt x="905" y="1300"/>
                  </a:lnTo>
                  <a:lnTo>
                    <a:pt x="904" y="1293"/>
                  </a:lnTo>
                  <a:lnTo>
                    <a:pt x="902" y="1288"/>
                  </a:lnTo>
                  <a:lnTo>
                    <a:pt x="902" y="1288"/>
                  </a:lnTo>
                  <a:close/>
                  <a:moveTo>
                    <a:pt x="920" y="1383"/>
                  </a:moveTo>
                  <a:lnTo>
                    <a:pt x="968" y="1376"/>
                  </a:lnTo>
                  <a:lnTo>
                    <a:pt x="969" y="1379"/>
                  </a:lnTo>
                  <a:lnTo>
                    <a:pt x="970" y="1387"/>
                  </a:lnTo>
                  <a:lnTo>
                    <a:pt x="971" y="1394"/>
                  </a:lnTo>
                  <a:lnTo>
                    <a:pt x="972" y="1402"/>
                  </a:lnTo>
                  <a:lnTo>
                    <a:pt x="973" y="1409"/>
                  </a:lnTo>
                  <a:lnTo>
                    <a:pt x="974" y="1417"/>
                  </a:lnTo>
                  <a:lnTo>
                    <a:pt x="975" y="1424"/>
                  </a:lnTo>
                  <a:lnTo>
                    <a:pt x="975" y="1425"/>
                  </a:lnTo>
                  <a:lnTo>
                    <a:pt x="927" y="1431"/>
                  </a:lnTo>
                  <a:lnTo>
                    <a:pt x="927" y="1430"/>
                  </a:lnTo>
                  <a:lnTo>
                    <a:pt x="926" y="1423"/>
                  </a:lnTo>
                  <a:lnTo>
                    <a:pt x="925" y="1416"/>
                  </a:lnTo>
                  <a:lnTo>
                    <a:pt x="924" y="1408"/>
                  </a:lnTo>
                  <a:lnTo>
                    <a:pt x="923" y="1401"/>
                  </a:lnTo>
                  <a:lnTo>
                    <a:pt x="922" y="1394"/>
                  </a:lnTo>
                  <a:lnTo>
                    <a:pt x="920" y="1387"/>
                  </a:lnTo>
                  <a:lnTo>
                    <a:pt x="920" y="1383"/>
                  </a:lnTo>
                  <a:lnTo>
                    <a:pt x="920" y="1383"/>
                  </a:lnTo>
                  <a:close/>
                  <a:moveTo>
                    <a:pt x="932" y="1479"/>
                  </a:moveTo>
                  <a:lnTo>
                    <a:pt x="981" y="1475"/>
                  </a:lnTo>
                  <a:lnTo>
                    <a:pt x="981" y="1476"/>
                  </a:lnTo>
                  <a:lnTo>
                    <a:pt x="982" y="1484"/>
                  </a:lnTo>
                  <a:lnTo>
                    <a:pt x="982" y="1492"/>
                  </a:lnTo>
                  <a:lnTo>
                    <a:pt x="983" y="1499"/>
                  </a:lnTo>
                  <a:lnTo>
                    <a:pt x="984" y="1506"/>
                  </a:lnTo>
                  <a:lnTo>
                    <a:pt x="984" y="1514"/>
                  </a:lnTo>
                  <a:lnTo>
                    <a:pt x="985" y="1522"/>
                  </a:lnTo>
                  <a:lnTo>
                    <a:pt x="985" y="1524"/>
                  </a:lnTo>
                  <a:lnTo>
                    <a:pt x="936" y="1528"/>
                  </a:lnTo>
                  <a:lnTo>
                    <a:pt x="936" y="1525"/>
                  </a:lnTo>
                  <a:lnTo>
                    <a:pt x="935" y="1518"/>
                  </a:lnTo>
                  <a:lnTo>
                    <a:pt x="934" y="1510"/>
                  </a:lnTo>
                  <a:lnTo>
                    <a:pt x="934" y="1503"/>
                  </a:lnTo>
                  <a:lnTo>
                    <a:pt x="933" y="1496"/>
                  </a:lnTo>
                  <a:lnTo>
                    <a:pt x="933" y="1489"/>
                  </a:lnTo>
                  <a:lnTo>
                    <a:pt x="932" y="1481"/>
                  </a:lnTo>
                  <a:lnTo>
                    <a:pt x="932" y="1479"/>
                  </a:lnTo>
                  <a:lnTo>
                    <a:pt x="932" y="1479"/>
                  </a:lnTo>
                  <a:close/>
                  <a:moveTo>
                    <a:pt x="939" y="1576"/>
                  </a:moveTo>
                  <a:lnTo>
                    <a:pt x="988" y="1574"/>
                  </a:lnTo>
                  <a:lnTo>
                    <a:pt x="988" y="1575"/>
                  </a:lnTo>
                  <a:lnTo>
                    <a:pt x="988" y="1583"/>
                  </a:lnTo>
                  <a:lnTo>
                    <a:pt x="989" y="1590"/>
                  </a:lnTo>
                  <a:lnTo>
                    <a:pt x="989" y="1598"/>
                  </a:lnTo>
                  <a:lnTo>
                    <a:pt x="989" y="1605"/>
                  </a:lnTo>
                  <a:lnTo>
                    <a:pt x="989" y="1613"/>
                  </a:lnTo>
                  <a:lnTo>
                    <a:pt x="989" y="1621"/>
                  </a:lnTo>
                  <a:lnTo>
                    <a:pt x="989" y="1623"/>
                  </a:lnTo>
                  <a:lnTo>
                    <a:pt x="940" y="1624"/>
                  </a:lnTo>
                  <a:lnTo>
                    <a:pt x="940" y="1622"/>
                  </a:lnTo>
                  <a:lnTo>
                    <a:pt x="940" y="1614"/>
                  </a:lnTo>
                  <a:lnTo>
                    <a:pt x="940" y="1607"/>
                  </a:lnTo>
                  <a:lnTo>
                    <a:pt x="939" y="1599"/>
                  </a:lnTo>
                  <a:lnTo>
                    <a:pt x="939" y="1592"/>
                  </a:lnTo>
                  <a:lnTo>
                    <a:pt x="939" y="1584"/>
                  </a:lnTo>
                  <a:lnTo>
                    <a:pt x="939" y="1577"/>
                  </a:lnTo>
                  <a:lnTo>
                    <a:pt x="939" y="1576"/>
                  </a:lnTo>
                  <a:lnTo>
                    <a:pt x="939" y="1576"/>
                  </a:lnTo>
                  <a:close/>
                  <a:moveTo>
                    <a:pt x="940" y="1673"/>
                  </a:moveTo>
                  <a:lnTo>
                    <a:pt x="989" y="1674"/>
                  </a:lnTo>
                  <a:lnTo>
                    <a:pt x="989" y="1674"/>
                  </a:lnTo>
                  <a:lnTo>
                    <a:pt x="989" y="1676"/>
                  </a:lnTo>
                  <a:lnTo>
                    <a:pt x="989" y="1678"/>
                  </a:lnTo>
                  <a:lnTo>
                    <a:pt x="989" y="1680"/>
                  </a:lnTo>
                  <a:lnTo>
                    <a:pt x="989" y="1682"/>
                  </a:lnTo>
                  <a:lnTo>
                    <a:pt x="989" y="1684"/>
                  </a:lnTo>
                  <a:lnTo>
                    <a:pt x="989" y="1687"/>
                  </a:lnTo>
                  <a:lnTo>
                    <a:pt x="989" y="1689"/>
                  </a:lnTo>
                  <a:lnTo>
                    <a:pt x="989" y="1691"/>
                  </a:lnTo>
                  <a:lnTo>
                    <a:pt x="989" y="1694"/>
                  </a:lnTo>
                  <a:lnTo>
                    <a:pt x="989" y="1696"/>
                  </a:lnTo>
                  <a:lnTo>
                    <a:pt x="989" y="1698"/>
                  </a:lnTo>
                  <a:lnTo>
                    <a:pt x="989" y="1700"/>
                  </a:lnTo>
                  <a:lnTo>
                    <a:pt x="989" y="1703"/>
                  </a:lnTo>
                  <a:lnTo>
                    <a:pt x="989" y="1705"/>
                  </a:lnTo>
                  <a:lnTo>
                    <a:pt x="989" y="1707"/>
                  </a:lnTo>
                  <a:lnTo>
                    <a:pt x="989" y="1709"/>
                  </a:lnTo>
                  <a:lnTo>
                    <a:pt x="989" y="1711"/>
                  </a:lnTo>
                  <a:lnTo>
                    <a:pt x="989" y="1713"/>
                  </a:lnTo>
                  <a:lnTo>
                    <a:pt x="988" y="1716"/>
                  </a:lnTo>
                  <a:lnTo>
                    <a:pt x="988" y="1718"/>
                  </a:lnTo>
                  <a:lnTo>
                    <a:pt x="988" y="1720"/>
                  </a:lnTo>
                  <a:lnTo>
                    <a:pt x="988" y="1722"/>
                  </a:lnTo>
                  <a:lnTo>
                    <a:pt x="988" y="1723"/>
                  </a:lnTo>
                  <a:lnTo>
                    <a:pt x="939" y="1721"/>
                  </a:lnTo>
                  <a:lnTo>
                    <a:pt x="939" y="1721"/>
                  </a:lnTo>
                  <a:lnTo>
                    <a:pt x="939" y="1718"/>
                  </a:lnTo>
                  <a:lnTo>
                    <a:pt x="939" y="1716"/>
                  </a:lnTo>
                  <a:lnTo>
                    <a:pt x="939" y="1714"/>
                  </a:lnTo>
                  <a:lnTo>
                    <a:pt x="939" y="1712"/>
                  </a:lnTo>
                  <a:lnTo>
                    <a:pt x="939" y="1710"/>
                  </a:lnTo>
                  <a:lnTo>
                    <a:pt x="939" y="1708"/>
                  </a:lnTo>
                  <a:lnTo>
                    <a:pt x="939" y="1706"/>
                  </a:lnTo>
                  <a:lnTo>
                    <a:pt x="939" y="1703"/>
                  </a:lnTo>
                  <a:lnTo>
                    <a:pt x="939" y="1701"/>
                  </a:lnTo>
                  <a:lnTo>
                    <a:pt x="939" y="1699"/>
                  </a:lnTo>
                  <a:lnTo>
                    <a:pt x="940" y="1697"/>
                  </a:lnTo>
                  <a:lnTo>
                    <a:pt x="940" y="1695"/>
                  </a:lnTo>
                  <a:lnTo>
                    <a:pt x="940" y="1692"/>
                  </a:lnTo>
                  <a:lnTo>
                    <a:pt x="940" y="1690"/>
                  </a:lnTo>
                  <a:lnTo>
                    <a:pt x="940" y="1688"/>
                  </a:lnTo>
                  <a:lnTo>
                    <a:pt x="940" y="1686"/>
                  </a:lnTo>
                  <a:lnTo>
                    <a:pt x="940" y="1684"/>
                  </a:lnTo>
                  <a:lnTo>
                    <a:pt x="940" y="1682"/>
                  </a:lnTo>
                  <a:lnTo>
                    <a:pt x="940" y="1680"/>
                  </a:lnTo>
                  <a:lnTo>
                    <a:pt x="940" y="1677"/>
                  </a:lnTo>
                  <a:lnTo>
                    <a:pt x="940" y="1675"/>
                  </a:lnTo>
                  <a:lnTo>
                    <a:pt x="940" y="1673"/>
                  </a:lnTo>
                  <a:lnTo>
                    <a:pt x="940" y="1673"/>
                  </a:lnTo>
                  <a:lnTo>
                    <a:pt x="940" y="1673"/>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bodyPr>
            <a:lstStyle/>
            <a:p>
              <a:endParaRPr lang="en-US" sz="3600">
                <a:latin typeface="+mj-lt"/>
              </a:endParaRPr>
            </a:p>
          </p:txBody>
        </p:sp>
        <p:sp>
          <p:nvSpPr>
            <p:cNvPr id="15" name="Oval 14">
              <a:extLst>
                <a:ext uri="{FF2B5EF4-FFF2-40B4-BE49-F238E27FC236}">
                  <a16:creationId xmlns:a16="http://schemas.microsoft.com/office/drawing/2014/main" id="{410DEC4C-A93D-4008-B3C6-0A45C3EAE76A}"/>
                </a:ext>
              </a:extLst>
            </p:cNvPr>
            <p:cNvSpPr/>
            <p:nvPr/>
          </p:nvSpPr>
          <p:spPr>
            <a:xfrm>
              <a:off x="5967347" y="4169621"/>
              <a:ext cx="343116" cy="343114"/>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600" dirty="0">
                  <a:solidFill>
                    <a:srgbClr val="FFFFFF"/>
                  </a:solidFill>
                  <a:latin typeface="+mj-lt"/>
                </a:rPr>
                <a:t>01</a:t>
              </a:r>
            </a:p>
          </p:txBody>
        </p:sp>
        <p:sp>
          <p:nvSpPr>
            <p:cNvPr id="17" name="Oval 16">
              <a:extLst>
                <a:ext uri="{FF2B5EF4-FFF2-40B4-BE49-F238E27FC236}">
                  <a16:creationId xmlns:a16="http://schemas.microsoft.com/office/drawing/2014/main" id="{387D7333-5B5A-4539-98BF-C5261CCCC4FE}"/>
                </a:ext>
              </a:extLst>
            </p:cNvPr>
            <p:cNvSpPr/>
            <p:nvPr/>
          </p:nvSpPr>
          <p:spPr>
            <a:xfrm>
              <a:off x="7739698" y="1101239"/>
              <a:ext cx="343116" cy="343114"/>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600" dirty="0">
                  <a:solidFill>
                    <a:srgbClr val="FFFFFF"/>
                  </a:solidFill>
                  <a:latin typeface="+mj-lt"/>
                </a:rPr>
                <a:t>01</a:t>
              </a:r>
            </a:p>
          </p:txBody>
        </p:sp>
        <p:sp>
          <p:nvSpPr>
            <p:cNvPr id="18" name="Oval 17">
              <a:extLst>
                <a:ext uri="{FF2B5EF4-FFF2-40B4-BE49-F238E27FC236}">
                  <a16:creationId xmlns:a16="http://schemas.microsoft.com/office/drawing/2014/main" id="{D03AA84E-417E-4529-A9AF-4B9FC58B6819}"/>
                </a:ext>
              </a:extLst>
            </p:cNvPr>
            <p:cNvSpPr/>
            <p:nvPr/>
          </p:nvSpPr>
          <p:spPr>
            <a:xfrm>
              <a:off x="9493947" y="4169621"/>
              <a:ext cx="343116" cy="343114"/>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600" dirty="0">
                  <a:solidFill>
                    <a:srgbClr val="FFFFFF"/>
                  </a:solidFill>
                  <a:latin typeface="+mj-lt"/>
                </a:rPr>
                <a:t>01</a:t>
              </a:r>
            </a:p>
          </p:txBody>
        </p:sp>
      </p:grpSp>
      <p:sp>
        <p:nvSpPr>
          <p:cNvPr id="19" name="TextBox 18">
            <a:extLst>
              <a:ext uri="{FF2B5EF4-FFF2-40B4-BE49-F238E27FC236}">
                <a16:creationId xmlns:a16="http://schemas.microsoft.com/office/drawing/2014/main" id="{08939BF8-4A8E-4363-ACDC-48AA9A1C9700}"/>
              </a:ext>
            </a:extLst>
          </p:cNvPr>
          <p:cNvSpPr txBox="1"/>
          <p:nvPr/>
        </p:nvSpPr>
        <p:spPr>
          <a:xfrm>
            <a:off x="1519526" y="8855113"/>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0" name="Title 18">
            <a:extLst>
              <a:ext uri="{FF2B5EF4-FFF2-40B4-BE49-F238E27FC236}">
                <a16:creationId xmlns:a16="http://schemas.microsoft.com/office/drawing/2014/main" id="{58DE6556-D657-414D-AB86-B1F833FFFF7F}"/>
              </a:ext>
            </a:extLst>
          </p:cNvPr>
          <p:cNvSpPr txBox="1">
            <a:spLocks/>
          </p:cNvSpPr>
          <p:nvPr/>
        </p:nvSpPr>
        <p:spPr>
          <a:xfrm>
            <a:off x="1519527" y="6807544"/>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01.</a:t>
            </a:r>
          </a:p>
        </p:txBody>
      </p:sp>
      <p:sp>
        <p:nvSpPr>
          <p:cNvPr id="21" name="TextBox 20">
            <a:extLst>
              <a:ext uri="{FF2B5EF4-FFF2-40B4-BE49-F238E27FC236}">
                <a16:creationId xmlns:a16="http://schemas.microsoft.com/office/drawing/2014/main" id="{E859CB02-69EA-46A7-AF7E-DC9FA1402AF5}"/>
              </a:ext>
            </a:extLst>
          </p:cNvPr>
          <p:cNvSpPr txBox="1"/>
          <p:nvPr/>
        </p:nvSpPr>
        <p:spPr>
          <a:xfrm>
            <a:off x="1519526" y="80268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2" name="TextBox 21">
            <a:extLst>
              <a:ext uri="{FF2B5EF4-FFF2-40B4-BE49-F238E27FC236}">
                <a16:creationId xmlns:a16="http://schemas.microsoft.com/office/drawing/2014/main" id="{4797FAE4-4725-4D81-BD1C-C39F8C9C2693}"/>
              </a:ext>
            </a:extLst>
          </p:cNvPr>
          <p:cNvSpPr txBox="1"/>
          <p:nvPr/>
        </p:nvSpPr>
        <p:spPr>
          <a:xfrm>
            <a:off x="1519526" y="13502646"/>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3" name="Title 18">
            <a:extLst>
              <a:ext uri="{FF2B5EF4-FFF2-40B4-BE49-F238E27FC236}">
                <a16:creationId xmlns:a16="http://schemas.microsoft.com/office/drawing/2014/main" id="{11FF9132-9655-4B14-9242-F091FBED62C7}"/>
              </a:ext>
            </a:extLst>
          </p:cNvPr>
          <p:cNvSpPr txBox="1">
            <a:spLocks/>
          </p:cNvSpPr>
          <p:nvPr/>
        </p:nvSpPr>
        <p:spPr>
          <a:xfrm>
            <a:off x="1519527" y="11569377"/>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03.</a:t>
            </a:r>
          </a:p>
        </p:txBody>
      </p:sp>
      <p:sp>
        <p:nvSpPr>
          <p:cNvPr id="24" name="TextBox 23">
            <a:extLst>
              <a:ext uri="{FF2B5EF4-FFF2-40B4-BE49-F238E27FC236}">
                <a16:creationId xmlns:a16="http://schemas.microsoft.com/office/drawing/2014/main" id="{A21388ED-1067-40AD-9B9C-9ABFE6BA65B3}"/>
              </a:ext>
            </a:extLst>
          </p:cNvPr>
          <p:cNvSpPr txBox="1"/>
          <p:nvPr/>
        </p:nvSpPr>
        <p:spPr>
          <a:xfrm>
            <a:off x="1519526" y="126743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5" name="TextBox 24">
            <a:extLst>
              <a:ext uri="{FF2B5EF4-FFF2-40B4-BE49-F238E27FC236}">
                <a16:creationId xmlns:a16="http://schemas.microsoft.com/office/drawing/2014/main" id="{09222911-55E2-41CE-AC4F-9B1CE59E3187}"/>
              </a:ext>
            </a:extLst>
          </p:cNvPr>
          <p:cNvSpPr txBox="1"/>
          <p:nvPr/>
        </p:nvSpPr>
        <p:spPr>
          <a:xfrm>
            <a:off x="8244170" y="8855113"/>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6" name="Title 18">
            <a:extLst>
              <a:ext uri="{FF2B5EF4-FFF2-40B4-BE49-F238E27FC236}">
                <a16:creationId xmlns:a16="http://schemas.microsoft.com/office/drawing/2014/main" id="{DD4291B5-1C66-497A-A689-537A7E36E946}"/>
              </a:ext>
            </a:extLst>
          </p:cNvPr>
          <p:cNvSpPr txBox="1">
            <a:spLocks/>
          </p:cNvSpPr>
          <p:nvPr/>
        </p:nvSpPr>
        <p:spPr>
          <a:xfrm>
            <a:off x="8244171" y="6807544"/>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02.</a:t>
            </a:r>
          </a:p>
        </p:txBody>
      </p:sp>
      <p:sp>
        <p:nvSpPr>
          <p:cNvPr id="27" name="TextBox 26">
            <a:extLst>
              <a:ext uri="{FF2B5EF4-FFF2-40B4-BE49-F238E27FC236}">
                <a16:creationId xmlns:a16="http://schemas.microsoft.com/office/drawing/2014/main" id="{1564D7CE-F345-4226-8590-525264590114}"/>
              </a:ext>
            </a:extLst>
          </p:cNvPr>
          <p:cNvSpPr txBox="1"/>
          <p:nvPr/>
        </p:nvSpPr>
        <p:spPr>
          <a:xfrm>
            <a:off x="8244170" y="80268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8" name="TextBox 27">
            <a:extLst>
              <a:ext uri="{FF2B5EF4-FFF2-40B4-BE49-F238E27FC236}">
                <a16:creationId xmlns:a16="http://schemas.microsoft.com/office/drawing/2014/main" id="{CA4E844A-73CF-4B7E-A4A9-43FE52ED8999}"/>
              </a:ext>
            </a:extLst>
          </p:cNvPr>
          <p:cNvSpPr txBox="1"/>
          <p:nvPr/>
        </p:nvSpPr>
        <p:spPr>
          <a:xfrm>
            <a:off x="8244170" y="13502646"/>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9" name="TextBox 28">
            <a:extLst>
              <a:ext uri="{FF2B5EF4-FFF2-40B4-BE49-F238E27FC236}">
                <a16:creationId xmlns:a16="http://schemas.microsoft.com/office/drawing/2014/main" id="{B8F6918F-2340-412F-9B0B-2B8F4A7B61A9}"/>
              </a:ext>
            </a:extLst>
          </p:cNvPr>
          <p:cNvSpPr txBox="1"/>
          <p:nvPr/>
        </p:nvSpPr>
        <p:spPr>
          <a:xfrm>
            <a:off x="8244170" y="126743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30" name="Title 18">
            <a:extLst>
              <a:ext uri="{FF2B5EF4-FFF2-40B4-BE49-F238E27FC236}">
                <a16:creationId xmlns:a16="http://schemas.microsoft.com/office/drawing/2014/main" id="{1FA03CA4-7F88-4FCF-BAAC-2D9B19786769}"/>
              </a:ext>
            </a:extLst>
          </p:cNvPr>
          <p:cNvSpPr txBox="1">
            <a:spLocks/>
          </p:cNvSpPr>
          <p:nvPr/>
        </p:nvSpPr>
        <p:spPr>
          <a:xfrm>
            <a:off x="8244171" y="11569377"/>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04.</a:t>
            </a:r>
          </a:p>
        </p:txBody>
      </p:sp>
    </p:spTree>
    <p:extLst>
      <p:ext uri="{BB962C8B-B14F-4D97-AF65-F5344CB8AC3E}">
        <p14:creationId xmlns:p14="http://schemas.microsoft.com/office/powerpoint/2010/main" val="4239745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6" name="Title 1">
            <a:extLst>
              <a:ext uri="{FF2B5EF4-FFF2-40B4-BE49-F238E27FC236}">
                <a16:creationId xmlns:a16="http://schemas.microsoft.com/office/drawing/2014/main" id="{B5542825-E111-453F-B147-81A96337D4FE}"/>
              </a:ext>
            </a:extLst>
          </p:cNvPr>
          <p:cNvSpPr txBox="1">
            <a:spLocks/>
          </p:cNvSpPr>
          <p:nvPr/>
        </p:nvSpPr>
        <p:spPr>
          <a:xfrm>
            <a:off x="1405227" y="2584773"/>
            <a:ext cx="14787273" cy="3181351"/>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 </a:t>
            </a:r>
            <a:br>
              <a:rPr lang="en-US" dirty="0"/>
            </a:br>
            <a:r>
              <a:rPr lang="en-US" b="1" dirty="0"/>
              <a:t>TIMELINE</a:t>
            </a:r>
          </a:p>
        </p:txBody>
      </p:sp>
      <p:cxnSp>
        <p:nvCxnSpPr>
          <p:cNvPr id="25" name="Straight Connector 24">
            <a:extLst>
              <a:ext uri="{FF2B5EF4-FFF2-40B4-BE49-F238E27FC236}">
                <a16:creationId xmlns:a16="http://schemas.microsoft.com/office/drawing/2014/main" id="{CE987E99-1DC0-4787-A8EA-3908EF80E280}"/>
              </a:ext>
            </a:extLst>
          </p:cNvPr>
          <p:cNvCxnSpPr/>
          <p:nvPr/>
        </p:nvCxnSpPr>
        <p:spPr>
          <a:xfrm>
            <a:off x="6594533" y="10658393"/>
            <a:ext cx="4706329" cy="0"/>
          </a:xfrm>
          <a:prstGeom prst="line">
            <a:avLst/>
          </a:prstGeom>
          <a:ln w="38100" cap="flat">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CE79393-2128-45FB-8F95-BCC351E9DD6D}"/>
              </a:ext>
            </a:extLst>
          </p:cNvPr>
          <p:cNvSpPr txBox="1"/>
          <p:nvPr/>
        </p:nvSpPr>
        <p:spPr>
          <a:xfrm>
            <a:off x="1405229" y="12608256"/>
            <a:ext cx="4706326" cy="1250908"/>
          </a:xfrm>
          <a:prstGeom prst="rect">
            <a:avLst/>
          </a:prstGeom>
          <a:noFill/>
        </p:spPr>
        <p:txBody>
          <a:bodyPr wrap="square" lIns="0" rIns="0" rtlCol="0">
            <a:spAutoFit/>
          </a:bodyPr>
          <a:lstStyle/>
          <a:p>
            <a:pPr>
              <a:lnSpc>
                <a:spcPct val="130000"/>
              </a:lnSpc>
            </a:pPr>
            <a:r>
              <a:rPr lang="en-US" sz="3200" dirty="0" err="1">
                <a:solidFill>
                  <a:schemeClr val="tx1">
                    <a:alpha val="70000"/>
                  </a:schemeClr>
                </a:solidFill>
              </a:rPr>
              <a:t>Kik</a:t>
            </a:r>
            <a:r>
              <a:rPr lang="en-US" sz="3200" dirty="0">
                <a:solidFill>
                  <a:schemeClr val="tx1">
                    <a:alpha val="70000"/>
                  </a:schemeClr>
                </a:solidFill>
              </a:rPr>
              <a:t> announces cryptocurrency as a first</a:t>
            </a:r>
          </a:p>
        </p:txBody>
      </p:sp>
      <p:sp>
        <p:nvSpPr>
          <p:cNvPr id="27" name="TextBox 26">
            <a:extLst>
              <a:ext uri="{FF2B5EF4-FFF2-40B4-BE49-F238E27FC236}">
                <a16:creationId xmlns:a16="http://schemas.microsoft.com/office/drawing/2014/main" id="{D3C59824-0654-461A-AE47-85525F52DF80}"/>
              </a:ext>
            </a:extLst>
          </p:cNvPr>
          <p:cNvSpPr txBox="1"/>
          <p:nvPr/>
        </p:nvSpPr>
        <p:spPr>
          <a:xfrm>
            <a:off x="1405227" y="10825397"/>
            <a:ext cx="3471696" cy="732488"/>
          </a:xfrm>
          <a:prstGeom prst="rect">
            <a:avLst/>
          </a:prstGeom>
          <a:noFill/>
        </p:spPr>
        <p:txBody>
          <a:bodyPr wrap="none" lIns="0" rIns="0" rtlCol="0">
            <a:spAutoFit/>
          </a:bodyPr>
          <a:lstStyle/>
          <a:p>
            <a:r>
              <a:rPr lang="en-US" sz="4400" b="1" dirty="0">
                <a:solidFill>
                  <a:schemeClr val="accent1"/>
                </a:solidFill>
                <a:latin typeface="+mj-lt"/>
                <a:ea typeface="Source Sans Pro" charset="0"/>
                <a:cs typeface="Source Sans Pro" charset="0"/>
              </a:rPr>
              <a:t>May 25, 2017</a:t>
            </a:r>
          </a:p>
        </p:txBody>
      </p:sp>
      <p:cxnSp>
        <p:nvCxnSpPr>
          <p:cNvPr id="28" name="Straight Connector 27">
            <a:extLst>
              <a:ext uri="{FF2B5EF4-FFF2-40B4-BE49-F238E27FC236}">
                <a16:creationId xmlns:a16="http://schemas.microsoft.com/office/drawing/2014/main" id="{070F4FCF-DF4A-4E4E-AF04-7CB84121FD48}"/>
              </a:ext>
            </a:extLst>
          </p:cNvPr>
          <p:cNvCxnSpPr>
            <a:cxnSpLocks/>
          </p:cNvCxnSpPr>
          <p:nvPr/>
        </p:nvCxnSpPr>
        <p:spPr>
          <a:xfrm>
            <a:off x="0" y="11946249"/>
            <a:ext cx="6111558" cy="0"/>
          </a:xfrm>
          <a:prstGeom prst="line">
            <a:avLst/>
          </a:prstGeom>
          <a:ln w="381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B562CC8-8516-4C1B-B98B-A425492AF77E}"/>
              </a:ext>
            </a:extLst>
          </p:cNvPr>
          <p:cNvSpPr/>
          <p:nvPr/>
        </p:nvSpPr>
        <p:spPr>
          <a:xfrm>
            <a:off x="1" y="11998323"/>
            <a:ext cx="6111556" cy="298009"/>
          </a:xfrm>
          <a:prstGeom prst="rect">
            <a:avLst/>
          </a:prstGeom>
          <a:pattFill prst="wd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cxnSp>
        <p:nvCxnSpPr>
          <p:cNvPr id="30" name="Straight Connector 29">
            <a:extLst>
              <a:ext uri="{FF2B5EF4-FFF2-40B4-BE49-F238E27FC236}">
                <a16:creationId xmlns:a16="http://schemas.microsoft.com/office/drawing/2014/main" id="{5CE6DA9D-EE84-4F71-9F50-001BC499E9DE}"/>
              </a:ext>
            </a:extLst>
          </p:cNvPr>
          <p:cNvCxnSpPr/>
          <p:nvPr/>
        </p:nvCxnSpPr>
        <p:spPr>
          <a:xfrm flipH="1">
            <a:off x="6111558" y="10653408"/>
            <a:ext cx="491875" cy="1292842"/>
          </a:xfrm>
          <a:prstGeom prst="line">
            <a:avLst/>
          </a:prstGeom>
          <a:ln w="38100" cap="rnd">
            <a:gradFill>
              <a:gsLst>
                <a:gs pos="0">
                  <a:schemeClr val="accent2"/>
                </a:gs>
                <a:gs pos="99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96D394-02F0-4313-8A11-D2C06461DEA3}"/>
              </a:ext>
            </a:extLst>
          </p:cNvPr>
          <p:cNvCxnSpPr/>
          <p:nvPr/>
        </p:nvCxnSpPr>
        <p:spPr>
          <a:xfrm>
            <a:off x="11789660" y="9365551"/>
            <a:ext cx="4706329" cy="0"/>
          </a:xfrm>
          <a:prstGeom prst="line">
            <a:avLst/>
          </a:prstGeom>
          <a:ln w="38100" cap="flat">
            <a:solidFill>
              <a:schemeClr val="accent3"/>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7F83202-7CB1-477C-BEE6-A84AE7F1C27F}"/>
              </a:ext>
            </a:extLst>
          </p:cNvPr>
          <p:cNvCxnSpPr/>
          <p:nvPr/>
        </p:nvCxnSpPr>
        <p:spPr>
          <a:xfrm flipH="1">
            <a:off x="11306685" y="9360566"/>
            <a:ext cx="491875" cy="1292842"/>
          </a:xfrm>
          <a:prstGeom prst="line">
            <a:avLst/>
          </a:prstGeom>
          <a:ln w="38100" cap="rnd">
            <a:gradFill>
              <a:gsLst>
                <a:gs pos="0">
                  <a:schemeClr val="accent3"/>
                </a:gs>
                <a:gs pos="98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7729DA8-8BA6-4706-8C66-CF5BE09F070C}"/>
              </a:ext>
            </a:extLst>
          </p:cNvPr>
          <p:cNvCxnSpPr/>
          <p:nvPr/>
        </p:nvCxnSpPr>
        <p:spPr>
          <a:xfrm>
            <a:off x="16978962" y="8072709"/>
            <a:ext cx="4706329" cy="0"/>
          </a:xfrm>
          <a:prstGeom prst="line">
            <a:avLst/>
          </a:prstGeom>
          <a:ln w="38100" cap="flat">
            <a:solidFill>
              <a:schemeClr val="accent4"/>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F503490-EC72-449F-814F-94461E9D4C7B}"/>
              </a:ext>
            </a:extLst>
          </p:cNvPr>
          <p:cNvCxnSpPr/>
          <p:nvPr/>
        </p:nvCxnSpPr>
        <p:spPr>
          <a:xfrm flipH="1">
            <a:off x="16495987" y="8067724"/>
            <a:ext cx="491875" cy="1292842"/>
          </a:xfrm>
          <a:prstGeom prst="line">
            <a:avLst/>
          </a:prstGeom>
          <a:ln w="38100" cap="rnd">
            <a:gradFill>
              <a:gsLst>
                <a:gs pos="0">
                  <a:schemeClr val="accent4"/>
                </a:gs>
                <a:gs pos="9900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61C2662-9A19-4397-98FA-6D84FD807B6F}"/>
              </a:ext>
            </a:extLst>
          </p:cNvPr>
          <p:cNvCxnSpPr/>
          <p:nvPr/>
        </p:nvCxnSpPr>
        <p:spPr>
          <a:xfrm>
            <a:off x="22168263" y="6779868"/>
            <a:ext cx="7092538" cy="0"/>
          </a:xfrm>
          <a:prstGeom prst="line">
            <a:avLst/>
          </a:prstGeom>
          <a:ln w="38100" cap="flat">
            <a:solidFill>
              <a:schemeClr val="accent5"/>
            </a:solidFill>
            <a:miter lim="800000"/>
          </a:ln>
        </p:spPr>
        <p:style>
          <a:lnRef idx="1">
            <a:schemeClr val="accent1"/>
          </a:lnRef>
          <a:fillRef idx="0">
            <a:schemeClr val="accent1"/>
          </a:fillRef>
          <a:effectRef idx="0">
            <a:schemeClr val="accent1"/>
          </a:effectRef>
          <a:fontRef idx="minor">
            <a:schemeClr val="tx1"/>
          </a:fontRef>
        </p:style>
      </p:cxnSp>
      <p:sp>
        <p:nvSpPr>
          <p:cNvPr id="36" name="Rectangle 67">
            <a:extLst>
              <a:ext uri="{FF2B5EF4-FFF2-40B4-BE49-F238E27FC236}">
                <a16:creationId xmlns:a16="http://schemas.microsoft.com/office/drawing/2014/main" id="{0D129517-D93E-412A-B332-28F7904B9738}"/>
              </a:ext>
            </a:extLst>
          </p:cNvPr>
          <p:cNvSpPr/>
          <p:nvPr/>
        </p:nvSpPr>
        <p:spPr>
          <a:xfrm>
            <a:off x="22061437" y="6831940"/>
            <a:ext cx="7199364" cy="322586"/>
          </a:xfrm>
          <a:custGeom>
            <a:avLst/>
            <a:gdLst>
              <a:gd name="connsiteX0" fmla="*/ 0 w 1903257"/>
              <a:gd name="connsiteY0" fmla="*/ 0 h 120516"/>
              <a:gd name="connsiteX1" fmla="*/ 1903257 w 1903257"/>
              <a:gd name="connsiteY1" fmla="*/ 0 h 120516"/>
              <a:gd name="connsiteX2" fmla="*/ 1903257 w 1903257"/>
              <a:gd name="connsiteY2" fmla="*/ 120516 h 120516"/>
              <a:gd name="connsiteX3" fmla="*/ 0 w 1903257"/>
              <a:gd name="connsiteY3" fmla="*/ 120516 h 120516"/>
              <a:gd name="connsiteX4" fmla="*/ 0 w 1903257"/>
              <a:gd name="connsiteY4" fmla="*/ 0 h 120516"/>
              <a:gd name="connsiteX0" fmla="*/ 43200 w 1946457"/>
              <a:gd name="connsiteY0" fmla="*/ 0 h 120516"/>
              <a:gd name="connsiteX1" fmla="*/ 1946457 w 1946457"/>
              <a:gd name="connsiteY1" fmla="*/ 0 h 120516"/>
              <a:gd name="connsiteX2" fmla="*/ 1946457 w 1946457"/>
              <a:gd name="connsiteY2" fmla="*/ 120516 h 120516"/>
              <a:gd name="connsiteX3" fmla="*/ 0 w 1946457"/>
              <a:gd name="connsiteY3" fmla="*/ 120516 h 120516"/>
              <a:gd name="connsiteX4" fmla="*/ 43200 w 1946457"/>
              <a:gd name="connsiteY4" fmla="*/ 0 h 12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457" h="120516">
                <a:moveTo>
                  <a:pt x="43200" y="0"/>
                </a:moveTo>
                <a:lnTo>
                  <a:pt x="1946457" y="0"/>
                </a:lnTo>
                <a:lnTo>
                  <a:pt x="1946457" y="120516"/>
                </a:lnTo>
                <a:lnTo>
                  <a:pt x="0" y="120516"/>
                </a:lnTo>
                <a:lnTo>
                  <a:pt x="43200" y="0"/>
                </a:lnTo>
                <a:close/>
              </a:path>
            </a:pathLst>
          </a:custGeom>
          <a:pattFill prst="wdUpDiag">
            <a:fgClr>
              <a:schemeClr val="accent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cxnSp>
        <p:nvCxnSpPr>
          <p:cNvPr id="37" name="Straight Connector 36">
            <a:extLst>
              <a:ext uri="{FF2B5EF4-FFF2-40B4-BE49-F238E27FC236}">
                <a16:creationId xmlns:a16="http://schemas.microsoft.com/office/drawing/2014/main" id="{F04D802D-173D-4CA3-A8DA-5D9EAD796746}"/>
              </a:ext>
            </a:extLst>
          </p:cNvPr>
          <p:cNvCxnSpPr/>
          <p:nvPr/>
        </p:nvCxnSpPr>
        <p:spPr>
          <a:xfrm flipH="1">
            <a:off x="21685288" y="6774883"/>
            <a:ext cx="491875" cy="1292842"/>
          </a:xfrm>
          <a:prstGeom prst="line">
            <a:avLst/>
          </a:prstGeom>
          <a:ln w="38100" cap="rnd">
            <a:gradFill>
              <a:gsLst>
                <a:gs pos="0">
                  <a:schemeClr val="accent5"/>
                </a:gs>
                <a:gs pos="98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F7168B9-2FD7-477F-8930-D3FF78298BF0}"/>
              </a:ext>
            </a:extLst>
          </p:cNvPr>
          <p:cNvSpPr txBox="1"/>
          <p:nvPr/>
        </p:nvSpPr>
        <p:spPr>
          <a:xfrm>
            <a:off x="6594536" y="11308785"/>
            <a:ext cx="4706326" cy="2469772"/>
          </a:xfrm>
          <a:prstGeom prst="rect">
            <a:avLst/>
          </a:prstGeom>
          <a:noFill/>
        </p:spPr>
        <p:txBody>
          <a:bodyPr wrap="square" lIns="0" rIns="0" rtlCol="0">
            <a:spAutoFit/>
          </a:bodyPr>
          <a:lstStyle/>
          <a:p>
            <a:pPr>
              <a:lnSpc>
                <a:spcPct val="130000"/>
              </a:lnSpc>
            </a:pPr>
            <a:r>
              <a:rPr lang="en-US" sz="3200" dirty="0">
                <a:solidFill>
                  <a:schemeClr val="tx1">
                    <a:alpha val="70000"/>
                  </a:schemeClr>
                </a:solidFill>
              </a:rPr>
              <a:t>Token sale concludes, raising nearly $100M from 10,026 individuals across 117 countries</a:t>
            </a:r>
          </a:p>
        </p:txBody>
      </p:sp>
      <p:sp>
        <p:nvSpPr>
          <p:cNvPr id="39" name="TextBox 38">
            <a:extLst>
              <a:ext uri="{FF2B5EF4-FFF2-40B4-BE49-F238E27FC236}">
                <a16:creationId xmlns:a16="http://schemas.microsoft.com/office/drawing/2014/main" id="{590C66A1-A7E0-4442-9D08-CCF5612625CE}"/>
              </a:ext>
            </a:extLst>
          </p:cNvPr>
          <p:cNvSpPr txBox="1"/>
          <p:nvPr/>
        </p:nvSpPr>
        <p:spPr>
          <a:xfrm>
            <a:off x="6594533" y="9525925"/>
            <a:ext cx="2202047" cy="732488"/>
          </a:xfrm>
          <a:prstGeom prst="rect">
            <a:avLst/>
          </a:prstGeom>
          <a:noFill/>
        </p:spPr>
        <p:txBody>
          <a:bodyPr wrap="none" lIns="0" rIns="0" rtlCol="0">
            <a:spAutoFit/>
          </a:bodyPr>
          <a:lstStyle/>
          <a:p>
            <a:r>
              <a:rPr lang="de-DE" sz="4400" b="1" dirty="0">
                <a:latin typeface="+mj-lt"/>
                <a:ea typeface="Source Sans Pro" charset="0"/>
                <a:cs typeface="Source Sans Pro" charset="0"/>
              </a:rPr>
              <a:t>Q4 2017</a:t>
            </a:r>
            <a:endParaRPr lang="en-US" sz="4400" b="1" dirty="0">
              <a:latin typeface="+mj-lt"/>
              <a:ea typeface="Source Sans Pro" charset="0"/>
              <a:cs typeface="Source Sans Pro" charset="0"/>
            </a:endParaRPr>
          </a:p>
        </p:txBody>
      </p:sp>
      <p:sp>
        <p:nvSpPr>
          <p:cNvPr id="40" name="TextBox 39">
            <a:extLst>
              <a:ext uri="{FF2B5EF4-FFF2-40B4-BE49-F238E27FC236}">
                <a16:creationId xmlns:a16="http://schemas.microsoft.com/office/drawing/2014/main" id="{99F881C0-F7F6-4F78-8094-C6D2EF27140E}"/>
              </a:ext>
            </a:extLst>
          </p:cNvPr>
          <p:cNvSpPr txBox="1"/>
          <p:nvPr/>
        </p:nvSpPr>
        <p:spPr>
          <a:xfrm>
            <a:off x="11789663" y="9969611"/>
            <a:ext cx="4706326" cy="2469772"/>
          </a:xfrm>
          <a:prstGeom prst="rect">
            <a:avLst/>
          </a:prstGeom>
          <a:noFill/>
        </p:spPr>
        <p:txBody>
          <a:bodyPr wrap="square" lIns="0" rIns="0" rtlCol="0">
            <a:spAutoFit/>
          </a:bodyPr>
          <a:lstStyle/>
          <a:p>
            <a:pPr>
              <a:lnSpc>
                <a:spcPct val="130000"/>
              </a:lnSpc>
            </a:pPr>
            <a:r>
              <a:rPr lang="en-US" sz="3200" dirty="0">
                <a:solidFill>
                  <a:schemeClr val="tx1">
                    <a:alpha val="70000"/>
                  </a:schemeClr>
                </a:solidFill>
              </a:rPr>
              <a:t>A peep at some distant orb has power to raise and purify our thoughts like a strain.</a:t>
            </a:r>
          </a:p>
        </p:txBody>
      </p:sp>
      <p:sp>
        <p:nvSpPr>
          <p:cNvPr id="41" name="TextBox 40">
            <a:extLst>
              <a:ext uri="{FF2B5EF4-FFF2-40B4-BE49-F238E27FC236}">
                <a16:creationId xmlns:a16="http://schemas.microsoft.com/office/drawing/2014/main" id="{8449936B-FD14-49F6-A142-BAFF81F25BA6}"/>
              </a:ext>
            </a:extLst>
          </p:cNvPr>
          <p:cNvSpPr txBox="1"/>
          <p:nvPr/>
        </p:nvSpPr>
        <p:spPr>
          <a:xfrm>
            <a:off x="11789660" y="8186751"/>
            <a:ext cx="2063178" cy="732488"/>
          </a:xfrm>
          <a:prstGeom prst="rect">
            <a:avLst/>
          </a:prstGeom>
          <a:noFill/>
        </p:spPr>
        <p:txBody>
          <a:bodyPr wrap="none" lIns="0" rIns="0" rtlCol="0">
            <a:spAutoFit/>
          </a:bodyPr>
          <a:lstStyle/>
          <a:p>
            <a:r>
              <a:rPr lang="cs-CZ" sz="4400" b="1" dirty="0">
                <a:latin typeface="+mj-lt"/>
                <a:ea typeface="Source Sans Pro" charset="0"/>
                <a:cs typeface="Source Sans Pro" charset="0"/>
              </a:rPr>
              <a:t>Q1 2018</a:t>
            </a:r>
            <a:endParaRPr lang="en-US" sz="4400" b="1" dirty="0">
              <a:latin typeface="+mj-lt"/>
              <a:ea typeface="Source Sans Pro" charset="0"/>
              <a:cs typeface="Source Sans Pro" charset="0"/>
            </a:endParaRPr>
          </a:p>
        </p:txBody>
      </p:sp>
      <p:sp>
        <p:nvSpPr>
          <p:cNvPr id="42" name="TextBox 41">
            <a:extLst>
              <a:ext uri="{FF2B5EF4-FFF2-40B4-BE49-F238E27FC236}">
                <a16:creationId xmlns:a16="http://schemas.microsoft.com/office/drawing/2014/main" id="{43785AEA-3CC7-4CE5-80A7-926DD3FB0317}"/>
              </a:ext>
            </a:extLst>
          </p:cNvPr>
          <p:cNvSpPr txBox="1"/>
          <p:nvPr/>
        </p:nvSpPr>
        <p:spPr>
          <a:xfrm>
            <a:off x="16978964" y="8717397"/>
            <a:ext cx="4706326" cy="2469772"/>
          </a:xfrm>
          <a:prstGeom prst="rect">
            <a:avLst/>
          </a:prstGeom>
          <a:noFill/>
        </p:spPr>
        <p:txBody>
          <a:bodyPr wrap="square" lIns="0" rIns="0" rtlCol="0">
            <a:spAutoFit/>
          </a:bodyPr>
          <a:lstStyle/>
          <a:p>
            <a:pPr>
              <a:lnSpc>
                <a:spcPct val="130000"/>
              </a:lnSpc>
            </a:pPr>
            <a:r>
              <a:rPr lang="en-US" sz="3200" dirty="0">
                <a:solidFill>
                  <a:schemeClr val="tx1">
                    <a:alpha val="70000"/>
                  </a:schemeClr>
                </a:solidFill>
              </a:rPr>
              <a:t>A peep at some distant orb has power to raise and purify our thoughts like a strain.</a:t>
            </a:r>
          </a:p>
        </p:txBody>
      </p:sp>
      <p:sp>
        <p:nvSpPr>
          <p:cNvPr id="43" name="TextBox 42">
            <a:extLst>
              <a:ext uri="{FF2B5EF4-FFF2-40B4-BE49-F238E27FC236}">
                <a16:creationId xmlns:a16="http://schemas.microsoft.com/office/drawing/2014/main" id="{A92AD2F3-A234-4F9B-B9B9-BC47CD061FB9}"/>
              </a:ext>
            </a:extLst>
          </p:cNvPr>
          <p:cNvSpPr txBox="1"/>
          <p:nvPr/>
        </p:nvSpPr>
        <p:spPr>
          <a:xfrm>
            <a:off x="16978962" y="6934538"/>
            <a:ext cx="2170000" cy="732488"/>
          </a:xfrm>
          <a:prstGeom prst="rect">
            <a:avLst/>
          </a:prstGeom>
          <a:noFill/>
        </p:spPr>
        <p:txBody>
          <a:bodyPr wrap="none" lIns="0" rIns="0" rtlCol="0">
            <a:spAutoFit/>
          </a:bodyPr>
          <a:lstStyle/>
          <a:p>
            <a:r>
              <a:rPr lang="cs-CZ" sz="4400" b="1" dirty="0">
                <a:latin typeface="+mj-lt"/>
                <a:ea typeface="Source Sans Pro" charset="0"/>
                <a:cs typeface="Source Sans Pro" charset="0"/>
              </a:rPr>
              <a:t>Q2 2018</a:t>
            </a:r>
            <a:endParaRPr lang="en-US" sz="4400" b="1" dirty="0">
              <a:latin typeface="+mj-lt"/>
              <a:ea typeface="Source Sans Pro" charset="0"/>
              <a:cs typeface="Source Sans Pro" charset="0"/>
            </a:endParaRPr>
          </a:p>
        </p:txBody>
      </p:sp>
      <p:sp>
        <p:nvSpPr>
          <p:cNvPr id="44" name="TextBox 43">
            <a:extLst>
              <a:ext uri="{FF2B5EF4-FFF2-40B4-BE49-F238E27FC236}">
                <a16:creationId xmlns:a16="http://schemas.microsoft.com/office/drawing/2014/main" id="{29BBD81E-5677-4BE1-B486-08AEE0DD4304}"/>
              </a:ext>
            </a:extLst>
          </p:cNvPr>
          <p:cNvSpPr txBox="1"/>
          <p:nvPr/>
        </p:nvSpPr>
        <p:spPr>
          <a:xfrm>
            <a:off x="22168266" y="7411113"/>
            <a:ext cx="4706326" cy="2469772"/>
          </a:xfrm>
          <a:prstGeom prst="rect">
            <a:avLst/>
          </a:prstGeom>
          <a:noFill/>
        </p:spPr>
        <p:txBody>
          <a:bodyPr wrap="square" lIns="0" rIns="0" rtlCol="0">
            <a:spAutoFit/>
          </a:bodyPr>
          <a:lstStyle/>
          <a:p>
            <a:pPr>
              <a:lnSpc>
                <a:spcPct val="130000"/>
              </a:lnSpc>
            </a:pPr>
            <a:r>
              <a:rPr lang="en-US" sz="3200" dirty="0">
                <a:solidFill>
                  <a:schemeClr val="tx1">
                    <a:alpha val="70000"/>
                  </a:schemeClr>
                </a:solidFill>
              </a:rPr>
              <a:t>A peep at some distant orb has power to raise and purify our thoughts like a strain.</a:t>
            </a:r>
          </a:p>
        </p:txBody>
      </p:sp>
      <p:sp>
        <p:nvSpPr>
          <p:cNvPr id="45" name="TextBox 44">
            <a:extLst>
              <a:ext uri="{FF2B5EF4-FFF2-40B4-BE49-F238E27FC236}">
                <a16:creationId xmlns:a16="http://schemas.microsoft.com/office/drawing/2014/main" id="{C72E359C-1CFE-48FE-AF2A-E07B73F623C9}"/>
              </a:ext>
            </a:extLst>
          </p:cNvPr>
          <p:cNvSpPr txBox="1"/>
          <p:nvPr/>
        </p:nvSpPr>
        <p:spPr>
          <a:xfrm>
            <a:off x="22168263" y="5628254"/>
            <a:ext cx="2170000" cy="732488"/>
          </a:xfrm>
          <a:prstGeom prst="rect">
            <a:avLst/>
          </a:prstGeom>
          <a:noFill/>
        </p:spPr>
        <p:txBody>
          <a:bodyPr wrap="none" lIns="0" rIns="0" rtlCol="0">
            <a:spAutoFit/>
          </a:bodyPr>
          <a:lstStyle/>
          <a:p>
            <a:r>
              <a:rPr lang="cs-CZ" sz="4400" b="1" dirty="0">
                <a:solidFill>
                  <a:schemeClr val="accent5"/>
                </a:solidFill>
                <a:latin typeface="+mj-lt"/>
                <a:ea typeface="Source Sans Pro" charset="0"/>
                <a:cs typeface="Source Sans Pro" charset="0"/>
              </a:rPr>
              <a:t>Q3 2018</a:t>
            </a:r>
            <a:endParaRPr lang="en-US" sz="4400" b="1" dirty="0">
              <a:solidFill>
                <a:schemeClr val="accent5"/>
              </a:solidFill>
              <a:latin typeface="+mj-lt"/>
              <a:ea typeface="Source Sans Pro" charset="0"/>
              <a:cs typeface="Source Sans Pro" charset="0"/>
            </a:endParaRPr>
          </a:p>
        </p:txBody>
      </p:sp>
      <p:sp>
        <p:nvSpPr>
          <p:cNvPr id="46" name="TextBox 45">
            <a:extLst>
              <a:ext uri="{FF2B5EF4-FFF2-40B4-BE49-F238E27FC236}">
                <a16:creationId xmlns:a16="http://schemas.microsoft.com/office/drawing/2014/main" id="{5914B69B-2A00-4FB1-8337-E9DF44B8B395}"/>
              </a:ext>
            </a:extLst>
          </p:cNvPr>
          <p:cNvSpPr txBox="1"/>
          <p:nvPr/>
        </p:nvSpPr>
        <p:spPr>
          <a:xfrm>
            <a:off x="1405228" y="6281030"/>
            <a:ext cx="7848105" cy="1954189"/>
          </a:xfrm>
          <a:prstGeom prst="rect">
            <a:avLst/>
          </a:prstGeom>
          <a:noFill/>
        </p:spPr>
        <p:txBody>
          <a:bodyPr wrap="square" lIns="0" rIns="0" rtlCol="0">
            <a:spAutoFit/>
          </a:bodyPr>
          <a:lstStyle/>
          <a:p>
            <a:pPr>
              <a:lnSpc>
                <a:spcPct val="130000"/>
              </a:lnSpc>
            </a:pPr>
            <a:r>
              <a:rPr lang="en-US" sz="3200" dirty="0">
                <a:solidFill>
                  <a:schemeClr val="tx1">
                    <a:alpha val="70000"/>
                  </a:schemeClr>
                </a:solidFill>
              </a:rPr>
              <a:t>Token sale concludes, raising nearly $100M from 10,026 individuals across 117 countries</a:t>
            </a:r>
          </a:p>
        </p:txBody>
      </p:sp>
    </p:spTree>
    <p:extLst>
      <p:ext uri="{BB962C8B-B14F-4D97-AF65-F5344CB8AC3E}">
        <p14:creationId xmlns:p14="http://schemas.microsoft.com/office/powerpoint/2010/main" val="2066386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grpSp>
        <p:nvGrpSpPr>
          <p:cNvPr id="3" name="Group 2">
            <a:extLst>
              <a:ext uri="{FF2B5EF4-FFF2-40B4-BE49-F238E27FC236}">
                <a16:creationId xmlns:a16="http://schemas.microsoft.com/office/drawing/2014/main" id="{ECA9A6F1-7561-4306-BAE8-1A43C437E3A9}"/>
              </a:ext>
            </a:extLst>
          </p:cNvPr>
          <p:cNvGrpSpPr/>
          <p:nvPr/>
        </p:nvGrpSpPr>
        <p:grpSpPr>
          <a:xfrm>
            <a:off x="7562904" y="1441717"/>
            <a:ext cx="20958258" cy="14316788"/>
            <a:chOff x="1519527" y="6643064"/>
            <a:chExt cx="14259881" cy="9741063"/>
          </a:xfrm>
        </p:grpSpPr>
        <p:sp>
          <p:nvSpPr>
            <p:cNvPr id="4" name="Freeform 9">
              <a:extLst>
                <a:ext uri="{FF2B5EF4-FFF2-40B4-BE49-F238E27FC236}">
                  <a16:creationId xmlns:a16="http://schemas.microsoft.com/office/drawing/2014/main" id="{CA8558E4-222E-4F70-A315-C1AF6084FE69}"/>
                </a:ext>
              </a:extLst>
            </p:cNvPr>
            <p:cNvSpPr>
              <a:spLocks/>
            </p:cNvSpPr>
            <p:nvPr/>
          </p:nvSpPr>
          <p:spPr bwMode="auto">
            <a:xfrm>
              <a:off x="2488998" y="11767243"/>
              <a:ext cx="7336660" cy="3051183"/>
            </a:xfrm>
            <a:custGeom>
              <a:avLst/>
              <a:gdLst>
                <a:gd name="T0" fmla="*/ 0 w 3186"/>
                <a:gd name="T1" fmla="*/ 620 h 1325"/>
                <a:gd name="T2" fmla="*/ 1421 w 3186"/>
                <a:gd name="T3" fmla="*/ 0 h 1325"/>
                <a:gd name="T4" fmla="*/ 3186 w 3186"/>
                <a:gd name="T5" fmla="*/ 580 h 1325"/>
                <a:gd name="T6" fmla="*/ 1769 w 3186"/>
                <a:gd name="T7" fmla="*/ 1325 h 1325"/>
                <a:gd name="T8" fmla="*/ 0 w 3186"/>
                <a:gd name="T9" fmla="*/ 620 h 1325"/>
              </a:gdLst>
              <a:ahLst/>
              <a:cxnLst>
                <a:cxn ang="0">
                  <a:pos x="T0" y="T1"/>
                </a:cxn>
                <a:cxn ang="0">
                  <a:pos x="T2" y="T3"/>
                </a:cxn>
                <a:cxn ang="0">
                  <a:pos x="T4" y="T5"/>
                </a:cxn>
                <a:cxn ang="0">
                  <a:pos x="T6" y="T7"/>
                </a:cxn>
                <a:cxn ang="0">
                  <a:pos x="T8" y="T9"/>
                </a:cxn>
              </a:cxnLst>
              <a:rect l="0" t="0" r="r" b="b"/>
              <a:pathLst>
                <a:path w="3186" h="1325">
                  <a:moveTo>
                    <a:pt x="0" y="620"/>
                  </a:moveTo>
                  <a:lnTo>
                    <a:pt x="1421" y="0"/>
                  </a:lnTo>
                  <a:lnTo>
                    <a:pt x="3186" y="580"/>
                  </a:lnTo>
                  <a:lnTo>
                    <a:pt x="1769" y="1325"/>
                  </a:lnTo>
                  <a:lnTo>
                    <a:pt x="0" y="620"/>
                  </a:lnTo>
                  <a:close/>
                </a:path>
              </a:pathLst>
            </a:custGeom>
            <a:pattFill prst="wdUpDiag">
              <a:fgClr>
                <a:schemeClr val="bg1">
                  <a:lumMod val="65000"/>
                </a:schemeClr>
              </a:fgClr>
              <a:bgClr>
                <a:schemeClr val="bg1"/>
              </a:bgClr>
            </a:pattFill>
            <a:ln w="25400">
              <a:solidFill>
                <a:schemeClr val="accent4"/>
              </a:solid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6" name="Freeform 12">
              <a:extLst>
                <a:ext uri="{FF2B5EF4-FFF2-40B4-BE49-F238E27FC236}">
                  <a16:creationId xmlns:a16="http://schemas.microsoft.com/office/drawing/2014/main" id="{9D404F56-3431-4F9E-A86C-7CB254306616}"/>
                </a:ext>
              </a:extLst>
            </p:cNvPr>
            <p:cNvSpPr>
              <a:spLocks/>
            </p:cNvSpPr>
            <p:nvPr/>
          </p:nvSpPr>
          <p:spPr bwMode="auto">
            <a:xfrm>
              <a:off x="6525055" y="13086016"/>
              <a:ext cx="4214089" cy="3253830"/>
            </a:xfrm>
            <a:custGeom>
              <a:avLst/>
              <a:gdLst>
                <a:gd name="T0" fmla="*/ 1426 w 1830"/>
                <a:gd name="T1" fmla="*/ 0 h 1413"/>
                <a:gd name="T2" fmla="*/ 0 w 1830"/>
                <a:gd name="T3" fmla="*/ 615 h 1413"/>
                <a:gd name="T4" fmla="*/ 37 w 1830"/>
                <a:gd name="T5" fmla="*/ 1413 h 1413"/>
                <a:gd name="T6" fmla="*/ 1830 w 1830"/>
                <a:gd name="T7" fmla="*/ 641 h 1413"/>
                <a:gd name="T8" fmla="*/ 1426 w 1830"/>
                <a:gd name="T9" fmla="*/ 0 h 1413"/>
              </a:gdLst>
              <a:ahLst/>
              <a:cxnLst>
                <a:cxn ang="0">
                  <a:pos x="T0" y="T1"/>
                </a:cxn>
                <a:cxn ang="0">
                  <a:pos x="T2" y="T3"/>
                </a:cxn>
                <a:cxn ang="0">
                  <a:pos x="T4" y="T5"/>
                </a:cxn>
                <a:cxn ang="0">
                  <a:pos x="T6" y="T7"/>
                </a:cxn>
                <a:cxn ang="0">
                  <a:pos x="T8" y="T9"/>
                </a:cxn>
              </a:cxnLst>
              <a:rect l="0" t="0" r="r" b="b"/>
              <a:pathLst>
                <a:path w="1830" h="1413">
                  <a:moveTo>
                    <a:pt x="1426" y="0"/>
                  </a:moveTo>
                  <a:lnTo>
                    <a:pt x="0" y="615"/>
                  </a:lnTo>
                  <a:lnTo>
                    <a:pt x="37" y="1413"/>
                  </a:lnTo>
                  <a:lnTo>
                    <a:pt x="1830" y="641"/>
                  </a:lnTo>
                  <a:lnTo>
                    <a:pt x="1426" y="0"/>
                  </a:lnTo>
                  <a:close/>
                </a:path>
              </a:pathLst>
            </a:custGeom>
            <a:solidFill>
              <a:schemeClr val="bg1"/>
            </a:solidFill>
            <a:ln w="25400">
              <a:solidFill>
                <a:schemeClr val="accent4"/>
              </a:solidFill>
              <a:beve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 name="Freeform 16">
              <a:extLst>
                <a:ext uri="{FF2B5EF4-FFF2-40B4-BE49-F238E27FC236}">
                  <a16:creationId xmlns:a16="http://schemas.microsoft.com/office/drawing/2014/main" id="{A7BD50FE-24DF-49AE-8D2C-92C6A6603658}"/>
                </a:ext>
              </a:extLst>
            </p:cNvPr>
            <p:cNvSpPr>
              <a:spLocks/>
            </p:cNvSpPr>
            <p:nvPr/>
          </p:nvSpPr>
          <p:spPr bwMode="auto">
            <a:xfrm>
              <a:off x="1519527" y="13178127"/>
              <a:ext cx="5107568" cy="3161719"/>
            </a:xfrm>
            <a:custGeom>
              <a:avLst/>
              <a:gdLst>
                <a:gd name="T0" fmla="*/ 2181 w 2218"/>
                <a:gd name="T1" fmla="*/ 575 h 1373"/>
                <a:gd name="T2" fmla="*/ 2218 w 2218"/>
                <a:gd name="T3" fmla="*/ 1373 h 1373"/>
                <a:gd name="T4" fmla="*/ 0 w 2218"/>
                <a:gd name="T5" fmla="*/ 651 h 1373"/>
                <a:gd name="T6" fmla="*/ 419 w 2218"/>
                <a:gd name="T7" fmla="*/ 0 h 1373"/>
                <a:gd name="T8" fmla="*/ 2181 w 2218"/>
                <a:gd name="T9" fmla="*/ 575 h 1373"/>
              </a:gdLst>
              <a:ahLst/>
              <a:cxnLst>
                <a:cxn ang="0">
                  <a:pos x="T0" y="T1"/>
                </a:cxn>
                <a:cxn ang="0">
                  <a:pos x="T2" y="T3"/>
                </a:cxn>
                <a:cxn ang="0">
                  <a:pos x="T4" y="T5"/>
                </a:cxn>
                <a:cxn ang="0">
                  <a:pos x="T6" y="T7"/>
                </a:cxn>
                <a:cxn ang="0">
                  <a:pos x="T8" y="T9"/>
                </a:cxn>
              </a:cxnLst>
              <a:rect l="0" t="0" r="r" b="b"/>
              <a:pathLst>
                <a:path w="2218" h="1373">
                  <a:moveTo>
                    <a:pt x="2181" y="575"/>
                  </a:moveTo>
                  <a:lnTo>
                    <a:pt x="2218" y="1373"/>
                  </a:lnTo>
                  <a:lnTo>
                    <a:pt x="0" y="651"/>
                  </a:lnTo>
                  <a:lnTo>
                    <a:pt x="419" y="0"/>
                  </a:lnTo>
                  <a:lnTo>
                    <a:pt x="2181" y="575"/>
                  </a:lnTo>
                  <a:close/>
                </a:path>
              </a:pathLst>
            </a:custGeom>
            <a:solidFill>
              <a:schemeClr val="bg1"/>
            </a:solidFill>
            <a:ln w="25400">
              <a:solidFill>
                <a:schemeClr val="accent4"/>
              </a:solidFill>
              <a:bevel/>
            </a:ln>
          </p:spPr>
          <p:txBody>
            <a:bodyPr vert="horz" wrap="square" lIns="91440" tIns="45720" rIns="91440" bIns="45720" numCol="1" anchor="ctr" anchorCtr="0" compatLnSpc="1">
              <a:prstTxWarp prst="textNoShape">
                <a:avLst/>
              </a:prstTxWarp>
            </a:bodyPr>
            <a:lstStyle/>
            <a:p>
              <a:pPr algn="ctr"/>
              <a:endParaRPr lang="en-US" sz="3600" dirty="0">
                <a:solidFill>
                  <a:srgbClr val="FFFFFF"/>
                </a:solidFill>
                <a:latin typeface="Source Sans Pro" charset="0"/>
              </a:endParaRPr>
            </a:p>
          </p:txBody>
        </p:sp>
        <p:sp>
          <p:nvSpPr>
            <p:cNvPr id="8" name="Freeform 10">
              <a:extLst>
                <a:ext uri="{FF2B5EF4-FFF2-40B4-BE49-F238E27FC236}">
                  <a16:creationId xmlns:a16="http://schemas.microsoft.com/office/drawing/2014/main" id="{294692BD-8857-440C-8BF3-10A5456F2871}"/>
                </a:ext>
              </a:extLst>
            </p:cNvPr>
            <p:cNvSpPr>
              <a:spLocks/>
            </p:cNvSpPr>
            <p:nvPr/>
          </p:nvSpPr>
          <p:spPr bwMode="auto">
            <a:xfrm>
              <a:off x="3638086" y="10177692"/>
              <a:ext cx="5059209" cy="1791564"/>
            </a:xfrm>
            <a:custGeom>
              <a:avLst/>
              <a:gdLst>
                <a:gd name="T0" fmla="*/ 0 w 2197"/>
                <a:gd name="T1" fmla="*/ 383 h 778"/>
                <a:gd name="T2" fmla="*/ 1005 w 2197"/>
                <a:gd name="T3" fmla="*/ 0 h 778"/>
                <a:gd name="T4" fmla="*/ 2197 w 2197"/>
                <a:gd name="T5" fmla="*/ 355 h 778"/>
                <a:gd name="T6" fmla="*/ 1213 w 2197"/>
                <a:gd name="T7" fmla="*/ 778 h 778"/>
                <a:gd name="T8" fmla="*/ 0 w 2197"/>
                <a:gd name="T9" fmla="*/ 383 h 778"/>
              </a:gdLst>
              <a:ahLst/>
              <a:cxnLst>
                <a:cxn ang="0">
                  <a:pos x="T0" y="T1"/>
                </a:cxn>
                <a:cxn ang="0">
                  <a:pos x="T2" y="T3"/>
                </a:cxn>
                <a:cxn ang="0">
                  <a:pos x="T4" y="T5"/>
                </a:cxn>
                <a:cxn ang="0">
                  <a:pos x="T6" y="T7"/>
                </a:cxn>
                <a:cxn ang="0">
                  <a:pos x="T8" y="T9"/>
                </a:cxn>
              </a:cxnLst>
              <a:rect l="0" t="0" r="r" b="b"/>
              <a:pathLst>
                <a:path w="2197" h="778">
                  <a:moveTo>
                    <a:pt x="0" y="383"/>
                  </a:moveTo>
                  <a:lnTo>
                    <a:pt x="1005" y="0"/>
                  </a:lnTo>
                  <a:lnTo>
                    <a:pt x="2197" y="355"/>
                  </a:lnTo>
                  <a:lnTo>
                    <a:pt x="1213" y="778"/>
                  </a:lnTo>
                  <a:lnTo>
                    <a:pt x="0" y="383"/>
                  </a:lnTo>
                  <a:close/>
                </a:path>
              </a:pathLst>
            </a:custGeom>
            <a:pattFill prst="wdUpDiag">
              <a:fgClr>
                <a:schemeClr val="bg1">
                  <a:lumMod val="65000"/>
                </a:schemeClr>
              </a:fgClr>
              <a:bgClr>
                <a:schemeClr val="bg1"/>
              </a:bgClr>
            </a:pattFill>
            <a:ln w="25400">
              <a:solidFill>
                <a:schemeClr val="accent3"/>
              </a:solid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9" name="Freeform 13">
              <a:extLst>
                <a:ext uri="{FF2B5EF4-FFF2-40B4-BE49-F238E27FC236}">
                  <a16:creationId xmlns:a16="http://schemas.microsoft.com/office/drawing/2014/main" id="{31806788-6DAD-4208-AEC1-69065340D364}"/>
                </a:ext>
              </a:extLst>
            </p:cNvPr>
            <p:cNvSpPr>
              <a:spLocks/>
            </p:cNvSpPr>
            <p:nvPr/>
          </p:nvSpPr>
          <p:spPr bwMode="auto">
            <a:xfrm>
              <a:off x="6414522" y="10978342"/>
              <a:ext cx="3191656" cy="2807091"/>
            </a:xfrm>
            <a:custGeom>
              <a:avLst/>
              <a:gdLst>
                <a:gd name="T0" fmla="*/ 984 w 1386"/>
                <a:gd name="T1" fmla="*/ 0 h 1219"/>
                <a:gd name="T2" fmla="*/ 0 w 1386"/>
                <a:gd name="T3" fmla="*/ 423 h 1219"/>
                <a:gd name="T4" fmla="*/ 38 w 1386"/>
                <a:gd name="T5" fmla="*/ 1219 h 1219"/>
                <a:gd name="T6" fmla="*/ 1386 w 1386"/>
                <a:gd name="T7" fmla="*/ 636 h 1219"/>
                <a:gd name="T8" fmla="*/ 984 w 1386"/>
                <a:gd name="T9" fmla="*/ 0 h 1219"/>
              </a:gdLst>
              <a:ahLst/>
              <a:cxnLst>
                <a:cxn ang="0">
                  <a:pos x="T0" y="T1"/>
                </a:cxn>
                <a:cxn ang="0">
                  <a:pos x="T2" y="T3"/>
                </a:cxn>
                <a:cxn ang="0">
                  <a:pos x="T4" y="T5"/>
                </a:cxn>
                <a:cxn ang="0">
                  <a:pos x="T6" y="T7"/>
                </a:cxn>
                <a:cxn ang="0">
                  <a:pos x="T8" y="T9"/>
                </a:cxn>
              </a:cxnLst>
              <a:rect l="0" t="0" r="r" b="b"/>
              <a:pathLst>
                <a:path w="1386" h="1219">
                  <a:moveTo>
                    <a:pt x="984" y="0"/>
                  </a:moveTo>
                  <a:lnTo>
                    <a:pt x="0" y="423"/>
                  </a:lnTo>
                  <a:lnTo>
                    <a:pt x="38" y="1219"/>
                  </a:lnTo>
                  <a:lnTo>
                    <a:pt x="1386" y="636"/>
                  </a:lnTo>
                  <a:lnTo>
                    <a:pt x="984" y="0"/>
                  </a:lnTo>
                  <a:close/>
                </a:path>
              </a:pathLst>
            </a:custGeom>
            <a:solidFill>
              <a:schemeClr val="bg1"/>
            </a:solidFill>
            <a:ln w="25400">
              <a:solidFill>
                <a:schemeClr val="accent3"/>
              </a:solidFill>
              <a:beve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0" name="Freeform 17">
              <a:extLst>
                <a:ext uri="{FF2B5EF4-FFF2-40B4-BE49-F238E27FC236}">
                  <a16:creationId xmlns:a16="http://schemas.microsoft.com/office/drawing/2014/main" id="{C80B19E2-D8FE-4D06-80C1-657868E762B5}"/>
                </a:ext>
              </a:extLst>
            </p:cNvPr>
            <p:cNvSpPr>
              <a:spLocks/>
            </p:cNvSpPr>
            <p:nvPr/>
          </p:nvSpPr>
          <p:spPr bwMode="auto">
            <a:xfrm>
              <a:off x="2684735" y="11042819"/>
              <a:ext cx="3834131" cy="2742612"/>
            </a:xfrm>
            <a:custGeom>
              <a:avLst/>
              <a:gdLst>
                <a:gd name="T0" fmla="*/ 1665 w 1665"/>
                <a:gd name="T1" fmla="*/ 1191 h 1191"/>
                <a:gd name="T2" fmla="*/ 1627 w 1665"/>
                <a:gd name="T3" fmla="*/ 395 h 1191"/>
                <a:gd name="T4" fmla="*/ 414 w 1665"/>
                <a:gd name="T5" fmla="*/ 0 h 1191"/>
                <a:gd name="T6" fmla="*/ 0 w 1665"/>
                <a:gd name="T7" fmla="*/ 646 h 1191"/>
                <a:gd name="T8" fmla="*/ 1665 w 1665"/>
                <a:gd name="T9" fmla="*/ 1191 h 1191"/>
              </a:gdLst>
              <a:ahLst/>
              <a:cxnLst>
                <a:cxn ang="0">
                  <a:pos x="T0" y="T1"/>
                </a:cxn>
                <a:cxn ang="0">
                  <a:pos x="T2" y="T3"/>
                </a:cxn>
                <a:cxn ang="0">
                  <a:pos x="T4" y="T5"/>
                </a:cxn>
                <a:cxn ang="0">
                  <a:pos x="T6" y="T7"/>
                </a:cxn>
                <a:cxn ang="0">
                  <a:pos x="T8" y="T9"/>
                </a:cxn>
              </a:cxnLst>
              <a:rect l="0" t="0" r="r" b="b"/>
              <a:pathLst>
                <a:path w="1665" h="1191">
                  <a:moveTo>
                    <a:pt x="1665" y="1191"/>
                  </a:moveTo>
                  <a:lnTo>
                    <a:pt x="1627" y="395"/>
                  </a:lnTo>
                  <a:lnTo>
                    <a:pt x="414" y="0"/>
                  </a:lnTo>
                  <a:lnTo>
                    <a:pt x="0" y="646"/>
                  </a:lnTo>
                  <a:lnTo>
                    <a:pt x="1665" y="1191"/>
                  </a:lnTo>
                  <a:close/>
                </a:path>
              </a:pathLst>
            </a:custGeom>
            <a:solidFill>
              <a:schemeClr val="bg1"/>
            </a:solidFill>
            <a:ln w="25400">
              <a:solidFill>
                <a:schemeClr val="accent3"/>
              </a:solidFill>
              <a:bevel/>
            </a:ln>
          </p:spPr>
          <p:txBody>
            <a:bodyPr vert="horz" wrap="square" lIns="91440" tIns="45720" rIns="91440" bIns="45720" numCol="1" anchor="ctr" anchorCtr="0" compatLnSpc="1">
              <a:prstTxWarp prst="textNoShape">
                <a:avLst/>
              </a:prstTxWarp>
            </a:bodyPr>
            <a:lstStyle/>
            <a:p>
              <a:pPr algn="ctr"/>
              <a:endParaRPr lang="en-US" sz="2800" dirty="0">
                <a:solidFill>
                  <a:srgbClr val="FFFFFF"/>
                </a:solidFill>
                <a:latin typeface="Source Sans Pro" charset="0"/>
              </a:endParaRPr>
            </a:p>
          </p:txBody>
        </p:sp>
        <p:sp>
          <p:nvSpPr>
            <p:cNvPr id="11" name="Freeform 11">
              <a:extLst>
                <a:ext uri="{FF2B5EF4-FFF2-40B4-BE49-F238E27FC236}">
                  <a16:creationId xmlns:a16="http://schemas.microsoft.com/office/drawing/2014/main" id="{E3871A50-5AFF-428C-B5EC-5F2575DB00B5}"/>
                </a:ext>
              </a:extLst>
            </p:cNvPr>
            <p:cNvSpPr>
              <a:spLocks/>
            </p:cNvSpPr>
            <p:nvPr/>
          </p:nvSpPr>
          <p:spPr bwMode="auto">
            <a:xfrm>
              <a:off x="4819413" y="8464677"/>
              <a:ext cx="2733402" cy="1176722"/>
            </a:xfrm>
            <a:custGeom>
              <a:avLst/>
              <a:gdLst>
                <a:gd name="T0" fmla="*/ 0 w 1187"/>
                <a:gd name="T1" fmla="*/ 206 h 511"/>
                <a:gd name="T2" fmla="*/ 513 w 1187"/>
                <a:gd name="T3" fmla="*/ 0 h 511"/>
                <a:gd name="T4" fmla="*/ 1187 w 1187"/>
                <a:gd name="T5" fmla="*/ 194 h 511"/>
                <a:gd name="T6" fmla="*/ 662 w 1187"/>
                <a:gd name="T7" fmla="*/ 511 h 511"/>
                <a:gd name="T8" fmla="*/ 0 w 1187"/>
                <a:gd name="T9" fmla="*/ 206 h 511"/>
              </a:gdLst>
              <a:ahLst/>
              <a:cxnLst>
                <a:cxn ang="0">
                  <a:pos x="T0" y="T1"/>
                </a:cxn>
                <a:cxn ang="0">
                  <a:pos x="T2" y="T3"/>
                </a:cxn>
                <a:cxn ang="0">
                  <a:pos x="T4" y="T5"/>
                </a:cxn>
                <a:cxn ang="0">
                  <a:pos x="T6" y="T7"/>
                </a:cxn>
                <a:cxn ang="0">
                  <a:pos x="T8" y="T9"/>
                </a:cxn>
              </a:cxnLst>
              <a:rect l="0" t="0" r="r" b="b"/>
              <a:pathLst>
                <a:path w="1187" h="511">
                  <a:moveTo>
                    <a:pt x="0" y="206"/>
                  </a:moveTo>
                  <a:lnTo>
                    <a:pt x="513" y="0"/>
                  </a:lnTo>
                  <a:lnTo>
                    <a:pt x="1187" y="194"/>
                  </a:lnTo>
                  <a:lnTo>
                    <a:pt x="662" y="511"/>
                  </a:lnTo>
                  <a:lnTo>
                    <a:pt x="0" y="206"/>
                  </a:lnTo>
                  <a:close/>
                </a:path>
              </a:pathLst>
            </a:custGeom>
            <a:pattFill prst="wdUpDiag">
              <a:fgClr>
                <a:schemeClr val="bg1">
                  <a:lumMod val="65000"/>
                </a:schemeClr>
              </a:fgClr>
              <a:bgClr>
                <a:schemeClr val="bg1"/>
              </a:bgClr>
            </a:pattFill>
            <a:ln w="25400">
              <a:solidFill>
                <a:schemeClr val="accent2"/>
              </a:solid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2" name="Freeform 14">
              <a:extLst>
                <a:ext uri="{FF2B5EF4-FFF2-40B4-BE49-F238E27FC236}">
                  <a16:creationId xmlns:a16="http://schemas.microsoft.com/office/drawing/2014/main" id="{341144CB-955B-430F-842C-901BBD33C1B8}"/>
                </a:ext>
              </a:extLst>
            </p:cNvPr>
            <p:cNvSpPr>
              <a:spLocks/>
            </p:cNvSpPr>
            <p:nvPr/>
          </p:nvSpPr>
          <p:spPr bwMode="auto">
            <a:xfrm>
              <a:off x="6310896" y="8911416"/>
              <a:ext cx="2153101" cy="2376470"/>
            </a:xfrm>
            <a:custGeom>
              <a:avLst/>
              <a:gdLst>
                <a:gd name="T0" fmla="*/ 532 w 935"/>
                <a:gd name="T1" fmla="*/ 0 h 1032"/>
                <a:gd name="T2" fmla="*/ 0 w 935"/>
                <a:gd name="T3" fmla="*/ 230 h 1032"/>
                <a:gd name="T4" fmla="*/ 38 w 935"/>
                <a:gd name="T5" fmla="*/ 1032 h 1032"/>
                <a:gd name="T6" fmla="*/ 935 w 935"/>
                <a:gd name="T7" fmla="*/ 646 h 1032"/>
                <a:gd name="T8" fmla="*/ 532 w 935"/>
                <a:gd name="T9" fmla="*/ 0 h 1032"/>
              </a:gdLst>
              <a:ahLst/>
              <a:cxnLst>
                <a:cxn ang="0">
                  <a:pos x="T0" y="T1"/>
                </a:cxn>
                <a:cxn ang="0">
                  <a:pos x="T2" y="T3"/>
                </a:cxn>
                <a:cxn ang="0">
                  <a:pos x="T4" y="T5"/>
                </a:cxn>
                <a:cxn ang="0">
                  <a:pos x="T6" y="T7"/>
                </a:cxn>
                <a:cxn ang="0">
                  <a:pos x="T8" y="T9"/>
                </a:cxn>
              </a:cxnLst>
              <a:rect l="0" t="0" r="r" b="b"/>
              <a:pathLst>
                <a:path w="935" h="1032">
                  <a:moveTo>
                    <a:pt x="532" y="0"/>
                  </a:moveTo>
                  <a:lnTo>
                    <a:pt x="0" y="230"/>
                  </a:lnTo>
                  <a:lnTo>
                    <a:pt x="38" y="1032"/>
                  </a:lnTo>
                  <a:lnTo>
                    <a:pt x="935" y="646"/>
                  </a:lnTo>
                  <a:lnTo>
                    <a:pt x="532" y="0"/>
                  </a:lnTo>
                  <a:close/>
                </a:path>
              </a:pathLst>
            </a:custGeom>
            <a:solidFill>
              <a:schemeClr val="bg1"/>
            </a:solidFill>
            <a:ln w="25400">
              <a:solidFill>
                <a:schemeClr val="accent2"/>
              </a:solidFill>
              <a:beve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3" name="Freeform 18">
              <a:extLst>
                <a:ext uri="{FF2B5EF4-FFF2-40B4-BE49-F238E27FC236}">
                  <a16:creationId xmlns:a16="http://schemas.microsoft.com/office/drawing/2014/main" id="{A2D27E5C-1996-4462-BC7E-B1E8902BF4B7}"/>
                </a:ext>
              </a:extLst>
            </p:cNvPr>
            <p:cNvSpPr>
              <a:spLocks/>
            </p:cNvSpPr>
            <p:nvPr/>
          </p:nvSpPr>
          <p:spPr bwMode="auto">
            <a:xfrm>
              <a:off x="3856850" y="8939050"/>
              <a:ext cx="2558390" cy="2348838"/>
            </a:xfrm>
            <a:custGeom>
              <a:avLst/>
              <a:gdLst>
                <a:gd name="T0" fmla="*/ 1111 w 1111"/>
                <a:gd name="T1" fmla="*/ 1020 h 1020"/>
                <a:gd name="T2" fmla="*/ 1076 w 1111"/>
                <a:gd name="T3" fmla="*/ 215 h 1020"/>
                <a:gd name="T4" fmla="*/ 418 w 1111"/>
                <a:gd name="T5" fmla="*/ 0 h 1020"/>
                <a:gd name="T6" fmla="*/ 0 w 1111"/>
                <a:gd name="T7" fmla="*/ 655 h 1020"/>
                <a:gd name="T8" fmla="*/ 1111 w 1111"/>
                <a:gd name="T9" fmla="*/ 1020 h 1020"/>
              </a:gdLst>
              <a:ahLst/>
              <a:cxnLst>
                <a:cxn ang="0">
                  <a:pos x="T0" y="T1"/>
                </a:cxn>
                <a:cxn ang="0">
                  <a:pos x="T2" y="T3"/>
                </a:cxn>
                <a:cxn ang="0">
                  <a:pos x="T4" y="T5"/>
                </a:cxn>
                <a:cxn ang="0">
                  <a:pos x="T6" y="T7"/>
                </a:cxn>
                <a:cxn ang="0">
                  <a:pos x="T8" y="T9"/>
                </a:cxn>
              </a:cxnLst>
              <a:rect l="0" t="0" r="r" b="b"/>
              <a:pathLst>
                <a:path w="1111" h="1020">
                  <a:moveTo>
                    <a:pt x="1111" y="1020"/>
                  </a:moveTo>
                  <a:lnTo>
                    <a:pt x="1076" y="215"/>
                  </a:lnTo>
                  <a:lnTo>
                    <a:pt x="418" y="0"/>
                  </a:lnTo>
                  <a:lnTo>
                    <a:pt x="0" y="655"/>
                  </a:lnTo>
                  <a:lnTo>
                    <a:pt x="1111" y="1020"/>
                  </a:lnTo>
                  <a:close/>
                </a:path>
              </a:pathLst>
            </a:custGeom>
            <a:solidFill>
              <a:schemeClr val="bg1"/>
            </a:solidFill>
            <a:ln w="25400">
              <a:solidFill>
                <a:schemeClr val="accent2"/>
              </a:solidFill>
              <a:bevel/>
            </a:ln>
          </p:spPr>
          <p:txBody>
            <a:bodyPr vert="horz" wrap="square" lIns="91440" tIns="45720" rIns="91440" bIns="45720" numCol="1" anchor="ctr" anchorCtr="0" compatLnSpc="1">
              <a:prstTxWarp prst="textNoShape">
                <a:avLst/>
              </a:prstTxWarp>
            </a:bodyPr>
            <a:lstStyle/>
            <a:p>
              <a:pPr algn="ctr"/>
              <a:endParaRPr lang="en-US" sz="2400" dirty="0">
                <a:solidFill>
                  <a:srgbClr val="FFFFFF"/>
                </a:solidFill>
                <a:latin typeface="Source Sans Pro" charset="0"/>
              </a:endParaRPr>
            </a:p>
          </p:txBody>
        </p:sp>
        <p:sp>
          <p:nvSpPr>
            <p:cNvPr id="14" name="Freeform 14">
              <a:extLst>
                <a:ext uri="{FF2B5EF4-FFF2-40B4-BE49-F238E27FC236}">
                  <a16:creationId xmlns:a16="http://schemas.microsoft.com/office/drawing/2014/main" id="{130A5068-7EAF-43F5-B08E-5C6FD79F1655}"/>
                </a:ext>
              </a:extLst>
            </p:cNvPr>
            <p:cNvSpPr>
              <a:spLocks/>
            </p:cNvSpPr>
            <p:nvPr/>
          </p:nvSpPr>
          <p:spPr bwMode="auto">
            <a:xfrm>
              <a:off x="6208874" y="6643064"/>
              <a:ext cx="1137573" cy="2252120"/>
            </a:xfrm>
            <a:custGeom>
              <a:avLst/>
              <a:gdLst>
                <a:gd name="T0" fmla="*/ 0 w 494"/>
                <a:gd name="T1" fmla="*/ 0 h 978"/>
                <a:gd name="T2" fmla="*/ 45 w 494"/>
                <a:gd name="T3" fmla="*/ 978 h 978"/>
                <a:gd name="T4" fmla="*/ 494 w 494"/>
                <a:gd name="T5" fmla="*/ 784 h 978"/>
                <a:gd name="T6" fmla="*/ 0 w 494"/>
                <a:gd name="T7" fmla="*/ 0 h 978"/>
              </a:gdLst>
              <a:ahLst/>
              <a:cxnLst>
                <a:cxn ang="0">
                  <a:pos x="T0" y="T1"/>
                </a:cxn>
                <a:cxn ang="0">
                  <a:pos x="T2" y="T3"/>
                </a:cxn>
                <a:cxn ang="0">
                  <a:pos x="T4" y="T5"/>
                </a:cxn>
                <a:cxn ang="0">
                  <a:pos x="T6" y="T7"/>
                </a:cxn>
              </a:cxnLst>
              <a:rect l="0" t="0" r="r" b="b"/>
              <a:pathLst>
                <a:path w="494" h="978">
                  <a:moveTo>
                    <a:pt x="0" y="0"/>
                  </a:moveTo>
                  <a:lnTo>
                    <a:pt x="45" y="978"/>
                  </a:lnTo>
                  <a:lnTo>
                    <a:pt x="494" y="784"/>
                  </a:lnTo>
                  <a:lnTo>
                    <a:pt x="0" y="0"/>
                  </a:lnTo>
                  <a:close/>
                </a:path>
              </a:pathLst>
            </a:custGeom>
            <a:solidFill>
              <a:schemeClr val="bg1"/>
            </a:solidFill>
            <a:ln w="25400">
              <a:solidFill>
                <a:schemeClr val="accent1"/>
              </a:solidFill>
              <a:beve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5" name="Freeform 19">
              <a:extLst>
                <a:ext uri="{FF2B5EF4-FFF2-40B4-BE49-F238E27FC236}">
                  <a16:creationId xmlns:a16="http://schemas.microsoft.com/office/drawing/2014/main" id="{69A7D9BA-7B7F-4AC2-BA5D-534F391C1F10}"/>
                </a:ext>
              </a:extLst>
            </p:cNvPr>
            <p:cNvSpPr>
              <a:spLocks/>
            </p:cNvSpPr>
            <p:nvPr/>
          </p:nvSpPr>
          <p:spPr bwMode="auto">
            <a:xfrm>
              <a:off x="5031268" y="6643064"/>
              <a:ext cx="1275741" cy="2245212"/>
            </a:xfrm>
            <a:custGeom>
              <a:avLst/>
              <a:gdLst>
                <a:gd name="T0" fmla="*/ 554 w 554"/>
                <a:gd name="T1" fmla="*/ 975 h 975"/>
                <a:gd name="T2" fmla="*/ 0 w 554"/>
                <a:gd name="T3" fmla="*/ 793 h 975"/>
                <a:gd name="T4" fmla="*/ 509 w 554"/>
                <a:gd name="T5" fmla="*/ 0 h 975"/>
                <a:gd name="T6" fmla="*/ 554 w 554"/>
                <a:gd name="T7" fmla="*/ 975 h 975"/>
              </a:gdLst>
              <a:ahLst/>
              <a:cxnLst>
                <a:cxn ang="0">
                  <a:pos x="T0" y="T1"/>
                </a:cxn>
                <a:cxn ang="0">
                  <a:pos x="T2" y="T3"/>
                </a:cxn>
                <a:cxn ang="0">
                  <a:pos x="T4" y="T5"/>
                </a:cxn>
                <a:cxn ang="0">
                  <a:pos x="T6" y="T7"/>
                </a:cxn>
              </a:cxnLst>
              <a:rect l="0" t="0" r="r" b="b"/>
              <a:pathLst>
                <a:path w="554" h="975">
                  <a:moveTo>
                    <a:pt x="554" y="975"/>
                  </a:moveTo>
                  <a:lnTo>
                    <a:pt x="0" y="793"/>
                  </a:lnTo>
                  <a:lnTo>
                    <a:pt x="509" y="0"/>
                  </a:lnTo>
                  <a:lnTo>
                    <a:pt x="554" y="975"/>
                  </a:lnTo>
                  <a:close/>
                </a:path>
              </a:pathLst>
            </a:custGeom>
            <a:solidFill>
              <a:schemeClr val="bg1"/>
            </a:solidFill>
            <a:ln w="25400">
              <a:solidFill>
                <a:schemeClr val="accent1"/>
              </a:solidFill>
              <a:bevel/>
            </a:ln>
          </p:spPr>
          <p:txBody>
            <a:bodyPr vert="horz" wrap="square" lIns="91440" tIns="91440" rIns="0" bIns="182880" numCol="1" anchor="b" anchorCtr="0" compatLnSpc="1">
              <a:prstTxWarp prst="textNoShape">
                <a:avLst/>
              </a:prstTxWarp>
            </a:bodyPr>
            <a:lstStyle/>
            <a:p>
              <a:pPr algn="ctr"/>
              <a:endParaRPr lang="en-US" dirty="0">
                <a:solidFill>
                  <a:srgbClr val="FFFFFF"/>
                </a:solidFill>
                <a:latin typeface="Source Sans Pro" charset="0"/>
              </a:endParaRPr>
            </a:p>
          </p:txBody>
        </p:sp>
        <p:sp>
          <p:nvSpPr>
            <p:cNvPr id="17" name="Oval 16">
              <a:extLst>
                <a:ext uri="{FF2B5EF4-FFF2-40B4-BE49-F238E27FC236}">
                  <a16:creationId xmlns:a16="http://schemas.microsoft.com/office/drawing/2014/main" id="{360186D3-D5D9-40F0-AB24-25744BEA28D9}"/>
                </a:ext>
              </a:extLst>
            </p:cNvPr>
            <p:cNvSpPr/>
            <p:nvPr/>
          </p:nvSpPr>
          <p:spPr>
            <a:xfrm>
              <a:off x="6517262" y="7164772"/>
              <a:ext cx="770853" cy="770849"/>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a:solidFill>
                    <a:srgbClr val="FFFFFF"/>
                  </a:solidFill>
                </a:rPr>
                <a:t>01</a:t>
              </a:r>
              <a:endParaRPr lang="en-US" sz="2000" dirty="0">
                <a:solidFill>
                  <a:srgbClr val="FFFFFF"/>
                </a:solidFill>
              </a:endParaRPr>
            </a:p>
          </p:txBody>
        </p:sp>
        <p:sp>
          <p:nvSpPr>
            <p:cNvPr id="18" name="TextBox 17">
              <a:extLst>
                <a:ext uri="{FF2B5EF4-FFF2-40B4-BE49-F238E27FC236}">
                  <a16:creationId xmlns:a16="http://schemas.microsoft.com/office/drawing/2014/main" id="{BB75FAF1-FB5E-42C4-ACCB-1575FC54AA39}"/>
                </a:ext>
              </a:extLst>
            </p:cNvPr>
            <p:cNvSpPr txBox="1"/>
            <p:nvPr/>
          </p:nvSpPr>
          <p:spPr>
            <a:xfrm>
              <a:off x="8166971" y="6800441"/>
              <a:ext cx="4214089" cy="1304780"/>
            </a:xfrm>
            <a:prstGeom prst="rect">
              <a:avLst/>
            </a:prstGeom>
            <a:noFill/>
          </p:spPr>
          <p:txBody>
            <a:bodyPr wrap="square" lIns="0" rIns="0" rtlCol="0">
              <a:spAutoFit/>
            </a:bodyPr>
            <a:lstStyle/>
            <a:p>
              <a:pPr>
                <a:lnSpc>
                  <a:spcPct val="120000"/>
                </a:lnSpc>
                <a:spcBef>
                  <a:spcPts val="600"/>
                </a:spcBef>
              </a:pPr>
              <a:r>
                <a:rPr lang="en-US" sz="3200" b="1" dirty="0">
                  <a:solidFill>
                    <a:schemeClr val="accent1"/>
                  </a:solidFill>
                </a:rPr>
                <a:t>WRITE TITLE HERE</a:t>
              </a:r>
            </a:p>
            <a:p>
              <a:pPr>
                <a:lnSpc>
                  <a:spcPct val="120000"/>
                </a:lnSpc>
                <a:spcBef>
                  <a:spcPts val="600"/>
                </a:spcBef>
              </a:pPr>
              <a:r>
                <a:rPr lang="en-US" sz="3200" dirty="0">
                  <a:solidFill>
                    <a:schemeClr val="tx1">
                      <a:alpha val="70000"/>
                    </a:schemeClr>
                  </a:solidFill>
                </a:rPr>
                <a:t>A peep at some distant orb has power to raise and purify. </a:t>
              </a:r>
            </a:p>
          </p:txBody>
        </p:sp>
        <p:sp>
          <p:nvSpPr>
            <p:cNvPr id="19" name="Oval 18">
              <a:extLst>
                <a:ext uri="{FF2B5EF4-FFF2-40B4-BE49-F238E27FC236}">
                  <a16:creationId xmlns:a16="http://schemas.microsoft.com/office/drawing/2014/main" id="{21840395-E189-483A-9333-0E057F4E778D}"/>
                </a:ext>
              </a:extLst>
            </p:cNvPr>
            <p:cNvSpPr/>
            <p:nvPr/>
          </p:nvSpPr>
          <p:spPr>
            <a:xfrm>
              <a:off x="7624922" y="9243371"/>
              <a:ext cx="770853" cy="770849"/>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rPr>
                <a:t>02</a:t>
              </a:r>
            </a:p>
          </p:txBody>
        </p:sp>
        <p:sp>
          <p:nvSpPr>
            <p:cNvPr id="20" name="TextBox 19">
              <a:extLst>
                <a:ext uri="{FF2B5EF4-FFF2-40B4-BE49-F238E27FC236}">
                  <a16:creationId xmlns:a16="http://schemas.microsoft.com/office/drawing/2014/main" id="{285983E0-C3AA-496D-B6A6-EDC57EAC8C08}"/>
                </a:ext>
              </a:extLst>
            </p:cNvPr>
            <p:cNvSpPr txBox="1"/>
            <p:nvPr/>
          </p:nvSpPr>
          <p:spPr>
            <a:xfrm>
              <a:off x="9299754" y="8878853"/>
              <a:ext cx="4214089" cy="1304780"/>
            </a:xfrm>
            <a:prstGeom prst="rect">
              <a:avLst/>
            </a:prstGeom>
            <a:noFill/>
          </p:spPr>
          <p:txBody>
            <a:bodyPr wrap="square" lIns="0" rIns="0" rtlCol="0">
              <a:spAutoFit/>
            </a:bodyPr>
            <a:lstStyle/>
            <a:p>
              <a:pPr>
                <a:lnSpc>
                  <a:spcPct val="120000"/>
                </a:lnSpc>
                <a:spcBef>
                  <a:spcPts val="600"/>
                </a:spcBef>
              </a:pPr>
              <a:r>
                <a:rPr lang="en-US" sz="3200" b="1" dirty="0">
                  <a:solidFill>
                    <a:schemeClr val="accent2"/>
                  </a:solidFill>
                </a:rPr>
                <a:t>WRITE TITLE HERE</a:t>
              </a:r>
            </a:p>
            <a:p>
              <a:pPr>
                <a:lnSpc>
                  <a:spcPct val="120000"/>
                </a:lnSpc>
                <a:spcBef>
                  <a:spcPts val="600"/>
                </a:spcBef>
              </a:pPr>
              <a:r>
                <a:rPr lang="en-US" sz="3200" dirty="0">
                  <a:solidFill>
                    <a:schemeClr val="tx1">
                      <a:alpha val="70000"/>
                    </a:schemeClr>
                  </a:solidFill>
                </a:rPr>
                <a:t>A peep at some distant orb has power to raise and purify. </a:t>
              </a:r>
            </a:p>
          </p:txBody>
        </p:sp>
        <p:sp>
          <p:nvSpPr>
            <p:cNvPr id="21" name="Oval 20">
              <a:extLst>
                <a:ext uri="{FF2B5EF4-FFF2-40B4-BE49-F238E27FC236}">
                  <a16:creationId xmlns:a16="http://schemas.microsoft.com/office/drawing/2014/main" id="{78E65BAC-4F8D-43E9-9953-8D49682232CC}"/>
                </a:ext>
              </a:extLst>
            </p:cNvPr>
            <p:cNvSpPr/>
            <p:nvPr/>
          </p:nvSpPr>
          <p:spPr>
            <a:xfrm>
              <a:off x="8751881" y="11264462"/>
              <a:ext cx="770853" cy="770849"/>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rPr>
                <a:t>03</a:t>
              </a:r>
            </a:p>
          </p:txBody>
        </p:sp>
        <p:sp>
          <p:nvSpPr>
            <p:cNvPr id="22" name="TextBox 21">
              <a:extLst>
                <a:ext uri="{FF2B5EF4-FFF2-40B4-BE49-F238E27FC236}">
                  <a16:creationId xmlns:a16="http://schemas.microsoft.com/office/drawing/2014/main" id="{4B4C042A-03BE-4F4E-B48A-AEB59C371626}"/>
                </a:ext>
              </a:extLst>
            </p:cNvPr>
            <p:cNvSpPr txBox="1"/>
            <p:nvPr/>
          </p:nvSpPr>
          <p:spPr>
            <a:xfrm>
              <a:off x="10432536" y="10957265"/>
              <a:ext cx="4214089" cy="1304780"/>
            </a:xfrm>
            <a:prstGeom prst="rect">
              <a:avLst/>
            </a:prstGeom>
            <a:noFill/>
          </p:spPr>
          <p:txBody>
            <a:bodyPr wrap="square" lIns="0" rIns="0" rtlCol="0">
              <a:spAutoFit/>
            </a:bodyPr>
            <a:lstStyle/>
            <a:p>
              <a:pPr>
                <a:lnSpc>
                  <a:spcPct val="120000"/>
                </a:lnSpc>
                <a:spcBef>
                  <a:spcPts val="600"/>
                </a:spcBef>
              </a:pPr>
              <a:r>
                <a:rPr lang="en-US" sz="3200" b="1" dirty="0">
                  <a:solidFill>
                    <a:schemeClr val="accent3"/>
                  </a:solidFill>
                </a:rPr>
                <a:t>WRITE TITLE HERE</a:t>
              </a:r>
            </a:p>
            <a:p>
              <a:pPr>
                <a:lnSpc>
                  <a:spcPct val="120000"/>
                </a:lnSpc>
                <a:spcBef>
                  <a:spcPts val="600"/>
                </a:spcBef>
              </a:pPr>
              <a:r>
                <a:rPr lang="en-US" sz="3200" dirty="0">
                  <a:solidFill>
                    <a:schemeClr val="tx1">
                      <a:alpha val="70000"/>
                    </a:schemeClr>
                  </a:solidFill>
                </a:rPr>
                <a:t>A peep at some distant orb has power to raise and purify. </a:t>
              </a:r>
            </a:p>
          </p:txBody>
        </p:sp>
        <p:sp>
          <p:nvSpPr>
            <p:cNvPr id="23" name="Oval 22">
              <a:extLst>
                <a:ext uri="{FF2B5EF4-FFF2-40B4-BE49-F238E27FC236}">
                  <a16:creationId xmlns:a16="http://schemas.microsoft.com/office/drawing/2014/main" id="{AEEC11AA-6534-4150-9BA4-3EBC3ED084E4}"/>
                </a:ext>
              </a:extLst>
            </p:cNvPr>
            <p:cNvSpPr/>
            <p:nvPr/>
          </p:nvSpPr>
          <p:spPr>
            <a:xfrm>
              <a:off x="9927680" y="13400007"/>
              <a:ext cx="770853" cy="770849"/>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rPr>
                <a:t>04</a:t>
              </a:r>
            </a:p>
          </p:txBody>
        </p:sp>
        <p:sp>
          <p:nvSpPr>
            <p:cNvPr id="24" name="TextBox 23">
              <a:extLst>
                <a:ext uri="{FF2B5EF4-FFF2-40B4-BE49-F238E27FC236}">
                  <a16:creationId xmlns:a16="http://schemas.microsoft.com/office/drawing/2014/main" id="{CF57D1C6-831A-4707-8773-A8AE78BA7D82}"/>
                </a:ext>
              </a:extLst>
            </p:cNvPr>
            <p:cNvSpPr txBox="1"/>
            <p:nvPr/>
          </p:nvSpPr>
          <p:spPr>
            <a:xfrm>
              <a:off x="11565319" y="13035676"/>
              <a:ext cx="4214089" cy="1304780"/>
            </a:xfrm>
            <a:prstGeom prst="rect">
              <a:avLst/>
            </a:prstGeom>
            <a:noFill/>
          </p:spPr>
          <p:txBody>
            <a:bodyPr wrap="square" lIns="0" rIns="0" rtlCol="0">
              <a:spAutoFit/>
            </a:bodyPr>
            <a:lstStyle/>
            <a:p>
              <a:pPr>
                <a:lnSpc>
                  <a:spcPct val="120000"/>
                </a:lnSpc>
                <a:spcBef>
                  <a:spcPts val="600"/>
                </a:spcBef>
              </a:pPr>
              <a:r>
                <a:rPr lang="en-US" sz="3200" b="1" dirty="0">
                  <a:solidFill>
                    <a:schemeClr val="accent4"/>
                  </a:solidFill>
                </a:rPr>
                <a:t>WRITE TITLE HERE</a:t>
              </a:r>
            </a:p>
            <a:p>
              <a:pPr>
                <a:lnSpc>
                  <a:spcPct val="120000"/>
                </a:lnSpc>
                <a:spcBef>
                  <a:spcPts val="600"/>
                </a:spcBef>
              </a:pPr>
              <a:r>
                <a:rPr lang="en-US" sz="3200" dirty="0">
                  <a:solidFill>
                    <a:schemeClr val="tx1">
                      <a:alpha val="70000"/>
                    </a:schemeClr>
                  </a:solidFill>
                </a:rPr>
                <a:t>A peep at some distant orb has power to raise and purify. </a:t>
              </a:r>
            </a:p>
          </p:txBody>
        </p:sp>
        <p:sp>
          <p:nvSpPr>
            <p:cNvPr id="25" name="Freeform 19">
              <a:extLst>
                <a:ext uri="{FF2B5EF4-FFF2-40B4-BE49-F238E27FC236}">
                  <a16:creationId xmlns:a16="http://schemas.microsoft.com/office/drawing/2014/main" id="{DC316753-A031-40FD-8FDE-33D1BC6CD236}"/>
                </a:ext>
              </a:extLst>
            </p:cNvPr>
            <p:cNvSpPr>
              <a:spLocks/>
            </p:cNvSpPr>
            <p:nvPr/>
          </p:nvSpPr>
          <p:spPr bwMode="auto">
            <a:xfrm>
              <a:off x="5031268" y="6728680"/>
              <a:ext cx="1275741" cy="2245212"/>
            </a:xfrm>
            <a:custGeom>
              <a:avLst/>
              <a:gdLst>
                <a:gd name="T0" fmla="*/ 554 w 554"/>
                <a:gd name="T1" fmla="*/ 975 h 975"/>
                <a:gd name="T2" fmla="*/ 0 w 554"/>
                <a:gd name="T3" fmla="*/ 793 h 975"/>
                <a:gd name="T4" fmla="*/ 509 w 554"/>
                <a:gd name="T5" fmla="*/ 0 h 975"/>
                <a:gd name="T6" fmla="*/ 554 w 554"/>
                <a:gd name="T7" fmla="*/ 975 h 975"/>
              </a:gdLst>
              <a:ahLst/>
              <a:cxnLst>
                <a:cxn ang="0">
                  <a:pos x="T0" y="T1"/>
                </a:cxn>
                <a:cxn ang="0">
                  <a:pos x="T2" y="T3"/>
                </a:cxn>
                <a:cxn ang="0">
                  <a:pos x="T4" y="T5"/>
                </a:cxn>
                <a:cxn ang="0">
                  <a:pos x="T6" y="T7"/>
                </a:cxn>
              </a:cxnLst>
              <a:rect l="0" t="0" r="r" b="b"/>
              <a:pathLst>
                <a:path w="554" h="975">
                  <a:moveTo>
                    <a:pt x="554" y="975"/>
                  </a:moveTo>
                  <a:lnTo>
                    <a:pt x="0" y="793"/>
                  </a:lnTo>
                  <a:lnTo>
                    <a:pt x="509" y="0"/>
                  </a:lnTo>
                  <a:lnTo>
                    <a:pt x="554" y="975"/>
                  </a:lnTo>
                  <a:close/>
                </a:path>
              </a:pathLst>
            </a:custGeom>
            <a:gradFill>
              <a:gsLst>
                <a:gs pos="0">
                  <a:schemeClr val="accent1">
                    <a:alpha val="20000"/>
                  </a:schemeClr>
                </a:gs>
                <a:gs pos="99000">
                  <a:schemeClr val="bg1">
                    <a:alpha val="0"/>
                  </a:schemeClr>
                </a:gs>
              </a:gsLst>
              <a:lin ang="6600000" scaled="0"/>
            </a:gradFill>
            <a:ln w="25400">
              <a:noFill/>
              <a:bevel/>
            </a:ln>
          </p:spPr>
          <p:txBody>
            <a:bodyPr vert="horz" wrap="square" lIns="91440" tIns="91440" rIns="0" bIns="182880" numCol="1" anchor="b" anchorCtr="0" compatLnSpc="1">
              <a:prstTxWarp prst="textNoShape">
                <a:avLst/>
              </a:prstTxWarp>
            </a:bodyPr>
            <a:lstStyle/>
            <a:p>
              <a:pPr algn="ctr"/>
              <a:endParaRPr lang="en-US" dirty="0">
                <a:solidFill>
                  <a:srgbClr val="FFFFFF"/>
                </a:solidFill>
                <a:latin typeface="Source Sans Pro" charset="0"/>
              </a:endParaRPr>
            </a:p>
          </p:txBody>
        </p:sp>
        <p:sp>
          <p:nvSpPr>
            <p:cNvPr id="26" name="Freeform 18">
              <a:extLst>
                <a:ext uri="{FF2B5EF4-FFF2-40B4-BE49-F238E27FC236}">
                  <a16:creationId xmlns:a16="http://schemas.microsoft.com/office/drawing/2014/main" id="{C3422E06-EC1B-434A-93DD-A5676FE5620A}"/>
                </a:ext>
              </a:extLst>
            </p:cNvPr>
            <p:cNvSpPr>
              <a:spLocks/>
            </p:cNvSpPr>
            <p:nvPr/>
          </p:nvSpPr>
          <p:spPr bwMode="auto">
            <a:xfrm>
              <a:off x="3831879" y="8960586"/>
              <a:ext cx="2558390" cy="2348838"/>
            </a:xfrm>
            <a:custGeom>
              <a:avLst/>
              <a:gdLst>
                <a:gd name="T0" fmla="*/ 1111 w 1111"/>
                <a:gd name="T1" fmla="*/ 1020 h 1020"/>
                <a:gd name="T2" fmla="*/ 1076 w 1111"/>
                <a:gd name="T3" fmla="*/ 215 h 1020"/>
                <a:gd name="T4" fmla="*/ 418 w 1111"/>
                <a:gd name="T5" fmla="*/ 0 h 1020"/>
                <a:gd name="T6" fmla="*/ 0 w 1111"/>
                <a:gd name="T7" fmla="*/ 655 h 1020"/>
                <a:gd name="T8" fmla="*/ 1111 w 1111"/>
                <a:gd name="T9" fmla="*/ 1020 h 1020"/>
              </a:gdLst>
              <a:ahLst/>
              <a:cxnLst>
                <a:cxn ang="0">
                  <a:pos x="T0" y="T1"/>
                </a:cxn>
                <a:cxn ang="0">
                  <a:pos x="T2" y="T3"/>
                </a:cxn>
                <a:cxn ang="0">
                  <a:pos x="T4" y="T5"/>
                </a:cxn>
                <a:cxn ang="0">
                  <a:pos x="T6" y="T7"/>
                </a:cxn>
                <a:cxn ang="0">
                  <a:pos x="T8" y="T9"/>
                </a:cxn>
              </a:cxnLst>
              <a:rect l="0" t="0" r="r" b="b"/>
              <a:pathLst>
                <a:path w="1111" h="1020">
                  <a:moveTo>
                    <a:pt x="1111" y="1020"/>
                  </a:moveTo>
                  <a:lnTo>
                    <a:pt x="1076" y="215"/>
                  </a:lnTo>
                  <a:lnTo>
                    <a:pt x="418" y="0"/>
                  </a:lnTo>
                  <a:lnTo>
                    <a:pt x="0" y="655"/>
                  </a:lnTo>
                  <a:lnTo>
                    <a:pt x="1111" y="1020"/>
                  </a:lnTo>
                  <a:close/>
                </a:path>
              </a:pathLst>
            </a:custGeom>
            <a:gradFill>
              <a:gsLst>
                <a:gs pos="0">
                  <a:schemeClr val="accent2">
                    <a:alpha val="20000"/>
                  </a:schemeClr>
                </a:gs>
                <a:gs pos="99000">
                  <a:schemeClr val="bg1">
                    <a:alpha val="0"/>
                  </a:schemeClr>
                </a:gs>
              </a:gsLst>
              <a:lin ang="6600000" scaled="0"/>
            </a:gradFill>
            <a:ln w="25400">
              <a:noFill/>
              <a:bevel/>
            </a:ln>
          </p:spPr>
          <p:txBody>
            <a:bodyPr vert="horz" wrap="square" lIns="91440" tIns="45720" rIns="91440" bIns="45720" numCol="1" anchor="ctr" anchorCtr="0" compatLnSpc="1">
              <a:prstTxWarp prst="textNoShape">
                <a:avLst/>
              </a:prstTxWarp>
            </a:bodyPr>
            <a:lstStyle/>
            <a:p>
              <a:pPr algn="ctr"/>
              <a:endParaRPr lang="en-US" sz="2400" dirty="0">
                <a:solidFill>
                  <a:srgbClr val="FFFFFF"/>
                </a:solidFill>
                <a:latin typeface="Source Sans Pro" charset="0"/>
              </a:endParaRPr>
            </a:p>
          </p:txBody>
        </p:sp>
        <p:sp>
          <p:nvSpPr>
            <p:cNvPr id="27" name="Freeform 17">
              <a:extLst>
                <a:ext uri="{FF2B5EF4-FFF2-40B4-BE49-F238E27FC236}">
                  <a16:creationId xmlns:a16="http://schemas.microsoft.com/office/drawing/2014/main" id="{7114DF4D-82BA-4323-8293-D94F64724A11}"/>
                </a:ext>
              </a:extLst>
            </p:cNvPr>
            <p:cNvSpPr>
              <a:spLocks/>
            </p:cNvSpPr>
            <p:nvPr/>
          </p:nvSpPr>
          <p:spPr bwMode="auto">
            <a:xfrm>
              <a:off x="2686658" y="11067632"/>
              <a:ext cx="3834131" cy="2742612"/>
            </a:xfrm>
            <a:custGeom>
              <a:avLst/>
              <a:gdLst>
                <a:gd name="T0" fmla="*/ 1665 w 1665"/>
                <a:gd name="T1" fmla="*/ 1191 h 1191"/>
                <a:gd name="T2" fmla="*/ 1627 w 1665"/>
                <a:gd name="T3" fmla="*/ 395 h 1191"/>
                <a:gd name="T4" fmla="*/ 414 w 1665"/>
                <a:gd name="T5" fmla="*/ 0 h 1191"/>
                <a:gd name="T6" fmla="*/ 0 w 1665"/>
                <a:gd name="T7" fmla="*/ 646 h 1191"/>
                <a:gd name="T8" fmla="*/ 1665 w 1665"/>
                <a:gd name="T9" fmla="*/ 1191 h 1191"/>
              </a:gdLst>
              <a:ahLst/>
              <a:cxnLst>
                <a:cxn ang="0">
                  <a:pos x="T0" y="T1"/>
                </a:cxn>
                <a:cxn ang="0">
                  <a:pos x="T2" y="T3"/>
                </a:cxn>
                <a:cxn ang="0">
                  <a:pos x="T4" y="T5"/>
                </a:cxn>
                <a:cxn ang="0">
                  <a:pos x="T6" y="T7"/>
                </a:cxn>
                <a:cxn ang="0">
                  <a:pos x="T8" y="T9"/>
                </a:cxn>
              </a:cxnLst>
              <a:rect l="0" t="0" r="r" b="b"/>
              <a:pathLst>
                <a:path w="1665" h="1191">
                  <a:moveTo>
                    <a:pt x="1665" y="1191"/>
                  </a:moveTo>
                  <a:lnTo>
                    <a:pt x="1627" y="395"/>
                  </a:lnTo>
                  <a:lnTo>
                    <a:pt x="414" y="0"/>
                  </a:lnTo>
                  <a:lnTo>
                    <a:pt x="0" y="646"/>
                  </a:lnTo>
                  <a:lnTo>
                    <a:pt x="1665" y="1191"/>
                  </a:lnTo>
                  <a:close/>
                </a:path>
              </a:pathLst>
            </a:custGeom>
            <a:gradFill>
              <a:gsLst>
                <a:gs pos="0">
                  <a:schemeClr val="accent3">
                    <a:alpha val="20000"/>
                  </a:schemeClr>
                </a:gs>
                <a:gs pos="99000">
                  <a:schemeClr val="bg1">
                    <a:alpha val="0"/>
                  </a:schemeClr>
                </a:gs>
              </a:gsLst>
              <a:lin ang="6600000" scaled="0"/>
            </a:gradFill>
            <a:ln w="25400">
              <a:noFill/>
              <a:bevel/>
            </a:ln>
          </p:spPr>
          <p:txBody>
            <a:bodyPr vert="horz" wrap="square" lIns="91440" tIns="45720" rIns="91440" bIns="45720" numCol="1" anchor="ctr" anchorCtr="0" compatLnSpc="1">
              <a:prstTxWarp prst="textNoShape">
                <a:avLst/>
              </a:prstTxWarp>
            </a:bodyPr>
            <a:lstStyle/>
            <a:p>
              <a:pPr algn="ctr"/>
              <a:endParaRPr lang="en-US" sz="2800" dirty="0">
                <a:solidFill>
                  <a:srgbClr val="FFFFFF"/>
                </a:solidFill>
                <a:latin typeface="Source Sans Pro" charset="0"/>
              </a:endParaRPr>
            </a:p>
          </p:txBody>
        </p:sp>
        <p:sp>
          <p:nvSpPr>
            <p:cNvPr id="28" name="Freeform 16">
              <a:extLst>
                <a:ext uri="{FF2B5EF4-FFF2-40B4-BE49-F238E27FC236}">
                  <a16:creationId xmlns:a16="http://schemas.microsoft.com/office/drawing/2014/main" id="{EB840562-0183-4429-A3EE-268593631162}"/>
                </a:ext>
              </a:extLst>
            </p:cNvPr>
            <p:cNvSpPr>
              <a:spLocks/>
            </p:cNvSpPr>
            <p:nvPr/>
          </p:nvSpPr>
          <p:spPr bwMode="auto">
            <a:xfrm>
              <a:off x="1537748" y="13222408"/>
              <a:ext cx="5107568" cy="3161719"/>
            </a:xfrm>
            <a:custGeom>
              <a:avLst/>
              <a:gdLst>
                <a:gd name="T0" fmla="*/ 2181 w 2218"/>
                <a:gd name="T1" fmla="*/ 575 h 1373"/>
                <a:gd name="T2" fmla="*/ 2218 w 2218"/>
                <a:gd name="T3" fmla="*/ 1373 h 1373"/>
                <a:gd name="T4" fmla="*/ 0 w 2218"/>
                <a:gd name="T5" fmla="*/ 651 h 1373"/>
                <a:gd name="T6" fmla="*/ 419 w 2218"/>
                <a:gd name="T7" fmla="*/ 0 h 1373"/>
                <a:gd name="T8" fmla="*/ 2181 w 2218"/>
                <a:gd name="T9" fmla="*/ 575 h 1373"/>
              </a:gdLst>
              <a:ahLst/>
              <a:cxnLst>
                <a:cxn ang="0">
                  <a:pos x="T0" y="T1"/>
                </a:cxn>
                <a:cxn ang="0">
                  <a:pos x="T2" y="T3"/>
                </a:cxn>
                <a:cxn ang="0">
                  <a:pos x="T4" y="T5"/>
                </a:cxn>
                <a:cxn ang="0">
                  <a:pos x="T6" y="T7"/>
                </a:cxn>
                <a:cxn ang="0">
                  <a:pos x="T8" y="T9"/>
                </a:cxn>
              </a:cxnLst>
              <a:rect l="0" t="0" r="r" b="b"/>
              <a:pathLst>
                <a:path w="2218" h="1373">
                  <a:moveTo>
                    <a:pt x="2181" y="575"/>
                  </a:moveTo>
                  <a:lnTo>
                    <a:pt x="2218" y="1373"/>
                  </a:lnTo>
                  <a:lnTo>
                    <a:pt x="0" y="651"/>
                  </a:lnTo>
                  <a:lnTo>
                    <a:pt x="419" y="0"/>
                  </a:lnTo>
                  <a:lnTo>
                    <a:pt x="2181" y="575"/>
                  </a:lnTo>
                  <a:close/>
                </a:path>
              </a:pathLst>
            </a:custGeom>
            <a:gradFill>
              <a:gsLst>
                <a:gs pos="0">
                  <a:schemeClr val="accent4">
                    <a:alpha val="20000"/>
                  </a:schemeClr>
                </a:gs>
                <a:gs pos="99000">
                  <a:schemeClr val="bg1">
                    <a:alpha val="0"/>
                  </a:schemeClr>
                </a:gs>
              </a:gsLst>
              <a:lin ang="6300000" scaled="0"/>
            </a:gradFill>
            <a:ln w="25400">
              <a:noFill/>
              <a:bevel/>
            </a:ln>
          </p:spPr>
          <p:txBody>
            <a:bodyPr vert="horz" wrap="square" lIns="91440" tIns="45720" rIns="91440" bIns="45720" numCol="1" anchor="ctr" anchorCtr="0" compatLnSpc="1">
              <a:prstTxWarp prst="textNoShape">
                <a:avLst/>
              </a:prstTxWarp>
            </a:bodyPr>
            <a:lstStyle/>
            <a:p>
              <a:pPr algn="ctr"/>
              <a:endParaRPr lang="en-US" sz="3600" dirty="0">
                <a:solidFill>
                  <a:srgbClr val="FFFFFF"/>
                </a:solidFill>
                <a:latin typeface="Source Sans Pro" charset="0"/>
              </a:endParaRPr>
            </a:p>
          </p:txBody>
        </p:sp>
      </p:grpSp>
      <p:sp>
        <p:nvSpPr>
          <p:cNvPr id="29" name="Title 1">
            <a:extLst>
              <a:ext uri="{FF2B5EF4-FFF2-40B4-BE49-F238E27FC236}">
                <a16:creationId xmlns:a16="http://schemas.microsoft.com/office/drawing/2014/main" id="{C93245B2-2084-4587-B42B-84E916E23147}"/>
              </a:ext>
            </a:extLst>
          </p:cNvPr>
          <p:cNvSpPr txBox="1">
            <a:spLocks/>
          </p:cNvSpPr>
          <p:nvPr/>
        </p:nvSpPr>
        <p:spPr>
          <a:xfrm>
            <a:off x="1405228" y="2863073"/>
            <a:ext cx="7616226" cy="2594366"/>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 </a:t>
            </a:r>
            <a:br>
              <a:rPr lang="en-US" dirty="0"/>
            </a:br>
            <a:r>
              <a:rPr lang="en-US" b="1" dirty="0"/>
              <a:t>PYRAMID</a:t>
            </a:r>
          </a:p>
        </p:txBody>
      </p:sp>
      <p:sp>
        <p:nvSpPr>
          <p:cNvPr id="30" name="TextBox 29">
            <a:extLst>
              <a:ext uri="{FF2B5EF4-FFF2-40B4-BE49-F238E27FC236}">
                <a16:creationId xmlns:a16="http://schemas.microsoft.com/office/drawing/2014/main" id="{91258C0A-4EBD-4ACA-8752-0CD8E2DA48A9}"/>
              </a:ext>
            </a:extLst>
          </p:cNvPr>
          <p:cNvSpPr txBox="1"/>
          <p:nvPr/>
        </p:nvSpPr>
        <p:spPr>
          <a:xfrm>
            <a:off x="1405228" y="7105769"/>
            <a:ext cx="5319877" cy="2594365"/>
          </a:xfrm>
          <a:prstGeom prst="rect">
            <a:avLst/>
          </a:prstGeom>
          <a:noFill/>
        </p:spPr>
        <p:txBody>
          <a:bodyPr wrap="square" lIns="0" rIns="0" rtlCol="0">
            <a:spAutoFit/>
          </a:bodyPr>
          <a:lstStyle/>
          <a:p>
            <a:pPr>
              <a:lnSpc>
                <a:spcPct val="130000"/>
              </a:lnSpc>
            </a:pPr>
            <a:r>
              <a:rPr lang="en-US" sz="3200" dirty="0">
                <a:solidFill>
                  <a:schemeClr val="tx1">
                    <a:alpha val="70000"/>
                  </a:schemeClr>
                </a:solidFill>
              </a:rPr>
              <a:t>Token sale concludes, raising nearly $100M from 10,026 individuals across 117 countries</a:t>
            </a:r>
          </a:p>
        </p:txBody>
      </p:sp>
      <p:sp>
        <p:nvSpPr>
          <p:cNvPr id="31" name="TextBox 30">
            <a:extLst>
              <a:ext uri="{FF2B5EF4-FFF2-40B4-BE49-F238E27FC236}">
                <a16:creationId xmlns:a16="http://schemas.microsoft.com/office/drawing/2014/main" id="{4C31122A-2226-4197-B7F0-B6609566393F}"/>
              </a:ext>
            </a:extLst>
          </p:cNvPr>
          <p:cNvSpPr txBox="1"/>
          <p:nvPr/>
        </p:nvSpPr>
        <p:spPr>
          <a:xfrm>
            <a:off x="1405229" y="10438710"/>
            <a:ext cx="5292504" cy="2594365"/>
          </a:xfrm>
          <a:prstGeom prst="rect">
            <a:avLst/>
          </a:prstGeom>
          <a:noFill/>
        </p:spPr>
        <p:txBody>
          <a:bodyPr wrap="square" lIns="0" rIns="0" rtlCol="0">
            <a:spAutoFit/>
          </a:bodyPr>
          <a:lstStyle/>
          <a:p>
            <a:pPr>
              <a:lnSpc>
                <a:spcPct val="130000"/>
              </a:lnSpc>
            </a:pPr>
            <a:r>
              <a:rPr lang="en-US" sz="3200" dirty="0">
                <a:solidFill>
                  <a:schemeClr val="tx1">
                    <a:alpha val="70000"/>
                  </a:schemeClr>
                </a:solidFill>
              </a:rPr>
              <a:t>Token sale concludes, raising nearly $100M from 10,026 individuals across 117 countries</a:t>
            </a:r>
          </a:p>
        </p:txBody>
      </p:sp>
    </p:spTree>
    <p:extLst>
      <p:ext uri="{BB962C8B-B14F-4D97-AF65-F5344CB8AC3E}">
        <p14:creationId xmlns:p14="http://schemas.microsoft.com/office/powerpoint/2010/main" val="2097475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6" name="Title 1">
            <a:extLst>
              <a:ext uri="{FF2B5EF4-FFF2-40B4-BE49-F238E27FC236}">
                <a16:creationId xmlns:a16="http://schemas.microsoft.com/office/drawing/2014/main" id="{B5542825-E111-453F-B147-81A96337D4FE}"/>
              </a:ext>
            </a:extLst>
          </p:cNvPr>
          <p:cNvSpPr txBox="1">
            <a:spLocks/>
          </p:cNvSpPr>
          <p:nvPr/>
        </p:nvSpPr>
        <p:spPr>
          <a:xfrm>
            <a:off x="1405228" y="2584774"/>
            <a:ext cx="19960950" cy="1334596"/>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 </a:t>
            </a:r>
            <a:r>
              <a:rPr lang="en-US" b="1" dirty="0"/>
              <a:t>INFOGRAPHIC</a:t>
            </a:r>
          </a:p>
        </p:txBody>
      </p:sp>
      <p:sp>
        <p:nvSpPr>
          <p:cNvPr id="4" name="Freeform 5">
            <a:extLst>
              <a:ext uri="{FF2B5EF4-FFF2-40B4-BE49-F238E27FC236}">
                <a16:creationId xmlns:a16="http://schemas.microsoft.com/office/drawing/2014/main" id="{C3087CF1-C29F-4B22-8AE9-B775C59C5731}"/>
              </a:ext>
            </a:extLst>
          </p:cNvPr>
          <p:cNvSpPr>
            <a:spLocks/>
          </p:cNvSpPr>
          <p:nvPr/>
        </p:nvSpPr>
        <p:spPr>
          <a:xfrm>
            <a:off x="9116301" y="4769773"/>
            <a:ext cx="5196292" cy="5196292"/>
          </a:xfrm>
          <a:custGeom>
            <a:avLst/>
            <a:gdLst>
              <a:gd name="connsiteX0" fmla="*/ 1905000 w 1905000"/>
              <a:gd name="connsiteY0" fmla="*/ 0 h 1905000"/>
              <a:gd name="connsiteX1" fmla="*/ 1905000 w 1905000"/>
              <a:gd name="connsiteY1" fmla="*/ 1905000 h 1905000"/>
              <a:gd name="connsiteX2" fmla="*/ 0 w 1905000"/>
              <a:gd name="connsiteY2" fmla="*/ 1905000 h 1905000"/>
              <a:gd name="connsiteX3" fmla="*/ 1905000 w 1905000"/>
              <a:gd name="connsiteY3" fmla="*/ 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1905000" y="0"/>
                </a:moveTo>
                <a:lnTo>
                  <a:pt x="1905000" y="1905000"/>
                </a:lnTo>
                <a:lnTo>
                  <a:pt x="0" y="1905000"/>
                </a:lnTo>
                <a:cubicBezTo>
                  <a:pt x="0" y="852898"/>
                  <a:pt x="852898" y="0"/>
                  <a:pt x="1905000" y="0"/>
                </a:cubicBezTo>
                <a:close/>
              </a:path>
            </a:pathLst>
          </a:cu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Ins="254000" bIns="381000" rtlCol="0" anchor="b"/>
          <a:lstStyle/>
          <a:p>
            <a:pPr algn="r"/>
            <a:r>
              <a:rPr lang="en-US" sz="4400" b="1" dirty="0">
                <a:solidFill>
                  <a:srgbClr val="FFFFFF"/>
                </a:solidFill>
                <a:ea typeface="Roboto Light" charset="0"/>
                <a:cs typeface="Roboto Light" charset="0"/>
              </a:rPr>
              <a:t>Circle title here</a:t>
            </a:r>
          </a:p>
        </p:txBody>
      </p:sp>
      <p:sp>
        <p:nvSpPr>
          <p:cNvPr id="6" name="Freeform 6">
            <a:extLst>
              <a:ext uri="{FF2B5EF4-FFF2-40B4-BE49-F238E27FC236}">
                <a16:creationId xmlns:a16="http://schemas.microsoft.com/office/drawing/2014/main" id="{9A5589B2-E7DB-42C1-9EFD-A7D67E1951A7}"/>
              </a:ext>
            </a:extLst>
          </p:cNvPr>
          <p:cNvSpPr/>
          <p:nvPr/>
        </p:nvSpPr>
        <p:spPr>
          <a:xfrm>
            <a:off x="14537629" y="4769773"/>
            <a:ext cx="5196292" cy="5196292"/>
          </a:xfrm>
          <a:custGeom>
            <a:avLst/>
            <a:gdLst>
              <a:gd name="connsiteX0" fmla="*/ 0 w 1905000"/>
              <a:gd name="connsiteY0" fmla="*/ 0 h 1905000"/>
              <a:gd name="connsiteX1" fmla="*/ 1905000 w 1905000"/>
              <a:gd name="connsiteY1" fmla="*/ 1905000 h 1905000"/>
              <a:gd name="connsiteX2" fmla="*/ 0 w 1905000"/>
              <a:gd name="connsiteY2" fmla="*/ 1905000 h 1905000"/>
            </a:gdLst>
            <a:ahLst/>
            <a:cxnLst>
              <a:cxn ang="0">
                <a:pos x="connsiteX0" y="connsiteY0"/>
              </a:cxn>
              <a:cxn ang="0">
                <a:pos x="connsiteX1" y="connsiteY1"/>
              </a:cxn>
              <a:cxn ang="0">
                <a:pos x="connsiteX2" y="connsiteY2"/>
              </a:cxn>
            </a:cxnLst>
            <a:rect l="l" t="t" r="r" b="b"/>
            <a:pathLst>
              <a:path w="1905000" h="1905000">
                <a:moveTo>
                  <a:pt x="0" y="0"/>
                </a:moveTo>
                <a:cubicBezTo>
                  <a:pt x="1052102" y="0"/>
                  <a:pt x="1905000" y="852898"/>
                  <a:pt x="1905000" y="1905000"/>
                </a:cubicBezTo>
                <a:lnTo>
                  <a:pt x="0" y="1905000"/>
                </a:lnTo>
                <a:close/>
              </a:path>
            </a:pathLst>
          </a:custGeom>
          <a:solidFill>
            <a:schemeClr val="accent2"/>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54000" bIns="381000" rtlCol="0" anchor="b"/>
          <a:lstStyle/>
          <a:p>
            <a:r>
              <a:rPr lang="en-US" sz="4400" b="1" dirty="0">
                <a:solidFill>
                  <a:srgbClr val="FFFFFF"/>
                </a:solidFill>
                <a:ea typeface="Roboto Light" charset="0"/>
                <a:cs typeface="Roboto Light" charset="0"/>
              </a:rPr>
              <a:t>Circle title here</a:t>
            </a:r>
          </a:p>
        </p:txBody>
      </p:sp>
      <p:sp>
        <p:nvSpPr>
          <p:cNvPr id="7" name="Freeform 7">
            <a:extLst>
              <a:ext uri="{FF2B5EF4-FFF2-40B4-BE49-F238E27FC236}">
                <a16:creationId xmlns:a16="http://schemas.microsoft.com/office/drawing/2014/main" id="{218092D6-04A4-45FB-8A6E-44E94F5BC77A}"/>
              </a:ext>
            </a:extLst>
          </p:cNvPr>
          <p:cNvSpPr/>
          <p:nvPr/>
        </p:nvSpPr>
        <p:spPr>
          <a:xfrm>
            <a:off x="9116301" y="10191101"/>
            <a:ext cx="5196292" cy="5196292"/>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cubicBezTo>
                  <a:pt x="852898" y="1905000"/>
                  <a:pt x="0" y="1052102"/>
                  <a:pt x="0" y="0"/>
                </a:cubicBezTo>
                <a:close/>
              </a:path>
            </a:pathLst>
          </a:custGeom>
          <a:solidFill>
            <a:schemeClr val="accent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tIns="381000" rIns="254000" rtlCol="0" anchor="t"/>
          <a:lstStyle/>
          <a:p>
            <a:pPr algn="r"/>
            <a:r>
              <a:rPr lang="en-US" sz="4400" b="1" dirty="0">
                <a:solidFill>
                  <a:srgbClr val="FFFFFF"/>
                </a:solidFill>
                <a:ea typeface="Roboto Light" charset="0"/>
                <a:cs typeface="Roboto Light" charset="0"/>
              </a:rPr>
              <a:t>Circle title here</a:t>
            </a:r>
          </a:p>
        </p:txBody>
      </p:sp>
      <p:sp>
        <p:nvSpPr>
          <p:cNvPr id="8" name="Freeform 8">
            <a:extLst>
              <a:ext uri="{FF2B5EF4-FFF2-40B4-BE49-F238E27FC236}">
                <a16:creationId xmlns:a16="http://schemas.microsoft.com/office/drawing/2014/main" id="{1C039E13-786F-48C6-92B4-E7C028C31DB4}"/>
              </a:ext>
            </a:extLst>
          </p:cNvPr>
          <p:cNvSpPr/>
          <p:nvPr/>
        </p:nvSpPr>
        <p:spPr>
          <a:xfrm>
            <a:off x="14537629" y="10191101"/>
            <a:ext cx="5196292" cy="5196292"/>
          </a:xfrm>
          <a:custGeom>
            <a:avLst/>
            <a:gdLst>
              <a:gd name="connsiteX0" fmla="*/ 0 w 1905000"/>
              <a:gd name="connsiteY0" fmla="*/ 0 h 1905000"/>
              <a:gd name="connsiteX1" fmla="*/ 1905000 w 1905000"/>
              <a:gd name="connsiteY1" fmla="*/ 0 h 1905000"/>
              <a:gd name="connsiteX2" fmla="*/ 0 w 1905000"/>
              <a:gd name="connsiteY2" fmla="*/ 1905000 h 1905000"/>
            </a:gdLst>
            <a:ahLst/>
            <a:cxnLst>
              <a:cxn ang="0">
                <a:pos x="connsiteX0" y="connsiteY0"/>
              </a:cxn>
              <a:cxn ang="0">
                <a:pos x="connsiteX1" y="connsiteY1"/>
              </a:cxn>
              <a:cxn ang="0">
                <a:pos x="connsiteX2" y="connsiteY2"/>
              </a:cxn>
            </a:cxnLst>
            <a:rect l="l" t="t" r="r" b="b"/>
            <a:pathLst>
              <a:path w="1905000" h="1905000">
                <a:moveTo>
                  <a:pt x="0" y="0"/>
                </a:moveTo>
                <a:lnTo>
                  <a:pt x="1905000" y="0"/>
                </a:lnTo>
                <a:cubicBezTo>
                  <a:pt x="1905000" y="1052102"/>
                  <a:pt x="1052102" y="1905000"/>
                  <a:pt x="0" y="1905000"/>
                </a:cubicBezTo>
                <a:close/>
              </a:path>
            </a:pathLst>
          </a:custGeom>
          <a:solidFill>
            <a:schemeClr val="accent3"/>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54000" tIns="381000" bIns="381000" rtlCol="0" anchor="t"/>
          <a:lstStyle/>
          <a:p>
            <a:r>
              <a:rPr lang="en-US" sz="4400" b="1" dirty="0">
                <a:solidFill>
                  <a:srgbClr val="FFFFFF"/>
                </a:solidFill>
                <a:ea typeface="Roboto Light" charset="0"/>
                <a:cs typeface="Roboto Light" charset="0"/>
              </a:rPr>
              <a:t>Circle title here</a:t>
            </a:r>
          </a:p>
        </p:txBody>
      </p:sp>
      <p:sp>
        <p:nvSpPr>
          <p:cNvPr id="9" name="Freeform 851">
            <a:extLst>
              <a:ext uri="{FF2B5EF4-FFF2-40B4-BE49-F238E27FC236}">
                <a16:creationId xmlns:a16="http://schemas.microsoft.com/office/drawing/2014/main" id="{CCA8474C-4438-46A4-8BB6-B2BA6BE15377}"/>
              </a:ext>
            </a:extLst>
          </p:cNvPr>
          <p:cNvSpPr>
            <a:spLocks noEditPoints="1"/>
          </p:cNvSpPr>
          <p:nvPr/>
        </p:nvSpPr>
        <p:spPr bwMode="auto">
          <a:xfrm>
            <a:off x="12011874" y="12361138"/>
            <a:ext cx="1084353" cy="1241816"/>
          </a:xfrm>
          <a:custGeom>
            <a:avLst/>
            <a:gdLst>
              <a:gd name="T0" fmla="*/ 119 w 141"/>
              <a:gd name="T1" fmla="*/ 84 h 160"/>
              <a:gd name="T2" fmla="*/ 95 w 141"/>
              <a:gd name="T3" fmla="*/ 20 h 160"/>
              <a:gd name="T4" fmla="*/ 84 w 141"/>
              <a:gd name="T5" fmla="*/ 15 h 160"/>
              <a:gd name="T6" fmla="*/ 55 w 141"/>
              <a:gd name="T7" fmla="*/ 15 h 160"/>
              <a:gd name="T8" fmla="*/ 46 w 141"/>
              <a:gd name="T9" fmla="*/ 20 h 160"/>
              <a:gd name="T10" fmla="*/ 20 w 141"/>
              <a:gd name="T11" fmla="*/ 84 h 160"/>
              <a:gd name="T12" fmla="*/ 0 w 141"/>
              <a:gd name="T13" fmla="*/ 135 h 160"/>
              <a:gd name="T14" fmla="*/ 30 w 141"/>
              <a:gd name="T15" fmla="*/ 141 h 160"/>
              <a:gd name="T16" fmla="*/ 70 w 141"/>
              <a:gd name="T17" fmla="*/ 160 h 160"/>
              <a:gd name="T18" fmla="*/ 111 w 141"/>
              <a:gd name="T19" fmla="*/ 141 h 160"/>
              <a:gd name="T20" fmla="*/ 140 w 141"/>
              <a:gd name="T21" fmla="*/ 135 h 160"/>
              <a:gd name="T22" fmla="*/ 61 w 141"/>
              <a:gd name="T23" fmla="*/ 15 h 160"/>
              <a:gd name="T24" fmla="*/ 79 w 141"/>
              <a:gd name="T25" fmla="*/ 15 h 160"/>
              <a:gd name="T26" fmla="*/ 61 w 141"/>
              <a:gd name="T27" fmla="*/ 15 h 160"/>
              <a:gd name="T28" fmla="*/ 52 w 141"/>
              <a:gd name="T29" fmla="*/ 145 h 160"/>
              <a:gd name="T30" fmla="*/ 89 w 141"/>
              <a:gd name="T31" fmla="*/ 145 h 160"/>
              <a:gd name="T32" fmla="*/ 110 w 141"/>
              <a:gd name="T33" fmla="*/ 136 h 160"/>
              <a:gd name="T34" fmla="*/ 94 w 141"/>
              <a:gd name="T35" fmla="*/ 138 h 160"/>
              <a:gd name="T36" fmla="*/ 88 w 141"/>
              <a:gd name="T37" fmla="*/ 139 h 160"/>
              <a:gd name="T38" fmla="*/ 81 w 141"/>
              <a:gd name="T39" fmla="*/ 139 h 160"/>
              <a:gd name="T40" fmla="*/ 76 w 141"/>
              <a:gd name="T41" fmla="*/ 140 h 160"/>
              <a:gd name="T42" fmla="*/ 64 w 141"/>
              <a:gd name="T43" fmla="*/ 140 h 160"/>
              <a:gd name="T44" fmla="*/ 58 w 141"/>
              <a:gd name="T45" fmla="*/ 139 h 160"/>
              <a:gd name="T46" fmla="*/ 53 w 141"/>
              <a:gd name="T47" fmla="*/ 139 h 160"/>
              <a:gd name="T48" fmla="*/ 47 w 141"/>
              <a:gd name="T49" fmla="*/ 138 h 160"/>
              <a:gd name="T50" fmla="*/ 9 w 141"/>
              <a:gd name="T51" fmla="*/ 132 h 160"/>
              <a:gd name="T52" fmla="*/ 26 w 141"/>
              <a:gd name="T53" fmla="*/ 58 h 160"/>
              <a:gd name="T54" fmla="*/ 59 w 141"/>
              <a:gd name="T55" fmla="*/ 22 h 160"/>
              <a:gd name="T56" fmla="*/ 81 w 141"/>
              <a:gd name="T57" fmla="*/ 21 h 160"/>
              <a:gd name="T58" fmla="*/ 92 w 141"/>
              <a:gd name="T59" fmla="*/ 25 h 160"/>
              <a:gd name="T60" fmla="*/ 114 w 141"/>
              <a:gd name="T61" fmla="*/ 84 h 160"/>
              <a:gd name="T62" fmla="*/ 110 w 141"/>
              <a:gd name="T63" fmla="*/ 136 h 160"/>
              <a:gd name="T64" fmla="*/ 86 w 141"/>
              <a:gd name="T65" fmla="*/ 38 h 160"/>
              <a:gd name="T66" fmla="*/ 41 w 141"/>
              <a:gd name="T67" fmla="*/ 58 h 160"/>
              <a:gd name="T68" fmla="*/ 38 w 141"/>
              <a:gd name="T69" fmla="*/ 61 h 160"/>
              <a:gd name="T70" fmla="*/ 52 w 141"/>
              <a:gd name="T71" fmla="*/ 33 h 160"/>
              <a:gd name="T72" fmla="*/ 90 w 141"/>
              <a:gd name="T73"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1" h="160">
                <a:moveTo>
                  <a:pt x="140" y="132"/>
                </a:moveTo>
                <a:cubicBezTo>
                  <a:pt x="126" y="118"/>
                  <a:pt x="119" y="102"/>
                  <a:pt x="119" y="84"/>
                </a:cubicBezTo>
                <a:cubicBezTo>
                  <a:pt x="119" y="58"/>
                  <a:pt x="119" y="58"/>
                  <a:pt x="119" y="58"/>
                </a:cubicBezTo>
                <a:cubicBezTo>
                  <a:pt x="119" y="38"/>
                  <a:pt x="106" y="25"/>
                  <a:pt x="95" y="20"/>
                </a:cubicBezTo>
                <a:cubicBezTo>
                  <a:pt x="91" y="18"/>
                  <a:pt x="88" y="17"/>
                  <a:pt x="84" y="16"/>
                </a:cubicBezTo>
                <a:cubicBezTo>
                  <a:pt x="84" y="15"/>
                  <a:pt x="84" y="15"/>
                  <a:pt x="84" y="15"/>
                </a:cubicBezTo>
                <a:cubicBezTo>
                  <a:pt x="84" y="7"/>
                  <a:pt x="78" y="0"/>
                  <a:pt x="70" y="0"/>
                </a:cubicBezTo>
                <a:cubicBezTo>
                  <a:pt x="62" y="0"/>
                  <a:pt x="55" y="7"/>
                  <a:pt x="55" y="15"/>
                </a:cubicBezTo>
                <a:cubicBezTo>
                  <a:pt x="55" y="16"/>
                  <a:pt x="55" y="16"/>
                  <a:pt x="55" y="16"/>
                </a:cubicBezTo>
                <a:cubicBezTo>
                  <a:pt x="52" y="17"/>
                  <a:pt x="49" y="18"/>
                  <a:pt x="46" y="20"/>
                </a:cubicBezTo>
                <a:cubicBezTo>
                  <a:pt x="33" y="26"/>
                  <a:pt x="20" y="40"/>
                  <a:pt x="20" y="58"/>
                </a:cubicBezTo>
                <a:cubicBezTo>
                  <a:pt x="20" y="84"/>
                  <a:pt x="20" y="84"/>
                  <a:pt x="20" y="84"/>
                </a:cubicBezTo>
                <a:cubicBezTo>
                  <a:pt x="20" y="103"/>
                  <a:pt x="14" y="119"/>
                  <a:pt x="1" y="132"/>
                </a:cubicBezTo>
                <a:cubicBezTo>
                  <a:pt x="0" y="133"/>
                  <a:pt x="0" y="134"/>
                  <a:pt x="0" y="135"/>
                </a:cubicBezTo>
                <a:cubicBezTo>
                  <a:pt x="0" y="136"/>
                  <a:pt x="1" y="137"/>
                  <a:pt x="2" y="137"/>
                </a:cubicBezTo>
                <a:cubicBezTo>
                  <a:pt x="30" y="141"/>
                  <a:pt x="30" y="141"/>
                  <a:pt x="30" y="141"/>
                </a:cubicBezTo>
                <a:cubicBezTo>
                  <a:pt x="35" y="142"/>
                  <a:pt x="40" y="143"/>
                  <a:pt x="44" y="144"/>
                </a:cubicBezTo>
                <a:cubicBezTo>
                  <a:pt x="49" y="154"/>
                  <a:pt x="59" y="160"/>
                  <a:pt x="70" y="160"/>
                </a:cubicBezTo>
                <a:cubicBezTo>
                  <a:pt x="81" y="160"/>
                  <a:pt x="91" y="154"/>
                  <a:pt x="96" y="144"/>
                </a:cubicBezTo>
                <a:cubicBezTo>
                  <a:pt x="101" y="143"/>
                  <a:pt x="105" y="142"/>
                  <a:pt x="111" y="141"/>
                </a:cubicBezTo>
                <a:cubicBezTo>
                  <a:pt x="138" y="137"/>
                  <a:pt x="138" y="137"/>
                  <a:pt x="138" y="137"/>
                </a:cubicBezTo>
                <a:cubicBezTo>
                  <a:pt x="139" y="137"/>
                  <a:pt x="140" y="136"/>
                  <a:pt x="140" y="135"/>
                </a:cubicBezTo>
                <a:cubicBezTo>
                  <a:pt x="141" y="134"/>
                  <a:pt x="141" y="133"/>
                  <a:pt x="140" y="132"/>
                </a:cubicBezTo>
                <a:close/>
                <a:moveTo>
                  <a:pt x="61" y="15"/>
                </a:moveTo>
                <a:cubicBezTo>
                  <a:pt x="61" y="10"/>
                  <a:pt x="65" y="6"/>
                  <a:pt x="70" y="6"/>
                </a:cubicBezTo>
                <a:cubicBezTo>
                  <a:pt x="75" y="6"/>
                  <a:pt x="79" y="10"/>
                  <a:pt x="79" y="15"/>
                </a:cubicBezTo>
                <a:cubicBezTo>
                  <a:pt x="79" y="15"/>
                  <a:pt x="79" y="15"/>
                  <a:pt x="79" y="15"/>
                </a:cubicBezTo>
                <a:cubicBezTo>
                  <a:pt x="73" y="14"/>
                  <a:pt x="67" y="14"/>
                  <a:pt x="61" y="15"/>
                </a:cubicBezTo>
                <a:close/>
                <a:moveTo>
                  <a:pt x="70" y="154"/>
                </a:moveTo>
                <a:cubicBezTo>
                  <a:pt x="63" y="154"/>
                  <a:pt x="56" y="151"/>
                  <a:pt x="52" y="145"/>
                </a:cubicBezTo>
                <a:cubicBezTo>
                  <a:pt x="58" y="145"/>
                  <a:pt x="64" y="146"/>
                  <a:pt x="70" y="146"/>
                </a:cubicBezTo>
                <a:cubicBezTo>
                  <a:pt x="76" y="146"/>
                  <a:pt x="82" y="145"/>
                  <a:pt x="89" y="145"/>
                </a:cubicBezTo>
                <a:cubicBezTo>
                  <a:pt x="85" y="151"/>
                  <a:pt x="78" y="154"/>
                  <a:pt x="70" y="154"/>
                </a:cubicBezTo>
                <a:close/>
                <a:moveTo>
                  <a:pt x="110" y="136"/>
                </a:moveTo>
                <a:cubicBezTo>
                  <a:pt x="104" y="137"/>
                  <a:pt x="99" y="137"/>
                  <a:pt x="94" y="138"/>
                </a:cubicBezTo>
                <a:cubicBezTo>
                  <a:pt x="94" y="138"/>
                  <a:pt x="94" y="138"/>
                  <a:pt x="94" y="138"/>
                </a:cubicBezTo>
                <a:cubicBezTo>
                  <a:pt x="92" y="138"/>
                  <a:pt x="90" y="139"/>
                  <a:pt x="88" y="139"/>
                </a:cubicBezTo>
                <a:cubicBezTo>
                  <a:pt x="88" y="139"/>
                  <a:pt x="88" y="139"/>
                  <a:pt x="88" y="139"/>
                </a:cubicBezTo>
                <a:cubicBezTo>
                  <a:pt x="86" y="139"/>
                  <a:pt x="84" y="139"/>
                  <a:pt x="82" y="139"/>
                </a:cubicBezTo>
                <a:cubicBezTo>
                  <a:pt x="82" y="139"/>
                  <a:pt x="82" y="139"/>
                  <a:pt x="81" y="139"/>
                </a:cubicBezTo>
                <a:cubicBezTo>
                  <a:pt x="80" y="139"/>
                  <a:pt x="78" y="140"/>
                  <a:pt x="77" y="140"/>
                </a:cubicBezTo>
                <a:cubicBezTo>
                  <a:pt x="76" y="140"/>
                  <a:pt x="76" y="140"/>
                  <a:pt x="76" y="140"/>
                </a:cubicBezTo>
                <a:cubicBezTo>
                  <a:pt x="72" y="140"/>
                  <a:pt x="69" y="140"/>
                  <a:pt x="65" y="140"/>
                </a:cubicBezTo>
                <a:cubicBezTo>
                  <a:pt x="65" y="140"/>
                  <a:pt x="64" y="140"/>
                  <a:pt x="64" y="140"/>
                </a:cubicBezTo>
                <a:cubicBezTo>
                  <a:pt x="62" y="140"/>
                  <a:pt x="61" y="139"/>
                  <a:pt x="59" y="139"/>
                </a:cubicBezTo>
                <a:cubicBezTo>
                  <a:pt x="59" y="139"/>
                  <a:pt x="59" y="139"/>
                  <a:pt x="58" y="139"/>
                </a:cubicBezTo>
                <a:cubicBezTo>
                  <a:pt x="57" y="139"/>
                  <a:pt x="55" y="139"/>
                  <a:pt x="53" y="139"/>
                </a:cubicBezTo>
                <a:cubicBezTo>
                  <a:pt x="53" y="139"/>
                  <a:pt x="53" y="139"/>
                  <a:pt x="53" y="139"/>
                </a:cubicBezTo>
                <a:cubicBezTo>
                  <a:pt x="51" y="139"/>
                  <a:pt x="49" y="138"/>
                  <a:pt x="47" y="138"/>
                </a:cubicBezTo>
                <a:cubicBezTo>
                  <a:pt x="47" y="138"/>
                  <a:pt x="47" y="138"/>
                  <a:pt x="47" y="138"/>
                </a:cubicBezTo>
                <a:cubicBezTo>
                  <a:pt x="42" y="137"/>
                  <a:pt x="37" y="137"/>
                  <a:pt x="31" y="136"/>
                </a:cubicBezTo>
                <a:cubicBezTo>
                  <a:pt x="9" y="132"/>
                  <a:pt x="9" y="132"/>
                  <a:pt x="9" y="132"/>
                </a:cubicBezTo>
                <a:cubicBezTo>
                  <a:pt x="20" y="119"/>
                  <a:pt x="26" y="103"/>
                  <a:pt x="26" y="84"/>
                </a:cubicBezTo>
                <a:cubicBezTo>
                  <a:pt x="26" y="58"/>
                  <a:pt x="26" y="58"/>
                  <a:pt x="26" y="58"/>
                </a:cubicBezTo>
                <a:cubicBezTo>
                  <a:pt x="26" y="42"/>
                  <a:pt x="37" y="30"/>
                  <a:pt x="49" y="25"/>
                </a:cubicBezTo>
                <a:cubicBezTo>
                  <a:pt x="52" y="24"/>
                  <a:pt x="55" y="22"/>
                  <a:pt x="59" y="22"/>
                </a:cubicBezTo>
                <a:cubicBezTo>
                  <a:pt x="59" y="22"/>
                  <a:pt x="59" y="22"/>
                  <a:pt x="59" y="22"/>
                </a:cubicBezTo>
                <a:cubicBezTo>
                  <a:pt x="66" y="20"/>
                  <a:pt x="74" y="20"/>
                  <a:pt x="81" y="21"/>
                </a:cubicBezTo>
                <a:cubicBezTo>
                  <a:pt x="81" y="21"/>
                  <a:pt x="81" y="21"/>
                  <a:pt x="81" y="21"/>
                </a:cubicBezTo>
                <a:cubicBezTo>
                  <a:pt x="85" y="22"/>
                  <a:pt x="89" y="23"/>
                  <a:pt x="92" y="25"/>
                </a:cubicBezTo>
                <a:cubicBezTo>
                  <a:pt x="103" y="30"/>
                  <a:pt x="114" y="42"/>
                  <a:pt x="114" y="58"/>
                </a:cubicBezTo>
                <a:cubicBezTo>
                  <a:pt x="114" y="84"/>
                  <a:pt x="114" y="84"/>
                  <a:pt x="114" y="84"/>
                </a:cubicBezTo>
                <a:cubicBezTo>
                  <a:pt x="114" y="102"/>
                  <a:pt x="120" y="118"/>
                  <a:pt x="132" y="132"/>
                </a:cubicBezTo>
                <a:lnTo>
                  <a:pt x="110" y="136"/>
                </a:lnTo>
                <a:close/>
                <a:moveTo>
                  <a:pt x="90" y="37"/>
                </a:moveTo>
                <a:cubicBezTo>
                  <a:pt x="89" y="38"/>
                  <a:pt x="88" y="39"/>
                  <a:pt x="86" y="38"/>
                </a:cubicBezTo>
                <a:cubicBezTo>
                  <a:pt x="76" y="34"/>
                  <a:pt x="64" y="34"/>
                  <a:pt x="55" y="38"/>
                </a:cubicBezTo>
                <a:cubicBezTo>
                  <a:pt x="50" y="41"/>
                  <a:pt x="41" y="48"/>
                  <a:pt x="41" y="58"/>
                </a:cubicBezTo>
                <a:cubicBezTo>
                  <a:pt x="41" y="60"/>
                  <a:pt x="39" y="61"/>
                  <a:pt x="38" y="61"/>
                </a:cubicBezTo>
                <a:cubicBezTo>
                  <a:pt x="38" y="61"/>
                  <a:pt x="38" y="61"/>
                  <a:pt x="38" y="61"/>
                </a:cubicBezTo>
                <a:cubicBezTo>
                  <a:pt x="36" y="61"/>
                  <a:pt x="35" y="60"/>
                  <a:pt x="35" y="58"/>
                </a:cubicBezTo>
                <a:cubicBezTo>
                  <a:pt x="35" y="45"/>
                  <a:pt x="46" y="36"/>
                  <a:pt x="52" y="33"/>
                </a:cubicBezTo>
                <a:cubicBezTo>
                  <a:pt x="63" y="28"/>
                  <a:pt x="77" y="28"/>
                  <a:pt x="88" y="33"/>
                </a:cubicBezTo>
                <a:cubicBezTo>
                  <a:pt x="90" y="34"/>
                  <a:pt x="91" y="35"/>
                  <a:pt x="90" y="3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5400"/>
          </a:p>
        </p:txBody>
      </p:sp>
      <p:sp>
        <p:nvSpPr>
          <p:cNvPr id="10" name="Freeform 1137">
            <a:extLst>
              <a:ext uri="{FF2B5EF4-FFF2-40B4-BE49-F238E27FC236}">
                <a16:creationId xmlns:a16="http://schemas.microsoft.com/office/drawing/2014/main" id="{70236035-3CCD-4277-9514-5F19A1EC6BE2}"/>
              </a:ext>
            </a:extLst>
          </p:cNvPr>
          <p:cNvSpPr>
            <a:spLocks noEditPoints="1"/>
          </p:cNvSpPr>
          <p:nvPr/>
        </p:nvSpPr>
        <p:spPr bwMode="auto">
          <a:xfrm>
            <a:off x="15580927" y="6610504"/>
            <a:ext cx="1231085" cy="1116559"/>
          </a:xfrm>
          <a:custGeom>
            <a:avLst/>
            <a:gdLst>
              <a:gd name="T0" fmla="*/ 160 w 160"/>
              <a:gd name="T1" fmla="*/ 45 h 144"/>
              <a:gd name="T2" fmla="*/ 160 w 160"/>
              <a:gd name="T3" fmla="*/ 45 h 144"/>
              <a:gd name="T4" fmla="*/ 160 w 160"/>
              <a:gd name="T5" fmla="*/ 44 h 144"/>
              <a:gd name="T6" fmla="*/ 160 w 160"/>
              <a:gd name="T7" fmla="*/ 44 h 144"/>
              <a:gd name="T8" fmla="*/ 133 w 160"/>
              <a:gd name="T9" fmla="*/ 1 h 144"/>
              <a:gd name="T10" fmla="*/ 132 w 160"/>
              <a:gd name="T11" fmla="*/ 0 h 144"/>
              <a:gd name="T12" fmla="*/ 132 w 160"/>
              <a:gd name="T13" fmla="*/ 0 h 144"/>
              <a:gd name="T14" fmla="*/ 29 w 160"/>
              <a:gd name="T15" fmla="*/ 0 h 144"/>
              <a:gd name="T16" fmla="*/ 28 w 160"/>
              <a:gd name="T17" fmla="*/ 0 h 144"/>
              <a:gd name="T18" fmla="*/ 28 w 160"/>
              <a:gd name="T19" fmla="*/ 1 h 144"/>
              <a:gd name="T20" fmla="*/ 27 w 160"/>
              <a:gd name="T21" fmla="*/ 1 h 144"/>
              <a:gd name="T22" fmla="*/ 0 w 160"/>
              <a:gd name="T23" fmla="*/ 44 h 144"/>
              <a:gd name="T24" fmla="*/ 0 w 160"/>
              <a:gd name="T25" fmla="*/ 44 h 144"/>
              <a:gd name="T26" fmla="*/ 0 w 160"/>
              <a:gd name="T27" fmla="*/ 45 h 144"/>
              <a:gd name="T28" fmla="*/ 0 w 160"/>
              <a:gd name="T29" fmla="*/ 46 h 144"/>
              <a:gd name="T30" fmla="*/ 0 w 160"/>
              <a:gd name="T31" fmla="*/ 46 h 144"/>
              <a:gd name="T32" fmla="*/ 0 w 160"/>
              <a:gd name="T33" fmla="*/ 47 h 144"/>
              <a:gd name="T34" fmla="*/ 78 w 160"/>
              <a:gd name="T35" fmla="*/ 143 h 144"/>
              <a:gd name="T36" fmla="*/ 78 w 160"/>
              <a:gd name="T37" fmla="*/ 143 h 144"/>
              <a:gd name="T38" fmla="*/ 79 w 160"/>
              <a:gd name="T39" fmla="*/ 144 h 144"/>
              <a:gd name="T40" fmla="*/ 80 w 160"/>
              <a:gd name="T41" fmla="*/ 144 h 144"/>
              <a:gd name="T42" fmla="*/ 81 w 160"/>
              <a:gd name="T43" fmla="*/ 144 h 144"/>
              <a:gd name="T44" fmla="*/ 82 w 160"/>
              <a:gd name="T45" fmla="*/ 143 h 144"/>
              <a:gd name="T46" fmla="*/ 159 w 160"/>
              <a:gd name="T47" fmla="*/ 47 h 144"/>
              <a:gd name="T48" fmla="*/ 160 w 160"/>
              <a:gd name="T49" fmla="*/ 47 h 144"/>
              <a:gd name="T50" fmla="*/ 160 w 160"/>
              <a:gd name="T51" fmla="*/ 46 h 144"/>
              <a:gd name="T52" fmla="*/ 86 w 160"/>
              <a:gd name="T53" fmla="*/ 5 h 144"/>
              <a:gd name="T54" fmla="*/ 114 w 160"/>
              <a:gd name="T55" fmla="*/ 40 h 144"/>
              <a:gd name="T56" fmla="*/ 109 w 160"/>
              <a:gd name="T57" fmla="*/ 43 h 144"/>
              <a:gd name="T58" fmla="*/ 80 w 160"/>
              <a:gd name="T59" fmla="*/ 7 h 144"/>
              <a:gd name="T60" fmla="*/ 46 w 160"/>
              <a:gd name="T61" fmla="*/ 40 h 144"/>
              <a:gd name="T62" fmla="*/ 74 w 160"/>
              <a:gd name="T63" fmla="*/ 5 h 144"/>
              <a:gd name="T64" fmla="*/ 111 w 160"/>
              <a:gd name="T65" fmla="*/ 48 h 144"/>
              <a:gd name="T66" fmla="*/ 49 w 160"/>
              <a:gd name="T67" fmla="*/ 48 h 144"/>
              <a:gd name="T68" fmla="*/ 131 w 160"/>
              <a:gd name="T69" fmla="*/ 9 h 144"/>
              <a:gd name="T70" fmla="*/ 119 w 160"/>
              <a:gd name="T71" fmla="*/ 43 h 144"/>
              <a:gd name="T72" fmla="*/ 29 w 160"/>
              <a:gd name="T73" fmla="*/ 9 h 144"/>
              <a:gd name="T74" fmla="*/ 7 w 160"/>
              <a:gd name="T75" fmla="*/ 43 h 144"/>
              <a:gd name="T76" fmla="*/ 43 w 160"/>
              <a:gd name="T77" fmla="*/ 48 h 144"/>
              <a:gd name="T78" fmla="*/ 8 w 160"/>
              <a:gd name="T79" fmla="*/ 48 h 144"/>
              <a:gd name="T80" fmla="*/ 86 w 160"/>
              <a:gd name="T81" fmla="*/ 129 h 144"/>
              <a:gd name="T82" fmla="*/ 152 w 160"/>
              <a:gd name="T83"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44">
                <a:moveTo>
                  <a:pt x="160" y="46"/>
                </a:moveTo>
                <a:cubicBezTo>
                  <a:pt x="160" y="46"/>
                  <a:pt x="160" y="46"/>
                  <a:pt x="160" y="45"/>
                </a:cubicBezTo>
                <a:cubicBezTo>
                  <a:pt x="160" y="45"/>
                  <a:pt x="160" y="45"/>
                  <a:pt x="160" y="45"/>
                </a:cubicBezTo>
                <a:cubicBezTo>
                  <a:pt x="160" y="45"/>
                  <a:pt x="160" y="45"/>
                  <a:pt x="160" y="45"/>
                </a:cubicBezTo>
                <a:cubicBezTo>
                  <a:pt x="160" y="45"/>
                  <a:pt x="160" y="45"/>
                  <a:pt x="160" y="44"/>
                </a:cubicBezTo>
                <a:cubicBezTo>
                  <a:pt x="160" y="44"/>
                  <a:pt x="160" y="44"/>
                  <a:pt x="160" y="44"/>
                </a:cubicBezTo>
                <a:cubicBezTo>
                  <a:pt x="160" y="44"/>
                  <a:pt x="160" y="44"/>
                  <a:pt x="160" y="44"/>
                </a:cubicBezTo>
                <a:cubicBezTo>
                  <a:pt x="160" y="44"/>
                  <a:pt x="160" y="44"/>
                  <a:pt x="160" y="44"/>
                </a:cubicBezTo>
                <a:cubicBezTo>
                  <a:pt x="133" y="1"/>
                  <a:pt x="133" y="1"/>
                  <a:pt x="133" y="1"/>
                </a:cubicBezTo>
                <a:cubicBezTo>
                  <a:pt x="133" y="1"/>
                  <a:pt x="133" y="1"/>
                  <a:pt x="133" y="1"/>
                </a:cubicBezTo>
                <a:cubicBezTo>
                  <a:pt x="133" y="1"/>
                  <a:pt x="133" y="1"/>
                  <a:pt x="133" y="1"/>
                </a:cubicBezTo>
                <a:cubicBezTo>
                  <a:pt x="132" y="1"/>
                  <a:pt x="132" y="0"/>
                  <a:pt x="132" y="0"/>
                </a:cubicBezTo>
                <a:cubicBezTo>
                  <a:pt x="132" y="0"/>
                  <a:pt x="132" y="0"/>
                  <a:pt x="132" y="0"/>
                </a:cubicBezTo>
                <a:cubicBezTo>
                  <a:pt x="132" y="0"/>
                  <a:pt x="132" y="0"/>
                  <a:pt x="132" y="0"/>
                </a:cubicBezTo>
                <a:cubicBezTo>
                  <a:pt x="131" y="0"/>
                  <a:pt x="131" y="0"/>
                  <a:pt x="131"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1"/>
                </a:cubicBezTo>
                <a:cubicBezTo>
                  <a:pt x="28" y="1"/>
                  <a:pt x="28" y="1"/>
                  <a:pt x="28" y="1"/>
                </a:cubicBezTo>
                <a:cubicBezTo>
                  <a:pt x="27" y="1"/>
                  <a:pt x="27" y="1"/>
                  <a:pt x="27" y="1"/>
                </a:cubicBezTo>
                <a:cubicBezTo>
                  <a:pt x="0" y="44"/>
                  <a:pt x="0" y="44"/>
                  <a:pt x="0" y="44"/>
                </a:cubicBezTo>
                <a:cubicBezTo>
                  <a:pt x="0" y="44"/>
                  <a:pt x="0" y="44"/>
                  <a:pt x="0" y="44"/>
                </a:cubicBezTo>
                <a:cubicBezTo>
                  <a:pt x="0" y="44"/>
                  <a:pt x="0" y="44"/>
                  <a:pt x="0" y="44"/>
                </a:cubicBezTo>
                <a:cubicBezTo>
                  <a:pt x="0" y="44"/>
                  <a:pt x="0" y="44"/>
                  <a:pt x="0" y="44"/>
                </a:cubicBezTo>
                <a:cubicBezTo>
                  <a:pt x="0" y="45"/>
                  <a:pt x="0" y="45"/>
                  <a:pt x="0" y="45"/>
                </a:cubicBezTo>
                <a:cubicBezTo>
                  <a:pt x="0" y="45"/>
                  <a:pt x="0" y="45"/>
                  <a:pt x="0" y="45"/>
                </a:cubicBezTo>
                <a:cubicBezTo>
                  <a:pt x="0" y="45"/>
                  <a:pt x="0" y="45"/>
                  <a:pt x="0" y="45"/>
                </a:cubicBezTo>
                <a:cubicBezTo>
                  <a:pt x="0" y="46"/>
                  <a:pt x="0" y="46"/>
                  <a:pt x="0" y="46"/>
                </a:cubicBezTo>
                <a:cubicBezTo>
                  <a:pt x="0" y="46"/>
                  <a:pt x="0" y="46"/>
                  <a:pt x="0" y="46"/>
                </a:cubicBezTo>
                <a:cubicBezTo>
                  <a:pt x="0" y="46"/>
                  <a:pt x="0" y="46"/>
                  <a:pt x="0" y="46"/>
                </a:cubicBezTo>
                <a:cubicBezTo>
                  <a:pt x="0" y="47"/>
                  <a:pt x="0" y="47"/>
                  <a:pt x="0" y="47"/>
                </a:cubicBezTo>
                <a:cubicBezTo>
                  <a:pt x="0" y="47"/>
                  <a:pt x="0" y="47"/>
                  <a:pt x="0" y="47"/>
                </a:cubicBezTo>
                <a:cubicBezTo>
                  <a:pt x="1" y="47"/>
                  <a:pt x="1" y="47"/>
                  <a:pt x="1" y="47"/>
                </a:cubicBezTo>
                <a:cubicBezTo>
                  <a:pt x="78" y="143"/>
                  <a:pt x="78" y="143"/>
                  <a:pt x="78" y="143"/>
                </a:cubicBezTo>
                <a:cubicBezTo>
                  <a:pt x="78" y="143"/>
                  <a:pt x="78" y="143"/>
                  <a:pt x="78" y="143"/>
                </a:cubicBezTo>
                <a:cubicBezTo>
                  <a:pt x="78" y="143"/>
                  <a:pt x="78" y="143"/>
                  <a:pt x="78" y="143"/>
                </a:cubicBezTo>
                <a:cubicBezTo>
                  <a:pt x="78" y="143"/>
                  <a:pt x="78" y="143"/>
                  <a:pt x="78" y="143"/>
                </a:cubicBezTo>
                <a:cubicBezTo>
                  <a:pt x="78" y="143"/>
                  <a:pt x="78" y="144"/>
                  <a:pt x="79" y="144"/>
                </a:cubicBezTo>
                <a:cubicBezTo>
                  <a:pt x="79" y="144"/>
                  <a:pt x="79" y="144"/>
                  <a:pt x="79" y="144"/>
                </a:cubicBezTo>
                <a:cubicBezTo>
                  <a:pt x="79" y="144"/>
                  <a:pt x="80" y="144"/>
                  <a:pt x="80" y="144"/>
                </a:cubicBezTo>
                <a:cubicBezTo>
                  <a:pt x="80" y="144"/>
                  <a:pt x="81" y="144"/>
                  <a:pt x="81" y="144"/>
                </a:cubicBezTo>
                <a:cubicBezTo>
                  <a:pt x="81" y="144"/>
                  <a:pt x="81" y="144"/>
                  <a:pt x="81" y="144"/>
                </a:cubicBezTo>
                <a:cubicBezTo>
                  <a:pt x="81" y="144"/>
                  <a:pt x="81" y="144"/>
                  <a:pt x="81" y="144"/>
                </a:cubicBezTo>
                <a:cubicBezTo>
                  <a:pt x="82" y="143"/>
                  <a:pt x="82" y="143"/>
                  <a:pt x="82" y="143"/>
                </a:cubicBezTo>
                <a:cubicBezTo>
                  <a:pt x="82" y="143"/>
                  <a:pt x="82" y="143"/>
                  <a:pt x="82" y="143"/>
                </a:cubicBezTo>
                <a:cubicBezTo>
                  <a:pt x="159" y="47"/>
                  <a:pt x="159" y="47"/>
                  <a:pt x="159" y="47"/>
                </a:cubicBezTo>
                <a:cubicBezTo>
                  <a:pt x="159" y="47"/>
                  <a:pt x="159" y="47"/>
                  <a:pt x="160" y="47"/>
                </a:cubicBezTo>
                <a:cubicBezTo>
                  <a:pt x="160" y="47"/>
                  <a:pt x="160" y="47"/>
                  <a:pt x="160" y="47"/>
                </a:cubicBezTo>
                <a:cubicBezTo>
                  <a:pt x="160" y="47"/>
                  <a:pt x="160" y="47"/>
                  <a:pt x="160" y="46"/>
                </a:cubicBezTo>
                <a:cubicBezTo>
                  <a:pt x="160" y="46"/>
                  <a:pt x="160" y="46"/>
                  <a:pt x="160" y="46"/>
                </a:cubicBezTo>
                <a:cubicBezTo>
                  <a:pt x="160" y="46"/>
                  <a:pt x="160" y="46"/>
                  <a:pt x="160" y="46"/>
                </a:cubicBezTo>
                <a:close/>
                <a:moveTo>
                  <a:pt x="86" y="5"/>
                </a:moveTo>
                <a:cubicBezTo>
                  <a:pt x="127" y="5"/>
                  <a:pt x="127" y="5"/>
                  <a:pt x="127" y="5"/>
                </a:cubicBezTo>
                <a:cubicBezTo>
                  <a:pt x="114" y="40"/>
                  <a:pt x="114" y="40"/>
                  <a:pt x="114" y="40"/>
                </a:cubicBezTo>
                <a:lnTo>
                  <a:pt x="86" y="5"/>
                </a:lnTo>
                <a:close/>
                <a:moveTo>
                  <a:pt x="109" y="43"/>
                </a:moveTo>
                <a:cubicBezTo>
                  <a:pt x="51" y="43"/>
                  <a:pt x="51" y="43"/>
                  <a:pt x="51" y="43"/>
                </a:cubicBezTo>
                <a:cubicBezTo>
                  <a:pt x="80" y="7"/>
                  <a:pt x="80" y="7"/>
                  <a:pt x="80" y="7"/>
                </a:cubicBezTo>
                <a:lnTo>
                  <a:pt x="109" y="43"/>
                </a:lnTo>
                <a:close/>
                <a:moveTo>
                  <a:pt x="46" y="40"/>
                </a:moveTo>
                <a:cubicBezTo>
                  <a:pt x="33" y="5"/>
                  <a:pt x="33" y="5"/>
                  <a:pt x="33" y="5"/>
                </a:cubicBezTo>
                <a:cubicBezTo>
                  <a:pt x="74" y="5"/>
                  <a:pt x="74" y="5"/>
                  <a:pt x="74" y="5"/>
                </a:cubicBezTo>
                <a:lnTo>
                  <a:pt x="46" y="40"/>
                </a:lnTo>
                <a:close/>
                <a:moveTo>
                  <a:pt x="111" y="48"/>
                </a:moveTo>
                <a:cubicBezTo>
                  <a:pt x="80" y="132"/>
                  <a:pt x="80" y="132"/>
                  <a:pt x="80" y="132"/>
                </a:cubicBezTo>
                <a:cubicBezTo>
                  <a:pt x="49" y="48"/>
                  <a:pt x="49" y="48"/>
                  <a:pt x="49" y="48"/>
                </a:cubicBezTo>
                <a:lnTo>
                  <a:pt x="111" y="48"/>
                </a:lnTo>
                <a:close/>
                <a:moveTo>
                  <a:pt x="131" y="9"/>
                </a:moveTo>
                <a:cubicBezTo>
                  <a:pt x="153" y="43"/>
                  <a:pt x="153" y="43"/>
                  <a:pt x="153" y="43"/>
                </a:cubicBezTo>
                <a:cubicBezTo>
                  <a:pt x="119" y="43"/>
                  <a:pt x="119" y="43"/>
                  <a:pt x="119" y="43"/>
                </a:cubicBezTo>
                <a:lnTo>
                  <a:pt x="131" y="9"/>
                </a:lnTo>
                <a:close/>
                <a:moveTo>
                  <a:pt x="29" y="9"/>
                </a:moveTo>
                <a:cubicBezTo>
                  <a:pt x="41" y="43"/>
                  <a:pt x="41" y="43"/>
                  <a:pt x="41" y="43"/>
                </a:cubicBezTo>
                <a:cubicBezTo>
                  <a:pt x="7" y="43"/>
                  <a:pt x="7" y="43"/>
                  <a:pt x="7" y="43"/>
                </a:cubicBezTo>
                <a:lnTo>
                  <a:pt x="29" y="9"/>
                </a:lnTo>
                <a:close/>
                <a:moveTo>
                  <a:pt x="43" y="48"/>
                </a:moveTo>
                <a:cubicBezTo>
                  <a:pt x="72" y="127"/>
                  <a:pt x="72" y="127"/>
                  <a:pt x="72" y="127"/>
                </a:cubicBezTo>
                <a:cubicBezTo>
                  <a:pt x="8" y="48"/>
                  <a:pt x="8" y="48"/>
                  <a:pt x="8" y="48"/>
                </a:cubicBezTo>
                <a:lnTo>
                  <a:pt x="43" y="48"/>
                </a:lnTo>
                <a:close/>
                <a:moveTo>
                  <a:pt x="86" y="129"/>
                </a:moveTo>
                <a:cubicBezTo>
                  <a:pt x="117" y="48"/>
                  <a:pt x="117" y="48"/>
                  <a:pt x="117" y="48"/>
                </a:cubicBezTo>
                <a:cubicBezTo>
                  <a:pt x="152" y="48"/>
                  <a:pt x="152" y="48"/>
                  <a:pt x="152" y="48"/>
                </a:cubicBezTo>
                <a:lnTo>
                  <a:pt x="86" y="12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5400"/>
          </a:p>
        </p:txBody>
      </p:sp>
      <p:sp>
        <p:nvSpPr>
          <p:cNvPr id="11" name="Freeform 1147">
            <a:extLst>
              <a:ext uri="{FF2B5EF4-FFF2-40B4-BE49-F238E27FC236}">
                <a16:creationId xmlns:a16="http://schemas.microsoft.com/office/drawing/2014/main" id="{B7B1C180-8BA0-4AAF-B169-28C88EA22CD4}"/>
              </a:ext>
            </a:extLst>
          </p:cNvPr>
          <p:cNvSpPr>
            <a:spLocks noEditPoints="1"/>
          </p:cNvSpPr>
          <p:nvPr/>
        </p:nvSpPr>
        <p:spPr bwMode="auto">
          <a:xfrm>
            <a:off x="11925989" y="6537139"/>
            <a:ext cx="1256128" cy="1263288"/>
          </a:xfrm>
          <a:custGeom>
            <a:avLst/>
            <a:gdLst>
              <a:gd name="T0" fmla="*/ 116 w 163"/>
              <a:gd name="T1" fmla="*/ 11 h 163"/>
              <a:gd name="T2" fmla="*/ 11 w 163"/>
              <a:gd name="T3" fmla="*/ 115 h 163"/>
              <a:gd name="T4" fmla="*/ 10 w 163"/>
              <a:gd name="T5" fmla="*/ 116 h 163"/>
              <a:gd name="T6" fmla="*/ 10 w 163"/>
              <a:gd name="T7" fmla="*/ 116 h 163"/>
              <a:gd name="T8" fmla="*/ 0 w 163"/>
              <a:gd name="T9" fmla="*/ 160 h 163"/>
              <a:gd name="T10" fmla="*/ 0 w 163"/>
              <a:gd name="T11" fmla="*/ 161 h 163"/>
              <a:gd name="T12" fmla="*/ 1 w 163"/>
              <a:gd name="T13" fmla="*/ 162 h 163"/>
              <a:gd name="T14" fmla="*/ 3 w 163"/>
              <a:gd name="T15" fmla="*/ 163 h 163"/>
              <a:gd name="T16" fmla="*/ 47 w 163"/>
              <a:gd name="T17" fmla="*/ 153 h 163"/>
              <a:gd name="T18" fmla="*/ 47 w 163"/>
              <a:gd name="T19" fmla="*/ 152 h 163"/>
              <a:gd name="T20" fmla="*/ 48 w 163"/>
              <a:gd name="T21" fmla="*/ 152 h 163"/>
              <a:gd name="T22" fmla="*/ 152 w 163"/>
              <a:gd name="T23" fmla="*/ 47 h 163"/>
              <a:gd name="T24" fmla="*/ 148 w 163"/>
              <a:gd name="T25" fmla="*/ 15 h 163"/>
              <a:gd name="T26" fmla="*/ 122 w 163"/>
              <a:gd name="T27" fmla="*/ 13 h 163"/>
              <a:gd name="T28" fmla="*/ 134 w 163"/>
              <a:gd name="T29" fmla="*/ 58 h 163"/>
              <a:gd name="T30" fmla="*/ 109 w 163"/>
              <a:gd name="T31" fmla="*/ 25 h 163"/>
              <a:gd name="T32" fmla="*/ 134 w 163"/>
              <a:gd name="T33" fmla="*/ 58 h 163"/>
              <a:gd name="T34" fmla="*/ 10 w 163"/>
              <a:gd name="T35" fmla="*/ 149 h 163"/>
              <a:gd name="T36" fmla="*/ 15 w 163"/>
              <a:gd name="T37" fmla="*/ 120 h 163"/>
              <a:gd name="T38" fmla="*/ 27 w 163"/>
              <a:gd name="T39" fmla="*/ 133 h 163"/>
              <a:gd name="T40" fmla="*/ 27 w 163"/>
              <a:gd name="T41" fmla="*/ 134 h 163"/>
              <a:gd name="T42" fmla="*/ 27 w 163"/>
              <a:gd name="T43" fmla="*/ 135 h 163"/>
              <a:gd name="T44" fmla="*/ 27 w 163"/>
              <a:gd name="T45" fmla="*/ 135 h 163"/>
              <a:gd name="T46" fmla="*/ 28 w 163"/>
              <a:gd name="T47" fmla="*/ 136 h 163"/>
              <a:gd name="T48" fmla="*/ 29 w 163"/>
              <a:gd name="T49" fmla="*/ 136 h 163"/>
              <a:gd name="T50" fmla="*/ 30 w 163"/>
              <a:gd name="T51" fmla="*/ 136 h 163"/>
              <a:gd name="T52" fmla="*/ 30 w 163"/>
              <a:gd name="T53" fmla="*/ 136 h 163"/>
              <a:gd name="T54" fmla="*/ 30 w 163"/>
              <a:gd name="T55" fmla="*/ 136 h 163"/>
              <a:gd name="T56" fmla="*/ 43 w 163"/>
              <a:gd name="T57" fmla="*/ 148 h 163"/>
              <a:gd name="T58" fmla="*/ 14 w 163"/>
              <a:gd name="T59" fmla="*/ 153 h 163"/>
              <a:gd name="T60" fmla="*/ 51 w 163"/>
              <a:gd name="T61" fmla="*/ 133 h 163"/>
              <a:gd name="T62" fmla="*/ 116 w 163"/>
              <a:gd name="T63" fmla="*/ 64 h 163"/>
              <a:gd name="T64" fmla="*/ 47 w 163"/>
              <a:gd name="T65" fmla="*/ 129 h 163"/>
              <a:gd name="T66" fmla="*/ 34 w 163"/>
              <a:gd name="T67" fmla="*/ 116 h 163"/>
              <a:gd name="T68" fmla="*/ 99 w 163"/>
              <a:gd name="T69" fmla="*/ 47 h 163"/>
              <a:gd name="T70" fmla="*/ 30 w 163"/>
              <a:gd name="T71" fmla="*/ 112 h 163"/>
              <a:gd name="T72" fmla="*/ 101 w 163"/>
              <a:gd name="T73" fmla="*/ 33 h 163"/>
              <a:gd name="T74" fmla="*/ 50 w 163"/>
              <a:gd name="T75" fmla="*/ 142 h 163"/>
              <a:gd name="T76" fmla="*/ 142 w 163"/>
              <a:gd name="T77" fmla="*/ 50 h 163"/>
              <a:gd name="T78" fmla="*/ 118 w 163"/>
              <a:gd name="T79" fmla="*/ 17 h 163"/>
              <a:gd name="T80" fmla="*/ 142 w 163"/>
              <a:gd name="T81" fmla="*/ 5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 h="163">
                <a:moveTo>
                  <a:pt x="152" y="11"/>
                </a:moveTo>
                <a:cubicBezTo>
                  <a:pt x="142" y="0"/>
                  <a:pt x="126" y="0"/>
                  <a:pt x="116" y="11"/>
                </a:cubicBezTo>
                <a:cubicBezTo>
                  <a:pt x="11" y="115"/>
                  <a:pt x="11" y="115"/>
                  <a:pt x="11" y="115"/>
                </a:cubicBezTo>
                <a:cubicBezTo>
                  <a:pt x="11" y="115"/>
                  <a:pt x="11" y="115"/>
                  <a:pt x="11" y="115"/>
                </a:cubicBezTo>
                <a:cubicBezTo>
                  <a:pt x="11" y="115"/>
                  <a:pt x="11" y="115"/>
                  <a:pt x="11" y="115"/>
                </a:cubicBezTo>
                <a:cubicBezTo>
                  <a:pt x="11" y="116"/>
                  <a:pt x="11" y="116"/>
                  <a:pt x="10" y="116"/>
                </a:cubicBezTo>
                <a:cubicBezTo>
                  <a:pt x="10" y="116"/>
                  <a:pt x="10" y="116"/>
                  <a:pt x="10" y="116"/>
                </a:cubicBezTo>
                <a:cubicBezTo>
                  <a:pt x="10" y="116"/>
                  <a:pt x="10" y="116"/>
                  <a:pt x="10" y="116"/>
                </a:cubicBezTo>
                <a:cubicBezTo>
                  <a:pt x="0" y="159"/>
                  <a:pt x="0" y="159"/>
                  <a:pt x="0" y="159"/>
                </a:cubicBezTo>
                <a:cubicBezTo>
                  <a:pt x="0" y="160"/>
                  <a:pt x="0" y="160"/>
                  <a:pt x="0" y="160"/>
                </a:cubicBezTo>
                <a:cubicBezTo>
                  <a:pt x="0" y="160"/>
                  <a:pt x="0" y="160"/>
                  <a:pt x="0" y="160"/>
                </a:cubicBezTo>
                <a:cubicBezTo>
                  <a:pt x="0" y="160"/>
                  <a:pt x="0" y="161"/>
                  <a:pt x="0" y="161"/>
                </a:cubicBezTo>
                <a:cubicBezTo>
                  <a:pt x="0" y="161"/>
                  <a:pt x="0" y="161"/>
                  <a:pt x="0" y="161"/>
                </a:cubicBezTo>
                <a:cubicBezTo>
                  <a:pt x="0" y="162"/>
                  <a:pt x="1" y="162"/>
                  <a:pt x="1" y="162"/>
                </a:cubicBezTo>
                <a:cubicBezTo>
                  <a:pt x="1" y="162"/>
                  <a:pt x="1" y="163"/>
                  <a:pt x="2" y="163"/>
                </a:cubicBezTo>
                <a:cubicBezTo>
                  <a:pt x="2" y="163"/>
                  <a:pt x="3" y="163"/>
                  <a:pt x="3" y="163"/>
                </a:cubicBezTo>
                <a:cubicBezTo>
                  <a:pt x="3" y="163"/>
                  <a:pt x="3" y="163"/>
                  <a:pt x="4" y="163"/>
                </a:cubicBezTo>
                <a:cubicBezTo>
                  <a:pt x="47" y="153"/>
                  <a:pt x="47" y="153"/>
                  <a:pt x="47" y="153"/>
                </a:cubicBezTo>
                <a:cubicBezTo>
                  <a:pt x="47" y="153"/>
                  <a:pt x="47" y="153"/>
                  <a:pt x="47" y="153"/>
                </a:cubicBezTo>
                <a:cubicBezTo>
                  <a:pt x="47" y="153"/>
                  <a:pt x="47" y="153"/>
                  <a:pt x="47" y="152"/>
                </a:cubicBezTo>
                <a:cubicBezTo>
                  <a:pt x="47" y="152"/>
                  <a:pt x="47" y="152"/>
                  <a:pt x="48" y="152"/>
                </a:cubicBezTo>
                <a:cubicBezTo>
                  <a:pt x="48" y="152"/>
                  <a:pt x="48" y="152"/>
                  <a:pt x="48" y="152"/>
                </a:cubicBezTo>
                <a:cubicBezTo>
                  <a:pt x="48" y="152"/>
                  <a:pt x="48" y="152"/>
                  <a:pt x="48" y="152"/>
                </a:cubicBezTo>
                <a:cubicBezTo>
                  <a:pt x="152" y="47"/>
                  <a:pt x="152" y="47"/>
                  <a:pt x="152" y="47"/>
                </a:cubicBezTo>
                <a:cubicBezTo>
                  <a:pt x="163" y="37"/>
                  <a:pt x="163" y="21"/>
                  <a:pt x="152" y="11"/>
                </a:cubicBezTo>
                <a:close/>
                <a:moveTo>
                  <a:pt x="148" y="15"/>
                </a:moveTo>
                <a:cubicBezTo>
                  <a:pt x="155" y="22"/>
                  <a:pt x="156" y="33"/>
                  <a:pt x="150" y="41"/>
                </a:cubicBezTo>
                <a:cubicBezTo>
                  <a:pt x="122" y="13"/>
                  <a:pt x="122" y="13"/>
                  <a:pt x="122" y="13"/>
                </a:cubicBezTo>
                <a:cubicBezTo>
                  <a:pt x="130" y="7"/>
                  <a:pt x="141" y="8"/>
                  <a:pt x="148" y="15"/>
                </a:cubicBezTo>
                <a:close/>
                <a:moveTo>
                  <a:pt x="134" y="58"/>
                </a:moveTo>
                <a:cubicBezTo>
                  <a:pt x="105" y="29"/>
                  <a:pt x="105" y="29"/>
                  <a:pt x="105" y="29"/>
                </a:cubicBezTo>
                <a:cubicBezTo>
                  <a:pt x="109" y="25"/>
                  <a:pt x="109" y="25"/>
                  <a:pt x="109" y="25"/>
                </a:cubicBezTo>
                <a:cubicBezTo>
                  <a:pt x="138" y="54"/>
                  <a:pt x="138" y="54"/>
                  <a:pt x="138" y="54"/>
                </a:cubicBezTo>
                <a:lnTo>
                  <a:pt x="134" y="58"/>
                </a:lnTo>
                <a:close/>
                <a:moveTo>
                  <a:pt x="14" y="149"/>
                </a:moveTo>
                <a:cubicBezTo>
                  <a:pt x="13" y="148"/>
                  <a:pt x="11" y="148"/>
                  <a:pt x="10" y="149"/>
                </a:cubicBezTo>
                <a:cubicBezTo>
                  <a:pt x="8" y="151"/>
                  <a:pt x="8" y="151"/>
                  <a:pt x="8" y="151"/>
                </a:cubicBezTo>
                <a:cubicBezTo>
                  <a:pt x="15" y="120"/>
                  <a:pt x="15" y="120"/>
                  <a:pt x="15" y="120"/>
                </a:cubicBezTo>
                <a:cubicBezTo>
                  <a:pt x="28" y="118"/>
                  <a:pt x="28" y="118"/>
                  <a:pt x="28" y="118"/>
                </a:cubicBezTo>
                <a:cubicBezTo>
                  <a:pt x="27" y="133"/>
                  <a:pt x="27" y="133"/>
                  <a:pt x="27" y="133"/>
                </a:cubicBezTo>
                <a:cubicBezTo>
                  <a:pt x="27" y="133"/>
                  <a:pt x="27" y="133"/>
                  <a:pt x="27" y="133"/>
                </a:cubicBezTo>
                <a:cubicBezTo>
                  <a:pt x="27" y="134"/>
                  <a:pt x="27" y="134"/>
                  <a:pt x="27" y="134"/>
                </a:cubicBezTo>
                <a:cubicBezTo>
                  <a:pt x="27" y="134"/>
                  <a:pt x="27" y="134"/>
                  <a:pt x="27" y="134"/>
                </a:cubicBezTo>
                <a:cubicBezTo>
                  <a:pt x="27" y="134"/>
                  <a:pt x="27" y="134"/>
                  <a:pt x="27" y="135"/>
                </a:cubicBezTo>
                <a:cubicBezTo>
                  <a:pt x="27" y="135"/>
                  <a:pt x="27" y="135"/>
                  <a:pt x="27" y="135"/>
                </a:cubicBezTo>
                <a:cubicBezTo>
                  <a:pt x="27" y="135"/>
                  <a:pt x="27" y="135"/>
                  <a:pt x="27" y="135"/>
                </a:cubicBezTo>
                <a:cubicBezTo>
                  <a:pt x="28" y="136"/>
                  <a:pt x="28" y="136"/>
                  <a:pt x="28" y="136"/>
                </a:cubicBezTo>
                <a:cubicBezTo>
                  <a:pt x="28" y="136"/>
                  <a:pt x="28" y="136"/>
                  <a:pt x="28" y="136"/>
                </a:cubicBezTo>
                <a:cubicBezTo>
                  <a:pt x="28" y="136"/>
                  <a:pt x="29" y="136"/>
                  <a:pt x="29" y="136"/>
                </a:cubicBezTo>
                <a:cubicBezTo>
                  <a:pt x="29" y="136"/>
                  <a:pt x="29" y="136"/>
                  <a:pt x="29" y="136"/>
                </a:cubicBezTo>
                <a:cubicBezTo>
                  <a:pt x="29" y="136"/>
                  <a:pt x="29"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45" y="135"/>
                  <a:pt x="45" y="135"/>
                  <a:pt x="45" y="135"/>
                </a:cubicBezTo>
                <a:cubicBezTo>
                  <a:pt x="43" y="148"/>
                  <a:pt x="43" y="148"/>
                  <a:pt x="43" y="148"/>
                </a:cubicBezTo>
                <a:cubicBezTo>
                  <a:pt x="12" y="155"/>
                  <a:pt x="12" y="155"/>
                  <a:pt x="12" y="155"/>
                </a:cubicBezTo>
                <a:cubicBezTo>
                  <a:pt x="14" y="153"/>
                  <a:pt x="14" y="153"/>
                  <a:pt x="14" y="153"/>
                </a:cubicBezTo>
                <a:cubicBezTo>
                  <a:pt x="15" y="152"/>
                  <a:pt x="15" y="150"/>
                  <a:pt x="14" y="149"/>
                </a:cubicBezTo>
                <a:close/>
                <a:moveTo>
                  <a:pt x="51" y="133"/>
                </a:moveTo>
                <a:cubicBezTo>
                  <a:pt x="116" y="68"/>
                  <a:pt x="116" y="68"/>
                  <a:pt x="116" y="68"/>
                </a:cubicBezTo>
                <a:cubicBezTo>
                  <a:pt x="117" y="67"/>
                  <a:pt x="117" y="65"/>
                  <a:pt x="116" y="64"/>
                </a:cubicBezTo>
                <a:cubicBezTo>
                  <a:pt x="114" y="63"/>
                  <a:pt x="113" y="63"/>
                  <a:pt x="111" y="64"/>
                </a:cubicBezTo>
                <a:cubicBezTo>
                  <a:pt x="47" y="129"/>
                  <a:pt x="47" y="129"/>
                  <a:pt x="47" y="129"/>
                </a:cubicBezTo>
                <a:cubicBezTo>
                  <a:pt x="33" y="130"/>
                  <a:pt x="33" y="130"/>
                  <a:pt x="33" y="130"/>
                </a:cubicBezTo>
                <a:cubicBezTo>
                  <a:pt x="34" y="116"/>
                  <a:pt x="34" y="116"/>
                  <a:pt x="34" y="116"/>
                </a:cubicBezTo>
                <a:cubicBezTo>
                  <a:pt x="99" y="52"/>
                  <a:pt x="99" y="52"/>
                  <a:pt x="99" y="52"/>
                </a:cubicBezTo>
                <a:cubicBezTo>
                  <a:pt x="100" y="50"/>
                  <a:pt x="100" y="49"/>
                  <a:pt x="99" y="47"/>
                </a:cubicBezTo>
                <a:cubicBezTo>
                  <a:pt x="98" y="46"/>
                  <a:pt x="96" y="46"/>
                  <a:pt x="95" y="47"/>
                </a:cubicBezTo>
                <a:cubicBezTo>
                  <a:pt x="30" y="112"/>
                  <a:pt x="30" y="112"/>
                  <a:pt x="30" y="112"/>
                </a:cubicBezTo>
                <a:cubicBezTo>
                  <a:pt x="21" y="113"/>
                  <a:pt x="21" y="113"/>
                  <a:pt x="21" y="113"/>
                </a:cubicBezTo>
                <a:cubicBezTo>
                  <a:pt x="101" y="33"/>
                  <a:pt x="101" y="33"/>
                  <a:pt x="101" y="33"/>
                </a:cubicBezTo>
                <a:cubicBezTo>
                  <a:pt x="130" y="62"/>
                  <a:pt x="130" y="62"/>
                  <a:pt x="130" y="62"/>
                </a:cubicBezTo>
                <a:cubicBezTo>
                  <a:pt x="50" y="142"/>
                  <a:pt x="50" y="142"/>
                  <a:pt x="50" y="142"/>
                </a:cubicBezTo>
                <a:lnTo>
                  <a:pt x="51" y="133"/>
                </a:lnTo>
                <a:close/>
                <a:moveTo>
                  <a:pt x="142" y="50"/>
                </a:moveTo>
                <a:cubicBezTo>
                  <a:pt x="113" y="21"/>
                  <a:pt x="113" y="21"/>
                  <a:pt x="113" y="21"/>
                </a:cubicBezTo>
                <a:cubicBezTo>
                  <a:pt x="118" y="17"/>
                  <a:pt x="118" y="17"/>
                  <a:pt x="118" y="17"/>
                </a:cubicBezTo>
                <a:cubicBezTo>
                  <a:pt x="146" y="45"/>
                  <a:pt x="146" y="45"/>
                  <a:pt x="146" y="45"/>
                </a:cubicBezTo>
                <a:lnTo>
                  <a:pt x="142" y="5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5400"/>
          </a:p>
        </p:txBody>
      </p:sp>
      <p:sp>
        <p:nvSpPr>
          <p:cNvPr id="12" name="Freeform 2123">
            <a:extLst>
              <a:ext uri="{FF2B5EF4-FFF2-40B4-BE49-F238E27FC236}">
                <a16:creationId xmlns:a16="http://schemas.microsoft.com/office/drawing/2014/main" id="{FF2B2583-03DF-44FB-891D-B83660A19A15}"/>
              </a:ext>
            </a:extLst>
          </p:cNvPr>
          <p:cNvSpPr>
            <a:spLocks noEditPoints="1"/>
          </p:cNvSpPr>
          <p:nvPr/>
        </p:nvSpPr>
        <p:spPr bwMode="auto">
          <a:xfrm>
            <a:off x="15627450" y="12322925"/>
            <a:ext cx="1211567" cy="1318243"/>
          </a:xfrm>
          <a:custGeom>
            <a:avLst/>
            <a:gdLst>
              <a:gd name="T0" fmla="*/ 24 w 148"/>
              <a:gd name="T1" fmla="*/ 74 h 160"/>
              <a:gd name="T2" fmla="*/ 56 w 148"/>
              <a:gd name="T3" fmla="*/ 148 h 160"/>
              <a:gd name="T4" fmla="*/ 62 w 148"/>
              <a:gd name="T5" fmla="*/ 151 h 160"/>
              <a:gd name="T6" fmla="*/ 65 w 148"/>
              <a:gd name="T7" fmla="*/ 160 h 160"/>
              <a:gd name="T8" fmla="*/ 86 w 148"/>
              <a:gd name="T9" fmla="*/ 157 h 160"/>
              <a:gd name="T10" fmla="*/ 89 w 148"/>
              <a:gd name="T11" fmla="*/ 151 h 160"/>
              <a:gd name="T12" fmla="*/ 92 w 148"/>
              <a:gd name="T13" fmla="*/ 121 h 160"/>
              <a:gd name="T14" fmla="*/ 74 w 148"/>
              <a:gd name="T15" fmla="*/ 24 h 160"/>
              <a:gd name="T16" fmla="*/ 80 w 148"/>
              <a:gd name="T17" fmla="*/ 148 h 160"/>
              <a:gd name="T18" fmla="*/ 68 w 148"/>
              <a:gd name="T19" fmla="*/ 154 h 160"/>
              <a:gd name="T20" fmla="*/ 65 w 148"/>
              <a:gd name="T21" fmla="*/ 145 h 160"/>
              <a:gd name="T22" fmla="*/ 62 w 148"/>
              <a:gd name="T23" fmla="*/ 130 h 160"/>
              <a:gd name="T24" fmla="*/ 86 w 148"/>
              <a:gd name="T25" fmla="*/ 145 h 160"/>
              <a:gd name="T26" fmla="*/ 88 w 148"/>
              <a:gd name="T27" fmla="*/ 116 h 160"/>
              <a:gd name="T28" fmla="*/ 86 w 148"/>
              <a:gd name="T29" fmla="*/ 124 h 160"/>
              <a:gd name="T30" fmla="*/ 62 w 148"/>
              <a:gd name="T31" fmla="*/ 119 h 160"/>
              <a:gd name="T32" fmla="*/ 30 w 148"/>
              <a:gd name="T33" fmla="*/ 74 h 160"/>
              <a:gd name="T34" fmla="*/ 119 w 148"/>
              <a:gd name="T35" fmla="*/ 74 h 160"/>
              <a:gd name="T36" fmla="*/ 71 w 148"/>
              <a:gd name="T37" fmla="*/ 15 h 160"/>
              <a:gd name="T38" fmla="*/ 74 w 148"/>
              <a:gd name="T39" fmla="*/ 0 h 160"/>
              <a:gd name="T40" fmla="*/ 77 w 148"/>
              <a:gd name="T41" fmla="*/ 15 h 160"/>
              <a:gd name="T42" fmla="*/ 71 w 148"/>
              <a:gd name="T43" fmla="*/ 15 h 160"/>
              <a:gd name="T44" fmla="*/ 145 w 148"/>
              <a:gd name="T45" fmla="*/ 77 h 160"/>
              <a:gd name="T46" fmla="*/ 130 w 148"/>
              <a:gd name="T47" fmla="*/ 74 h 160"/>
              <a:gd name="T48" fmla="*/ 145 w 148"/>
              <a:gd name="T49" fmla="*/ 71 h 160"/>
              <a:gd name="T50" fmla="*/ 18 w 148"/>
              <a:gd name="T51" fmla="*/ 74 h 160"/>
              <a:gd name="T52" fmla="*/ 3 w 148"/>
              <a:gd name="T53" fmla="*/ 77 h 160"/>
              <a:gd name="T54" fmla="*/ 3 w 148"/>
              <a:gd name="T55" fmla="*/ 71 h 160"/>
              <a:gd name="T56" fmla="*/ 18 w 148"/>
              <a:gd name="T57" fmla="*/ 74 h 160"/>
              <a:gd name="T58" fmla="*/ 126 w 148"/>
              <a:gd name="T59" fmla="*/ 26 h 160"/>
              <a:gd name="T60" fmla="*/ 116 w 148"/>
              <a:gd name="T61" fmla="*/ 35 h 160"/>
              <a:gd name="T62" fmla="*/ 114 w 148"/>
              <a:gd name="T63" fmla="*/ 30 h 160"/>
              <a:gd name="T64" fmla="*/ 126 w 148"/>
              <a:gd name="T65" fmla="*/ 22 h 160"/>
              <a:gd name="T66" fmla="*/ 34 w 148"/>
              <a:gd name="T67" fmla="*/ 118 h 160"/>
              <a:gd name="T68" fmla="*/ 24 w 148"/>
              <a:gd name="T69" fmla="*/ 127 h 160"/>
              <a:gd name="T70" fmla="*/ 22 w 148"/>
              <a:gd name="T71" fmla="*/ 122 h 160"/>
              <a:gd name="T72" fmla="*/ 34 w 148"/>
              <a:gd name="T73" fmla="*/ 114 h 160"/>
              <a:gd name="T74" fmla="*/ 126 w 148"/>
              <a:gd name="T75" fmla="*/ 126 h 160"/>
              <a:gd name="T76" fmla="*/ 122 w 148"/>
              <a:gd name="T77" fmla="*/ 126 h 160"/>
              <a:gd name="T78" fmla="*/ 114 w 148"/>
              <a:gd name="T79" fmla="*/ 114 h 160"/>
              <a:gd name="T80" fmla="*/ 126 w 148"/>
              <a:gd name="T81" fmla="*/ 122 h 160"/>
              <a:gd name="T82" fmla="*/ 22 w 148"/>
              <a:gd name="T83" fmla="*/ 22 h 160"/>
              <a:gd name="T84" fmla="*/ 34 w 148"/>
              <a:gd name="T85" fmla="*/ 30 h 160"/>
              <a:gd name="T86" fmla="*/ 32 w 148"/>
              <a:gd name="T87" fmla="*/ 35 h 160"/>
              <a:gd name="T88" fmla="*/ 22 w 148"/>
              <a:gd name="T89" fmla="*/ 26 h 160"/>
              <a:gd name="T90" fmla="*/ 74 w 148"/>
              <a:gd name="T91" fmla="*/ 44 h 160"/>
              <a:gd name="T92" fmla="*/ 41 w 148"/>
              <a:gd name="T93" fmla="*/ 77 h 160"/>
              <a:gd name="T94" fmla="*/ 74 w 148"/>
              <a:gd name="T95" fmla="*/ 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74" y="24"/>
                </a:moveTo>
                <a:cubicBezTo>
                  <a:pt x="46" y="24"/>
                  <a:pt x="24" y="46"/>
                  <a:pt x="24" y="74"/>
                </a:cubicBezTo>
                <a:cubicBezTo>
                  <a:pt x="24" y="95"/>
                  <a:pt x="37" y="114"/>
                  <a:pt x="56" y="121"/>
                </a:cubicBezTo>
                <a:cubicBezTo>
                  <a:pt x="56" y="148"/>
                  <a:pt x="56" y="148"/>
                  <a:pt x="56" y="148"/>
                </a:cubicBezTo>
                <a:cubicBezTo>
                  <a:pt x="56" y="150"/>
                  <a:pt x="58" y="151"/>
                  <a:pt x="59" y="151"/>
                </a:cubicBezTo>
                <a:cubicBezTo>
                  <a:pt x="62" y="151"/>
                  <a:pt x="62" y="151"/>
                  <a:pt x="62" y="151"/>
                </a:cubicBezTo>
                <a:cubicBezTo>
                  <a:pt x="62" y="157"/>
                  <a:pt x="62" y="157"/>
                  <a:pt x="62" y="157"/>
                </a:cubicBezTo>
                <a:cubicBezTo>
                  <a:pt x="62" y="159"/>
                  <a:pt x="64" y="160"/>
                  <a:pt x="65" y="160"/>
                </a:cubicBezTo>
                <a:cubicBezTo>
                  <a:pt x="83" y="160"/>
                  <a:pt x="83" y="160"/>
                  <a:pt x="83" y="160"/>
                </a:cubicBezTo>
                <a:cubicBezTo>
                  <a:pt x="85" y="160"/>
                  <a:pt x="86" y="159"/>
                  <a:pt x="86" y="157"/>
                </a:cubicBezTo>
                <a:cubicBezTo>
                  <a:pt x="86" y="151"/>
                  <a:pt x="86" y="151"/>
                  <a:pt x="86" y="151"/>
                </a:cubicBezTo>
                <a:cubicBezTo>
                  <a:pt x="89" y="151"/>
                  <a:pt x="89" y="151"/>
                  <a:pt x="89" y="151"/>
                </a:cubicBezTo>
                <a:cubicBezTo>
                  <a:pt x="91" y="151"/>
                  <a:pt x="92" y="150"/>
                  <a:pt x="92" y="148"/>
                </a:cubicBezTo>
                <a:cubicBezTo>
                  <a:pt x="92" y="121"/>
                  <a:pt x="92" y="121"/>
                  <a:pt x="92" y="121"/>
                </a:cubicBezTo>
                <a:cubicBezTo>
                  <a:pt x="111" y="114"/>
                  <a:pt x="124" y="95"/>
                  <a:pt x="124" y="74"/>
                </a:cubicBezTo>
                <a:cubicBezTo>
                  <a:pt x="124" y="46"/>
                  <a:pt x="102" y="24"/>
                  <a:pt x="74" y="24"/>
                </a:cubicBezTo>
                <a:close/>
                <a:moveTo>
                  <a:pt x="83" y="145"/>
                </a:moveTo>
                <a:cubicBezTo>
                  <a:pt x="81" y="145"/>
                  <a:pt x="80" y="147"/>
                  <a:pt x="80" y="148"/>
                </a:cubicBezTo>
                <a:cubicBezTo>
                  <a:pt x="80" y="154"/>
                  <a:pt x="80" y="154"/>
                  <a:pt x="80" y="154"/>
                </a:cubicBezTo>
                <a:cubicBezTo>
                  <a:pt x="68" y="154"/>
                  <a:pt x="68" y="154"/>
                  <a:pt x="68" y="154"/>
                </a:cubicBezTo>
                <a:cubicBezTo>
                  <a:pt x="68" y="148"/>
                  <a:pt x="68" y="148"/>
                  <a:pt x="68" y="148"/>
                </a:cubicBezTo>
                <a:cubicBezTo>
                  <a:pt x="68" y="147"/>
                  <a:pt x="67" y="145"/>
                  <a:pt x="65" y="145"/>
                </a:cubicBezTo>
                <a:cubicBezTo>
                  <a:pt x="62" y="145"/>
                  <a:pt x="62" y="145"/>
                  <a:pt x="62" y="145"/>
                </a:cubicBezTo>
                <a:cubicBezTo>
                  <a:pt x="62" y="130"/>
                  <a:pt x="62" y="130"/>
                  <a:pt x="62" y="130"/>
                </a:cubicBezTo>
                <a:cubicBezTo>
                  <a:pt x="86" y="130"/>
                  <a:pt x="86" y="130"/>
                  <a:pt x="86" y="130"/>
                </a:cubicBezTo>
                <a:cubicBezTo>
                  <a:pt x="86" y="145"/>
                  <a:pt x="86" y="145"/>
                  <a:pt x="86" y="145"/>
                </a:cubicBezTo>
                <a:lnTo>
                  <a:pt x="83" y="145"/>
                </a:lnTo>
                <a:close/>
                <a:moveTo>
                  <a:pt x="88" y="116"/>
                </a:moveTo>
                <a:cubicBezTo>
                  <a:pt x="87" y="117"/>
                  <a:pt x="86" y="118"/>
                  <a:pt x="86" y="119"/>
                </a:cubicBezTo>
                <a:cubicBezTo>
                  <a:pt x="86" y="124"/>
                  <a:pt x="86" y="124"/>
                  <a:pt x="86" y="124"/>
                </a:cubicBezTo>
                <a:cubicBezTo>
                  <a:pt x="62" y="124"/>
                  <a:pt x="62" y="124"/>
                  <a:pt x="62" y="124"/>
                </a:cubicBezTo>
                <a:cubicBezTo>
                  <a:pt x="62" y="119"/>
                  <a:pt x="62" y="119"/>
                  <a:pt x="62" y="119"/>
                </a:cubicBezTo>
                <a:cubicBezTo>
                  <a:pt x="62" y="118"/>
                  <a:pt x="61" y="117"/>
                  <a:pt x="60" y="116"/>
                </a:cubicBezTo>
                <a:cubicBezTo>
                  <a:pt x="42" y="110"/>
                  <a:pt x="30" y="93"/>
                  <a:pt x="30" y="74"/>
                </a:cubicBezTo>
                <a:cubicBezTo>
                  <a:pt x="30" y="50"/>
                  <a:pt x="50" y="30"/>
                  <a:pt x="74" y="30"/>
                </a:cubicBezTo>
                <a:cubicBezTo>
                  <a:pt x="99" y="30"/>
                  <a:pt x="119" y="50"/>
                  <a:pt x="119" y="74"/>
                </a:cubicBezTo>
                <a:cubicBezTo>
                  <a:pt x="119" y="93"/>
                  <a:pt x="106" y="110"/>
                  <a:pt x="88" y="116"/>
                </a:cubicBezTo>
                <a:close/>
                <a:moveTo>
                  <a:pt x="71" y="15"/>
                </a:moveTo>
                <a:cubicBezTo>
                  <a:pt x="71" y="3"/>
                  <a:pt x="71" y="3"/>
                  <a:pt x="71" y="3"/>
                </a:cubicBezTo>
                <a:cubicBezTo>
                  <a:pt x="71" y="1"/>
                  <a:pt x="72" y="0"/>
                  <a:pt x="74" y="0"/>
                </a:cubicBezTo>
                <a:cubicBezTo>
                  <a:pt x="76" y="0"/>
                  <a:pt x="77" y="1"/>
                  <a:pt x="77" y="3"/>
                </a:cubicBezTo>
                <a:cubicBezTo>
                  <a:pt x="77" y="15"/>
                  <a:pt x="77" y="15"/>
                  <a:pt x="77" y="15"/>
                </a:cubicBezTo>
                <a:cubicBezTo>
                  <a:pt x="77" y="16"/>
                  <a:pt x="76" y="18"/>
                  <a:pt x="74" y="18"/>
                </a:cubicBezTo>
                <a:cubicBezTo>
                  <a:pt x="72" y="18"/>
                  <a:pt x="71" y="16"/>
                  <a:pt x="71" y="15"/>
                </a:cubicBezTo>
                <a:close/>
                <a:moveTo>
                  <a:pt x="148" y="74"/>
                </a:moveTo>
                <a:cubicBezTo>
                  <a:pt x="148" y="76"/>
                  <a:pt x="147" y="77"/>
                  <a:pt x="145" y="77"/>
                </a:cubicBezTo>
                <a:cubicBezTo>
                  <a:pt x="133" y="77"/>
                  <a:pt x="133" y="77"/>
                  <a:pt x="133" y="77"/>
                </a:cubicBezTo>
                <a:cubicBezTo>
                  <a:pt x="132" y="77"/>
                  <a:pt x="130" y="76"/>
                  <a:pt x="130" y="74"/>
                </a:cubicBezTo>
                <a:cubicBezTo>
                  <a:pt x="130" y="72"/>
                  <a:pt x="132" y="71"/>
                  <a:pt x="133" y="71"/>
                </a:cubicBezTo>
                <a:cubicBezTo>
                  <a:pt x="145" y="71"/>
                  <a:pt x="145" y="71"/>
                  <a:pt x="145" y="71"/>
                </a:cubicBezTo>
                <a:cubicBezTo>
                  <a:pt x="147" y="71"/>
                  <a:pt x="148" y="72"/>
                  <a:pt x="148" y="74"/>
                </a:cubicBezTo>
                <a:close/>
                <a:moveTo>
                  <a:pt x="18" y="74"/>
                </a:moveTo>
                <a:cubicBezTo>
                  <a:pt x="18" y="76"/>
                  <a:pt x="16" y="77"/>
                  <a:pt x="15" y="77"/>
                </a:cubicBezTo>
                <a:cubicBezTo>
                  <a:pt x="3" y="77"/>
                  <a:pt x="3" y="77"/>
                  <a:pt x="3" y="77"/>
                </a:cubicBezTo>
                <a:cubicBezTo>
                  <a:pt x="1" y="77"/>
                  <a:pt x="0" y="76"/>
                  <a:pt x="0" y="74"/>
                </a:cubicBezTo>
                <a:cubicBezTo>
                  <a:pt x="0" y="72"/>
                  <a:pt x="1" y="71"/>
                  <a:pt x="3" y="71"/>
                </a:cubicBezTo>
                <a:cubicBezTo>
                  <a:pt x="15" y="71"/>
                  <a:pt x="15" y="71"/>
                  <a:pt x="15" y="71"/>
                </a:cubicBezTo>
                <a:cubicBezTo>
                  <a:pt x="16" y="71"/>
                  <a:pt x="18" y="72"/>
                  <a:pt x="18" y="74"/>
                </a:cubicBezTo>
                <a:close/>
                <a:moveTo>
                  <a:pt x="126" y="22"/>
                </a:moveTo>
                <a:cubicBezTo>
                  <a:pt x="128" y="23"/>
                  <a:pt x="128" y="25"/>
                  <a:pt x="126" y="26"/>
                </a:cubicBezTo>
                <a:cubicBezTo>
                  <a:pt x="118" y="34"/>
                  <a:pt x="118" y="34"/>
                  <a:pt x="118" y="34"/>
                </a:cubicBezTo>
                <a:cubicBezTo>
                  <a:pt x="117" y="35"/>
                  <a:pt x="117" y="35"/>
                  <a:pt x="116" y="35"/>
                </a:cubicBezTo>
                <a:cubicBezTo>
                  <a:pt x="115" y="35"/>
                  <a:pt x="114" y="35"/>
                  <a:pt x="114" y="34"/>
                </a:cubicBezTo>
                <a:cubicBezTo>
                  <a:pt x="113" y="33"/>
                  <a:pt x="113" y="31"/>
                  <a:pt x="114" y="30"/>
                </a:cubicBezTo>
                <a:cubicBezTo>
                  <a:pt x="122" y="22"/>
                  <a:pt x="122" y="22"/>
                  <a:pt x="122" y="22"/>
                </a:cubicBezTo>
                <a:cubicBezTo>
                  <a:pt x="123" y="21"/>
                  <a:pt x="125" y="21"/>
                  <a:pt x="126" y="22"/>
                </a:cubicBezTo>
                <a:close/>
                <a:moveTo>
                  <a:pt x="34" y="114"/>
                </a:moveTo>
                <a:cubicBezTo>
                  <a:pt x="35" y="115"/>
                  <a:pt x="35" y="117"/>
                  <a:pt x="34" y="118"/>
                </a:cubicBezTo>
                <a:cubicBezTo>
                  <a:pt x="26" y="126"/>
                  <a:pt x="26" y="126"/>
                  <a:pt x="26" y="126"/>
                </a:cubicBezTo>
                <a:cubicBezTo>
                  <a:pt x="25" y="127"/>
                  <a:pt x="25" y="127"/>
                  <a:pt x="24" y="127"/>
                </a:cubicBezTo>
                <a:cubicBezTo>
                  <a:pt x="23" y="127"/>
                  <a:pt x="22" y="127"/>
                  <a:pt x="22" y="126"/>
                </a:cubicBezTo>
                <a:cubicBezTo>
                  <a:pt x="21" y="125"/>
                  <a:pt x="21" y="123"/>
                  <a:pt x="22" y="122"/>
                </a:cubicBezTo>
                <a:cubicBezTo>
                  <a:pt x="30" y="114"/>
                  <a:pt x="30" y="114"/>
                  <a:pt x="30" y="114"/>
                </a:cubicBezTo>
                <a:cubicBezTo>
                  <a:pt x="31" y="113"/>
                  <a:pt x="33" y="113"/>
                  <a:pt x="34" y="114"/>
                </a:cubicBezTo>
                <a:close/>
                <a:moveTo>
                  <a:pt x="126" y="122"/>
                </a:moveTo>
                <a:cubicBezTo>
                  <a:pt x="128" y="123"/>
                  <a:pt x="128" y="125"/>
                  <a:pt x="126" y="126"/>
                </a:cubicBezTo>
                <a:cubicBezTo>
                  <a:pt x="126" y="127"/>
                  <a:pt x="125" y="127"/>
                  <a:pt x="124" y="127"/>
                </a:cubicBezTo>
                <a:cubicBezTo>
                  <a:pt x="124" y="127"/>
                  <a:pt x="123" y="127"/>
                  <a:pt x="122" y="126"/>
                </a:cubicBezTo>
                <a:cubicBezTo>
                  <a:pt x="114" y="118"/>
                  <a:pt x="114" y="118"/>
                  <a:pt x="114" y="118"/>
                </a:cubicBezTo>
                <a:cubicBezTo>
                  <a:pt x="113" y="117"/>
                  <a:pt x="113" y="115"/>
                  <a:pt x="114" y="114"/>
                </a:cubicBezTo>
                <a:cubicBezTo>
                  <a:pt x="115" y="113"/>
                  <a:pt x="117" y="113"/>
                  <a:pt x="118" y="114"/>
                </a:cubicBezTo>
                <a:lnTo>
                  <a:pt x="126" y="122"/>
                </a:lnTo>
                <a:close/>
                <a:moveTo>
                  <a:pt x="22" y="26"/>
                </a:moveTo>
                <a:cubicBezTo>
                  <a:pt x="21" y="25"/>
                  <a:pt x="21" y="23"/>
                  <a:pt x="22" y="22"/>
                </a:cubicBezTo>
                <a:cubicBezTo>
                  <a:pt x="23" y="21"/>
                  <a:pt x="25" y="21"/>
                  <a:pt x="26" y="22"/>
                </a:cubicBezTo>
                <a:cubicBezTo>
                  <a:pt x="34" y="30"/>
                  <a:pt x="34" y="30"/>
                  <a:pt x="34" y="30"/>
                </a:cubicBezTo>
                <a:cubicBezTo>
                  <a:pt x="35" y="31"/>
                  <a:pt x="35" y="33"/>
                  <a:pt x="34" y="34"/>
                </a:cubicBezTo>
                <a:cubicBezTo>
                  <a:pt x="34" y="35"/>
                  <a:pt x="33" y="35"/>
                  <a:pt x="32" y="35"/>
                </a:cubicBezTo>
                <a:cubicBezTo>
                  <a:pt x="31" y="35"/>
                  <a:pt x="31" y="35"/>
                  <a:pt x="30" y="34"/>
                </a:cubicBezTo>
                <a:lnTo>
                  <a:pt x="22" y="26"/>
                </a:lnTo>
                <a:close/>
                <a:moveTo>
                  <a:pt x="77" y="41"/>
                </a:moveTo>
                <a:cubicBezTo>
                  <a:pt x="77" y="43"/>
                  <a:pt x="76" y="44"/>
                  <a:pt x="74" y="44"/>
                </a:cubicBezTo>
                <a:cubicBezTo>
                  <a:pt x="58" y="44"/>
                  <a:pt x="44" y="58"/>
                  <a:pt x="44" y="74"/>
                </a:cubicBezTo>
                <a:cubicBezTo>
                  <a:pt x="44" y="76"/>
                  <a:pt x="43" y="77"/>
                  <a:pt x="41" y="77"/>
                </a:cubicBezTo>
                <a:cubicBezTo>
                  <a:pt x="40" y="77"/>
                  <a:pt x="39" y="76"/>
                  <a:pt x="39" y="74"/>
                </a:cubicBezTo>
                <a:cubicBezTo>
                  <a:pt x="39" y="54"/>
                  <a:pt x="54" y="39"/>
                  <a:pt x="74" y="39"/>
                </a:cubicBezTo>
                <a:cubicBezTo>
                  <a:pt x="76" y="39"/>
                  <a:pt x="77" y="40"/>
                  <a:pt x="77" y="4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5400"/>
          </a:p>
        </p:txBody>
      </p:sp>
      <p:sp>
        <p:nvSpPr>
          <p:cNvPr id="13" name="Oval 12">
            <a:extLst>
              <a:ext uri="{FF2B5EF4-FFF2-40B4-BE49-F238E27FC236}">
                <a16:creationId xmlns:a16="http://schemas.microsoft.com/office/drawing/2014/main" id="{14834DD3-AA47-4300-AD5C-0FA7755078C0}"/>
              </a:ext>
            </a:extLst>
          </p:cNvPr>
          <p:cNvSpPr/>
          <p:nvPr/>
        </p:nvSpPr>
        <p:spPr>
          <a:xfrm>
            <a:off x="20258953" y="6388191"/>
            <a:ext cx="935922" cy="935916"/>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800" dirty="0">
                <a:solidFill>
                  <a:srgbClr val="FFFFFF"/>
                </a:solidFill>
              </a:rPr>
              <a:t>02</a:t>
            </a:r>
          </a:p>
        </p:txBody>
      </p:sp>
      <p:sp>
        <p:nvSpPr>
          <p:cNvPr id="14" name="TextBox 13">
            <a:extLst>
              <a:ext uri="{FF2B5EF4-FFF2-40B4-BE49-F238E27FC236}">
                <a16:creationId xmlns:a16="http://schemas.microsoft.com/office/drawing/2014/main" id="{FC71D23E-444A-4D11-AD32-8EA051A5F801}"/>
              </a:ext>
            </a:extLst>
          </p:cNvPr>
          <p:cNvSpPr txBox="1"/>
          <p:nvPr/>
        </p:nvSpPr>
        <p:spPr>
          <a:xfrm>
            <a:off x="22192285" y="5909341"/>
            <a:ext cx="5548988" cy="3452741"/>
          </a:xfrm>
          <a:prstGeom prst="rect">
            <a:avLst/>
          </a:prstGeom>
          <a:noFill/>
        </p:spPr>
        <p:txBody>
          <a:bodyPr wrap="square" lIns="0" rIns="0" rtlCol="0">
            <a:spAutoFit/>
          </a:bodyPr>
          <a:lstStyle/>
          <a:p>
            <a:pPr>
              <a:lnSpc>
                <a:spcPct val="120000"/>
              </a:lnSpc>
              <a:spcBef>
                <a:spcPts val="600"/>
              </a:spcBef>
            </a:pPr>
            <a:r>
              <a:rPr lang="en-US" sz="4000" b="1" dirty="0"/>
              <a:t>WRITE TITLE HERE</a:t>
            </a:r>
          </a:p>
          <a:p>
            <a:pPr>
              <a:lnSpc>
                <a:spcPct val="120000"/>
              </a:lnSpc>
              <a:spcBef>
                <a:spcPts val="600"/>
              </a:spcBef>
            </a:pPr>
            <a:r>
              <a:rPr lang="en-US" sz="2800" dirty="0"/>
              <a:t>A peep at some distant orb has power to raise and purify. or a noble picture, or a passage from the grander poets. It always does one good.</a:t>
            </a:r>
          </a:p>
        </p:txBody>
      </p:sp>
      <p:sp>
        <p:nvSpPr>
          <p:cNvPr id="15" name="Oval 14">
            <a:extLst>
              <a:ext uri="{FF2B5EF4-FFF2-40B4-BE49-F238E27FC236}">
                <a16:creationId xmlns:a16="http://schemas.microsoft.com/office/drawing/2014/main" id="{0AB5F10F-B5DC-49B5-B924-299B9AE1A65D}"/>
              </a:ext>
            </a:extLst>
          </p:cNvPr>
          <p:cNvSpPr/>
          <p:nvPr/>
        </p:nvSpPr>
        <p:spPr>
          <a:xfrm>
            <a:off x="20258953" y="12321289"/>
            <a:ext cx="935922" cy="935916"/>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800" dirty="0">
                <a:solidFill>
                  <a:srgbClr val="FFFFFF"/>
                </a:solidFill>
              </a:rPr>
              <a:t>04</a:t>
            </a:r>
          </a:p>
        </p:txBody>
      </p:sp>
      <p:sp>
        <p:nvSpPr>
          <p:cNvPr id="17" name="TextBox 16">
            <a:extLst>
              <a:ext uri="{FF2B5EF4-FFF2-40B4-BE49-F238E27FC236}">
                <a16:creationId xmlns:a16="http://schemas.microsoft.com/office/drawing/2014/main" id="{A624646A-74C4-4A3E-AC59-65C4F583EDE5}"/>
              </a:ext>
            </a:extLst>
          </p:cNvPr>
          <p:cNvSpPr txBox="1"/>
          <p:nvPr/>
        </p:nvSpPr>
        <p:spPr>
          <a:xfrm>
            <a:off x="22192285" y="10674616"/>
            <a:ext cx="5548988" cy="3452741"/>
          </a:xfrm>
          <a:prstGeom prst="rect">
            <a:avLst/>
          </a:prstGeom>
          <a:noFill/>
        </p:spPr>
        <p:txBody>
          <a:bodyPr wrap="square" lIns="0" rIns="0" rtlCol="0">
            <a:spAutoFit/>
          </a:bodyPr>
          <a:lstStyle/>
          <a:p>
            <a:pPr>
              <a:lnSpc>
                <a:spcPct val="120000"/>
              </a:lnSpc>
              <a:spcBef>
                <a:spcPts val="600"/>
              </a:spcBef>
            </a:pPr>
            <a:r>
              <a:rPr lang="en-US" sz="4000" b="1" dirty="0"/>
              <a:t>WRITE TITLE HERE</a:t>
            </a:r>
          </a:p>
          <a:p>
            <a:pPr>
              <a:lnSpc>
                <a:spcPct val="120000"/>
              </a:lnSpc>
              <a:spcBef>
                <a:spcPts val="600"/>
              </a:spcBef>
            </a:pPr>
            <a:r>
              <a:rPr lang="en-US" sz="2800" dirty="0"/>
              <a:t>A peep at some distant orb has power to raise and purify. or a noble picture, or a passage from the grander poets. It always does one good.</a:t>
            </a:r>
          </a:p>
        </p:txBody>
      </p:sp>
      <p:sp>
        <p:nvSpPr>
          <p:cNvPr id="18" name="Oval 17">
            <a:extLst>
              <a:ext uri="{FF2B5EF4-FFF2-40B4-BE49-F238E27FC236}">
                <a16:creationId xmlns:a16="http://schemas.microsoft.com/office/drawing/2014/main" id="{25EBF8CA-837B-44EA-8417-9834FB5A50FE}"/>
              </a:ext>
            </a:extLst>
          </p:cNvPr>
          <p:cNvSpPr/>
          <p:nvPr/>
        </p:nvSpPr>
        <p:spPr>
          <a:xfrm>
            <a:off x="7880760" y="6388191"/>
            <a:ext cx="935922" cy="935916"/>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800">
                <a:solidFill>
                  <a:srgbClr val="FFFFFF"/>
                </a:solidFill>
              </a:rPr>
              <a:t>01</a:t>
            </a:r>
            <a:endParaRPr lang="en-US" sz="2800" dirty="0">
              <a:solidFill>
                <a:srgbClr val="FFFFFF"/>
              </a:solidFill>
            </a:endParaRPr>
          </a:p>
        </p:txBody>
      </p:sp>
      <p:sp>
        <p:nvSpPr>
          <p:cNvPr id="19" name="Oval 18">
            <a:extLst>
              <a:ext uri="{FF2B5EF4-FFF2-40B4-BE49-F238E27FC236}">
                <a16:creationId xmlns:a16="http://schemas.microsoft.com/office/drawing/2014/main" id="{4F9920BD-8262-4FBE-BBA8-EF6E1C29278A}"/>
              </a:ext>
            </a:extLst>
          </p:cNvPr>
          <p:cNvSpPr/>
          <p:nvPr/>
        </p:nvSpPr>
        <p:spPr>
          <a:xfrm>
            <a:off x="7880760" y="12321289"/>
            <a:ext cx="935922" cy="935916"/>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800" dirty="0">
                <a:solidFill>
                  <a:srgbClr val="FFFFFF"/>
                </a:solidFill>
              </a:rPr>
              <a:t>03</a:t>
            </a:r>
          </a:p>
        </p:txBody>
      </p:sp>
      <p:sp>
        <p:nvSpPr>
          <p:cNvPr id="20" name="TextBox 19">
            <a:extLst>
              <a:ext uri="{FF2B5EF4-FFF2-40B4-BE49-F238E27FC236}">
                <a16:creationId xmlns:a16="http://schemas.microsoft.com/office/drawing/2014/main" id="{B0A02581-988F-41AC-8AA3-C7708C781C86}"/>
              </a:ext>
            </a:extLst>
          </p:cNvPr>
          <p:cNvSpPr txBox="1"/>
          <p:nvPr/>
        </p:nvSpPr>
        <p:spPr>
          <a:xfrm>
            <a:off x="1405228" y="5909341"/>
            <a:ext cx="5752086" cy="3452741"/>
          </a:xfrm>
          <a:prstGeom prst="rect">
            <a:avLst/>
          </a:prstGeom>
          <a:noFill/>
        </p:spPr>
        <p:txBody>
          <a:bodyPr wrap="square" lIns="0" rIns="0" rtlCol="0">
            <a:spAutoFit/>
          </a:bodyPr>
          <a:lstStyle/>
          <a:p>
            <a:pPr>
              <a:lnSpc>
                <a:spcPct val="120000"/>
              </a:lnSpc>
              <a:spcBef>
                <a:spcPts val="600"/>
              </a:spcBef>
            </a:pPr>
            <a:r>
              <a:rPr lang="en-US" sz="4000" b="1" dirty="0"/>
              <a:t>WRITE TITLE HERE</a:t>
            </a:r>
          </a:p>
          <a:p>
            <a:pPr>
              <a:lnSpc>
                <a:spcPct val="120000"/>
              </a:lnSpc>
              <a:spcBef>
                <a:spcPts val="600"/>
              </a:spcBef>
            </a:pPr>
            <a:r>
              <a:rPr lang="en-US" sz="2800" dirty="0"/>
              <a:t>A peep at some distant orb has power to raise and purify. or a noble picture, or a passage from the grander poets. It always does one good.</a:t>
            </a:r>
          </a:p>
        </p:txBody>
      </p:sp>
      <p:sp>
        <p:nvSpPr>
          <p:cNvPr id="21" name="TextBox 20">
            <a:extLst>
              <a:ext uri="{FF2B5EF4-FFF2-40B4-BE49-F238E27FC236}">
                <a16:creationId xmlns:a16="http://schemas.microsoft.com/office/drawing/2014/main" id="{E716ACC4-6B94-4A85-8D28-04B07C2A7537}"/>
              </a:ext>
            </a:extLst>
          </p:cNvPr>
          <p:cNvSpPr txBox="1"/>
          <p:nvPr/>
        </p:nvSpPr>
        <p:spPr>
          <a:xfrm>
            <a:off x="1405228" y="10674616"/>
            <a:ext cx="5752085" cy="3452741"/>
          </a:xfrm>
          <a:prstGeom prst="rect">
            <a:avLst/>
          </a:prstGeom>
          <a:noFill/>
        </p:spPr>
        <p:txBody>
          <a:bodyPr wrap="square" lIns="0" rIns="0" rtlCol="0">
            <a:spAutoFit/>
          </a:bodyPr>
          <a:lstStyle/>
          <a:p>
            <a:pPr>
              <a:lnSpc>
                <a:spcPct val="120000"/>
              </a:lnSpc>
              <a:spcBef>
                <a:spcPts val="600"/>
              </a:spcBef>
            </a:pPr>
            <a:r>
              <a:rPr lang="en-US" sz="4000" b="1" dirty="0"/>
              <a:t>WRITE TITLE HERE</a:t>
            </a:r>
          </a:p>
          <a:p>
            <a:pPr>
              <a:lnSpc>
                <a:spcPct val="120000"/>
              </a:lnSpc>
              <a:spcBef>
                <a:spcPts val="600"/>
              </a:spcBef>
            </a:pPr>
            <a:r>
              <a:rPr lang="en-US" sz="2800" dirty="0"/>
              <a:t>A peep at some distant orb has power to raise and purify. or a noble picture, or a passage from the grander poets. It always does one good.</a:t>
            </a:r>
          </a:p>
        </p:txBody>
      </p:sp>
    </p:spTree>
    <p:extLst>
      <p:ext uri="{BB962C8B-B14F-4D97-AF65-F5344CB8AC3E}">
        <p14:creationId xmlns:p14="http://schemas.microsoft.com/office/powerpoint/2010/main" val="2510398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6" name="Title 1">
            <a:extLst>
              <a:ext uri="{FF2B5EF4-FFF2-40B4-BE49-F238E27FC236}">
                <a16:creationId xmlns:a16="http://schemas.microsoft.com/office/drawing/2014/main" id="{B5542825-E111-453F-B147-81A96337D4FE}"/>
              </a:ext>
            </a:extLst>
          </p:cNvPr>
          <p:cNvSpPr txBox="1">
            <a:spLocks/>
          </p:cNvSpPr>
          <p:nvPr/>
        </p:nvSpPr>
        <p:spPr>
          <a:xfrm>
            <a:off x="1405227" y="2584773"/>
            <a:ext cx="21035673" cy="1149027"/>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 </a:t>
            </a:r>
            <a:r>
              <a:rPr lang="en-US" b="1" dirty="0"/>
              <a:t>INFOGRAPHIC</a:t>
            </a:r>
          </a:p>
        </p:txBody>
      </p:sp>
      <p:sp>
        <p:nvSpPr>
          <p:cNvPr id="4" name="TextBox 3">
            <a:extLst>
              <a:ext uri="{FF2B5EF4-FFF2-40B4-BE49-F238E27FC236}">
                <a16:creationId xmlns:a16="http://schemas.microsoft.com/office/drawing/2014/main" id="{0D718C69-D419-4989-B3CB-0AEAD9757AA0}"/>
              </a:ext>
            </a:extLst>
          </p:cNvPr>
          <p:cNvSpPr txBox="1"/>
          <p:nvPr/>
        </p:nvSpPr>
        <p:spPr>
          <a:xfrm>
            <a:off x="1956089" y="12764808"/>
            <a:ext cx="5582551" cy="1679946"/>
          </a:xfrm>
          <a:prstGeom prst="rect">
            <a:avLst/>
          </a:prstGeom>
          <a:noFill/>
        </p:spPr>
        <p:txBody>
          <a:bodyPr wrap="square" lIns="0" rIns="0" rtlCol="0">
            <a:spAutoFit/>
          </a:bodyPr>
          <a:lstStyle/>
          <a:p>
            <a:pPr algn="ctr">
              <a:lnSpc>
                <a:spcPct val="120000"/>
              </a:lnSpc>
              <a:spcBef>
                <a:spcPts val="600"/>
              </a:spcBef>
            </a:pPr>
            <a:r>
              <a:rPr lang="en-US" sz="2800" b="1" dirty="0"/>
              <a:t>01 WRITE TITLE HERE</a:t>
            </a:r>
          </a:p>
          <a:p>
            <a:pPr algn="ctr">
              <a:lnSpc>
                <a:spcPct val="120000"/>
              </a:lnSpc>
              <a:spcBef>
                <a:spcPts val="600"/>
              </a:spcBef>
            </a:pPr>
            <a:r>
              <a:rPr lang="en-US" sz="2800" dirty="0">
                <a:solidFill>
                  <a:schemeClr val="tx1">
                    <a:alpha val="70000"/>
                  </a:schemeClr>
                </a:solidFill>
              </a:rPr>
              <a:t>A peep at some distant orb has power to raise and purify. </a:t>
            </a:r>
          </a:p>
        </p:txBody>
      </p:sp>
      <p:sp>
        <p:nvSpPr>
          <p:cNvPr id="6" name="TextBox 5">
            <a:extLst>
              <a:ext uri="{FF2B5EF4-FFF2-40B4-BE49-F238E27FC236}">
                <a16:creationId xmlns:a16="http://schemas.microsoft.com/office/drawing/2014/main" id="{C9C46028-9319-42EA-90FA-FBCC85DA8316}"/>
              </a:ext>
            </a:extLst>
          </p:cNvPr>
          <p:cNvSpPr txBox="1"/>
          <p:nvPr/>
        </p:nvSpPr>
        <p:spPr>
          <a:xfrm>
            <a:off x="8609523" y="12764808"/>
            <a:ext cx="5582551" cy="1679946"/>
          </a:xfrm>
          <a:prstGeom prst="rect">
            <a:avLst/>
          </a:prstGeom>
          <a:noFill/>
        </p:spPr>
        <p:txBody>
          <a:bodyPr wrap="square" lIns="0" rIns="0" rtlCol="0">
            <a:spAutoFit/>
          </a:bodyPr>
          <a:lstStyle/>
          <a:p>
            <a:pPr algn="ctr">
              <a:lnSpc>
                <a:spcPct val="120000"/>
              </a:lnSpc>
              <a:spcBef>
                <a:spcPts val="600"/>
              </a:spcBef>
            </a:pPr>
            <a:r>
              <a:rPr lang="en-US" sz="2800" b="1" dirty="0"/>
              <a:t>02 WRITE TITLE HERE</a:t>
            </a:r>
          </a:p>
          <a:p>
            <a:pPr algn="ctr">
              <a:lnSpc>
                <a:spcPct val="120000"/>
              </a:lnSpc>
              <a:spcBef>
                <a:spcPts val="600"/>
              </a:spcBef>
            </a:pPr>
            <a:r>
              <a:rPr lang="en-US" sz="2800" dirty="0">
                <a:solidFill>
                  <a:schemeClr val="tx1">
                    <a:alpha val="70000"/>
                  </a:schemeClr>
                </a:solidFill>
              </a:rPr>
              <a:t>A peep at some distant orb has power to raise and purify. </a:t>
            </a:r>
          </a:p>
        </p:txBody>
      </p:sp>
      <p:sp>
        <p:nvSpPr>
          <p:cNvPr id="7" name="TextBox 6">
            <a:extLst>
              <a:ext uri="{FF2B5EF4-FFF2-40B4-BE49-F238E27FC236}">
                <a16:creationId xmlns:a16="http://schemas.microsoft.com/office/drawing/2014/main" id="{7B654143-0FB8-4EE3-A125-7DCC65333D73}"/>
              </a:ext>
            </a:extLst>
          </p:cNvPr>
          <p:cNvSpPr txBox="1"/>
          <p:nvPr/>
        </p:nvSpPr>
        <p:spPr>
          <a:xfrm>
            <a:off x="15065969" y="12764808"/>
            <a:ext cx="5582551" cy="1679946"/>
          </a:xfrm>
          <a:prstGeom prst="rect">
            <a:avLst/>
          </a:prstGeom>
          <a:noFill/>
        </p:spPr>
        <p:txBody>
          <a:bodyPr wrap="square" lIns="0" rIns="0" rtlCol="0">
            <a:spAutoFit/>
          </a:bodyPr>
          <a:lstStyle/>
          <a:p>
            <a:pPr algn="ctr">
              <a:lnSpc>
                <a:spcPct val="120000"/>
              </a:lnSpc>
              <a:spcBef>
                <a:spcPts val="600"/>
              </a:spcBef>
            </a:pPr>
            <a:r>
              <a:rPr lang="en-US" sz="2800" b="1" dirty="0"/>
              <a:t>03 WRITE TITLE HERE</a:t>
            </a:r>
          </a:p>
          <a:p>
            <a:pPr algn="ctr">
              <a:lnSpc>
                <a:spcPct val="120000"/>
              </a:lnSpc>
              <a:spcBef>
                <a:spcPts val="600"/>
              </a:spcBef>
            </a:pPr>
            <a:r>
              <a:rPr lang="en-US" sz="2800" dirty="0">
                <a:solidFill>
                  <a:schemeClr val="tx1">
                    <a:alpha val="70000"/>
                  </a:schemeClr>
                </a:solidFill>
              </a:rPr>
              <a:t>A peep at some distant orb has power to raise and purify. </a:t>
            </a:r>
          </a:p>
        </p:txBody>
      </p:sp>
      <p:sp>
        <p:nvSpPr>
          <p:cNvPr id="8" name="TextBox 7">
            <a:extLst>
              <a:ext uri="{FF2B5EF4-FFF2-40B4-BE49-F238E27FC236}">
                <a16:creationId xmlns:a16="http://schemas.microsoft.com/office/drawing/2014/main" id="{746AC21B-9EDD-4774-AB12-4C7BE53684B9}"/>
              </a:ext>
            </a:extLst>
          </p:cNvPr>
          <p:cNvSpPr txBox="1"/>
          <p:nvPr/>
        </p:nvSpPr>
        <p:spPr>
          <a:xfrm>
            <a:off x="21453975" y="12764808"/>
            <a:ext cx="5582551" cy="1679946"/>
          </a:xfrm>
          <a:prstGeom prst="rect">
            <a:avLst/>
          </a:prstGeom>
          <a:noFill/>
        </p:spPr>
        <p:txBody>
          <a:bodyPr wrap="square" lIns="0" rIns="0" rtlCol="0">
            <a:spAutoFit/>
          </a:bodyPr>
          <a:lstStyle/>
          <a:p>
            <a:pPr algn="ctr">
              <a:lnSpc>
                <a:spcPct val="120000"/>
              </a:lnSpc>
              <a:spcBef>
                <a:spcPts val="600"/>
              </a:spcBef>
            </a:pPr>
            <a:r>
              <a:rPr lang="en-US" sz="2800" b="1" dirty="0"/>
              <a:t>04 WRITE TITLE HERE</a:t>
            </a:r>
          </a:p>
          <a:p>
            <a:pPr algn="ctr">
              <a:lnSpc>
                <a:spcPct val="120000"/>
              </a:lnSpc>
              <a:spcBef>
                <a:spcPts val="600"/>
              </a:spcBef>
            </a:pPr>
            <a:r>
              <a:rPr lang="en-US" sz="2800" dirty="0">
                <a:solidFill>
                  <a:schemeClr val="tx1">
                    <a:alpha val="70000"/>
                  </a:schemeClr>
                </a:solidFill>
              </a:rPr>
              <a:t>A peep at some distant orb has power to raise and purify. </a:t>
            </a:r>
          </a:p>
        </p:txBody>
      </p:sp>
      <p:sp>
        <p:nvSpPr>
          <p:cNvPr id="9" name="Block Arc 8">
            <a:extLst>
              <a:ext uri="{FF2B5EF4-FFF2-40B4-BE49-F238E27FC236}">
                <a16:creationId xmlns:a16="http://schemas.microsoft.com/office/drawing/2014/main" id="{9A23F44A-CD07-4A73-B353-9C511E085BC9}"/>
              </a:ext>
            </a:extLst>
          </p:cNvPr>
          <p:cNvSpPr/>
          <p:nvPr/>
        </p:nvSpPr>
        <p:spPr>
          <a:xfrm>
            <a:off x="20733977" y="4761490"/>
            <a:ext cx="7171786" cy="7171786"/>
          </a:xfrm>
          <a:prstGeom prst="blockArc">
            <a:avLst>
              <a:gd name="adj1" fmla="val 10800000"/>
              <a:gd name="adj2" fmla="val 39393"/>
              <a:gd name="adj3" fmla="val 9996"/>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n w="22225">
                <a:solidFill>
                  <a:schemeClr val="accent2"/>
                </a:solidFill>
                <a:prstDash val="solid"/>
              </a:ln>
              <a:solidFill>
                <a:schemeClr val="accent2">
                  <a:lumMod val="40000"/>
                  <a:lumOff val="60000"/>
                </a:schemeClr>
              </a:solidFill>
            </a:endParaRPr>
          </a:p>
        </p:txBody>
      </p:sp>
      <p:sp>
        <p:nvSpPr>
          <p:cNvPr id="10" name="Block Arc 9">
            <a:extLst>
              <a:ext uri="{FF2B5EF4-FFF2-40B4-BE49-F238E27FC236}">
                <a16:creationId xmlns:a16="http://schemas.microsoft.com/office/drawing/2014/main" id="{769AC2C6-76E1-4C98-9027-E0BFEBE2E0A2}"/>
              </a:ext>
            </a:extLst>
          </p:cNvPr>
          <p:cNvSpPr/>
          <p:nvPr/>
        </p:nvSpPr>
        <p:spPr>
          <a:xfrm flipV="1">
            <a:off x="1352368" y="4761490"/>
            <a:ext cx="7171786" cy="7171786"/>
          </a:xfrm>
          <a:prstGeom prst="blockArc">
            <a:avLst>
              <a:gd name="adj1" fmla="val 10800000"/>
              <a:gd name="adj2" fmla="val 39393"/>
              <a:gd name="adj3" fmla="val 9996"/>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endParaRPr>
          </a:p>
        </p:txBody>
      </p:sp>
      <p:sp>
        <p:nvSpPr>
          <p:cNvPr id="11" name="Block Arc 10">
            <a:extLst>
              <a:ext uri="{FF2B5EF4-FFF2-40B4-BE49-F238E27FC236}">
                <a16:creationId xmlns:a16="http://schemas.microsoft.com/office/drawing/2014/main" id="{BB62F184-6313-4F6F-9784-18A57C64B13A}"/>
              </a:ext>
            </a:extLst>
          </p:cNvPr>
          <p:cNvSpPr/>
          <p:nvPr/>
        </p:nvSpPr>
        <p:spPr>
          <a:xfrm flipV="1">
            <a:off x="14271351" y="4761490"/>
            <a:ext cx="7171786" cy="7171786"/>
          </a:xfrm>
          <a:prstGeom prst="blockArc">
            <a:avLst>
              <a:gd name="adj1" fmla="val 10800000"/>
              <a:gd name="adj2" fmla="val 39393"/>
              <a:gd name="adj3" fmla="val 9996"/>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endParaRPr>
          </a:p>
        </p:txBody>
      </p:sp>
      <p:sp>
        <p:nvSpPr>
          <p:cNvPr id="12" name="Block Arc 11">
            <a:extLst>
              <a:ext uri="{FF2B5EF4-FFF2-40B4-BE49-F238E27FC236}">
                <a16:creationId xmlns:a16="http://schemas.microsoft.com/office/drawing/2014/main" id="{906A4F34-64EB-4288-B7C0-5EA644CCAB2B}"/>
              </a:ext>
            </a:extLst>
          </p:cNvPr>
          <p:cNvSpPr/>
          <p:nvPr/>
        </p:nvSpPr>
        <p:spPr>
          <a:xfrm>
            <a:off x="7814905" y="4761490"/>
            <a:ext cx="7171786" cy="7171786"/>
          </a:xfrm>
          <a:prstGeom prst="blockArc">
            <a:avLst>
              <a:gd name="adj1" fmla="val 10800000"/>
              <a:gd name="adj2" fmla="val 39393"/>
              <a:gd name="adj3" fmla="val 9996"/>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endParaRPr>
          </a:p>
        </p:txBody>
      </p:sp>
      <p:sp>
        <p:nvSpPr>
          <p:cNvPr id="13" name="Freeform 30">
            <a:extLst>
              <a:ext uri="{FF2B5EF4-FFF2-40B4-BE49-F238E27FC236}">
                <a16:creationId xmlns:a16="http://schemas.microsoft.com/office/drawing/2014/main" id="{B424F6E3-4AF0-440C-8B22-7B63707AE0B1}"/>
              </a:ext>
            </a:extLst>
          </p:cNvPr>
          <p:cNvSpPr/>
          <p:nvPr/>
        </p:nvSpPr>
        <p:spPr>
          <a:xfrm flipV="1">
            <a:off x="20734415" y="7904027"/>
            <a:ext cx="7170910" cy="4037289"/>
          </a:xfrm>
          <a:custGeom>
            <a:avLst/>
            <a:gdLst>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237787 w 2240876"/>
              <a:gd name="connsiteY7" fmla="*/ 1133243 h 1261480"/>
              <a:gd name="connsiteX8" fmla="*/ 2127516 w 2240876"/>
              <a:gd name="connsiteY8" fmla="*/ 1261480 h 1261480"/>
              <a:gd name="connsiteX9" fmla="*/ 2014155 w 2240876"/>
              <a:gd name="connsiteY9" fmla="*/ 1129650 h 1261480"/>
              <a:gd name="connsiteX10" fmla="*/ 2016761 w 2240876"/>
              <a:gd name="connsiteY10" fmla="*/ 1129650 h 1261480"/>
              <a:gd name="connsiteX11" fmla="*/ 2010243 w 2240876"/>
              <a:gd name="connsiteY11" fmla="*/ 1011442 h 1261480"/>
              <a:gd name="connsiteX12" fmla="*/ 1574575 w 2240876"/>
              <a:gd name="connsiteY12" fmla="*/ 347545 h 1261480"/>
              <a:gd name="connsiteX13" fmla="*/ 675186 w 2240876"/>
              <a:gd name="connsiteY13" fmla="*/ 342392 h 1261480"/>
              <a:gd name="connsiteX14" fmla="*/ 223997 w 2240876"/>
              <a:gd name="connsiteY14" fmla="*/ 1120438 h 1261480"/>
              <a:gd name="connsiteX15" fmla="*/ 0 w 2240876"/>
              <a:gd name="connsiteY15" fmla="*/ 1120438 h 1261480"/>
              <a:gd name="connsiteX16" fmla="*/ 563929 w 2240876"/>
              <a:gd name="connsiteY16" fmla="*/ 147977 h 1261480"/>
              <a:gd name="connsiteX17" fmla="*/ 1126857 w 2240876"/>
              <a:gd name="connsiteY17"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237787 w 2240876"/>
              <a:gd name="connsiteY7" fmla="*/ 1133243 h 1261480"/>
              <a:gd name="connsiteX8" fmla="*/ 2127516 w 2240876"/>
              <a:gd name="connsiteY8" fmla="*/ 1261480 h 1261480"/>
              <a:gd name="connsiteX9" fmla="*/ 2014155 w 2240876"/>
              <a:gd name="connsiteY9" fmla="*/ 1129650 h 1261480"/>
              <a:gd name="connsiteX10" fmla="*/ 2010243 w 2240876"/>
              <a:gd name="connsiteY10" fmla="*/ 1011442 h 1261480"/>
              <a:gd name="connsiteX11" fmla="*/ 1574575 w 2240876"/>
              <a:gd name="connsiteY11" fmla="*/ 347545 h 1261480"/>
              <a:gd name="connsiteX12" fmla="*/ 675186 w 2240876"/>
              <a:gd name="connsiteY12" fmla="*/ 342392 h 1261480"/>
              <a:gd name="connsiteX13" fmla="*/ 223997 w 2240876"/>
              <a:gd name="connsiteY13" fmla="*/ 1120438 h 1261480"/>
              <a:gd name="connsiteX14" fmla="*/ 0 w 2240876"/>
              <a:gd name="connsiteY14" fmla="*/ 1120438 h 1261480"/>
              <a:gd name="connsiteX15" fmla="*/ 563929 w 2240876"/>
              <a:gd name="connsiteY15" fmla="*/ 147977 h 1261480"/>
              <a:gd name="connsiteX16" fmla="*/ 1126857 w 2240876"/>
              <a:gd name="connsiteY16"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127516 w 2240876"/>
              <a:gd name="connsiteY7" fmla="*/ 1261480 h 1261480"/>
              <a:gd name="connsiteX8" fmla="*/ 2014155 w 2240876"/>
              <a:gd name="connsiteY8" fmla="*/ 1129650 h 1261480"/>
              <a:gd name="connsiteX9" fmla="*/ 2010243 w 2240876"/>
              <a:gd name="connsiteY9" fmla="*/ 1011442 h 1261480"/>
              <a:gd name="connsiteX10" fmla="*/ 1574575 w 2240876"/>
              <a:gd name="connsiteY10" fmla="*/ 347545 h 1261480"/>
              <a:gd name="connsiteX11" fmla="*/ 675186 w 2240876"/>
              <a:gd name="connsiteY11" fmla="*/ 342392 h 1261480"/>
              <a:gd name="connsiteX12" fmla="*/ 223997 w 2240876"/>
              <a:gd name="connsiteY12" fmla="*/ 1120438 h 1261480"/>
              <a:gd name="connsiteX13" fmla="*/ 0 w 2240876"/>
              <a:gd name="connsiteY13" fmla="*/ 1120438 h 1261480"/>
              <a:gd name="connsiteX14" fmla="*/ 563929 w 2240876"/>
              <a:gd name="connsiteY14" fmla="*/ 147977 h 1261480"/>
              <a:gd name="connsiteX15" fmla="*/ 1126857 w 2240876"/>
              <a:gd name="connsiteY15"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127516 w 2240876"/>
              <a:gd name="connsiteY6" fmla="*/ 1261480 h 1261480"/>
              <a:gd name="connsiteX7" fmla="*/ 2014155 w 2240876"/>
              <a:gd name="connsiteY7" fmla="*/ 1129650 h 1261480"/>
              <a:gd name="connsiteX8" fmla="*/ 2010243 w 2240876"/>
              <a:gd name="connsiteY8" fmla="*/ 1011442 h 1261480"/>
              <a:gd name="connsiteX9" fmla="*/ 1574575 w 2240876"/>
              <a:gd name="connsiteY9" fmla="*/ 347545 h 1261480"/>
              <a:gd name="connsiteX10" fmla="*/ 675186 w 2240876"/>
              <a:gd name="connsiteY10" fmla="*/ 342392 h 1261480"/>
              <a:gd name="connsiteX11" fmla="*/ 223997 w 2240876"/>
              <a:gd name="connsiteY11" fmla="*/ 1120438 h 1261480"/>
              <a:gd name="connsiteX12" fmla="*/ 0 w 2240876"/>
              <a:gd name="connsiteY12" fmla="*/ 1120438 h 1261480"/>
              <a:gd name="connsiteX13" fmla="*/ 563929 w 2240876"/>
              <a:gd name="connsiteY13" fmla="*/ 147977 h 1261480"/>
              <a:gd name="connsiteX14" fmla="*/ 1126857 w 2240876"/>
              <a:gd name="connsiteY14"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127516 w 2240876"/>
              <a:gd name="connsiteY5" fmla="*/ 1261480 h 1261480"/>
              <a:gd name="connsiteX6" fmla="*/ 2014155 w 2240876"/>
              <a:gd name="connsiteY6" fmla="*/ 1129650 h 1261480"/>
              <a:gd name="connsiteX7" fmla="*/ 2010243 w 2240876"/>
              <a:gd name="connsiteY7" fmla="*/ 1011442 h 1261480"/>
              <a:gd name="connsiteX8" fmla="*/ 1574575 w 2240876"/>
              <a:gd name="connsiteY8" fmla="*/ 347545 h 1261480"/>
              <a:gd name="connsiteX9" fmla="*/ 675186 w 2240876"/>
              <a:gd name="connsiteY9" fmla="*/ 342392 h 1261480"/>
              <a:gd name="connsiteX10" fmla="*/ 223997 w 2240876"/>
              <a:gd name="connsiteY10" fmla="*/ 1120438 h 1261480"/>
              <a:gd name="connsiteX11" fmla="*/ 0 w 2240876"/>
              <a:gd name="connsiteY11" fmla="*/ 1120438 h 1261480"/>
              <a:gd name="connsiteX12" fmla="*/ 563929 w 2240876"/>
              <a:gd name="connsiteY12" fmla="*/ 147977 h 1261480"/>
              <a:gd name="connsiteX13" fmla="*/ 1126857 w 2240876"/>
              <a:gd name="connsiteY13" fmla="*/ 18 h 1261480"/>
              <a:gd name="connsiteX0" fmla="*/ 1126857 w 2240602"/>
              <a:gd name="connsiteY0" fmla="*/ 18 h 1261480"/>
              <a:gd name="connsiteX1" fmla="*/ 1688053 w 2240602"/>
              <a:gd name="connsiteY1" fmla="*/ 154418 h 1261480"/>
              <a:gd name="connsiteX2" fmla="*/ 2232583 w 2240602"/>
              <a:gd name="connsiteY2" fmla="*/ 984206 h 1261480"/>
              <a:gd name="connsiteX3" fmla="*/ 2240602 w 2240602"/>
              <a:gd name="connsiteY3" fmla="*/ 1129650 h 1261480"/>
              <a:gd name="connsiteX4" fmla="*/ 2127516 w 2240602"/>
              <a:gd name="connsiteY4" fmla="*/ 1261480 h 1261480"/>
              <a:gd name="connsiteX5" fmla="*/ 2014155 w 2240602"/>
              <a:gd name="connsiteY5" fmla="*/ 1129650 h 1261480"/>
              <a:gd name="connsiteX6" fmla="*/ 2010243 w 2240602"/>
              <a:gd name="connsiteY6" fmla="*/ 1011442 h 1261480"/>
              <a:gd name="connsiteX7" fmla="*/ 1574575 w 2240602"/>
              <a:gd name="connsiteY7" fmla="*/ 347545 h 1261480"/>
              <a:gd name="connsiteX8" fmla="*/ 675186 w 2240602"/>
              <a:gd name="connsiteY8" fmla="*/ 342392 h 1261480"/>
              <a:gd name="connsiteX9" fmla="*/ 223997 w 2240602"/>
              <a:gd name="connsiteY9" fmla="*/ 1120438 h 1261480"/>
              <a:gd name="connsiteX10" fmla="*/ 0 w 2240602"/>
              <a:gd name="connsiteY10" fmla="*/ 1120438 h 1261480"/>
              <a:gd name="connsiteX11" fmla="*/ 563929 w 2240602"/>
              <a:gd name="connsiteY11" fmla="*/ 147977 h 1261480"/>
              <a:gd name="connsiteX12" fmla="*/ 1126857 w 2240602"/>
              <a:gd name="connsiteY12" fmla="*/ 18 h 12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0602" h="1261480">
                <a:moveTo>
                  <a:pt x="1126857" y="18"/>
                </a:moveTo>
                <a:cubicBezTo>
                  <a:pt x="1320989" y="1131"/>
                  <a:pt x="1514831" y="52636"/>
                  <a:pt x="1688053" y="154418"/>
                </a:cubicBezTo>
                <a:cubicBezTo>
                  <a:pt x="1991192" y="332537"/>
                  <a:pt x="2190562" y="640761"/>
                  <a:pt x="2232583" y="984206"/>
                </a:cubicBezTo>
                <a:lnTo>
                  <a:pt x="2240602" y="1129650"/>
                </a:lnTo>
                <a:lnTo>
                  <a:pt x="2127516" y="1261480"/>
                </a:lnTo>
                <a:lnTo>
                  <a:pt x="2014155" y="1129650"/>
                </a:lnTo>
                <a:lnTo>
                  <a:pt x="2010243" y="1011442"/>
                </a:lnTo>
                <a:cubicBezTo>
                  <a:pt x="1976623" y="736658"/>
                  <a:pt x="1817111" y="490054"/>
                  <a:pt x="1574575" y="347545"/>
                </a:cubicBezTo>
                <a:cubicBezTo>
                  <a:pt x="1297392" y="184677"/>
                  <a:pt x="954217" y="182711"/>
                  <a:pt x="675186" y="342392"/>
                </a:cubicBezTo>
                <a:cubicBezTo>
                  <a:pt x="396155" y="502073"/>
                  <a:pt x="223997" y="798947"/>
                  <a:pt x="223997" y="1120438"/>
                </a:cubicBezTo>
                <a:lnTo>
                  <a:pt x="0" y="1120438"/>
                </a:lnTo>
                <a:cubicBezTo>
                  <a:pt x="0" y="718615"/>
                  <a:pt x="215175" y="347558"/>
                  <a:pt x="563929" y="147977"/>
                </a:cubicBezTo>
                <a:cubicBezTo>
                  <a:pt x="738306" y="48187"/>
                  <a:pt x="932726" y="-1094"/>
                  <a:pt x="1126857" y="18"/>
                </a:cubicBezTo>
                <a:close/>
              </a:path>
            </a:pathLst>
          </a:custGeom>
          <a:solidFill>
            <a:schemeClr val="accent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endParaRPr>
          </a:p>
        </p:txBody>
      </p:sp>
      <p:sp>
        <p:nvSpPr>
          <p:cNvPr id="14" name="Freeform 31">
            <a:extLst>
              <a:ext uri="{FF2B5EF4-FFF2-40B4-BE49-F238E27FC236}">
                <a16:creationId xmlns:a16="http://schemas.microsoft.com/office/drawing/2014/main" id="{00C22B85-E588-41C1-B6C9-3E5B1D1F0E4C}"/>
              </a:ext>
            </a:extLst>
          </p:cNvPr>
          <p:cNvSpPr/>
          <p:nvPr/>
        </p:nvSpPr>
        <p:spPr>
          <a:xfrm>
            <a:off x="14271789" y="4777579"/>
            <a:ext cx="7170910" cy="4037289"/>
          </a:xfrm>
          <a:custGeom>
            <a:avLst/>
            <a:gdLst>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237787 w 2240876"/>
              <a:gd name="connsiteY7" fmla="*/ 1133243 h 1261480"/>
              <a:gd name="connsiteX8" fmla="*/ 2127516 w 2240876"/>
              <a:gd name="connsiteY8" fmla="*/ 1261480 h 1261480"/>
              <a:gd name="connsiteX9" fmla="*/ 2014155 w 2240876"/>
              <a:gd name="connsiteY9" fmla="*/ 1129650 h 1261480"/>
              <a:gd name="connsiteX10" fmla="*/ 2016761 w 2240876"/>
              <a:gd name="connsiteY10" fmla="*/ 1129650 h 1261480"/>
              <a:gd name="connsiteX11" fmla="*/ 2010243 w 2240876"/>
              <a:gd name="connsiteY11" fmla="*/ 1011442 h 1261480"/>
              <a:gd name="connsiteX12" fmla="*/ 1574575 w 2240876"/>
              <a:gd name="connsiteY12" fmla="*/ 347545 h 1261480"/>
              <a:gd name="connsiteX13" fmla="*/ 675186 w 2240876"/>
              <a:gd name="connsiteY13" fmla="*/ 342392 h 1261480"/>
              <a:gd name="connsiteX14" fmla="*/ 223997 w 2240876"/>
              <a:gd name="connsiteY14" fmla="*/ 1120438 h 1261480"/>
              <a:gd name="connsiteX15" fmla="*/ 0 w 2240876"/>
              <a:gd name="connsiteY15" fmla="*/ 1120438 h 1261480"/>
              <a:gd name="connsiteX16" fmla="*/ 563929 w 2240876"/>
              <a:gd name="connsiteY16" fmla="*/ 147977 h 1261480"/>
              <a:gd name="connsiteX17" fmla="*/ 1126857 w 2240876"/>
              <a:gd name="connsiteY17"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237787 w 2240876"/>
              <a:gd name="connsiteY7" fmla="*/ 1133243 h 1261480"/>
              <a:gd name="connsiteX8" fmla="*/ 2127516 w 2240876"/>
              <a:gd name="connsiteY8" fmla="*/ 1261480 h 1261480"/>
              <a:gd name="connsiteX9" fmla="*/ 2014155 w 2240876"/>
              <a:gd name="connsiteY9" fmla="*/ 1129650 h 1261480"/>
              <a:gd name="connsiteX10" fmla="*/ 2010243 w 2240876"/>
              <a:gd name="connsiteY10" fmla="*/ 1011442 h 1261480"/>
              <a:gd name="connsiteX11" fmla="*/ 1574575 w 2240876"/>
              <a:gd name="connsiteY11" fmla="*/ 347545 h 1261480"/>
              <a:gd name="connsiteX12" fmla="*/ 675186 w 2240876"/>
              <a:gd name="connsiteY12" fmla="*/ 342392 h 1261480"/>
              <a:gd name="connsiteX13" fmla="*/ 223997 w 2240876"/>
              <a:gd name="connsiteY13" fmla="*/ 1120438 h 1261480"/>
              <a:gd name="connsiteX14" fmla="*/ 0 w 2240876"/>
              <a:gd name="connsiteY14" fmla="*/ 1120438 h 1261480"/>
              <a:gd name="connsiteX15" fmla="*/ 563929 w 2240876"/>
              <a:gd name="connsiteY15" fmla="*/ 147977 h 1261480"/>
              <a:gd name="connsiteX16" fmla="*/ 1126857 w 2240876"/>
              <a:gd name="connsiteY16"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127516 w 2240876"/>
              <a:gd name="connsiteY7" fmla="*/ 1261480 h 1261480"/>
              <a:gd name="connsiteX8" fmla="*/ 2014155 w 2240876"/>
              <a:gd name="connsiteY8" fmla="*/ 1129650 h 1261480"/>
              <a:gd name="connsiteX9" fmla="*/ 2010243 w 2240876"/>
              <a:gd name="connsiteY9" fmla="*/ 1011442 h 1261480"/>
              <a:gd name="connsiteX10" fmla="*/ 1574575 w 2240876"/>
              <a:gd name="connsiteY10" fmla="*/ 347545 h 1261480"/>
              <a:gd name="connsiteX11" fmla="*/ 675186 w 2240876"/>
              <a:gd name="connsiteY11" fmla="*/ 342392 h 1261480"/>
              <a:gd name="connsiteX12" fmla="*/ 223997 w 2240876"/>
              <a:gd name="connsiteY12" fmla="*/ 1120438 h 1261480"/>
              <a:gd name="connsiteX13" fmla="*/ 0 w 2240876"/>
              <a:gd name="connsiteY13" fmla="*/ 1120438 h 1261480"/>
              <a:gd name="connsiteX14" fmla="*/ 563929 w 2240876"/>
              <a:gd name="connsiteY14" fmla="*/ 147977 h 1261480"/>
              <a:gd name="connsiteX15" fmla="*/ 1126857 w 2240876"/>
              <a:gd name="connsiteY15"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127516 w 2240876"/>
              <a:gd name="connsiteY6" fmla="*/ 1261480 h 1261480"/>
              <a:gd name="connsiteX7" fmla="*/ 2014155 w 2240876"/>
              <a:gd name="connsiteY7" fmla="*/ 1129650 h 1261480"/>
              <a:gd name="connsiteX8" fmla="*/ 2010243 w 2240876"/>
              <a:gd name="connsiteY8" fmla="*/ 1011442 h 1261480"/>
              <a:gd name="connsiteX9" fmla="*/ 1574575 w 2240876"/>
              <a:gd name="connsiteY9" fmla="*/ 347545 h 1261480"/>
              <a:gd name="connsiteX10" fmla="*/ 675186 w 2240876"/>
              <a:gd name="connsiteY10" fmla="*/ 342392 h 1261480"/>
              <a:gd name="connsiteX11" fmla="*/ 223997 w 2240876"/>
              <a:gd name="connsiteY11" fmla="*/ 1120438 h 1261480"/>
              <a:gd name="connsiteX12" fmla="*/ 0 w 2240876"/>
              <a:gd name="connsiteY12" fmla="*/ 1120438 h 1261480"/>
              <a:gd name="connsiteX13" fmla="*/ 563929 w 2240876"/>
              <a:gd name="connsiteY13" fmla="*/ 147977 h 1261480"/>
              <a:gd name="connsiteX14" fmla="*/ 1126857 w 2240876"/>
              <a:gd name="connsiteY14"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127516 w 2240876"/>
              <a:gd name="connsiteY5" fmla="*/ 1261480 h 1261480"/>
              <a:gd name="connsiteX6" fmla="*/ 2014155 w 2240876"/>
              <a:gd name="connsiteY6" fmla="*/ 1129650 h 1261480"/>
              <a:gd name="connsiteX7" fmla="*/ 2010243 w 2240876"/>
              <a:gd name="connsiteY7" fmla="*/ 1011442 h 1261480"/>
              <a:gd name="connsiteX8" fmla="*/ 1574575 w 2240876"/>
              <a:gd name="connsiteY8" fmla="*/ 347545 h 1261480"/>
              <a:gd name="connsiteX9" fmla="*/ 675186 w 2240876"/>
              <a:gd name="connsiteY9" fmla="*/ 342392 h 1261480"/>
              <a:gd name="connsiteX10" fmla="*/ 223997 w 2240876"/>
              <a:gd name="connsiteY10" fmla="*/ 1120438 h 1261480"/>
              <a:gd name="connsiteX11" fmla="*/ 0 w 2240876"/>
              <a:gd name="connsiteY11" fmla="*/ 1120438 h 1261480"/>
              <a:gd name="connsiteX12" fmla="*/ 563929 w 2240876"/>
              <a:gd name="connsiteY12" fmla="*/ 147977 h 1261480"/>
              <a:gd name="connsiteX13" fmla="*/ 1126857 w 2240876"/>
              <a:gd name="connsiteY13" fmla="*/ 18 h 1261480"/>
              <a:gd name="connsiteX0" fmla="*/ 1126857 w 2240602"/>
              <a:gd name="connsiteY0" fmla="*/ 18 h 1261480"/>
              <a:gd name="connsiteX1" fmla="*/ 1688053 w 2240602"/>
              <a:gd name="connsiteY1" fmla="*/ 154418 h 1261480"/>
              <a:gd name="connsiteX2" fmla="*/ 2232583 w 2240602"/>
              <a:gd name="connsiteY2" fmla="*/ 984206 h 1261480"/>
              <a:gd name="connsiteX3" fmla="*/ 2240602 w 2240602"/>
              <a:gd name="connsiteY3" fmla="*/ 1129650 h 1261480"/>
              <a:gd name="connsiteX4" fmla="*/ 2127516 w 2240602"/>
              <a:gd name="connsiteY4" fmla="*/ 1261480 h 1261480"/>
              <a:gd name="connsiteX5" fmla="*/ 2014155 w 2240602"/>
              <a:gd name="connsiteY5" fmla="*/ 1129650 h 1261480"/>
              <a:gd name="connsiteX6" fmla="*/ 2010243 w 2240602"/>
              <a:gd name="connsiteY6" fmla="*/ 1011442 h 1261480"/>
              <a:gd name="connsiteX7" fmla="*/ 1574575 w 2240602"/>
              <a:gd name="connsiteY7" fmla="*/ 347545 h 1261480"/>
              <a:gd name="connsiteX8" fmla="*/ 675186 w 2240602"/>
              <a:gd name="connsiteY8" fmla="*/ 342392 h 1261480"/>
              <a:gd name="connsiteX9" fmla="*/ 223997 w 2240602"/>
              <a:gd name="connsiteY9" fmla="*/ 1120438 h 1261480"/>
              <a:gd name="connsiteX10" fmla="*/ 0 w 2240602"/>
              <a:gd name="connsiteY10" fmla="*/ 1120438 h 1261480"/>
              <a:gd name="connsiteX11" fmla="*/ 563929 w 2240602"/>
              <a:gd name="connsiteY11" fmla="*/ 147977 h 1261480"/>
              <a:gd name="connsiteX12" fmla="*/ 1126857 w 2240602"/>
              <a:gd name="connsiteY12" fmla="*/ 18 h 12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0602" h="1261480">
                <a:moveTo>
                  <a:pt x="1126857" y="18"/>
                </a:moveTo>
                <a:cubicBezTo>
                  <a:pt x="1320989" y="1131"/>
                  <a:pt x="1514831" y="52636"/>
                  <a:pt x="1688053" y="154418"/>
                </a:cubicBezTo>
                <a:cubicBezTo>
                  <a:pt x="1991192" y="332537"/>
                  <a:pt x="2190562" y="640761"/>
                  <a:pt x="2232583" y="984206"/>
                </a:cubicBezTo>
                <a:lnTo>
                  <a:pt x="2240602" y="1129650"/>
                </a:lnTo>
                <a:lnTo>
                  <a:pt x="2127516" y="1261480"/>
                </a:lnTo>
                <a:lnTo>
                  <a:pt x="2014155" y="1129650"/>
                </a:lnTo>
                <a:lnTo>
                  <a:pt x="2010243" y="1011442"/>
                </a:lnTo>
                <a:cubicBezTo>
                  <a:pt x="1976623" y="736658"/>
                  <a:pt x="1817111" y="490054"/>
                  <a:pt x="1574575" y="347545"/>
                </a:cubicBezTo>
                <a:cubicBezTo>
                  <a:pt x="1297392" y="184677"/>
                  <a:pt x="954217" y="182711"/>
                  <a:pt x="675186" y="342392"/>
                </a:cubicBezTo>
                <a:cubicBezTo>
                  <a:pt x="396155" y="502073"/>
                  <a:pt x="223997" y="798947"/>
                  <a:pt x="223997" y="1120438"/>
                </a:cubicBezTo>
                <a:lnTo>
                  <a:pt x="0" y="1120438"/>
                </a:lnTo>
                <a:cubicBezTo>
                  <a:pt x="0" y="718615"/>
                  <a:pt x="215175" y="347558"/>
                  <a:pt x="563929" y="147977"/>
                </a:cubicBezTo>
                <a:cubicBezTo>
                  <a:pt x="738306" y="48187"/>
                  <a:pt x="932726" y="-1094"/>
                  <a:pt x="1126857" y="18"/>
                </a:cubicBezTo>
                <a:close/>
              </a:path>
            </a:pathLst>
          </a:custGeom>
          <a:solidFill>
            <a:schemeClr val="accent3"/>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endParaRPr>
          </a:p>
        </p:txBody>
      </p:sp>
      <p:sp>
        <p:nvSpPr>
          <p:cNvPr id="15" name="Freeform 32">
            <a:extLst>
              <a:ext uri="{FF2B5EF4-FFF2-40B4-BE49-F238E27FC236}">
                <a16:creationId xmlns:a16="http://schemas.microsoft.com/office/drawing/2014/main" id="{3A24A399-5AF6-4D54-A225-31C40702EB83}"/>
              </a:ext>
            </a:extLst>
          </p:cNvPr>
          <p:cNvSpPr/>
          <p:nvPr/>
        </p:nvSpPr>
        <p:spPr>
          <a:xfrm flipV="1">
            <a:off x="7813630" y="7904027"/>
            <a:ext cx="7174336" cy="4037289"/>
          </a:xfrm>
          <a:custGeom>
            <a:avLst/>
            <a:gdLst>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237787 w 2240876"/>
              <a:gd name="connsiteY7" fmla="*/ 1133243 h 1261480"/>
              <a:gd name="connsiteX8" fmla="*/ 2127516 w 2240876"/>
              <a:gd name="connsiteY8" fmla="*/ 1261480 h 1261480"/>
              <a:gd name="connsiteX9" fmla="*/ 2014155 w 2240876"/>
              <a:gd name="connsiteY9" fmla="*/ 1129650 h 1261480"/>
              <a:gd name="connsiteX10" fmla="*/ 2016761 w 2240876"/>
              <a:gd name="connsiteY10" fmla="*/ 1129650 h 1261480"/>
              <a:gd name="connsiteX11" fmla="*/ 2010243 w 2240876"/>
              <a:gd name="connsiteY11" fmla="*/ 1011442 h 1261480"/>
              <a:gd name="connsiteX12" fmla="*/ 1574575 w 2240876"/>
              <a:gd name="connsiteY12" fmla="*/ 347545 h 1261480"/>
              <a:gd name="connsiteX13" fmla="*/ 675186 w 2240876"/>
              <a:gd name="connsiteY13" fmla="*/ 342392 h 1261480"/>
              <a:gd name="connsiteX14" fmla="*/ 223997 w 2240876"/>
              <a:gd name="connsiteY14" fmla="*/ 1120438 h 1261480"/>
              <a:gd name="connsiteX15" fmla="*/ 0 w 2240876"/>
              <a:gd name="connsiteY15" fmla="*/ 1120438 h 1261480"/>
              <a:gd name="connsiteX16" fmla="*/ 563929 w 2240876"/>
              <a:gd name="connsiteY16" fmla="*/ 147977 h 1261480"/>
              <a:gd name="connsiteX17" fmla="*/ 1126857 w 2240876"/>
              <a:gd name="connsiteY17"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237787 w 2240876"/>
              <a:gd name="connsiteY7" fmla="*/ 1133243 h 1261480"/>
              <a:gd name="connsiteX8" fmla="*/ 2127516 w 2240876"/>
              <a:gd name="connsiteY8" fmla="*/ 1261480 h 1261480"/>
              <a:gd name="connsiteX9" fmla="*/ 2014155 w 2240876"/>
              <a:gd name="connsiteY9" fmla="*/ 1129650 h 1261480"/>
              <a:gd name="connsiteX10" fmla="*/ 2010243 w 2240876"/>
              <a:gd name="connsiteY10" fmla="*/ 1011442 h 1261480"/>
              <a:gd name="connsiteX11" fmla="*/ 1574575 w 2240876"/>
              <a:gd name="connsiteY11" fmla="*/ 347545 h 1261480"/>
              <a:gd name="connsiteX12" fmla="*/ 675186 w 2240876"/>
              <a:gd name="connsiteY12" fmla="*/ 342392 h 1261480"/>
              <a:gd name="connsiteX13" fmla="*/ 223997 w 2240876"/>
              <a:gd name="connsiteY13" fmla="*/ 1120438 h 1261480"/>
              <a:gd name="connsiteX14" fmla="*/ 0 w 2240876"/>
              <a:gd name="connsiteY14" fmla="*/ 1120438 h 1261480"/>
              <a:gd name="connsiteX15" fmla="*/ 563929 w 2240876"/>
              <a:gd name="connsiteY15" fmla="*/ 147977 h 1261480"/>
              <a:gd name="connsiteX16" fmla="*/ 1126857 w 2240876"/>
              <a:gd name="connsiteY16"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127516 w 2240876"/>
              <a:gd name="connsiteY7" fmla="*/ 1261480 h 1261480"/>
              <a:gd name="connsiteX8" fmla="*/ 2014155 w 2240876"/>
              <a:gd name="connsiteY8" fmla="*/ 1129650 h 1261480"/>
              <a:gd name="connsiteX9" fmla="*/ 2010243 w 2240876"/>
              <a:gd name="connsiteY9" fmla="*/ 1011442 h 1261480"/>
              <a:gd name="connsiteX10" fmla="*/ 1574575 w 2240876"/>
              <a:gd name="connsiteY10" fmla="*/ 347545 h 1261480"/>
              <a:gd name="connsiteX11" fmla="*/ 675186 w 2240876"/>
              <a:gd name="connsiteY11" fmla="*/ 342392 h 1261480"/>
              <a:gd name="connsiteX12" fmla="*/ 223997 w 2240876"/>
              <a:gd name="connsiteY12" fmla="*/ 1120438 h 1261480"/>
              <a:gd name="connsiteX13" fmla="*/ 0 w 2240876"/>
              <a:gd name="connsiteY13" fmla="*/ 1120438 h 1261480"/>
              <a:gd name="connsiteX14" fmla="*/ 563929 w 2240876"/>
              <a:gd name="connsiteY14" fmla="*/ 147977 h 1261480"/>
              <a:gd name="connsiteX15" fmla="*/ 1126857 w 2240876"/>
              <a:gd name="connsiteY15"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127516 w 2240876"/>
              <a:gd name="connsiteY6" fmla="*/ 1261480 h 1261480"/>
              <a:gd name="connsiteX7" fmla="*/ 2014155 w 2240876"/>
              <a:gd name="connsiteY7" fmla="*/ 1129650 h 1261480"/>
              <a:gd name="connsiteX8" fmla="*/ 2010243 w 2240876"/>
              <a:gd name="connsiteY8" fmla="*/ 1011442 h 1261480"/>
              <a:gd name="connsiteX9" fmla="*/ 1574575 w 2240876"/>
              <a:gd name="connsiteY9" fmla="*/ 347545 h 1261480"/>
              <a:gd name="connsiteX10" fmla="*/ 675186 w 2240876"/>
              <a:gd name="connsiteY10" fmla="*/ 342392 h 1261480"/>
              <a:gd name="connsiteX11" fmla="*/ 223997 w 2240876"/>
              <a:gd name="connsiteY11" fmla="*/ 1120438 h 1261480"/>
              <a:gd name="connsiteX12" fmla="*/ 0 w 2240876"/>
              <a:gd name="connsiteY12" fmla="*/ 1120438 h 1261480"/>
              <a:gd name="connsiteX13" fmla="*/ 563929 w 2240876"/>
              <a:gd name="connsiteY13" fmla="*/ 147977 h 1261480"/>
              <a:gd name="connsiteX14" fmla="*/ 1126857 w 2240876"/>
              <a:gd name="connsiteY14"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127516 w 2240876"/>
              <a:gd name="connsiteY5" fmla="*/ 1261480 h 1261480"/>
              <a:gd name="connsiteX6" fmla="*/ 2014155 w 2240876"/>
              <a:gd name="connsiteY6" fmla="*/ 1129650 h 1261480"/>
              <a:gd name="connsiteX7" fmla="*/ 2010243 w 2240876"/>
              <a:gd name="connsiteY7" fmla="*/ 1011442 h 1261480"/>
              <a:gd name="connsiteX8" fmla="*/ 1574575 w 2240876"/>
              <a:gd name="connsiteY8" fmla="*/ 347545 h 1261480"/>
              <a:gd name="connsiteX9" fmla="*/ 675186 w 2240876"/>
              <a:gd name="connsiteY9" fmla="*/ 342392 h 1261480"/>
              <a:gd name="connsiteX10" fmla="*/ 223997 w 2240876"/>
              <a:gd name="connsiteY10" fmla="*/ 1120438 h 1261480"/>
              <a:gd name="connsiteX11" fmla="*/ 0 w 2240876"/>
              <a:gd name="connsiteY11" fmla="*/ 1120438 h 1261480"/>
              <a:gd name="connsiteX12" fmla="*/ 563929 w 2240876"/>
              <a:gd name="connsiteY12" fmla="*/ 147977 h 1261480"/>
              <a:gd name="connsiteX13" fmla="*/ 1126857 w 2240876"/>
              <a:gd name="connsiteY13" fmla="*/ 18 h 1261480"/>
              <a:gd name="connsiteX0" fmla="*/ 1126857 w 2240602"/>
              <a:gd name="connsiteY0" fmla="*/ 18 h 1261480"/>
              <a:gd name="connsiteX1" fmla="*/ 1688053 w 2240602"/>
              <a:gd name="connsiteY1" fmla="*/ 154418 h 1261480"/>
              <a:gd name="connsiteX2" fmla="*/ 2232583 w 2240602"/>
              <a:gd name="connsiteY2" fmla="*/ 984206 h 1261480"/>
              <a:gd name="connsiteX3" fmla="*/ 2240602 w 2240602"/>
              <a:gd name="connsiteY3" fmla="*/ 1129650 h 1261480"/>
              <a:gd name="connsiteX4" fmla="*/ 2127516 w 2240602"/>
              <a:gd name="connsiteY4" fmla="*/ 1261480 h 1261480"/>
              <a:gd name="connsiteX5" fmla="*/ 2014155 w 2240602"/>
              <a:gd name="connsiteY5" fmla="*/ 1129650 h 1261480"/>
              <a:gd name="connsiteX6" fmla="*/ 2010243 w 2240602"/>
              <a:gd name="connsiteY6" fmla="*/ 1011442 h 1261480"/>
              <a:gd name="connsiteX7" fmla="*/ 1574575 w 2240602"/>
              <a:gd name="connsiteY7" fmla="*/ 347545 h 1261480"/>
              <a:gd name="connsiteX8" fmla="*/ 675186 w 2240602"/>
              <a:gd name="connsiteY8" fmla="*/ 342392 h 1261480"/>
              <a:gd name="connsiteX9" fmla="*/ 223997 w 2240602"/>
              <a:gd name="connsiteY9" fmla="*/ 1120438 h 1261480"/>
              <a:gd name="connsiteX10" fmla="*/ 0 w 2240602"/>
              <a:gd name="connsiteY10" fmla="*/ 1120438 h 1261480"/>
              <a:gd name="connsiteX11" fmla="*/ 563929 w 2240602"/>
              <a:gd name="connsiteY11" fmla="*/ 147977 h 1261480"/>
              <a:gd name="connsiteX12" fmla="*/ 1126857 w 2240602"/>
              <a:gd name="connsiteY12" fmla="*/ 18 h 12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0602" h="1261480">
                <a:moveTo>
                  <a:pt x="1126857" y="18"/>
                </a:moveTo>
                <a:cubicBezTo>
                  <a:pt x="1320989" y="1131"/>
                  <a:pt x="1514831" y="52636"/>
                  <a:pt x="1688053" y="154418"/>
                </a:cubicBezTo>
                <a:cubicBezTo>
                  <a:pt x="1991192" y="332537"/>
                  <a:pt x="2190562" y="640761"/>
                  <a:pt x="2232583" y="984206"/>
                </a:cubicBezTo>
                <a:lnTo>
                  <a:pt x="2240602" y="1129650"/>
                </a:lnTo>
                <a:lnTo>
                  <a:pt x="2127516" y="1261480"/>
                </a:lnTo>
                <a:lnTo>
                  <a:pt x="2014155" y="1129650"/>
                </a:lnTo>
                <a:lnTo>
                  <a:pt x="2010243" y="1011442"/>
                </a:lnTo>
                <a:cubicBezTo>
                  <a:pt x="1976623" y="736658"/>
                  <a:pt x="1817111" y="490054"/>
                  <a:pt x="1574575" y="347545"/>
                </a:cubicBezTo>
                <a:cubicBezTo>
                  <a:pt x="1297392" y="184677"/>
                  <a:pt x="954217" y="182711"/>
                  <a:pt x="675186" y="342392"/>
                </a:cubicBezTo>
                <a:cubicBezTo>
                  <a:pt x="396155" y="502073"/>
                  <a:pt x="223997" y="798947"/>
                  <a:pt x="223997" y="1120438"/>
                </a:cubicBezTo>
                <a:lnTo>
                  <a:pt x="0" y="1120438"/>
                </a:lnTo>
                <a:cubicBezTo>
                  <a:pt x="0" y="718615"/>
                  <a:pt x="215175" y="347558"/>
                  <a:pt x="563929" y="147977"/>
                </a:cubicBezTo>
                <a:cubicBezTo>
                  <a:pt x="738306" y="48187"/>
                  <a:pt x="932726" y="-1094"/>
                  <a:pt x="1126857" y="18"/>
                </a:cubicBezTo>
                <a:close/>
              </a:path>
            </a:pathLst>
          </a:custGeom>
          <a:solidFill>
            <a:schemeClr val="accent2"/>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endParaRPr>
          </a:p>
        </p:txBody>
      </p:sp>
      <p:sp>
        <p:nvSpPr>
          <p:cNvPr id="17" name="Freeform 33">
            <a:extLst>
              <a:ext uri="{FF2B5EF4-FFF2-40B4-BE49-F238E27FC236}">
                <a16:creationId xmlns:a16="http://schemas.microsoft.com/office/drawing/2014/main" id="{440CD963-FC82-4DE2-B5D5-D096CE9FEAA7}"/>
              </a:ext>
            </a:extLst>
          </p:cNvPr>
          <p:cNvSpPr/>
          <p:nvPr/>
        </p:nvSpPr>
        <p:spPr>
          <a:xfrm>
            <a:off x="1352367" y="4777579"/>
            <a:ext cx="7174774" cy="4037289"/>
          </a:xfrm>
          <a:custGeom>
            <a:avLst/>
            <a:gdLst>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237787 w 2240876"/>
              <a:gd name="connsiteY7" fmla="*/ 1133243 h 1261480"/>
              <a:gd name="connsiteX8" fmla="*/ 2127516 w 2240876"/>
              <a:gd name="connsiteY8" fmla="*/ 1261480 h 1261480"/>
              <a:gd name="connsiteX9" fmla="*/ 2014155 w 2240876"/>
              <a:gd name="connsiteY9" fmla="*/ 1129650 h 1261480"/>
              <a:gd name="connsiteX10" fmla="*/ 2016761 w 2240876"/>
              <a:gd name="connsiteY10" fmla="*/ 1129650 h 1261480"/>
              <a:gd name="connsiteX11" fmla="*/ 2010243 w 2240876"/>
              <a:gd name="connsiteY11" fmla="*/ 1011442 h 1261480"/>
              <a:gd name="connsiteX12" fmla="*/ 1574575 w 2240876"/>
              <a:gd name="connsiteY12" fmla="*/ 347545 h 1261480"/>
              <a:gd name="connsiteX13" fmla="*/ 675186 w 2240876"/>
              <a:gd name="connsiteY13" fmla="*/ 342392 h 1261480"/>
              <a:gd name="connsiteX14" fmla="*/ 223997 w 2240876"/>
              <a:gd name="connsiteY14" fmla="*/ 1120438 h 1261480"/>
              <a:gd name="connsiteX15" fmla="*/ 0 w 2240876"/>
              <a:gd name="connsiteY15" fmla="*/ 1120438 h 1261480"/>
              <a:gd name="connsiteX16" fmla="*/ 563929 w 2240876"/>
              <a:gd name="connsiteY16" fmla="*/ 147977 h 1261480"/>
              <a:gd name="connsiteX17" fmla="*/ 1126857 w 2240876"/>
              <a:gd name="connsiteY17"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237787 w 2240876"/>
              <a:gd name="connsiteY7" fmla="*/ 1133243 h 1261480"/>
              <a:gd name="connsiteX8" fmla="*/ 2127516 w 2240876"/>
              <a:gd name="connsiteY8" fmla="*/ 1261480 h 1261480"/>
              <a:gd name="connsiteX9" fmla="*/ 2014155 w 2240876"/>
              <a:gd name="connsiteY9" fmla="*/ 1129650 h 1261480"/>
              <a:gd name="connsiteX10" fmla="*/ 2010243 w 2240876"/>
              <a:gd name="connsiteY10" fmla="*/ 1011442 h 1261480"/>
              <a:gd name="connsiteX11" fmla="*/ 1574575 w 2240876"/>
              <a:gd name="connsiteY11" fmla="*/ 347545 h 1261480"/>
              <a:gd name="connsiteX12" fmla="*/ 675186 w 2240876"/>
              <a:gd name="connsiteY12" fmla="*/ 342392 h 1261480"/>
              <a:gd name="connsiteX13" fmla="*/ 223997 w 2240876"/>
              <a:gd name="connsiteY13" fmla="*/ 1120438 h 1261480"/>
              <a:gd name="connsiteX14" fmla="*/ 0 w 2240876"/>
              <a:gd name="connsiteY14" fmla="*/ 1120438 h 1261480"/>
              <a:gd name="connsiteX15" fmla="*/ 563929 w 2240876"/>
              <a:gd name="connsiteY15" fmla="*/ 147977 h 1261480"/>
              <a:gd name="connsiteX16" fmla="*/ 1126857 w 2240876"/>
              <a:gd name="connsiteY16"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240802 w 2240876"/>
              <a:gd name="connsiteY6" fmla="*/ 1133277 h 1261480"/>
              <a:gd name="connsiteX7" fmla="*/ 2127516 w 2240876"/>
              <a:gd name="connsiteY7" fmla="*/ 1261480 h 1261480"/>
              <a:gd name="connsiteX8" fmla="*/ 2014155 w 2240876"/>
              <a:gd name="connsiteY8" fmla="*/ 1129650 h 1261480"/>
              <a:gd name="connsiteX9" fmla="*/ 2010243 w 2240876"/>
              <a:gd name="connsiteY9" fmla="*/ 1011442 h 1261480"/>
              <a:gd name="connsiteX10" fmla="*/ 1574575 w 2240876"/>
              <a:gd name="connsiteY10" fmla="*/ 347545 h 1261480"/>
              <a:gd name="connsiteX11" fmla="*/ 675186 w 2240876"/>
              <a:gd name="connsiteY11" fmla="*/ 342392 h 1261480"/>
              <a:gd name="connsiteX12" fmla="*/ 223997 w 2240876"/>
              <a:gd name="connsiteY12" fmla="*/ 1120438 h 1261480"/>
              <a:gd name="connsiteX13" fmla="*/ 0 w 2240876"/>
              <a:gd name="connsiteY13" fmla="*/ 1120438 h 1261480"/>
              <a:gd name="connsiteX14" fmla="*/ 563929 w 2240876"/>
              <a:gd name="connsiteY14" fmla="*/ 147977 h 1261480"/>
              <a:gd name="connsiteX15" fmla="*/ 1126857 w 2240876"/>
              <a:gd name="connsiteY15"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240619 w 2240876"/>
              <a:gd name="connsiteY5" fmla="*/ 1129950 h 1261480"/>
              <a:gd name="connsiteX6" fmla="*/ 2127516 w 2240876"/>
              <a:gd name="connsiteY6" fmla="*/ 1261480 h 1261480"/>
              <a:gd name="connsiteX7" fmla="*/ 2014155 w 2240876"/>
              <a:gd name="connsiteY7" fmla="*/ 1129650 h 1261480"/>
              <a:gd name="connsiteX8" fmla="*/ 2010243 w 2240876"/>
              <a:gd name="connsiteY8" fmla="*/ 1011442 h 1261480"/>
              <a:gd name="connsiteX9" fmla="*/ 1574575 w 2240876"/>
              <a:gd name="connsiteY9" fmla="*/ 347545 h 1261480"/>
              <a:gd name="connsiteX10" fmla="*/ 675186 w 2240876"/>
              <a:gd name="connsiteY10" fmla="*/ 342392 h 1261480"/>
              <a:gd name="connsiteX11" fmla="*/ 223997 w 2240876"/>
              <a:gd name="connsiteY11" fmla="*/ 1120438 h 1261480"/>
              <a:gd name="connsiteX12" fmla="*/ 0 w 2240876"/>
              <a:gd name="connsiteY12" fmla="*/ 1120438 h 1261480"/>
              <a:gd name="connsiteX13" fmla="*/ 563929 w 2240876"/>
              <a:gd name="connsiteY13" fmla="*/ 147977 h 1261480"/>
              <a:gd name="connsiteX14" fmla="*/ 1126857 w 2240876"/>
              <a:gd name="connsiteY14" fmla="*/ 18 h 1261480"/>
              <a:gd name="connsiteX0" fmla="*/ 1126857 w 2240876"/>
              <a:gd name="connsiteY0" fmla="*/ 18 h 1261480"/>
              <a:gd name="connsiteX1" fmla="*/ 1688053 w 2240876"/>
              <a:gd name="connsiteY1" fmla="*/ 154418 h 1261480"/>
              <a:gd name="connsiteX2" fmla="*/ 2232583 w 2240876"/>
              <a:gd name="connsiteY2" fmla="*/ 984206 h 1261480"/>
              <a:gd name="connsiteX3" fmla="*/ 2240602 w 2240876"/>
              <a:gd name="connsiteY3" fmla="*/ 1129650 h 1261480"/>
              <a:gd name="connsiteX4" fmla="*/ 2240876 w 2240876"/>
              <a:gd name="connsiteY4" fmla="*/ 1129650 h 1261480"/>
              <a:gd name="connsiteX5" fmla="*/ 2127516 w 2240876"/>
              <a:gd name="connsiteY5" fmla="*/ 1261480 h 1261480"/>
              <a:gd name="connsiteX6" fmla="*/ 2014155 w 2240876"/>
              <a:gd name="connsiteY6" fmla="*/ 1129650 h 1261480"/>
              <a:gd name="connsiteX7" fmla="*/ 2010243 w 2240876"/>
              <a:gd name="connsiteY7" fmla="*/ 1011442 h 1261480"/>
              <a:gd name="connsiteX8" fmla="*/ 1574575 w 2240876"/>
              <a:gd name="connsiteY8" fmla="*/ 347545 h 1261480"/>
              <a:gd name="connsiteX9" fmla="*/ 675186 w 2240876"/>
              <a:gd name="connsiteY9" fmla="*/ 342392 h 1261480"/>
              <a:gd name="connsiteX10" fmla="*/ 223997 w 2240876"/>
              <a:gd name="connsiteY10" fmla="*/ 1120438 h 1261480"/>
              <a:gd name="connsiteX11" fmla="*/ 0 w 2240876"/>
              <a:gd name="connsiteY11" fmla="*/ 1120438 h 1261480"/>
              <a:gd name="connsiteX12" fmla="*/ 563929 w 2240876"/>
              <a:gd name="connsiteY12" fmla="*/ 147977 h 1261480"/>
              <a:gd name="connsiteX13" fmla="*/ 1126857 w 2240876"/>
              <a:gd name="connsiteY13" fmla="*/ 18 h 1261480"/>
              <a:gd name="connsiteX0" fmla="*/ 1126857 w 2240602"/>
              <a:gd name="connsiteY0" fmla="*/ 18 h 1261480"/>
              <a:gd name="connsiteX1" fmla="*/ 1688053 w 2240602"/>
              <a:gd name="connsiteY1" fmla="*/ 154418 h 1261480"/>
              <a:gd name="connsiteX2" fmla="*/ 2232583 w 2240602"/>
              <a:gd name="connsiteY2" fmla="*/ 984206 h 1261480"/>
              <a:gd name="connsiteX3" fmla="*/ 2240602 w 2240602"/>
              <a:gd name="connsiteY3" fmla="*/ 1129650 h 1261480"/>
              <a:gd name="connsiteX4" fmla="*/ 2127516 w 2240602"/>
              <a:gd name="connsiteY4" fmla="*/ 1261480 h 1261480"/>
              <a:gd name="connsiteX5" fmla="*/ 2014155 w 2240602"/>
              <a:gd name="connsiteY5" fmla="*/ 1129650 h 1261480"/>
              <a:gd name="connsiteX6" fmla="*/ 2010243 w 2240602"/>
              <a:gd name="connsiteY6" fmla="*/ 1011442 h 1261480"/>
              <a:gd name="connsiteX7" fmla="*/ 1574575 w 2240602"/>
              <a:gd name="connsiteY7" fmla="*/ 347545 h 1261480"/>
              <a:gd name="connsiteX8" fmla="*/ 675186 w 2240602"/>
              <a:gd name="connsiteY8" fmla="*/ 342392 h 1261480"/>
              <a:gd name="connsiteX9" fmla="*/ 223997 w 2240602"/>
              <a:gd name="connsiteY9" fmla="*/ 1120438 h 1261480"/>
              <a:gd name="connsiteX10" fmla="*/ 0 w 2240602"/>
              <a:gd name="connsiteY10" fmla="*/ 1120438 h 1261480"/>
              <a:gd name="connsiteX11" fmla="*/ 563929 w 2240602"/>
              <a:gd name="connsiteY11" fmla="*/ 147977 h 1261480"/>
              <a:gd name="connsiteX12" fmla="*/ 1126857 w 2240602"/>
              <a:gd name="connsiteY12" fmla="*/ 18 h 12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0602" h="1261480">
                <a:moveTo>
                  <a:pt x="1126857" y="18"/>
                </a:moveTo>
                <a:cubicBezTo>
                  <a:pt x="1320989" y="1131"/>
                  <a:pt x="1514831" y="52636"/>
                  <a:pt x="1688053" y="154418"/>
                </a:cubicBezTo>
                <a:cubicBezTo>
                  <a:pt x="1991192" y="332537"/>
                  <a:pt x="2190562" y="640761"/>
                  <a:pt x="2232583" y="984206"/>
                </a:cubicBezTo>
                <a:lnTo>
                  <a:pt x="2240602" y="1129650"/>
                </a:lnTo>
                <a:lnTo>
                  <a:pt x="2127516" y="1261480"/>
                </a:lnTo>
                <a:lnTo>
                  <a:pt x="2014155" y="1129650"/>
                </a:lnTo>
                <a:lnTo>
                  <a:pt x="2010243" y="1011442"/>
                </a:lnTo>
                <a:cubicBezTo>
                  <a:pt x="1976623" y="736658"/>
                  <a:pt x="1817111" y="490054"/>
                  <a:pt x="1574575" y="347545"/>
                </a:cubicBezTo>
                <a:cubicBezTo>
                  <a:pt x="1297392" y="184677"/>
                  <a:pt x="954217" y="182711"/>
                  <a:pt x="675186" y="342392"/>
                </a:cubicBezTo>
                <a:cubicBezTo>
                  <a:pt x="396155" y="502073"/>
                  <a:pt x="223997" y="798947"/>
                  <a:pt x="223997" y="1120438"/>
                </a:cubicBezTo>
                <a:lnTo>
                  <a:pt x="0" y="1120438"/>
                </a:lnTo>
                <a:cubicBezTo>
                  <a:pt x="0" y="718615"/>
                  <a:pt x="215175" y="347558"/>
                  <a:pt x="563929" y="147977"/>
                </a:cubicBezTo>
                <a:cubicBezTo>
                  <a:pt x="738306" y="48187"/>
                  <a:pt x="932726" y="-1094"/>
                  <a:pt x="1126857" y="18"/>
                </a:cubicBezTo>
                <a:close/>
              </a:path>
            </a:pathLst>
          </a:cu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endParaRPr>
          </a:p>
        </p:txBody>
      </p:sp>
      <p:sp>
        <p:nvSpPr>
          <p:cNvPr id="18" name="Freeform 851">
            <a:extLst>
              <a:ext uri="{FF2B5EF4-FFF2-40B4-BE49-F238E27FC236}">
                <a16:creationId xmlns:a16="http://schemas.microsoft.com/office/drawing/2014/main" id="{0325FB8C-FA4F-4D89-9275-5BD2E33C5197}"/>
              </a:ext>
            </a:extLst>
          </p:cNvPr>
          <p:cNvSpPr>
            <a:spLocks noEditPoints="1"/>
          </p:cNvSpPr>
          <p:nvPr/>
        </p:nvSpPr>
        <p:spPr bwMode="auto">
          <a:xfrm>
            <a:off x="23717172" y="7676639"/>
            <a:ext cx="1205397" cy="1380437"/>
          </a:xfrm>
          <a:custGeom>
            <a:avLst/>
            <a:gdLst>
              <a:gd name="T0" fmla="*/ 119 w 141"/>
              <a:gd name="T1" fmla="*/ 84 h 160"/>
              <a:gd name="T2" fmla="*/ 95 w 141"/>
              <a:gd name="T3" fmla="*/ 20 h 160"/>
              <a:gd name="T4" fmla="*/ 84 w 141"/>
              <a:gd name="T5" fmla="*/ 15 h 160"/>
              <a:gd name="T6" fmla="*/ 55 w 141"/>
              <a:gd name="T7" fmla="*/ 15 h 160"/>
              <a:gd name="T8" fmla="*/ 46 w 141"/>
              <a:gd name="T9" fmla="*/ 20 h 160"/>
              <a:gd name="T10" fmla="*/ 20 w 141"/>
              <a:gd name="T11" fmla="*/ 84 h 160"/>
              <a:gd name="T12" fmla="*/ 0 w 141"/>
              <a:gd name="T13" fmla="*/ 135 h 160"/>
              <a:gd name="T14" fmla="*/ 30 w 141"/>
              <a:gd name="T15" fmla="*/ 141 h 160"/>
              <a:gd name="T16" fmla="*/ 70 w 141"/>
              <a:gd name="T17" fmla="*/ 160 h 160"/>
              <a:gd name="T18" fmla="*/ 111 w 141"/>
              <a:gd name="T19" fmla="*/ 141 h 160"/>
              <a:gd name="T20" fmla="*/ 140 w 141"/>
              <a:gd name="T21" fmla="*/ 135 h 160"/>
              <a:gd name="T22" fmla="*/ 61 w 141"/>
              <a:gd name="T23" fmla="*/ 15 h 160"/>
              <a:gd name="T24" fmla="*/ 79 w 141"/>
              <a:gd name="T25" fmla="*/ 15 h 160"/>
              <a:gd name="T26" fmla="*/ 61 w 141"/>
              <a:gd name="T27" fmla="*/ 15 h 160"/>
              <a:gd name="T28" fmla="*/ 52 w 141"/>
              <a:gd name="T29" fmla="*/ 145 h 160"/>
              <a:gd name="T30" fmla="*/ 89 w 141"/>
              <a:gd name="T31" fmla="*/ 145 h 160"/>
              <a:gd name="T32" fmla="*/ 110 w 141"/>
              <a:gd name="T33" fmla="*/ 136 h 160"/>
              <a:gd name="T34" fmla="*/ 94 w 141"/>
              <a:gd name="T35" fmla="*/ 138 h 160"/>
              <a:gd name="T36" fmla="*/ 88 w 141"/>
              <a:gd name="T37" fmla="*/ 139 h 160"/>
              <a:gd name="T38" fmla="*/ 81 w 141"/>
              <a:gd name="T39" fmla="*/ 139 h 160"/>
              <a:gd name="T40" fmla="*/ 76 w 141"/>
              <a:gd name="T41" fmla="*/ 140 h 160"/>
              <a:gd name="T42" fmla="*/ 64 w 141"/>
              <a:gd name="T43" fmla="*/ 140 h 160"/>
              <a:gd name="T44" fmla="*/ 58 w 141"/>
              <a:gd name="T45" fmla="*/ 139 h 160"/>
              <a:gd name="T46" fmla="*/ 53 w 141"/>
              <a:gd name="T47" fmla="*/ 139 h 160"/>
              <a:gd name="T48" fmla="*/ 47 w 141"/>
              <a:gd name="T49" fmla="*/ 138 h 160"/>
              <a:gd name="T50" fmla="*/ 9 w 141"/>
              <a:gd name="T51" fmla="*/ 132 h 160"/>
              <a:gd name="T52" fmla="*/ 26 w 141"/>
              <a:gd name="T53" fmla="*/ 58 h 160"/>
              <a:gd name="T54" fmla="*/ 59 w 141"/>
              <a:gd name="T55" fmla="*/ 22 h 160"/>
              <a:gd name="T56" fmla="*/ 81 w 141"/>
              <a:gd name="T57" fmla="*/ 21 h 160"/>
              <a:gd name="T58" fmla="*/ 92 w 141"/>
              <a:gd name="T59" fmla="*/ 25 h 160"/>
              <a:gd name="T60" fmla="*/ 114 w 141"/>
              <a:gd name="T61" fmla="*/ 84 h 160"/>
              <a:gd name="T62" fmla="*/ 110 w 141"/>
              <a:gd name="T63" fmla="*/ 136 h 160"/>
              <a:gd name="T64" fmla="*/ 86 w 141"/>
              <a:gd name="T65" fmla="*/ 38 h 160"/>
              <a:gd name="T66" fmla="*/ 41 w 141"/>
              <a:gd name="T67" fmla="*/ 58 h 160"/>
              <a:gd name="T68" fmla="*/ 38 w 141"/>
              <a:gd name="T69" fmla="*/ 61 h 160"/>
              <a:gd name="T70" fmla="*/ 52 w 141"/>
              <a:gd name="T71" fmla="*/ 33 h 160"/>
              <a:gd name="T72" fmla="*/ 90 w 141"/>
              <a:gd name="T73"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1" h="160">
                <a:moveTo>
                  <a:pt x="140" y="132"/>
                </a:moveTo>
                <a:cubicBezTo>
                  <a:pt x="126" y="118"/>
                  <a:pt x="119" y="102"/>
                  <a:pt x="119" y="84"/>
                </a:cubicBezTo>
                <a:cubicBezTo>
                  <a:pt x="119" y="58"/>
                  <a:pt x="119" y="58"/>
                  <a:pt x="119" y="58"/>
                </a:cubicBezTo>
                <a:cubicBezTo>
                  <a:pt x="119" y="38"/>
                  <a:pt x="106" y="25"/>
                  <a:pt x="95" y="20"/>
                </a:cubicBezTo>
                <a:cubicBezTo>
                  <a:pt x="91" y="18"/>
                  <a:pt x="88" y="17"/>
                  <a:pt x="84" y="16"/>
                </a:cubicBezTo>
                <a:cubicBezTo>
                  <a:pt x="84" y="15"/>
                  <a:pt x="84" y="15"/>
                  <a:pt x="84" y="15"/>
                </a:cubicBezTo>
                <a:cubicBezTo>
                  <a:pt x="84" y="7"/>
                  <a:pt x="78" y="0"/>
                  <a:pt x="70" y="0"/>
                </a:cubicBezTo>
                <a:cubicBezTo>
                  <a:pt x="62" y="0"/>
                  <a:pt x="55" y="7"/>
                  <a:pt x="55" y="15"/>
                </a:cubicBezTo>
                <a:cubicBezTo>
                  <a:pt x="55" y="16"/>
                  <a:pt x="55" y="16"/>
                  <a:pt x="55" y="16"/>
                </a:cubicBezTo>
                <a:cubicBezTo>
                  <a:pt x="52" y="17"/>
                  <a:pt x="49" y="18"/>
                  <a:pt x="46" y="20"/>
                </a:cubicBezTo>
                <a:cubicBezTo>
                  <a:pt x="33" y="26"/>
                  <a:pt x="20" y="40"/>
                  <a:pt x="20" y="58"/>
                </a:cubicBezTo>
                <a:cubicBezTo>
                  <a:pt x="20" y="84"/>
                  <a:pt x="20" y="84"/>
                  <a:pt x="20" y="84"/>
                </a:cubicBezTo>
                <a:cubicBezTo>
                  <a:pt x="20" y="103"/>
                  <a:pt x="14" y="119"/>
                  <a:pt x="1" y="132"/>
                </a:cubicBezTo>
                <a:cubicBezTo>
                  <a:pt x="0" y="133"/>
                  <a:pt x="0" y="134"/>
                  <a:pt x="0" y="135"/>
                </a:cubicBezTo>
                <a:cubicBezTo>
                  <a:pt x="0" y="136"/>
                  <a:pt x="1" y="137"/>
                  <a:pt x="2" y="137"/>
                </a:cubicBezTo>
                <a:cubicBezTo>
                  <a:pt x="30" y="141"/>
                  <a:pt x="30" y="141"/>
                  <a:pt x="30" y="141"/>
                </a:cubicBezTo>
                <a:cubicBezTo>
                  <a:pt x="35" y="142"/>
                  <a:pt x="40" y="143"/>
                  <a:pt x="44" y="144"/>
                </a:cubicBezTo>
                <a:cubicBezTo>
                  <a:pt x="49" y="154"/>
                  <a:pt x="59" y="160"/>
                  <a:pt x="70" y="160"/>
                </a:cubicBezTo>
                <a:cubicBezTo>
                  <a:pt x="81" y="160"/>
                  <a:pt x="91" y="154"/>
                  <a:pt x="96" y="144"/>
                </a:cubicBezTo>
                <a:cubicBezTo>
                  <a:pt x="101" y="143"/>
                  <a:pt x="105" y="142"/>
                  <a:pt x="111" y="141"/>
                </a:cubicBezTo>
                <a:cubicBezTo>
                  <a:pt x="138" y="137"/>
                  <a:pt x="138" y="137"/>
                  <a:pt x="138" y="137"/>
                </a:cubicBezTo>
                <a:cubicBezTo>
                  <a:pt x="139" y="137"/>
                  <a:pt x="140" y="136"/>
                  <a:pt x="140" y="135"/>
                </a:cubicBezTo>
                <a:cubicBezTo>
                  <a:pt x="141" y="134"/>
                  <a:pt x="141" y="133"/>
                  <a:pt x="140" y="132"/>
                </a:cubicBezTo>
                <a:close/>
                <a:moveTo>
                  <a:pt x="61" y="15"/>
                </a:moveTo>
                <a:cubicBezTo>
                  <a:pt x="61" y="10"/>
                  <a:pt x="65" y="6"/>
                  <a:pt x="70" y="6"/>
                </a:cubicBezTo>
                <a:cubicBezTo>
                  <a:pt x="75" y="6"/>
                  <a:pt x="79" y="10"/>
                  <a:pt x="79" y="15"/>
                </a:cubicBezTo>
                <a:cubicBezTo>
                  <a:pt x="79" y="15"/>
                  <a:pt x="79" y="15"/>
                  <a:pt x="79" y="15"/>
                </a:cubicBezTo>
                <a:cubicBezTo>
                  <a:pt x="73" y="14"/>
                  <a:pt x="67" y="14"/>
                  <a:pt x="61" y="15"/>
                </a:cubicBezTo>
                <a:close/>
                <a:moveTo>
                  <a:pt x="70" y="154"/>
                </a:moveTo>
                <a:cubicBezTo>
                  <a:pt x="63" y="154"/>
                  <a:pt x="56" y="151"/>
                  <a:pt x="52" y="145"/>
                </a:cubicBezTo>
                <a:cubicBezTo>
                  <a:pt x="58" y="145"/>
                  <a:pt x="64" y="146"/>
                  <a:pt x="70" y="146"/>
                </a:cubicBezTo>
                <a:cubicBezTo>
                  <a:pt x="76" y="146"/>
                  <a:pt x="82" y="145"/>
                  <a:pt x="89" y="145"/>
                </a:cubicBezTo>
                <a:cubicBezTo>
                  <a:pt x="85" y="151"/>
                  <a:pt x="78" y="154"/>
                  <a:pt x="70" y="154"/>
                </a:cubicBezTo>
                <a:close/>
                <a:moveTo>
                  <a:pt x="110" y="136"/>
                </a:moveTo>
                <a:cubicBezTo>
                  <a:pt x="104" y="137"/>
                  <a:pt x="99" y="137"/>
                  <a:pt x="94" y="138"/>
                </a:cubicBezTo>
                <a:cubicBezTo>
                  <a:pt x="94" y="138"/>
                  <a:pt x="94" y="138"/>
                  <a:pt x="94" y="138"/>
                </a:cubicBezTo>
                <a:cubicBezTo>
                  <a:pt x="92" y="138"/>
                  <a:pt x="90" y="139"/>
                  <a:pt x="88" y="139"/>
                </a:cubicBezTo>
                <a:cubicBezTo>
                  <a:pt x="88" y="139"/>
                  <a:pt x="88" y="139"/>
                  <a:pt x="88" y="139"/>
                </a:cubicBezTo>
                <a:cubicBezTo>
                  <a:pt x="86" y="139"/>
                  <a:pt x="84" y="139"/>
                  <a:pt x="82" y="139"/>
                </a:cubicBezTo>
                <a:cubicBezTo>
                  <a:pt x="82" y="139"/>
                  <a:pt x="82" y="139"/>
                  <a:pt x="81" y="139"/>
                </a:cubicBezTo>
                <a:cubicBezTo>
                  <a:pt x="80" y="139"/>
                  <a:pt x="78" y="140"/>
                  <a:pt x="77" y="140"/>
                </a:cubicBezTo>
                <a:cubicBezTo>
                  <a:pt x="76" y="140"/>
                  <a:pt x="76" y="140"/>
                  <a:pt x="76" y="140"/>
                </a:cubicBezTo>
                <a:cubicBezTo>
                  <a:pt x="72" y="140"/>
                  <a:pt x="69" y="140"/>
                  <a:pt x="65" y="140"/>
                </a:cubicBezTo>
                <a:cubicBezTo>
                  <a:pt x="65" y="140"/>
                  <a:pt x="64" y="140"/>
                  <a:pt x="64" y="140"/>
                </a:cubicBezTo>
                <a:cubicBezTo>
                  <a:pt x="62" y="140"/>
                  <a:pt x="61" y="139"/>
                  <a:pt x="59" y="139"/>
                </a:cubicBezTo>
                <a:cubicBezTo>
                  <a:pt x="59" y="139"/>
                  <a:pt x="59" y="139"/>
                  <a:pt x="58" y="139"/>
                </a:cubicBezTo>
                <a:cubicBezTo>
                  <a:pt x="57" y="139"/>
                  <a:pt x="55" y="139"/>
                  <a:pt x="53" y="139"/>
                </a:cubicBezTo>
                <a:cubicBezTo>
                  <a:pt x="53" y="139"/>
                  <a:pt x="53" y="139"/>
                  <a:pt x="53" y="139"/>
                </a:cubicBezTo>
                <a:cubicBezTo>
                  <a:pt x="51" y="139"/>
                  <a:pt x="49" y="138"/>
                  <a:pt x="47" y="138"/>
                </a:cubicBezTo>
                <a:cubicBezTo>
                  <a:pt x="47" y="138"/>
                  <a:pt x="47" y="138"/>
                  <a:pt x="47" y="138"/>
                </a:cubicBezTo>
                <a:cubicBezTo>
                  <a:pt x="42" y="137"/>
                  <a:pt x="37" y="137"/>
                  <a:pt x="31" y="136"/>
                </a:cubicBezTo>
                <a:cubicBezTo>
                  <a:pt x="9" y="132"/>
                  <a:pt x="9" y="132"/>
                  <a:pt x="9" y="132"/>
                </a:cubicBezTo>
                <a:cubicBezTo>
                  <a:pt x="20" y="119"/>
                  <a:pt x="26" y="103"/>
                  <a:pt x="26" y="84"/>
                </a:cubicBezTo>
                <a:cubicBezTo>
                  <a:pt x="26" y="58"/>
                  <a:pt x="26" y="58"/>
                  <a:pt x="26" y="58"/>
                </a:cubicBezTo>
                <a:cubicBezTo>
                  <a:pt x="26" y="42"/>
                  <a:pt x="37" y="30"/>
                  <a:pt x="49" y="25"/>
                </a:cubicBezTo>
                <a:cubicBezTo>
                  <a:pt x="52" y="24"/>
                  <a:pt x="55" y="22"/>
                  <a:pt x="59" y="22"/>
                </a:cubicBezTo>
                <a:cubicBezTo>
                  <a:pt x="59" y="22"/>
                  <a:pt x="59" y="22"/>
                  <a:pt x="59" y="22"/>
                </a:cubicBezTo>
                <a:cubicBezTo>
                  <a:pt x="66" y="20"/>
                  <a:pt x="74" y="20"/>
                  <a:pt x="81" y="21"/>
                </a:cubicBezTo>
                <a:cubicBezTo>
                  <a:pt x="81" y="21"/>
                  <a:pt x="81" y="21"/>
                  <a:pt x="81" y="21"/>
                </a:cubicBezTo>
                <a:cubicBezTo>
                  <a:pt x="85" y="22"/>
                  <a:pt x="89" y="23"/>
                  <a:pt x="92" y="25"/>
                </a:cubicBezTo>
                <a:cubicBezTo>
                  <a:pt x="103" y="30"/>
                  <a:pt x="114" y="42"/>
                  <a:pt x="114" y="58"/>
                </a:cubicBezTo>
                <a:cubicBezTo>
                  <a:pt x="114" y="84"/>
                  <a:pt x="114" y="84"/>
                  <a:pt x="114" y="84"/>
                </a:cubicBezTo>
                <a:cubicBezTo>
                  <a:pt x="114" y="102"/>
                  <a:pt x="120" y="118"/>
                  <a:pt x="132" y="132"/>
                </a:cubicBezTo>
                <a:lnTo>
                  <a:pt x="110" y="136"/>
                </a:lnTo>
                <a:close/>
                <a:moveTo>
                  <a:pt x="90" y="37"/>
                </a:moveTo>
                <a:cubicBezTo>
                  <a:pt x="89" y="38"/>
                  <a:pt x="88" y="39"/>
                  <a:pt x="86" y="38"/>
                </a:cubicBezTo>
                <a:cubicBezTo>
                  <a:pt x="76" y="34"/>
                  <a:pt x="64" y="34"/>
                  <a:pt x="55" y="38"/>
                </a:cubicBezTo>
                <a:cubicBezTo>
                  <a:pt x="50" y="41"/>
                  <a:pt x="41" y="48"/>
                  <a:pt x="41" y="58"/>
                </a:cubicBezTo>
                <a:cubicBezTo>
                  <a:pt x="41" y="60"/>
                  <a:pt x="39" y="61"/>
                  <a:pt x="38" y="61"/>
                </a:cubicBezTo>
                <a:cubicBezTo>
                  <a:pt x="38" y="61"/>
                  <a:pt x="38" y="61"/>
                  <a:pt x="38" y="61"/>
                </a:cubicBezTo>
                <a:cubicBezTo>
                  <a:pt x="36" y="61"/>
                  <a:pt x="35" y="60"/>
                  <a:pt x="35" y="58"/>
                </a:cubicBezTo>
                <a:cubicBezTo>
                  <a:pt x="35" y="45"/>
                  <a:pt x="46" y="36"/>
                  <a:pt x="52" y="33"/>
                </a:cubicBezTo>
                <a:cubicBezTo>
                  <a:pt x="63" y="28"/>
                  <a:pt x="77" y="28"/>
                  <a:pt x="88" y="33"/>
                </a:cubicBezTo>
                <a:cubicBezTo>
                  <a:pt x="90" y="34"/>
                  <a:pt x="91" y="35"/>
                  <a:pt x="90" y="3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4000"/>
          </a:p>
        </p:txBody>
      </p:sp>
      <p:sp>
        <p:nvSpPr>
          <p:cNvPr id="19" name="Freeform 1137">
            <a:extLst>
              <a:ext uri="{FF2B5EF4-FFF2-40B4-BE49-F238E27FC236}">
                <a16:creationId xmlns:a16="http://schemas.microsoft.com/office/drawing/2014/main" id="{345AE175-8ACC-4870-BCA5-74ADD425B8F4}"/>
              </a:ext>
            </a:extLst>
          </p:cNvPr>
          <p:cNvSpPr>
            <a:spLocks noEditPoints="1"/>
          </p:cNvSpPr>
          <p:nvPr/>
        </p:nvSpPr>
        <p:spPr bwMode="auto">
          <a:xfrm>
            <a:off x="10716544" y="7746258"/>
            <a:ext cx="1368509" cy="1241199"/>
          </a:xfrm>
          <a:custGeom>
            <a:avLst/>
            <a:gdLst>
              <a:gd name="T0" fmla="*/ 160 w 160"/>
              <a:gd name="T1" fmla="*/ 45 h 144"/>
              <a:gd name="T2" fmla="*/ 160 w 160"/>
              <a:gd name="T3" fmla="*/ 45 h 144"/>
              <a:gd name="T4" fmla="*/ 160 w 160"/>
              <a:gd name="T5" fmla="*/ 44 h 144"/>
              <a:gd name="T6" fmla="*/ 160 w 160"/>
              <a:gd name="T7" fmla="*/ 44 h 144"/>
              <a:gd name="T8" fmla="*/ 133 w 160"/>
              <a:gd name="T9" fmla="*/ 1 h 144"/>
              <a:gd name="T10" fmla="*/ 132 w 160"/>
              <a:gd name="T11" fmla="*/ 0 h 144"/>
              <a:gd name="T12" fmla="*/ 132 w 160"/>
              <a:gd name="T13" fmla="*/ 0 h 144"/>
              <a:gd name="T14" fmla="*/ 29 w 160"/>
              <a:gd name="T15" fmla="*/ 0 h 144"/>
              <a:gd name="T16" fmla="*/ 28 w 160"/>
              <a:gd name="T17" fmla="*/ 0 h 144"/>
              <a:gd name="T18" fmla="*/ 28 w 160"/>
              <a:gd name="T19" fmla="*/ 1 h 144"/>
              <a:gd name="T20" fmla="*/ 27 w 160"/>
              <a:gd name="T21" fmla="*/ 1 h 144"/>
              <a:gd name="T22" fmla="*/ 0 w 160"/>
              <a:gd name="T23" fmla="*/ 44 h 144"/>
              <a:gd name="T24" fmla="*/ 0 w 160"/>
              <a:gd name="T25" fmla="*/ 44 h 144"/>
              <a:gd name="T26" fmla="*/ 0 w 160"/>
              <a:gd name="T27" fmla="*/ 45 h 144"/>
              <a:gd name="T28" fmla="*/ 0 w 160"/>
              <a:gd name="T29" fmla="*/ 46 h 144"/>
              <a:gd name="T30" fmla="*/ 0 w 160"/>
              <a:gd name="T31" fmla="*/ 46 h 144"/>
              <a:gd name="T32" fmla="*/ 0 w 160"/>
              <a:gd name="T33" fmla="*/ 47 h 144"/>
              <a:gd name="T34" fmla="*/ 78 w 160"/>
              <a:gd name="T35" fmla="*/ 143 h 144"/>
              <a:gd name="T36" fmla="*/ 78 w 160"/>
              <a:gd name="T37" fmla="*/ 143 h 144"/>
              <a:gd name="T38" fmla="*/ 79 w 160"/>
              <a:gd name="T39" fmla="*/ 144 h 144"/>
              <a:gd name="T40" fmla="*/ 80 w 160"/>
              <a:gd name="T41" fmla="*/ 144 h 144"/>
              <a:gd name="T42" fmla="*/ 81 w 160"/>
              <a:gd name="T43" fmla="*/ 144 h 144"/>
              <a:gd name="T44" fmla="*/ 82 w 160"/>
              <a:gd name="T45" fmla="*/ 143 h 144"/>
              <a:gd name="T46" fmla="*/ 159 w 160"/>
              <a:gd name="T47" fmla="*/ 47 h 144"/>
              <a:gd name="T48" fmla="*/ 160 w 160"/>
              <a:gd name="T49" fmla="*/ 47 h 144"/>
              <a:gd name="T50" fmla="*/ 160 w 160"/>
              <a:gd name="T51" fmla="*/ 46 h 144"/>
              <a:gd name="T52" fmla="*/ 86 w 160"/>
              <a:gd name="T53" fmla="*/ 5 h 144"/>
              <a:gd name="T54" fmla="*/ 114 w 160"/>
              <a:gd name="T55" fmla="*/ 40 h 144"/>
              <a:gd name="T56" fmla="*/ 109 w 160"/>
              <a:gd name="T57" fmla="*/ 43 h 144"/>
              <a:gd name="T58" fmla="*/ 80 w 160"/>
              <a:gd name="T59" fmla="*/ 7 h 144"/>
              <a:gd name="T60" fmla="*/ 46 w 160"/>
              <a:gd name="T61" fmla="*/ 40 h 144"/>
              <a:gd name="T62" fmla="*/ 74 w 160"/>
              <a:gd name="T63" fmla="*/ 5 h 144"/>
              <a:gd name="T64" fmla="*/ 111 w 160"/>
              <a:gd name="T65" fmla="*/ 48 h 144"/>
              <a:gd name="T66" fmla="*/ 49 w 160"/>
              <a:gd name="T67" fmla="*/ 48 h 144"/>
              <a:gd name="T68" fmla="*/ 131 w 160"/>
              <a:gd name="T69" fmla="*/ 9 h 144"/>
              <a:gd name="T70" fmla="*/ 119 w 160"/>
              <a:gd name="T71" fmla="*/ 43 h 144"/>
              <a:gd name="T72" fmla="*/ 29 w 160"/>
              <a:gd name="T73" fmla="*/ 9 h 144"/>
              <a:gd name="T74" fmla="*/ 7 w 160"/>
              <a:gd name="T75" fmla="*/ 43 h 144"/>
              <a:gd name="T76" fmla="*/ 43 w 160"/>
              <a:gd name="T77" fmla="*/ 48 h 144"/>
              <a:gd name="T78" fmla="*/ 8 w 160"/>
              <a:gd name="T79" fmla="*/ 48 h 144"/>
              <a:gd name="T80" fmla="*/ 86 w 160"/>
              <a:gd name="T81" fmla="*/ 129 h 144"/>
              <a:gd name="T82" fmla="*/ 152 w 160"/>
              <a:gd name="T83"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44">
                <a:moveTo>
                  <a:pt x="160" y="46"/>
                </a:moveTo>
                <a:cubicBezTo>
                  <a:pt x="160" y="46"/>
                  <a:pt x="160" y="46"/>
                  <a:pt x="160" y="45"/>
                </a:cubicBezTo>
                <a:cubicBezTo>
                  <a:pt x="160" y="45"/>
                  <a:pt x="160" y="45"/>
                  <a:pt x="160" y="45"/>
                </a:cubicBezTo>
                <a:cubicBezTo>
                  <a:pt x="160" y="45"/>
                  <a:pt x="160" y="45"/>
                  <a:pt x="160" y="45"/>
                </a:cubicBezTo>
                <a:cubicBezTo>
                  <a:pt x="160" y="45"/>
                  <a:pt x="160" y="45"/>
                  <a:pt x="160" y="44"/>
                </a:cubicBezTo>
                <a:cubicBezTo>
                  <a:pt x="160" y="44"/>
                  <a:pt x="160" y="44"/>
                  <a:pt x="160" y="44"/>
                </a:cubicBezTo>
                <a:cubicBezTo>
                  <a:pt x="160" y="44"/>
                  <a:pt x="160" y="44"/>
                  <a:pt x="160" y="44"/>
                </a:cubicBezTo>
                <a:cubicBezTo>
                  <a:pt x="160" y="44"/>
                  <a:pt x="160" y="44"/>
                  <a:pt x="160" y="44"/>
                </a:cubicBezTo>
                <a:cubicBezTo>
                  <a:pt x="133" y="1"/>
                  <a:pt x="133" y="1"/>
                  <a:pt x="133" y="1"/>
                </a:cubicBezTo>
                <a:cubicBezTo>
                  <a:pt x="133" y="1"/>
                  <a:pt x="133" y="1"/>
                  <a:pt x="133" y="1"/>
                </a:cubicBezTo>
                <a:cubicBezTo>
                  <a:pt x="133" y="1"/>
                  <a:pt x="133" y="1"/>
                  <a:pt x="133" y="1"/>
                </a:cubicBezTo>
                <a:cubicBezTo>
                  <a:pt x="132" y="1"/>
                  <a:pt x="132" y="0"/>
                  <a:pt x="132" y="0"/>
                </a:cubicBezTo>
                <a:cubicBezTo>
                  <a:pt x="132" y="0"/>
                  <a:pt x="132" y="0"/>
                  <a:pt x="132" y="0"/>
                </a:cubicBezTo>
                <a:cubicBezTo>
                  <a:pt x="132" y="0"/>
                  <a:pt x="132" y="0"/>
                  <a:pt x="132" y="0"/>
                </a:cubicBezTo>
                <a:cubicBezTo>
                  <a:pt x="131" y="0"/>
                  <a:pt x="131" y="0"/>
                  <a:pt x="131"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1"/>
                </a:cubicBezTo>
                <a:cubicBezTo>
                  <a:pt x="28" y="1"/>
                  <a:pt x="28" y="1"/>
                  <a:pt x="28" y="1"/>
                </a:cubicBezTo>
                <a:cubicBezTo>
                  <a:pt x="27" y="1"/>
                  <a:pt x="27" y="1"/>
                  <a:pt x="27" y="1"/>
                </a:cubicBezTo>
                <a:cubicBezTo>
                  <a:pt x="0" y="44"/>
                  <a:pt x="0" y="44"/>
                  <a:pt x="0" y="44"/>
                </a:cubicBezTo>
                <a:cubicBezTo>
                  <a:pt x="0" y="44"/>
                  <a:pt x="0" y="44"/>
                  <a:pt x="0" y="44"/>
                </a:cubicBezTo>
                <a:cubicBezTo>
                  <a:pt x="0" y="44"/>
                  <a:pt x="0" y="44"/>
                  <a:pt x="0" y="44"/>
                </a:cubicBezTo>
                <a:cubicBezTo>
                  <a:pt x="0" y="44"/>
                  <a:pt x="0" y="44"/>
                  <a:pt x="0" y="44"/>
                </a:cubicBezTo>
                <a:cubicBezTo>
                  <a:pt x="0" y="45"/>
                  <a:pt x="0" y="45"/>
                  <a:pt x="0" y="45"/>
                </a:cubicBezTo>
                <a:cubicBezTo>
                  <a:pt x="0" y="45"/>
                  <a:pt x="0" y="45"/>
                  <a:pt x="0" y="45"/>
                </a:cubicBezTo>
                <a:cubicBezTo>
                  <a:pt x="0" y="45"/>
                  <a:pt x="0" y="45"/>
                  <a:pt x="0" y="45"/>
                </a:cubicBezTo>
                <a:cubicBezTo>
                  <a:pt x="0" y="46"/>
                  <a:pt x="0" y="46"/>
                  <a:pt x="0" y="46"/>
                </a:cubicBezTo>
                <a:cubicBezTo>
                  <a:pt x="0" y="46"/>
                  <a:pt x="0" y="46"/>
                  <a:pt x="0" y="46"/>
                </a:cubicBezTo>
                <a:cubicBezTo>
                  <a:pt x="0" y="46"/>
                  <a:pt x="0" y="46"/>
                  <a:pt x="0" y="46"/>
                </a:cubicBezTo>
                <a:cubicBezTo>
                  <a:pt x="0" y="47"/>
                  <a:pt x="0" y="47"/>
                  <a:pt x="0" y="47"/>
                </a:cubicBezTo>
                <a:cubicBezTo>
                  <a:pt x="0" y="47"/>
                  <a:pt x="0" y="47"/>
                  <a:pt x="0" y="47"/>
                </a:cubicBezTo>
                <a:cubicBezTo>
                  <a:pt x="1" y="47"/>
                  <a:pt x="1" y="47"/>
                  <a:pt x="1" y="47"/>
                </a:cubicBezTo>
                <a:cubicBezTo>
                  <a:pt x="78" y="143"/>
                  <a:pt x="78" y="143"/>
                  <a:pt x="78" y="143"/>
                </a:cubicBezTo>
                <a:cubicBezTo>
                  <a:pt x="78" y="143"/>
                  <a:pt x="78" y="143"/>
                  <a:pt x="78" y="143"/>
                </a:cubicBezTo>
                <a:cubicBezTo>
                  <a:pt x="78" y="143"/>
                  <a:pt x="78" y="143"/>
                  <a:pt x="78" y="143"/>
                </a:cubicBezTo>
                <a:cubicBezTo>
                  <a:pt x="78" y="143"/>
                  <a:pt x="78" y="143"/>
                  <a:pt x="78" y="143"/>
                </a:cubicBezTo>
                <a:cubicBezTo>
                  <a:pt x="78" y="143"/>
                  <a:pt x="78" y="144"/>
                  <a:pt x="79" y="144"/>
                </a:cubicBezTo>
                <a:cubicBezTo>
                  <a:pt x="79" y="144"/>
                  <a:pt x="79" y="144"/>
                  <a:pt x="79" y="144"/>
                </a:cubicBezTo>
                <a:cubicBezTo>
                  <a:pt x="79" y="144"/>
                  <a:pt x="80" y="144"/>
                  <a:pt x="80" y="144"/>
                </a:cubicBezTo>
                <a:cubicBezTo>
                  <a:pt x="80" y="144"/>
                  <a:pt x="81" y="144"/>
                  <a:pt x="81" y="144"/>
                </a:cubicBezTo>
                <a:cubicBezTo>
                  <a:pt x="81" y="144"/>
                  <a:pt x="81" y="144"/>
                  <a:pt x="81" y="144"/>
                </a:cubicBezTo>
                <a:cubicBezTo>
                  <a:pt x="81" y="144"/>
                  <a:pt x="81" y="144"/>
                  <a:pt x="81" y="144"/>
                </a:cubicBezTo>
                <a:cubicBezTo>
                  <a:pt x="82" y="143"/>
                  <a:pt x="82" y="143"/>
                  <a:pt x="82" y="143"/>
                </a:cubicBezTo>
                <a:cubicBezTo>
                  <a:pt x="82" y="143"/>
                  <a:pt x="82" y="143"/>
                  <a:pt x="82" y="143"/>
                </a:cubicBezTo>
                <a:cubicBezTo>
                  <a:pt x="159" y="47"/>
                  <a:pt x="159" y="47"/>
                  <a:pt x="159" y="47"/>
                </a:cubicBezTo>
                <a:cubicBezTo>
                  <a:pt x="159" y="47"/>
                  <a:pt x="159" y="47"/>
                  <a:pt x="160" y="47"/>
                </a:cubicBezTo>
                <a:cubicBezTo>
                  <a:pt x="160" y="47"/>
                  <a:pt x="160" y="47"/>
                  <a:pt x="160" y="47"/>
                </a:cubicBezTo>
                <a:cubicBezTo>
                  <a:pt x="160" y="47"/>
                  <a:pt x="160" y="47"/>
                  <a:pt x="160" y="46"/>
                </a:cubicBezTo>
                <a:cubicBezTo>
                  <a:pt x="160" y="46"/>
                  <a:pt x="160" y="46"/>
                  <a:pt x="160" y="46"/>
                </a:cubicBezTo>
                <a:cubicBezTo>
                  <a:pt x="160" y="46"/>
                  <a:pt x="160" y="46"/>
                  <a:pt x="160" y="46"/>
                </a:cubicBezTo>
                <a:close/>
                <a:moveTo>
                  <a:pt x="86" y="5"/>
                </a:moveTo>
                <a:cubicBezTo>
                  <a:pt x="127" y="5"/>
                  <a:pt x="127" y="5"/>
                  <a:pt x="127" y="5"/>
                </a:cubicBezTo>
                <a:cubicBezTo>
                  <a:pt x="114" y="40"/>
                  <a:pt x="114" y="40"/>
                  <a:pt x="114" y="40"/>
                </a:cubicBezTo>
                <a:lnTo>
                  <a:pt x="86" y="5"/>
                </a:lnTo>
                <a:close/>
                <a:moveTo>
                  <a:pt x="109" y="43"/>
                </a:moveTo>
                <a:cubicBezTo>
                  <a:pt x="51" y="43"/>
                  <a:pt x="51" y="43"/>
                  <a:pt x="51" y="43"/>
                </a:cubicBezTo>
                <a:cubicBezTo>
                  <a:pt x="80" y="7"/>
                  <a:pt x="80" y="7"/>
                  <a:pt x="80" y="7"/>
                </a:cubicBezTo>
                <a:lnTo>
                  <a:pt x="109" y="43"/>
                </a:lnTo>
                <a:close/>
                <a:moveTo>
                  <a:pt x="46" y="40"/>
                </a:moveTo>
                <a:cubicBezTo>
                  <a:pt x="33" y="5"/>
                  <a:pt x="33" y="5"/>
                  <a:pt x="33" y="5"/>
                </a:cubicBezTo>
                <a:cubicBezTo>
                  <a:pt x="74" y="5"/>
                  <a:pt x="74" y="5"/>
                  <a:pt x="74" y="5"/>
                </a:cubicBezTo>
                <a:lnTo>
                  <a:pt x="46" y="40"/>
                </a:lnTo>
                <a:close/>
                <a:moveTo>
                  <a:pt x="111" y="48"/>
                </a:moveTo>
                <a:cubicBezTo>
                  <a:pt x="80" y="132"/>
                  <a:pt x="80" y="132"/>
                  <a:pt x="80" y="132"/>
                </a:cubicBezTo>
                <a:cubicBezTo>
                  <a:pt x="49" y="48"/>
                  <a:pt x="49" y="48"/>
                  <a:pt x="49" y="48"/>
                </a:cubicBezTo>
                <a:lnTo>
                  <a:pt x="111" y="48"/>
                </a:lnTo>
                <a:close/>
                <a:moveTo>
                  <a:pt x="131" y="9"/>
                </a:moveTo>
                <a:cubicBezTo>
                  <a:pt x="153" y="43"/>
                  <a:pt x="153" y="43"/>
                  <a:pt x="153" y="43"/>
                </a:cubicBezTo>
                <a:cubicBezTo>
                  <a:pt x="119" y="43"/>
                  <a:pt x="119" y="43"/>
                  <a:pt x="119" y="43"/>
                </a:cubicBezTo>
                <a:lnTo>
                  <a:pt x="131" y="9"/>
                </a:lnTo>
                <a:close/>
                <a:moveTo>
                  <a:pt x="29" y="9"/>
                </a:moveTo>
                <a:cubicBezTo>
                  <a:pt x="41" y="43"/>
                  <a:pt x="41" y="43"/>
                  <a:pt x="41" y="43"/>
                </a:cubicBezTo>
                <a:cubicBezTo>
                  <a:pt x="7" y="43"/>
                  <a:pt x="7" y="43"/>
                  <a:pt x="7" y="43"/>
                </a:cubicBezTo>
                <a:lnTo>
                  <a:pt x="29" y="9"/>
                </a:lnTo>
                <a:close/>
                <a:moveTo>
                  <a:pt x="43" y="48"/>
                </a:moveTo>
                <a:cubicBezTo>
                  <a:pt x="72" y="127"/>
                  <a:pt x="72" y="127"/>
                  <a:pt x="72" y="127"/>
                </a:cubicBezTo>
                <a:cubicBezTo>
                  <a:pt x="8" y="48"/>
                  <a:pt x="8" y="48"/>
                  <a:pt x="8" y="48"/>
                </a:cubicBezTo>
                <a:lnTo>
                  <a:pt x="43" y="48"/>
                </a:lnTo>
                <a:close/>
                <a:moveTo>
                  <a:pt x="86" y="129"/>
                </a:moveTo>
                <a:cubicBezTo>
                  <a:pt x="117" y="48"/>
                  <a:pt x="117" y="48"/>
                  <a:pt x="117" y="48"/>
                </a:cubicBezTo>
                <a:cubicBezTo>
                  <a:pt x="152" y="48"/>
                  <a:pt x="152" y="48"/>
                  <a:pt x="152" y="48"/>
                </a:cubicBezTo>
                <a:lnTo>
                  <a:pt x="86" y="12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00"/>
          </a:p>
        </p:txBody>
      </p:sp>
      <p:sp>
        <p:nvSpPr>
          <p:cNvPr id="20" name="Freeform 1147">
            <a:extLst>
              <a:ext uri="{FF2B5EF4-FFF2-40B4-BE49-F238E27FC236}">
                <a16:creationId xmlns:a16="http://schemas.microsoft.com/office/drawing/2014/main" id="{FAEAC238-AF26-4EF0-9A3D-EADAEF7E785F}"/>
              </a:ext>
            </a:extLst>
          </p:cNvPr>
          <p:cNvSpPr>
            <a:spLocks noEditPoints="1"/>
          </p:cNvSpPr>
          <p:nvPr/>
        </p:nvSpPr>
        <p:spPr bwMode="auto">
          <a:xfrm>
            <a:off x="4156518" y="7664704"/>
            <a:ext cx="1396347" cy="1404307"/>
          </a:xfrm>
          <a:custGeom>
            <a:avLst/>
            <a:gdLst>
              <a:gd name="T0" fmla="*/ 116 w 163"/>
              <a:gd name="T1" fmla="*/ 11 h 163"/>
              <a:gd name="T2" fmla="*/ 11 w 163"/>
              <a:gd name="T3" fmla="*/ 115 h 163"/>
              <a:gd name="T4" fmla="*/ 10 w 163"/>
              <a:gd name="T5" fmla="*/ 116 h 163"/>
              <a:gd name="T6" fmla="*/ 10 w 163"/>
              <a:gd name="T7" fmla="*/ 116 h 163"/>
              <a:gd name="T8" fmla="*/ 0 w 163"/>
              <a:gd name="T9" fmla="*/ 160 h 163"/>
              <a:gd name="T10" fmla="*/ 0 w 163"/>
              <a:gd name="T11" fmla="*/ 161 h 163"/>
              <a:gd name="T12" fmla="*/ 1 w 163"/>
              <a:gd name="T13" fmla="*/ 162 h 163"/>
              <a:gd name="T14" fmla="*/ 3 w 163"/>
              <a:gd name="T15" fmla="*/ 163 h 163"/>
              <a:gd name="T16" fmla="*/ 47 w 163"/>
              <a:gd name="T17" fmla="*/ 153 h 163"/>
              <a:gd name="T18" fmla="*/ 47 w 163"/>
              <a:gd name="T19" fmla="*/ 152 h 163"/>
              <a:gd name="T20" fmla="*/ 48 w 163"/>
              <a:gd name="T21" fmla="*/ 152 h 163"/>
              <a:gd name="T22" fmla="*/ 152 w 163"/>
              <a:gd name="T23" fmla="*/ 47 h 163"/>
              <a:gd name="T24" fmla="*/ 148 w 163"/>
              <a:gd name="T25" fmla="*/ 15 h 163"/>
              <a:gd name="T26" fmla="*/ 122 w 163"/>
              <a:gd name="T27" fmla="*/ 13 h 163"/>
              <a:gd name="T28" fmla="*/ 134 w 163"/>
              <a:gd name="T29" fmla="*/ 58 h 163"/>
              <a:gd name="T30" fmla="*/ 109 w 163"/>
              <a:gd name="T31" fmla="*/ 25 h 163"/>
              <a:gd name="T32" fmla="*/ 134 w 163"/>
              <a:gd name="T33" fmla="*/ 58 h 163"/>
              <a:gd name="T34" fmla="*/ 10 w 163"/>
              <a:gd name="T35" fmla="*/ 149 h 163"/>
              <a:gd name="T36" fmla="*/ 15 w 163"/>
              <a:gd name="T37" fmla="*/ 120 h 163"/>
              <a:gd name="T38" fmla="*/ 27 w 163"/>
              <a:gd name="T39" fmla="*/ 133 h 163"/>
              <a:gd name="T40" fmla="*/ 27 w 163"/>
              <a:gd name="T41" fmla="*/ 134 h 163"/>
              <a:gd name="T42" fmla="*/ 27 w 163"/>
              <a:gd name="T43" fmla="*/ 135 h 163"/>
              <a:gd name="T44" fmla="*/ 27 w 163"/>
              <a:gd name="T45" fmla="*/ 135 h 163"/>
              <a:gd name="T46" fmla="*/ 28 w 163"/>
              <a:gd name="T47" fmla="*/ 136 h 163"/>
              <a:gd name="T48" fmla="*/ 29 w 163"/>
              <a:gd name="T49" fmla="*/ 136 h 163"/>
              <a:gd name="T50" fmla="*/ 30 w 163"/>
              <a:gd name="T51" fmla="*/ 136 h 163"/>
              <a:gd name="T52" fmla="*/ 30 w 163"/>
              <a:gd name="T53" fmla="*/ 136 h 163"/>
              <a:gd name="T54" fmla="*/ 30 w 163"/>
              <a:gd name="T55" fmla="*/ 136 h 163"/>
              <a:gd name="T56" fmla="*/ 43 w 163"/>
              <a:gd name="T57" fmla="*/ 148 h 163"/>
              <a:gd name="T58" fmla="*/ 14 w 163"/>
              <a:gd name="T59" fmla="*/ 153 h 163"/>
              <a:gd name="T60" fmla="*/ 51 w 163"/>
              <a:gd name="T61" fmla="*/ 133 h 163"/>
              <a:gd name="T62" fmla="*/ 116 w 163"/>
              <a:gd name="T63" fmla="*/ 64 h 163"/>
              <a:gd name="T64" fmla="*/ 47 w 163"/>
              <a:gd name="T65" fmla="*/ 129 h 163"/>
              <a:gd name="T66" fmla="*/ 34 w 163"/>
              <a:gd name="T67" fmla="*/ 116 h 163"/>
              <a:gd name="T68" fmla="*/ 99 w 163"/>
              <a:gd name="T69" fmla="*/ 47 h 163"/>
              <a:gd name="T70" fmla="*/ 30 w 163"/>
              <a:gd name="T71" fmla="*/ 112 h 163"/>
              <a:gd name="T72" fmla="*/ 101 w 163"/>
              <a:gd name="T73" fmla="*/ 33 h 163"/>
              <a:gd name="T74" fmla="*/ 50 w 163"/>
              <a:gd name="T75" fmla="*/ 142 h 163"/>
              <a:gd name="T76" fmla="*/ 142 w 163"/>
              <a:gd name="T77" fmla="*/ 50 h 163"/>
              <a:gd name="T78" fmla="*/ 118 w 163"/>
              <a:gd name="T79" fmla="*/ 17 h 163"/>
              <a:gd name="T80" fmla="*/ 142 w 163"/>
              <a:gd name="T81" fmla="*/ 5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 h="163">
                <a:moveTo>
                  <a:pt x="152" y="11"/>
                </a:moveTo>
                <a:cubicBezTo>
                  <a:pt x="142" y="0"/>
                  <a:pt x="126" y="0"/>
                  <a:pt x="116" y="11"/>
                </a:cubicBezTo>
                <a:cubicBezTo>
                  <a:pt x="11" y="115"/>
                  <a:pt x="11" y="115"/>
                  <a:pt x="11" y="115"/>
                </a:cubicBezTo>
                <a:cubicBezTo>
                  <a:pt x="11" y="115"/>
                  <a:pt x="11" y="115"/>
                  <a:pt x="11" y="115"/>
                </a:cubicBezTo>
                <a:cubicBezTo>
                  <a:pt x="11" y="115"/>
                  <a:pt x="11" y="115"/>
                  <a:pt x="11" y="115"/>
                </a:cubicBezTo>
                <a:cubicBezTo>
                  <a:pt x="11" y="116"/>
                  <a:pt x="11" y="116"/>
                  <a:pt x="10" y="116"/>
                </a:cubicBezTo>
                <a:cubicBezTo>
                  <a:pt x="10" y="116"/>
                  <a:pt x="10" y="116"/>
                  <a:pt x="10" y="116"/>
                </a:cubicBezTo>
                <a:cubicBezTo>
                  <a:pt x="10" y="116"/>
                  <a:pt x="10" y="116"/>
                  <a:pt x="10" y="116"/>
                </a:cubicBezTo>
                <a:cubicBezTo>
                  <a:pt x="0" y="159"/>
                  <a:pt x="0" y="159"/>
                  <a:pt x="0" y="159"/>
                </a:cubicBezTo>
                <a:cubicBezTo>
                  <a:pt x="0" y="160"/>
                  <a:pt x="0" y="160"/>
                  <a:pt x="0" y="160"/>
                </a:cubicBezTo>
                <a:cubicBezTo>
                  <a:pt x="0" y="160"/>
                  <a:pt x="0" y="160"/>
                  <a:pt x="0" y="160"/>
                </a:cubicBezTo>
                <a:cubicBezTo>
                  <a:pt x="0" y="160"/>
                  <a:pt x="0" y="161"/>
                  <a:pt x="0" y="161"/>
                </a:cubicBezTo>
                <a:cubicBezTo>
                  <a:pt x="0" y="161"/>
                  <a:pt x="0" y="161"/>
                  <a:pt x="0" y="161"/>
                </a:cubicBezTo>
                <a:cubicBezTo>
                  <a:pt x="0" y="162"/>
                  <a:pt x="1" y="162"/>
                  <a:pt x="1" y="162"/>
                </a:cubicBezTo>
                <a:cubicBezTo>
                  <a:pt x="1" y="162"/>
                  <a:pt x="1" y="163"/>
                  <a:pt x="2" y="163"/>
                </a:cubicBezTo>
                <a:cubicBezTo>
                  <a:pt x="2" y="163"/>
                  <a:pt x="3" y="163"/>
                  <a:pt x="3" y="163"/>
                </a:cubicBezTo>
                <a:cubicBezTo>
                  <a:pt x="3" y="163"/>
                  <a:pt x="3" y="163"/>
                  <a:pt x="4" y="163"/>
                </a:cubicBezTo>
                <a:cubicBezTo>
                  <a:pt x="47" y="153"/>
                  <a:pt x="47" y="153"/>
                  <a:pt x="47" y="153"/>
                </a:cubicBezTo>
                <a:cubicBezTo>
                  <a:pt x="47" y="153"/>
                  <a:pt x="47" y="153"/>
                  <a:pt x="47" y="153"/>
                </a:cubicBezTo>
                <a:cubicBezTo>
                  <a:pt x="47" y="153"/>
                  <a:pt x="47" y="153"/>
                  <a:pt x="47" y="152"/>
                </a:cubicBezTo>
                <a:cubicBezTo>
                  <a:pt x="47" y="152"/>
                  <a:pt x="47" y="152"/>
                  <a:pt x="48" y="152"/>
                </a:cubicBezTo>
                <a:cubicBezTo>
                  <a:pt x="48" y="152"/>
                  <a:pt x="48" y="152"/>
                  <a:pt x="48" y="152"/>
                </a:cubicBezTo>
                <a:cubicBezTo>
                  <a:pt x="48" y="152"/>
                  <a:pt x="48" y="152"/>
                  <a:pt x="48" y="152"/>
                </a:cubicBezTo>
                <a:cubicBezTo>
                  <a:pt x="152" y="47"/>
                  <a:pt x="152" y="47"/>
                  <a:pt x="152" y="47"/>
                </a:cubicBezTo>
                <a:cubicBezTo>
                  <a:pt x="163" y="37"/>
                  <a:pt x="163" y="21"/>
                  <a:pt x="152" y="11"/>
                </a:cubicBezTo>
                <a:close/>
                <a:moveTo>
                  <a:pt x="148" y="15"/>
                </a:moveTo>
                <a:cubicBezTo>
                  <a:pt x="155" y="22"/>
                  <a:pt x="156" y="33"/>
                  <a:pt x="150" y="41"/>
                </a:cubicBezTo>
                <a:cubicBezTo>
                  <a:pt x="122" y="13"/>
                  <a:pt x="122" y="13"/>
                  <a:pt x="122" y="13"/>
                </a:cubicBezTo>
                <a:cubicBezTo>
                  <a:pt x="130" y="7"/>
                  <a:pt x="141" y="8"/>
                  <a:pt x="148" y="15"/>
                </a:cubicBezTo>
                <a:close/>
                <a:moveTo>
                  <a:pt x="134" y="58"/>
                </a:moveTo>
                <a:cubicBezTo>
                  <a:pt x="105" y="29"/>
                  <a:pt x="105" y="29"/>
                  <a:pt x="105" y="29"/>
                </a:cubicBezTo>
                <a:cubicBezTo>
                  <a:pt x="109" y="25"/>
                  <a:pt x="109" y="25"/>
                  <a:pt x="109" y="25"/>
                </a:cubicBezTo>
                <a:cubicBezTo>
                  <a:pt x="138" y="54"/>
                  <a:pt x="138" y="54"/>
                  <a:pt x="138" y="54"/>
                </a:cubicBezTo>
                <a:lnTo>
                  <a:pt x="134" y="58"/>
                </a:lnTo>
                <a:close/>
                <a:moveTo>
                  <a:pt x="14" y="149"/>
                </a:moveTo>
                <a:cubicBezTo>
                  <a:pt x="13" y="148"/>
                  <a:pt x="11" y="148"/>
                  <a:pt x="10" y="149"/>
                </a:cubicBezTo>
                <a:cubicBezTo>
                  <a:pt x="8" y="151"/>
                  <a:pt x="8" y="151"/>
                  <a:pt x="8" y="151"/>
                </a:cubicBezTo>
                <a:cubicBezTo>
                  <a:pt x="15" y="120"/>
                  <a:pt x="15" y="120"/>
                  <a:pt x="15" y="120"/>
                </a:cubicBezTo>
                <a:cubicBezTo>
                  <a:pt x="28" y="118"/>
                  <a:pt x="28" y="118"/>
                  <a:pt x="28" y="118"/>
                </a:cubicBezTo>
                <a:cubicBezTo>
                  <a:pt x="27" y="133"/>
                  <a:pt x="27" y="133"/>
                  <a:pt x="27" y="133"/>
                </a:cubicBezTo>
                <a:cubicBezTo>
                  <a:pt x="27" y="133"/>
                  <a:pt x="27" y="133"/>
                  <a:pt x="27" y="133"/>
                </a:cubicBezTo>
                <a:cubicBezTo>
                  <a:pt x="27" y="134"/>
                  <a:pt x="27" y="134"/>
                  <a:pt x="27" y="134"/>
                </a:cubicBezTo>
                <a:cubicBezTo>
                  <a:pt x="27" y="134"/>
                  <a:pt x="27" y="134"/>
                  <a:pt x="27" y="134"/>
                </a:cubicBezTo>
                <a:cubicBezTo>
                  <a:pt x="27" y="134"/>
                  <a:pt x="27" y="134"/>
                  <a:pt x="27" y="135"/>
                </a:cubicBezTo>
                <a:cubicBezTo>
                  <a:pt x="27" y="135"/>
                  <a:pt x="27" y="135"/>
                  <a:pt x="27" y="135"/>
                </a:cubicBezTo>
                <a:cubicBezTo>
                  <a:pt x="27" y="135"/>
                  <a:pt x="27" y="135"/>
                  <a:pt x="27" y="135"/>
                </a:cubicBezTo>
                <a:cubicBezTo>
                  <a:pt x="28" y="136"/>
                  <a:pt x="28" y="136"/>
                  <a:pt x="28" y="136"/>
                </a:cubicBezTo>
                <a:cubicBezTo>
                  <a:pt x="28" y="136"/>
                  <a:pt x="28" y="136"/>
                  <a:pt x="28" y="136"/>
                </a:cubicBezTo>
                <a:cubicBezTo>
                  <a:pt x="28" y="136"/>
                  <a:pt x="29" y="136"/>
                  <a:pt x="29" y="136"/>
                </a:cubicBezTo>
                <a:cubicBezTo>
                  <a:pt x="29" y="136"/>
                  <a:pt x="29" y="136"/>
                  <a:pt x="29" y="136"/>
                </a:cubicBezTo>
                <a:cubicBezTo>
                  <a:pt x="29" y="136"/>
                  <a:pt x="29"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45" y="135"/>
                  <a:pt x="45" y="135"/>
                  <a:pt x="45" y="135"/>
                </a:cubicBezTo>
                <a:cubicBezTo>
                  <a:pt x="43" y="148"/>
                  <a:pt x="43" y="148"/>
                  <a:pt x="43" y="148"/>
                </a:cubicBezTo>
                <a:cubicBezTo>
                  <a:pt x="12" y="155"/>
                  <a:pt x="12" y="155"/>
                  <a:pt x="12" y="155"/>
                </a:cubicBezTo>
                <a:cubicBezTo>
                  <a:pt x="14" y="153"/>
                  <a:pt x="14" y="153"/>
                  <a:pt x="14" y="153"/>
                </a:cubicBezTo>
                <a:cubicBezTo>
                  <a:pt x="15" y="152"/>
                  <a:pt x="15" y="150"/>
                  <a:pt x="14" y="149"/>
                </a:cubicBezTo>
                <a:close/>
                <a:moveTo>
                  <a:pt x="51" y="133"/>
                </a:moveTo>
                <a:cubicBezTo>
                  <a:pt x="116" y="68"/>
                  <a:pt x="116" y="68"/>
                  <a:pt x="116" y="68"/>
                </a:cubicBezTo>
                <a:cubicBezTo>
                  <a:pt x="117" y="67"/>
                  <a:pt x="117" y="65"/>
                  <a:pt x="116" y="64"/>
                </a:cubicBezTo>
                <a:cubicBezTo>
                  <a:pt x="114" y="63"/>
                  <a:pt x="113" y="63"/>
                  <a:pt x="111" y="64"/>
                </a:cubicBezTo>
                <a:cubicBezTo>
                  <a:pt x="47" y="129"/>
                  <a:pt x="47" y="129"/>
                  <a:pt x="47" y="129"/>
                </a:cubicBezTo>
                <a:cubicBezTo>
                  <a:pt x="33" y="130"/>
                  <a:pt x="33" y="130"/>
                  <a:pt x="33" y="130"/>
                </a:cubicBezTo>
                <a:cubicBezTo>
                  <a:pt x="34" y="116"/>
                  <a:pt x="34" y="116"/>
                  <a:pt x="34" y="116"/>
                </a:cubicBezTo>
                <a:cubicBezTo>
                  <a:pt x="99" y="52"/>
                  <a:pt x="99" y="52"/>
                  <a:pt x="99" y="52"/>
                </a:cubicBezTo>
                <a:cubicBezTo>
                  <a:pt x="100" y="50"/>
                  <a:pt x="100" y="49"/>
                  <a:pt x="99" y="47"/>
                </a:cubicBezTo>
                <a:cubicBezTo>
                  <a:pt x="98" y="46"/>
                  <a:pt x="96" y="46"/>
                  <a:pt x="95" y="47"/>
                </a:cubicBezTo>
                <a:cubicBezTo>
                  <a:pt x="30" y="112"/>
                  <a:pt x="30" y="112"/>
                  <a:pt x="30" y="112"/>
                </a:cubicBezTo>
                <a:cubicBezTo>
                  <a:pt x="21" y="113"/>
                  <a:pt x="21" y="113"/>
                  <a:pt x="21" y="113"/>
                </a:cubicBezTo>
                <a:cubicBezTo>
                  <a:pt x="101" y="33"/>
                  <a:pt x="101" y="33"/>
                  <a:pt x="101" y="33"/>
                </a:cubicBezTo>
                <a:cubicBezTo>
                  <a:pt x="130" y="62"/>
                  <a:pt x="130" y="62"/>
                  <a:pt x="130" y="62"/>
                </a:cubicBezTo>
                <a:cubicBezTo>
                  <a:pt x="50" y="142"/>
                  <a:pt x="50" y="142"/>
                  <a:pt x="50" y="142"/>
                </a:cubicBezTo>
                <a:lnTo>
                  <a:pt x="51" y="133"/>
                </a:lnTo>
                <a:close/>
                <a:moveTo>
                  <a:pt x="142" y="50"/>
                </a:moveTo>
                <a:cubicBezTo>
                  <a:pt x="113" y="21"/>
                  <a:pt x="113" y="21"/>
                  <a:pt x="113" y="21"/>
                </a:cubicBezTo>
                <a:cubicBezTo>
                  <a:pt x="118" y="17"/>
                  <a:pt x="118" y="17"/>
                  <a:pt x="118" y="17"/>
                </a:cubicBezTo>
                <a:cubicBezTo>
                  <a:pt x="146" y="45"/>
                  <a:pt x="146" y="45"/>
                  <a:pt x="146" y="45"/>
                </a:cubicBezTo>
                <a:lnTo>
                  <a:pt x="142" y="5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00"/>
          </a:p>
        </p:txBody>
      </p:sp>
      <p:sp>
        <p:nvSpPr>
          <p:cNvPr id="21" name="Freeform 2123">
            <a:extLst>
              <a:ext uri="{FF2B5EF4-FFF2-40B4-BE49-F238E27FC236}">
                <a16:creationId xmlns:a16="http://schemas.microsoft.com/office/drawing/2014/main" id="{5D4EC0FE-4E9A-40E8-927E-B2FABBAB0698}"/>
              </a:ext>
            </a:extLst>
          </p:cNvPr>
          <p:cNvSpPr>
            <a:spLocks noEditPoints="1"/>
          </p:cNvSpPr>
          <p:nvPr/>
        </p:nvSpPr>
        <p:spPr bwMode="auto">
          <a:xfrm>
            <a:off x="17031948" y="7468895"/>
            <a:ext cx="1650592" cy="1795925"/>
          </a:xfrm>
          <a:custGeom>
            <a:avLst/>
            <a:gdLst>
              <a:gd name="T0" fmla="*/ 24 w 148"/>
              <a:gd name="T1" fmla="*/ 74 h 160"/>
              <a:gd name="T2" fmla="*/ 56 w 148"/>
              <a:gd name="T3" fmla="*/ 148 h 160"/>
              <a:gd name="T4" fmla="*/ 62 w 148"/>
              <a:gd name="T5" fmla="*/ 151 h 160"/>
              <a:gd name="T6" fmla="*/ 65 w 148"/>
              <a:gd name="T7" fmla="*/ 160 h 160"/>
              <a:gd name="T8" fmla="*/ 86 w 148"/>
              <a:gd name="T9" fmla="*/ 157 h 160"/>
              <a:gd name="T10" fmla="*/ 89 w 148"/>
              <a:gd name="T11" fmla="*/ 151 h 160"/>
              <a:gd name="T12" fmla="*/ 92 w 148"/>
              <a:gd name="T13" fmla="*/ 121 h 160"/>
              <a:gd name="T14" fmla="*/ 74 w 148"/>
              <a:gd name="T15" fmla="*/ 24 h 160"/>
              <a:gd name="T16" fmla="*/ 80 w 148"/>
              <a:gd name="T17" fmla="*/ 148 h 160"/>
              <a:gd name="T18" fmla="*/ 68 w 148"/>
              <a:gd name="T19" fmla="*/ 154 h 160"/>
              <a:gd name="T20" fmla="*/ 65 w 148"/>
              <a:gd name="T21" fmla="*/ 145 h 160"/>
              <a:gd name="T22" fmla="*/ 62 w 148"/>
              <a:gd name="T23" fmla="*/ 130 h 160"/>
              <a:gd name="T24" fmla="*/ 86 w 148"/>
              <a:gd name="T25" fmla="*/ 145 h 160"/>
              <a:gd name="T26" fmla="*/ 88 w 148"/>
              <a:gd name="T27" fmla="*/ 116 h 160"/>
              <a:gd name="T28" fmla="*/ 86 w 148"/>
              <a:gd name="T29" fmla="*/ 124 h 160"/>
              <a:gd name="T30" fmla="*/ 62 w 148"/>
              <a:gd name="T31" fmla="*/ 119 h 160"/>
              <a:gd name="T32" fmla="*/ 30 w 148"/>
              <a:gd name="T33" fmla="*/ 74 h 160"/>
              <a:gd name="T34" fmla="*/ 119 w 148"/>
              <a:gd name="T35" fmla="*/ 74 h 160"/>
              <a:gd name="T36" fmla="*/ 71 w 148"/>
              <a:gd name="T37" fmla="*/ 15 h 160"/>
              <a:gd name="T38" fmla="*/ 74 w 148"/>
              <a:gd name="T39" fmla="*/ 0 h 160"/>
              <a:gd name="T40" fmla="*/ 77 w 148"/>
              <a:gd name="T41" fmla="*/ 15 h 160"/>
              <a:gd name="T42" fmla="*/ 71 w 148"/>
              <a:gd name="T43" fmla="*/ 15 h 160"/>
              <a:gd name="T44" fmla="*/ 145 w 148"/>
              <a:gd name="T45" fmla="*/ 77 h 160"/>
              <a:gd name="T46" fmla="*/ 130 w 148"/>
              <a:gd name="T47" fmla="*/ 74 h 160"/>
              <a:gd name="T48" fmla="*/ 145 w 148"/>
              <a:gd name="T49" fmla="*/ 71 h 160"/>
              <a:gd name="T50" fmla="*/ 18 w 148"/>
              <a:gd name="T51" fmla="*/ 74 h 160"/>
              <a:gd name="T52" fmla="*/ 3 w 148"/>
              <a:gd name="T53" fmla="*/ 77 h 160"/>
              <a:gd name="T54" fmla="*/ 3 w 148"/>
              <a:gd name="T55" fmla="*/ 71 h 160"/>
              <a:gd name="T56" fmla="*/ 18 w 148"/>
              <a:gd name="T57" fmla="*/ 74 h 160"/>
              <a:gd name="T58" fmla="*/ 126 w 148"/>
              <a:gd name="T59" fmla="*/ 26 h 160"/>
              <a:gd name="T60" fmla="*/ 116 w 148"/>
              <a:gd name="T61" fmla="*/ 35 h 160"/>
              <a:gd name="T62" fmla="*/ 114 w 148"/>
              <a:gd name="T63" fmla="*/ 30 h 160"/>
              <a:gd name="T64" fmla="*/ 126 w 148"/>
              <a:gd name="T65" fmla="*/ 22 h 160"/>
              <a:gd name="T66" fmla="*/ 34 w 148"/>
              <a:gd name="T67" fmla="*/ 118 h 160"/>
              <a:gd name="T68" fmla="*/ 24 w 148"/>
              <a:gd name="T69" fmla="*/ 127 h 160"/>
              <a:gd name="T70" fmla="*/ 22 w 148"/>
              <a:gd name="T71" fmla="*/ 122 h 160"/>
              <a:gd name="T72" fmla="*/ 34 w 148"/>
              <a:gd name="T73" fmla="*/ 114 h 160"/>
              <a:gd name="T74" fmla="*/ 126 w 148"/>
              <a:gd name="T75" fmla="*/ 126 h 160"/>
              <a:gd name="T76" fmla="*/ 122 w 148"/>
              <a:gd name="T77" fmla="*/ 126 h 160"/>
              <a:gd name="T78" fmla="*/ 114 w 148"/>
              <a:gd name="T79" fmla="*/ 114 h 160"/>
              <a:gd name="T80" fmla="*/ 126 w 148"/>
              <a:gd name="T81" fmla="*/ 122 h 160"/>
              <a:gd name="T82" fmla="*/ 22 w 148"/>
              <a:gd name="T83" fmla="*/ 22 h 160"/>
              <a:gd name="T84" fmla="*/ 34 w 148"/>
              <a:gd name="T85" fmla="*/ 30 h 160"/>
              <a:gd name="T86" fmla="*/ 32 w 148"/>
              <a:gd name="T87" fmla="*/ 35 h 160"/>
              <a:gd name="T88" fmla="*/ 22 w 148"/>
              <a:gd name="T89" fmla="*/ 26 h 160"/>
              <a:gd name="T90" fmla="*/ 74 w 148"/>
              <a:gd name="T91" fmla="*/ 44 h 160"/>
              <a:gd name="T92" fmla="*/ 41 w 148"/>
              <a:gd name="T93" fmla="*/ 77 h 160"/>
              <a:gd name="T94" fmla="*/ 74 w 148"/>
              <a:gd name="T95" fmla="*/ 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74" y="24"/>
                </a:moveTo>
                <a:cubicBezTo>
                  <a:pt x="46" y="24"/>
                  <a:pt x="24" y="46"/>
                  <a:pt x="24" y="74"/>
                </a:cubicBezTo>
                <a:cubicBezTo>
                  <a:pt x="24" y="95"/>
                  <a:pt x="37" y="114"/>
                  <a:pt x="56" y="121"/>
                </a:cubicBezTo>
                <a:cubicBezTo>
                  <a:pt x="56" y="148"/>
                  <a:pt x="56" y="148"/>
                  <a:pt x="56" y="148"/>
                </a:cubicBezTo>
                <a:cubicBezTo>
                  <a:pt x="56" y="150"/>
                  <a:pt x="58" y="151"/>
                  <a:pt x="59" y="151"/>
                </a:cubicBezTo>
                <a:cubicBezTo>
                  <a:pt x="62" y="151"/>
                  <a:pt x="62" y="151"/>
                  <a:pt x="62" y="151"/>
                </a:cubicBezTo>
                <a:cubicBezTo>
                  <a:pt x="62" y="157"/>
                  <a:pt x="62" y="157"/>
                  <a:pt x="62" y="157"/>
                </a:cubicBezTo>
                <a:cubicBezTo>
                  <a:pt x="62" y="159"/>
                  <a:pt x="64" y="160"/>
                  <a:pt x="65" y="160"/>
                </a:cubicBezTo>
                <a:cubicBezTo>
                  <a:pt x="83" y="160"/>
                  <a:pt x="83" y="160"/>
                  <a:pt x="83" y="160"/>
                </a:cubicBezTo>
                <a:cubicBezTo>
                  <a:pt x="85" y="160"/>
                  <a:pt x="86" y="159"/>
                  <a:pt x="86" y="157"/>
                </a:cubicBezTo>
                <a:cubicBezTo>
                  <a:pt x="86" y="151"/>
                  <a:pt x="86" y="151"/>
                  <a:pt x="86" y="151"/>
                </a:cubicBezTo>
                <a:cubicBezTo>
                  <a:pt x="89" y="151"/>
                  <a:pt x="89" y="151"/>
                  <a:pt x="89" y="151"/>
                </a:cubicBezTo>
                <a:cubicBezTo>
                  <a:pt x="91" y="151"/>
                  <a:pt x="92" y="150"/>
                  <a:pt x="92" y="148"/>
                </a:cubicBezTo>
                <a:cubicBezTo>
                  <a:pt x="92" y="121"/>
                  <a:pt x="92" y="121"/>
                  <a:pt x="92" y="121"/>
                </a:cubicBezTo>
                <a:cubicBezTo>
                  <a:pt x="111" y="114"/>
                  <a:pt x="124" y="95"/>
                  <a:pt x="124" y="74"/>
                </a:cubicBezTo>
                <a:cubicBezTo>
                  <a:pt x="124" y="46"/>
                  <a:pt x="102" y="24"/>
                  <a:pt x="74" y="24"/>
                </a:cubicBezTo>
                <a:close/>
                <a:moveTo>
                  <a:pt x="83" y="145"/>
                </a:moveTo>
                <a:cubicBezTo>
                  <a:pt x="81" y="145"/>
                  <a:pt x="80" y="147"/>
                  <a:pt x="80" y="148"/>
                </a:cubicBezTo>
                <a:cubicBezTo>
                  <a:pt x="80" y="154"/>
                  <a:pt x="80" y="154"/>
                  <a:pt x="80" y="154"/>
                </a:cubicBezTo>
                <a:cubicBezTo>
                  <a:pt x="68" y="154"/>
                  <a:pt x="68" y="154"/>
                  <a:pt x="68" y="154"/>
                </a:cubicBezTo>
                <a:cubicBezTo>
                  <a:pt x="68" y="148"/>
                  <a:pt x="68" y="148"/>
                  <a:pt x="68" y="148"/>
                </a:cubicBezTo>
                <a:cubicBezTo>
                  <a:pt x="68" y="147"/>
                  <a:pt x="67" y="145"/>
                  <a:pt x="65" y="145"/>
                </a:cubicBezTo>
                <a:cubicBezTo>
                  <a:pt x="62" y="145"/>
                  <a:pt x="62" y="145"/>
                  <a:pt x="62" y="145"/>
                </a:cubicBezTo>
                <a:cubicBezTo>
                  <a:pt x="62" y="130"/>
                  <a:pt x="62" y="130"/>
                  <a:pt x="62" y="130"/>
                </a:cubicBezTo>
                <a:cubicBezTo>
                  <a:pt x="86" y="130"/>
                  <a:pt x="86" y="130"/>
                  <a:pt x="86" y="130"/>
                </a:cubicBezTo>
                <a:cubicBezTo>
                  <a:pt x="86" y="145"/>
                  <a:pt x="86" y="145"/>
                  <a:pt x="86" y="145"/>
                </a:cubicBezTo>
                <a:lnTo>
                  <a:pt x="83" y="145"/>
                </a:lnTo>
                <a:close/>
                <a:moveTo>
                  <a:pt x="88" y="116"/>
                </a:moveTo>
                <a:cubicBezTo>
                  <a:pt x="87" y="117"/>
                  <a:pt x="86" y="118"/>
                  <a:pt x="86" y="119"/>
                </a:cubicBezTo>
                <a:cubicBezTo>
                  <a:pt x="86" y="124"/>
                  <a:pt x="86" y="124"/>
                  <a:pt x="86" y="124"/>
                </a:cubicBezTo>
                <a:cubicBezTo>
                  <a:pt x="62" y="124"/>
                  <a:pt x="62" y="124"/>
                  <a:pt x="62" y="124"/>
                </a:cubicBezTo>
                <a:cubicBezTo>
                  <a:pt x="62" y="119"/>
                  <a:pt x="62" y="119"/>
                  <a:pt x="62" y="119"/>
                </a:cubicBezTo>
                <a:cubicBezTo>
                  <a:pt x="62" y="118"/>
                  <a:pt x="61" y="117"/>
                  <a:pt x="60" y="116"/>
                </a:cubicBezTo>
                <a:cubicBezTo>
                  <a:pt x="42" y="110"/>
                  <a:pt x="30" y="93"/>
                  <a:pt x="30" y="74"/>
                </a:cubicBezTo>
                <a:cubicBezTo>
                  <a:pt x="30" y="50"/>
                  <a:pt x="50" y="30"/>
                  <a:pt x="74" y="30"/>
                </a:cubicBezTo>
                <a:cubicBezTo>
                  <a:pt x="99" y="30"/>
                  <a:pt x="119" y="50"/>
                  <a:pt x="119" y="74"/>
                </a:cubicBezTo>
                <a:cubicBezTo>
                  <a:pt x="119" y="93"/>
                  <a:pt x="106" y="110"/>
                  <a:pt x="88" y="116"/>
                </a:cubicBezTo>
                <a:close/>
                <a:moveTo>
                  <a:pt x="71" y="15"/>
                </a:moveTo>
                <a:cubicBezTo>
                  <a:pt x="71" y="3"/>
                  <a:pt x="71" y="3"/>
                  <a:pt x="71" y="3"/>
                </a:cubicBezTo>
                <a:cubicBezTo>
                  <a:pt x="71" y="1"/>
                  <a:pt x="72" y="0"/>
                  <a:pt x="74" y="0"/>
                </a:cubicBezTo>
                <a:cubicBezTo>
                  <a:pt x="76" y="0"/>
                  <a:pt x="77" y="1"/>
                  <a:pt x="77" y="3"/>
                </a:cubicBezTo>
                <a:cubicBezTo>
                  <a:pt x="77" y="15"/>
                  <a:pt x="77" y="15"/>
                  <a:pt x="77" y="15"/>
                </a:cubicBezTo>
                <a:cubicBezTo>
                  <a:pt x="77" y="16"/>
                  <a:pt x="76" y="18"/>
                  <a:pt x="74" y="18"/>
                </a:cubicBezTo>
                <a:cubicBezTo>
                  <a:pt x="72" y="18"/>
                  <a:pt x="71" y="16"/>
                  <a:pt x="71" y="15"/>
                </a:cubicBezTo>
                <a:close/>
                <a:moveTo>
                  <a:pt x="148" y="74"/>
                </a:moveTo>
                <a:cubicBezTo>
                  <a:pt x="148" y="76"/>
                  <a:pt x="147" y="77"/>
                  <a:pt x="145" y="77"/>
                </a:cubicBezTo>
                <a:cubicBezTo>
                  <a:pt x="133" y="77"/>
                  <a:pt x="133" y="77"/>
                  <a:pt x="133" y="77"/>
                </a:cubicBezTo>
                <a:cubicBezTo>
                  <a:pt x="132" y="77"/>
                  <a:pt x="130" y="76"/>
                  <a:pt x="130" y="74"/>
                </a:cubicBezTo>
                <a:cubicBezTo>
                  <a:pt x="130" y="72"/>
                  <a:pt x="132" y="71"/>
                  <a:pt x="133" y="71"/>
                </a:cubicBezTo>
                <a:cubicBezTo>
                  <a:pt x="145" y="71"/>
                  <a:pt x="145" y="71"/>
                  <a:pt x="145" y="71"/>
                </a:cubicBezTo>
                <a:cubicBezTo>
                  <a:pt x="147" y="71"/>
                  <a:pt x="148" y="72"/>
                  <a:pt x="148" y="74"/>
                </a:cubicBezTo>
                <a:close/>
                <a:moveTo>
                  <a:pt x="18" y="74"/>
                </a:moveTo>
                <a:cubicBezTo>
                  <a:pt x="18" y="76"/>
                  <a:pt x="16" y="77"/>
                  <a:pt x="15" y="77"/>
                </a:cubicBezTo>
                <a:cubicBezTo>
                  <a:pt x="3" y="77"/>
                  <a:pt x="3" y="77"/>
                  <a:pt x="3" y="77"/>
                </a:cubicBezTo>
                <a:cubicBezTo>
                  <a:pt x="1" y="77"/>
                  <a:pt x="0" y="76"/>
                  <a:pt x="0" y="74"/>
                </a:cubicBezTo>
                <a:cubicBezTo>
                  <a:pt x="0" y="72"/>
                  <a:pt x="1" y="71"/>
                  <a:pt x="3" y="71"/>
                </a:cubicBezTo>
                <a:cubicBezTo>
                  <a:pt x="15" y="71"/>
                  <a:pt x="15" y="71"/>
                  <a:pt x="15" y="71"/>
                </a:cubicBezTo>
                <a:cubicBezTo>
                  <a:pt x="16" y="71"/>
                  <a:pt x="18" y="72"/>
                  <a:pt x="18" y="74"/>
                </a:cubicBezTo>
                <a:close/>
                <a:moveTo>
                  <a:pt x="126" y="22"/>
                </a:moveTo>
                <a:cubicBezTo>
                  <a:pt x="128" y="23"/>
                  <a:pt x="128" y="25"/>
                  <a:pt x="126" y="26"/>
                </a:cubicBezTo>
                <a:cubicBezTo>
                  <a:pt x="118" y="34"/>
                  <a:pt x="118" y="34"/>
                  <a:pt x="118" y="34"/>
                </a:cubicBezTo>
                <a:cubicBezTo>
                  <a:pt x="117" y="35"/>
                  <a:pt x="117" y="35"/>
                  <a:pt x="116" y="35"/>
                </a:cubicBezTo>
                <a:cubicBezTo>
                  <a:pt x="115" y="35"/>
                  <a:pt x="114" y="35"/>
                  <a:pt x="114" y="34"/>
                </a:cubicBezTo>
                <a:cubicBezTo>
                  <a:pt x="113" y="33"/>
                  <a:pt x="113" y="31"/>
                  <a:pt x="114" y="30"/>
                </a:cubicBezTo>
                <a:cubicBezTo>
                  <a:pt x="122" y="22"/>
                  <a:pt x="122" y="22"/>
                  <a:pt x="122" y="22"/>
                </a:cubicBezTo>
                <a:cubicBezTo>
                  <a:pt x="123" y="21"/>
                  <a:pt x="125" y="21"/>
                  <a:pt x="126" y="22"/>
                </a:cubicBezTo>
                <a:close/>
                <a:moveTo>
                  <a:pt x="34" y="114"/>
                </a:moveTo>
                <a:cubicBezTo>
                  <a:pt x="35" y="115"/>
                  <a:pt x="35" y="117"/>
                  <a:pt x="34" y="118"/>
                </a:cubicBezTo>
                <a:cubicBezTo>
                  <a:pt x="26" y="126"/>
                  <a:pt x="26" y="126"/>
                  <a:pt x="26" y="126"/>
                </a:cubicBezTo>
                <a:cubicBezTo>
                  <a:pt x="25" y="127"/>
                  <a:pt x="25" y="127"/>
                  <a:pt x="24" y="127"/>
                </a:cubicBezTo>
                <a:cubicBezTo>
                  <a:pt x="23" y="127"/>
                  <a:pt x="22" y="127"/>
                  <a:pt x="22" y="126"/>
                </a:cubicBezTo>
                <a:cubicBezTo>
                  <a:pt x="21" y="125"/>
                  <a:pt x="21" y="123"/>
                  <a:pt x="22" y="122"/>
                </a:cubicBezTo>
                <a:cubicBezTo>
                  <a:pt x="30" y="114"/>
                  <a:pt x="30" y="114"/>
                  <a:pt x="30" y="114"/>
                </a:cubicBezTo>
                <a:cubicBezTo>
                  <a:pt x="31" y="113"/>
                  <a:pt x="33" y="113"/>
                  <a:pt x="34" y="114"/>
                </a:cubicBezTo>
                <a:close/>
                <a:moveTo>
                  <a:pt x="126" y="122"/>
                </a:moveTo>
                <a:cubicBezTo>
                  <a:pt x="128" y="123"/>
                  <a:pt x="128" y="125"/>
                  <a:pt x="126" y="126"/>
                </a:cubicBezTo>
                <a:cubicBezTo>
                  <a:pt x="126" y="127"/>
                  <a:pt x="125" y="127"/>
                  <a:pt x="124" y="127"/>
                </a:cubicBezTo>
                <a:cubicBezTo>
                  <a:pt x="124" y="127"/>
                  <a:pt x="123" y="127"/>
                  <a:pt x="122" y="126"/>
                </a:cubicBezTo>
                <a:cubicBezTo>
                  <a:pt x="114" y="118"/>
                  <a:pt x="114" y="118"/>
                  <a:pt x="114" y="118"/>
                </a:cubicBezTo>
                <a:cubicBezTo>
                  <a:pt x="113" y="117"/>
                  <a:pt x="113" y="115"/>
                  <a:pt x="114" y="114"/>
                </a:cubicBezTo>
                <a:cubicBezTo>
                  <a:pt x="115" y="113"/>
                  <a:pt x="117" y="113"/>
                  <a:pt x="118" y="114"/>
                </a:cubicBezTo>
                <a:lnTo>
                  <a:pt x="126" y="122"/>
                </a:lnTo>
                <a:close/>
                <a:moveTo>
                  <a:pt x="22" y="26"/>
                </a:moveTo>
                <a:cubicBezTo>
                  <a:pt x="21" y="25"/>
                  <a:pt x="21" y="23"/>
                  <a:pt x="22" y="22"/>
                </a:cubicBezTo>
                <a:cubicBezTo>
                  <a:pt x="23" y="21"/>
                  <a:pt x="25" y="21"/>
                  <a:pt x="26" y="22"/>
                </a:cubicBezTo>
                <a:cubicBezTo>
                  <a:pt x="34" y="30"/>
                  <a:pt x="34" y="30"/>
                  <a:pt x="34" y="30"/>
                </a:cubicBezTo>
                <a:cubicBezTo>
                  <a:pt x="35" y="31"/>
                  <a:pt x="35" y="33"/>
                  <a:pt x="34" y="34"/>
                </a:cubicBezTo>
                <a:cubicBezTo>
                  <a:pt x="34" y="35"/>
                  <a:pt x="33" y="35"/>
                  <a:pt x="32" y="35"/>
                </a:cubicBezTo>
                <a:cubicBezTo>
                  <a:pt x="31" y="35"/>
                  <a:pt x="31" y="35"/>
                  <a:pt x="30" y="34"/>
                </a:cubicBezTo>
                <a:lnTo>
                  <a:pt x="22" y="26"/>
                </a:lnTo>
                <a:close/>
                <a:moveTo>
                  <a:pt x="77" y="41"/>
                </a:moveTo>
                <a:cubicBezTo>
                  <a:pt x="77" y="43"/>
                  <a:pt x="76" y="44"/>
                  <a:pt x="74" y="44"/>
                </a:cubicBezTo>
                <a:cubicBezTo>
                  <a:pt x="58" y="44"/>
                  <a:pt x="44" y="58"/>
                  <a:pt x="44" y="74"/>
                </a:cubicBezTo>
                <a:cubicBezTo>
                  <a:pt x="44" y="76"/>
                  <a:pt x="43" y="77"/>
                  <a:pt x="41" y="77"/>
                </a:cubicBezTo>
                <a:cubicBezTo>
                  <a:pt x="40" y="77"/>
                  <a:pt x="39" y="76"/>
                  <a:pt x="39" y="74"/>
                </a:cubicBezTo>
                <a:cubicBezTo>
                  <a:pt x="39" y="54"/>
                  <a:pt x="54" y="39"/>
                  <a:pt x="74" y="39"/>
                </a:cubicBezTo>
                <a:cubicBezTo>
                  <a:pt x="76" y="39"/>
                  <a:pt x="77" y="40"/>
                  <a:pt x="77" y="4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4000"/>
          </a:p>
        </p:txBody>
      </p:sp>
    </p:spTree>
    <p:extLst>
      <p:ext uri="{BB962C8B-B14F-4D97-AF65-F5344CB8AC3E}">
        <p14:creationId xmlns:p14="http://schemas.microsoft.com/office/powerpoint/2010/main" val="1749520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6" name="Title 1">
            <a:extLst>
              <a:ext uri="{FF2B5EF4-FFF2-40B4-BE49-F238E27FC236}">
                <a16:creationId xmlns:a16="http://schemas.microsoft.com/office/drawing/2014/main" id="{B5542825-E111-453F-B147-81A96337D4FE}"/>
              </a:ext>
            </a:extLst>
          </p:cNvPr>
          <p:cNvSpPr txBox="1">
            <a:spLocks/>
          </p:cNvSpPr>
          <p:nvPr/>
        </p:nvSpPr>
        <p:spPr>
          <a:xfrm>
            <a:off x="1405227" y="2584773"/>
            <a:ext cx="25493373" cy="1149027"/>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 </a:t>
            </a:r>
            <a:r>
              <a:rPr lang="en-US" b="1" dirty="0"/>
              <a:t>INFOGRAPHIC</a:t>
            </a:r>
          </a:p>
        </p:txBody>
      </p:sp>
      <p:grpSp>
        <p:nvGrpSpPr>
          <p:cNvPr id="2" name="Group 1">
            <a:extLst>
              <a:ext uri="{FF2B5EF4-FFF2-40B4-BE49-F238E27FC236}">
                <a16:creationId xmlns:a16="http://schemas.microsoft.com/office/drawing/2014/main" id="{23ACDA68-7C54-4099-B613-0039783EF607}"/>
              </a:ext>
            </a:extLst>
          </p:cNvPr>
          <p:cNvGrpSpPr/>
          <p:nvPr/>
        </p:nvGrpSpPr>
        <p:grpSpPr>
          <a:xfrm>
            <a:off x="1141615" y="1207878"/>
            <a:ext cx="27542773" cy="13996303"/>
            <a:chOff x="913016" y="979279"/>
            <a:chExt cx="8667859" cy="4404712"/>
          </a:xfrm>
        </p:grpSpPr>
        <p:cxnSp>
          <p:nvCxnSpPr>
            <p:cNvPr id="4" name="Straight Connector 3">
              <a:extLst>
                <a:ext uri="{FF2B5EF4-FFF2-40B4-BE49-F238E27FC236}">
                  <a16:creationId xmlns:a16="http://schemas.microsoft.com/office/drawing/2014/main" id="{FAF00F61-32F1-457F-BFE2-44A18689EBCF}"/>
                </a:ext>
              </a:extLst>
            </p:cNvPr>
            <p:cNvCxnSpPr/>
            <p:nvPr/>
          </p:nvCxnSpPr>
          <p:spPr>
            <a:xfrm>
              <a:off x="934036" y="3319721"/>
              <a:ext cx="0" cy="1213367"/>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EEA07B1-137F-4D63-A042-49F027C684F2}"/>
                </a:ext>
              </a:extLst>
            </p:cNvPr>
            <p:cNvCxnSpPr>
              <a:cxnSpLocks/>
            </p:cNvCxnSpPr>
            <p:nvPr/>
          </p:nvCxnSpPr>
          <p:spPr>
            <a:xfrm>
              <a:off x="2507658" y="4200889"/>
              <a:ext cx="0" cy="41682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1280D8-C95E-4F25-8E14-11FD2FEBA2FE}"/>
                </a:ext>
              </a:extLst>
            </p:cNvPr>
            <p:cNvCxnSpPr>
              <a:cxnSpLocks/>
            </p:cNvCxnSpPr>
            <p:nvPr/>
          </p:nvCxnSpPr>
          <p:spPr>
            <a:xfrm>
              <a:off x="4098919" y="3313449"/>
              <a:ext cx="0" cy="1287982"/>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570C41B-438A-469C-B8CC-148690489091}"/>
                </a:ext>
              </a:extLst>
            </p:cNvPr>
            <p:cNvCxnSpPr/>
            <p:nvPr/>
          </p:nvCxnSpPr>
          <p:spPr>
            <a:xfrm>
              <a:off x="5864066" y="3731684"/>
              <a:ext cx="0" cy="87551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63F5A-2730-4C30-92C2-4B75DB5DF8AC}"/>
                </a:ext>
              </a:extLst>
            </p:cNvPr>
            <p:cNvCxnSpPr>
              <a:cxnSpLocks/>
            </p:cNvCxnSpPr>
            <p:nvPr/>
          </p:nvCxnSpPr>
          <p:spPr>
            <a:xfrm>
              <a:off x="7458973" y="2822193"/>
              <a:ext cx="0" cy="17955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5CB6F3B-3BB9-42C6-A92F-DA291CCBD0AD}"/>
                </a:ext>
              </a:extLst>
            </p:cNvPr>
            <p:cNvSpPr/>
            <p:nvPr/>
          </p:nvSpPr>
          <p:spPr>
            <a:xfrm>
              <a:off x="8448055" y="979279"/>
              <a:ext cx="1132820" cy="1132814"/>
            </a:xfrm>
            <a:prstGeom prst="ellipse">
              <a:avLst/>
            </a:prstGeom>
            <a:gradFill flip="none" rotWithShape="1">
              <a:gsLst>
                <a:gs pos="100000">
                  <a:schemeClr val="tx1">
                    <a:alpha val="40000"/>
                  </a:schemeClr>
                </a:gs>
                <a:gs pos="0">
                  <a:schemeClr val="bg1">
                    <a:alpha val="0"/>
                  </a:schemeClr>
                </a:gs>
              </a:gsLst>
              <a:path path="circle">
                <a:fillToRect l="50000" t="50000" r="50000" b="50000"/>
              </a:path>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endParaRPr lang="en-US" sz="2000" dirty="0">
                <a:solidFill>
                  <a:srgbClr val="FFFFFF"/>
                </a:solidFill>
                <a:latin typeface="+mj-lt"/>
              </a:endParaRPr>
            </a:p>
          </p:txBody>
        </p:sp>
        <p:sp>
          <p:nvSpPr>
            <p:cNvPr id="11" name="Freeform 39">
              <a:extLst>
                <a:ext uri="{FF2B5EF4-FFF2-40B4-BE49-F238E27FC236}">
                  <a16:creationId xmlns:a16="http://schemas.microsoft.com/office/drawing/2014/main" id="{B58338D7-C51B-4B32-8425-69DF98C821EE}"/>
                </a:ext>
              </a:extLst>
            </p:cNvPr>
            <p:cNvSpPr>
              <a:spLocks/>
            </p:cNvSpPr>
            <p:nvPr/>
          </p:nvSpPr>
          <p:spPr bwMode="auto">
            <a:xfrm>
              <a:off x="913016" y="3103420"/>
              <a:ext cx="2076239" cy="1416767"/>
            </a:xfrm>
            <a:custGeom>
              <a:avLst/>
              <a:gdLst>
                <a:gd name="T0" fmla="*/ 2668 w 15298"/>
                <a:gd name="T1" fmla="*/ 443 h 10413"/>
                <a:gd name="T2" fmla="*/ 14265 w 15298"/>
                <a:gd name="T3" fmla="*/ 7138 h 10413"/>
                <a:gd name="T4" fmla="*/ 14855 w 15298"/>
                <a:gd name="T5" fmla="*/ 9340 h 10413"/>
                <a:gd name="T6" fmla="*/ 14832 w 15298"/>
                <a:gd name="T7" fmla="*/ 9379 h 10413"/>
                <a:gd name="T8" fmla="*/ 12630 w 15298"/>
                <a:gd name="T9" fmla="*/ 9969 h 10413"/>
                <a:gd name="T10" fmla="*/ 1034 w 15298"/>
                <a:gd name="T11" fmla="*/ 3274 h 10413"/>
                <a:gd name="T12" fmla="*/ 444 w 15298"/>
                <a:gd name="T13" fmla="*/ 1072 h 10413"/>
                <a:gd name="T14" fmla="*/ 466 w 15298"/>
                <a:gd name="T15" fmla="*/ 1033 h 10413"/>
                <a:gd name="T16" fmla="*/ 2668 w 15298"/>
                <a:gd name="T17" fmla="*/ 443 h 10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98" h="10413">
                  <a:moveTo>
                    <a:pt x="2668" y="443"/>
                  </a:moveTo>
                  <a:lnTo>
                    <a:pt x="14265" y="7138"/>
                  </a:lnTo>
                  <a:cubicBezTo>
                    <a:pt x="15032" y="7581"/>
                    <a:pt x="15298" y="8572"/>
                    <a:pt x="14855" y="9340"/>
                  </a:cubicBezTo>
                  <a:lnTo>
                    <a:pt x="14832" y="9379"/>
                  </a:lnTo>
                  <a:cubicBezTo>
                    <a:pt x="14389" y="10147"/>
                    <a:pt x="13398" y="10413"/>
                    <a:pt x="12630" y="9969"/>
                  </a:cubicBezTo>
                  <a:lnTo>
                    <a:pt x="1034" y="3274"/>
                  </a:lnTo>
                  <a:cubicBezTo>
                    <a:pt x="266" y="2831"/>
                    <a:pt x="0" y="1840"/>
                    <a:pt x="444" y="1072"/>
                  </a:cubicBezTo>
                  <a:lnTo>
                    <a:pt x="466" y="1033"/>
                  </a:lnTo>
                  <a:cubicBezTo>
                    <a:pt x="910" y="265"/>
                    <a:pt x="1901" y="0"/>
                    <a:pt x="2668" y="443"/>
                  </a:cubicBezTo>
                  <a:close/>
                </a:path>
              </a:pathLst>
            </a:custGeom>
            <a:solidFill>
              <a:schemeClr val="accent1"/>
            </a:solidFill>
            <a:ln w="25400">
              <a:noFill/>
            </a:ln>
          </p:spPr>
          <p:txBody>
            <a:bodyPr vert="horz" wrap="square" lIns="91440" tIns="45720" rIns="91440" bIns="45720" numCol="1" anchor="t" anchorCtr="0" compatLnSpc="1">
              <a:prstTxWarp prst="textNoShape">
                <a:avLst/>
              </a:prstTxWarp>
            </a:bodyPr>
            <a:lstStyle/>
            <a:p>
              <a:endParaRPr lang="en-US" sz="4400">
                <a:latin typeface="+mj-lt"/>
              </a:endParaRPr>
            </a:p>
          </p:txBody>
        </p:sp>
        <p:sp>
          <p:nvSpPr>
            <p:cNvPr id="12" name="Freeform 40">
              <a:extLst>
                <a:ext uri="{FF2B5EF4-FFF2-40B4-BE49-F238E27FC236}">
                  <a16:creationId xmlns:a16="http://schemas.microsoft.com/office/drawing/2014/main" id="{CEB0F6B3-152D-4978-905D-07B8EA70BE92}"/>
                </a:ext>
              </a:extLst>
            </p:cNvPr>
            <p:cNvSpPr>
              <a:spLocks/>
            </p:cNvSpPr>
            <p:nvPr/>
          </p:nvSpPr>
          <p:spPr bwMode="auto">
            <a:xfrm>
              <a:off x="2486638" y="3102571"/>
              <a:ext cx="2077924" cy="1415080"/>
            </a:xfrm>
            <a:custGeom>
              <a:avLst/>
              <a:gdLst>
                <a:gd name="T0" fmla="*/ 12629 w 15298"/>
                <a:gd name="T1" fmla="*/ 443 h 10413"/>
                <a:gd name="T2" fmla="*/ 1033 w 15298"/>
                <a:gd name="T3" fmla="*/ 7138 h 10413"/>
                <a:gd name="T4" fmla="*/ 443 w 15298"/>
                <a:gd name="T5" fmla="*/ 9341 h 10413"/>
                <a:gd name="T6" fmla="*/ 466 w 15298"/>
                <a:gd name="T7" fmla="*/ 9380 h 10413"/>
                <a:gd name="T8" fmla="*/ 2668 w 15298"/>
                <a:gd name="T9" fmla="*/ 9970 h 10413"/>
                <a:gd name="T10" fmla="*/ 14264 w 15298"/>
                <a:gd name="T11" fmla="*/ 3275 h 10413"/>
                <a:gd name="T12" fmla="*/ 14854 w 15298"/>
                <a:gd name="T13" fmla="*/ 1072 h 10413"/>
                <a:gd name="T14" fmla="*/ 14832 w 15298"/>
                <a:gd name="T15" fmla="*/ 1033 h 10413"/>
                <a:gd name="T16" fmla="*/ 12629 w 15298"/>
                <a:gd name="T17" fmla="*/ 443 h 10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98" h="10413">
                  <a:moveTo>
                    <a:pt x="12629" y="443"/>
                  </a:moveTo>
                  <a:lnTo>
                    <a:pt x="1033" y="7138"/>
                  </a:lnTo>
                  <a:cubicBezTo>
                    <a:pt x="265" y="7582"/>
                    <a:pt x="0" y="8573"/>
                    <a:pt x="443" y="9341"/>
                  </a:cubicBezTo>
                  <a:lnTo>
                    <a:pt x="466" y="9380"/>
                  </a:lnTo>
                  <a:cubicBezTo>
                    <a:pt x="909" y="10147"/>
                    <a:pt x="1900" y="10413"/>
                    <a:pt x="2668" y="9970"/>
                  </a:cubicBezTo>
                  <a:lnTo>
                    <a:pt x="14264" y="3275"/>
                  </a:lnTo>
                  <a:cubicBezTo>
                    <a:pt x="15032" y="2831"/>
                    <a:pt x="15298" y="1840"/>
                    <a:pt x="14854" y="1072"/>
                  </a:cubicBezTo>
                  <a:lnTo>
                    <a:pt x="14832" y="1033"/>
                  </a:lnTo>
                  <a:cubicBezTo>
                    <a:pt x="14388" y="266"/>
                    <a:pt x="13397" y="0"/>
                    <a:pt x="12629" y="443"/>
                  </a:cubicBezTo>
                  <a:close/>
                </a:path>
              </a:pathLst>
            </a:custGeom>
            <a:solidFill>
              <a:schemeClr val="accent2"/>
            </a:solidFill>
            <a:ln w="25400">
              <a:noFill/>
            </a:ln>
          </p:spPr>
          <p:txBody>
            <a:bodyPr vert="horz" wrap="square" lIns="91440" tIns="45720" rIns="91440" bIns="45720" numCol="1" anchor="t" anchorCtr="0" compatLnSpc="1">
              <a:prstTxWarp prst="textNoShape">
                <a:avLst/>
              </a:prstTxWarp>
            </a:bodyPr>
            <a:lstStyle/>
            <a:p>
              <a:endParaRPr lang="en-US" sz="4400">
                <a:latin typeface="+mj-lt"/>
              </a:endParaRPr>
            </a:p>
          </p:txBody>
        </p:sp>
        <p:sp>
          <p:nvSpPr>
            <p:cNvPr id="13" name="Freeform 6">
              <a:extLst>
                <a:ext uri="{FF2B5EF4-FFF2-40B4-BE49-F238E27FC236}">
                  <a16:creationId xmlns:a16="http://schemas.microsoft.com/office/drawing/2014/main" id="{DDBF83A0-ACE6-45E7-83F3-067D672FEAE5}"/>
                </a:ext>
              </a:extLst>
            </p:cNvPr>
            <p:cNvSpPr>
              <a:spLocks/>
            </p:cNvSpPr>
            <p:nvPr/>
          </p:nvSpPr>
          <p:spPr bwMode="auto">
            <a:xfrm rot="2700000">
              <a:off x="4159718" y="2880065"/>
              <a:ext cx="2076239" cy="1415080"/>
            </a:xfrm>
            <a:custGeom>
              <a:avLst/>
              <a:gdLst>
                <a:gd name="T0" fmla="*/ 12630 w 15298"/>
                <a:gd name="T1" fmla="*/ 443 h 10413"/>
                <a:gd name="T2" fmla="*/ 1033 w 15298"/>
                <a:gd name="T3" fmla="*/ 7138 h 10413"/>
                <a:gd name="T4" fmla="*/ 443 w 15298"/>
                <a:gd name="T5" fmla="*/ 9341 h 10413"/>
                <a:gd name="T6" fmla="*/ 466 w 15298"/>
                <a:gd name="T7" fmla="*/ 9379 h 10413"/>
                <a:gd name="T8" fmla="*/ 2668 w 15298"/>
                <a:gd name="T9" fmla="*/ 9970 h 10413"/>
                <a:gd name="T10" fmla="*/ 14264 w 15298"/>
                <a:gd name="T11" fmla="*/ 3275 h 10413"/>
                <a:gd name="T12" fmla="*/ 14854 w 15298"/>
                <a:gd name="T13" fmla="*/ 1072 h 10413"/>
                <a:gd name="T14" fmla="*/ 14832 w 15298"/>
                <a:gd name="T15" fmla="*/ 1033 h 10413"/>
                <a:gd name="T16" fmla="*/ 12630 w 15298"/>
                <a:gd name="T17" fmla="*/ 443 h 10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98" h="10413">
                  <a:moveTo>
                    <a:pt x="12630" y="443"/>
                  </a:moveTo>
                  <a:lnTo>
                    <a:pt x="1033" y="7138"/>
                  </a:lnTo>
                  <a:cubicBezTo>
                    <a:pt x="266" y="7582"/>
                    <a:pt x="0" y="8573"/>
                    <a:pt x="443" y="9341"/>
                  </a:cubicBezTo>
                  <a:lnTo>
                    <a:pt x="466" y="9379"/>
                  </a:lnTo>
                  <a:cubicBezTo>
                    <a:pt x="909" y="10147"/>
                    <a:pt x="1900" y="10413"/>
                    <a:pt x="2668" y="9970"/>
                  </a:cubicBezTo>
                  <a:lnTo>
                    <a:pt x="14264" y="3275"/>
                  </a:lnTo>
                  <a:cubicBezTo>
                    <a:pt x="15032" y="2831"/>
                    <a:pt x="15298" y="1840"/>
                    <a:pt x="14854" y="1072"/>
                  </a:cubicBezTo>
                  <a:lnTo>
                    <a:pt x="14832" y="1033"/>
                  </a:lnTo>
                  <a:cubicBezTo>
                    <a:pt x="14389" y="266"/>
                    <a:pt x="13398" y="0"/>
                    <a:pt x="12630" y="443"/>
                  </a:cubicBezTo>
                  <a:close/>
                </a:path>
              </a:pathLst>
            </a:custGeom>
            <a:solidFill>
              <a:schemeClr val="accent3"/>
            </a:solidFill>
            <a:ln w="25400">
              <a:noFill/>
            </a:ln>
          </p:spPr>
          <p:txBody>
            <a:bodyPr vert="horz" wrap="square" lIns="91440" tIns="45720" rIns="91440" bIns="45720" numCol="1" anchor="t" anchorCtr="0" compatLnSpc="1">
              <a:prstTxWarp prst="textNoShape">
                <a:avLst/>
              </a:prstTxWarp>
            </a:bodyPr>
            <a:lstStyle/>
            <a:p>
              <a:endParaRPr lang="en-US" sz="4400">
                <a:latin typeface="+mj-lt"/>
              </a:endParaRPr>
            </a:p>
          </p:txBody>
        </p:sp>
        <p:sp>
          <p:nvSpPr>
            <p:cNvPr id="14" name="Freeform 9">
              <a:extLst>
                <a:ext uri="{FF2B5EF4-FFF2-40B4-BE49-F238E27FC236}">
                  <a16:creationId xmlns:a16="http://schemas.microsoft.com/office/drawing/2014/main" id="{09FF3B56-493E-4CF2-83B4-C35EF6DDFD7D}"/>
                </a:ext>
              </a:extLst>
            </p:cNvPr>
            <p:cNvSpPr>
              <a:spLocks/>
            </p:cNvSpPr>
            <p:nvPr/>
          </p:nvSpPr>
          <p:spPr bwMode="auto">
            <a:xfrm rot="18000000">
              <a:off x="5837587" y="2657361"/>
              <a:ext cx="2076239" cy="1415080"/>
            </a:xfrm>
            <a:custGeom>
              <a:avLst/>
              <a:gdLst>
                <a:gd name="T0" fmla="*/ 2668 w 15298"/>
                <a:gd name="T1" fmla="*/ 444 h 10413"/>
                <a:gd name="T2" fmla="*/ 14264 w 15298"/>
                <a:gd name="T3" fmla="*/ 7139 h 10413"/>
                <a:gd name="T4" fmla="*/ 14854 w 15298"/>
                <a:gd name="T5" fmla="*/ 9341 h 10413"/>
                <a:gd name="T6" fmla="*/ 14832 w 15298"/>
                <a:gd name="T7" fmla="*/ 9380 h 10413"/>
                <a:gd name="T8" fmla="*/ 12630 w 15298"/>
                <a:gd name="T9" fmla="*/ 9970 h 10413"/>
                <a:gd name="T10" fmla="*/ 1034 w 15298"/>
                <a:gd name="T11" fmla="*/ 3275 h 10413"/>
                <a:gd name="T12" fmla="*/ 443 w 15298"/>
                <a:gd name="T13" fmla="*/ 1073 h 10413"/>
                <a:gd name="T14" fmla="*/ 466 w 15298"/>
                <a:gd name="T15" fmla="*/ 1034 h 10413"/>
                <a:gd name="T16" fmla="*/ 2668 w 15298"/>
                <a:gd name="T17" fmla="*/ 444 h 10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98" h="10413">
                  <a:moveTo>
                    <a:pt x="2668" y="444"/>
                  </a:moveTo>
                  <a:lnTo>
                    <a:pt x="14264" y="7139"/>
                  </a:lnTo>
                  <a:cubicBezTo>
                    <a:pt x="15032" y="7582"/>
                    <a:pt x="15298" y="8573"/>
                    <a:pt x="14854" y="9341"/>
                  </a:cubicBezTo>
                  <a:lnTo>
                    <a:pt x="14832" y="9380"/>
                  </a:lnTo>
                  <a:cubicBezTo>
                    <a:pt x="14389" y="10148"/>
                    <a:pt x="13398" y="10413"/>
                    <a:pt x="12630" y="9970"/>
                  </a:cubicBezTo>
                  <a:lnTo>
                    <a:pt x="1034" y="3275"/>
                  </a:lnTo>
                  <a:cubicBezTo>
                    <a:pt x="266" y="2832"/>
                    <a:pt x="0" y="1841"/>
                    <a:pt x="443" y="1073"/>
                  </a:cubicBezTo>
                  <a:lnTo>
                    <a:pt x="466" y="1034"/>
                  </a:lnTo>
                  <a:cubicBezTo>
                    <a:pt x="909" y="266"/>
                    <a:pt x="1900" y="0"/>
                    <a:pt x="2668" y="444"/>
                  </a:cubicBezTo>
                  <a:close/>
                </a:path>
              </a:pathLst>
            </a:custGeom>
            <a:solidFill>
              <a:schemeClr val="accent4"/>
            </a:solidFill>
            <a:ln w="25400">
              <a:noFill/>
            </a:ln>
          </p:spPr>
          <p:txBody>
            <a:bodyPr vert="horz" wrap="square" lIns="91440" tIns="45720" rIns="91440" bIns="45720" numCol="1" anchor="t" anchorCtr="0" compatLnSpc="1">
              <a:prstTxWarp prst="textNoShape">
                <a:avLst/>
              </a:prstTxWarp>
            </a:bodyPr>
            <a:lstStyle/>
            <a:p>
              <a:endParaRPr lang="en-US" sz="4400">
                <a:latin typeface="+mj-lt"/>
              </a:endParaRPr>
            </a:p>
          </p:txBody>
        </p:sp>
        <p:sp>
          <p:nvSpPr>
            <p:cNvPr id="15" name="Freeform 5">
              <a:extLst>
                <a:ext uri="{FF2B5EF4-FFF2-40B4-BE49-F238E27FC236}">
                  <a16:creationId xmlns:a16="http://schemas.microsoft.com/office/drawing/2014/main" id="{AEA8E458-F2A2-4DF7-9DE3-B935417963A5}"/>
                </a:ext>
              </a:extLst>
            </p:cNvPr>
            <p:cNvSpPr>
              <a:spLocks/>
            </p:cNvSpPr>
            <p:nvPr/>
          </p:nvSpPr>
          <p:spPr bwMode="auto">
            <a:xfrm rot="20714967">
              <a:off x="7301316" y="1526381"/>
              <a:ext cx="2077924" cy="1415080"/>
            </a:xfrm>
            <a:custGeom>
              <a:avLst/>
              <a:gdLst>
                <a:gd name="T0" fmla="*/ 12630 w 15298"/>
                <a:gd name="T1" fmla="*/ 444 h 10413"/>
                <a:gd name="T2" fmla="*/ 1033 w 15298"/>
                <a:gd name="T3" fmla="*/ 7139 h 10413"/>
                <a:gd name="T4" fmla="*/ 443 w 15298"/>
                <a:gd name="T5" fmla="*/ 9341 h 10413"/>
                <a:gd name="T6" fmla="*/ 466 w 15298"/>
                <a:gd name="T7" fmla="*/ 9380 h 10413"/>
                <a:gd name="T8" fmla="*/ 2668 w 15298"/>
                <a:gd name="T9" fmla="*/ 9970 h 10413"/>
                <a:gd name="T10" fmla="*/ 14264 w 15298"/>
                <a:gd name="T11" fmla="*/ 3275 h 10413"/>
                <a:gd name="T12" fmla="*/ 14854 w 15298"/>
                <a:gd name="T13" fmla="*/ 1073 h 10413"/>
                <a:gd name="T14" fmla="*/ 14832 w 15298"/>
                <a:gd name="T15" fmla="*/ 1034 h 10413"/>
                <a:gd name="T16" fmla="*/ 12630 w 15298"/>
                <a:gd name="T17" fmla="*/ 444 h 10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98" h="10413">
                  <a:moveTo>
                    <a:pt x="12630" y="444"/>
                  </a:moveTo>
                  <a:lnTo>
                    <a:pt x="1033" y="7139"/>
                  </a:lnTo>
                  <a:cubicBezTo>
                    <a:pt x="266" y="7582"/>
                    <a:pt x="0" y="8573"/>
                    <a:pt x="443" y="9341"/>
                  </a:cubicBezTo>
                  <a:lnTo>
                    <a:pt x="466" y="9380"/>
                  </a:lnTo>
                  <a:cubicBezTo>
                    <a:pt x="909" y="10148"/>
                    <a:pt x="1900" y="10413"/>
                    <a:pt x="2668" y="9970"/>
                  </a:cubicBezTo>
                  <a:lnTo>
                    <a:pt x="14264" y="3275"/>
                  </a:lnTo>
                  <a:cubicBezTo>
                    <a:pt x="15032" y="2832"/>
                    <a:pt x="15298" y="1841"/>
                    <a:pt x="14854" y="1073"/>
                  </a:cubicBezTo>
                  <a:lnTo>
                    <a:pt x="14832" y="1034"/>
                  </a:lnTo>
                  <a:cubicBezTo>
                    <a:pt x="14389" y="266"/>
                    <a:pt x="13398" y="0"/>
                    <a:pt x="12630" y="444"/>
                  </a:cubicBezTo>
                  <a:close/>
                </a:path>
              </a:pathLst>
            </a:custGeom>
            <a:solidFill>
              <a:schemeClr val="accent5"/>
            </a:solidFill>
            <a:ln w="25400">
              <a:noFill/>
            </a:ln>
          </p:spPr>
          <p:txBody>
            <a:bodyPr vert="horz" wrap="square" lIns="91440" tIns="45720" rIns="91440" bIns="45720" numCol="1" anchor="t" anchorCtr="0" compatLnSpc="1">
              <a:prstTxWarp prst="textNoShape">
                <a:avLst/>
              </a:prstTxWarp>
            </a:bodyPr>
            <a:lstStyle/>
            <a:p>
              <a:endParaRPr lang="en-US" sz="4400">
                <a:latin typeface="+mj-lt"/>
              </a:endParaRPr>
            </a:p>
          </p:txBody>
        </p:sp>
        <p:sp>
          <p:nvSpPr>
            <p:cNvPr id="17" name="Oval 16">
              <a:extLst>
                <a:ext uri="{FF2B5EF4-FFF2-40B4-BE49-F238E27FC236}">
                  <a16:creationId xmlns:a16="http://schemas.microsoft.com/office/drawing/2014/main" id="{556E44D2-EB90-4F0C-925A-691965FE46ED}"/>
                </a:ext>
              </a:extLst>
            </p:cNvPr>
            <p:cNvSpPr/>
            <p:nvPr/>
          </p:nvSpPr>
          <p:spPr>
            <a:xfrm>
              <a:off x="991456" y="3176302"/>
              <a:ext cx="343116" cy="343114"/>
            </a:xfrm>
            <a:prstGeom prst="ellipse">
              <a:avLst/>
            </a:prstGeom>
            <a:solidFill>
              <a:schemeClr val="accent1">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a:solidFill>
                    <a:srgbClr val="FFFFFF"/>
                  </a:solidFill>
                  <a:latin typeface="+mj-lt"/>
                </a:rPr>
                <a:t>01</a:t>
              </a:r>
              <a:endParaRPr lang="en-US" sz="2000" dirty="0">
                <a:solidFill>
                  <a:srgbClr val="FFFFFF"/>
                </a:solidFill>
                <a:latin typeface="+mj-lt"/>
              </a:endParaRPr>
            </a:p>
          </p:txBody>
        </p:sp>
        <p:sp>
          <p:nvSpPr>
            <p:cNvPr id="18" name="Oval 17">
              <a:extLst>
                <a:ext uri="{FF2B5EF4-FFF2-40B4-BE49-F238E27FC236}">
                  <a16:creationId xmlns:a16="http://schemas.microsoft.com/office/drawing/2014/main" id="{53F7F0A7-E6AC-4AE4-AF81-AFC52291DE13}"/>
                </a:ext>
              </a:extLst>
            </p:cNvPr>
            <p:cNvSpPr/>
            <p:nvPr/>
          </p:nvSpPr>
          <p:spPr>
            <a:xfrm>
              <a:off x="2568008" y="4090702"/>
              <a:ext cx="343116" cy="343114"/>
            </a:xfrm>
            <a:prstGeom prst="ellipse">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latin typeface="+mj-lt"/>
                </a:rPr>
                <a:t>02</a:t>
              </a:r>
            </a:p>
          </p:txBody>
        </p:sp>
        <p:sp>
          <p:nvSpPr>
            <p:cNvPr id="19" name="Oval 18">
              <a:extLst>
                <a:ext uri="{FF2B5EF4-FFF2-40B4-BE49-F238E27FC236}">
                  <a16:creationId xmlns:a16="http://schemas.microsoft.com/office/drawing/2014/main" id="{B5425D9A-A524-437A-AFD4-AE0D512E2DF7}"/>
                </a:ext>
              </a:extLst>
            </p:cNvPr>
            <p:cNvSpPr/>
            <p:nvPr/>
          </p:nvSpPr>
          <p:spPr>
            <a:xfrm>
              <a:off x="4145093" y="3176302"/>
              <a:ext cx="343116" cy="343114"/>
            </a:xfrm>
            <a:prstGeom prst="ellipse">
              <a:avLst/>
            </a:prstGeom>
            <a:solidFill>
              <a:schemeClr val="accent3">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latin typeface="+mj-lt"/>
                </a:rPr>
                <a:t>03</a:t>
              </a:r>
            </a:p>
          </p:txBody>
        </p:sp>
        <p:sp>
          <p:nvSpPr>
            <p:cNvPr id="20" name="Oval 19">
              <a:extLst>
                <a:ext uri="{FF2B5EF4-FFF2-40B4-BE49-F238E27FC236}">
                  <a16:creationId xmlns:a16="http://schemas.microsoft.com/office/drawing/2014/main" id="{3A9F191E-EB40-42C2-B144-21BE10399779}"/>
                </a:ext>
              </a:extLst>
            </p:cNvPr>
            <p:cNvSpPr/>
            <p:nvPr/>
          </p:nvSpPr>
          <p:spPr>
            <a:xfrm>
              <a:off x="5931853" y="3638758"/>
              <a:ext cx="343116" cy="343114"/>
            </a:xfrm>
            <a:prstGeom prst="ellipse">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latin typeface="+mj-lt"/>
                </a:rPr>
                <a:t>04</a:t>
              </a:r>
            </a:p>
          </p:txBody>
        </p:sp>
        <p:sp>
          <p:nvSpPr>
            <p:cNvPr id="21" name="Oval 20">
              <a:extLst>
                <a:ext uri="{FF2B5EF4-FFF2-40B4-BE49-F238E27FC236}">
                  <a16:creationId xmlns:a16="http://schemas.microsoft.com/office/drawing/2014/main" id="{32982F5A-4D9E-49A0-A7E9-30144F78A162}"/>
                </a:ext>
              </a:extLst>
            </p:cNvPr>
            <p:cNvSpPr/>
            <p:nvPr/>
          </p:nvSpPr>
          <p:spPr>
            <a:xfrm>
              <a:off x="7529426" y="2692829"/>
              <a:ext cx="343116" cy="343114"/>
            </a:xfrm>
            <a:prstGeom prst="ellipse">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latin typeface="+mj-lt"/>
                </a:rPr>
                <a:t>05</a:t>
              </a:r>
            </a:p>
          </p:txBody>
        </p:sp>
        <p:sp>
          <p:nvSpPr>
            <p:cNvPr id="22" name="TextBox 21">
              <a:extLst>
                <a:ext uri="{FF2B5EF4-FFF2-40B4-BE49-F238E27FC236}">
                  <a16:creationId xmlns:a16="http://schemas.microsoft.com/office/drawing/2014/main" id="{0E36C102-B109-4E0C-8181-3E0C00258FC4}"/>
                </a:ext>
              </a:extLst>
            </p:cNvPr>
            <p:cNvSpPr txBox="1"/>
            <p:nvPr/>
          </p:nvSpPr>
          <p:spPr>
            <a:xfrm>
              <a:off x="934036" y="4601431"/>
              <a:ext cx="1454123" cy="782560"/>
            </a:xfrm>
            <a:prstGeom prst="rect">
              <a:avLst/>
            </a:prstGeom>
            <a:noFill/>
          </p:spPr>
          <p:txBody>
            <a:bodyPr wrap="square" lIns="0" rIns="0" rtlCol="0">
              <a:spAutoFit/>
            </a:bodyPr>
            <a:lstStyle/>
            <a:p>
              <a:pPr>
                <a:lnSpc>
                  <a:spcPct val="120000"/>
                </a:lnSpc>
                <a:spcBef>
                  <a:spcPts val="600"/>
                </a:spcBef>
              </a:pPr>
              <a:r>
                <a:rPr lang="en-US" sz="3200" b="1" dirty="0">
                  <a:latin typeface="+mj-lt"/>
                </a:rPr>
                <a:t>Write title here</a:t>
              </a:r>
            </a:p>
            <a:p>
              <a:pPr>
                <a:lnSpc>
                  <a:spcPct val="120000"/>
                </a:lnSpc>
                <a:spcBef>
                  <a:spcPts val="600"/>
                </a:spcBef>
              </a:pPr>
              <a:r>
                <a:rPr lang="en-US" sz="3200" dirty="0">
                  <a:solidFill>
                    <a:schemeClr val="tx1">
                      <a:alpha val="70000"/>
                    </a:schemeClr>
                  </a:solidFill>
                  <a:latin typeface="+mj-lt"/>
                </a:rPr>
                <a:t>A peep at some distant orb has power to raise and purify. </a:t>
              </a:r>
            </a:p>
          </p:txBody>
        </p:sp>
        <p:sp>
          <p:nvSpPr>
            <p:cNvPr id="23" name="TextBox 22">
              <a:extLst>
                <a:ext uri="{FF2B5EF4-FFF2-40B4-BE49-F238E27FC236}">
                  <a16:creationId xmlns:a16="http://schemas.microsoft.com/office/drawing/2014/main" id="{EB6BB598-36E7-4390-BF34-8BBE8BCC7FCF}"/>
                </a:ext>
              </a:extLst>
            </p:cNvPr>
            <p:cNvSpPr txBox="1"/>
            <p:nvPr/>
          </p:nvSpPr>
          <p:spPr>
            <a:xfrm>
              <a:off x="2507658" y="4601431"/>
              <a:ext cx="1423113" cy="782560"/>
            </a:xfrm>
            <a:prstGeom prst="rect">
              <a:avLst/>
            </a:prstGeom>
            <a:noFill/>
          </p:spPr>
          <p:txBody>
            <a:bodyPr wrap="square" lIns="0" rIns="0" rtlCol="0">
              <a:spAutoFit/>
            </a:bodyPr>
            <a:lstStyle/>
            <a:p>
              <a:pPr>
                <a:lnSpc>
                  <a:spcPct val="120000"/>
                </a:lnSpc>
                <a:spcBef>
                  <a:spcPts val="600"/>
                </a:spcBef>
              </a:pPr>
              <a:r>
                <a:rPr lang="en-US" sz="3200" b="1" dirty="0">
                  <a:latin typeface="+mj-lt"/>
                </a:rPr>
                <a:t>Write title here</a:t>
              </a:r>
            </a:p>
            <a:p>
              <a:pPr>
                <a:lnSpc>
                  <a:spcPct val="120000"/>
                </a:lnSpc>
                <a:spcBef>
                  <a:spcPts val="600"/>
                </a:spcBef>
              </a:pPr>
              <a:r>
                <a:rPr lang="en-US" sz="3200" dirty="0">
                  <a:solidFill>
                    <a:schemeClr val="tx1">
                      <a:alpha val="70000"/>
                    </a:schemeClr>
                  </a:solidFill>
                  <a:latin typeface="+mj-lt"/>
                </a:rPr>
                <a:t>A peep at some distant orb has power to raise and purify. </a:t>
              </a:r>
            </a:p>
          </p:txBody>
        </p:sp>
        <p:sp>
          <p:nvSpPr>
            <p:cNvPr id="24" name="TextBox 23">
              <a:extLst>
                <a:ext uri="{FF2B5EF4-FFF2-40B4-BE49-F238E27FC236}">
                  <a16:creationId xmlns:a16="http://schemas.microsoft.com/office/drawing/2014/main" id="{51B908CB-9346-45C3-A4F9-C44D5D933D5E}"/>
                </a:ext>
              </a:extLst>
            </p:cNvPr>
            <p:cNvSpPr txBox="1"/>
            <p:nvPr/>
          </p:nvSpPr>
          <p:spPr>
            <a:xfrm>
              <a:off x="4098919" y="4601431"/>
              <a:ext cx="1476832" cy="782560"/>
            </a:xfrm>
            <a:prstGeom prst="rect">
              <a:avLst/>
            </a:prstGeom>
            <a:noFill/>
          </p:spPr>
          <p:txBody>
            <a:bodyPr wrap="square" lIns="0" rIns="0" rtlCol="0">
              <a:spAutoFit/>
            </a:bodyPr>
            <a:lstStyle/>
            <a:p>
              <a:pPr>
                <a:lnSpc>
                  <a:spcPct val="120000"/>
                </a:lnSpc>
                <a:spcBef>
                  <a:spcPts val="600"/>
                </a:spcBef>
              </a:pPr>
              <a:r>
                <a:rPr lang="en-US" sz="3200" b="1" dirty="0">
                  <a:latin typeface="+mj-lt"/>
                </a:rPr>
                <a:t>Write title here</a:t>
              </a:r>
            </a:p>
            <a:p>
              <a:pPr>
                <a:lnSpc>
                  <a:spcPct val="120000"/>
                </a:lnSpc>
                <a:spcBef>
                  <a:spcPts val="600"/>
                </a:spcBef>
              </a:pPr>
              <a:r>
                <a:rPr lang="en-US" sz="3200" dirty="0">
                  <a:solidFill>
                    <a:schemeClr val="tx1">
                      <a:alpha val="70000"/>
                    </a:schemeClr>
                  </a:solidFill>
                  <a:latin typeface="+mj-lt"/>
                </a:rPr>
                <a:t>A peep at some distant orb has power to raise and purify. </a:t>
              </a:r>
            </a:p>
          </p:txBody>
        </p:sp>
        <p:sp>
          <p:nvSpPr>
            <p:cNvPr id="25" name="TextBox 24">
              <a:extLst>
                <a:ext uri="{FF2B5EF4-FFF2-40B4-BE49-F238E27FC236}">
                  <a16:creationId xmlns:a16="http://schemas.microsoft.com/office/drawing/2014/main" id="{22131163-6C11-4095-8180-622C880B68E5}"/>
                </a:ext>
              </a:extLst>
            </p:cNvPr>
            <p:cNvSpPr txBox="1"/>
            <p:nvPr/>
          </p:nvSpPr>
          <p:spPr>
            <a:xfrm>
              <a:off x="5851458" y="4601431"/>
              <a:ext cx="1416019" cy="782560"/>
            </a:xfrm>
            <a:prstGeom prst="rect">
              <a:avLst/>
            </a:prstGeom>
            <a:noFill/>
          </p:spPr>
          <p:txBody>
            <a:bodyPr wrap="square" lIns="0" rIns="0" rtlCol="0">
              <a:spAutoFit/>
            </a:bodyPr>
            <a:lstStyle/>
            <a:p>
              <a:pPr>
                <a:lnSpc>
                  <a:spcPct val="120000"/>
                </a:lnSpc>
                <a:spcBef>
                  <a:spcPts val="600"/>
                </a:spcBef>
              </a:pPr>
              <a:r>
                <a:rPr lang="en-US" sz="3200" b="1" dirty="0">
                  <a:latin typeface="+mj-lt"/>
                </a:rPr>
                <a:t>Write title here</a:t>
              </a:r>
            </a:p>
            <a:p>
              <a:pPr>
                <a:lnSpc>
                  <a:spcPct val="120000"/>
                </a:lnSpc>
                <a:spcBef>
                  <a:spcPts val="600"/>
                </a:spcBef>
              </a:pPr>
              <a:r>
                <a:rPr lang="en-US" sz="3200" dirty="0">
                  <a:solidFill>
                    <a:schemeClr val="tx1">
                      <a:alpha val="70000"/>
                    </a:schemeClr>
                  </a:solidFill>
                  <a:latin typeface="+mj-lt"/>
                </a:rPr>
                <a:t>A peep at some distant orb has power to raise and purify. </a:t>
              </a:r>
            </a:p>
          </p:txBody>
        </p:sp>
        <p:sp>
          <p:nvSpPr>
            <p:cNvPr id="26" name="TextBox 25">
              <a:extLst>
                <a:ext uri="{FF2B5EF4-FFF2-40B4-BE49-F238E27FC236}">
                  <a16:creationId xmlns:a16="http://schemas.microsoft.com/office/drawing/2014/main" id="{5623AF3E-58EC-4860-B65F-36B368DAF184}"/>
                </a:ext>
              </a:extLst>
            </p:cNvPr>
            <p:cNvSpPr txBox="1"/>
            <p:nvPr/>
          </p:nvSpPr>
          <p:spPr>
            <a:xfrm>
              <a:off x="7458973" y="4601431"/>
              <a:ext cx="1416021" cy="782560"/>
            </a:xfrm>
            <a:prstGeom prst="rect">
              <a:avLst/>
            </a:prstGeom>
            <a:noFill/>
          </p:spPr>
          <p:txBody>
            <a:bodyPr wrap="square" lIns="0" rIns="0" rtlCol="0">
              <a:spAutoFit/>
            </a:bodyPr>
            <a:lstStyle/>
            <a:p>
              <a:pPr>
                <a:lnSpc>
                  <a:spcPct val="120000"/>
                </a:lnSpc>
                <a:spcBef>
                  <a:spcPts val="600"/>
                </a:spcBef>
              </a:pPr>
              <a:r>
                <a:rPr lang="en-US" sz="3200" b="1" dirty="0">
                  <a:latin typeface="+mj-lt"/>
                </a:rPr>
                <a:t>Write title here</a:t>
              </a:r>
            </a:p>
            <a:p>
              <a:pPr>
                <a:lnSpc>
                  <a:spcPct val="120000"/>
                </a:lnSpc>
                <a:spcBef>
                  <a:spcPts val="600"/>
                </a:spcBef>
              </a:pPr>
              <a:r>
                <a:rPr lang="en-US" sz="3200" dirty="0">
                  <a:solidFill>
                    <a:schemeClr val="tx1">
                      <a:alpha val="70000"/>
                    </a:schemeClr>
                  </a:solidFill>
                  <a:latin typeface="+mj-lt"/>
                </a:rPr>
                <a:t>A peep at some distant orb has power to raise and purify. </a:t>
              </a:r>
            </a:p>
          </p:txBody>
        </p:sp>
      </p:grpSp>
    </p:spTree>
    <p:extLst>
      <p:ext uri="{BB962C8B-B14F-4D97-AF65-F5344CB8AC3E}">
        <p14:creationId xmlns:p14="http://schemas.microsoft.com/office/powerpoint/2010/main" val="995206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6" name="Title 1">
            <a:extLst>
              <a:ext uri="{FF2B5EF4-FFF2-40B4-BE49-F238E27FC236}">
                <a16:creationId xmlns:a16="http://schemas.microsoft.com/office/drawing/2014/main" id="{B5542825-E111-453F-B147-81A96337D4FE}"/>
              </a:ext>
            </a:extLst>
          </p:cNvPr>
          <p:cNvSpPr txBox="1">
            <a:spLocks/>
          </p:cNvSpPr>
          <p:nvPr/>
        </p:nvSpPr>
        <p:spPr>
          <a:xfrm>
            <a:off x="1405227" y="2584773"/>
            <a:ext cx="25493373" cy="1149027"/>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 </a:t>
            </a:r>
            <a:br>
              <a:rPr lang="en-US" dirty="0"/>
            </a:br>
            <a:r>
              <a:rPr lang="en-US" b="1" dirty="0"/>
              <a:t>INFOGRAPHIC</a:t>
            </a:r>
          </a:p>
        </p:txBody>
      </p:sp>
      <p:grpSp>
        <p:nvGrpSpPr>
          <p:cNvPr id="3" name="Group 2">
            <a:extLst>
              <a:ext uri="{FF2B5EF4-FFF2-40B4-BE49-F238E27FC236}">
                <a16:creationId xmlns:a16="http://schemas.microsoft.com/office/drawing/2014/main" id="{7C08BC6B-97CE-4F34-B732-C18BE956ECEE}"/>
              </a:ext>
            </a:extLst>
          </p:cNvPr>
          <p:cNvGrpSpPr/>
          <p:nvPr/>
        </p:nvGrpSpPr>
        <p:grpSpPr>
          <a:xfrm>
            <a:off x="913016" y="6552720"/>
            <a:ext cx="27623884" cy="7778907"/>
            <a:chOff x="913016" y="2776418"/>
            <a:chExt cx="10485782" cy="2952805"/>
          </a:xfrm>
        </p:grpSpPr>
        <p:sp>
          <p:nvSpPr>
            <p:cNvPr id="27" name="Notched Right Arrow 15">
              <a:extLst>
                <a:ext uri="{FF2B5EF4-FFF2-40B4-BE49-F238E27FC236}">
                  <a16:creationId xmlns:a16="http://schemas.microsoft.com/office/drawing/2014/main" id="{85DB4AFD-773A-4FAC-99D6-BA6EF5B994D6}"/>
                </a:ext>
              </a:extLst>
            </p:cNvPr>
            <p:cNvSpPr/>
            <p:nvPr/>
          </p:nvSpPr>
          <p:spPr>
            <a:xfrm>
              <a:off x="913016" y="2776418"/>
              <a:ext cx="10485782" cy="1752904"/>
            </a:xfrm>
            <a:prstGeom prst="notched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8" name="Oval 27">
              <a:extLst>
                <a:ext uri="{FF2B5EF4-FFF2-40B4-BE49-F238E27FC236}">
                  <a16:creationId xmlns:a16="http://schemas.microsoft.com/office/drawing/2014/main" id="{AAE97AE1-3FC8-4E49-933B-CE66504F1726}"/>
                </a:ext>
              </a:extLst>
            </p:cNvPr>
            <p:cNvSpPr/>
            <p:nvPr/>
          </p:nvSpPr>
          <p:spPr>
            <a:xfrm>
              <a:off x="1655786" y="3145383"/>
              <a:ext cx="1014974" cy="1014974"/>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3600" dirty="0">
                <a:solidFill>
                  <a:schemeClr val="tx1"/>
                </a:solidFill>
              </a:endParaRPr>
            </a:p>
          </p:txBody>
        </p:sp>
        <p:sp>
          <p:nvSpPr>
            <p:cNvPr id="29" name="Oval 28">
              <a:extLst>
                <a:ext uri="{FF2B5EF4-FFF2-40B4-BE49-F238E27FC236}">
                  <a16:creationId xmlns:a16="http://schemas.microsoft.com/office/drawing/2014/main" id="{D388DC49-F8B5-4275-9EEB-9E69670F5691}"/>
                </a:ext>
              </a:extLst>
            </p:cNvPr>
            <p:cNvSpPr/>
            <p:nvPr/>
          </p:nvSpPr>
          <p:spPr>
            <a:xfrm>
              <a:off x="2273596" y="3093481"/>
              <a:ext cx="302671" cy="302671"/>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rPr>
                <a:t>01</a:t>
              </a:r>
            </a:p>
          </p:txBody>
        </p:sp>
        <p:sp>
          <p:nvSpPr>
            <p:cNvPr id="30" name="TextBox 29">
              <a:extLst>
                <a:ext uri="{FF2B5EF4-FFF2-40B4-BE49-F238E27FC236}">
                  <a16:creationId xmlns:a16="http://schemas.microsoft.com/office/drawing/2014/main" id="{7CE5037E-6D6C-46C7-95A5-ACCC1F31B6B6}"/>
                </a:ext>
              </a:extLst>
            </p:cNvPr>
            <p:cNvSpPr txBox="1"/>
            <p:nvPr/>
          </p:nvSpPr>
          <p:spPr>
            <a:xfrm>
              <a:off x="1413547" y="4867217"/>
              <a:ext cx="1499452" cy="862006"/>
            </a:xfrm>
            <a:prstGeom prst="rect">
              <a:avLst/>
            </a:prstGeom>
            <a:noFill/>
          </p:spPr>
          <p:txBody>
            <a:bodyPr wrap="square" lIns="0" rIns="0" rtlCol="0">
              <a:spAutoFit/>
            </a:bodyPr>
            <a:lstStyle/>
            <a:p>
              <a:pPr algn="ctr">
                <a:lnSpc>
                  <a:spcPct val="120000"/>
                </a:lnSpc>
                <a:spcBef>
                  <a:spcPts val="600"/>
                </a:spcBef>
              </a:pPr>
              <a:r>
                <a:rPr lang="en-US" sz="3200" b="1" dirty="0"/>
                <a:t>Write title here</a:t>
              </a:r>
            </a:p>
            <a:p>
              <a:pPr algn="ctr">
                <a:lnSpc>
                  <a:spcPct val="120000"/>
                </a:lnSpc>
                <a:spcBef>
                  <a:spcPts val="600"/>
                </a:spcBef>
              </a:pPr>
              <a:r>
                <a:rPr lang="en-US" sz="2800" dirty="0">
                  <a:solidFill>
                    <a:schemeClr val="tx1">
                      <a:alpha val="70000"/>
                    </a:schemeClr>
                  </a:solidFill>
                </a:rPr>
                <a:t>A peep at some distant orb has power to raise and purify.</a:t>
              </a:r>
            </a:p>
          </p:txBody>
        </p:sp>
        <p:sp>
          <p:nvSpPr>
            <p:cNvPr id="31" name="Oval 30">
              <a:extLst>
                <a:ext uri="{FF2B5EF4-FFF2-40B4-BE49-F238E27FC236}">
                  <a16:creationId xmlns:a16="http://schemas.microsoft.com/office/drawing/2014/main" id="{13E20C1B-A9C4-4D14-AB63-6B43D3452475}"/>
                </a:ext>
              </a:extLst>
            </p:cNvPr>
            <p:cNvSpPr/>
            <p:nvPr/>
          </p:nvSpPr>
          <p:spPr>
            <a:xfrm>
              <a:off x="3521274" y="3145383"/>
              <a:ext cx="1014974" cy="1014974"/>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3600" dirty="0">
                <a:solidFill>
                  <a:schemeClr val="tx1"/>
                </a:solidFill>
              </a:endParaRPr>
            </a:p>
          </p:txBody>
        </p:sp>
        <p:sp>
          <p:nvSpPr>
            <p:cNvPr id="32" name="Oval 31">
              <a:extLst>
                <a:ext uri="{FF2B5EF4-FFF2-40B4-BE49-F238E27FC236}">
                  <a16:creationId xmlns:a16="http://schemas.microsoft.com/office/drawing/2014/main" id="{9BF953DE-6E43-48AE-B97C-14B5C5BD238E}"/>
                </a:ext>
              </a:extLst>
            </p:cNvPr>
            <p:cNvSpPr/>
            <p:nvPr/>
          </p:nvSpPr>
          <p:spPr>
            <a:xfrm>
              <a:off x="4139084" y="3093481"/>
              <a:ext cx="302671" cy="302671"/>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rPr>
                <a:t>02</a:t>
              </a:r>
            </a:p>
          </p:txBody>
        </p:sp>
        <p:sp>
          <p:nvSpPr>
            <p:cNvPr id="33" name="Oval 32">
              <a:extLst>
                <a:ext uri="{FF2B5EF4-FFF2-40B4-BE49-F238E27FC236}">
                  <a16:creationId xmlns:a16="http://schemas.microsoft.com/office/drawing/2014/main" id="{023B4296-1DD8-42CE-9EC0-2B34F2BB3CA6}"/>
                </a:ext>
              </a:extLst>
            </p:cNvPr>
            <p:cNvSpPr/>
            <p:nvPr/>
          </p:nvSpPr>
          <p:spPr>
            <a:xfrm>
              <a:off x="5386762" y="3145383"/>
              <a:ext cx="1014974" cy="1014974"/>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3600" dirty="0">
                <a:solidFill>
                  <a:schemeClr val="tx1"/>
                </a:solidFill>
              </a:endParaRPr>
            </a:p>
          </p:txBody>
        </p:sp>
        <p:sp>
          <p:nvSpPr>
            <p:cNvPr id="34" name="Oval 33">
              <a:extLst>
                <a:ext uri="{FF2B5EF4-FFF2-40B4-BE49-F238E27FC236}">
                  <a16:creationId xmlns:a16="http://schemas.microsoft.com/office/drawing/2014/main" id="{4B657E83-8691-4695-BAEE-136E132F1674}"/>
                </a:ext>
              </a:extLst>
            </p:cNvPr>
            <p:cNvSpPr/>
            <p:nvPr/>
          </p:nvSpPr>
          <p:spPr>
            <a:xfrm>
              <a:off x="6004572" y="3093481"/>
              <a:ext cx="302671" cy="302671"/>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rPr>
                <a:t>03</a:t>
              </a:r>
            </a:p>
          </p:txBody>
        </p:sp>
        <p:sp>
          <p:nvSpPr>
            <p:cNvPr id="35" name="Oval 34">
              <a:extLst>
                <a:ext uri="{FF2B5EF4-FFF2-40B4-BE49-F238E27FC236}">
                  <a16:creationId xmlns:a16="http://schemas.microsoft.com/office/drawing/2014/main" id="{CB9438E1-2E5C-4CB3-8A93-20A3B7F50EDC}"/>
                </a:ext>
              </a:extLst>
            </p:cNvPr>
            <p:cNvSpPr/>
            <p:nvPr/>
          </p:nvSpPr>
          <p:spPr>
            <a:xfrm>
              <a:off x="7252250" y="3145383"/>
              <a:ext cx="1014974" cy="1014974"/>
            </a:xfrm>
            <a:prstGeom prst="ellipse">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3600" dirty="0">
                <a:solidFill>
                  <a:schemeClr val="tx1"/>
                </a:solidFill>
              </a:endParaRPr>
            </a:p>
          </p:txBody>
        </p:sp>
        <p:sp>
          <p:nvSpPr>
            <p:cNvPr id="36" name="Oval 35">
              <a:extLst>
                <a:ext uri="{FF2B5EF4-FFF2-40B4-BE49-F238E27FC236}">
                  <a16:creationId xmlns:a16="http://schemas.microsoft.com/office/drawing/2014/main" id="{F87C87F8-F141-4BC6-8D5F-E5AAC823EAD8}"/>
                </a:ext>
              </a:extLst>
            </p:cNvPr>
            <p:cNvSpPr/>
            <p:nvPr/>
          </p:nvSpPr>
          <p:spPr>
            <a:xfrm>
              <a:off x="7870060" y="3093481"/>
              <a:ext cx="302671" cy="302671"/>
            </a:xfrm>
            <a:prstGeom prst="ellips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rPr>
                <a:t>04</a:t>
              </a:r>
            </a:p>
          </p:txBody>
        </p:sp>
        <p:sp>
          <p:nvSpPr>
            <p:cNvPr id="37" name="Oval 36">
              <a:extLst>
                <a:ext uri="{FF2B5EF4-FFF2-40B4-BE49-F238E27FC236}">
                  <a16:creationId xmlns:a16="http://schemas.microsoft.com/office/drawing/2014/main" id="{84122D08-A0E2-48B3-B066-F044F03433EF}"/>
                </a:ext>
              </a:extLst>
            </p:cNvPr>
            <p:cNvSpPr/>
            <p:nvPr/>
          </p:nvSpPr>
          <p:spPr>
            <a:xfrm>
              <a:off x="9117738" y="3145383"/>
              <a:ext cx="1014974" cy="1014974"/>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3600" dirty="0">
                <a:solidFill>
                  <a:schemeClr val="tx1"/>
                </a:solidFill>
              </a:endParaRPr>
            </a:p>
          </p:txBody>
        </p:sp>
        <p:sp>
          <p:nvSpPr>
            <p:cNvPr id="38" name="Oval 37">
              <a:extLst>
                <a:ext uri="{FF2B5EF4-FFF2-40B4-BE49-F238E27FC236}">
                  <a16:creationId xmlns:a16="http://schemas.microsoft.com/office/drawing/2014/main" id="{5594D6D6-7E1C-420D-8CD4-529697F8879A}"/>
                </a:ext>
              </a:extLst>
            </p:cNvPr>
            <p:cNvSpPr/>
            <p:nvPr/>
          </p:nvSpPr>
          <p:spPr>
            <a:xfrm>
              <a:off x="9735548" y="3093481"/>
              <a:ext cx="302671" cy="302671"/>
            </a:xfrm>
            <a:prstGeom prst="ellipse">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2000" dirty="0">
                  <a:solidFill>
                    <a:srgbClr val="FFFFFF"/>
                  </a:solidFill>
                </a:rPr>
                <a:t>05</a:t>
              </a:r>
            </a:p>
          </p:txBody>
        </p:sp>
        <p:sp>
          <p:nvSpPr>
            <p:cNvPr id="39" name="TextBox 38">
              <a:extLst>
                <a:ext uri="{FF2B5EF4-FFF2-40B4-BE49-F238E27FC236}">
                  <a16:creationId xmlns:a16="http://schemas.microsoft.com/office/drawing/2014/main" id="{58C4D045-0616-46EC-8725-88B4948630DA}"/>
                </a:ext>
              </a:extLst>
            </p:cNvPr>
            <p:cNvSpPr txBox="1"/>
            <p:nvPr/>
          </p:nvSpPr>
          <p:spPr>
            <a:xfrm>
              <a:off x="3279035" y="4867217"/>
              <a:ext cx="1499452" cy="862005"/>
            </a:xfrm>
            <a:prstGeom prst="rect">
              <a:avLst/>
            </a:prstGeom>
            <a:noFill/>
          </p:spPr>
          <p:txBody>
            <a:bodyPr wrap="square" lIns="0" rIns="0" rtlCol="0">
              <a:spAutoFit/>
            </a:bodyPr>
            <a:lstStyle/>
            <a:p>
              <a:pPr algn="ctr">
                <a:lnSpc>
                  <a:spcPct val="120000"/>
                </a:lnSpc>
                <a:spcBef>
                  <a:spcPts val="600"/>
                </a:spcBef>
              </a:pPr>
              <a:r>
                <a:rPr lang="en-US" sz="3200" b="1" dirty="0"/>
                <a:t>Write title here</a:t>
              </a:r>
            </a:p>
            <a:p>
              <a:pPr algn="ctr">
                <a:lnSpc>
                  <a:spcPct val="120000"/>
                </a:lnSpc>
                <a:spcBef>
                  <a:spcPts val="600"/>
                </a:spcBef>
              </a:pPr>
              <a:r>
                <a:rPr lang="en-US" sz="2800" dirty="0">
                  <a:solidFill>
                    <a:schemeClr val="tx1">
                      <a:alpha val="70000"/>
                    </a:schemeClr>
                  </a:solidFill>
                </a:rPr>
                <a:t>A peep at some distant orb has power to raise and purify.</a:t>
              </a:r>
            </a:p>
          </p:txBody>
        </p:sp>
        <p:sp>
          <p:nvSpPr>
            <p:cNvPr id="40" name="TextBox 39">
              <a:extLst>
                <a:ext uri="{FF2B5EF4-FFF2-40B4-BE49-F238E27FC236}">
                  <a16:creationId xmlns:a16="http://schemas.microsoft.com/office/drawing/2014/main" id="{1E5D0B60-BB74-4AF9-82C2-9CDB07A9D6F8}"/>
                </a:ext>
              </a:extLst>
            </p:cNvPr>
            <p:cNvSpPr txBox="1"/>
            <p:nvPr/>
          </p:nvSpPr>
          <p:spPr>
            <a:xfrm>
              <a:off x="5144523" y="4867217"/>
              <a:ext cx="1499452" cy="862005"/>
            </a:xfrm>
            <a:prstGeom prst="rect">
              <a:avLst/>
            </a:prstGeom>
            <a:noFill/>
          </p:spPr>
          <p:txBody>
            <a:bodyPr wrap="square" lIns="0" rIns="0" rtlCol="0">
              <a:spAutoFit/>
            </a:bodyPr>
            <a:lstStyle/>
            <a:p>
              <a:pPr algn="ctr">
                <a:lnSpc>
                  <a:spcPct val="120000"/>
                </a:lnSpc>
                <a:spcBef>
                  <a:spcPts val="600"/>
                </a:spcBef>
              </a:pPr>
              <a:r>
                <a:rPr lang="en-US" sz="3200" b="1" dirty="0"/>
                <a:t>Write title here</a:t>
              </a:r>
            </a:p>
            <a:p>
              <a:pPr algn="ctr">
                <a:lnSpc>
                  <a:spcPct val="120000"/>
                </a:lnSpc>
                <a:spcBef>
                  <a:spcPts val="600"/>
                </a:spcBef>
              </a:pPr>
              <a:r>
                <a:rPr lang="en-US" sz="2800" dirty="0">
                  <a:solidFill>
                    <a:schemeClr val="tx1">
                      <a:alpha val="70000"/>
                    </a:schemeClr>
                  </a:solidFill>
                </a:rPr>
                <a:t>A peep at some distant orb has power to raise and purify.</a:t>
              </a:r>
            </a:p>
          </p:txBody>
        </p:sp>
        <p:sp>
          <p:nvSpPr>
            <p:cNvPr id="41" name="TextBox 40">
              <a:extLst>
                <a:ext uri="{FF2B5EF4-FFF2-40B4-BE49-F238E27FC236}">
                  <a16:creationId xmlns:a16="http://schemas.microsoft.com/office/drawing/2014/main" id="{F42D0FA2-FFFA-4C6A-ACEB-DA65D097FAD9}"/>
                </a:ext>
              </a:extLst>
            </p:cNvPr>
            <p:cNvSpPr txBox="1"/>
            <p:nvPr/>
          </p:nvSpPr>
          <p:spPr>
            <a:xfrm>
              <a:off x="7010011" y="4867217"/>
              <a:ext cx="1499452" cy="862005"/>
            </a:xfrm>
            <a:prstGeom prst="rect">
              <a:avLst/>
            </a:prstGeom>
            <a:noFill/>
          </p:spPr>
          <p:txBody>
            <a:bodyPr wrap="square" lIns="0" rIns="0" rtlCol="0">
              <a:spAutoFit/>
            </a:bodyPr>
            <a:lstStyle/>
            <a:p>
              <a:pPr algn="ctr">
                <a:lnSpc>
                  <a:spcPct val="120000"/>
                </a:lnSpc>
                <a:spcBef>
                  <a:spcPts val="600"/>
                </a:spcBef>
              </a:pPr>
              <a:r>
                <a:rPr lang="en-US" sz="3200" b="1" dirty="0"/>
                <a:t>Write title here</a:t>
              </a:r>
            </a:p>
            <a:p>
              <a:pPr algn="ctr">
                <a:lnSpc>
                  <a:spcPct val="120000"/>
                </a:lnSpc>
                <a:spcBef>
                  <a:spcPts val="600"/>
                </a:spcBef>
              </a:pPr>
              <a:r>
                <a:rPr lang="en-US" sz="2800" dirty="0">
                  <a:solidFill>
                    <a:schemeClr val="tx1">
                      <a:alpha val="70000"/>
                    </a:schemeClr>
                  </a:solidFill>
                </a:rPr>
                <a:t>A peep at some distant orb has power to raise and purify.</a:t>
              </a:r>
            </a:p>
          </p:txBody>
        </p:sp>
        <p:sp>
          <p:nvSpPr>
            <p:cNvPr id="42" name="TextBox 41">
              <a:extLst>
                <a:ext uri="{FF2B5EF4-FFF2-40B4-BE49-F238E27FC236}">
                  <a16:creationId xmlns:a16="http://schemas.microsoft.com/office/drawing/2014/main" id="{8474FD18-3B06-425E-807C-38A8AAAB9735}"/>
                </a:ext>
              </a:extLst>
            </p:cNvPr>
            <p:cNvSpPr txBox="1"/>
            <p:nvPr/>
          </p:nvSpPr>
          <p:spPr>
            <a:xfrm>
              <a:off x="8875499" y="4867217"/>
              <a:ext cx="1499452" cy="862005"/>
            </a:xfrm>
            <a:prstGeom prst="rect">
              <a:avLst/>
            </a:prstGeom>
            <a:noFill/>
          </p:spPr>
          <p:txBody>
            <a:bodyPr wrap="square" lIns="0" rIns="0" rtlCol="0">
              <a:spAutoFit/>
            </a:bodyPr>
            <a:lstStyle/>
            <a:p>
              <a:pPr algn="ctr">
                <a:lnSpc>
                  <a:spcPct val="120000"/>
                </a:lnSpc>
                <a:spcBef>
                  <a:spcPts val="600"/>
                </a:spcBef>
              </a:pPr>
              <a:r>
                <a:rPr lang="en-US" sz="3200" b="1" dirty="0"/>
                <a:t>Write title here</a:t>
              </a:r>
            </a:p>
            <a:p>
              <a:pPr algn="ctr">
                <a:lnSpc>
                  <a:spcPct val="120000"/>
                </a:lnSpc>
                <a:spcBef>
                  <a:spcPts val="600"/>
                </a:spcBef>
              </a:pPr>
              <a:r>
                <a:rPr lang="en-US" sz="2800" dirty="0">
                  <a:solidFill>
                    <a:schemeClr val="tx1">
                      <a:alpha val="70000"/>
                    </a:schemeClr>
                  </a:solidFill>
                </a:rPr>
                <a:t>A peep at some distant orb has power to raise and purify.</a:t>
              </a:r>
            </a:p>
          </p:txBody>
        </p:sp>
        <p:sp>
          <p:nvSpPr>
            <p:cNvPr id="43" name="Freeform 851">
              <a:extLst>
                <a:ext uri="{FF2B5EF4-FFF2-40B4-BE49-F238E27FC236}">
                  <a16:creationId xmlns:a16="http://schemas.microsoft.com/office/drawing/2014/main" id="{4820C070-8579-4CD8-9911-F8C0E72415ED}"/>
                </a:ext>
              </a:extLst>
            </p:cNvPr>
            <p:cNvSpPr>
              <a:spLocks noEditPoints="1"/>
            </p:cNvSpPr>
            <p:nvPr/>
          </p:nvSpPr>
          <p:spPr bwMode="auto">
            <a:xfrm>
              <a:off x="7595467" y="3448054"/>
              <a:ext cx="328539" cy="376247"/>
            </a:xfrm>
            <a:custGeom>
              <a:avLst/>
              <a:gdLst>
                <a:gd name="T0" fmla="*/ 119 w 141"/>
                <a:gd name="T1" fmla="*/ 84 h 160"/>
                <a:gd name="T2" fmla="*/ 95 w 141"/>
                <a:gd name="T3" fmla="*/ 20 h 160"/>
                <a:gd name="T4" fmla="*/ 84 w 141"/>
                <a:gd name="T5" fmla="*/ 15 h 160"/>
                <a:gd name="T6" fmla="*/ 55 w 141"/>
                <a:gd name="T7" fmla="*/ 15 h 160"/>
                <a:gd name="T8" fmla="*/ 46 w 141"/>
                <a:gd name="T9" fmla="*/ 20 h 160"/>
                <a:gd name="T10" fmla="*/ 20 w 141"/>
                <a:gd name="T11" fmla="*/ 84 h 160"/>
                <a:gd name="T12" fmla="*/ 0 w 141"/>
                <a:gd name="T13" fmla="*/ 135 h 160"/>
                <a:gd name="T14" fmla="*/ 30 w 141"/>
                <a:gd name="T15" fmla="*/ 141 h 160"/>
                <a:gd name="T16" fmla="*/ 70 w 141"/>
                <a:gd name="T17" fmla="*/ 160 h 160"/>
                <a:gd name="T18" fmla="*/ 111 w 141"/>
                <a:gd name="T19" fmla="*/ 141 h 160"/>
                <a:gd name="T20" fmla="*/ 140 w 141"/>
                <a:gd name="T21" fmla="*/ 135 h 160"/>
                <a:gd name="T22" fmla="*/ 61 w 141"/>
                <a:gd name="T23" fmla="*/ 15 h 160"/>
                <a:gd name="T24" fmla="*/ 79 w 141"/>
                <a:gd name="T25" fmla="*/ 15 h 160"/>
                <a:gd name="T26" fmla="*/ 61 w 141"/>
                <a:gd name="T27" fmla="*/ 15 h 160"/>
                <a:gd name="T28" fmla="*/ 52 w 141"/>
                <a:gd name="T29" fmla="*/ 145 h 160"/>
                <a:gd name="T30" fmla="*/ 89 w 141"/>
                <a:gd name="T31" fmla="*/ 145 h 160"/>
                <a:gd name="T32" fmla="*/ 110 w 141"/>
                <a:gd name="T33" fmla="*/ 136 h 160"/>
                <a:gd name="T34" fmla="*/ 94 w 141"/>
                <a:gd name="T35" fmla="*/ 138 h 160"/>
                <a:gd name="T36" fmla="*/ 88 w 141"/>
                <a:gd name="T37" fmla="*/ 139 h 160"/>
                <a:gd name="T38" fmla="*/ 81 w 141"/>
                <a:gd name="T39" fmla="*/ 139 h 160"/>
                <a:gd name="T40" fmla="*/ 76 w 141"/>
                <a:gd name="T41" fmla="*/ 140 h 160"/>
                <a:gd name="T42" fmla="*/ 64 w 141"/>
                <a:gd name="T43" fmla="*/ 140 h 160"/>
                <a:gd name="T44" fmla="*/ 58 w 141"/>
                <a:gd name="T45" fmla="*/ 139 h 160"/>
                <a:gd name="T46" fmla="*/ 53 w 141"/>
                <a:gd name="T47" fmla="*/ 139 h 160"/>
                <a:gd name="T48" fmla="*/ 47 w 141"/>
                <a:gd name="T49" fmla="*/ 138 h 160"/>
                <a:gd name="T50" fmla="*/ 9 w 141"/>
                <a:gd name="T51" fmla="*/ 132 h 160"/>
                <a:gd name="T52" fmla="*/ 26 w 141"/>
                <a:gd name="T53" fmla="*/ 58 h 160"/>
                <a:gd name="T54" fmla="*/ 59 w 141"/>
                <a:gd name="T55" fmla="*/ 22 h 160"/>
                <a:gd name="T56" fmla="*/ 81 w 141"/>
                <a:gd name="T57" fmla="*/ 21 h 160"/>
                <a:gd name="T58" fmla="*/ 92 w 141"/>
                <a:gd name="T59" fmla="*/ 25 h 160"/>
                <a:gd name="T60" fmla="*/ 114 w 141"/>
                <a:gd name="T61" fmla="*/ 84 h 160"/>
                <a:gd name="T62" fmla="*/ 110 w 141"/>
                <a:gd name="T63" fmla="*/ 136 h 160"/>
                <a:gd name="T64" fmla="*/ 86 w 141"/>
                <a:gd name="T65" fmla="*/ 38 h 160"/>
                <a:gd name="T66" fmla="*/ 41 w 141"/>
                <a:gd name="T67" fmla="*/ 58 h 160"/>
                <a:gd name="T68" fmla="*/ 38 w 141"/>
                <a:gd name="T69" fmla="*/ 61 h 160"/>
                <a:gd name="T70" fmla="*/ 52 w 141"/>
                <a:gd name="T71" fmla="*/ 33 h 160"/>
                <a:gd name="T72" fmla="*/ 90 w 141"/>
                <a:gd name="T73"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1" h="160">
                  <a:moveTo>
                    <a:pt x="140" y="132"/>
                  </a:moveTo>
                  <a:cubicBezTo>
                    <a:pt x="126" y="118"/>
                    <a:pt x="119" y="102"/>
                    <a:pt x="119" y="84"/>
                  </a:cubicBezTo>
                  <a:cubicBezTo>
                    <a:pt x="119" y="58"/>
                    <a:pt x="119" y="58"/>
                    <a:pt x="119" y="58"/>
                  </a:cubicBezTo>
                  <a:cubicBezTo>
                    <a:pt x="119" y="38"/>
                    <a:pt x="106" y="25"/>
                    <a:pt x="95" y="20"/>
                  </a:cubicBezTo>
                  <a:cubicBezTo>
                    <a:pt x="91" y="18"/>
                    <a:pt x="88" y="17"/>
                    <a:pt x="84" y="16"/>
                  </a:cubicBezTo>
                  <a:cubicBezTo>
                    <a:pt x="84" y="15"/>
                    <a:pt x="84" y="15"/>
                    <a:pt x="84" y="15"/>
                  </a:cubicBezTo>
                  <a:cubicBezTo>
                    <a:pt x="84" y="7"/>
                    <a:pt x="78" y="0"/>
                    <a:pt x="70" y="0"/>
                  </a:cubicBezTo>
                  <a:cubicBezTo>
                    <a:pt x="62" y="0"/>
                    <a:pt x="55" y="7"/>
                    <a:pt x="55" y="15"/>
                  </a:cubicBezTo>
                  <a:cubicBezTo>
                    <a:pt x="55" y="16"/>
                    <a:pt x="55" y="16"/>
                    <a:pt x="55" y="16"/>
                  </a:cubicBezTo>
                  <a:cubicBezTo>
                    <a:pt x="52" y="17"/>
                    <a:pt x="49" y="18"/>
                    <a:pt x="46" y="20"/>
                  </a:cubicBezTo>
                  <a:cubicBezTo>
                    <a:pt x="33" y="26"/>
                    <a:pt x="20" y="40"/>
                    <a:pt x="20" y="58"/>
                  </a:cubicBezTo>
                  <a:cubicBezTo>
                    <a:pt x="20" y="84"/>
                    <a:pt x="20" y="84"/>
                    <a:pt x="20" y="84"/>
                  </a:cubicBezTo>
                  <a:cubicBezTo>
                    <a:pt x="20" y="103"/>
                    <a:pt x="14" y="119"/>
                    <a:pt x="1" y="132"/>
                  </a:cubicBezTo>
                  <a:cubicBezTo>
                    <a:pt x="0" y="133"/>
                    <a:pt x="0" y="134"/>
                    <a:pt x="0" y="135"/>
                  </a:cubicBezTo>
                  <a:cubicBezTo>
                    <a:pt x="0" y="136"/>
                    <a:pt x="1" y="137"/>
                    <a:pt x="2" y="137"/>
                  </a:cubicBezTo>
                  <a:cubicBezTo>
                    <a:pt x="30" y="141"/>
                    <a:pt x="30" y="141"/>
                    <a:pt x="30" y="141"/>
                  </a:cubicBezTo>
                  <a:cubicBezTo>
                    <a:pt x="35" y="142"/>
                    <a:pt x="40" y="143"/>
                    <a:pt x="44" y="144"/>
                  </a:cubicBezTo>
                  <a:cubicBezTo>
                    <a:pt x="49" y="154"/>
                    <a:pt x="59" y="160"/>
                    <a:pt x="70" y="160"/>
                  </a:cubicBezTo>
                  <a:cubicBezTo>
                    <a:pt x="81" y="160"/>
                    <a:pt x="91" y="154"/>
                    <a:pt x="96" y="144"/>
                  </a:cubicBezTo>
                  <a:cubicBezTo>
                    <a:pt x="101" y="143"/>
                    <a:pt x="105" y="142"/>
                    <a:pt x="111" y="141"/>
                  </a:cubicBezTo>
                  <a:cubicBezTo>
                    <a:pt x="138" y="137"/>
                    <a:pt x="138" y="137"/>
                    <a:pt x="138" y="137"/>
                  </a:cubicBezTo>
                  <a:cubicBezTo>
                    <a:pt x="139" y="137"/>
                    <a:pt x="140" y="136"/>
                    <a:pt x="140" y="135"/>
                  </a:cubicBezTo>
                  <a:cubicBezTo>
                    <a:pt x="141" y="134"/>
                    <a:pt x="141" y="133"/>
                    <a:pt x="140" y="132"/>
                  </a:cubicBezTo>
                  <a:close/>
                  <a:moveTo>
                    <a:pt x="61" y="15"/>
                  </a:moveTo>
                  <a:cubicBezTo>
                    <a:pt x="61" y="10"/>
                    <a:pt x="65" y="6"/>
                    <a:pt x="70" y="6"/>
                  </a:cubicBezTo>
                  <a:cubicBezTo>
                    <a:pt x="75" y="6"/>
                    <a:pt x="79" y="10"/>
                    <a:pt x="79" y="15"/>
                  </a:cubicBezTo>
                  <a:cubicBezTo>
                    <a:pt x="79" y="15"/>
                    <a:pt x="79" y="15"/>
                    <a:pt x="79" y="15"/>
                  </a:cubicBezTo>
                  <a:cubicBezTo>
                    <a:pt x="73" y="14"/>
                    <a:pt x="67" y="14"/>
                    <a:pt x="61" y="15"/>
                  </a:cubicBezTo>
                  <a:close/>
                  <a:moveTo>
                    <a:pt x="70" y="154"/>
                  </a:moveTo>
                  <a:cubicBezTo>
                    <a:pt x="63" y="154"/>
                    <a:pt x="56" y="151"/>
                    <a:pt x="52" y="145"/>
                  </a:cubicBezTo>
                  <a:cubicBezTo>
                    <a:pt x="58" y="145"/>
                    <a:pt x="64" y="146"/>
                    <a:pt x="70" y="146"/>
                  </a:cubicBezTo>
                  <a:cubicBezTo>
                    <a:pt x="76" y="146"/>
                    <a:pt x="82" y="145"/>
                    <a:pt x="89" y="145"/>
                  </a:cubicBezTo>
                  <a:cubicBezTo>
                    <a:pt x="85" y="151"/>
                    <a:pt x="78" y="154"/>
                    <a:pt x="70" y="154"/>
                  </a:cubicBezTo>
                  <a:close/>
                  <a:moveTo>
                    <a:pt x="110" y="136"/>
                  </a:moveTo>
                  <a:cubicBezTo>
                    <a:pt x="104" y="137"/>
                    <a:pt x="99" y="137"/>
                    <a:pt x="94" y="138"/>
                  </a:cubicBezTo>
                  <a:cubicBezTo>
                    <a:pt x="94" y="138"/>
                    <a:pt x="94" y="138"/>
                    <a:pt x="94" y="138"/>
                  </a:cubicBezTo>
                  <a:cubicBezTo>
                    <a:pt x="92" y="138"/>
                    <a:pt x="90" y="139"/>
                    <a:pt x="88" y="139"/>
                  </a:cubicBezTo>
                  <a:cubicBezTo>
                    <a:pt x="88" y="139"/>
                    <a:pt x="88" y="139"/>
                    <a:pt x="88" y="139"/>
                  </a:cubicBezTo>
                  <a:cubicBezTo>
                    <a:pt x="86" y="139"/>
                    <a:pt x="84" y="139"/>
                    <a:pt x="82" y="139"/>
                  </a:cubicBezTo>
                  <a:cubicBezTo>
                    <a:pt x="82" y="139"/>
                    <a:pt x="82" y="139"/>
                    <a:pt x="81" y="139"/>
                  </a:cubicBezTo>
                  <a:cubicBezTo>
                    <a:pt x="80" y="139"/>
                    <a:pt x="78" y="140"/>
                    <a:pt x="77" y="140"/>
                  </a:cubicBezTo>
                  <a:cubicBezTo>
                    <a:pt x="76" y="140"/>
                    <a:pt x="76" y="140"/>
                    <a:pt x="76" y="140"/>
                  </a:cubicBezTo>
                  <a:cubicBezTo>
                    <a:pt x="72" y="140"/>
                    <a:pt x="69" y="140"/>
                    <a:pt x="65" y="140"/>
                  </a:cubicBezTo>
                  <a:cubicBezTo>
                    <a:pt x="65" y="140"/>
                    <a:pt x="64" y="140"/>
                    <a:pt x="64" y="140"/>
                  </a:cubicBezTo>
                  <a:cubicBezTo>
                    <a:pt x="62" y="140"/>
                    <a:pt x="61" y="139"/>
                    <a:pt x="59" y="139"/>
                  </a:cubicBezTo>
                  <a:cubicBezTo>
                    <a:pt x="59" y="139"/>
                    <a:pt x="59" y="139"/>
                    <a:pt x="58" y="139"/>
                  </a:cubicBezTo>
                  <a:cubicBezTo>
                    <a:pt x="57" y="139"/>
                    <a:pt x="55" y="139"/>
                    <a:pt x="53" y="139"/>
                  </a:cubicBezTo>
                  <a:cubicBezTo>
                    <a:pt x="53" y="139"/>
                    <a:pt x="53" y="139"/>
                    <a:pt x="53" y="139"/>
                  </a:cubicBezTo>
                  <a:cubicBezTo>
                    <a:pt x="51" y="139"/>
                    <a:pt x="49" y="138"/>
                    <a:pt x="47" y="138"/>
                  </a:cubicBezTo>
                  <a:cubicBezTo>
                    <a:pt x="47" y="138"/>
                    <a:pt x="47" y="138"/>
                    <a:pt x="47" y="138"/>
                  </a:cubicBezTo>
                  <a:cubicBezTo>
                    <a:pt x="42" y="137"/>
                    <a:pt x="37" y="137"/>
                    <a:pt x="31" y="136"/>
                  </a:cubicBezTo>
                  <a:cubicBezTo>
                    <a:pt x="9" y="132"/>
                    <a:pt x="9" y="132"/>
                    <a:pt x="9" y="132"/>
                  </a:cubicBezTo>
                  <a:cubicBezTo>
                    <a:pt x="20" y="119"/>
                    <a:pt x="26" y="103"/>
                    <a:pt x="26" y="84"/>
                  </a:cubicBezTo>
                  <a:cubicBezTo>
                    <a:pt x="26" y="58"/>
                    <a:pt x="26" y="58"/>
                    <a:pt x="26" y="58"/>
                  </a:cubicBezTo>
                  <a:cubicBezTo>
                    <a:pt x="26" y="42"/>
                    <a:pt x="37" y="30"/>
                    <a:pt x="49" y="25"/>
                  </a:cubicBezTo>
                  <a:cubicBezTo>
                    <a:pt x="52" y="24"/>
                    <a:pt x="55" y="22"/>
                    <a:pt x="59" y="22"/>
                  </a:cubicBezTo>
                  <a:cubicBezTo>
                    <a:pt x="59" y="22"/>
                    <a:pt x="59" y="22"/>
                    <a:pt x="59" y="22"/>
                  </a:cubicBezTo>
                  <a:cubicBezTo>
                    <a:pt x="66" y="20"/>
                    <a:pt x="74" y="20"/>
                    <a:pt x="81" y="21"/>
                  </a:cubicBezTo>
                  <a:cubicBezTo>
                    <a:pt x="81" y="21"/>
                    <a:pt x="81" y="21"/>
                    <a:pt x="81" y="21"/>
                  </a:cubicBezTo>
                  <a:cubicBezTo>
                    <a:pt x="85" y="22"/>
                    <a:pt x="89" y="23"/>
                    <a:pt x="92" y="25"/>
                  </a:cubicBezTo>
                  <a:cubicBezTo>
                    <a:pt x="103" y="30"/>
                    <a:pt x="114" y="42"/>
                    <a:pt x="114" y="58"/>
                  </a:cubicBezTo>
                  <a:cubicBezTo>
                    <a:pt x="114" y="84"/>
                    <a:pt x="114" y="84"/>
                    <a:pt x="114" y="84"/>
                  </a:cubicBezTo>
                  <a:cubicBezTo>
                    <a:pt x="114" y="102"/>
                    <a:pt x="120" y="118"/>
                    <a:pt x="132" y="132"/>
                  </a:cubicBezTo>
                  <a:lnTo>
                    <a:pt x="110" y="136"/>
                  </a:lnTo>
                  <a:close/>
                  <a:moveTo>
                    <a:pt x="90" y="37"/>
                  </a:moveTo>
                  <a:cubicBezTo>
                    <a:pt x="89" y="38"/>
                    <a:pt x="88" y="39"/>
                    <a:pt x="86" y="38"/>
                  </a:cubicBezTo>
                  <a:cubicBezTo>
                    <a:pt x="76" y="34"/>
                    <a:pt x="64" y="34"/>
                    <a:pt x="55" y="38"/>
                  </a:cubicBezTo>
                  <a:cubicBezTo>
                    <a:pt x="50" y="41"/>
                    <a:pt x="41" y="48"/>
                    <a:pt x="41" y="58"/>
                  </a:cubicBezTo>
                  <a:cubicBezTo>
                    <a:pt x="41" y="60"/>
                    <a:pt x="39" y="61"/>
                    <a:pt x="38" y="61"/>
                  </a:cubicBezTo>
                  <a:cubicBezTo>
                    <a:pt x="38" y="61"/>
                    <a:pt x="38" y="61"/>
                    <a:pt x="38" y="61"/>
                  </a:cubicBezTo>
                  <a:cubicBezTo>
                    <a:pt x="36" y="61"/>
                    <a:pt x="35" y="60"/>
                    <a:pt x="35" y="58"/>
                  </a:cubicBezTo>
                  <a:cubicBezTo>
                    <a:pt x="35" y="45"/>
                    <a:pt x="46" y="36"/>
                    <a:pt x="52" y="33"/>
                  </a:cubicBezTo>
                  <a:cubicBezTo>
                    <a:pt x="63" y="28"/>
                    <a:pt x="77" y="28"/>
                    <a:pt x="88" y="33"/>
                  </a:cubicBezTo>
                  <a:cubicBezTo>
                    <a:pt x="90" y="34"/>
                    <a:pt x="91" y="35"/>
                    <a:pt x="90" y="3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400"/>
            </a:p>
          </p:txBody>
        </p:sp>
        <p:sp>
          <p:nvSpPr>
            <p:cNvPr id="44" name="Freeform 1050">
              <a:extLst>
                <a:ext uri="{FF2B5EF4-FFF2-40B4-BE49-F238E27FC236}">
                  <a16:creationId xmlns:a16="http://schemas.microsoft.com/office/drawing/2014/main" id="{EEE43923-78AC-48E7-940E-13BD904A0CDB}"/>
                </a:ext>
              </a:extLst>
            </p:cNvPr>
            <p:cNvSpPr>
              <a:spLocks noEditPoints="1"/>
            </p:cNvSpPr>
            <p:nvPr/>
          </p:nvSpPr>
          <p:spPr bwMode="auto">
            <a:xfrm>
              <a:off x="1976775" y="3483722"/>
              <a:ext cx="372995" cy="338296"/>
            </a:xfrm>
            <a:custGeom>
              <a:avLst/>
              <a:gdLst>
                <a:gd name="T0" fmla="*/ 115 w 160"/>
                <a:gd name="T1" fmla="*/ 0 h 144"/>
                <a:gd name="T2" fmla="*/ 89 w 160"/>
                <a:gd name="T3" fmla="*/ 37 h 144"/>
                <a:gd name="T4" fmla="*/ 63 w 160"/>
                <a:gd name="T5" fmla="*/ 7 h 144"/>
                <a:gd name="T6" fmla="*/ 4 w 160"/>
                <a:gd name="T7" fmla="*/ 91 h 144"/>
                <a:gd name="T8" fmla="*/ 71 w 160"/>
                <a:gd name="T9" fmla="*/ 110 h 144"/>
                <a:gd name="T10" fmla="*/ 71 w 160"/>
                <a:gd name="T11" fmla="*/ 82 h 144"/>
                <a:gd name="T12" fmla="*/ 89 w 160"/>
                <a:gd name="T13" fmla="*/ 110 h 144"/>
                <a:gd name="T14" fmla="*/ 160 w 160"/>
                <a:gd name="T15" fmla="*/ 109 h 144"/>
                <a:gd name="T16" fmla="*/ 6 w 160"/>
                <a:gd name="T17" fmla="*/ 109 h 144"/>
                <a:gd name="T18" fmla="*/ 12 w 160"/>
                <a:gd name="T19" fmla="*/ 90 h 144"/>
                <a:gd name="T20" fmla="*/ 20 w 160"/>
                <a:gd name="T21" fmla="*/ 83 h 144"/>
                <a:gd name="T22" fmla="*/ 28 w 160"/>
                <a:gd name="T23" fmla="*/ 80 h 144"/>
                <a:gd name="T24" fmla="*/ 36 w 160"/>
                <a:gd name="T25" fmla="*/ 79 h 144"/>
                <a:gd name="T26" fmla="*/ 65 w 160"/>
                <a:gd name="T27" fmla="*/ 110 h 144"/>
                <a:gd name="T28" fmla="*/ 63 w 160"/>
                <a:gd name="T29" fmla="*/ 86 h 144"/>
                <a:gd name="T30" fmla="*/ 59 w 160"/>
                <a:gd name="T31" fmla="*/ 82 h 144"/>
                <a:gd name="T32" fmla="*/ 53 w 160"/>
                <a:gd name="T33" fmla="*/ 78 h 144"/>
                <a:gd name="T34" fmla="*/ 48 w 160"/>
                <a:gd name="T35" fmla="*/ 75 h 144"/>
                <a:gd name="T36" fmla="*/ 41 w 160"/>
                <a:gd name="T37" fmla="*/ 73 h 144"/>
                <a:gd name="T38" fmla="*/ 32 w 160"/>
                <a:gd name="T39" fmla="*/ 73 h 144"/>
                <a:gd name="T40" fmla="*/ 27 w 160"/>
                <a:gd name="T41" fmla="*/ 74 h 144"/>
                <a:gd name="T42" fmla="*/ 23 w 160"/>
                <a:gd name="T43" fmla="*/ 75 h 144"/>
                <a:gd name="T44" fmla="*/ 18 w 160"/>
                <a:gd name="T45" fmla="*/ 78 h 144"/>
                <a:gd name="T46" fmla="*/ 15 w 160"/>
                <a:gd name="T47" fmla="*/ 80 h 144"/>
                <a:gd name="T48" fmla="*/ 45 w 160"/>
                <a:gd name="T49" fmla="*/ 6 h 144"/>
                <a:gd name="T50" fmla="*/ 65 w 160"/>
                <a:gd name="T51" fmla="*/ 40 h 144"/>
                <a:gd name="T52" fmla="*/ 65 w 160"/>
                <a:gd name="T53" fmla="*/ 89 h 144"/>
                <a:gd name="T54" fmla="*/ 71 w 160"/>
                <a:gd name="T55" fmla="*/ 43 h 144"/>
                <a:gd name="T56" fmla="*/ 71 w 160"/>
                <a:gd name="T57" fmla="*/ 76 h 144"/>
                <a:gd name="T58" fmla="*/ 95 w 160"/>
                <a:gd name="T59" fmla="*/ 40 h 144"/>
                <a:gd name="T60" fmla="*/ 114 w 160"/>
                <a:gd name="T61" fmla="*/ 6 h 144"/>
                <a:gd name="T62" fmla="*/ 147 w 160"/>
                <a:gd name="T63" fmla="*/ 81 h 144"/>
                <a:gd name="T64" fmla="*/ 140 w 160"/>
                <a:gd name="T65" fmla="*/ 77 h 144"/>
                <a:gd name="T66" fmla="*/ 136 w 160"/>
                <a:gd name="T67" fmla="*/ 75 h 144"/>
                <a:gd name="T68" fmla="*/ 131 w 160"/>
                <a:gd name="T69" fmla="*/ 74 h 144"/>
                <a:gd name="T70" fmla="*/ 124 w 160"/>
                <a:gd name="T71" fmla="*/ 73 h 144"/>
                <a:gd name="T72" fmla="*/ 116 w 160"/>
                <a:gd name="T73" fmla="*/ 74 h 144"/>
                <a:gd name="T74" fmla="*/ 111 w 160"/>
                <a:gd name="T75" fmla="*/ 76 h 144"/>
                <a:gd name="T76" fmla="*/ 104 w 160"/>
                <a:gd name="T77" fmla="*/ 79 h 144"/>
                <a:gd name="T78" fmla="*/ 100 w 160"/>
                <a:gd name="T79" fmla="*/ 83 h 144"/>
                <a:gd name="T80" fmla="*/ 95 w 160"/>
                <a:gd name="T81" fmla="*/ 89 h 144"/>
                <a:gd name="T82" fmla="*/ 95 w 160"/>
                <a:gd name="T83" fmla="*/ 110 h 144"/>
                <a:gd name="T84" fmla="*/ 95 w 160"/>
                <a:gd name="T85" fmla="*/ 109 h 144"/>
                <a:gd name="T86" fmla="*/ 129 w 160"/>
                <a:gd name="T87" fmla="*/ 79 h 144"/>
                <a:gd name="T88" fmla="*/ 139 w 160"/>
                <a:gd name="T89" fmla="*/ 83 h 144"/>
                <a:gd name="T90" fmla="*/ 143 w 160"/>
                <a:gd name="T91" fmla="*/ 85 h 144"/>
                <a:gd name="T92" fmla="*/ 150 w 160"/>
                <a:gd name="T93" fmla="*/ 9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144">
                  <a:moveTo>
                    <a:pt x="156" y="91"/>
                  </a:moveTo>
                  <a:cubicBezTo>
                    <a:pt x="138" y="20"/>
                    <a:pt x="138" y="20"/>
                    <a:pt x="138" y="20"/>
                  </a:cubicBezTo>
                  <a:cubicBezTo>
                    <a:pt x="135" y="9"/>
                    <a:pt x="126" y="1"/>
                    <a:pt x="115" y="0"/>
                  </a:cubicBezTo>
                  <a:cubicBezTo>
                    <a:pt x="108" y="0"/>
                    <a:pt x="102" y="2"/>
                    <a:pt x="97" y="7"/>
                  </a:cubicBezTo>
                  <a:cubicBezTo>
                    <a:pt x="92" y="12"/>
                    <a:pt x="89" y="18"/>
                    <a:pt x="89" y="25"/>
                  </a:cubicBezTo>
                  <a:cubicBezTo>
                    <a:pt x="89" y="37"/>
                    <a:pt x="89" y="37"/>
                    <a:pt x="89" y="37"/>
                  </a:cubicBezTo>
                  <a:cubicBezTo>
                    <a:pt x="71" y="37"/>
                    <a:pt x="71" y="37"/>
                    <a:pt x="71" y="37"/>
                  </a:cubicBezTo>
                  <a:cubicBezTo>
                    <a:pt x="71" y="25"/>
                    <a:pt x="71" y="25"/>
                    <a:pt x="71" y="25"/>
                  </a:cubicBezTo>
                  <a:cubicBezTo>
                    <a:pt x="71" y="18"/>
                    <a:pt x="68" y="12"/>
                    <a:pt x="63" y="7"/>
                  </a:cubicBezTo>
                  <a:cubicBezTo>
                    <a:pt x="58" y="2"/>
                    <a:pt x="52" y="0"/>
                    <a:pt x="45" y="0"/>
                  </a:cubicBezTo>
                  <a:cubicBezTo>
                    <a:pt x="34" y="1"/>
                    <a:pt x="25" y="9"/>
                    <a:pt x="22" y="20"/>
                  </a:cubicBezTo>
                  <a:cubicBezTo>
                    <a:pt x="4" y="91"/>
                    <a:pt x="4" y="91"/>
                    <a:pt x="4" y="91"/>
                  </a:cubicBezTo>
                  <a:cubicBezTo>
                    <a:pt x="2" y="97"/>
                    <a:pt x="0" y="102"/>
                    <a:pt x="0" y="109"/>
                  </a:cubicBezTo>
                  <a:cubicBezTo>
                    <a:pt x="0" y="128"/>
                    <a:pt x="16" y="144"/>
                    <a:pt x="36" y="144"/>
                  </a:cubicBezTo>
                  <a:cubicBezTo>
                    <a:pt x="55" y="144"/>
                    <a:pt x="70" y="129"/>
                    <a:pt x="71" y="110"/>
                  </a:cubicBezTo>
                  <a:cubicBezTo>
                    <a:pt x="71" y="110"/>
                    <a:pt x="71" y="110"/>
                    <a:pt x="71" y="110"/>
                  </a:cubicBezTo>
                  <a:cubicBezTo>
                    <a:pt x="71" y="109"/>
                    <a:pt x="71" y="109"/>
                    <a:pt x="71" y="109"/>
                  </a:cubicBezTo>
                  <a:cubicBezTo>
                    <a:pt x="71" y="82"/>
                    <a:pt x="71" y="82"/>
                    <a:pt x="71" y="82"/>
                  </a:cubicBezTo>
                  <a:cubicBezTo>
                    <a:pt x="89" y="82"/>
                    <a:pt x="89" y="82"/>
                    <a:pt x="89" y="82"/>
                  </a:cubicBezTo>
                  <a:cubicBezTo>
                    <a:pt x="89" y="109"/>
                    <a:pt x="89" y="109"/>
                    <a:pt x="89" y="109"/>
                  </a:cubicBezTo>
                  <a:cubicBezTo>
                    <a:pt x="89" y="110"/>
                    <a:pt x="89" y="110"/>
                    <a:pt x="89" y="110"/>
                  </a:cubicBezTo>
                  <a:cubicBezTo>
                    <a:pt x="89" y="110"/>
                    <a:pt x="89" y="110"/>
                    <a:pt x="89" y="110"/>
                  </a:cubicBezTo>
                  <a:cubicBezTo>
                    <a:pt x="90" y="129"/>
                    <a:pt x="105" y="144"/>
                    <a:pt x="124" y="144"/>
                  </a:cubicBezTo>
                  <a:cubicBezTo>
                    <a:pt x="144" y="144"/>
                    <a:pt x="160" y="128"/>
                    <a:pt x="160" y="109"/>
                  </a:cubicBezTo>
                  <a:cubicBezTo>
                    <a:pt x="160" y="102"/>
                    <a:pt x="158" y="97"/>
                    <a:pt x="156" y="91"/>
                  </a:cubicBezTo>
                  <a:close/>
                  <a:moveTo>
                    <a:pt x="36" y="138"/>
                  </a:moveTo>
                  <a:cubicBezTo>
                    <a:pt x="19" y="138"/>
                    <a:pt x="6" y="125"/>
                    <a:pt x="6" y="109"/>
                  </a:cubicBezTo>
                  <a:cubicBezTo>
                    <a:pt x="6" y="103"/>
                    <a:pt x="7" y="98"/>
                    <a:pt x="10" y="94"/>
                  </a:cubicBezTo>
                  <a:cubicBezTo>
                    <a:pt x="10" y="93"/>
                    <a:pt x="11" y="92"/>
                    <a:pt x="12" y="91"/>
                  </a:cubicBezTo>
                  <a:cubicBezTo>
                    <a:pt x="12" y="91"/>
                    <a:pt x="12" y="91"/>
                    <a:pt x="12" y="90"/>
                  </a:cubicBezTo>
                  <a:cubicBezTo>
                    <a:pt x="14" y="89"/>
                    <a:pt x="15" y="87"/>
                    <a:pt x="17" y="85"/>
                  </a:cubicBezTo>
                  <a:cubicBezTo>
                    <a:pt x="17" y="85"/>
                    <a:pt x="18" y="85"/>
                    <a:pt x="18" y="85"/>
                  </a:cubicBezTo>
                  <a:cubicBezTo>
                    <a:pt x="19" y="84"/>
                    <a:pt x="19" y="84"/>
                    <a:pt x="20" y="83"/>
                  </a:cubicBezTo>
                  <a:cubicBezTo>
                    <a:pt x="21" y="83"/>
                    <a:pt x="21" y="83"/>
                    <a:pt x="21" y="83"/>
                  </a:cubicBezTo>
                  <a:cubicBezTo>
                    <a:pt x="23" y="82"/>
                    <a:pt x="25" y="81"/>
                    <a:pt x="28" y="80"/>
                  </a:cubicBezTo>
                  <a:cubicBezTo>
                    <a:pt x="28" y="80"/>
                    <a:pt x="28" y="80"/>
                    <a:pt x="28" y="80"/>
                  </a:cubicBezTo>
                  <a:cubicBezTo>
                    <a:pt x="29" y="80"/>
                    <a:pt x="30" y="79"/>
                    <a:pt x="31" y="79"/>
                  </a:cubicBezTo>
                  <a:cubicBezTo>
                    <a:pt x="31" y="79"/>
                    <a:pt x="32" y="79"/>
                    <a:pt x="32" y="79"/>
                  </a:cubicBezTo>
                  <a:cubicBezTo>
                    <a:pt x="33" y="79"/>
                    <a:pt x="34" y="79"/>
                    <a:pt x="36" y="79"/>
                  </a:cubicBezTo>
                  <a:cubicBezTo>
                    <a:pt x="52" y="79"/>
                    <a:pt x="65" y="92"/>
                    <a:pt x="65" y="109"/>
                  </a:cubicBezTo>
                  <a:cubicBezTo>
                    <a:pt x="65" y="109"/>
                    <a:pt x="65" y="109"/>
                    <a:pt x="65" y="109"/>
                  </a:cubicBezTo>
                  <a:cubicBezTo>
                    <a:pt x="65" y="110"/>
                    <a:pt x="65" y="110"/>
                    <a:pt x="65" y="110"/>
                  </a:cubicBezTo>
                  <a:cubicBezTo>
                    <a:pt x="65" y="110"/>
                    <a:pt x="65" y="110"/>
                    <a:pt x="65" y="110"/>
                  </a:cubicBezTo>
                  <a:cubicBezTo>
                    <a:pt x="64" y="126"/>
                    <a:pt x="51" y="138"/>
                    <a:pt x="36" y="138"/>
                  </a:cubicBezTo>
                  <a:close/>
                  <a:moveTo>
                    <a:pt x="63" y="86"/>
                  </a:moveTo>
                  <a:cubicBezTo>
                    <a:pt x="63" y="85"/>
                    <a:pt x="62" y="85"/>
                    <a:pt x="62" y="85"/>
                  </a:cubicBezTo>
                  <a:cubicBezTo>
                    <a:pt x="61" y="84"/>
                    <a:pt x="61" y="83"/>
                    <a:pt x="60" y="83"/>
                  </a:cubicBezTo>
                  <a:cubicBezTo>
                    <a:pt x="60" y="83"/>
                    <a:pt x="59" y="82"/>
                    <a:pt x="59" y="82"/>
                  </a:cubicBezTo>
                  <a:cubicBezTo>
                    <a:pt x="58" y="81"/>
                    <a:pt x="58" y="81"/>
                    <a:pt x="57" y="80"/>
                  </a:cubicBezTo>
                  <a:cubicBezTo>
                    <a:pt x="57" y="80"/>
                    <a:pt x="56" y="80"/>
                    <a:pt x="56" y="79"/>
                  </a:cubicBezTo>
                  <a:cubicBezTo>
                    <a:pt x="55" y="79"/>
                    <a:pt x="54" y="78"/>
                    <a:pt x="53" y="78"/>
                  </a:cubicBezTo>
                  <a:cubicBezTo>
                    <a:pt x="53" y="78"/>
                    <a:pt x="53" y="77"/>
                    <a:pt x="53" y="77"/>
                  </a:cubicBezTo>
                  <a:cubicBezTo>
                    <a:pt x="51" y="77"/>
                    <a:pt x="50" y="76"/>
                    <a:pt x="49" y="76"/>
                  </a:cubicBezTo>
                  <a:cubicBezTo>
                    <a:pt x="49" y="76"/>
                    <a:pt x="48" y="75"/>
                    <a:pt x="48" y="75"/>
                  </a:cubicBezTo>
                  <a:cubicBezTo>
                    <a:pt x="47" y="75"/>
                    <a:pt x="46" y="75"/>
                    <a:pt x="45" y="74"/>
                  </a:cubicBezTo>
                  <a:cubicBezTo>
                    <a:pt x="45" y="74"/>
                    <a:pt x="44" y="74"/>
                    <a:pt x="44" y="74"/>
                  </a:cubicBezTo>
                  <a:cubicBezTo>
                    <a:pt x="43" y="74"/>
                    <a:pt x="42" y="74"/>
                    <a:pt x="41" y="73"/>
                  </a:cubicBezTo>
                  <a:cubicBezTo>
                    <a:pt x="41" y="73"/>
                    <a:pt x="40" y="73"/>
                    <a:pt x="40" y="73"/>
                  </a:cubicBezTo>
                  <a:cubicBezTo>
                    <a:pt x="38" y="73"/>
                    <a:pt x="37" y="73"/>
                    <a:pt x="36" y="73"/>
                  </a:cubicBezTo>
                  <a:cubicBezTo>
                    <a:pt x="34" y="73"/>
                    <a:pt x="33" y="73"/>
                    <a:pt x="32" y="73"/>
                  </a:cubicBezTo>
                  <a:cubicBezTo>
                    <a:pt x="32" y="73"/>
                    <a:pt x="31" y="73"/>
                    <a:pt x="31" y="73"/>
                  </a:cubicBezTo>
                  <a:cubicBezTo>
                    <a:pt x="30" y="73"/>
                    <a:pt x="30" y="74"/>
                    <a:pt x="29" y="74"/>
                  </a:cubicBezTo>
                  <a:cubicBezTo>
                    <a:pt x="28" y="74"/>
                    <a:pt x="28" y="74"/>
                    <a:pt x="27" y="74"/>
                  </a:cubicBezTo>
                  <a:cubicBezTo>
                    <a:pt x="27" y="74"/>
                    <a:pt x="26" y="74"/>
                    <a:pt x="26" y="74"/>
                  </a:cubicBezTo>
                  <a:cubicBezTo>
                    <a:pt x="25" y="75"/>
                    <a:pt x="25" y="75"/>
                    <a:pt x="24" y="75"/>
                  </a:cubicBezTo>
                  <a:cubicBezTo>
                    <a:pt x="24" y="75"/>
                    <a:pt x="23" y="75"/>
                    <a:pt x="23" y="75"/>
                  </a:cubicBezTo>
                  <a:cubicBezTo>
                    <a:pt x="22" y="76"/>
                    <a:pt x="22" y="76"/>
                    <a:pt x="21" y="76"/>
                  </a:cubicBezTo>
                  <a:cubicBezTo>
                    <a:pt x="21" y="76"/>
                    <a:pt x="20" y="76"/>
                    <a:pt x="20" y="77"/>
                  </a:cubicBezTo>
                  <a:cubicBezTo>
                    <a:pt x="19" y="77"/>
                    <a:pt x="19" y="77"/>
                    <a:pt x="18" y="78"/>
                  </a:cubicBezTo>
                  <a:cubicBezTo>
                    <a:pt x="18" y="78"/>
                    <a:pt x="18" y="78"/>
                    <a:pt x="17" y="78"/>
                  </a:cubicBezTo>
                  <a:cubicBezTo>
                    <a:pt x="17" y="79"/>
                    <a:pt x="16" y="79"/>
                    <a:pt x="15" y="79"/>
                  </a:cubicBezTo>
                  <a:cubicBezTo>
                    <a:pt x="15" y="79"/>
                    <a:pt x="15" y="79"/>
                    <a:pt x="15" y="80"/>
                  </a:cubicBezTo>
                  <a:cubicBezTo>
                    <a:pt x="14" y="80"/>
                    <a:pt x="14" y="81"/>
                    <a:pt x="13" y="81"/>
                  </a:cubicBezTo>
                  <a:cubicBezTo>
                    <a:pt x="28" y="21"/>
                    <a:pt x="28" y="21"/>
                    <a:pt x="28" y="21"/>
                  </a:cubicBezTo>
                  <a:cubicBezTo>
                    <a:pt x="30" y="13"/>
                    <a:pt x="37" y="6"/>
                    <a:pt x="45" y="6"/>
                  </a:cubicBezTo>
                  <a:cubicBezTo>
                    <a:pt x="51" y="6"/>
                    <a:pt x="56" y="8"/>
                    <a:pt x="59" y="11"/>
                  </a:cubicBezTo>
                  <a:cubicBezTo>
                    <a:pt x="63" y="15"/>
                    <a:pt x="65" y="20"/>
                    <a:pt x="65" y="25"/>
                  </a:cubicBezTo>
                  <a:cubicBezTo>
                    <a:pt x="65" y="40"/>
                    <a:pt x="65" y="40"/>
                    <a:pt x="65" y="40"/>
                  </a:cubicBezTo>
                  <a:cubicBezTo>
                    <a:pt x="65" y="79"/>
                    <a:pt x="65" y="79"/>
                    <a:pt x="65" y="79"/>
                  </a:cubicBezTo>
                  <a:cubicBezTo>
                    <a:pt x="65" y="89"/>
                    <a:pt x="65" y="89"/>
                    <a:pt x="65" y="89"/>
                  </a:cubicBezTo>
                  <a:cubicBezTo>
                    <a:pt x="65" y="89"/>
                    <a:pt x="65" y="89"/>
                    <a:pt x="65" y="89"/>
                  </a:cubicBezTo>
                  <a:cubicBezTo>
                    <a:pt x="64" y="88"/>
                    <a:pt x="64" y="87"/>
                    <a:pt x="63" y="86"/>
                  </a:cubicBezTo>
                  <a:close/>
                  <a:moveTo>
                    <a:pt x="71" y="76"/>
                  </a:moveTo>
                  <a:cubicBezTo>
                    <a:pt x="71" y="43"/>
                    <a:pt x="71" y="43"/>
                    <a:pt x="71" y="43"/>
                  </a:cubicBezTo>
                  <a:cubicBezTo>
                    <a:pt x="89" y="43"/>
                    <a:pt x="89" y="43"/>
                    <a:pt x="89" y="43"/>
                  </a:cubicBezTo>
                  <a:cubicBezTo>
                    <a:pt x="89" y="76"/>
                    <a:pt x="89" y="76"/>
                    <a:pt x="89" y="76"/>
                  </a:cubicBezTo>
                  <a:lnTo>
                    <a:pt x="71" y="76"/>
                  </a:lnTo>
                  <a:close/>
                  <a:moveTo>
                    <a:pt x="95" y="89"/>
                  </a:moveTo>
                  <a:cubicBezTo>
                    <a:pt x="95" y="79"/>
                    <a:pt x="95" y="79"/>
                    <a:pt x="95" y="79"/>
                  </a:cubicBezTo>
                  <a:cubicBezTo>
                    <a:pt x="95" y="40"/>
                    <a:pt x="95" y="40"/>
                    <a:pt x="95" y="40"/>
                  </a:cubicBezTo>
                  <a:cubicBezTo>
                    <a:pt x="95" y="25"/>
                    <a:pt x="95" y="25"/>
                    <a:pt x="95" y="25"/>
                  </a:cubicBezTo>
                  <a:cubicBezTo>
                    <a:pt x="95" y="20"/>
                    <a:pt x="97" y="15"/>
                    <a:pt x="101" y="11"/>
                  </a:cubicBezTo>
                  <a:cubicBezTo>
                    <a:pt x="104" y="8"/>
                    <a:pt x="109" y="6"/>
                    <a:pt x="114" y="6"/>
                  </a:cubicBezTo>
                  <a:cubicBezTo>
                    <a:pt x="114" y="6"/>
                    <a:pt x="114" y="6"/>
                    <a:pt x="115" y="6"/>
                  </a:cubicBezTo>
                  <a:cubicBezTo>
                    <a:pt x="123" y="6"/>
                    <a:pt x="130" y="13"/>
                    <a:pt x="132" y="21"/>
                  </a:cubicBezTo>
                  <a:cubicBezTo>
                    <a:pt x="147" y="81"/>
                    <a:pt x="147" y="81"/>
                    <a:pt x="147" y="81"/>
                  </a:cubicBezTo>
                  <a:cubicBezTo>
                    <a:pt x="146" y="80"/>
                    <a:pt x="144" y="79"/>
                    <a:pt x="143" y="78"/>
                  </a:cubicBezTo>
                  <a:cubicBezTo>
                    <a:pt x="142" y="78"/>
                    <a:pt x="142" y="78"/>
                    <a:pt x="142" y="78"/>
                  </a:cubicBezTo>
                  <a:cubicBezTo>
                    <a:pt x="141" y="77"/>
                    <a:pt x="141" y="77"/>
                    <a:pt x="140" y="77"/>
                  </a:cubicBezTo>
                  <a:cubicBezTo>
                    <a:pt x="140" y="76"/>
                    <a:pt x="139" y="76"/>
                    <a:pt x="139" y="76"/>
                  </a:cubicBezTo>
                  <a:cubicBezTo>
                    <a:pt x="138" y="76"/>
                    <a:pt x="138" y="76"/>
                    <a:pt x="137" y="75"/>
                  </a:cubicBezTo>
                  <a:cubicBezTo>
                    <a:pt x="137" y="75"/>
                    <a:pt x="136" y="75"/>
                    <a:pt x="136" y="75"/>
                  </a:cubicBezTo>
                  <a:cubicBezTo>
                    <a:pt x="135" y="75"/>
                    <a:pt x="135" y="75"/>
                    <a:pt x="134" y="74"/>
                  </a:cubicBezTo>
                  <a:cubicBezTo>
                    <a:pt x="134" y="74"/>
                    <a:pt x="133" y="74"/>
                    <a:pt x="133" y="74"/>
                  </a:cubicBezTo>
                  <a:cubicBezTo>
                    <a:pt x="132" y="74"/>
                    <a:pt x="132" y="74"/>
                    <a:pt x="131" y="74"/>
                  </a:cubicBezTo>
                  <a:cubicBezTo>
                    <a:pt x="130" y="74"/>
                    <a:pt x="130" y="73"/>
                    <a:pt x="129" y="73"/>
                  </a:cubicBezTo>
                  <a:cubicBezTo>
                    <a:pt x="129" y="73"/>
                    <a:pt x="128" y="73"/>
                    <a:pt x="128" y="73"/>
                  </a:cubicBezTo>
                  <a:cubicBezTo>
                    <a:pt x="127" y="73"/>
                    <a:pt x="126" y="73"/>
                    <a:pt x="124" y="73"/>
                  </a:cubicBezTo>
                  <a:cubicBezTo>
                    <a:pt x="123" y="73"/>
                    <a:pt x="122" y="73"/>
                    <a:pt x="120" y="73"/>
                  </a:cubicBezTo>
                  <a:cubicBezTo>
                    <a:pt x="120" y="73"/>
                    <a:pt x="119" y="73"/>
                    <a:pt x="119" y="73"/>
                  </a:cubicBezTo>
                  <a:cubicBezTo>
                    <a:pt x="118" y="74"/>
                    <a:pt x="117" y="74"/>
                    <a:pt x="116" y="74"/>
                  </a:cubicBezTo>
                  <a:cubicBezTo>
                    <a:pt x="116" y="74"/>
                    <a:pt x="115" y="74"/>
                    <a:pt x="115" y="74"/>
                  </a:cubicBezTo>
                  <a:cubicBezTo>
                    <a:pt x="114" y="75"/>
                    <a:pt x="113" y="75"/>
                    <a:pt x="112" y="75"/>
                  </a:cubicBezTo>
                  <a:cubicBezTo>
                    <a:pt x="112" y="75"/>
                    <a:pt x="111" y="76"/>
                    <a:pt x="111" y="76"/>
                  </a:cubicBezTo>
                  <a:cubicBezTo>
                    <a:pt x="110" y="76"/>
                    <a:pt x="109" y="77"/>
                    <a:pt x="107" y="77"/>
                  </a:cubicBezTo>
                  <a:cubicBezTo>
                    <a:pt x="107" y="77"/>
                    <a:pt x="107" y="78"/>
                    <a:pt x="107" y="78"/>
                  </a:cubicBezTo>
                  <a:cubicBezTo>
                    <a:pt x="106" y="78"/>
                    <a:pt x="105" y="79"/>
                    <a:pt x="104" y="79"/>
                  </a:cubicBezTo>
                  <a:cubicBezTo>
                    <a:pt x="104" y="80"/>
                    <a:pt x="103" y="80"/>
                    <a:pt x="103" y="80"/>
                  </a:cubicBezTo>
                  <a:cubicBezTo>
                    <a:pt x="102" y="81"/>
                    <a:pt x="102" y="81"/>
                    <a:pt x="101" y="82"/>
                  </a:cubicBezTo>
                  <a:cubicBezTo>
                    <a:pt x="101" y="82"/>
                    <a:pt x="100" y="83"/>
                    <a:pt x="100" y="83"/>
                  </a:cubicBezTo>
                  <a:cubicBezTo>
                    <a:pt x="99" y="83"/>
                    <a:pt x="99" y="84"/>
                    <a:pt x="98" y="85"/>
                  </a:cubicBezTo>
                  <a:cubicBezTo>
                    <a:pt x="98" y="85"/>
                    <a:pt x="97" y="85"/>
                    <a:pt x="97" y="86"/>
                  </a:cubicBezTo>
                  <a:cubicBezTo>
                    <a:pt x="96" y="87"/>
                    <a:pt x="96" y="88"/>
                    <a:pt x="95" y="89"/>
                  </a:cubicBezTo>
                  <a:cubicBezTo>
                    <a:pt x="95" y="89"/>
                    <a:pt x="95" y="89"/>
                    <a:pt x="95" y="89"/>
                  </a:cubicBezTo>
                  <a:close/>
                  <a:moveTo>
                    <a:pt x="124" y="138"/>
                  </a:moveTo>
                  <a:cubicBezTo>
                    <a:pt x="109" y="138"/>
                    <a:pt x="96" y="126"/>
                    <a:pt x="95" y="110"/>
                  </a:cubicBezTo>
                  <a:cubicBezTo>
                    <a:pt x="95" y="110"/>
                    <a:pt x="95" y="110"/>
                    <a:pt x="95" y="110"/>
                  </a:cubicBezTo>
                  <a:cubicBezTo>
                    <a:pt x="95" y="109"/>
                    <a:pt x="95" y="109"/>
                    <a:pt x="95" y="109"/>
                  </a:cubicBezTo>
                  <a:cubicBezTo>
                    <a:pt x="95" y="109"/>
                    <a:pt x="95" y="109"/>
                    <a:pt x="95" y="109"/>
                  </a:cubicBezTo>
                  <a:cubicBezTo>
                    <a:pt x="95" y="92"/>
                    <a:pt x="108" y="79"/>
                    <a:pt x="124" y="79"/>
                  </a:cubicBezTo>
                  <a:cubicBezTo>
                    <a:pt x="126" y="79"/>
                    <a:pt x="127" y="79"/>
                    <a:pt x="128" y="79"/>
                  </a:cubicBezTo>
                  <a:cubicBezTo>
                    <a:pt x="128" y="79"/>
                    <a:pt x="129" y="79"/>
                    <a:pt x="129" y="79"/>
                  </a:cubicBezTo>
                  <a:cubicBezTo>
                    <a:pt x="130" y="79"/>
                    <a:pt x="131" y="80"/>
                    <a:pt x="132" y="80"/>
                  </a:cubicBezTo>
                  <a:cubicBezTo>
                    <a:pt x="132" y="80"/>
                    <a:pt x="132" y="80"/>
                    <a:pt x="132" y="80"/>
                  </a:cubicBezTo>
                  <a:cubicBezTo>
                    <a:pt x="135" y="81"/>
                    <a:pt x="137" y="82"/>
                    <a:pt x="139" y="83"/>
                  </a:cubicBezTo>
                  <a:cubicBezTo>
                    <a:pt x="139" y="83"/>
                    <a:pt x="139" y="83"/>
                    <a:pt x="140" y="83"/>
                  </a:cubicBezTo>
                  <a:cubicBezTo>
                    <a:pt x="141" y="84"/>
                    <a:pt x="141" y="84"/>
                    <a:pt x="142" y="85"/>
                  </a:cubicBezTo>
                  <a:cubicBezTo>
                    <a:pt x="142" y="85"/>
                    <a:pt x="143" y="85"/>
                    <a:pt x="143" y="85"/>
                  </a:cubicBezTo>
                  <a:cubicBezTo>
                    <a:pt x="145" y="87"/>
                    <a:pt x="146" y="89"/>
                    <a:pt x="148" y="90"/>
                  </a:cubicBezTo>
                  <a:cubicBezTo>
                    <a:pt x="148" y="91"/>
                    <a:pt x="148" y="91"/>
                    <a:pt x="148" y="91"/>
                  </a:cubicBezTo>
                  <a:cubicBezTo>
                    <a:pt x="149" y="92"/>
                    <a:pt x="150" y="93"/>
                    <a:pt x="150" y="94"/>
                  </a:cubicBezTo>
                  <a:cubicBezTo>
                    <a:pt x="153" y="98"/>
                    <a:pt x="154" y="103"/>
                    <a:pt x="154" y="109"/>
                  </a:cubicBezTo>
                  <a:cubicBezTo>
                    <a:pt x="154" y="125"/>
                    <a:pt x="141" y="138"/>
                    <a:pt x="124" y="13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400"/>
            </a:p>
          </p:txBody>
        </p:sp>
        <p:sp>
          <p:nvSpPr>
            <p:cNvPr id="45" name="Freeform 1137">
              <a:extLst>
                <a:ext uri="{FF2B5EF4-FFF2-40B4-BE49-F238E27FC236}">
                  <a16:creationId xmlns:a16="http://schemas.microsoft.com/office/drawing/2014/main" id="{EFD1F0C2-C371-4831-B949-5180840CAC4C}"/>
                </a:ext>
              </a:extLst>
            </p:cNvPr>
            <p:cNvSpPr>
              <a:spLocks noEditPoints="1"/>
            </p:cNvSpPr>
            <p:nvPr/>
          </p:nvSpPr>
          <p:spPr bwMode="auto">
            <a:xfrm>
              <a:off x="5707751" y="3505950"/>
              <a:ext cx="372995" cy="338296"/>
            </a:xfrm>
            <a:custGeom>
              <a:avLst/>
              <a:gdLst>
                <a:gd name="T0" fmla="*/ 160 w 160"/>
                <a:gd name="T1" fmla="*/ 45 h 144"/>
                <a:gd name="T2" fmla="*/ 160 w 160"/>
                <a:gd name="T3" fmla="*/ 45 h 144"/>
                <a:gd name="T4" fmla="*/ 160 w 160"/>
                <a:gd name="T5" fmla="*/ 44 h 144"/>
                <a:gd name="T6" fmla="*/ 160 w 160"/>
                <a:gd name="T7" fmla="*/ 44 h 144"/>
                <a:gd name="T8" fmla="*/ 133 w 160"/>
                <a:gd name="T9" fmla="*/ 1 h 144"/>
                <a:gd name="T10" fmla="*/ 132 w 160"/>
                <a:gd name="T11" fmla="*/ 0 h 144"/>
                <a:gd name="T12" fmla="*/ 132 w 160"/>
                <a:gd name="T13" fmla="*/ 0 h 144"/>
                <a:gd name="T14" fmla="*/ 29 w 160"/>
                <a:gd name="T15" fmla="*/ 0 h 144"/>
                <a:gd name="T16" fmla="*/ 28 w 160"/>
                <a:gd name="T17" fmla="*/ 0 h 144"/>
                <a:gd name="T18" fmla="*/ 28 w 160"/>
                <a:gd name="T19" fmla="*/ 1 h 144"/>
                <a:gd name="T20" fmla="*/ 27 w 160"/>
                <a:gd name="T21" fmla="*/ 1 h 144"/>
                <a:gd name="T22" fmla="*/ 0 w 160"/>
                <a:gd name="T23" fmla="*/ 44 h 144"/>
                <a:gd name="T24" fmla="*/ 0 w 160"/>
                <a:gd name="T25" fmla="*/ 44 h 144"/>
                <a:gd name="T26" fmla="*/ 0 w 160"/>
                <a:gd name="T27" fmla="*/ 45 h 144"/>
                <a:gd name="T28" fmla="*/ 0 w 160"/>
                <a:gd name="T29" fmla="*/ 46 h 144"/>
                <a:gd name="T30" fmla="*/ 0 w 160"/>
                <a:gd name="T31" fmla="*/ 46 h 144"/>
                <a:gd name="T32" fmla="*/ 0 w 160"/>
                <a:gd name="T33" fmla="*/ 47 h 144"/>
                <a:gd name="T34" fmla="*/ 78 w 160"/>
                <a:gd name="T35" fmla="*/ 143 h 144"/>
                <a:gd name="T36" fmla="*/ 78 w 160"/>
                <a:gd name="T37" fmla="*/ 143 h 144"/>
                <a:gd name="T38" fmla="*/ 79 w 160"/>
                <a:gd name="T39" fmla="*/ 144 h 144"/>
                <a:gd name="T40" fmla="*/ 80 w 160"/>
                <a:gd name="T41" fmla="*/ 144 h 144"/>
                <a:gd name="T42" fmla="*/ 81 w 160"/>
                <a:gd name="T43" fmla="*/ 144 h 144"/>
                <a:gd name="T44" fmla="*/ 82 w 160"/>
                <a:gd name="T45" fmla="*/ 143 h 144"/>
                <a:gd name="T46" fmla="*/ 159 w 160"/>
                <a:gd name="T47" fmla="*/ 47 h 144"/>
                <a:gd name="T48" fmla="*/ 160 w 160"/>
                <a:gd name="T49" fmla="*/ 47 h 144"/>
                <a:gd name="T50" fmla="*/ 160 w 160"/>
                <a:gd name="T51" fmla="*/ 46 h 144"/>
                <a:gd name="T52" fmla="*/ 86 w 160"/>
                <a:gd name="T53" fmla="*/ 5 h 144"/>
                <a:gd name="T54" fmla="*/ 114 w 160"/>
                <a:gd name="T55" fmla="*/ 40 h 144"/>
                <a:gd name="T56" fmla="*/ 109 w 160"/>
                <a:gd name="T57" fmla="*/ 43 h 144"/>
                <a:gd name="T58" fmla="*/ 80 w 160"/>
                <a:gd name="T59" fmla="*/ 7 h 144"/>
                <a:gd name="T60" fmla="*/ 46 w 160"/>
                <a:gd name="T61" fmla="*/ 40 h 144"/>
                <a:gd name="T62" fmla="*/ 74 w 160"/>
                <a:gd name="T63" fmla="*/ 5 h 144"/>
                <a:gd name="T64" fmla="*/ 111 w 160"/>
                <a:gd name="T65" fmla="*/ 48 h 144"/>
                <a:gd name="T66" fmla="*/ 49 w 160"/>
                <a:gd name="T67" fmla="*/ 48 h 144"/>
                <a:gd name="T68" fmla="*/ 131 w 160"/>
                <a:gd name="T69" fmla="*/ 9 h 144"/>
                <a:gd name="T70" fmla="*/ 119 w 160"/>
                <a:gd name="T71" fmla="*/ 43 h 144"/>
                <a:gd name="T72" fmla="*/ 29 w 160"/>
                <a:gd name="T73" fmla="*/ 9 h 144"/>
                <a:gd name="T74" fmla="*/ 7 w 160"/>
                <a:gd name="T75" fmla="*/ 43 h 144"/>
                <a:gd name="T76" fmla="*/ 43 w 160"/>
                <a:gd name="T77" fmla="*/ 48 h 144"/>
                <a:gd name="T78" fmla="*/ 8 w 160"/>
                <a:gd name="T79" fmla="*/ 48 h 144"/>
                <a:gd name="T80" fmla="*/ 86 w 160"/>
                <a:gd name="T81" fmla="*/ 129 h 144"/>
                <a:gd name="T82" fmla="*/ 152 w 160"/>
                <a:gd name="T83"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44">
                  <a:moveTo>
                    <a:pt x="160" y="46"/>
                  </a:moveTo>
                  <a:cubicBezTo>
                    <a:pt x="160" y="46"/>
                    <a:pt x="160" y="46"/>
                    <a:pt x="160" y="45"/>
                  </a:cubicBezTo>
                  <a:cubicBezTo>
                    <a:pt x="160" y="45"/>
                    <a:pt x="160" y="45"/>
                    <a:pt x="160" y="45"/>
                  </a:cubicBezTo>
                  <a:cubicBezTo>
                    <a:pt x="160" y="45"/>
                    <a:pt x="160" y="45"/>
                    <a:pt x="160" y="45"/>
                  </a:cubicBezTo>
                  <a:cubicBezTo>
                    <a:pt x="160" y="45"/>
                    <a:pt x="160" y="45"/>
                    <a:pt x="160" y="44"/>
                  </a:cubicBezTo>
                  <a:cubicBezTo>
                    <a:pt x="160" y="44"/>
                    <a:pt x="160" y="44"/>
                    <a:pt x="160" y="44"/>
                  </a:cubicBezTo>
                  <a:cubicBezTo>
                    <a:pt x="160" y="44"/>
                    <a:pt x="160" y="44"/>
                    <a:pt x="160" y="44"/>
                  </a:cubicBezTo>
                  <a:cubicBezTo>
                    <a:pt x="160" y="44"/>
                    <a:pt x="160" y="44"/>
                    <a:pt x="160" y="44"/>
                  </a:cubicBezTo>
                  <a:cubicBezTo>
                    <a:pt x="133" y="1"/>
                    <a:pt x="133" y="1"/>
                    <a:pt x="133" y="1"/>
                  </a:cubicBezTo>
                  <a:cubicBezTo>
                    <a:pt x="133" y="1"/>
                    <a:pt x="133" y="1"/>
                    <a:pt x="133" y="1"/>
                  </a:cubicBezTo>
                  <a:cubicBezTo>
                    <a:pt x="133" y="1"/>
                    <a:pt x="133" y="1"/>
                    <a:pt x="133" y="1"/>
                  </a:cubicBezTo>
                  <a:cubicBezTo>
                    <a:pt x="132" y="1"/>
                    <a:pt x="132" y="0"/>
                    <a:pt x="132" y="0"/>
                  </a:cubicBezTo>
                  <a:cubicBezTo>
                    <a:pt x="132" y="0"/>
                    <a:pt x="132" y="0"/>
                    <a:pt x="132" y="0"/>
                  </a:cubicBezTo>
                  <a:cubicBezTo>
                    <a:pt x="132" y="0"/>
                    <a:pt x="132" y="0"/>
                    <a:pt x="132" y="0"/>
                  </a:cubicBezTo>
                  <a:cubicBezTo>
                    <a:pt x="131" y="0"/>
                    <a:pt x="131" y="0"/>
                    <a:pt x="131"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1"/>
                  </a:cubicBezTo>
                  <a:cubicBezTo>
                    <a:pt x="28" y="1"/>
                    <a:pt x="28" y="1"/>
                    <a:pt x="28" y="1"/>
                  </a:cubicBezTo>
                  <a:cubicBezTo>
                    <a:pt x="27" y="1"/>
                    <a:pt x="27" y="1"/>
                    <a:pt x="27" y="1"/>
                  </a:cubicBezTo>
                  <a:cubicBezTo>
                    <a:pt x="0" y="44"/>
                    <a:pt x="0" y="44"/>
                    <a:pt x="0" y="44"/>
                  </a:cubicBezTo>
                  <a:cubicBezTo>
                    <a:pt x="0" y="44"/>
                    <a:pt x="0" y="44"/>
                    <a:pt x="0" y="44"/>
                  </a:cubicBezTo>
                  <a:cubicBezTo>
                    <a:pt x="0" y="44"/>
                    <a:pt x="0" y="44"/>
                    <a:pt x="0" y="44"/>
                  </a:cubicBezTo>
                  <a:cubicBezTo>
                    <a:pt x="0" y="44"/>
                    <a:pt x="0" y="44"/>
                    <a:pt x="0" y="44"/>
                  </a:cubicBezTo>
                  <a:cubicBezTo>
                    <a:pt x="0" y="45"/>
                    <a:pt x="0" y="45"/>
                    <a:pt x="0" y="45"/>
                  </a:cubicBezTo>
                  <a:cubicBezTo>
                    <a:pt x="0" y="45"/>
                    <a:pt x="0" y="45"/>
                    <a:pt x="0" y="45"/>
                  </a:cubicBezTo>
                  <a:cubicBezTo>
                    <a:pt x="0" y="45"/>
                    <a:pt x="0" y="45"/>
                    <a:pt x="0" y="45"/>
                  </a:cubicBezTo>
                  <a:cubicBezTo>
                    <a:pt x="0" y="46"/>
                    <a:pt x="0" y="46"/>
                    <a:pt x="0" y="46"/>
                  </a:cubicBezTo>
                  <a:cubicBezTo>
                    <a:pt x="0" y="46"/>
                    <a:pt x="0" y="46"/>
                    <a:pt x="0" y="46"/>
                  </a:cubicBezTo>
                  <a:cubicBezTo>
                    <a:pt x="0" y="46"/>
                    <a:pt x="0" y="46"/>
                    <a:pt x="0" y="46"/>
                  </a:cubicBezTo>
                  <a:cubicBezTo>
                    <a:pt x="0" y="47"/>
                    <a:pt x="0" y="47"/>
                    <a:pt x="0" y="47"/>
                  </a:cubicBezTo>
                  <a:cubicBezTo>
                    <a:pt x="0" y="47"/>
                    <a:pt x="0" y="47"/>
                    <a:pt x="0" y="47"/>
                  </a:cubicBezTo>
                  <a:cubicBezTo>
                    <a:pt x="1" y="47"/>
                    <a:pt x="1" y="47"/>
                    <a:pt x="1" y="47"/>
                  </a:cubicBezTo>
                  <a:cubicBezTo>
                    <a:pt x="78" y="143"/>
                    <a:pt x="78" y="143"/>
                    <a:pt x="78" y="143"/>
                  </a:cubicBezTo>
                  <a:cubicBezTo>
                    <a:pt x="78" y="143"/>
                    <a:pt x="78" y="143"/>
                    <a:pt x="78" y="143"/>
                  </a:cubicBezTo>
                  <a:cubicBezTo>
                    <a:pt x="78" y="143"/>
                    <a:pt x="78" y="143"/>
                    <a:pt x="78" y="143"/>
                  </a:cubicBezTo>
                  <a:cubicBezTo>
                    <a:pt x="78" y="143"/>
                    <a:pt x="78" y="143"/>
                    <a:pt x="78" y="143"/>
                  </a:cubicBezTo>
                  <a:cubicBezTo>
                    <a:pt x="78" y="143"/>
                    <a:pt x="78" y="144"/>
                    <a:pt x="79" y="144"/>
                  </a:cubicBezTo>
                  <a:cubicBezTo>
                    <a:pt x="79" y="144"/>
                    <a:pt x="79" y="144"/>
                    <a:pt x="79" y="144"/>
                  </a:cubicBezTo>
                  <a:cubicBezTo>
                    <a:pt x="79" y="144"/>
                    <a:pt x="80" y="144"/>
                    <a:pt x="80" y="144"/>
                  </a:cubicBezTo>
                  <a:cubicBezTo>
                    <a:pt x="80" y="144"/>
                    <a:pt x="81" y="144"/>
                    <a:pt x="81" y="144"/>
                  </a:cubicBezTo>
                  <a:cubicBezTo>
                    <a:pt x="81" y="144"/>
                    <a:pt x="81" y="144"/>
                    <a:pt x="81" y="144"/>
                  </a:cubicBezTo>
                  <a:cubicBezTo>
                    <a:pt x="81" y="144"/>
                    <a:pt x="81" y="144"/>
                    <a:pt x="81" y="144"/>
                  </a:cubicBezTo>
                  <a:cubicBezTo>
                    <a:pt x="82" y="143"/>
                    <a:pt x="82" y="143"/>
                    <a:pt x="82" y="143"/>
                  </a:cubicBezTo>
                  <a:cubicBezTo>
                    <a:pt x="82" y="143"/>
                    <a:pt x="82" y="143"/>
                    <a:pt x="82" y="143"/>
                  </a:cubicBezTo>
                  <a:cubicBezTo>
                    <a:pt x="159" y="47"/>
                    <a:pt x="159" y="47"/>
                    <a:pt x="159" y="47"/>
                  </a:cubicBezTo>
                  <a:cubicBezTo>
                    <a:pt x="159" y="47"/>
                    <a:pt x="159" y="47"/>
                    <a:pt x="160" y="47"/>
                  </a:cubicBezTo>
                  <a:cubicBezTo>
                    <a:pt x="160" y="47"/>
                    <a:pt x="160" y="47"/>
                    <a:pt x="160" y="47"/>
                  </a:cubicBezTo>
                  <a:cubicBezTo>
                    <a:pt x="160" y="47"/>
                    <a:pt x="160" y="47"/>
                    <a:pt x="160" y="46"/>
                  </a:cubicBezTo>
                  <a:cubicBezTo>
                    <a:pt x="160" y="46"/>
                    <a:pt x="160" y="46"/>
                    <a:pt x="160" y="46"/>
                  </a:cubicBezTo>
                  <a:cubicBezTo>
                    <a:pt x="160" y="46"/>
                    <a:pt x="160" y="46"/>
                    <a:pt x="160" y="46"/>
                  </a:cubicBezTo>
                  <a:close/>
                  <a:moveTo>
                    <a:pt x="86" y="5"/>
                  </a:moveTo>
                  <a:cubicBezTo>
                    <a:pt x="127" y="5"/>
                    <a:pt x="127" y="5"/>
                    <a:pt x="127" y="5"/>
                  </a:cubicBezTo>
                  <a:cubicBezTo>
                    <a:pt x="114" y="40"/>
                    <a:pt x="114" y="40"/>
                    <a:pt x="114" y="40"/>
                  </a:cubicBezTo>
                  <a:lnTo>
                    <a:pt x="86" y="5"/>
                  </a:lnTo>
                  <a:close/>
                  <a:moveTo>
                    <a:pt x="109" y="43"/>
                  </a:moveTo>
                  <a:cubicBezTo>
                    <a:pt x="51" y="43"/>
                    <a:pt x="51" y="43"/>
                    <a:pt x="51" y="43"/>
                  </a:cubicBezTo>
                  <a:cubicBezTo>
                    <a:pt x="80" y="7"/>
                    <a:pt x="80" y="7"/>
                    <a:pt x="80" y="7"/>
                  </a:cubicBezTo>
                  <a:lnTo>
                    <a:pt x="109" y="43"/>
                  </a:lnTo>
                  <a:close/>
                  <a:moveTo>
                    <a:pt x="46" y="40"/>
                  </a:moveTo>
                  <a:cubicBezTo>
                    <a:pt x="33" y="5"/>
                    <a:pt x="33" y="5"/>
                    <a:pt x="33" y="5"/>
                  </a:cubicBezTo>
                  <a:cubicBezTo>
                    <a:pt x="74" y="5"/>
                    <a:pt x="74" y="5"/>
                    <a:pt x="74" y="5"/>
                  </a:cubicBezTo>
                  <a:lnTo>
                    <a:pt x="46" y="40"/>
                  </a:lnTo>
                  <a:close/>
                  <a:moveTo>
                    <a:pt x="111" y="48"/>
                  </a:moveTo>
                  <a:cubicBezTo>
                    <a:pt x="80" y="132"/>
                    <a:pt x="80" y="132"/>
                    <a:pt x="80" y="132"/>
                  </a:cubicBezTo>
                  <a:cubicBezTo>
                    <a:pt x="49" y="48"/>
                    <a:pt x="49" y="48"/>
                    <a:pt x="49" y="48"/>
                  </a:cubicBezTo>
                  <a:lnTo>
                    <a:pt x="111" y="48"/>
                  </a:lnTo>
                  <a:close/>
                  <a:moveTo>
                    <a:pt x="131" y="9"/>
                  </a:moveTo>
                  <a:cubicBezTo>
                    <a:pt x="153" y="43"/>
                    <a:pt x="153" y="43"/>
                    <a:pt x="153" y="43"/>
                  </a:cubicBezTo>
                  <a:cubicBezTo>
                    <a:pt x="119" y="43"/>
                    <a:pt x="119" y="43"/>
                    <a:pt x="119" y="43"/>
                  </a:cubicBezTo>
                  <a:lnTo>
                    <a:pt x="131" y="9"/>
                  </a:lnTo>
                  <a:close/>
                  <a:moveTo>
                    <a:pt x="29" y="9"/>
                  </a:moveTo>
                  <a:cubicBezTo>
                    <a:pt x="41" y="43"/>
                    <a:pt x="41" y="43"/>
                    <a:pt x="41" y="43"/>
                  </a:cubicBezTo>
                  <a:cubicBezTo>
                    <a:pt x="7" y="43"/>
                    <a:pt x="7" y="43"/>
                    <a:pt x="7" y="43"/>
                  </a:cubicBezTo>
                  <a:lnTo>
                    <a:pt x="29" y="9"/>
                  </a:lnTo>
                  <a:close/>
                  <a:moveTo>
                    <a:pt x="43" y="48"/>
                  </a:moveTo>
                  <a:cubicBezTo>
                    <a:pt x="72" y="127"/>
                    <a:pt x="72" y="127"/>
                    <a:pt x="72" y="127"/>
                  </a:cubicBezTo>
                  <a:cubicBezTo>
                    <a:pt x="8" y="48"/>
                    <a:pt x="8" y="48"/>
                    <a:pt x="8" y="48"/>
                  </a:cubicBezTo>
                  <a:lnTo>
                    <a:pt x="43" y="48"/>
                  </a:lnTo>
                  <a:close/>
                  <a:moveTo>
                    <a:pt x="86" y="129"/>
                  </a:moveTo>
                  <a:cubicBezTo>
                    <a:pt x="117" y="48"/>
                    <a:pt x="117" y="48"/>
                    <a:pt x="117" y="48"/>
                  </a:cubicBezTo>
                  <a:cubicBezTo>
                    <a:pt x="152" y="48"/>
                    <a:pt x="152" y="48"/>
                    <a:pt x="152" y="48"/>
                  </a:cubicBezTo>
                  <a:lnTo>
                    <a:pt x="86" y="1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400"/>
            </a:p>
          </p:txBody>
        </p:sp>
        <p:sp>
          <p:nvSpPr>
            <p:cNvPr id="46" name="Freeform 1147">
              <a:extLst>
                <a:ext uri="{FF2B5EF4-FFF2-40B4-BE49-F238E27FC236}">
                  <a16:creationId xmlns:a16="http://schemas.microsoft.com/office/drawing/2014/main" id="{833CE70A-E6E0-4BB1-B1F9-4FFA43E36217}"/>
                </a:ext>
              </a:extLst>
            </p:cNvPr>
            <p:cNvSpPr>
              <a:spLocks noEditPoints="1"/>
            </p:cNvSpPr>
            <p:nvPr/>
          </p:nvSpPr>
          <p:spPr bwMode="auto">
            <a:xfrm>
              <a:off x="3838469" y="3461493"/>
              <a:ext cx="380584" cy="382753"/>
            </a:xfrm>
            <a:custGeom>
              <a:avLst/>
              <a:gdLst>
                <a:gd name="T0" fmla="*/ 116 w 163"/>
                <a:gd name="T1" fmla="*/ 11 h 163"/>
                <a:gd name="T2" fmla="*/ 11 w 163"/>
                <a:gd name="T3" fmla="*/ 115 h 163"/>
                <a:gd name="T4" fmla="*/ 10 w 163"/>
                <a:gd name="T5" fmla="*/ 116 h 163"/>
                <a:gd name="T6" fmla="*/ 10 w 163"/>
                <a:gd name="T7" fmla="*/ 116 h 163"/>
                <a:gd name="T8" fmla="*/ 0 w 163"/>
                <a:gd name="T9" fmla="*/ 160 h 163"/>
                <a:gd name="T10" fmla="*/ 0 w 163"/>
                <a:gd name="T11" fmla="*/ 161 h 163"/>
                <a:gd name="T12" fmla="*/ 1 w 163"/>
                <a:gd name="T13" fmla="*/ 162 h 163"/>
                <a:gd name="T14" fmla="*/ 3 w 163"/>
                <a:gd name="T15" fmla="*/ 163 h 163"/>
                <a:gd name="T16" fmla="*/ 47 w 163"/>
                <a:gd name="T17" fmla="*/ 153 h 163"/>
                <a:gd name="T18" fmla="*/ 47 w 163"/>
                <a:gd name="T19" fmla="*/ 152 h 163"/>
                <a:gd name="T20" fmla="*/ 48 w 163"/>
                <a:gd name="T21" fmla="*/ 152 h 163"/>
                <a:gd name="T22" fmla="*/ 152 w 163"/>
                <a:gd name="T23" fmla="*/ 47 h 163"/>
                <a:gd name="T24" fmla="*/ 148 w 163"/>
                <a:gd name="T25" fmla="*/ 15 h 163"/>
                <a:gd name="T26" fmla="*/ 122 w 163"/>
                <a:gd name="T27" fmla="*/ 13 h 163"/>
                <a:gd name="T28" fmla="*/ 134 w 163"/>
                <a:gd name="T29" fmla="*/ 58 h 163"/>
                <a:gd name="T30" fmla="*/ 109 w 163"/>
                <a:gd name="T31" fmla="*/ 25 h 163"/>
                <a:gd name="T32" fmla="*/ 134 w 163"/>
                <a:gd name="T33" fmla="*/ 58 h 163"/>
                <a:gd name="T34" fmla="*/ 10 w 163"/>
                <a:gd name="T35" fmla="*/ 149 h 163"/>
                <a:gd name="T36" fmla="*/ 15 w 163"/>
                <a:gd name="T37" fmla="*/ 120 h 163"/>
                <a:gd name="T38" fmla="*/ 27 w 163"/>
                <a:gd name="T39" fmla="*/ 133 h 163"/>
                <a:gd name="T40" fmla="*/ 27 w 163"/>
                <a:gd name="T41" fmla="*/ 134 h 163"/>
                <a:gd name="T42" fmla="*/ 27 w 163"/>
                <a:gd name="T43" fmla="*/ 135 h 163"/>
                <a:gd name="T44" fmla="*/ 27 w 163"/>
                <a:gd name="T45" fmla="*/ 135 h 163"/>
                <a:gd name="T46" fmla="*/ 28 w 163"/>
                <a:gd name="T47" fmla="*/ 136 h 163"/>
                <a:gd name="T48" fmla="*/ 29 w 163"/>
                <a:gd name="T49" fmla="*/ 136 h 163"/>
                <a:gd name="T50" fmla="*/ 30 w 163"/>
                <a:gd name="T51" fmla="*/ 136 h 163"/>
                <a:gd name="T52" fmla="*/ 30 w 163"/>
                <a:gd name="T53" fmla="*/ 136 h 163"/>
                <a:gd name="T54" fmla="*/ 30 w 163"/>
                <a:gd name="T55" fmla="*/ 136 h 163"/>
                <a:gd name="T56" fmla="*/ 43 w 163"/>
                <a:gd name="T57" fmla="*/ 148 h 163"/>
                <a:gd name="T58" fmla="*/ 14 w 163"/>
                <a:gd name="T59" fmla="*/ 153 h 163"/>
                <a:gd name="T60" fmla="*/ 51 w 163"/>
                <a:gd name="T61" fmla="*/ 133 h 163"/>
                <a:gd name="T62" fmla="*/ 116 w 163"/>
                <a:gd name="T63" fmla="*/ 64 h 163"/>
                <a:gd name="T64" fmla="*/ 47 w 163"/>
                <a:gd name="T65" fmla="*/ 129 h 163"/>
                <a:gd name="T66" fmla="*/ 34 w 163"/>
                <a:gd name="T67" fmla="*/ 116 h 163"/>
                <a:gd name="T68" fmla="*/ 99 w 163"/>
                <a:gd name="T69" fmla="*/ 47 h 163"/>
                <a:gd name="T70" fmla="*/ 30 w 163"/>
                <a:gd name="T71" fmla="*/ 112 h 163"/>
                <a:gd name="T72" fmla="*/ 101 w 163"/>
                <a:gd name="T73" fmla="*/ 33 h 163"/>
                <a:gd name="T74" fmla="*/ 50 w 163"/>
                <a:gd name="T75" fmla="*/ 142 h 163"/>
                <a:gd name="T76" fmla="*/ 142 w 163"/>
                <a:gd name="T77" fmla="*/ 50 h 163"/>
                <a:gd name="T78" fmla="*/ 118 w 163"/>
                <a:gd name="T79" fmla="*/ 17 h 163"/>
                <a:gd name="T80" fmla="*/ 142 w 163"/>
                <a:gd name="T81" fmla="*/ 5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 h="163">
                  <a:moveTo>
                    <a:pt x="152" y="11"/>
                  </a:moveTo>
                  <a:cubicBezTo>
                    <a:pt x="142" y="0"/>
                    <a:pt x="126" y="0"/>
                    <a:pt x="116" y="11"/>
                  </a:cubicBezTo>
                  <a:cubicBezTo>
                    <a:pt x="11" y="115"/>
                    <a:pt x="11" y="115"/>
                    <a:pt x="11" y="115"/>
                  </a:cubicBezTo>
                  <a:cubicBezTo>
                    <a:pt x="11" y="115"/>
                    <a:pt x="11" y="115"/>
                    <a:pt x="11" y="115"/>
                  </a:cubicBezTo>
                  <a:cubicBezTo>
                    <a:pt x="11" y="115"/>
                    <a:pt x="11" y="115"/>
                    <a:pt x="11" y="115"/>
                  </a:cubicBezTo>
                  <a:cubicBezTo>
                    <a:pt x="11" y="116"/>
                    <a:pt x="11" y="116"/>
                    <a:pt x="10" y="116"/>
                  </a:cubicBezTo>
                  <a:cubicBezTo>
                    <a:pt x="10" y="116"/>
                    <a:pt x="10" y="116"/>
                    <a:pt x="10" y="116"/>
                  </a:cubicBezTo>
                  <a:cubicBezTo>
                    <a:pt x="10" y="116"/>
                    <a:pt x="10" y="116"/>
                    <a:pt x="10" y="116"/>
                  </a:cubicBezTo>
                  <a:cubicBezTo>
                    <a:pt x="0" y="159"/>
                    <a:pt x="0" y="159"/>
                    <a:pt x="0" y="159"/>
                  </a:cubicBezTo>
                  <a:cubicBezTo>
                    <a:pt x="0" y="160"/>
                    <a:pt x="0" y="160"/>
                    <a:pt x="0" y="160"/>
                  </a:cubicBezTo>
                  <a:cubicBezTo>
                    <a:pt x="0" y="160"/>
                    <a:pt x="0" y="160"/>
                    <a:pt x="0" y="160"/>
                  </a:cubicBezTo>
                  <a:cubicBezTo>
                    <a:pt x="0" y="160"/>
                    <a:pt x="0" y="161"/>
                    <a:pt x="0" y="161"/>
                  </a:cubicBezTo>
                  <a:cubicBezTo>
                    <a:pt x="0" y="161"/>
                    <a:pt x="0" y="161"/>
                    <a:pt x="0" y="161"/>
                  </a:cubicBezTo>
                  <a:cubicBezTo>
                    <a:pt x="0" y="162"/>
                    <a:pt x="1" y="162"/>
                    <a:pt x="1" y="162"/>
                  </a:cubicBezTo>
                  <a:cubicBezTo>
                    <a:pt x="1" y="162"/>
                    <a:pt x="1" y="163"/>
                    <a:pt x="2" y="163"/>
                  </a:cubicBezTo>
                  <a:cubicBezTo>
                    <a:pt x="2" y="163"/>
                    <a:pt x="3" y="163"/>
                    <a:pt x="3" y="163"/>
                  </a:cubicBezTo>
                  <a:cubicBezTo>
                    <a:pt x="3" y="163"/>
                    <a:pt x="3" y="163"/>
                    <a:pt x="4" y="163"/>
                  </a:cubicBezTo>
                  <a:cubicBezTo>
                    <a:pt x="47" y="153"/>
                    <a:pt x="47" y="153"/>
                    <a:pt x="47" y="153"/>
                  </a:cubicBezTo>
                  <a:cubicBezTo>
                    <a:pt x="47" y="153"/>
                    <a:pt x="47" y="153"/>
                    <a:pt x="47" y="153"/>
                  </a:cubicBezTo>
                  <a:cubicBezTo>
                    <a:pt x="47" y="153"/>
                    <a:pt x="47" y="153"/>
                    <a:pt x="47" y="152"/>
                  </a:cubicBezTo>
                  <a:cubicBezTo>
                    <a:pt x="47" y="152"/>
                    <a:pt x="47" y="152"/>
                    <a:pt x="48" y="152"/>
                  </a:cubicBezTo>
                  <a:cubicBezTo>
                    <a:pt x="48" y="152"/>
                    <a:pt x="48" y="152"/>
                    <a:pt x="48" y="152"/>
                  </a:cubicBezTo>
                  <a:cubicBezTo>
                    <a:pt x="48" y="152"/>
                    <a:pt x="48" y="152"/>
                    <a:pt x="48" y="152"/>
                  </a:cubicBezTo>
                  <a:cubicBezTo>
                    <a:pt x="152" y="47"/>
                    <a:pt x="152" y="47"/>
                    <a:pt x="152" y="47"/>
                  </a:cubicBezTo>
                  <a:cubicBezTo>
                    <a:pt x="163" y="37"/>
                    <a:pt x="163" y="21"/>
                    <a:pt x="152" y="11"/>
                  </a:cubicBezTo>
                  <a:close/>
                  <a:moveTo>
                    <a:pt x="148" y="15"/>
                  </a:moveTo>
                  <a:cubicBezTo>
                    <a:pt x="155" y="22"/>
                    <a:pt x="156" y="33"/>
                    <a:pt x="150" y="41"/>
                  </a:cubicBezTo>
                  <a:cubicBezTo>
                    <a:pt x="122" y="13"/>
                    <a:pt x="122" y="13"/>
                    <a:pt x="122" y="13"/>
                  </a:cubicBezTo>
                  <a:cubicBezTo>
                    <a:pt x="130" y="7"/>
                    <a:pt x="141" y="8"/>
                    <a:pt x="148" y="15"/>
                  </a:cubicBezTo>
                  <a:close/>
                  <a:moveTo>
                    <a:pt x="134" y="58"/>
                  </a:moveTo>
                  <a:cubicBezTo>
                    <a:pt x="105" y="29"/>
                    <a:pt x="105" y="29"/>
                    <a:pt x="105" y="29"/>
                  </a:cubicBezTo>
                  <a:cubicBezTo>
                    <a:pt x="109" y="25"/>
                    <a:pt x="109" y="25"/>
                    <a:pt x="109" y="25"/>
                  </a:cubicBezTo>
                  <a:cubicBezTo>
                    <a:pt x="138" y="54"/>
                    <a:pt x="138" y="54"/>
                    <a:pt x="138" y="54"/>
                  </a:cubicBezTo>
                  <a:lnTo>
                    <a:pt x="134" y="58"/>
                  </a:lnTo>
                  <a:close/>
                  <a:moveTo>
                    <a:pt x="14" y="149"/>
                  </a:moveTo>
                  <a:cubicBezTo>
                    <a:pt x="13" y="148"/>
                    <a:pt x="11" y="148"/>
                    <a:pt x="10" y="149"/>
                  </a:cubicBezTo>
                  <a:cubicBezTo>
                    <a:pt x="8" y="151"/>
                    <a:pt x="8" y="151"/>
                    <a:pt x="8" y="151"/>
                  </a:cubicBezTo>
                  <a:cubicBezTo>
                    <a:pt x="15" y="120"/>
                    <a:pt x="15" y="120"/>
                    <a:pt x="15" y="120"/>
                  </a:cubicBezTo>
                  <a:cubicBezTo>
                    <a:pt x="28" y="118"/>
                    <a:pt x="28" y="118"/>
                    <a:pt x="28" y="118"/>
                  </a:cubicBezTo>
                  <a:cubicBezTo>
                    <a:pt x="27" y="133"/>
                    <a:pt x="27" y="133"/>
                    <a:pt x="27" y="133"/>
                  </a:cubicBezTo>
                  <a:cubicBezTo>
                    <a:pt x="27" y="133"/>
                    <a:pt x="27" y="133"/>
                    <a:pt x="27" y="133"/>
                  </a:cubicBezTo>
                  <a:cubicBezTo>
                    <a:pt x="27" y="134"/>
                    <a:pt x="27" y="134"/>
                    <a:pt x="27" y="134"/>
                  </a:cubicBezTo>
                  <a:cubicBezTo>
                    <a:pt x="27" y="134"/>
                    <a:pt x="27" y="134"/>
                    <a:pt x="27" y="134"/>
                  </a:cubicBezTo>
                  <a:cubicBezTo>
                    <a:pt x="27" y="134"/>
                    <a:pt x="27" y="134"/>
                    <a:pt x="27" y="135"/>
                  </a:cubicBezTo>
                  <a:cubicBezTo>
                    <a:pt x="27" y="135"/>
                    <a:pt x="27" y="135"/>
                    <a:pt x="27" y="135"/>
                  </a:cubicBezTo>
                  <a:cubicBezTo>
                    <a:pt x="27" y="135"/>
                    <a:pt x="27" y="135"/>
                    <a:pt x="27" y="135"/>
                  </a:cubicBezTo>
                  <a:cubicBezTo>
                    <a:pt x="28" y="136"/>
                    <a:pt x="28" y="136"/>
                    <a:pt x="28" y="136"/>
                  </a:cubicBezTo>
                  <a:cubicBezTo>
                    <a:pt x="28" y="136"/>
                    <a:pt x="28" y="136"/>
                    <a:pt x="28" y="136"/>
                  </a:cubicBezTo>
                  <a:cubicBezTo>
                    <a:pt x="28" y="136"/>
                    <a:pt x="29" y="136"/>
                    <a:pt x="29" y="136"/>
                  </a:cubicBezTo>
                  <a:cubicBezTo>
                    <a:pt x="29" y="136"/>
                    <a:pt x="29" y="136"/>
                    <a:pt x="29" y="136"/>
                  </a:cubicBezTo>
                  <a:cubicBezTo>
                    <a:pt x="29" y="136"/>
                    <a:pt x="29"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45" y="135"/>
                    <a:pt x="45" y="135"/>
                    <a:pt x="45" y="135"/>
                  </a:cubicBezTo>
                  <a:cubicBezTo>
                    <a:pt x="43" y="148"/>
                    <a:pt x="43" y="148"/>
                    <a:pt x="43" y="148"/>
                  </a:cubicBezTo>
                  <a:cubicBezTo>
                    <a:pt x="12" y="155"/>
                    <a:pt x="12" y="155"/>
                    <a:pt x="12" y="155"/>
                  </a:cubicBezTo>
                  <a:cubicBezTo>
                    <a:pt x="14" y="153"/>
                    <a:pt x="14" y="153"/>
                    <a:pt x="14" y="153"/>
                  </a:cubicBezTo>
                  <a:cubicBezTo>
                    <a:pt x="15" y="152"/>
                    <a:pt x="15" y="150"/>
                    <a:pt x="14" y="149"/>
                  </a:cubicBezTo>
                  <a:close/>
                  <a:moveTo>
                    <a:pt x="51" y="133"/>
                  </a:moveTo>
                  <a:cubicBezTo>
                    <a:pt x="116" y="68"/>
                    <a:pt x="116" y="68"/>
                    <a:pt x="116" y="68"/>
                  </a:cubicBezTo>
                  <a:cubicBezTo>
                    <a:pt x="117" y="67"/>
                    <a:pt x="117" y="65"/>
                    <a:pt x="116" y="64"/>
                  </a:cubicBezTo>
                  <a:cubicBezTo>
                    <a:pt x="114" y="63"/>
                    <a:pt x="113" y="63"/>
                    <a:pt x="111" y="64"/>
                  </a:cubicBezTo>
                  <a:cubicBezTo>
                    <a:pt x="47" y="129"/>
                    <a:pt x="47" y="129"/>
                    <a:pt x="47" y="129"/>
                  </a:cubicBezTo>
                  <a:cubicBezTo>
                    <a:pt x="33" y="130"/>
                    <a:pt x="33" y="130"/>
                    <a:pt x="33" y="130"/>
                  </a:cubicBezTo>
                  <a:cubicBezTo>
                    <a:pt x="34" y="116"/>
                    <a:pt x="34" y="116"/>
                    <a:pt x="34" y="116"/>
                  </a:cubicBezTo>
                  <a:cubicBezTo>
                    <a:pt x="99" y="52"/>
                    <a:pt x="99" y="52"/>
                    <a:pt x="99" y="52"/>
                  </a:cubicBezTo>
                  <a:cubicBezTo>
                    <a:pt x="100" y="50"/>
                    <a:pt x="100" y="49"/>
                    <a:pt x="99" y="47"/>
                  </a:cubicBezTo>
                  <a:cubicBezTo>
                    <a:pt x="98" y="46"/>
                    <a:pt x="96" y="46"/>
                    <a:pt x="95" y="47"/>
                  </a:cubicBezTo>
                  <a:cubicBezTo>
                    <a:pt x="30" y="112"/>
                    <a:pt x="30" y="112"/>
                    <a:pt x="30" y="112"/>
                  </a:cubicBezTo>
                  <a:cubicBezTo>
                    <a:pt x="21" y="113"/>
                    <a:pt x="21" y="113"/>
                    <a:pt x="21" y="113"/>
                  </a:cubicBezTo>
                  <a:cubicBezTo>
                    <a:pt x="101" y="33"/>
                    <a:pt x="101" y="33"/>
                    <a:pt x="101" y="33"/>
                  </a:cubicBezTo>
                  <a:cubicBezTo>
                    <a:pt x="130" y="62"/>
                    <a:pt x="130" y="62"/>
                    <a:pt x="130" y="62"/>
                  </a:cubicBezTo>
                  <a:cubicBezTo>
                    <a:pt x="50" y="142"/>
                    <a:pt x="50" y="142"/>
                    <a:pt x="50" y="142"/>
                  </a:cubicBezTo>
                  <a:lnTo>
                    <a:pt x="51" y="133"/>
                  </a:lnTo>
                  <a:close/>
                  <a:moveTo>
                    <a:pt x="142" y="50"/>
                  </a:moveTo>
                  <a:cubicBezTo>
                    <a:pt x="113" y="21"/>
                    <a:pt x="113" y="21"/>
                    <a:pt x="113" y="21"/>
                  </a:cubicBezTo>
                  <a:cubicBezTo>
                    <a:pt x="118" y="17"/>
                    <a:pt x="118" y="17"/>
                    <a:pt x="118" y="17"/>
                  </a:cubicBezTo>
                  <a:cubicBezTo>
                    <a:pt x="146" y="45"/>
                    <a:pt x="146" y="45"/>
                    <a:pt x="146" y="45"/>
                  </a:cubicBezTo>
                  <a:lnTo>
                    <a:pt x="142" y="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400"/>
            </a:p>
          </p:txBody>
        </p:sp>
        <p:sp>
          <p:nvSpPr>
            <p:cNvPr id="47" name="Freeform 2123">
              <a:extLst>
                <a:ext uri="{FF2B5EF4-FFF2-40B4-BE49-F238E27FC236}">
                  <a16:creationId xmlns:a16="http://schemas.microsoft.com/office/drawing/2014/main" id="{40174090-0FAB-4E57-99FA-F72DF704FA72}"/>
                </a:ext>
              </a:extLst>
            </p:cNvPr>
            <p:cNvSpPr>
              <a:spLocks noEditPoints="1"/>
            </p:cNvSpPr>
            <p:nvPr/>
          </p:nvSpPr>
          <p:spPr bwMode="auto">
            <a:xfrm>
              <a:off x="9452823" y="3446856"/>
              <a:ext cx="344803" cy="375162"/>
            </a:xfrm>
            <a:custGeom>
              <a:avLst/>
              <a:gdLst>
                <a:gd name="T0" fmla="*/ 24 w 148"/>
                <a:gd name="T1" fmla="*/ 74 h 160"/>
                <a:gd name="T2" fmla="*/ 56 w 148"/>
                <a:gd name="T3" fmla="*/ 148 h 160"/>
                <a:gd name="T4" fmla="*/ 62 w 148"/>
                <a:gd name="T5" fmla="*/ 151 h 160"/>
                <a:gd name="T6" fmla="*/ 65 w 148"/>
                <a:gd name="T7" fmla="*/ 160 h 160"/>
                <a:gd name="T8" fmla="*/ 86 w 148"/>
                <a:gd name="T9" fmla="*/ 157 h 160"/>
                <a:gd name="T10" fmla="*/ 89 w 148"/>
                <a:gd name="T11" fmla="*/ 151 h 160"/>
                <a:gd name="T12" fmla="*/ 92 w 148"/>
                <a:gd name="T13" fmla="*/ 121 h 160"/>
                <a:gd name="T14" fmla="*/ 74 w 148"/>
                <a:gd name="T15" fmla="*/ 24 h 160"/>
                <a:gd name="T16" fmla="*/ 80 w 148"/>
                <a:gd name="T17" fmla="*/ 148 h 160"/>
                <a:gd name="T18" fmla="*/ 68 w 148"/>
                <a:gd name="T19" fmla="*/ 154 h 160"/>
                <a:gd name="T20" fmla="*/ 65 w 148"/>
                <a:gd name="T21" fmla="*/ 145 h 160"/>
                <a:gd name="T22" fmla="*/ 62 w 148"/>
                <a:gd name="T23" fmla="*/ 130 h 160"/>
                <a:gd name="T24" fmla="*/ 86 w 148"/>
                <a:gd name="T25" fmla="*/ 145 h 160"/>
                <a:gd name="T26" fmla="*/ 88 w 148"/>
                <a:gd name="T27" fmla="*/ 116 h 160"/>
                <a:gd name="T28" fmla="*/ 86 w 148"/>
                <a:gd name="T29" fmla="*/ 124 h 160"/>
                <a:gd name="T30" fmla="*/ 62 w 148"/>
                <a:gd name="T31" fmla="*/ 119 h 160"/>
                <a:gd name="T32" fmla="*/ 30 w 148"/>
                <a:gd name="T33" fmla="*/ 74 h 160"/>
                <a:gd name="T34" fmla="*/ 119 w 148"/>
                <a:gd name="T35" fmla="*/ 74 h 160"/>
                <a:gd name="T36" fmla="*/ 71 w 148"/>
                <a:gd name="T37" fmla="*/ 15 h 160"/>
                <a:gd name="T38" fmla="*/ 74 w 148"/>
                <a:gd name="T39" fmla="*/ 0 h 160"/>
                <a:gd name="T40" fmla="*/ 77 w 148"/>
                <a:gd name="T41" fmla="*/ 15 h 160"/>
                <a:gd name="T42" fmla="*/ 71 w 148"/>
                <a:gd name="T43" fmla="*/ 15 h 160"/>
                <a:gd name="T44" fmla="*/ 145 w 148"/>
                <a:gd name="T45" fmla="*/ 77 h 160"/>
                <a:gd name="T46" fmla="*/ 130 w 148"/>
                <a:gd name="T47" fmla="*/ 74 h 160"/>
                <a:gd name="T48" fmla="*/ 145 w 148"/>
                <a:gd name="T49" fmla="*/ 71 h 160"/>
                <a:gd name="T50" fmla="*/ 18 w 148"/>
                <a:gd name="T51" fmla="*/ 74 h 160"/>
                <a:gd name="T52" fmla="*/ 3 w 148"/>
                <a:gd name="T53" fmla="*/ 77 h 160"/>
                <a:gd name="T54" fmla="*/ 3 w 148"/>
                <a:gd name="T55" fmla="*/ 71 h 160"/>
                <a:gd name="T56" fmla="*/ 18 w 148"/>
                <a:gd name="T57" fmla="*/ 74 h 160"/>
                <a:gd name="T58" fmla="*/ 126 w 148"/>
                <a:gd name="T59" fmla="*/ 26 h 160"/>
                <a:gd name="T60" fmla="*/ 116 w 148"/>
                <a:gd name="T61" fmla="*/ 35 h 160"/>
                <a:gd name="T62" fmla="*/ 114 w 148"/>
                <a:gd name="T63" fmla="*/ 30 h 160"/>
                <a:gd name="T64" fmla="*/ 126 w 148"/>
                <a:gd name="T65" fmla="*/ 22 h 160"/>
                <a:gd name="T66" fmla="*/ 34 w 148"/>
                <a:gd name="T67" fmla="*/ 118 h 160"/>
                <a:gd name="T68" fmla="*/ 24 w 148"/>
                <a:gd name="T69" fmla="*/ 127 h 160"/>
                <a:gd name="T70" fmla="*/ 22 w 148"/>
                <a:gd name="T71" fmla="*/ 122 h 160"/>
                <a:gd name="T72" fmla="*/ 34 w 148"/>
                <a:gd name="T73" fmla="*/ 114 h 160"/>
                <a:gd name="T74" fmla="*/ 126 w 148"/>
                <a:gd name="T75" fmla="*/ 126 h 160"/>
                <a:gd name="T76" fmla="*/ 122 w 148"/>
                <a:gd name="T77" fmla="*/ 126 h 160"/>
                <a:gd name="T78" fmla="*/ 114 w 148"/>
                <a:gd name="T79" fmla="*/ 114 h 160"/>
                <a:gd name="T80" fmla="*/ 126 w 148"/>
                <a:gd name="T81" fmla="*/ 122 h 160"/>
                <a:gd name="T82" fmla="*/ 22 w 148"/>
                <a:gd name="T83" fmla="*/ 22 h 160"/>
                <a:gd name="T84" fmla="*/ 34 w 148"/>
                <a:gd name="T85" fmla="*/ 30 h 160"/>
                <a:gd name="T86" fmla="*/ 32 w 148"/>
                <a:gd name="T87" fmla="*/ 35 h 160"/>
                <a:gd name="T88" fmla="*/ 22 w 148"/>
                <a:gd name="T89" fmla="*/ 26 h 160"/>
                <a:gd name="T90" fmla="*/ 74 w 148"/>
                <a:gd name="T91" fmla="*/ 44 h 160"/>
                <a:gd name="T92" fmla="*/ 41 w 148"/>
                <a:gd name="T93" fmla="*/ 77 h 160"/>
                <a:gd name="T94" fmla="*/ 74 w 148"/>
                <a:gd name="T95" fmla="*/ 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74" y="24"/>
                  </a:moveTo>
                  <a:cubicBezTo>
                    <a:pt x="46" y="24"/>
                    <a:pt x="24" y="46"/>
                    <a:pt x="24" y="74"/>
                  </a:cubicBezTo>
                  <a:cubicBezTo>
                    <a:pt x="24" y="95"/>
                    <a:pt x="37" y="114"/>
                    <a:pt x="56" y="121"/>
                  </a:cubicBezTo>
                  <a:cubicBezTo>
                    <a:pt x="56" y="148"/>
                    <a:pt x="56" y="148"/>
                    <a:pt x="56" y="148"/>
                  </a:cubicBezTo>
                  <a:cubicBezTo>
                    <a:pt x="56" y="150"/>
                    <a:pt x="58" y="151"/>
                    <a:pt x="59" y="151"/>
                  </a:cubicBezTo>
                  <a:cubicBezTo>
                    <a:pt x="62" y="151"/>
                    <a:pt x="62" y="151"/>
                    <a:pt x="62" y="151"/>
                  </a:cubicBezTo>
                  <a:cubicBezTo>
                    <a:pt x="62" y="157"/>
                    <a:pt x="62" y="157"/>
                    <a:pt x="62" y="157"/>
                  </a:cubicBezTo>
                  <a:cubicBezTo>
                    <a:pt x="62" y="159"/>
                    <a:pt x="64" y="160"/>
                    <a:pt x="65" y="160"/>
                  </a:cubicBezTo>
                  <a:cubicBezTo>
                    <a:pt x="83" y="160"/>
                    <a:pt x="83" y="160"/>
                    <a:pt x="83" y="160"/>
                  </a:cubicBezTo>
                  <a:cubicBezTo>
                    <a:pt x="85" y="160"/>
                    <a:pt x="86" y="159"/>
                    <a:pt x="86" y="157"/>
                  </a:cubicBezTo>
                  <a:cubicBezTo>
                    <a:pt x="86" y="151"/>
                    <a:pt x="86" y="151"/>
                    <a:pt x="86" y="151"/>
                  </a:cubicBezTo>
                  <a:cubicBezTo>
                    <a:pt x="89" y="151"/>
                    <a:pt x="89" y="151"/>
                    <a:pt x="89" y="151"/>
                  </a:cubicBezTo>
                  <a:cubicBezTo>
                    <a:pt x="91" y="151"/>
                    <a:pt x="92" y="150"/>
                    <a:pt x="92" y="148"/>
                  </a:cubicBezTo>
                  <a:cubicBezTo>
                    <a:pt x="92" y="121"/>
                    <a:pt x="92" y="121"/>
                    <a:pt x="92" y="121"/>
                  </a:cubicBezTo>
                  <a:cubicBezTo>
                    <a:pt x="111" y="114"/>
                    <a:pt x="124" y="95"/>
                    <a:pt x="124" y="74"/>
                  </a:cubicBezTo>
                  <a:cubicBezTo>
                    <a:pt x="124" y="46"/>
                    <a:pt x="102" y="24"/>
                    <a:pt x="74" y="24"/>
                  </a:cubicBezTo>
                  <a:close/>
                  <a:moveTo>
                    <a:pt x="83" y="145"/>
                  </a:moveTo>
                  <a:cubicBezTo>
                    <a:pt x="81" y="145"/>
                    <a:pt x="80" y="147"/>
                    <a:pt x="80" y="148"/>
                  </a:cubicBezTo>
                  <a:cubicBezTo>
                    <a:pt x="80" y="154"/>
                    <a:pt x="80" y="154"/>
                    <a:pt x="80" y="154"/>
                  </a:cubicBezTo>
                  <a:cubicBezTo>
                    <a:pt x="68" y="154"/>
                    <a:pt x="68" y="154"/>
                    <a:pt x="68" y="154"/>
                  </a:cubicBezTo>
                  <a:cubicBezTo>
                    <a:pt x="68" y="148"/>
                    <a:pt x="68" y="148"/>
                    <a:pt x="68" y="148"/>
                  </a:cubicBezTo>
                  <a:cubicBezTo>
                    <a:pt x="68" y="147"/>
                    <a:pt x="67" y="145"/>
                    <a:pt x="65" y="145"/>
                  </a:cubicBezTo>
                  <a:cubicBezTo>
                    <a:pt x="62" y="145"/>
                    <a:pt x="62" y="145"/>
                    <a:pt x="62" y="145"/>
                  </a:cubicBezTo>
                  <a:cubicBezTo>
                    <a:pt x="62" y="130"/>
                    <a:pt x="62" y="130"/>
                    <a:pt x="62" y="130"/>
                  </a:cubicBezTo>
                  <a:cubicBezTo>
                    <a:pt x="86" y="130"/>
                    <a:pt x="86" y="130"/>
                    <a:pt x="86" y="130"/>
                  </a:cubicBezTo>
                  <a:cubicBezTo>
                    <a:pt x="86" y="145"/>
                    <a:pt x="86" y="145"/>
                    <a:pt x="86" y="145"/>
                  </a:cubicBezTo>
                  <a:lnTo>
                    <a:pt x="83" y="145"/>
                  </a:lnTo>
                  <a:close/>
                  <a:moveTo>
                    <a:pt x="88" y="116"/>
                  </a:moveTo>
                  <a:cubicBezTo>
                    <a:pt x="87" y="117"/>
                    <a:pt x="86" y="118"/>
                    <a:pt x="86" y="119"/>
                  </a:cubicBezTo>
                  <a:cubicBezTo>
                    <a:pt x="86" y="124"/>
                    <a:pt x="86" y="124"/>
                    <a:pt x="86" y="124"/>
                  </a:cubicBezTo>
                  <a:cubicBezTo>
                    <a:pt x="62" y="124"/>
                    <a:pt x="62" y="124"/>
                    <a:pt x="62" y="124"/>
                  </a:cubicBezTo>
                  <a:cubicBezTo>
                    <a:pt x="62" y="119"/>
                    <a:pt x="62" y="119"/>
                    <a:pt x="62" y="119"/>
                  </a:cubicBezTo>
                  <a:cubicBezTo>
                    <a:pt x="62" y="118"/>
                    <a:pt x="61" y="117"/>
                    <a:pt x="60" y="116"/>
                  </a:cubicBezTo>
                  <a:cubicBezTo>
                    <a:pt x="42" y="110"/>
                    <a:pt x="30" y="93"/>
                    <a:pt x="30" y="74"/>
                  </a:cubicBezTo>
                  <a:cubicBezTo>
                    <a:pt x="30" y="50"/>
                    <a:pt x="50" y="30"/>
                    <a:pt x="74" y="30"/>
                  </a:cubicBezTo>
                  <a:cubicBezTo>
                    <a:pt x="99" y="30"/>
                    <a:pt x="119" y="50"/>
                    <a:pt x="119" y="74"/>
                  </a:cubicBezTo>
                  <a:cubicBezTo>
                    <a:pt x="119" y="93"/>
                    <a:pt x="106" y="110"/>
                    <a:pt x="88" y="116"/>
                  </a:cubicBezTo>
                  <a:close/>
                  <a:moveTo>
                    <a:pt x="71" y="15"/>
                  </a:moveTo>
                  <a:cubicBezTo>
                    <a:pt x="71" y="3"/>
                    <a:pt x="71" y="3"/>
                    <a:pt x="71" y="3"/>
                  </a:cubicBezTo>
                  <a:cubicBezTo>
                    <a:pt x="71" y="1"/>
                    <a:pt x="72" y="0"/>
                    <a:pt x="74" y="0"/>
                  </a:cubicBezTo>
                  <a:cubicBezTo>
                    <a:pt x="76" y="0"/>
                    <a:pt x="77" y="1"/>
                    <a:pt x="77" y="3"/>
                  </a:cubicBezTo>
                  <a:cubicBezTo>
                    <a:pt x="77" y="15"/>
                    <a:pt x="77" y="15"/>
                    <a:pt x="77" y="15"/>
                  </a:cubicBezTo>
                  <a:cubicBezTo>
                    <a:pt x="77" y="16"/>
                    <a:pt x="76" y="18"/>
                    <a:pt x="74" y="18"/>
                  </a:cubicBezTo>
                  <a:cubicBezTo>
                    <a:pt x="72" y="18"/>
                    <a:pt x="71" y="16"/>
                    <a:pt x="71" y="15"/>
                  </a:cubicBezTo>
                  <a:close/>
                  <a:moveTo>
                    <a:pt x="148" y="74"/>
                  </a:moveTo>
                  <a:cubicBezTo>
                    <a:pt x="148" y="76"/>
                    <a:pt x="147" y="77"/>
                    <a:pt x="145" y="77"/>
                  </a:cubicBezTo>
                  <a:cubicBezTo>
                    <a:pt x="133" y="77"/>
                    <a:pt x="133" y="77"/>
                    <a:pt x="133" y="77"/>
                  </a:cubicBezTo>
                  <a:cubicBezTo>
                    <a:pt x="132" y="77"/>
                    <a:pt x="130" y="76"/>
                    <a:pt x="130" y="74"/>
                  </a:cubicBezTo>
                  <a:cubicBezTo>
                    <a:pt x="130" y="72"/>
                    <a:pt x="132" y="71"/>
                    <a:pt x="133" y="71"/>
                  </a:cubicBezTo>
                  <a:cubicBezTo>
                    <a:pt x="145" y="71"/>
                    <a:pt x="145" y="71"/>
                    <a:pt x="145" y="71"/>
                  </a:cubicBezTo>
                  <a:cubicBezTo>
                    <a:pt x="147" y="71"/>
                    <a:pt x="148" y="72"/>
                    <a:pt x="148" y="74"/>
                  </a:cubicBezTo>
                  <a:close/>
                  <a:moveTo>
                    <a:pt x="18" y="74"/>
                  </a:moveTo>
                  <a:cubicBezTo>
                    <a:pt x="18" y="76"/>
                    <a:pt x="16" y="77"/>
                    <a:pt x="15" y="77"/>
                  </a:cubicBezTo>
                  <a:cubicBezTo>
                    <a:pt x="3" y="77"/>
                    <a:pt x="3" y="77"/>
                    <a:pt x="3" y="77"/>
                  </a:cubicBezTo>
                  <a:cubicBezTo>
                    <a:pt x="1" y="77"/>
                    <a:pt x="0" y="76"/>
                    <a:pt x="0" y="74"/>
                  </a:cubicBezTo>
                  <a:cubicBezTo>
                    <a:pt x="0" y="72"/>
                    <a:pt x="1" y="71"/>
                    <a:pt x="3" y="71"/>
                  </a:cubicBezTo>
                  <a:cubicBezTo>
                    <a:pt x="15" y="71"/>
                    <a:pt x="15" y="71"/>
                    <a:pt x="15" y="71"/>
                  </a:cubicBezTo>
                  <a:cubicBezTo>
                    <a:pt x="16" y="71"/>
                    <a:pt x="18" y="72"/>
                    <a:pt x="18" y="74"/>
                  </a:cubicBezTo>
                  <a:close/>
                  <a:moveTo>
                    <a:pt x="126" y="22"/>
                  </a:moveTo>
                  <a:cubicBezTo>
                    <a:pt x="128" y="23"/>
                    <a:pt x="128" y="25"/>
                    <a:pt x="126" y="26"/>
                  </a:cubicBezTo>
                  <a:cubicBezTo>
                    <a:pt x="118" y="34"/>
                    <a:pt x="118" y="34"/>
                    <a:pt x="118" y="34"/>
                  </a:cubicBezTo>
                  <a:cubicBezTo>
                    <a:pt x="117" y="35"/>
                    <a:pt x="117" y="35"/>
                    <a:pt x="116" y="35"/>
                  </a:cubicBezTo>
                  <a:cubicBezTo>
                    <a:pt x="115" y="35"/>
                    <a:pt x="114" y="35"/>
                    <a:pt x="114" y="34"/>
                  </a:cubicBezTo>
                  <a:cubicBezTo>
                    <a:pt x="113" y="33"/>
                    <a:pt x="113" y="31"/>
                    <a:pt x="114" y="30"/>
                  </a:cubicBezTo>
                  <a:cubicBezTo>
                    <a:pt x="122" y="22"/>
                    <a:pt x="122" y="22"/>
                    <a:pt x="122" y="22"/>
                  </a:cubicBezTo>
                  <a:cubicBezTo>
                    <a:pt x="123" y="21"/>
                    <a:pt x="125" y="21"/>
                    <a:pt x="126" y="22"/>
                  </a:cubicBezTo>
                  <a:close/>
                  <a:moveTo>
                    <a:pt x="34" y="114"/>
                  </a:moveTo>
                  <a:cubicBezTo>
                    <a:pt x="35" y="115"/>
                    <a:pt x="35" y="117"/>
                    <a:pt x="34" y="118"/>
                  </a:cubicBezTo>
                  <a:cubicBezTo>
                    <a:pt x="26" y="126"/>
                    <a:pt x="26" y="126"/>
                    <a:pt x="26" y="126"/>
                  </a:cubicBezTo>
                  <a:cubicBezTo>
                    <a:pt x="25" y="127"/>
                    <a:pt x="25" y="127"/>
                    <a:pt x="24" y="127"/>
                  </a:cubicBezTo>
                  <a:cubicBezTo>
                    <a:pt x="23" y="127"/>
                    <a:pt x="22" y="127"/>
                    <a:pt x="22" y="126"/>
                  </a:cubicBezTo>
                  <a:cubicBezTo>
                    <a:pt x="21" y="125"/>
                    <a:pt x="21" y="123"/>
                    <a:pt x="22" y="122"/>
                  </a:cubicBezTo>
                  <a:cubicBezTo>
                    <a:pt x="30" y="114"/>
                    <a:pt x="30" y="114"/>
                    <a:pt x="30" y="114"/>
                  </a:cubicBezTo>
                  <a:cubicBezTo>
                    <a:pt x="31" y="113"/>
                    <a:pt x="33" y="113"/>
                    <a:pt x="34" y="114"/>
                  </a:cubicBezTo>
                  <a:close/>
                  <a:moveTo>
                    <a:pt x="126" y="122"/>
                  </a:moveTo>
                  <a:cubicBezTo>
                    <a:pt x="128" y="123"/>
                    <a:pt x="128" y="125"/>
                    <a:pt x="126" y="126"/>
                  </a:cubicBezTo>
                  <a:cubicBezTo>
                    <a:pt x="126" y="127"/>
                    <a:pt x="125" y="127"/>
                    <a:pt x="124" y="127"/>
                  </a:cubicBezTo>
                  <a:cubicBezTo>
                    <a:pt x="124" y="127"/>
                    <a:pt x="123" y="127"/>
                    <a:pt x="122" y="126"/>
                  </a:cubicBezTo>
                  <a:cubicBezTo>
                    <a:pt x="114" y="118"/>
                    <a:pt x="114" y="118"/>
                    <a:pt x="114" y="118"/>
                  </a:cubicBezTo>
                  <a:cubicBezTo>
                    <a:pt x="113" y="117"/>
                    <a:pt x="113" y="115"/>
                    <a:pt x="114" y="114"/>
                  </a:cubicBezTo>
                  <a:cubicBezTo>
                    <a:pt x="115" y="113"/>
                    <a:pt x="117" y="113"/>
                    <a:pt x="118" y="114"/>
                  </a:cubicBezTo>
                  <a:lnTo>
                    <a:pt x="126" y="122"/>
                  </a:lnTo>
                  <a:close/>
                  <a:moveTo>
                    <a:pt x="22" y="26"/>
                  </a:moveTo>
                  <a:cubicBezTo>
                    <a:pt x="21" y="25"/>
                    <a:pt x="21" y="23"/>
                    <a:pt x="22" y="22"/>
                  </a:cubicBezTo>
                  <a:cubicBezTo>
                    <a:pt x="23" y="21"/>
                    <a:pt x="25" y="21"/>
                    <a:pt x="26" y="22"/>
                  </a:cubicBezTo>
                  <a:cubicBezTo>
                    <a:pt x="34" y="30"/>
                    <a:pt x="34" y="30"/>
                    <a:pt x="34" y="30"/>
                  </a:cubicBezTo>
                  <a:cubicBezTo>
                    <a:pt x="35" y="31"/>
                    <a:pt x="35" y="33"/>
                    <a:pt x="34" y="34"/>
                  </a:cubicBezTo>
                  <a:cubicBezTo>
                    <a:pt x="34" y="35"/>
                    <a:pt x="33" y="35"/>
                    <a:pt x="32" y="35"/>
                  </a:cubicBezTo>
                  <a:cubicBezTo>
                    <a:pt x="31" y="35"/>
                    <a:pt x="31" y="35"/>
                    <a:pt x="30" y="34"/>
                  </a:cubicBezTo>
                  <a:lnTo>
                    <a:pt x="22" y="26"/>
                  </a:lnTo>
                  <a:close/>
                  <a:moveTo>
                    <a:pt x="77" y="41"/>
                  </a:moveTo>
                  <a:cubicBezTo>
                    <a:pt x="77" y="43"/>
                    <a:pt x="76" y="44"/>
                    <a:pt x="74" y="44"/>
                  </a:cubicBezTo>
                  <a:cubicBezTo>
                    <a:pt x="58" y="44"/>
                    <a:pt x="44" y="58"/>
                    <a:pt x="44" y="74"/>
                  </a:cubicBezTo>
                  <a:cubicBezTo>
                    <a:pt x="44" y="76"/>
                    <a:pt x="43" y="77"/>
                    <a:pt x="41" y="77"/>
                  </a:cubicBezTo>
                  <a:cubicBezTo>
                    <a:pt x="40" y="77"/>
                    <a:pt x="39" y="76"/>
                    <a:pt x="39" y="74"/>
                  </a:cubicBezTo>
                  <a:cubicBezTo>
                    <a:pt x="39" y="54"/>
                    <a:pt x="54" y="39"/>
                    <a:pt x="74" y="39"/>
                  </a:cubicBezTo>
                  <a:cubicBezTo>
                    <a:pt x="76" y="39"/>
                    <a:pt x="77" y="40"/>
                    <a:pt x="77" y="4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400"/>
            </a:p>
          </p:txBody>
        </p:sp>
      </p:grpSp>
    </p:spTree>
    <p:extLst>
      <p:ext uri="{BB962C8B-B14F-4D97-AF65-F5344CB8AC3E}">
        <p14:creationId xmlns:p14="http://schemas.microsoft.com/office/powerpoint/2010/main" val="2681639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6" name="Title 1">
            <a:extLst>
              <a:ext uri="{FF2B5EF4-FFF2-40B4-BE49-F238E27FC236}">
                <a16:creationId xmlns:a16="http://schemas.microsoft.com/office/drawing/2014/main" id="{B5542825-E111-453F-B147-81A96337D4FE}"/>
              </a:ext>
            </a:extLst>
          </p:cNvPr>
          <p:cNvSpPr txBox="1">
            <a:spLocks/>
          </p:cNvSpPr>
          <p:nvPr/>
        </p:nvSpPr>
        <p:spPr>
          <a:xfrm>
            <a:off x="1405227" y="2584773"/>
            <a:ext cx="25493373" cy="1149027"/>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 </a:t>
            </a:r>
            <a:r>
              <a:rPr lang="en-US" b="1" dirty="0"/>
              <a:t>INFOGRAPHIC</a:t>
            </a:r>
          </a:p>
        </p:txBody>
      </p:sp>
      <p:grpSp>
        <p:nvGrpSpPr>
          <p:cNvPr id="2" name="Group 1">
            <a:extLst>
              <a:ext uri="{FF2B5EF4-FFF2-40B4-BE49-F238E27FC236}">
                <a16:creationId xmlns:a16="http://schemas.microsoft.com/office/drawing/2014/main" id="{A76533FC-0000-4A8A-B86E-788681E4907C}"/>
              </a:ext>
            </a:extLst>
          </p:cNvPr>
          <p:cNvGrpSpPr/>
          <p:nvPr/>
        </p:nvGrpSpPr>
        <p:grpSpPr>
          <a:xfrm>
            <a:off x="1489966" y="5588736"/>
            <a:ext cx="26742134" cy="9225109"/>
            <a:chOff x="1489966" y="2205357"/>
            <a:chExt cx="9212068" cy="3177845"/>
          </a:xfrm>
        </p:grpSpPr>
        <p:sp>
          <p:nvSpPr>
            <p:cNvPr id="4" name="Left-Right Arrow 3">
              <a:extLst>
                <a:ext uri="{FF2B5EF4-FFF2-40B4-BE49-F238E27FC236}">
                  <a16:creationId xmlns:a16="http://schemas.microsoft.com/office/drawing/2014/main" id="{13FC754E-1F4E-47B6-ACD2-E49CA4151D9D}"/>
                </a:ext>
              </a:extLst>
            </p:cNvPr>
            <p:cNvSpPr/>
            <p:nvPr/>
          </p:nvSpPr>
          <p:spPr>
            <a:xfrm flipH="1">
              <a:off x="1489966" y="2413446"/>
              <a:ext cx="9212068" cy="2969756"/>
            </a:xfrm>
            <a:prstGeom prst="leftRightArrow">
              <a:avLst/>
            </a:prstGeom>
            <a:gradFill>
              <a:gsLst>
                <a:gs pos="35000">
                  <a:schemeClr val="accent1"/>
                </a:gs>
                <a:gs pos="63000">
                  <a:schemeClr val="accent3"/>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6" name="TextBox 5">
              <a:extLst>
                <a:ext uri="{FF2B5EF4-FFF2-40B4-BE49-F238E27FC236}">
                  <a16:creationId xmlns:a16="http://schemas.microsoft.com/office/drawing/2014/main" id="{6DFB7B0A-7431-4703-9C53-B2E4AFE3AE55}"/>
                </a:ext>
              </a:extLst>
            </p:cNvPr>
            <p:cNvSpPr txBox="1"/>
            <p:nvPr/>
          </p:nvSpPr>
          <p:spPr>
            <a:xfrm>
              <a:off x="3982546" y="2205357"/>
              <a:ext cx="1903256" cy="629595"/>
            </a:xfrm>
            <a:prstGeom prst="rect">
              <a:avLst/>
            </a:prstGeom>
            <a:noFill/>
          </p:spPr>
          <p:txBody>
            <a:bodyPr wrap="square" lIns="0" rIns="0" rtlCol="0">
              <a:spAutoFit/>
            </a:bodyPr>
            <a:lstStyle/>
            <a:p>
              <a:pPr algn="r">
                <a:lnSpc>
                  <a:spcPct val="120000"/>
                </a:lnSpc>
                <a:spcBef>
                  <a:spcPts val="600"/>
                </a:spcBef>
              </a:pPr>
              <a:r>
                <a:rPr lang="en-US" sz="3600" b="1" dirty="0"/>
                <a:t>ARROW TITLE HERE</a:t>
              </a:r>
            </a:p>
            <a:p>
              <a:pPr algn="r">
                <a:lnSpc>
                  <a:spcPct val="120000"/>
                </a:lnSpc>
                <a:spcBef>
                  <a:spcPts val="600"/>
                </a:spcBef>
              </a:pPr>
              <a:r>
                <a:rPr lang="en-US" sz="2800" dirty="0">
                  <a:solidFill>
                    <a:schemeClr val="tx1">
                      <a:alpha val="70000"/>
                    </a:schemeClr>
                  </a:solidFill>
                </a:rPr>
                <a:t>A peep at some distant orb has power to raise and purify.</a:t>
              </a:r>
            </a:p>
          </p:txBody>
        </p:sp>
        <p:cxnSp>
          <p:nvCxnSpPr>
            <p:cNvPr id="7" name="Straight Connector 6">
              <a:extLst>
                <a:ext uri="{FF2B5EF4-FFF2-40B4-BE49-F238E27FC236}">
                  <a16:creationId xmlns:a16="http://schemas.microsoft.com/office/drawing/2014/main" id="{6696E372-4E9E-40F9-8D2A-C9CC6F17A43E}"/>
                </a:ext>
              </a:extLst>
            </p:cNvPr>
            <p:cNvCxnSpPr/>
            <p:nvPr/>
          </p:nvCxnSpPr>
          <p:spPr>
            <a:xfrm>
              <a:off x="6096000" y="2280858"/>
              <a:ext cx="0" cy="3102344"/>
            </a:xfrm>
            <a:prstGeom prst="line">
              <a:avLst/>
            </a:prstGeom>
            <a:ln>
              <a:solidFill>
                <a:schemeClr val="bg1">
                  <a:lumMod val="85000"/>
                </a:schemeClr>
              </a:solidFill>
              <a:prstDash val="dash"/>
              <a:headEnd type="none"/>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0A1BA7F-7794-4736-A40D-01E4465E346C}"/>
                </a:ext>
              </a:extLst>
            </p:cNvPr>
            <p:cNvSpPr txBox="1"/>
            <p:nvPr/>
          </p:nvSpPr>
          <p:spPr>
            <a:xfrm>
              <a:off x="2966910" y="3485986"/>
              <a:ext cx="1999672" cy="824676"/>
            </a:xfrm>
            <a:prstGeom prst="rect">
              <a:avLst/>
            </a:prstGeom>
            <a:noFill/>
          </p:spPr>
          <p:txBody>
            <a:bodyPr wrap="square" lIns="0" rIns="0" rtlCol="0">
              <a:spAutoFit/>
            </a:bodyPr>
            <a:lstStyle/>
            <a:p>
              <a:pPr>
                <a:spcBef>
                  <a:spcPts val="600"/>
                </a:spcBef>
              </a:pPr>
              <a:r>
                <a:rPr lang="en-US" sz="4000" b="1" dirty="0">
                  <a:solidFill>
                    <a:srgbClr val="FFFFFF"/>
                  </a:solidFill>
                  <a:latin typeface="+mj-lt"/>
                </a:rPr>
                <a:t>GAME OVER FOR CHEATERS</a:t>
              </a:r>
            </a:p>
            <a:p>
              <a:pPr>
                <a:lnSpc>
                  <a:spcPct val="120000"/>
                </a:lnSpc>
                <a:spcBef>
                  <a:spcPts val="600"/>
                </a:spcBef>
              </a:pPr>
              <a:r>
                <a:rPr lang="en-US" sz="2800" dirty="0">
                  <a:solidFill>
                    <a:srgbClr val="FFFFFF"/>
                  </a:solidFill>
                </a:rPr>
                <a:t>A peep at some distant orb has power to raise and purify.</a:t>
              </a:r>
            </a:p>
          </p:txBody>
        </p:sp>
        <p:sp>
          <p:nvSpPr>
            <p:cNvPr id="9" name="TextBox 8">
              <a:extLst>
                <a:ext uri="{FF2B5EF4-FFF2-40B4-BE49-F238E27FC236}">
                  <a16:creationId xmlns:a16="http://schemas.microsoft.com/office/drawing/2014/main" id="{320DABFC-9076-40AE-91E2-827496933CFE}"/>
                </a:ext>
              </a:extLst>
            </p:cNvPr>
            <p:cNvSpPr txBox="1"/>
            <p:nvPr/>
          </p:nvSpPr>
          <p:spPr>
            <a:xfrm>
              <a:off x="7225419" y="3485986"/>
              <a:ext cx="2008816" cy="824676"/>
            </a:xfrm>
            <a:prstGeom prst="rect">
              <a:avLst/>
            </a:prstGeom>
            <a:noFill/>
          </p:spPr>
          <p:txBody>
            <a:bodyPr wrap="square" lIns="0" rIns="0" rtlCol="0">
              <a:spAutoFit/>
            </a:bodyPr>
            <a:lstStyle/>
            <a:p>
              <a:pPr algn="r">
                <a:spcBef>
                  <a:spcPts val="600"/>
                </a:spcBef>
              </a:pPr>
              <a:r>
                <a:rPr lang="en-US" sz="4000" b="1" dirty="0">
                  <a:solidFill>
                    <a:srgbClr val="FFFFFF"/>
                  </a:solidFill>
                  <a:latin typeface="+mj-lt"/>
                </a:rPr>
                <a:t>LETS YOU BE INVISIBLE</a:t>
              </a:r>
            </a:p>
            <a:p>
              <a:pPr algn="r">
                <a:lnSpc>
                  <a:spcPct val="120000"/>
                </a:lnSpc>
                <a:spcBef>
                  <a:spcPts val="600"/>
                </a:spcBef>
              </a:pPr>
              <a:r>
                <a:rPr lang="en-US" sz="2800" dirty="0">
                  <a:solidFill>
                    <a:srgbClr val="FFFFFF"/>
                  </a:solidFill>
                </a:rPr>
                <a:t>A peep at some distant orb has power to raise and purify.</a:t>
              </a:r>
            </a:p>
          </p:txBody>
        </p:sp>
      </p:grpSp>
    </p:spTree>
    <p:extLst>
      <p:ext uri="{BB962C8B-B14F-4D97-AF65-F5344CB8AC3E}">
        <p14:creationId xmlns:p14="http://schemas.microsoft.com/office/powerpoint/2010/main" val="27150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6" name="Title 1">
            <a:extLst>
              <a:ext uri="{FF2B5EF4-FFF2-40B4-BE49-F238E27FC236}">
                <a16:creationId xmlns:a16="http://schemas.microsoft.com/office/drawing/2014/main" id="{B5542825-E111-453F-B147-81A96337D4FE}"/>
              </a:ext>
            </a:extLst>
          </p:cNvPr>
          <p:cNvSpPr txBox="1">
            <a:spLocks/>
          </p:cNvSpPr>
          <p:nvPr/>
        </p:nvSpPr>
        <p:spPr>
          <a:xfrm>
            <a:off x="1405227" y="2584773"/>
            <a:ext cx="16630525" cy="2632718"/>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CRYPTO </a:t>
            </a:r>
            <a:br>
              <a:rPr lang="en-US" dirty="0"/>
            </a:br>
            <a:r>
              <a:rPr lang="en-US" b="1" dirty="0"/>
              <a:t>INFOGRAPHIC</a:t>
            </a:r>
          </a:p>
        </p:txBody>
      </p:sp>
      <p:grpSp>
        <p:nvGrpSpPr>
          <p:cNvPr id="2" name="Group 1">
            <a:extLst>
              <a:ext uri="{FF2B5EF4-FFF2-40B4-BE49-F238E27FC236}">
                <a16:creationId xmlns:a16="http://schemas.microsoft.com/office/drawing/2014/main" id="{2B89582E-5F7E-44C5-93C6-2843E684A27C}"/>
              </a:ext>
            </a:extLst>
          </p:cNvPr>
          <p:cNvGrpSpPr/>
          <p:nvPr/>
        </p:nvGrpSpPr>
        <p:grpSpPr>
          <a:xfrm>
            <a:off x="15231261" y="2839525"/>
            <a:ext cx="12709634" cy="12395070"/>
            <a:chOff x="4997377" y="689486"/>
            <a:chExt cx="5632647" cy="5493239"/>
          </a:xfrm>
        </p:grpSpPr>
        <p:sp>
          <p:nvSpPr>
            <p:cNvPr id="4" name="AutoShape 52">
              <a:extLst>
                <a:ext uri="{FF2B5EF4-FFF2-40B4-BE49-F238E27FC236}">
                  <a16:creationId xmlns:a16="http://schemas.microsoft.com/office/drawing/2014/main" id="{434ED2CE-FC13-47EC-8565-E695702DF1F6}"/>
                </a:ext>
              </a:extLst>
            </p:cNvPr>
            <p:cNvSpPr>
              <a:spLocks noChangeAspect="1" noChangeArrowheads="1" noTextEdit="1"/>
            </p:cNvSpPr>
            <p:nvPr/>
          </p:nvSpPr>
          <p:spPr bwMode="auto">
            <a:xfrm>
              <a:off x="5000343" y="689486"/>
              <a:ext cx="5629681" cy="549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dirty="0">
                <a:solidFill>
                  <a:srgbClr val="FFFFFF"/>
                </a:solidFill>
              </a:endParaRPr>
            </a:p>
          </p:txBody>
        </p:sp>
        <p:sp>
          <p:nvSpPr>
            <p:cNvPr id="6" name="Freeform 54">
              <a:extLst>
                <a:ext uri="{FF2B5EF4-FFF2-40B4-BE49-F238E27FC236}">
                  <a16:creationId xmlns:a16="http://schemas.microsoft.com/office/drawing/2014/main" id="{81BF2515-D93E-44DA-A8A7-26E65C20C53C}"/>
                </a:ext>
              </a:extLst>
            </p:cNvPr>
            <p:cNvSpPr>
              <a:spLocks/>
            </p:cNvSpPr>
            <p:nvPr/>
          </p:nvSpPr>
          <p:spPr bwMode="auto">
            <a:xfrm>
              <a:off x="5949499" y="689486"/>
              <a:ext cx="3725436" cy="1925006"/>
            </a:xfrm>
            <a:custGeom>
              <a:avLst/>
              <a:gdLst>
                <a:gd name="T0" fmla="*/ 702 w 1403"/>
                <a:gd name="T1" fmla="*/ 725 h 725"/>
                <a:gd name="T2" fmla="*/ 1061 w 1403"/>
                <a:gd name="T3" fmla="*/ 631 h 725"/>
                <a:gd name="T4" fmla="*/ 1403 w 1403"/>
                <a:gd name="T5" fmla="*/ 715 h 725"/>
                <a:gd name="T6" fmla="*/ 1403 w 1403"/>
                <a:gd name="T7" fmla="*/ 702 h 725"/>
                <a:gd name="T8" fmla="*/ 702 w 1403"/>
                <a:gd name="T9" fmla="*/ 0 h 725"/>
                <a:gd name="T10" fmla="*/ 0 w 1403"/>
                <a:gd name="T11" fmla="*/ 702 h 725"/>
                <a:gd name="T12" fmla="*/ 0 w 1403"/>
                <a:gd name="T13" fmla="*/ 715 h 725"/>
                <a:gd name="T14" fmla="*/ 342 w 1403"/>
                <a:gd name="T15" fmla="*/ 631 h 725"/>
                <a:gd name="T16" fmla="*/ 702 w 1403"/>
                <a:gd name="T17" fmla="*/ 72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3" h="725">
                  <a:moveTo>
                    <a:pt x="702" y="725"/>
                  </a:moveTo>
                  <a:cubicBezTo>
                    <a:pt x="808" y="665"/>
                    <a:pt x="931" y="631"/>
                    <a:pt x="1061" y="631"/>
                  </a:cubicBezTo>
                  <a:cubicBezTo>
                    <a:pt x="1185" y="631"/>
                    <a:pt x="1301" y="661"/>
                    <a:pt x="1403" y="715"/>
                  </a:cubicBezTo>
                  <a:cubicBezTo>
                    <a:pt x="1403" y="711"/>
                    <a:pt x="1403" y="706"/>
                    <a:pt x="1403" y="702"/>
                  </a:cubicBezTo>
                  <a:cubicBezTo>
                    <a:pt x="1403" y="315"/>
                    <a:pt x="1089" y="0"/>
                    <a:pt x="702" y="0"/>
                  </a:cubicBezTo>
                  <a:cubicBezTo>
                    <a:pt x="315" y="0"/>
                    <a:pt x="0" y="315"/>
                    <a:pt x="0" y="702"/>
                  </a:cubicBezTo>
                  <a:cubicBezTo>
                    <a:pt x="0" y="706"/>
                    <a:pt x="0" y="711"/>
                    <a:pt x="0" y="715"/>
                  </a:cubicBezTo>
                  <a:cubicBezTo>
                    <a:pt x="103" y="661"/>
                    <a:pt x="219" y="631"/>
                    <a:pt x="342" y="631"/>
                  </a:cubicBezTo>
                  <a:cubicBezTo>
                    <a:pt x="473" y="631"/>
                    <a:pt x="595" y="665"/>
                    <a:pt x="702" y="725"/>
                  </a:cubicBezTo>
                  <a:close/>
                </a:path>
              </a:pathLst>
            </a:custGeom>
            <a:solidFill>
              <a:schemeClr val="bg1"/>
            </a:solidFill>
            <a:ln w="12700">
              <a:solidFill>
                <a:schemeClr val="accent1"/>
              </a:solidFill>
            </a:ln>
          </p:spPr>
          <p:txBody>
            <a:bodyPr vert="horz" wrap="square" lIns="91440" tIns="45720" rIns="91440" bIns="45720" numCol="1" anchor="ctr" anchorCtr="0" compatLnSpc="1">
              <a:prstTxWarp prst="textNoShape">
                <a:avLst/>
              </a:prstTxWarp>
            </a:bodyPr>
            <a:lstStyle/>
            <a:p>
              <a:pPr algn="ctr"/>
              <a:r>
                <a:rPr lang="en-US" sz="11500" dirty="0">
                  <a:solidFill>
                    <a:srgbClr val="FFFFFF"/>
                  </a:solidFill>
                  <a:ea typeface="linea-weather-10" charset="0"/>
                  <a:cs typeface="linea-weather-10" charset="0"/>
                </a:rPr>
                <a:t></a:t>
              </a:r>
              <a:endParaRPr lang="en-US" sz="11500" dirty="0">
                <a:solidFill>
                  <a:srgbClr val="FFFFFF"/>
                </a:solidFill>
              </a:endParaRPr>
            </a:p>
          </p:txBody>
        </p:sp>
        <p:sp>
          <p:nvSpPr>
            <p:cNvPr id="7" name="Freeform 55">
              <a:extLst>
                <a:ext uri="{FF2B5EF4-FFF2-40B4-BE49-F238E27FC236}">
                  <a16:creationId xmlns:a16="http://schemas.microsoft.com/office/drawing/2014/main" id="{289A77B3-D2C0-4BF6-9B0D-FCA60D851AAC}"/>
                </a:ext>
              </a:extLst>
            </p:cNvPr>
            <p:cNvSpPr>
              <a:spLocks/>
            </p:cNvSpPr>
            <p:nvPr/>
          </p:nvSpPr>
          <p:spPr bwMode="auto">
            <a:xfrm>
              <a:off x="7904166" y="2742036"/>
              <a:ext cx="2725857" cy="3437724"/>
            </a:xfrm>
            <a:custGeom>
              <a:avLst/>
              <a:gdLst>
                <a:gd name="T0" fmla="*/ 342 w 1027"/>
                <a:gd name="T1" fmla="*/ 562 h 1296"/>
                <a:gd name="T2" fmla="*/ 343 w 1027"/>
                <a:gd name="T3" fmla="*/ 594 h 1296"/>
                <a:gd name="T4" fmla="*/ 0 w 1027"/>
                <a:gd name="T5" fmla="*/ 1216 h 1296"/>
                <a:gd name="T6" fmla="*/ 325 w 1027"/>
                <a:gd name="T7" fmla="*/ 1296 h 1296"/>
                <a:gd name="T8" fmla="*/ 1027 w 1027"/>
                <a:gd name="T9" fmla="*/ 594 h 1296"/>
                <a:gd name="T10" fmla="*/ 698 w 1027"/>
                <a:gd name="T11" fmla="*/ 0 h 1296"/>
                <a:gd name="T12" fmla="*/ 342 w 1027"/>
                <a:gd name="T13" fmla="*/ 562 h 1296"/>
              </a:gdLst>
              <a:ahLst/>
              <a:cxnLst>
                <a:cxn ang="0">
                  <a:pos x="T0" y="T1"/>
                </a:cxn>
                <a:cxn ang="0">
                  <a:pos x="T2" y="T3"/>
                </a:cxn>
                <a:cxn ang="0">
                  <a:pos x="T4" y="T5"/>
                </a:cxn>
                <a:cxn ang="0">
                  <a:pos x="T6" y="T7"/>
                </a:cxn>
                <a:cxn ang="0">
                  <a:pos x="T8" y="T9"/>
                </a:cxn>
                <a:cxn ang="0">
                  <a:pos x="T10" y="T11"/>
                </a:cxn>
                <a:cxn ang="0">
                  <a:pos x="T12" y="T13"/>
                </a:cxn>
              </a:cxnLst>
              <a:rect l="0" t="0" r="r" b="b"/>
              <a:pathLst>
                <a:path w="1027" h="1296">
                  <a:moveTo>
                    <a:pt x="342" y="562"/>
                  </a:moveTo>
                  <a:cubicBezTo>
                    <a:pt x="342" y="572"/>
                    <a:pt x="343" y="583"/>
                    <a:pt x="343" y="594"/>
                  </a:cubicBezTo>
                  <a:cubicBezTo>
                    <a:pt x="343" y="855"/>
                    <a:pt x="206" y="1085"/>
                    <a:pt x="0" y="1216"/>
                  </a:cubicBezTo>
                  <a:cubicBezTo>
                    <a:pt x="97" y="1267"/>
                    <a:pt x="208" y="1296"/>
                    <a:pt x="325" y="1296"/>
                  </a:cubicBezTo>
                  <a:cubicBezTo>
                    <a:pt x="712" y="1296"/>
                    <a:pt x="1027" y="981"/>
                    <a:pt x="1027" y="594"/>
                  </a:cubicBezTo>
                  <a:cubicBezTo>
                    <a:pt x="1027" y="344"/>
                    <a:pt x="896" y="124"/>
                    <a:pt x="698" y="0"/>
                  </a:cubicBezTo>
                  <a:cubicBezTo>
                    <a:pt x="676" y="239"/>
                    <a:pt x="538" y="445"/>
                    <a:pt x="342" y="562"/>
                  </a:cubicBezTo>
                  <a:close/>
                </a:path>
              </a:pathLst>
            </a:custGeom>
            <a:solidFill>
              <a:schemeClr val="bg1"/>
            </a:solidFill>
            <a:ln w="12700">
              <a:solidFill>
                <a:schemeClr val="accent2"/>
              </a:solidFill>
            </a:ln>
          </p:spPr>
          <p:txBody>
            <a:bodyPr vert="horz" wrap="square" lIns="365760" tIns="548640" rIns="0" bIns="45720" numCol="1" anchor="ctr" anchorCtr="0" compatLnSpc="1">
              <a:prstTxWarp prst="textNoShape">
                <a:avLst/>
              </a:prstTxWarp>
            </a:bodyPr>
            <a:lstStyle/>
            <a:p>
              <a:pPr algn="ctr"/>
              <a:r>
                <a:rPr lang="en-US" sz="11500" dirty="0">
                  <a:solidFill>
                    <a:srgbClr val="FEFFFF"/>
                  </a:solidFill>
                  <a:ea typeface="linea-weather-10" charset="0"/>
                  <a:cs typeface="linea-weather-10" charset="0"/>
                </a:rPr>
                <a:t></a:t>
              </a:r>
              <a:endParaRPr lang="en-US" sz="11500" dirty="0">
                <a:solidFill>
                  <a:srgbClr val="FEFFFF"/>
                </a:solidFill>
              </a:endParaRPr>
            </a:p>
          </p:txBody>
        </p:sp>
        <p:sp>
          <p:nvSpPr>
            <p:cNvPr id="8" name="Freeform 56">
              <a:extLst>
                <a:ext uri="{FF2B5EF4-FFF2-40B4-BE49-F238E27FC236}">
                  <a16:creationId xmlns:a16="http://schemas.microsoft.com/office/drawing/2014/main" id="{7D6A8F46-DADA-488A-B52A-3E42BE61C4F4}"/>
                </a:ext>
              </a:extLst>
            </p:cNvPr>
            <p:cNvSpPr>
              <a:spLocks/>
            </p:cNvSpPr>
            <p:nvPr/>
          </p:nvSpPr>
          <p:spPr bwMode="auto">
            <a:xfrm>
              <a:off x="7904166" y="2454323"/>
              <a:ext cx="1767803" cy="1675853"/>
            </a:xfrm>
            <a:custGeom>
              <a:avLst/>
              <a:gdLst>
                <a:gd name="T0" fmla="*/ 0 w 666"/>
                <a:gd name="T1" fmla="*/ 80 h 631"/>
                <a:gd name="T2" fmla="*/ 339 w 666"/>
                <a:gd name="T3" fmla="*/ 631 h 631"/>
                <a:gd name="T4" fmla="*/ 666 w 666"/>
                <a:gd name="T5" fmla="*/ 89 h 631"/>
                <a:gd name="T6" fmla="*/ 325 w 666"/>
                <a:gd name="T7" fmla="*/ 0 h 631"/>
                <a:gd name="T8" fmla="*/ 0 w 666"/>
                <a:gd name="T9" fmla="*/ 80 h 631"/>
              </a:gdLst>
              <a:ahLst/>
              <a:cxnLst>
                <a:cxn ang="0">
                  <a:pos x="T0" y="T1"/>
                </a:cxn>
                <a:cxn ang="0">
                  <a:pos x="T2" y="T3"/>
                </a:cxn>
                <a:cxn ang="0">
                  <a:pos x="T4" y="T5"/>
                </a:cxn>
                <a:cxn ang="0">
                  <a:pos x="T6" y="T7"/>
                </a:cxn>
                <a:cxn ang="0">
                  <a:pos x="T8" y="T9"/>
                </a:cxn>
              </a:cxnLst>
              <a:rect l="0" t="0" r="r" b="b"/>
              <a:pathLst>
                <a:path w="666" h="631">
                  <a:moveTo>
                    <a:pt x="0" y="80"/>
                  </a:moveTo>
                  <a:cubicBezTo>
                    <a:pt x="187" y="199"/>
                    <a:pt x="317" y="399"/>
                    <a:pt x="339" y="631"/>
                  </a:cubicBezTo>
                  <a:cubicBezTo>
                    <a:pt x="522" y="515"/>
                    <a:pt x="649" y="317"/>
                    <a:pt x="666" y="89"/>
                  </a:cubicBezTo>
                  <a:cubicBezTo>
                    <a:pt x="565" y="32"/>
                    <a:pt x="449" y="0"/>
                    <a:pt x="325" y="0"/>
                  </a:cubicBezTo>
                  <a:cubicBezTo>
                    <a:pt x="208" y="0"/>
                    <a:pt x="97" y="29"/>
                    <a:pt x="0" y="80"/>
                  </a:cubicBezTo>
                  <a:close/>
                </a:path>
              </a:pathLst>
            </a:custGeom>
            <a:gradFill>
              <a:gsLst>
                <a:gs pos="0">
                  <a:schemeClr val="accent1">
                    <a:alpha val="10000"/>
                  </a:schemeClr>
                </a:gs>
                <a:gs pos="100000">
                  <a:schemeClr val="accent2">
                    <a:alpha val="10000"/>
                  </a:schemeClr>
                </a:gs>
              </a:gsLst>
              <a:lin ang="4200000" scaled="0"/>
            </a:gradFill>
            <a:ln w="12700">
              <a:gradFill>
                <a:gsLst>
                  <a:gs pos="0">
                    <a:schemeClr val="accent1"/>
                  </a:gs>
                  <a:gs pos="100000">
                    <a:schemeClr val="accent2"/>
                  </a:gs>
                </a:gsLst>
                <a:lin ang="4200000" scaled="0"/>
              </a:gradFill>
            </a:ln>
          </p:spPr>
          <p:txBody>
            <a:bodyPr vert="horz" wrap="square" lIns="274320" tIns="0" rIns="0" bIns="274320" numCol="1" anchor="ctr" anchorCtr="0" compatLnSpc="1">
              <a:prstTxWarp prst="textNoShape">
                <a:avLst/>
              </a:prstTxWarp>
            </a:bodyPr>
            <a:lstStyle/>
            <a:p>
              <a:pPr algn="ctr"/>
              <a:r>
                <a:rPr lang="en-US" sz="4400" b="1" dirty="0">
                  <a:ea typeface="Roboto Light" charset="0"/>
                  <a:cs typeface="Roboto Light" charset="0"/>
                </a:rPr>
                <a:t>02</a:t>
              </a:r>
            </a:p>
          </p:txBody>
        </p:sp>
        <p:sp>
          <p:nvSpPr>
            <p:cNvPr id="9" name="Freeform 57">
              <a:extLst>
                <a:ext uri="{FF2B5EF4-FFF2-40B4-BE49-F238E27FC236}">
                  <a16:creationId xmlns:a16="http://schemas.microsoft.com/office/drawing/2014/main" id="{50572B76-148E-4757-907F-606CFF4BF643}"/>
                </a:ext>
              </a:extLst>
            </p:cNvPr>
            <p:cNvSpPr>
              <a:spLocks/>
            </p:cNvSpPr>
            <p:nvPr/>
          </p:nvSpPr>
          <p:spPr bwMode="auto">
            <a:xfrm>
              <a:off x="4997377" y="2742036"/>
              <a:ext cx="2722891" cy="3437724"/>
            </a:xfrm>
            <a:custGeom>
              <a:avLst/>
              <a:gdLst>
                <a:gd name="T0" fmla="*/ 684 w 1026"/>
                <a:gd name="T1" fmla="*/ 594 h 1296"/>
                <a:gd name="T2" fmla="*/ 685 w 1026"/>
                <a:gd name="T3" fmla="*/ 562 h 1296"/>
                <a:gd name="T4" fmla="*/ 328 w 1026"/>
                <a:gd name="T5" fmla="*/ 0 h 1296"/>
                <a:gd name="T6" fmla="*/ 0 w 1026"/>
                <a:gd name="T7" fmla="*/ 594 h 1296"/>
                <a:gd name="T8" fmla="*/ 701 w 1026"/>
                <a:gd name="T9" fmla="*/ 1296 h 1296"/>
                <a:gd name="T10" fmla="*/ 1026 w 1026"/>
                <a:gd name="T11" fmla="*/ 1216 h 1296"/>
                <a:gd name="T12" fmla="*/ 684 w 1026"/>
                <a:gd name="T13" fmla="*/ 594 h 1296"/>
              </a:gdLst>
              <a:ahLst/>
              <a:cxnLst>
                <a:cxn ang="0">
                  <a:pos x="T0" y="T1"/>
                </a:cxn>
                <a:cxn ang="0">
                  <a:pos x="T2" y="T3"/>
                </a:cxn>
                <a:cxn ang="0">
                  <a:pos x="T4" y="T5"/>
                </a:cxn>
                <a:cxn ang="0">
                  <a:pos x="T6" y="T7"/>
                </a:cxn>
                <a:cxn ang="0">
                  <a:pos x="T8" y="T9"/>
                </a:cxn>
                <a:cxn ang="0">
                  <a:pos x="T10" y="T11"/>
                </a:cxn>
                <a:cxn ang="0">
                  <a:pos x="T12" y="T13"/>
                </a:cxn>
              </a:cxnLst>
              <a:rect l="0" t="0" r="r" b="b"/>
              <a:pathLst>
                <a:path w="1026" h="1296">
                  <a:moveTo>
                    <a:pt x="684" y="594"/>
                  </a:moveTo>
                  <a:cubicBezTo>
                    <a:pt x="684" y="583"/>
                    <a:pt x="684" y="572"/>
                    <a:pt x="685" y="562"/>
                  </a:cubicBezTo>
                  <a:cubicBezTo>
                    <a:pt x="489" y="445"/>
                    <a:pt x="351" y="239"/>
                    <a:pt x="328" y="0"/>
                  </a:cubicBezTo>
                  <a:cubicBezTo>
                    <a:pt x="131" y="124"/>
                    <a:pt x="0" y="344"/>
                    <a:pt x="0" y="594"/>
                  </a:cubicBezTo>
                  <a:cubicBezTo>
                    <a:pt x="0" y="981"/>
                    <a:pt x="315" y="1296"/>
                    <a:pt x="701" y="1296"/>
                  </a:cubicBezTo>
                  <a:cubicBezTo>
                    <a:pt x="819" y="1296"/>
                    <a:pt x="929" y="1267"/>
                    <a:pt x="1026" y="1216"/>
                  </a:cubicBezTo>
                  <a:cubicBezTo>
                    <a:pt x="821" y="1085"/>
                    <a:pt x="684" y="855"/>
                    <a:pt x="684" y="594"/>
                  </a:cubicBezTo>
                  <a:close/>
                </a:path>
              </a:pathLst>
            </a:custGeom>
            <a:solidFill>
              <a:schemeClr val="bg1"/>
            </a:solidFill>
            <a:ln w="12700">
              <a:solidFill>
                <a:schemeClr val="accent4"/>
              </a:solidFill>
            </a:ln>
          </p:spPr>
          <p:txBody>
            <a:bodyPr vert="horz" wrap="square" lIns="91440" tIns="548640" rIns="365760" bIns="45720" numCol="1" anchor="ctr" anchorCtr="0" compatLnSpc="1">
              <a:prstTxWarp prst="textNoShape">
                <a:avLst/>
              </a:prstTxWarp>
            </a:bodyPr>
            <a:lstStyle/>
            <a:p>
              <a:pPr algn="ctr"/>
              <a:r>
                <a:rPr lang="en-US" sz="11500" dirty="0">
                  <a:solidFill>
                    <a:srgbClr val="FFFFFF"/>
                  </a:solidFill>
                  <a:ea typeface="linea-weather-10" charset="0"/>
                  <a:cs typeface="linea-weather-10" charset="0"/>
                </a:rPr>
                <a:t></a:t>
              </a:r>
              <a:endParaRPr lang="en-US" sz="11500" dirty="0">
                <a:solidFill>
                  <a:srgbClr val="FFFFFF"/>
                </a:solidFill>
              </a:endParaRPr>
            </a:p>
          </p:txBody>
        </p:sp>
        <p:sp>
          <p:nvSpPr>
            <p:cNvPr id="10" name="Freeform 58">
              <a:extLst>
                <a:ext uri="{FF2B5EF4-FFF2-40B4-BE49-F238E27FC236}">
                  <a16:creationId xmlns:a16="http://schemas.microsoft.com/office/drawing/2014/main" id="{788EE848-E909-42D9-A92E-360AEA2A53F2}"/>
                </a:ext>
              </a:extLst>
            </p:cNvPr>
            <p:cNvSpPr>
              <a:spLocks/>
            </p:cNvSpPr>
            <p:nvPr/>
          </p:nvSpPr>
          <p:spPr bwMode="auto">
            <a:xfrm>
              <a:off x="5955431" y="2454323"/>
              <a:ext cx="1764837" cy="1675853"/>
            </a:xfrm>
            <a:custGeom>
              <a:avLst/>
              <a:gdLst>
                <a:gd name="T0" fmla="*/ 327 w 665"/>
                <a:gd name="T1" fmla="*/ 631 h 631"/>
                <a:gd name="T2" fmla="*/ 665 w 665"/>
                <a:gd name="T3" fmla="*/ 80 h 631"/>
                <a:gd name="T4" fmla="*/ 340 w 665"/>
                <a:gd name="T5" fmla="*/ 0 h 631"/>
                <a:gd name="T6" fmla="*/ 0 w 665"/>
                <a:gd name="T7" fmla="*/ 89 h 631"/>
                <a:gd name="T8" fmla="*/ 327 w 665"/>
                <a:gd name="T9" fmla="*/ 631 h 631"/>
              </a:gdLst>
              <a:ahLst/>
              <a:cxnLst>
                <a:cxn ang="0">
                  <a:pos x="T0" y="T1"/>
                </a:cxn>
                <a:cxn ang="0">
                  <a:pos x="T2" y="T3"/>
                </a:cxn>
                <a:cxn ang="0">
                  <a:pos x="T4" y="T5"/>
                </a:cxn>
                <a:cxn ang="0">
                  <a:pos x="T6" y="T7"/>
                </a:cxn>
                <a:cxn ang="0">
                  <a:pos x="T8" y="T9"/>
                </a:cxn>
              </a:cxnLst>
              <a:rect l="0" t="0" r="r" b="b"/>
              <a:pathLst>
                <a:path w="665" h="631">
                  <a:moveTo>
                    <a:pt x="327" y="631"/>
                  </a:moveTo>
                  <a:cubicBezTo>
                    <a:pt x="349" y="399"/>
                    <a:pt x="479" y="199"/>
                    <a:pt x="665" y="80"/>
                  </a:cubicBezTo>
                  <a:cubicBezTo>
                    <a:pt x="568" y="29"/>
                    <a:pt x="458" y="0"/>
                    <a:pt x="340" y="0"/>
                  </a:cubicBezTo>
                  <a:cubicBezTo>
                    <a:pt x="217" y="0"/>
                    <a:pt x="101" y="32"/>
                    <a:pt x="0" y="89"/>
                  </a:cubicBezTo>
                  <a:cubicBezTo>
                    <a:pt x="17" y="317"/>
                    <a:pt x="143" y="515"/>
                    <a:pt x="327" y="631"/>
                  </a:cubicBezTo>
                  <a:close/>
                </a:path>
              </a:pathLst>
            </a:custGeom>
            <a:gradFill>
              <a:gsLst>
                <a:gs pos="0">
                  <a:schemeClr val="accent4">
                    <a:alpha val="10000"/>
                  </a:schemeClr>
                </a:gs>
                <a:gs pos="98000">
                  <a:schemeClr val="accent1">
                    <a:alpha val="10000"/>
                  </a:schemeClr>
                </a:gs>
              </a:gsLst>
              <a:lin ang="17400000" scaled="0"/>
            </a:gradFill>
            <a:ln w="12700">
              <a:gradFill>
                <a:gsLst>
                  <a:gs pos="0">
                    <a:schemeClr val="accent4"/>
                  </a:gs>
                  <a:gs pos="99000">
                    <a:schemeClr val="accent1"/>
                  </a:gs>
                </a:gsLst>
                <a:lin ang="17400000" scaled="0"/>
              </a:gradFill>
            </a:ln>
          </p:spPr>
          <p:txBody>
            <a:bodyPr vert="horz" wrap="square" lIns="91440" tIns="0" rIns="274320" bIns="274320" numCol="1" anchor="ctr" anchorCtr="0" compatLnSpc="1">
              <a:prstTxWarp prst="textNoShape">
                <a:avLst/>
              </a:prstTxWarp>
            </a:bodyPr>
            <a:lstStyle/>
            <a:p>
              <a:pPr algn="ctr"/>
              <a:r>
                <a:rPr lang="en-US" sz="4400" b="1" dirty="0">
                  <a:ea typeface="Roboto Light" charset="0"/>
                  <a:cs typeface="Roboto Light" charset="0"/>
                </a:rPr>
                <a:t>01</a:t>
              </a:r>
            </a:p>
          </p:txBody>
        </p:sp>
        <p:sp>
          <p:nvSpPr>
            <p:cNvPr id="11" name="Freeform 59">
              <a:extLst>
                <a:ext uri="{FF2B5EF4-FFF2-40B4-BE49-F238E27FC236}">
                  <a16:creationId xmlns:a16="http://schemas.microsoft.com/office/drawing/2014/main" id="{468DAF80-FCEE-43CE-BA2B-19A2EA1EEECC}"/>
                </a:ext>
              </a:extLst>
            </p:cNvPr>
            <p:cNvSpPr>
              <a:spLocks/>
            </p:cNvSpPr>
            <p:nvPr/>
          </p:nvSpPr>
          <p:spPr bwMode="auto">
            <a:xfrm>
              <a:off x="6907553" y="4281448"/>
              <a:ext cx="1815260" cy="1634328"/>
            </a:xfrm>
            <a:custGeom>
              <a:avLst/>
              <a:gdLst>
                <a:gd name="T0" fmla="*/ 684 w 684"/>
                <a:gd name="T1" fmla="*/ 13 h 615"/>
                <a:gd name="T2" fmla="*/ 684 w 684"/>
                <a:gd name="T3" fmla="*/ 0 h 615"/>
                <a:gd name="T4" fmla="*/ 342 w 684"/>
                <a:gd name="T5" fmla="*/ 84 h 615"/>
                <a:gd name="T6" fmla="*/ 0 w 684"/>
                <a:gd name="T7" fmla="*/ 0 h 615"/>
                <a:gd name="T8" fmla="*/ 0 w 684"/>
                <a:gd name="T9" fmla="*/ 13 h 615"/>
                <a:gd name="T10" fmla="*/ 342 w 684"/>
                <a:gd name="T11" fmla="*/ 615 h 615"/>
                <a:gd name="T12" fmla="*/ 684 w 684"/>
                <a:gd name="T13" fmla="*/ 13 h 615"/>
              </a:gdLst>
              <a:ahLst/>
              <a:cxnLst>
                <a:cxn ang="0">
                  <a:pos x="T0" y="T1"/>
                </a:cxn>
                <a:cxn ang="0">
                  <a:pos x="T2" y="T3"/>
                </a:cxn>
                <a:cxn ang="0">
                  <a:pos x="T4" y="T5"/>
                </a:cxn>
                <a:cxn ang="0">
                  <a:pos x="T6" y="T7"/>
                </a:cxn>
                <a:cxn ang="0">
                  <a:pos x="T8" y="T9"/>
                </a:cxn>
                <a:cxn ang="0">
                  <a:pos x="T10" y="T11"/>
                </a:cxn>
                <a:cxn ang="0">
                  <a:pos x="T12" y="T13"/>
                </a:cxn>
              </a:cxnLst>
              <a:rect l="0" t="0" r="r" b="b"/>
              <a:pathLst>
                <a:path w="684" h="615">
                  <a:moveTo>
                    <a:pt x="684" y="13"/>
                  </a:moveTo>
                  <a:cubicBezTo>
                    <a:pt x="684" y="9"/>
                    <a:pt x="684" y="4"/>
                    <a:pt x="684" y="0"/>
                  </a:cubicBezTo>
                  <a:cubicBezTo>
                    <a:pt x="582" y="54"/>
                    <a:pt x="465" y="84"/>
                    <a:pt x="342" y="84"/>
                  </a:cubicBezTo>
                  <a:cubicBezTo>
                    <a:pt x="218" y="84"/>
                    <a:pt x="102" y="54"/>
                    <a:pt x="0" y="0"/>
                  </a:cubicBezTo>
                  <a:cubicBezTo>
                    <a:pt x="0" y="4"/>
                    <a:pt x="0" y="9"/>
                    <a:pt x="0" y="13"/>
                  </a:cubicBezTo>
                  <a:cubicBezTo>
                    <a:pt x="0" y="269"/>
                    <a:pt x="137" y="493"/>
                    <a:pt x="342" y="615"/>
                  </a:cubicBezTo>
                  <a:cubicBezTo>
                    <a:pt x="547" y="493"/>
                    <a:pt x="684" y="269"/>
                    <a:pt x="684" y="13"/>
                  </a:cubicBezTo>
                  <a:close/>
                </a:path>
              </a:pathLst>
            </a:custGeom>
            <a:gradFill>
              <a:gsLst>
                <a:gs pos="0">
                  <a:schemeClr val="accent2">
                    <a:alpha val="10000"/>
                  </a:schemeClr>
                </a:gs>
                <a:gs pos="98000">
                  <a:schemeClr val="accent4">
                    <a:alpha val="10000"/>
                  </a:schemeClr>
                </a:gs>
              </a:gsLst>
              <a:lin ang="10800000" scaled="0"/>
            </a:gradFill>
            <a:ln w="12700">
              <a:gradFill>
                <a:gsLst>
                  <a:gs pos="0">
                    <a:schemeClr val="accent2"/>
                  </a:gs>
                  <a:gs pos="99000">
                    <a:schemeClr val="accent4"/>
                  </a:gs>
                </a:gsLst>
                <a:lin ang="10800000" scaled="0"/>
              </a:gradFill>
            </a:ln>
          </p:spPr>
          <p:txBody>
            <a:bodyPr vert="horz" wrap="square" lIns="91440" tIns="45720" rIns="91440" bIns="45720" numCol="1" anchor="ctr" anchorCtr="0" compatLnSpc="1">
              <a:prstTxWarp prst="textNoShape">
                <a:avLst/>
              </a:prstTxWarp>
            </a:bodyPr>
            <a:lstStyle/>
            <a:p>
              <a:pPr algn="ctr"/>
              <a:r>
                <a:rPr lang="en-US" sz="4400" b="1" dirty="0">
                  <a:ea typeface="Roboto Light" charset="0"/>
                  <a:cs typeface="Roboto Light" charset="0"/>
                </a:rPr>
                <a:t>03</a:t>
              </a:r>
            </a:p>
          </p:txBody>
        </p:sp>
        <p:sp>
          <p:nvSpPr>
            <p:cNvPr id="12" name="TextBox 11">
              <a:extLst>
                <a:ext uri="{FF2B5EF4-FFF2-40B4-BE49-F238E27FC236}">
                  <a16:creationId xmlns:a16="http://schemas.microsoft.com/office/drawing/2014/main" id="{C9668CC3-F527-47BD-81AD-5C094BC41618}"/>
                </a:ext>
              </a:extLst>
            </p:cNvPr>
            <p:cNvSpPr txBox="1"/>
            <p:nvPr/>
          </p:nvSpPr>
          <p:spPr>
            <a:xfrm>
              <a:off x="6860589" y="1284417"/>
              <a:ext cx="1903256" cy="651425"/>
            </a:xfrm>
            <a:prstGeom prst="rect">
              <a:avLst/>
            </a:prstGeom>
            <a:noFill/>
          </p:spPr>
          <p:txBody>
            <a:bodyPr wrap="square" lIns="0" rIns="0" rtlCol="0">
              <a:spAutoFit/>
            </a:bodyPr>
            <a:lstStyle/>
            <a:p>
              <a:pPr algn="ctr">
                <a:lnSpc>
                  <a:spcPct val="120000"/>
                </a:lnSpc>
                <a:spcBef>
                  <a:spcPts val="600"/>
                </a:spcBef>
              </a:pPr>
              <a:r>
                <a:rPr lang="en-US" sz="3200" b="1" dirty="0"/>
                <a:t>WRITE TITLE HERE</a:t>
              </a:r>
            </a:p>
            <a:p>
              <a:pPr algn="ctr">
                <a:lnSpc>
                  <a:spcPct val="120000"/>
                </a:lnSpc>
                <a:spcBef>
                  <a:spcPts val="600"/>
                </a:spcBef>
              </a:pPr>
              <a:r>
                <a:rPr lang="en-US" sz="2000" dirty="0">
                  <a:solidFill>
                    <a:schemeClr val="tx1">
                      <a:alpha val="70000"/>
                    </a:schemeClr>
                  </a:solidFill>
                </a:rPr>
                <a:t>A peep at some distant orb has power to raise and purify.</a:t>
              </a:r>
            </a:p>
          </p:txBody>
        </p:sp>
        <p:sp>
          <p:nvSpPr>
            <p:cNvPr id="13" name="TextBox 12">
              <a:extLst>
                <a:ext uri="{FF2B5EF4-FFF2-40B4-BE49-F238E27FC236}">
                  <a16:creationId xmlns:a16="http://schemas.microsoft.com/office/drawing/2014/main" id="{A38F9D0A-F16D-403D-BBF3-414539583AA0}"/>
                </a:ext>
              </a:extLst>
            </p:cNvPr>
            <p:cNvSpPr txBox="1"/>
            <p:nvPr/>
          </p:nvSpPr>
          <p:spPr>
            <a:xfrm>
              <a:off x="5397424" y="4266864"/>
              <a:ext cx="1305128" cy="1076993"/>
            </a:xfrm>
            <a:prstGeom prst="rect">
              <a:avLst/>
            </a:prstGeom>
            <a:noFill/>
          </p:spPr>
          <p:txBody>
            <a:bodyPr wrap="square" lIns="0" rIns="0" rtlCol="0">
              <a:spAutoFit/>
            </a:bodyPr>
            <a:lstStyle/>
            <a:p>
              <a:pPr>
                <a:lnSpc>
                  <a:spcPct val="120000"/>
                </a:lnSpc>
                <a:spcBef>
                  <a:spcPts val="600"/>
                </a:spcBef>
              </a:pPr>
              <a:r>
                <a:rPr lang="en-US" sz="3200" b="1" dirty="0"/>
                <a:t>WRITE TITLE HERE</a:t>
              </a:r>
            </a:p>
            <a:p>
              <a:pPr>
                <a:lnSpc>
                  <a:spcPct val="120000"/>
                </a:lnSpc>
                <a:spcBef>
                  <a:spcPts val="600"/>
                </a:spcBef>
              </a:pPr>
              <a:r>
                <a:rPr lang="en-US" sz="2000" dirty="0">
                  <a:solidFill>
                    <a:schemeClr val="tx1">
                      <a:alpha val="70000"/>
                    </a:schemeClr>
                  </a:solidFill>
                </a:rPr>
                <a:t>A peep at some distant orb has power to raise and purify.</a:t>
              </a:r>
            </a:p>
          </p:txBody>
        </p:sp>
        <p:sp>
          <p:nvSpPr>
            <p:cNvPr id="14" name="TextBox 13">
              <a:extLst>
                <a:ext uri="{FF2B5EF4-FFF2-40B4-BE49-F238E27FC236}">
                  <a16:creationId xmlns:a16="http://schemas.microsoft.com/office/drawing/2014/main" id="{149504EE-FB92-456B-8321-E2E4D4BAB2BD}"/>
                </a:ext>
              </a:extLst>
            </p:cNvPr>
            <p:cNvSpPr txBox="1"/>
            <p:nvPr/>
          </p:nvSpPr>
          <p:spPr>
            <a:xfrm>
              <a:off x="8996422" y="4266864"/>
              <a:ext cx="1305128" cy="1076993"/>
            </a:xfrm>
            <a:prstGeom prst="rect">
              <a:avLst/>
            </a:prstGeom>
            <a:noFill/>
          </p:spPr>
          <p:txBody>
            <a:bodyPr wrap="square" lIns="0" rIns="0" rtlCol="0">
              <a:spAutoFit/>
            </a:bodyPr>
            <a:lstStyle/>
            <a:p>
              <a:pPr algn="r">
                <a:lnSpc>
                  <a:spcPct val="120000"/>
                </a:lnSpc>
                <a:spcBef>
                  <a:spcPts val="600"/>
                </a:spcBef>
              </a:pPr>
              <a:r>
                <a:rPr lang="en-US" sz="3200" b="1" dirty="0"/>
                <a:t>WRITE TITLE HERE</a:t>
              </a:r>
            </a:p>
            <a:p>
              <a:pPr algn="r">
                <a:lnSpc>
                  <a:spcPct val="120000"/>
                </a:lnSpc>
                <a:spcBef>
                  <a:spcPts val="600"/>
                </a:spcBef>
              </a:pPr>
              <a:r>
                <a:rPr lang="en-US" sz="2000" dirty="0">
                  <a:solidFill>
                    <a:schemeClr val="tx1">
                      <a:alpha val="70000"/>
                    </a:schemeClr>
                  </a:solidFill>
                </a:rPr>
                <a:t>A peep at some distant orb has power to raise and purify.</a:t>
              </a:r>
            </a:p>
          </p:txBody>
        </p:sp>
      </p:grpSp>
      <p:sp>
        <p:nvSpPr>
          <p:cNvPr id="15" name="TextBox 14">
            <a:extLst>
              <a:ext uri="{FF2B5EF4-FFF2-40B4-BE49-F238E27FC236}">
                <a16:creationId xmlns:a16="http://schemas.microsoft.com/office/drawing/2014/main" id="{A0BF5A0A-7CF7-4077-AF61-F17A5AA4F835}"/>
              </a:ext>
            </a:extLst>
          </p:cNvPr>
          <p:cNvSpPr txBox="1"/>
          <p:nvPr/>
        </p:nvSpPr>
        <p:spPr>
          <a:xfrm>
            <a:off x="1519526" y="8855113"/>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17" name="Title 18">
            <a:extLst>
              <a:ext uri="{FF2B5EF4-FFF2-40B4-BE49-F238E27FC236}">
                <a16:creationId xmlns:a16="http://schemas.microsoft.com/office/drawing/2014/main" id="{5D6FC958-1EA9-4282-9C51-04A11BFA2550}"/>
              </a:ext>
            </a:extLst>
          </p:cNvPr>
          <p:cNvSpPr txBox="1">
            <a:spLocks/>
          </p:cNvSpPr>
          <p:nvPr/>
        </p:nvSpPr>
        <p:spPr>
          <a:xfrm>
            <a:off x="1519527" y="6807544"/>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01.</a:t>
            </a:r>
          </a:p>
        </p:txBody>
      </p:sp>
      <p:sp>
        <p:nvSpPr>
          <p:cNvPr id="18" name="TextBox 17">
            <a:extLst>
              <a:ext uri="{FF2B5EF4-FFF2-40B4-BE49-F238E27FC236}">
                <a16:creationId xmlns:a16="http://schemas.microsoft.com/office/drawing/2014/main" id="{6465FADF-2FC4-4BE6-93AF-CAFA02DF2D16}"/>
              </a:ext>
            </a:extLst>
          </p:cNvPr>
          <p:cNvSpPr txBox="1"/>
          <p:nvPr/>
        </p:nvSpPr>
        <p:spPr>
          <a:xfrm>
            <a:off x="1519526" y="80268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19" name="TextBox 18">
            <a:extLst>
              <a:ext uri="{FF2B5EF4-FFF2-40B4-BE49-F238E27FC236}">
                <a16:creationId xmlns:a16="http://schemas.microsoft.com/office/drawing/2014/main" id="{DCFD8379-4E63-448C-A4D6-3BFEC1093493}"/>
              </a:ext>
            </a:extLst>
          </p:cNvPr>
          <p:cNvSpPr txBox="1"/>
          <p:nvPr/>
        </p:nvSpPr>
        <p:spPr>
          <a:xfrm>
            <a:off x="1519526" y="13502646"/>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0" name="Title 18">
            <a:extLst>
              <a:ext uri="{FF2B5EF4-FFF2-40B4-BE49-F238E27FC236}">
                <a16:creationId xmlns:a16="http://schemas.microsoft.com/office/drawing/2014/main" id="{C4E65509-E066-46C1-8690-9882BBA72B4A}"/>
              </a:ext>
            </a:extLst>
          </p:cNvPr>
          <p:cNvSpPr txBox="1">
            <a:spLocks/>
          </p:cNvSpPr>
          <p:nvPr/>
        </p:nvSpPr>
        <p:spPr>
          <a:xfrm>
            <a:off x="1519527" y="11569377"/>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03.</a:t>
            </a:r>
          </a:p>
        </p:txBody>
      </p:sp>
      <p:sp>
        <p:nvSpPr>
          <p:cNvPr id="21" name="TextBox 20">
            <a:extLst>
              <a:ext uri="{FF2B5EF4-FFF2-40B4-BE49-F238E27FC236}">
                <a16:creationId xmlns:a16="http://schemas.microsoft.com/office/drawing/2014/main" id="{0A592113-425C-4565-92EA-F39E2262F437}"/>
              </a:ext>
            </a:extLst>
          </p:cNvPr>
          <p:cNvSpPr txBox="1"/>
          <p:nvPr/>
        </p:nvSpPr>
        <p:spPr>
          <a:xfrm>
            <a:off x="1519526" y="126743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2" name="TextBox 21">
            <a:extLst>
              <a:ext uri="{FF2B5EF4-FFF2-40B4-BE49-F238E27FC236}">
                <a16:creationId xmlns:a16="http://schemas.microsoft.com/office/drawing/2014/main" id="{3C6720DC-A1E1-4F29-967E-7355D947706E}"/>
              </a:ext>
            </a:extLst>
          </p:cNvPr>
          <p:cNvSpPr txBox="1"/>
          <p:nvPr/>
        </p:nvSpPr>
        <p:spPr>
          <a:xfrm>
            <a:off x="8244170" y="8855113"/>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3" name="Title 18">
            <a:extLst>
              <a:ext uri="{FF2B5EF4-FFF2-40B4-BE49-F238E27FC236}">
                <a16:creationId xmlns:a16="http://schemas.microsoft.com/office/drawing/2014/main" id="{9EC4F9B9-3E6F-4AB6-A6C5-09E9F36FD4B3}"/>
              </a:ext>
            </a:extLst>
          </p:cNvPr>
          <p:cNvSpPr txBox="1">
            <a:spLocks/>
          </p:cNvSpPr>
          <p:nvPr/>
        </p:nvSpPr>
        <p:spPr>
          <a:xfrm>
            <a:off x="8244171" y="6807544"/>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02.</a:t>
            </a:r>
          </a:p>
        </p:txBody>
      </p:sp>
      <p:sp>
        <p:nvSpPr>
          <p:cNvPr id="24" name="TextBox 23">
            <a:extLst>
              <a:ext uri="{FF2B5EF4-FFF2-40B4-BE49-F238E27FC236}">
                <a16:creationId xmlns:a16="http://schemas.microsoft.com/office/drawing/2014/main" id="{050928D0-AAA9-49CA-8DB1-7F853EC3EAB9}"/>
              </a:ext>
            </a:extLst>
          </p:cNvPr>
          <p:cNvSpPr txBox="1"/>
          <p:nvPr/>
        </p:nvSpPr>
        <p:spPr>
          <a:xfrm>
            <a:off x="8244170" y="8026832"/>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5" name="TextBox 24">
            <a:extLst>
              <a:ext uri="{FF2B5EF4-FFF2-40B4-BE49-F238E27FC236}">
                <a16:creationId xmlns:a16="http://schemas.microsoft.com/office/drawing/2014/main" id="{BFA5A4A6-81F6-41F5-A846-905B8651E00F}"/>
              </a:ext>
            </a:extLst>
          </p:cNvPr>
          <p:cNvSpPr txBox="1"/>
          <p:nvPr/>
        </p:nvSpPr>
        <p:spPr>
          <a:xfrm>
            <a:off x="8244170" y="13502646"/>
            <a:ext cx="5312523" cy="1603003"/>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ea typeface="Open Sans" charset="0"/>
                <a:cs typeface="Open Sans" charset="0"/>
              </a:rPr>
              <a:t>A peep at some distant orb has power to raise and purify our thoughts like a strain.</a:t>
            </a:r>
          </a:p>
        </p:txBody>
      </p:sp>
      <p:sp>
        <p:nvSpPr>
          <p:cNvPr id="26" name="TextBox 25">
            <a:extLst>
              <a:ext uri="{FF2B5EF4-FFF2-40B4-BE49-F238E27FC236}">
                <a16:creationId xmlns:a16="http://schemas.microsoft.com/office/drawing/2014/main" id="{33AFA907-F108-4550-BAC2-B85C549A8389}"/>
              </a:ext>
            </a:extLst>
          </p:cNvPr>
          <p:cNvSpPr txBox="1"/>
          <p:nvPr/>
        </p:nvSpPr>
        <p:spPr>
          <a:xfrm>
            <a:off x="8244170" y="12674365"/>
            <a:ext cx="3642023" cy="707886"/>
          </a:xfrm>
          <a:prstGeom prst="rect">
            <a:avLst/>
          </a:prstGeom>
          <a:noFill/>
        </p:spPr>
        <p:txBody>
          <a:bodyPr wrap="none" lIns="0" rIns="0" rtlCol="0">
            <a:spAutoFit/>
          </a:bodyPr>
          <a:lstStyle/>
          <a:p>
            <a:r>
              <a:rPr lang="en-US" sz="4000" dirty="0">
                <a:latin typeface="+mj-lt"/>
                <a:ea typeface="Open Sans" charset="0"/>
                <a:cs typeface="Open Sans" charset="0"/>
              </a:rPr>
              <a:t>DESCRIPTION</a:t>
            </a:r>
          </a:p>
        </p:txBody>
      </p:sp>
      <p:sp>
        <p:nvSpPr>
          <p:cNvPr id="27" name="Title 18">
            <a:extLst>
              <a:ext uri="{FF2B5EF4-FFF2-40B4-BE49-F238E27FC236}">
                <a16:creationId xmlns:a16="http://schemas.microsoft.com/office/drawing/2014/main" id="{167EA598-1E73-4BDC-A0BB-A6CFCEC6D4E3}"/>
              </a:ext>
            </a:extLst>
          </p:cNvPr>
          <p:cNvSpPr txBox="1">
            <a:spLocks/>
          </p:cNvSpPr>
          <p:nvPr/>
        </p:nvSpPr>
        <p:spPr>
          <a:xfrm>
            <a:off x="8244171" y="11569377"/>
            <a:ext cx="2978378" cy="949028"/>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200" b="0" i="0" kern="1200" spc="600">
                <a:solidFill>
                  <a:schemeClr val="tx1"/>
                </a:solidFill>
                <a:latin typeface="Cinzel" charset="0"/>
                <a:ea typeface="Cinzel" charset="0"/>
                <a:cs typeface="Cinzel" charset="0"/>
              </a:defRPr>
            </a:lvl1pPr>
          </a:lstStyle>
          <a:p>
            <a:r>
              <a:rPr lang="en-US" sz="6600" dirty="0">
                <a:solidFill>
                  <a:schemeClr val="accent1"/>
                </a:solidFill>
                <a:latin typeface="+mj-lt"/>
              </a:rPr>
              <a:t>04.</a:t>
            </a:r>
          </a:p>
        </p:txBody>
      </p:sp>
    </p:spTree>
    <p:extLst>
      <p:ext uri="{BB962C8B-B14F-4D97-AF65-F5344CB8AC3E}">
        <p14:creationId xmlns:p14="http://schemas.microsoft.com/office/powerpoint/2010/main" val="1682692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527" y="2622873"/>
            <a:ext cx="14787273" cy="3181351"/>
          </a:xfrm>
        </p:spPr>
        <p:txBody>
          <a:bodyPr/>
          <a:lstStyle/>
          <a:p>
            <a:r>
              <a:rPr lang="en-US" sz="11500" dirty="0">
                <a:solidFill>
                  <a:schemeClr val="accent2"/>
                </a:solidFill>
                <a:latin typeface="+mn-lt"/>
              </a:rPr>
              <a:t>FINANCE </a:t>
            </a:r>
            <a:br>
              <a:rPr lang="en-US" sz="11500" dirty="0">
                <a:solidFill>
                  <a:schemeClr val="accent2"/>
                </a:solidFill>
                <a:latin typeface="+mn-lt"/>
              </a:rPr>
            </a:br>
            <a:r>
              <a:rPr lang="en-US" sz="11500" b="1" dirty="0">
                <a:solidFill>
                  <a:schemeClr val="accent2"/>
                </a:solidFill>
                <a:latin typeface="+mn-lt"/>
              </a:rPr>
              <a:t>CHART STYLE</a:t>
            </a:r>
          </a:p>
        </p:txBody>
      </p:sp>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graphicFrame>
        <p:nvGraphicFramePr>
          <p:cNvPr id="10" name="Chart 9">
            <a:extLst>
              <a:ext uri="{FF2B5EF4-FFF2-40B4-BE49-F238E27FC236}">
                <a16:creationId xmlns:a16="http://schemas.microsoft.com/office/drawing/2014/main" id="{8AABD430-A0F3-45F7-A901-E758C3F5279C}"/>
              </a:ext>
            </a:extLst>
          </p:cNvPr>
          <p:cNvGraphicFramePr/>
          <p:nvPr>
            <p:extLst>
              <p:ext uri="{D42A27DB-BD31-4B8C-83A1-F6EECF244321}">
                <p14:modId xmlns:p14="http://schemas.microsoft.com/office/powerpoint/2010/main" val="3415770426"/>
              </p:ext>
            </p:extLst>
          </p:nvPr>
        </p:nvGraphicFramePr>
        <p:xfrm>
          <a:off x="13411200" y="1709483"/>
          <a:ext cx="14787273" cy="13836326"/>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D82D1A87-44FF-4C82-B624-C1602980F232}"/>
              </a:ext>
            </a:extLst>
          </p:cNvPr>
          <p:cNvSpPr/>
          <p:nvPr/>
        </p:nvSpPr>
        <p:spPr>
          <a:xfrm>
            <a:off x="1468649" y="6717614"/>
            <a:ext cx="8780252" cy="4670959"/>
          </a:xfrm>
          <a:prstGeom prst="rect">
            <a:avLst/>
          </a:prstGeom>
        </p:spPr>
        <p:txBody>
          <a:bodyPr wrap="square">
            <a:spAutoFit/>
          </a:bodyPr>
          <a:lstStyle/>
          <a:p>
            <a:pPr algn="just">
              <a:lnSpc>
                <a:spcPct val="150000"/>
              </a:lnSpc>
            </a:pPr>
            <a:r>
              <a:rPr lang="en-US" sz="2880" dirty="0"/>
              <a:t>A peep at some distant orb has power to raise and purify our thoughts like a strain of sacred music, or a noble picture, or a passage A peep at some distant orb has power to raise and purify our thoughts like a strain of sacred music, or a noble picture, or a passage</a:t>
            </a:r>
          </a:p>
          <a:p>
            <a:pPr lvl="0" algn="just">
              <a:lnSpc>
                <a:spcPct val="150000"/>
              </a:lnSpc>
            </a:pPr>
            <a:endParaRPr lang="en-US" sz="2880" dirty="0"/>
          </a:p>
        </p:txBody>
      </p:sp>
      <p:sp>
        <p:nvSpPr>
          <p:cNvPr id="17" name="TextBox 16">
            <a:extLst>
              <a:ext uri="{FF2B5EF4-FFF2-40B4-BE49-F238E27FC236}">
                <a16:creationId xmlns:a16="http://schemas.microsoft.com/office/drawing/2014/main" id="{F706E028-5E44-45C4-8D15-744BD60D9DF9}"/>
              </a:ext>
            </a:extLst>
          </p:cNvPr>
          <p:cNvSpPr txBox="1"/>
          <p:nvPr/>
        </p:nvSpPr>
        <p:spPr>
          <a:xfrm>
            <a:off x="7889991" y="14259346"/>
            <a:ext cx="1322405" cy="400110"/>
          </a:xfrm>
          <a:prstGeom prst="rect">
            <a:avLst/>
          </a:prstGeom>
          <a:noFill/>
        </p:spPr>
        <p:txBody>
          <a:bodyPr wrap="square" lIns="0" rIns="0" rtlCol="0">
            <a:spAutoFit/>
          </a:bodyPr>
          <a:lstStyle/>
          <a:p>
            <a:r>
              <a:rPr lang="en-US" sz="2000" b="1" dirty="0">
                <a:solidFill>
                  <a:schemeClr val="tx1">
                    <a:alpha val="60000"/>
                  </a:schemeClr>
                </a:solidFill>
                <a:latin typeface="+mj-lt"/>
                <a:ea typeface="Open Sans" charset="0"/>
                <a:cs typeface="Open Sans" charset="0"/>
              </a:rPr>
              <a:t>New York</a:t>
            </a:r>
          </a:p>
        </p:txBody>
      </p:sp>
      <p:sp>
        <p:nvSpPr>
          <p:cNvPr id="18" name="TextBox 17">
            <a:extLst>
              <a:ext uri="{FF2B5EF4-FFF2-40B4-BE49-F238E27FC236}">
                <a16:creationId xmlns:a16="http://schemas.microsoft.com/office/drawing/2014/main" id="{078620C8-7019-48DC-BB6F-A0743974DEBE}"/>
              </a:ext>
            </a:extLst>
          </p:cNvPr>
          <p:cNvSpPr txBox="1"/>
          <p:nvPr/>
        </p:nvSpPr>
        <p:spPr>
          <a:xfrm>
            <a:off x="7475484" y="14732751"/>
            <a:ext cx="6207671" cy="432683"/>
          </a:xfrm>
          <a:prstGeom prst="rect">
            <a:avLst/>
          </a:prstGeom>
          <a:noFill/>
        </p:spPr>
        <p:txBody>
          <a:bodyPr wrap="square" lIns="0" rIns="0" rtlCol="0">
            <a:spAutoFit/>
          </a:bodyPr>
          <a:lstStyle/>
          <a:p>
            <a:pPr>
              <a:lnSpc>
                <a:spcPct val="120000"/>
              </a:lnSpc>
            </a:pPr>
            <a:r>
              <a:rPr lang="en-US" sz="2000" dirty="0">
                <a:solidFill>
                  <a:schemeClr val="tx1">
                    <a:alpha val="70000"/>
                  </a:schemeClr>
                </a:solidFill>
              </a:rPr>
              <a:t>A peep at some distant orb has power.</a:t>
            </a:r>
          </a:p>
        </p:txBody>
      </p:sp>
      <p:sp>
        <p:nvSpPr>
          <p:cNvPr id="19" name="TextBox 18">
            <a:extLst>
              <a:ext uri="{FF2B5EF4-FFF2-40B4-BE49-F238E27FC236}">
                <a16:creationId xmlns:a16="http://schemas.microsoft.com/office/drawing/2014/main" id="{026BE7AA-BD17-4962-8BC9-5F72B8067B86}"/>
              </a:ext>
            </a:extLst>
          </p:cNvPr>
          <p:cNvSpPr txBox="1"/>
          <p:nvPr/>
        </p:nvSpPr>
        <p:spPr>
          <a:xfrm>
            <a:off x="7458955" y="12791611"/>
            <a:ext cx="5061966" cy="1446550"/>
          </a:xfrm>
          <a:prstGeom prst="rect">
            <a:avLst/>
          </a:prstGeom>
          <a:noFill/>
        </p:spPr>
        <p:txBody>
          <a:bodyPr wrap="square" lIns="0" rIns="0" rtlCol="0">
            <a:spAutoFit/>
          </a:bodyPr>
          <a:lstStyle/>
          <a:p>
            <a:r>
              <a:rPr lang="en-US" sz="8800" b="1" dirty="0">
                <a:solidFill>
                  <a:schemeClr val="accent1"/>
                </a:solidFill>
                <a:latin typeface="+mj-lt"/>
                <a:ea typeface="Open Sans" charset="0"/>
                <a:cs typeface="Open Sans" charset="0"/>
              </a:rPr>
              <a:t>$500B</a:t>
            </a:r>
          </a:p>
        </p:txBody>
      </p:sp>
      <p:sp>
        <p:nvSpPr>
          <p:cNvPr id="20" name="TextBox 19">
            <a:extLst>
              <a:ext uri="{FF2B5EF4-FFF2-40B4-BE49-F238E27FC236}">
                <a16:creationId xmlns:a16="http://schemas.microsoft.com/office/drawing/2014/main" id="{30806A97-B863-4111-8976-6B6F5D6A5BE8}"/>
              </a:ext>
            </a:extLst>
          </p:cNvPr>
          <p:cNvSpPr txBox="1"/>
          <p:nvPr/>
        </p:nvSpPr>
        <p:spPr>
          <a:xfrm>
            <a:off x="1952584" y="14259346"/>
            <a:ext cx="1371642" cy="400110"/>
          </a:xfrm>
          <a:prstGeom prst="rect">
            <a:avLst/>
          </a:prstGeom>
          <a:noFill/>
        </p:spPr>
        <p:txBody>
          <a:bodyPr wrap="square" lIns="0" rIns="0" rtlCol="0">
            <a:spAutoFit/>
          </a:bodyPr>
          <a:lstStyle/>
          <a:p>
            <a:r>
              <a:rPr lang="en-US" sz="2000" b="1" dirty="0">
                <a:solidFill>
                  <a:schemeClr val="tx1">
                    <a:alpha val="60000"/>
                  </a:schemeClr>
                </a:solidFill>
                <a:latin typeface="+mj-lt"/>
                <a:ea typeface="Open Sans" charset="0"/>
                <a:cs typeface="Open Sans" charset="0"/>
              </a:rPr>
              <a:t>New York</a:t>
            </a:r>
          </a:p>
        </p:txBody>
      </p:sp>
      <p:sp>
        <p:nvSpPr>
          <p:cNvPr id="21" name="TextBox 20">
            <a:extLst>
              <a:ext uri="{FF2B5EF4-FFF2-40B4-BE49-F238E27FC236}">
                <a16:creationId xmlns:a16="http://schemas.microsoft.com/office/drawing/2014/main" id="{CB7BA49C-6323-43D5-BFAC-527961836512}"/>
              </a:ext>
            </a:extLst>
          </p:cNvPr>
          <p:cNvSpPr txBox="1"/>
          <p:nvPr/>
        </p:nvSpPr>
        <p:spPr>
          <a:xfrm>
            <a:off x="1528551" y="14782219"/>
            <a:ext cx="5329449" cy="432683"/>
          </a:xfrm>
          <a:prstGeom prst="rect">
            <a:avLst/>
          </a:prstGeom>
          <a:noFill/>
        </p:spPr>
        <p:txBody>
          <a:bodyPr wrap="square" lIns="0" rIns="0" rtlCol="0">
            <a:spAutoFit/>
          </a:bodyPr>
          <a:lstStyle/>
          <a:p>
            <a:pPr>
              <a:lnSpc>
                <a:spcPct val="120000"/>
              </a:lnSpc>
            </a:pPr>
            <a:r>
              <a:rPr lang="en-US" sz="2000" dirty="0">
                <a:solidFill>
                  <a:schemeClr val="tx1">
                    <a:alpha val="70000"/>
                  </a:schemeClr>
                </a:solidFill>
              </a:rPr>
              <a:t>A peep at some distant orb has power.</a:t>
            </a:r>
          </a:p>
        </p:txBody>
      </p:sp>
      <p:sp>
        <p:nvSpPr>
          <p:cNvPr id="22" name="TextBox 21">
            <a:extLst>
              <a:ext uri="{FF2B5EF4-FFF2-40B4-BE49-F238E27FC236}">
                <a16:creationId xmlns:a16="http://schemas.microsoft.com/office/drawing/2014/main" id="{6CDD4B78-FC54-479A-BA7D-291C86C5ADC5}"/>
              </a:ext>
            </a:extLst>
          </p:cNvPr>
          <p:cNvSpPr txBox="1"/>
          <p:nvPr/>
        </p:nvSpPr>
        <p:spPr>
          <a:xfrm>
            <a:off x="1528550" y="12791611"/>
            <a:ext cx="4506963" cy="1446550"/>
          </a:xfrm>
          <a:prstGeom prst="rect">
            <a:avLst/>
          </a:prstGeom>
          <a:noFill/>
        </p:spPr>
        <p:txBody>
          <a:bodyPr wrap="square" lIns="0" rIns="0" rtlCol="0">
            <a:spAutoFit/>
          </a:bodyPr>
          <a:lstStyle/>
          <a:p>
            <a:r>
              <a:rPr lang="en-US" sz="8800" b="1" dirty="0">
                <a:solidFill>
                  <a:schemeClr val="accent5"/>
                </a:solidFill>
                <a:latin typeface="+mj-lt"/>
                <a:ea typeface="Open Sans" charset="0"/>
                <a:cs typeface="Open Sans" charset="0"/>
              </a:rPr>
              <a:t>$340B</a:t>
            </a:r>
          </a:p>
        </p:txBody>
      </p:sp>
      <p:sp>
        <p:nvSpPr>
          <p:cNvPr id="23" name="Oval 22">
            <a:extLst>
              <a:ext uri="{FF2B5EF4-FFF2-40B4-BE49-F238E27FC236}">
                <a16:creationId xmlns:a16="http://schemas.microsoft.com/office/drawing/2014/main" id="{DFC4B961-C761-4646-83C7-9EE72B071CB0}"/>
              </a:ext>
            </a:extLst>
          </p:cNvPr>
          <p:cNvSpPr/>
          <p:nvPr/>
        </p:nvSpPr>
        <p:spPr>
          <a:xfrm>
            <a:off x="7489519" y="14340096"/>
            <a:ext cx="271839" cy="2676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4" name="Oval 23">
            <a:extLst>
              <a:ext uri="{FF2B5EF4-FFF2-40B4-BE49-F238E27FC236}">
                <a16:creationId xmlns:a16="http://schemas.microsoft.com/office/drawing/2014/main" id="{9A80D2CD-4DF2-43B5-A592-825E14C21341}"/>
              </a:ext>
            </a:extLst>
          </p:cNvPr>
          <p:cNvSpPr/>
          <p:nvPr/>
        </p:nvSpPr>
        <p:spPr>
          <a:xfrm>
            <a:off x="1542586" y="14340096"/>
            <a:ext cx="271839" cy="2676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307586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B96B9C7-E229-4917-948B-DF9321629581}"/>
              </a:ext>
            </a:extLst>
          </p:cNvPr>
          <p:cNvPicPr>
            <a:picLocks noGrp="1" noChangeAspect="1"/>
          </p:cNvPicPr>
          <p:nvPr>
            <p:ph type="pic" sz="quarter" idx="12"/>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p:pic>
      <p:sp>
        <p:nvSpPr>
          <p:cNvPr id="4" name="Title 3"/>
          <p:cNvSpPr>
            <a:spLocks noGrp="1"/>
          </p:cNvSpPr>
          <p:nvPr>
            <p:ph type="title"/>
          </p:nvPr>
        </p:nvSpPr>
        <p:spPr>
          <a:xfrm>
            <a:off x="1490030" y="3207897"/>
            <a:ext cx="6209810" cy="3181351"/>
          </a:xfrm>
        </p:spPr>
        <p:txBody>
          <a:bodyPr/>
          <a:lstStyle/>
          <a:p>
            <a:r>
              <a:rPr lang="en-US" dirty="0">
                <a:solidFill>
                  <a:schemeClr val="accent2"/>
                </a:solidFill>
              </a:rPr>
              <a:t>OUR</a:t>
            </a:r>
            <a:r>
              <a:rPr lang="en-US" b="1" dirty="0">
                <a:solidFill>
                  <a:schemeClr val="accent2"/>
                </a:solidFill>
              </a:rPr>
              <a:t> VALUE</a:t>
            </a:r>
          </a:p>
        </p:txBody>
      </p:sp>
      <p:grpSp>
        <p:nvGrpSpPr>
          <p:cNvPr id="14" name="Group 13"/>
          <p:cNvGrpSpPr/>
          <p:nvPr/>
        </p:nvGrpSpPr>
        <p:grpSpPr>
          <a:xfrm>
            <a:off x="13649418" y="1487643"/>
            <a:ext cx="3430425" cy="2099308"/>
            <a:chOff x="913016" y="4958766"/>
            <a:chExt cx="1429344" cy="874712"/>
          </a:xfrm>
        </p:grpSpPr>
        <p:sp>
          <p:nvSpPr>
            <p:cNvPr id="15" name="TextBox 14"/>
            <p:cNvSpPr txBox="1"/>
            <p:nvPr/>
          </p:nvSpPr>
          <p:spPr>
            <a:xfrm>
              <a:off x="913016" y="4958766"/>
              <a:ext cx="343310" cy="223138"/>
            </a:xfrm>
            <a:prstGeom prst="rect">
              <a:avLst/>
            </a:prstGeom>
            <a:noFill/>
          </p:spPr>
          <p:txBody>
            <a:bodyPr wrap="none" lIns="0" rIns="0" rtlCol="0">
              <a:spAutoFit/>
            </a:bodyPr>
            <a:lstStyle/>
            <a:p>
              <a:r>
                <a:rPr lang="en-US" sz="2880" b="1" dirty="0">
                  <a:solidFill>
                    <a:schemeClr val="accent2"/>
                  </a:solidFill>
                </a:rPr>
                <a:t>USD</a:t>
              </a:r>
            </a:p>
          </p:txBody>
        </p:sp>
        <p:sp>
          <p:nvSpPr>
            <p:cNvPr id="16" name="TextBox 15"/>
            <p:cNvSpPr txBox="1"/>
            <p:nvPr/>
          </p:nvSpPr>
          <p:spPr>
            <a:xfrm>
              <a:off x="913016" y="5083069"/>
              <a:ext cx="1429344" cy="592470"/>
            </a:xfrm>
            <a:prstGeom prst="rect">
              <a:avLst/>
            </a:prstGeom>
            <a:noFill/>
          </p:spPr>
          <p:txBody>
            <a:bodyPr wrap="none" lIns="0" rIns="0" rtlCol="0">
              <a:spAutoFit/>
            </a:bodyPr>
            <a:lstStyle/>
            <a:p>
              <a:r>
                <a:rPr lang="en-US" sz="8640" dirty="0">
                  <a:solidFill>
                    <a:schemeClr val="accent2"/>
                  </a:solidFill>
                </a:rPr>
                <a:t>10,476</a:t>
              </a:r>
            </a:p>
          </p:txBody>
        </p:sp>
        <p:sp>
          <p:nvSpPr>
            <p:cNvPr id="17" name="TextBox 16"/>
            <p:cNvSpPr txBox="1"/>
            <p:nvPr/>
          </p:nvSpPr>
          <p:spPr>
            <a:xfrm>
              <a:off x="913016" y="5610340"/>
              <a:ext cx="549028" cy="223138"/>
            </a:xfrm>
            <a:prstGeom prst="rect">
              <a:avLst/>
            </a:prstGeom>
            <a:noFill/>
          </p:spPr>
          <p:txBody>
            <a:bodyPr wrap="none" lIns="0" rIns="0" rtlCol="0">
              <a:spAutoFit/>
            </a:bodyPr>
            <a:lstStyle/>
            <a:p>
              <a:r>
                <a:rPr lang="en-US" sz="2880" dirty="0">
                  <a:solidFill>
                    <a:schemeClr val="accent2"/>
                  </a:solidFill>
                </a:rPr>
                <a:t>Bitcoin</a:t>
              </a:r>
            </a:p>
          </p:txBody>
        </p:sp>
      </p:grpSp>
      <p:sp>
        <p:nvSpPr>
          <p:cNvPr id="22" name="TextBox 21"/>
          <p:cNvSpPr txBox="1"/>
          <p:nvPr/>
        </p:nvSpPr>
        <p:spPr>
          <a:xfrm>
            <a:off x="13649419" y="4532344"/>
            <a:ext cx="4477997" cy="2308324"/>
          </a:xfrm>
          <a:prstGeom prst="rect">
            <a:avLst/>
          </a:prstGeom>
          <a:noFill/>
        </p:spPr>
        <p:txBody>
          <a:bodyPr wrap="square" lIns="0" rIns="0" rtlCol="0">
            <a:spAutoFit/>
          </a:bodyPr>
          <a:lstStyle/>
          <a:p>
            <a:r>
              <a:rPr lang="en-US" sz="3600" dirty="0">
                <a:latin typeface="+mj-lt"/>
              </a:rPr>
              <a:t>A RED FLARE SILHOUETTED THE JAGGED EDGE OF A WING.</a:t>
            </a:r>
          </a:p>
        </p:txBody>
      </p:sp>
      <p:sp>
        <p:nvSpPr>
          <p:cNvPr id="23" name="TextBox 22"/>
          <p:cNvSpPr txBox="1"/>
          <p:nvPr/>
        </p:nvSpPr>
        <p:spPr>
          <a:xfrm>
            <a:off x="13649418" y="8165115"/>
            <a:ext cx="6921310" cy="6432402"/>
          </a:xfrm>
          <a:prstGeom prst="rect">
            <a:avLst/>
          </a:prstGeom>
          <a:noFill/>
        </p:spPr>
        <p:txBody>
          <a:bodyPr wrap="square" lIns="0" rIns="0" rtlCol="0">
            <a:spAutoFit/>
          </a:bodyPr>
          <a:lstStyle/>
          <a:p>
            <a:pPr>
              <a:lnSpc>
                <a:spcPct val="120000"/>
              </a:lnSpc>
            </a:pPr>
            <a:r>
              <a:rPr lang="en-US" sz="2880" dirty="0">
                <a:solidFill>
                  <a:schemeClr val="tx1">
                    <a:alpha val="70000"/>
                  </a:schemeClr>
                </a:solidFill>
              </a:rPr>
              <a:t>A peep at some distant orb has power to raise and purify our thoughts like a strain of sacred music, or a noble picture, or a passage Apparently we had reached a great height in the atmosphere, for the sky was a dead black, and the stars had ceased to twinkle. By the same illusion was dished out, and the car seemed to float in the middle of an immense dark sphere, whose upper half was strewn with silver.</a:t>
            </a:r>
          </a:p>
        </p:txBody>
      </p:sp>
      <p:pic>
        <p:nvPicPr>
          <p:cNvPr id="12" name="Picture Placeholder 11">
            <a:extLst>
              <a:ext uri="{FF2B5EF4-FFF2-40B4-BE49-F238E27FC236}">
                <a16:creationId xmlns:a16="http://schemas.microsoft.com/office/drawing/2014/main" id="{2DF79E79-FCD4-4BE1-80E4-02718009EFC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8" name="TextBox 17">
            <a:extLst>
              <a:ext uri="{FF2B5EF4-FFF2-40B4-BE49-F238E27FC236}">
                <a16:creationId xmlns:a16="http://schemas.microsoft.com/office/drawing/2014/main" id="{E460606C-69B5-4B6A-832F-C838BCAE13F0}"/>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29" name="TextBox 28">
            <a:extLst>
              <a:ext uri="{FF2B5EF4-FFF2-40B4-BE49-F238E27FC236}">
                <a16:creationId xmlns:a16="http://schemas.microsoft.com/office/drawing/2014/main" id="{FE627EA1-5FEC-4D65-94BD-189303508311}"/>
              </a:ext>
            </a:extLst>
          </p:cNvPr>
          <p:cNvSpPr txBox="1"/>
          <p:nvPr/>
        </p:nvSpPr>
        <p:spPr>
          <a:xfrm rot="16200000">
            <a:off x="18977604" y="6176004"/>
            <a:ext cx="16459201" cy="4107190"/>
          </a:xfrm>
          <a:custGeom>
            <a:avLst/>
            <a:gdLst>
              <a:gd name="connsiteX0" fmla="*/ 3733338 w 16459201"/>
              <a:gd name="connsiteY0" fmla="*/ 258148 h 4107190"/>
              <a:gd name="connsiteX1" fmla="*/ 2067253 w 16459201"/>
              <a:gd name="connsiteY1" fmla="*/ 4107190 h 4107190"/>
              <a:gd name="connsiteX2" fmla="*/ 691942 w 16459201"/>
              <a:gd name="connsiteY2" fmla="*/ 4107190 h 4107190"/>
              <a:gd name="connsiteX3" fmla="*/ 0 w 16459201"/>
              <a:gd name="connsiteY3" fmla="*/ 2503352 h 4107190"/>
              <a:gd name="connsiteX4" fmla="*/ 0 w 16459201"/>
              <a:gd name="connsiteY4" fmla="*/ 258148 h 4107190"/>
              <a:gd name="connsiteX5" fmla="*/ 106973 w 16459201"/>
              <a:gd name="connsiteY5" fmla="*/ 258148 h 4107190"/>
              <a:gd name="connsiteX6" fmla="*/ 1416152 w 16459201"/>
              <a:gd name="connsiteY6" fmla="*/ 3331340 h 4107190"/>
              <a:gd name="connsiteX7" fmla="*/ 2743772 w 16459201"/>
              <a:gd name="connsiteY7" fmla="*/ 258148 h 4107190"/>
              <a:gd name="connsiteX8" fmla="*/ 6084064 w 16459201"/>
              <a:gd name="connsiteY8" fmla="*/ 3177678 h 4107190"/>
              <a:gd name="connsiteX9" fmla="*/ 5426400 w 16459201"/>
              <a:gd name="connsiteY9" fmla="*/ 3177678 h 4107190"/>
              <a:gd name="connsiteX10" fmla="*/ 4836348 w 16459201"/>
              <a:gd name="connsiteY10" fmla="*/ 3564902 h 4107190"/>
              <a:gd name="connsiteX11" fmla="*/ 4980788 w 16459201"/>
              <a:gd name="connsiteY11" fmla="*/ 3856854 h 4107190"/>
              <a:gd name="connsiteX12" fmla="*/ 5377229 w 16459201"/>
              <a:gd name="connsiteY12" fmla="*/ 3964418 h 4107190"/>
              <a:gd name="connsiteX13" fmla="*/ 5813622 w 16459201"/>
              <a:gd name="connsiteY13" fmla="*/ 3850708 h 4107190"/>
              <a:gd name="connsiteX14" fmla="*/ 6084064 w 16459201"/>
              <a:gd name="connsiteY14" fmla="*/ 3515732 h 4107190"/>
              <a:gd name="connsiteX15" fmla="*/ 7042898 w 16459201"/>
              <a:gd name="connsiteY15" fmla="*/ 2673676 h 4107190"/>
              <a:gd name="connsiteX16" fmla="*/ 7042898 w 16459201"/>
              <a:gd name="connsiteY16" fmla="*/ 4107190 h 4107190"/>
              <a:gd name="connsiteX17" fmla="*/ 4040260 w 16459201"/>
              <a:gd name="connsiteY17" fmla="*/ 4107190 h 4107190"/>
              <a:gd name="connsiteX18" fmla="*/ 3985074 w 16459201"/>
              <a:gd name="connsiteY18" fmla="*/ 4006674 h 4107190"/>
              <a:gd name="connsiteX19" fmla="*/ 3902097 w 16459201"/>
              <a:gd name="connsiteY19" fmla="*/ 3607926 h 4107190"/>
              <a:gd name="connsiteX20" fmla="*/ 4249368 w 16459201"/>
              <a:gd name="connsiteY20" fmla="*/ 2882652 h 4107190"/>
              <a:gd name="connsiteX21" fmla="*/ 5321910 w 16459201"/>
              <a:gd name="connsiteY21" fmla="*/ 2618358 h 4107190"/>
              <a:gd name="connsiteX22" fmla="*/ 6084064 w 16459201"/>
              <a:gd name="connsiteY22" fmla="*/ 2618358 h 4107190"/>
              <a:gd name="connsiteX23" fmla="*/ 5893524 w 16459201"/>
              <a:gd name="connsiteY23" fmla="*/ 2135870 h 4107190"/>
              <a:gd name="connsiteX24" fmla="*/ 5321910 w 16459201"/>
              <a:gd name="connsiteY24" fmla="*/ 1966842 h 4107190"/>
              <a:gd name="connsiteX25" fmla="*/ 4802541 w 16459201"/>
              <a:gd name="connsiteY25" fmla="*/ 2049818 h 4107190"/>
              <a:gd name="connsiteX26" fmla="*/ 4369222 w 16459201"/>
              <a:gd name="connsiteY26" fmla="*/ 2274162 h 4107190"/>
              <a:gd name="connsiteX27" fmla="*/ 4025026 w 16459201"/>
              <a:gd name="connsiteY27" fmla="*/ 1604206 h 4107190"/>
              <a:gd name="connsiteX28" fmla="*/ 4673468 w 16459201"/>
              <a:gd name="connsiteY28" fmla="*/ 1309178 h 4107190"/>
              <a:gd name="connsiteX29" fmla="*/ 5450985 w 16459201"/>
              <a:gd name="connsiteY29" fmla="*/ 1204690 h 4107190"/>
              <a:gd name="connsiteX30" fmla="*/ 6631090 w 16459201"/>
              <a:gd name="connsiteY30" fmla="*/ 1570400 h 4107190"/>
              <a:gd name="connsiteX31" fmla="*/ 7042898 w 16459201"/>
              <a:gd name="connsiteY31" fmla="*/ 2673676 h 4107190"/>
              <a:gd name="connsiteX32" fmla="*/ 8870358 w 16459201"/>
              <a:gd name="connsiteY32" fmla="*/ 0 h 4107190"/>
              <a:gd name="connsiteX33" fmla="*/ 8870357 w 16459201"/>
              <a:gd name="connsiteY33" fmla="*/ 4107190 h 4107190"/>
              <a:gd name="connsiteX34" fmla="*/ 7911523 w 16459201"/>
              <a:gd name="connsiteY34" fmla="*/ 4107190 h 4107190"/>
              <a:gd name="connsiteX35" fmla="*/ 7911525 w 16459201"/>
              <a:gd name="connsiteY35" fmla="*/ 0 h 4107190"/>
              <a:gd name="connsiteX36" fmla="*/ 13091615 w 16459201"/>
              <a:gd name="connsiteY36" fmla="*/ 1253862 h 4107190"/>
              <a:gd name="connsiteX37" fmla="*/ 13091615 w 16459201"/>
              <a:gd name="connsiteY37" fmla="*/ 4107190 h 4107190"/>
              <a:gd name="connsiteX38" fmla="*/ 10013837 w 16459201"/>
              <a:gd name="connsiteY38" fmla="*/ 4107190 h 4107190"/>
              <a:gd name="connsiteX39" fmla="*/ 9956191 w 16459201"/>
              <a:gd name="connsiteY39" fmla="*/ 4024728 h 4107190"/>
              <a:gd name="connsiteX40" fmla="*/ 9741834 w 16459201"/>
              <a:gd name="connsiteY40" fmla="*/ 3122362 h 4107190"/>
              <a:gd name="connsiteX41" fmla="*/ 9741836 w 16459201"/>
              <a:gd name="connsiteY41" fmla="*/ 1253862 h 4107190"/>
              <a:gd name="connsiteX42" fmla="*/ 10700673 w 16459201"/>
              <a:gd name="connsiteY42" fmla="*/ 1253862 h 4107190"/>
              <a:gd name="connsiteX43" fmla="*/ 10700671 w 16459201"/>
              <a:gd name="connsiteY43" fmla="*/ 2980994 h 4107190"/>
              <a:gd name="connsiteX44" fmla="*/ 11370625 w 16459201"/>
              <a:gd name="connsiteY44" fmla="*/ 3780026 h 4107190"/>
              <a:gd name="connsiteX45" fmla="*/ 11923801 w 16459201"/>
              <a:gd name="connsiteY45" fmla="*/ 3555682 h 4107190"/>
              <a:gd name="connsiteX46" fmla="*/ 12132776 w 16459201"/>
              <a:gd name="connsiteY46" fmla="*/ 2888798 h 4107190"/>
              <a:gd name="connsiteX47" fmla="*/ 12132779 w 16459201"/>
              <a:gd name="connsiteY47" fmla="*/ 1253862 h 4107190"/>
              <a:gd name="connsiteX48" fmla="*/ 16316093 w 16459201"/>
              <a:gd name="connsiteY48" fmla="*/ 2618358 h 4107190"/>
              <a:gd name="connsiteX49" fmla="*/ 16045654 w 16459201"/>
              <a:gd name="connsiteY49" fmla="*/ 2117428 h 4107190"/>
              <a:gd name="connsiteX50" fmla="*/ 15504772 w 16459201"/>
              <a:gd name="connsiteY50" fmla="*/ 1929964 h 4107190"/>
              <a:gd name="connsiteX51" fmla="*/ 14957743 w 16459201"/>
              <a:gd name="connsiteY51" fmla="*/ 2114356 h 4107190"/>
              <a:gd name="connsiteX52" fmla="*/ 14687302 w 16459201"/>
              <a:gd name="connsiteY52" fmla="*/ 2618358 h 4107190"/>
              <a:gd name="connsiteX53" fmla="*/ 16459201 w 16459201"/>
              <a:gd name="connsiteY53" fmla="*/ 1464476 h 4107190"/>
              <a:gd name="connsiteX54" fmla="*/ 16459201 w 16459201"/>
              <a:gd name="connsiteY54" fmla="*/ 3177678 h 4107190"/>
              <a:gd name="connsiteX55" fmla="*/ 14699596 w 16459201"/>
              <a:gd name="connsiteY55" fmla="*/ 3177678 h 4107190"/>
              <a:gd name="connsiteX56" fmla="*/ 15019207 w 16459201"/>
              <a:gd name="connsiteY56" fmla="*/ 3663244 h 4107190"/>
              <a:gd name="connsiteX57" fmla="*/ 15646138 w 16459201"/>
              <a:gd name="connsiteY57" fmla="*/ 3841490 h 4107190"/>
              <a:gd name="connsiteX58" fmla="*/ 16104044 w 16459201"/>
              <a:gd name="connsiteY58" fmla="*/ 3764658 h 4107190"/>
              <a:gd name="connsiteX59" fmla="*/ 16388120 w 16459201"/>
              <a:gd name="connsiteY59" fmla="*/ 3599284 h 4107190"/>
              <a:gd name="connsiteX60" fmla="*/ 16459201 w 16459201"/>
              <a:gd name="connsiteY60" fmla="*/ 3536602 h 4107190"/>
              <a:gd name="connsiteX61" fmla="*/ 16459201 w 16459201"/>
              <a:gd name="connsiteY61" fmla="*/ 4107190 h 4107190"/>
              <a:gd name="connsiteX62" fmla="*/ 14228182 w 16459201"/>
              <a:gd name="connsiteY62" fmla="*/ 4107190 h 4107190"/>
              <a:gd name="connsiteX63" fmla="*/ 14097250 w 16459201"/>
              <a:gd name="connsiteY63" fmla="*/ 3969218 h 4107190"/>
              <a:gd name="connsiteX64" fmla="*/ 13968177 w 16459201"/>
              <a:gd name="connsiteY64" fmla="*/ 3786172 h 4107190"/>
              <a:gd name="connsiteX65" fmla="*/ 13734614 w 16459201"/>
              <a:gd name="connsiteY65" fmla="*/ 2907238 h 4107190"/>
              <a:gd name="connsiteX66" fmla="*/ 13965103 w 16459201"/>
              <a:gd name="connsiteY66" fmla="*/ 2031378 h 4107190"/>
              <a:gd name="connsiteX67" fmla="*/ 14598179 w 16459201"/>
              <a:gd name="connsiteY67" fmla="*/ 1422888 h 4107190"/>
              <a:gd name="connsiteX68" fmla="*/ 15498624 w 16459201"/>
              <a:gd name="connsiteY68" fmla="*/ 1204690 h 4107190"/>
              <a:gd name="connsiteX69" fmla="*/ 16377557 w 16459201"/>
              <a:gd name="connsiteY69" fmla="*/ 1413670 h 410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6459201" h="4107190">
                <a:moveTo>
                  <a:pt x="3733338" y="258148"/>
                </a:moveTo>
                <a:lnTo>
                  <a:pt x="2067253" y="4107190"/>
                </a:lnTo>
                <a:lnTo>
                  <a:pt x="691942" y="4107190"/>
                </a:lnTo>
                <a:lnTo>
                  <a:pt x="0" y="2503352"/>
                </a:lnTo>
                <a:lnTo>
                  <a:pt x="0" y="258148"/>
                </a:lnTo>
                <a:lnTo>
                  <a:pt x="106973" y="258148"/>
                </a:lnTo>
                <a:lnTo>
                  <a:pt x="1416152" y="3331340"/>
                </a:lnTo>
                <a:lnTo>
                  <a:pt x="2743772" y="258148"/>
                </a:lnTo>
                <a:close/>
                <a:moveTo>
                  <a:pt x="6084064" y="3177678"/>
                </a:moveTo>
                <a:lnTo>
                  <a:pt x="5426400" y="3177678"/>
                </a:lnTo>
                <a:cubicBezTo>
                  <a:pt x="5033030" y="3177678"/>
                  <a:pt x="4836348" y="3306754"/>
                  <a:pt x="4836348" y="3564902"/>
                </a:cubicBezTo>
                <a:cubicBezTo>
                  <a:pt x="4836348" y="3687830"/>
                  <a:pt x="4884494" y="3785148"/>
                  <a:pt x="4980788" y="3856854"/>
                </a:cubicBezTo>
                <a:cubicBezTo>
                  <a:pt x="5077081" y="3928562"/>
                  <a:pt x="5209228" y="3964418"/>
                  <a:pt x="5377229" y="3964418"/>
                </a:cubicBezTo>
                <a:cubicBezTo>
                  <a:pt x="5541132" y="3964418"/>
                  <a:pt x="5686598" y="3926514"/>
                  <a:pt x="5813622" y="3850708"/>
                </a:cubicBezTo>
                <a:cubicBezTo>
                  <a:pt x="5940646" y="3774904"/>
                  <a:pt x="6030794" y="3663244"/>
                  <a:pt x="6084064" y="3515732"/>
                </a:cubicBezTo>
                <a:close/>
                <a:moveTo>
                  <a:pt x="7042898" y="2673676"/>
                </a:moveTo>
                <a:lnTo>
                  <a:pt x="7042898" y="4107190"/>
                </a:lnTo>
                <a:lnTo>
                  <a:pt x="4040260" y="4107190"/>
                </a:lnTo>
                <a:lnTo>
                  <a:pt x="3985074" y="4006674"/>
                </a:lnTo>
                <a:cubicBezTo>
                  <a:pt x="3929756" y="3885282"/>
                  <a:pt x="3902097" y="3752364"/>
                  <a:pt x="3902097" y="3607926"/>
                </a:cubicBezTo>
                <a:cubicBezTo>
                  <a:pt x="3902097" y="3300608"/>
                  <a:pt x="4017854" y="3058850"/>
                  <a:pt x="4249368" y="2882652"/>
                </a:cubicBezTo>
                <a:cubicBezTo>
                  <a:pt x="4480881" y="2706458"/>
                  <a:pt x="4838396" y="2618358"/>
                  <a:pt x="5321910" y="2618358"/>
                </a:cubicBezTo>
                <a:lnTo>
                  <a:pt x="6084064" y="2618358"/>
                </a:lnTo>
                <a:cubicBezTo>
                  <a:pt x="6084064" y="2409382"/>
                  <a:pt x="6020548" y="2248552"/>
                  <a:pt x="5893524" y="2135870"/>
                </a:cubicBezTo>
                <a:cubicBezTo>
                  <a:pt x="5766500" y="2023184"/>
                  <a:pt x="5575962" y="1966842"/>
                  <a:pt x="5321910" y="1966842"/>
                </a:cubicBezTo>
                <a:cubicBezTo>
                  <a:pt x="5145715" y="1966842"/>
                  <a:pt x="4972592" y="1994500"/>
                  <a:pt x="4802541" y="2049818"/>
                </a:cubicBezTo>
                <a:cubicBezTo>
                  <a:pt x="4632492" y="2105136"/>
                  <a:pt x="4488052" y="2179918"/>
                  <a:pt x="4369222" y="2274162"/>
                </a:cubicBezTo>
                <a:lnTo>
                  <a:pt x="4025026" y="1604206"/>
                </a:lnTo>
                <a:cubicBezTo>
                  <a:pt x="4205318" y="1477182"/>
                  <a:pt x="4421467" y="1378838"/>
                  <a:pt x="4673468" y="1309178"/>
                </a:cubicBezTo>
                <a:cubicBezTo>
                  <a:pt x="4925470" y="1239520"/>
                  <a:pt x="5184642" y="1204690"/>
                  <a:pt x="5450985" y="1204690"/>
                </a:cubicBezTo>
                <a:cubicBezTo>
                  <a:pt x="5963184" y="1204690"/>
                  <a:pt x="6356552" y="1326594"/>
                  <a:pt x="6631090" y="1570400"/>
                </a:cubicBezTo>
                <a:cubicBezTo>
                  <a:pt x="6905630" y="1814208"/>
                  <a:pt x="7042898" y="2181966"/>
                  <a:pt x="7042898" y="2673676"/>
                </a:cubicBezTo>
                <a:close/>
                <a:moveTo>
                  <a:pt x="8870358" y="0"/>
                </a:moveTo>
                <a:lnTo>
                  <a:pt x="8870357" y="4107190"/>
                </a:lnTo>
                <a:lnTo>
                  <a:pt x="7911523" y="4107190"/>
                </a:lnTo>
                <a:lnTo>
                  <a:pt x="7911525" y="0"/>
                </a:lnTo>
                <a:close/>
                <a:moveTo>
                  <a:pt x="13091615" y="1253862"/>
                </a:moveTo>
                <a:lnTo>
                  <a:pt x="13091615" y="4107190"/>
                </a:lnTo>
                <a:lnTo>
                  <a:pt x="10013837" y="4107190"/>
                </a:lnTo>
                <a:lnTo>
                  <a:pt x="9956191" y="4024728"/>
                </a:lnTo>
                <a:cubicBezTo>
                  <a:pt x="9813289" y="3791934"/>
                  <a:pt x="9741834" y="3491144"/>
                  <a:pt x="9741834" y="3122362"/>
                </a:cubicBezTo>
                <a:lnTo>
                  <a:pt x="9741836" y="1253862"/>
                </a:lnTo>
                <a:lnTo>
                  <a:pt x="10700673" y="1253862"/>
                </a:lnTo>
                <a:lnTo>
                  <a:pt x="10700671" y="2980994"/>
                </a:lnTo>
                <a:cubicBezTo>
                  <a:pt x="10700671" y="3513682"/>
                  <a:pt x="10923991" y="3780026"/>
                  <a:pt x="11370625" y="3780026"/>
                </a:cubicBezTo>
                <a:cubicBezTo>
                  <a:pt x="11600091" y="3780026"/>
                  <a:pt x="11784484" y="3705244"/>
                  <a:pt x="11923801" y="3555682"/>
                </a:cubicBezTo>
                <a:cubicBezTo>
                  <a:pt x="12063120" y="3406120"/>
                  <a:pt x="12132776" y="3183826"/>
                  <a:pt x="12132776" y="2888798"/>
                </a:cubicBezTo>
                <a:lnTo>
                  <a:pt x="12132779" y="1253862"/>
                </a:lnTo>
                <a:close/>
                <a:moveTo>
                  <a:pt x="16316093" y="2618358"/>
                </a:moveTo>
                <a:cubicBezTo>
                  <a:pt x="16283312" y="2409382"/>
                  <a:pt x="16193167" y="2242406"/>
                  <a:pt x="16045654" y="2117428"/>
                </a:cubicBezTo>
                <a:cubicBezTo>
                  <a:pt x="15898141" y="1992452"/>
                  <a:pt x="15717845" y="1929964"/>
                  <a:pt x="15504772" y="1929964"/>
                </a:cubicBezTo>
                <a:cubicBezTo>
                  <a:pt x="15287597" y="1929964"/>
                  <a:pt x="15105256" y="1991428"/>
                  <a:pt x="14957743" y="2114356"/>
                </a:cubicBezTo>
                <a:cubicBezTo>
                  <a:pt x="14810231" y="2237284"/>
                  <a:pt x="14720082" y="2405284"/>
                  <a:pt x="14687302" y="2618358"/>
                </a:cubicBezTo>
                <a:close/>
                <a:moveTo>
                  <a:pt x="16459201" y="1464476"/>
                </a:moveTo>
                <a:lnTo>
                  <a:pt x="16459201" y="3177678"/>
                </a:lnTo>
                <a:lnTo>
                  <a:pt x="14699596" y="3177678"/>
                </a:lnTo>
                <a:cubicBezTo>
                  <a:pt x="14744668" y="3382560"/>
                  <a:pt x="14851205" y="3544412"/>
                  <a:pt x="15019207" y="3663244"/>
                </a:cubicBezTo>
                <a:cubicBezTo>
                  <a:pt x="15187208" y="3782074"/>
                  <a:pt x="15396186" y="3841490"/>
                  <a:pt x="15646138" y="3841490"/>
                </a:cubicBezTo>
                <a:cubicBezTo>
                  <a:pt x="15818238" y="3841490"/>
                  <a:pt x="15970871" y="3815880"/>
                  <a:pt x="16104044" y="3764658"/>
                </a:cubicBezTo>
                <a:cubicBezTo>
                  <a:pt x="16203920" y="3726244"/>
                  <a:pt x="16298612" y="3671120"/>
                  <a:pt x="16388120" y="3599284"/>
                </a:cubicBezTo>
                <a:lnTo>
                  <a:pt x="16459201" y="3536602"/>
                </a:lnTo>
                <a:lnTo>
                  <a:pt x="16459201" y="4107190"/>
                </a:lnTo>
                <a:lnTo>
                  <a:pt x="14228182" y="4107190"/>
                </a:lnTo>
                <a:lnTo>
                  <a:pt x="14097250" y="3969218"/>
                </a:lnTo>
                <a:cubicBezTo>
                  <a:pt x="14050129" y="3911724"/>
                  <a:pt x="14007103" y="3850708"/>
                  <a:pt x="13968177" y="3786172"/>
                </a:cubicBezTo>
                <a:cubicBezTo>
                  <a:pt x="13812467" y="3528024"/>
                  <a:pt x="13734614" y="3235046"/>
                  <a:pt x="13734614" y="2907238"/>
                </a:cubicBezTo>
                <a:cubicBezTo>
                  <a:pt x="13734614" y="2583528"/>
                  <a:pt x="13811442" y="2291576"/>
                  <a:pt x="13965103" y="2031378"/>
                </a:cubicBezTo>
                <a:cubicBezTo>
                  <a:pt x="14118763" y="1771182"/>
                  <a:pt x="14329789" y="1568352"/>
                  <a:pt x="14598179" y="1422888"/>
                </a:cubicBezTo>
                <a:cubicBezTo>
                  <a:pt x="14866571" y="1277422"/>
                  <a:pt x="15166721" y="1204690"/>
                  <a:pt x="15498624" y="1204690"/>
                </a:cubicBezTo>
                <a:cubicBezTo>
                  <a:pt x="15822334" y="1204690"/>
                  <a:pt x="16115312" y="1274350"/>
                  <a:pt x="16377557" y="1413670"/>
                </a:cubicBezTo>
                <a:close/>
              </a:path>
            </a:pathLst>
          </a:custGeom>
          <a:solidFill>
            <a:srgbClr val="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7600" b="1" dirty="0">
              <a:solidFill>
                <a:srgbClr val="FFFFFF"/>
              </a:solidFill>
              <a:latin typeface="+mj-lt"/>
              <a:ea typeface="Source Sans Pro Black" charset="0"/>
              <a:cs typeface="Source Sans Pro Black" charset="0"/>
            </a:endParaRPr>
          </a:p>
        </p:txBody>
      </p:sp>
    </p:spTree>
    <p:extLst>
      <p:ext uri="{BB962C8B-B14F-4D97-AF65-F5344CB8AC3E}">
        <p14:creationId xmlns:p14="http://schemas.microsoft.com/office/powerpoint/2010/main" val="811916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527" y="2622873"/>
            <a:ext cx="14787273" cy="3181351"/>
          </a:xfrm>
        </p:spPr>
        <p:txBody>
          <a:bodyPr/>
          <a:lstStyle/>
          <a:p>
            <a:r>
              <a:rPr lang="en-US" sz="11500" dirty="0">
                <a:solidFill>
                  <a:schemeClr val="accent2"/>
                </a:solidFill>
                <a:latin typeface="+mn-lt"/>
              </a:rPr>
              <a:t>FINANCE </a:t>
            </a:r>
            <a:br>
              <a:rPr lang="en-US" sz="11500" dirty="0">
                <a:solidFill>
                  <a:schemeClr val="accent2"/>
                </a:solidFill>
                <a:latin typeface="+mn-lt"/>
              </a:rPr>
            </a:br>
            <a:r>
              <a:rPr lang="en-US" sz="11500" b="1" dirty="0">
                <a:solidFill>
                  <a:schemeClr val="accent2"/>
                </a:solidFill>
                <a:latin typeface="+mn-lt"/>
              </a:rPr>
              <a:t>CHART STYLE</a:t>
            </a:r>
          </a:p>
        </p:txBody>
      </p:sp>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11" name="Rectangle 10">
            <a:extLst>
              <a:ext uri="{FF2B5EF4-FFF2-40B4-BE49-F238E27FC236}">
                <a16:creationId xmlns:a16="http://schemas.microsoft.com/office/drawing/2014/main" id="{D82D1A87-44FF-4C82-B624-C1602980F232}"/>
              </a:ext>
            </a:extLst>
          </p:cNvPr>
          <p:cNvSpPr/>
          <p:nvPr/>
        </p:nvSpPr>
        <p:spPr>
          <a:xfrm>
            <a:off x="1468649" y="6717614"/>
            <a:ext cx="8780252" cy="4670959"/>
          </a:xfrm>
          <a:prstGeom prst="rect">
            <a:avLst/>
          </a:prstGeom>
        </p:spPr>
        <p:txBody>
          <a:bodyPr wrap="square">
            <a:spAutoFit/>
          </a:bodyPr>
          <a:lstStyle/>
          <a:p>
            <a:pPr algn="just">
              <a:lnSpc>
                <a:spcPct val="150000"/>
              </a:lnSpc>
            </a:pPr>
            <a:r>
              <a:rPr lang="en-US" sz="2880" dirty="0"/>
              <a:t>A peep at some distant orb has power to raise and purify our thoughts like a strain of sacred music, or a noble picture, or a passage A peep at some distant orb has power to raise and purify our thoughts like a strain of sacred music, or a noble picture, or a passage</a:t>
            </a:r>
          </a:p>
          <a:p>
            <a:pPr lvl="0" algn="just">
              <a:lnSpc>
                <a:spcPct val="150000"/>
              </a:lnSpc>
            </a:pPr>
            <a:endParaRPr lang="en-US" sz="2880" dirty="0"/>
          </a:p>
        </p:txBody>
      </p:sp>
      <p:sp>
        <p:nvSpPr>
          <p:cNvPr id="17" name="TextBox 16">
            <a:extLst>
              <a:ext uri="{FF2B5EF4-FFF2-40B4-BE49-F238E27FC236}">
                <a16:creationId xmlns:a16="http://schemas.microsoft.com/office/drawing/2014/main" id="{F706E028-5E44-45C4-8D15-744BD60D9DF9}"/>
              </a:ext>
            </a:extLst>
          </p:cNvPr>
          <p:cNvSpPr txBox="1"/>
          <p:nvPr/>
        </p:nvSpPr>
        <p:spPr>
          <a:xfrm>
            <a:off x="7889991" y="14259346"/>
            <a:ext cx="1949915" cy="461665"/>
          </a:xfrm>
          <a:prstGeom prst="rect">
            <a:avLst/>
          </a:prstGeom>
          <a:noFill/>
        </p:spPr>
        <p:txBody>
          <a:bodyPr wrap="square" lIns="0" rIns="0" rtlCol="0">
            <a:spAutoFit/>
          </a:bodyPr>
          <a:lstStyle/>
          <a:p>
            <a:r>
              <a:rPr lang="en-US" sz="2400" b="1" dirty="0">
                <a:solidFill>
                  <a:schemeClr val="tx1">
                    <a:alpha val="60000"/>
                  </a:schemeClr>
                </a:solidFill>
                <a:latin typeface="+mj-lt"/>
                <a:ea typeface="Open Sans" charset="0"/>
                <a:cs typeface="Open Sans" charset="0"/>
              </a:rPr>
              <a:t>New York</a:t>
            </a:r>
          </a:p>
        </p:txBody>
      </p:sp>
      <p:sp>
        <p:nvSpPr>
          <p:cNvPr id="18" name="TextBox 17">
            <a:extLst>
              <a:ext uri="{FF2B5EF4-FFF2-40B4-BE49-F238E27FC236}">
                <a16:creationId xmlns:a16="http://schemas.microsoft.com/office/drawing/2014/main" id="{078620C8-7019-48DC-BB6F-A0743974DEBE}"/>
              </a:ext>
            </a:extLst>
          </p:cNvPr>
          <p:cNvSpPr txBox="1"/>
          <p:nvPr/>
        </p:nvSpPr>
        <p:spPr>
          <a:xfrm>
            <a:off x="7475484" y="14732751"/>
            <a:ext cx="6207671" cy="568874"/>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rPr>
              <a:t>A peep at some distant.</a:t>
            </a:r>
          </a:p>
        </p:txBody>
      </p:sp>
      <p:sp>
        <p:nvSpPr>
          <p:cNvPr id="19" name="TextBox 18">
            <a:extLst>
              <a:ext uri="{FF2B5EF4-FFF2-40B4-BE49-F238E27FC236}">
                <a16:creationId xmlns:a16="http://schemas.microsoft.com/office/drawing/2014/main" id="{026BE7AA-BD17-4962-8BC9-5F72B8067B86}"/>
              </a:ext>
            </a:extLst>
          </p:cNvPr>
          <p:cNvSpPr txBox="1"/>
          <p:nvPr/>
        </p:nvSpPr>
        <p:spPr>
          <a:xfrm>
            <a:off x="7458955" y="12791611"/>
            <a:ext cx="5061966" cy="1446550"/>
          </a:xfrm>
          <a:prstGeom prst="rect">
            <a:avLst/>
          </a:prstGeom>
          <a:noFill/>
        </p:spPr>
        <p:txBody>
          <a:bodyPr wrap="square" lIns="0" rIns="0" rtlCol="0">
            <a:spAutoFit/>
          </a:bodyPr>
          <a:lstStyle/>
          <a:p>
            <a:r>
              <a:rPr lang="en-US" sz="8800" b="1" dirty="0">
                <a:solidFill>
                  <a:schemeClr val="accent1"/>
                </a:solidFill>
                <a:latin typeface="+mj-lt"/>
                <a:ea typeface="Open Sans" charset="0"/>
                <a:cs typeface="Open Sans" charset="0"/>
              </a:rPr>
              <a:t>$500B</a:t>
            </a:r>
          </a:p>
        </p:txBody>
      </p:sp>
      <p:sp>
        <p:nvSpPr>
          <p:cNvPr id="20" name="TextBox 19">
            <a:extLst>
              <a:ext uri="{FF2B5EF4-FFF2-40B4-BE49-F238E27FC236}">
                <a16:creationId xmlns:a16="http://schemas.microsoft.com/office/drawing/2014/main" id="{30806A97-B863-4111-8976-6B6F5D6A5BE8}"/>
              </a:ext>
            </a:extLst>
          </p:cNvPr>
          <p:cNvSpPr txBox="1"/>
          <p:nvPr/>
        </p:nvSpPr>
        <p:spPr>
          <a:xfrm>
            <a:off x="1952584" y="14259346"/>
            <a:ext cx="2022516" cy="461665"/>
          </a:xfrm>
          <a:prstGeom prst="rect">
            <a:avLst/>
          </a:prstGeom>
          <a:noFill/>
        </p:spPr>
        <p:txBody>
          <a:bodyPr wrap="square" lIns="0" rIns="0" rtlCol="0">
            <a:spAutoFit/>
          </a:bodyPr>
          <a:lstStyle/>
          <a:p>
            <a:r>
              <a:rPr lang="en-US" sz="2400" b="1" dirty="0">
                <a:solidFill>
                  <a:schemeClr val="tx1">
                    <a:alpha val="60000"/>
                  </a:schemeClr>
                </a:solidFill>
                <a:latin typeface="+mj-lt"/>
                <a:ea typeface="Open Sans" charset="0"/>
                <a:cs typeface="Open Sans" charset="0"/>
              </a:rPr>
              <a:t>New York</a:t>
            </a:r>
          </a:p>
        </p:txBody>
      </p:sp>
      <p:sp>
        <p:nvSpPr>
          <p:cNvPr id="21" name="TextBox 20">
            <a:extLst>
              <a:ext uri="{FF2B5EF4-FFF2-40B4-BE49-F238E27FC236}">
                <a16:creationId xmlns:a16="http://schemas.microsoft.com/office/drawing/2014/main" id="{CB7BA49C-6323-43D5-BFAC-527961836512}"/>
              </a:ext>
            </a:extLst>
          </p:cNvPr>
          <p:cNvSpPr txBox="1"/>
          <p:nvPr/>
        </p:nvSpPr>
        <p:spPr>
          <a:xfrm>
            <a:off x="1528551" y="14782219"/>
            <a:ext cx="5329449" cy="568874"/>
          </a:xfrm>
          <a:prstGeom prst="rect">
            <a:avLst/>
          </a:prstGeom>
          <a:noFill/>
        </p:spPr>
        <p:txBody>
          <a:bodyPr wrap="square" lIns="0" rIns="0" rtlCol="0">
            <a:spAutoFit/>
          </a:bodyPr>
          <a:lstStyle/>
          <a:p>
            <a:pPr>
              <a:lnSpc>
                <a:spcPct val="120000"/>
              </a:lnSpc>
            </a:pPr>
            <a:r>
              <a:rPr lang="en-US" sz="2800" dirty="0">
                <a:solidFill>
                  <a:schemeClr val="tx1">
                    <a:alpha val="70000"/>
                  </a:schemeClr>
                </a:solidFill>
                <a:latin typeface="+mj-lt"/>
              </a:rPr>
              <a:t>A peep at some distant.</a:t>
            </a:r>
          </a:p>
        </p:txBody>
      </p:sp>
      <p:sp>
        <p:nvSpPr>
          <p:cNvPr id="22" name="TextBox 21">
            <a:extLst>
              <a:ext uri="{FF2B5EF4-FFF2-40B4-BE49-F238E27FC236}">
                <a16:creationId xmlns:a16="http://schemas.microsoft.com/office/drawing/2014/main" id="{6CDD4B78-FC54-479A-BA7D-291C86C5ADC5}"/>
              </a:ext>
            </a:extLst>
          </p:cNvPr>
          <p:cNvSpPr txBox="1"/>
          <p:nvPr/>
        </p:nvSpPr>
        <p:spPr>
          <a:xfrm>
            <a:off x="1528550" y="12791611"/>
            <a:ext cx="4506963" cy="1446550"/>
          </a:xfrm>
          <a:prstGeom prst="rect">
            <a:avLst/>
          </a:prstGeom>
          <a:noFill/>
        </p:spPr>
        <p:txBody>
          <a:bodyPr wrap="square" lIns="0" rIns="0" rtlCol="0">
            <a:spAutoFit/>
          </a:bodyPr>
          <a:lstStyle/>
          <a:p>
            <a:r>
              <a:rPr lang="en-US" sz="8800" b="1" dirty="0">
                <a:solidFill>
                  <a:schemeClr val="accent5"/>
                </a:solidFill>
                <a:latin typeface="+mj-lt"/>
                <a:ea typeface="Open Sans" charset="0"/>
                <a:cs typeface="Open Sans" charset="0"/>
              </a:rPr>
              <a:t>$340B</a:t>
            </a:r>
          </a:p>
        </p:txBody>
      </p:sp>
      <p:sp>
        <p:nvSpPr>
          <p:cNvPr id="23" name="Oval 22">
            <a:extLst>
              <a:ext uri="{FF2B5EF4-FFF2-40B4-BE49-F238E27FC236}">
                <a16:creationId xmlns:a16="http://schemas.microsoft.com/office/drawing/2014/main" id="{DFC4B961-C761-4646-83C7-9EE72B071CB0}"/>
              </a:ext>
            </a:extLst>
          </p:cNvPr>
          <p:cNvSpPr/>
          <p:nvPr/>
        </p:nvSpPr>
        <p:spPr>
          <a:xfrm>
            <a:off x="7489519" y="14340096"/>
            <a:ext cx="271839" cy="2676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sp>
        <p:nvSpPr>
          <p:cNvPr id="24" name="Oval 23">
            <a:extLst>
              <a:ext uri="{FF2B5EF4-FFF2-40B4-BE49-F238E27FC236}">
                <a16:creationId xmlns:a16="http://schemas.microsoft.com/office/drawing/2014/main" id="{9A80D2CD-4DF2-43B5-A592-825E14C21341}"/>
              </a:ext>
            </a:extLst>
          </p:cNvPr>
          <p:cNvSpPr/>
          <p:nvPr/>
        </p:nvSpPr>
        <p:spPr>
          <a:xfrm>
            <a:off x="1542586" y="14340096"/>
            <a:ext cx="271839" cy="2676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j-lt"/>
            </a:endParaRPr>
          </a:p>
        </p:txBody>
      </p:sp>
      <p:graphicFrame>
        <p:nvGraphicFramePr>
          <p:cNvPr id="14" name="Chart 13">
            <a:extLst>
              <a:ext uri="{FF2B5EF4-FFF2-40B4-BE49-F238E27FC236}">
                <a16:creationId xmlns:a16="http://schemas.microsoft.com/office/drawing/2014/main" id="{D5062DF3-10EC-4AD1-A58D-53A063516B49}"/>
              </a:ext>
            </a:extLst>
          </p:cNvPr>
          <p:cNvGraphicFramePr/>
          <p:nvPr>
            <p:extLst>
              <p:ext uri="{D42A27DB-BD31-4B8C-83A1-F6EECF244321}">
                <p14:modId xmlns:p14="http://schemas.microsoft.com/office/powerpoint/2010/main" val="3323910563"/>
              </p:ext>
            </p:extLst>
          </p:nvPr>
        </p:nvGraphicFramePr>
        <p:xfrm>
          <a:off x="12616503" y="2622873"/>
          <a:ext cx="15711180" cy="138363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8188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527" y="3779471"/>
            <a:ext cx="6700513" cy="3181351"/>
          </a:xfrm>
        </p:spPr>
        <p:txBody>
          <a:bodyPr/>
          <a:lstStyle/>
          <a:p>
            <a:r>
              <a:rPr lang="en-US" sz="11500" dirty="0">
                <a:solidFill>
                  <a:schemeClr val="accent2"/>
                </a:solidFill>
                <a:latin typeface="+mn-lt"/>
              </a:rPr>
              <a:t>PIE </a:t>
            </a:r>
            <a:r>
              <a:rPr lang="en-US" sz="11500" b="1" dirty="0">
                <a:solidFill>
                  <a:schemeClr val="accent2"/>
                </a:solidFill>
                <a:latin typeface="+mn-lt"/>
              </a:rPr>
              <a:t>CHART</a:t>
            </a:r>
            <a:br>
              <a:rPr lang="en-US" sz="11500" b="1" dirty="0">
                <a:solidFill>
                  <a:schemeClr val="accent2"/>
                </a:solidFill>
                <a:latin typeface="+mn-lt"/>
              </a:rPr>
            </a:br>
            <a:r>
              <a:rPr lang="en-US" sz="11500" b="1" dirty="0">
                <a:solidFill>
                  <a:schemeClr val="accent2"/>
                </a:solidFill>
                <a:latin typeface="+mn-lt"/>
              </a:rPr>
              <a:t>STYLE</a:t>
            </a:r>
          </a:p>
        </p:txBody>
      </p:sp>
      <p:sp>
        <p:nvSpPr>
          <p:cNvPr id="7" name="TextBox 6"/>
          <p:cNvSpPr txBox="1"/>
          <p:nvPr/>
        </p:nvSpPr>
        <p:spPr>
          <a:xfrm>
            <a:off x="1519528" y="9498379"/>
            <a:ext cx="6700511" cy="2709716"/>
          </a:xfrm>
          <a:prstGeom prst="rect">
            <a:avLst/>
          </a:prstGeom>
          <a:noFill/>
        </p:spPr>
        <p:txBody>
          <a:bodyPr wrap="square" lIns="0" rIns="0" rtlCol="0">
            <a:spAutoFit/>
          </a:bodyPr>
          <a:lstStyle/>
          <a:p>
            <a:pPr>
              <a:lnSpc>
                <a:spcPct val="120000"/>
              </a:lnSpc>
            </a:pPr>
            <a:r>
              <a:rPr lang="en-US" sz="2880" dirty="0"/>
              <a:t>A peep at some distant orb has power to raise and purify our thoughts like a strain of sacred music, or a noble picture, or a passage</a:t>
            </a:r>
          </a:p>
        </p:txBody>
      </p:sp>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8" name="Rectangle 7">
            <a:extLst>
              <a:ext uri="{FF2B5EF4-FFF2-40B4-BE49-F238E27FC236}">
                <a16:creationId xmlns:a16="http://schemas.microsoft.com/office/drawing/2014/main" id="{F9A4E09B-9176-4D5C-A900-921F614CBD06}"/>
              </a:ext>
            </a:extLst>
          </p:cNvPr>
          <p:cNvSpPr/>
          <p:nvPr/>
        </p:nvSpPr>
        <p:spPr>
          <a:xfrm>
            <a:off x="1443327" y="12918285"/>
            <a:ext cx="6700511" cy="1646092"/>
          </a:xfrm>
          <a:prstGeom prst="rect">
            <a:avLst/>
          </a:prstGeom>
        </p:spPr>
        <p:txBody>
          <a:bodyPr wrap="square">
            <a:spAutoFit/>
          </a:bodyPr>
          <a:lstStyle/>
          <a:p>
            <a:pPr lvl="0">
              <a:lnSpc>
                <a:spcPct val="120000"/>
              </a:lnSpc>
            </a:pPr>
            <a:r>
              <a:rPr lang="en-US" sz="2880" dirty="0"/>
              <a:t>A peep at some distant orb has power to raise and purify our thoughts like a strain.</a:t>
            </a:r>
          </a:p>
        </p:txBody>
      </p:sp>
      <p:graphicFrame>
        <p:nvGraphicFramePr>
          <p:cNvPr id="9" name="Chart 8">
            <a:extLst>
              <a:ext uri="{FF2B5EF4-FFF2-40B4-BE49-F238E27FC236}">
                <a16:creationId xmlns:a16="http://schemas.microsoft.com/office/drawing/2014/main" id="{B247F3DB-AB1A-4CC2-8F1E-14646D1C9E08}"/>
              </a:ext>
            </a:extLst>
          </p:cNvPr>
          <p:cNvGraphicFramePr/>
          <p:nvPr>
            <p:extLst>
              <p:ext uri="{D42A27DB-BD31-4B8C-83A1-F6EECF244321}">
                <p14:modId xmlns:p14="http://schemas.microsoft.com/office/powerpoint/2010/main" val="972763863"/>
              </p:ext>
            </p:extLst>
          </p:nvPr>
        </p:nvGraphicFramePr>
        <p:xfrm>
          <a:off x="10643708" y="1049012"/>
          <a:ext cx="17097564" cy="145643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903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519089988"/>
              </p:ext>
            </p:extLst>
          </p:nvPr>
        </p:nvGraphicFramePr>
        <p:xfrm>
          <a:off x="8915400" y="5601025"/>
          <a:ext cx="19583400" cy="1085817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519527" y="2419673"/>
            <a:ext cx="14787273" cy="3181351"/>
          </a:xfrm>
        </p:spPr>
        <p:txBody>
          <a:bodyPr/>
          <a:lstStyle/>
          <a:p>
            <a:r>
              <a:rPr lang="en-US" sz="11500" dirty="0">
                <a:solidFill>
                  <a:schemeClr val="accent2"/>
                </a:solidFill>
                <a:latin typeface="+mn-lt"/>
              </a:rPr>
              <a:t>FINANCE </a:t>
            </a:r>
            <a:br>
              <a:rPr lang="en-US" sz="11500" dirty="0">
                <a:solidFill>
                  <a:schemeClr val="accent2"/>
                </a:solidFill>
                <a:latin typeface="+mn-lt"/>
              </a:rPr>
            </a:br>
            <a:r>
              <a:rPr lang="en-US" sz="11500" b="1" dirty="0">
                <a:solidFill>
                  <a:schemeClr val="accent2"/>
                </a:solidFill>
                <a:latin typeface="+mn-lt"/>
              </a:rPr>
              <a:t>CHART STYLE</a:t>
            </a:r>
          </a:p>
        </p:txBody>
      </p:sp>
      <p:sp>
        <p:nvSpPr>
          <p:cNvPr id="7" name="TextBox 6"/>
          <p:cNvSpPr txBox="1"/>
          <p:nvPr/>
        </p:nvSpPr>
        <p:spPr>
          <a:xfrm>
            <a:off x="1519528" y="9498379"/>
            <a:ext cx="6700511" cy="2637132"/>
          </a:xfrm>
          <a:prstGeom prst="rect">
            <a:avLst/>
          </a:prstGeom>
          <a:noFill/>
        </p:spPr>
        <p:txBody>
          <a:bodyPr wrap="square" lIns="0" rIns="0" rtlCol="0">
            <a:spAutoFit/>
          </a:bodyPr>
          <a:lstStyle/>
          <a:p>
            <a:pPr>
              <a:lnSpc>
                <a:spcPct val="120000"/>
              </a:lnSpc>
            </a:pPr>
            <a:r>
              <a:rPr lang="en-US" sz="2800" dirty="0"/>
              <a:t>A peep at some distant orb has power to raise and purify our thoughts like a strain of sacred music, or a noble picture, or a passage</a:t>
            </a:r>
          </a:p>
        </p:txBody>
      </p:sp>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8" name="Rectangle 7">
            <a:extLst>
              <a:ext uri="{FF2B5EF4-FFF2-40B4-BE49-F238E27FC236}">
                <a16:creationId xmlns:a16="http://schemas.microsoft.com/office/drawing/2014/main" id="{F9A4E09B-9176-4D5C-A900-921F614CBD06}"/>
              </a:ext>
            </a:extLst>
          </p:cNvPr>
          <p:cNvSpPr/>
          <p:nvPr/>
        </p:nvSpPr>
        <p:spPr>
          <a:xfrm>
            <a:off x="1443327" y="12918285"/>
            <a:ext cx="6700511" cy="1603003"/>
          </a:xfrm>
          <a:prstGeom prst="rect">
            <a:avLst/>
          </a:prstGeom>
        </p:spPr>
        <p:txBody>
          <a:bodyPr wrap="square">
            <a:spAutoFit/>
          </a:bodyPr>
          <a:lstStyle/>
          <a:p>
            <a:pPr lvl="0">
              <a:lnSpc>
                <a:spcPct val="120000"/>
              </a:lnSpc>
            </a:pPr>
            <a:r>
              <a:rPr lang="en-US" sz="2800" dirty="0"/>
              <a:t>A peep at some distant orb has power to raise and purify our thoughts like a strain.</a:t>
            </a:r>
          </a:p>
        </p:txBody>
      </p:sp>
      <p:sp>
        <p:nvSpPr>
          <p:cNvPr id="12" name="TextBox 11">
            <a:extLst>
              <a:ext uri="{FF2B5EF4-FFF2-40B4-BE49-F238E27FC236}">
                <a16:creationId xmlns:a16="http://schemas.microsoft.com/office/drawing/2014/main" id="{FC6A466F-00AC-4A4F-BC38-969FC7D94EC9}"/>
              </a:ext>
            </a:extLst>
          </p:cNvPr>
          <p:cNvSpPr txBox="1"/>
          <p:nvPr/>
        </p:nvSpPr>
        <p:spPr>
          <a:xfrm>
            <a:off x="1952583" y="7944945"/>
            <a:ext cx="2501429" cy="523220"/>
          </a:xfrm>
          <a:prstGeom prst="rect">
            <a:avLst/>
          </a:prstGeom>
          <a:noFill/>
        </p:spPr>
        <p:txBody>
          <a:bodyPr wrap="square" lIns="0" rIns="0" rtlCol="0">
            <a:spAutoFit/>
          </a:bodyPr>
          <a:lstStyle/>
          <a:p>
            <a:r>
              <a:rPr lang="en-US" sz="2800" b="1" dirty="0">
                <a:solidFill>
                  <a:schemeClr val="tx1">
                    <a:alpha val="60000"/>
                  </a:schemeClr>
                </a:solidFill>
                <a:ea typeface="Open Sans" charset="0"/>
                <a:cs typeface="Open Sans" charset="0"/>
              </a:rPr>
              <a:t>New York</a:t>
            </a:r>
          </a:p>
        </p:txBody>
      </p:sp>
      <p:sp>
        <p:nvSpPr>
          <p:cNvPr id="14" name="TextBox 13">
            <a:extLst>
              <a:ext uri="{FF2B5EF4-FFF2-40B4-BE49-F238E27FC236}">
                <a16:creationId xmlns:a16="http://schemas.microsoft.com/office/drawing/2014/main" id="{464BB444-CCBA-416D-8F06-AA8CF80D6A2B}"/>
              </a:ext>
            </a:extLst>
          </p:cNvPr>
          <p:cNvSpPr txBox="1"/>
          <p:nvPr/>
        </p:nvSpPr>
        <p:spPr>
          <a:xfrm>
            <a:off x="1528550" y="6418216"/>
            <a:ext cx="4506963" cy="1446550"/>
          </a:xfrm>
          <a:prstGeom prst="rect">
            <a:avLst/>
          </a:prstGeom>
          <a:noFill/>
        </p:spPr>
        <p:txBody>
          <a:bodyPr wrap="square" lIns="0" rIns="0" rtlCol="0">
            <a:spAutoFit/>
          </a:bodyPr>
          <a:lstStyle/>
          <a:p>
            <a:r>
              <a:rPr lang="en-US" sz="8800" b="1" dirty="0">
                <a:solidFill>
                  <a:schemeClr val="accent5"/>
                </a:solidFill>
                <a:latin typeface="+mj-lt"/>
                <a:ea typeface="Open Sans" charset="0"/>
                <a:cs typeface="Open Sans" charset="0"/>
              </a:rPr>
              <a:t>$340B</a:t>
            </a:r>
          </a:p>
        </p:txBody>
      </p:sp>
      <p:sp>
        <p:nvSpPr>
          <p:cNvPr id="16" name="Oval 15">
            <a:extLst>
              <a:ext uri="{FF2B5EF4-FFF2-40B4-BE49-F238E27FC236}">
                <a16:creationId xmlns:a16="http://schemas.microsoft.com/office/drawing/2014/main" id="{13CA4E42-8FA1-4CD7-8983-0B5663CF0774}"/>
              </a:ext>
            </a:extLst>
          </p:cNvPr>
          <p:cNvSpPr/>
          <p:nvPr/>
        </p:nvSpPr>
        <p:spPr>
          <a:xfrm>
            <a:off x="1542586" y="8072736"/>
            <a:ext cx="271839" cy="2676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Tree>
    <p:extLst>
      <p:ext uri="{BB962C8B-B14F-4D97-AF65-F5344CB8AC3E}">
        <p14:creationId xmlns:p14="http://schemas.microsoft.com/office/powerpoint/2010/main" val="3135618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8649" y="3806866"/>
            <a:ext cx="6073441" cy="4067188"/>
          </a:xfrm>
        </p:spPr>
        <p:txBody>
          <a:bodyPr/>
          <a:lstStyle/>
          <a:p>
            <a:r>
              <a:rPr lang="en-US" sz="10800" dirty="0">
                <a:solidFill>
                  <a:schemeClr val="accent2"/>
                </a:solidFill>
              </a:rPr>
              <a:t>THE</a:t>
            </a:r>
            <a:br>
              <a:rPr lang="en-US" sz="10800" dirty="0">
                <a:solidFill>
                  <a:schemeClr val="accent2"/>
                </a:solidFill>
              </a:rPr>
            </a:br>
            <a:r>
              <a:rPr lang="en-US" sz="10800" b="1" dirty="0">
                <a:solidFill>
                  <a:schemeClr val="accent2"/>
                </a:solidFill>
              </a:rPr>
              <a:t>WORLD</a:t>
            </a:r>
            <a:br>
              <a:rPr lang="en-US" sz="10800" b="1" dirty="0">
                <a:solidFill>
                  <a:schemeClr val="accent2"/>
                </a:solidFill>
              </a:rPr>
            </a:br>
            <a:r>
              <a:rPr lang="en-US" sz="10800" b="1" dirty="0">
                <a:solidFill>
                  <a:schemeClr val="accent2"/>
                </a:solidFill>
              </a:rPr>
              <a:t>MAP</a:t>
            </a:r>
          </a:p>
        </p:txBody>
      </p:sp>
      <p:sp>
        <p:nvSpPr>
          <p:cNvPr id="19" name="TextBox 18">
            <a:extLst>
              <a:ext uri="{FF2B5EF4-FFF2-40B4-BE49-F238E27FC236}">
                <a16:creationId xmlns:a16="http://schemas.microsoft.com/office/drawing/2014/main" id="{98172CC9-1ED6-4130-9705-420874FB7D7C}"/>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grpSp>
        <p:nvGrpSpPr>
          <p:cNvPr id="2" name="Group 1">
            <a:extLst>
              <a:ext uri="{FF2B5EF4-FFF2-40B4-BE49-F238E27FC236}">
                <a16:creationId xmlns:a16="http://schemas.microsoft.com/office/drawing/2014/main" id="{DF6A7387-D794-498E-9715-B7DEC80D009C}"/>
              </a:ext>
            </a:extLst>
          </p:cNvPr>
          <p:cNvGrpSpPr/>
          <p:nvPr/>
        </p:nvGrpSpPr>
        <p:grpSpPr>
          <a:xfrm>
            <a:off x="7618290" y="2647156"/>
            <a:ext cx="21642510" cy="12284255"/>
            <a:chOff x="2969778" y="1046033"/>
            <a:chExt cx="9222222" cy="5234519"/>
          </a:xfrm>
        </p:grpSpPr>
        <p:sp>
          <p:nvSpPr>
            <p:cNvPr id="23" name="Freeform 8">
              <a:extLst>
                <a:ext uri="{FF2B5EF4-FFF2-40B4-BE49-F238E27FC236}">
                  <a16:creationId xmlns:a16="http://schemas.microsoft.com/office/drawing/2014/main" id="{81DBA37A-06EC-4947-870C-AE007B7833F5}"/>
                </a:ext>
              </a:extLst>
            </p:cNvPr>
            <p:cNvSpPr>
              <a:spLocks noEditPoints="1"/>
            </p:cNvSpPr>
            <p:nvPr/>
          </p:nvSpPr>
          <p:spPr bwMode="auto">
            <a:xfrm>
              <a:off x="2969778" y="1046033"/>
              <a:ext cx="9222222" cy="5234519"/>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sz="5400">
                <a:solidFill>
                  <a:schemeClr val="bg1"/>
                </a:solidFill>
                <a:latin typeface="+mj-lt"/>
              </a:endParaRPr>
            </a:p>
          </p:txBody>
        </p:sp>
        <p:grpSp>
          <p:nvGrpSpPr>
            <p:cNvPr id="24" name="Group 23">
              <a:extLst>
                <a:ext uri="{FF2B5EF4-FFF2-40B4-BE49-F238E27FC236}">
                  <a16:creationId xmlns:a16="http://schemas.microsoft.com/office/drawing/2014/main" id="{5650FEB7-1E15-466E-91CE-E4F574506457}"/>
                </a:ext>
              </a:extLst>
            </p:cNvPr>
            <p:cNvGrpSpPr/>
            <p:nvPr/>
          </p:nvGrpSpPr>
          <p:grpSpPr>
            <a:xfrm>
              <a:off x="7580889" y="1801875"/>
              <a:ext cx="1014770" cy="1377606"/>
              <a:chOff x="5992648" y="1603744"/>
              <a:chExt cx="1014770" cy="1377606"/>
            </a:xfrm>
          </p:grpSpPr>
          <p:sp>
            <p:nvSpPr>
              <p:cNvPr id="25" name="Oval 24">
                <a:extLst>
                  <a:ext uri="{FF2B5EF4-FFF2-40B4-BE49-F238E27FC236}">
                    <a16:creationId xmlns:a16="http://schemas.microsoft.com/office/drawing/2014/main" id="{0C176F6C-BFC1-4369-8618-929E0714E493}"/>
                  </a:ext>
                </a:extLst>
              </p:cNvPr>
              <p:cNvSpPr/>
              <p:nvPr/>
            </p:nvSpPr>
            <p:spPr>
              <a:xfrm>
                <a:off x="6043522" y="1654617"/>
                <a:ext cx="913022" cy="9130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dirty="0">
                    <a:solidFill>
                      <a:schemeClr val="bg1"/>
                    </a:solidFill>
                    <a:latin typeface="+mj-lt"/>
                    <a:ea typeface="Open Sans" charset="0"/>
                    <a:cs typeface="Open Sans" charset="0"/>
                  </a:rPr>
                  <a:t>58%</a:t>
                </a:r>
              </a:p>
            </p:txBody>
          </p:sp>
          <p:sp>
            <p:nvSpPr>
              <p:cNvPr id="26" name="Arc 25">
                <a:extLst>
                  <a:ext uri="{FF2B5EF4-FFF2-40B4-BE49-F238E27FC236}">
                    <a16:creationId xmlns:a16="http://schemas.microsoft.com/office/drawing/2014/main" id="{3F12874B-DD0B-4147-9BDF-D82D394D8723}"/>
                  </a:ext>
                </a:extLst>
              </p:cNvPr>
              <p:cNvSpPr/>
              <p:nvPr/>
            </p:nvSpPr>
            <p:spPr>
              <a:xfrm>
                <a:off x="5992648" y="1603744"/>
                <a:ext cx="1014770" cy="1014768"/>
              </a:xfrm>
              <a:prstGeom prst="arc">
                <a:avLst>
                  <a:gd name="adj1" fmla="val 16200000"/>
                  <a:gd name="adj2" fmla="val 6189625"/>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solidFill>
                    <a:schemeClr val="bg1"/>
                  </a:solidFill>
                  <a:latin typeface="+mj-lt"/>
                </a:endParaRPr>
              </a:p>
            </p:txBody>
          </p:sp>
          <p:sp>
            <p:nvSpPr>
              <p:cNvPr id="27" name="TextBox 26">
                <a:extLst>
                  <a:ext uri="{FF2B5EF4-FFF2-40B4-BE49-F238E27FC236}">
                    <a16:creationId xmlns:a16="http://schemas.microsoft.com/office/drawing/2014/main" id="{48B7F685-43DD-4D2D-BB26-6BA06F620748}"/>
                  </a:ext>
                </a:extLst>
              </p:cNvPr>
              <p:cNvSpPr txBox="1"/>
              <p:nvPr/>
            </p:nvSpPr>
            <p:spPr>
              <a:xfrm>
                <a:off x="6139095" y="2720037"/>
                <a:ext cx="721876" cy="261313"/>
              </a:xfrm>
              <a:prstGeom prst="rect">
                <a:avLst/>
              </a:prstGeom>
              <a:noFill/>
            </p:spPr>
            <p:txBody>
              <a:bodyPr wrap="none" lIns="0" rIns="0" rtlCol="0">
                <a:spAutoFit/>
              </a:bodyPr>
              <a:lstStyle/>
              <a:p>
                <a:pPr algn="ctr"/>
                <a:r>
                  <a:rPr lang="en-US" sz="4400" b="1" dirty="0">
                    <a:solidFill>
                      <a:schemeClr val="accent1"/>
                    </a:solidFill>
                    <a:latin typeface="+mj-lt"/>
                    <a:ea typeface="Open Sans" charset="0"/>
                    <a:cs typeface="Open Sans" charset="0"/>
                  </a:rPr>
                  <a:t>Europe</a:t>
                </a:r>
              </a:p>
            </p:txBody>
          </p:sp>
        </p:grpSp>
        <p:grpSp>
          <p:nvGrpSpPr>
            <p:cNvPr id="28" name="Group 27">
              <a:extLst>
                <a:ext uri="{FF2B5EF4-FFF2-40B4-BE49-F238E27FC236}">
                  <a16:creationId xmlns:a16="http://schemas.microsoft.com/office/drawing/2014/main" id="{7700B718-73C1-4C65-BC9D-E65339BC804B}"/>
                </a:ext>
              </a:extLst>
            </p:cNvPr>
            <p:cNvGrpSpPr/>
            <p:nvPr/>
          </p:nvGrpSpPr>
          <p:grpSpPr>
            <a:xfrm>
              <a:off x="9595219" y="2729527"/>
              <a:ext cx="1014770" cy="1377606"/>
              <a:chOff x="5992648" y="1603744"/>
              <a:chExt cx="1014770" cy="1377606"/>
            </a:xfrm>
          </p:grpSpPr>
          <p:sp>
            <p:nvSpPr>
              <p:cNvPr id="29" name="Oval 28">
                <a:extLst>
                  <a:ext uri="{FF2B5EF4-FFF2-40B4-BE49-F238E27FC236}">
                    <a16:creationId xmlns:a16="http://schemas.microsoft.com/office/drawing/2014/main" id="{D5A52CF2-54DD-4064-A9FE-768DD6EDE6FD}"/>
                  </a:ext>
                </a:extLst>
              </p:cNvPr>
              <p:cNvSpPr/>
              <p:nvPr/>
            </p:nvSpPr>
            <p:spPr>
              <a:xfrm>
                <a:off x="6043522" y="1654617"/>
                <a:ext cx="913022" cy="9130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dirty="0">
                    <a:solidFill>
                      <a:schemeClr val="bg1"/>
                    </a:solidFill>
                    <a:latin typeface="+mj-lt"/>
                    <a:ea typeface="Open Sans" charset="0"/>
                    <a:cs typeface="Open Sans" charset="0"/>
                  </a:rPr>
                  <a:t>75%</a:t>
                </a:r>
              </a:p>
            </p:txBody>
          </p:sp>
          <p:sp>
            <p:nvSpPr>
              <p:cNvPr id="30" name="Arc 29">
                <a:extLst>
                  <a:ext uri="{FF2B5EF4-FFF2-40B4-BE49-F238E27FC236}">
                    <a16:creationId xmlns:a16="http://schemas.microsoft.com/office/drawing/2014/main" id="{3ABE4977-02B3-40B9-81BC-4F3672199BAB}"/>
                  </a:ext>
                </a:extLst>
              </p:cNvPr>
              <p:cNvSpPr/>
              <p:nvPr/>
            </p:nvSpPr>
            <p:spPr>
              <a:xfrm>
                <a:off x="5992648" y="1603744"/>
                <a:ext cx="1014770" cy="1014768"/>
              </a:xfrm>
              <a:prstGeom prst="arc">
                <a:avLst>
                  <a:gd name="adj1" fmla="val 16200000"/>
                  <a:gd name="adj2" fmla="val 9149369"/>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solidFill>
                    <a:schemeClr val="bg1"/>
                  </a:solidFill>
                  <a:latin typeface="+mj-lt"/>
                </a:endParaRPr>
              </a:p>
            </p:txBody>
          </p:sp>
          <p:sp>
            <p:nvSpPr>
              <p:cNvPr id="31" name="TextBox 30">
                <a:extLst>
                  <a:ext uri="{FF2B5EF4-FFF2-40B4-BE49-F238E27FC236}">
                    <a16:creationId xmlns:a16="http://schemas.microsoft.com/office/drawing/2014/main" id="{F3A3D43F-8E1A-47D6-BC11-21C22164F50E}"/>
                  </a:ext>
                </a:extLst>
              </p:cNvPr>
              <p:cNvSpPr txBox="1"/>
              <p:nvPr/>
            </p:nvSpPr>
            <p:spPr>
              <a:xfrm>
                <a:off x="6209594" y="2720037"/>
                <a:ext cx="580876" cy="261313"/>
              </a:xfrm>
              <a:prstGeom prst="rect">
                <a:avLst/>
              </a:prstGeom>
              <a:noFill/>
            </p:spPr>
            <p:txBody>
              <a:bodyPr wrap="none" lIns="0" rIns="0" rtlCol="0">
                <a:spAutoFit/>
              </a:bodyPr>
              <a:lstStyle/>
              <a:p>
                <a:pPr algn="ctr"/>
                <a:r>
                  <a:rPr lang="en-US" sz="4400" b="1">
                    <a:solidFill>
                      <a:schemeClr val="accent1"/>
                    </a:solidFill>
                    <a:latin typeface="+mj-lt"/>
                    <a:ea typeface="Open Sans" charset="0"/>
                    <a:cs typeface="Open Sans" charset="0"/>
                  </a:rPr>
                  <a:t>China</a:t>
                </a:r>
                <a:endParaRPr lang="en-US" sz="4400" b="1" dirty="0">
                  <a:solidFill>
                    <a:schemeClr val="accent1"/>
                  </a:solidFill>
                  <a:latin typeface="+mj-lt"/>
                  <a:ea typeface="Open Sans" charset="0"/>
                  <a:cs typeface="Open Sans" charset="0"/>
                </a:endParaRPr>
              </a:p>
            </p:txBody>
          </p:sp>
        </p:grpSp>
        <p:grpSp>
          <p:nvGrpSpPr>
            <p:cNvPr id="32" name="Group 31">
              <a:extLst>
                <a:ext uri="{FF2B5EF4-FFF2-40B4-BE49-F238E27FC236}">
                  <a16:creationId xmlns:a16="http://schemas.microsoft.com/office/drawing/2014/main" id="{9DCE3F6B-D043-4A2E-8EC2-8F9EF0CCE9A5}"/>
                </a:ext>
              </a:extLst>
            </p:cNvPr>
            <p:cNvGrpSpPr/>
            <p:nvPr/>
          </p:nvGrpSpPr>
          <p:grpSpPr>
            <a:xfrm>
              <a:off x="4431468" y="2508031"/>
              <a:ext cx="1473694" cy="1398873"/>
              <a:chOff x="5763185" y="1582477"/>
              <a:chExt cx="1473694" cy="1398873"/>
            </a:xfrm>
          </p:grpSpPr>
          <p:sp>
            <p:nvSpPr>
              <p:cNvPr id="33" name="Oval 32">
                <a:extLst>
                  <a:ext uri="{FF2B5EF4-FFF2-40B4-BE49-F238E27FC236}">
                    <a16:creationId xmlns:a16="http://schemas.microsoft.com/office/drawing/2014/main" id="{626D87C3-922A-4B52-8146-EEDF508F3B91}"/>
                  </a:ext>
                </a:extLst>
              </p:cNvPr>
              <p:cNvSpPr/>
              <p:nvPr/>
            </p:nvSpPr>
            <p:spPr>
              <a:xfrm>
                <a:off x="6055196" y="1655657"/>
                <a:ext cx="913022" cy="9130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dirty="0">
                    <a:solidFill>
                      <a:schemeClr val="bg1"/>
                    </a:solidFill>
                    <a:latin typeface="+mj-lt"/>
                    <a:ea typeface="Open Sans" charset="0"/>
                    <a:cs typeface="Open Sans" charset="0"/>
                  </a:rPr>
                  <a:t>90%</a:t>
                </a:r>
              </a:p>
            </p:txBody>
          </p:sp>
          <p:sp>
            <p:nvSpPr>
              <p:cNvPr id="34" name="Arc 33">
                <a:extLst>
                  <a:ext uri="{FF2B5EF4-FFF2-40B4-BE49-F238E27FC236}">
                    <a16:creationId xmlns:a16="http://schemas.microsoft.com/office/drawing/2014/main" id="{6946594A-A858-492C-8DA5-39E094D8B01B}"/>
                  </a:ext>
                </a:extLst>
              </p:cNvPr>
              <p:cNvSpPr/>
              <p:nvPr/>
            </p:nvSpPr>
            <p:spPr>
              <a:xfrm>
                <a:off x="5982014" y="1582477"/>
                <a:ext cx="1059385" cy="1059383"/>
              </a:xfrm>
              <a:prstGeom prst="arc">
                <a:avLst>
                  <a:gd name="adj1" fmla="val 16200000"/>
                  <a:gd name="adj2" fmla="val 14357667"/>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solidFill>
                    <a:schemeClr val="bg1"/>
                  </a:solidFill>
                  <a:latin typeface="+mj-lt"/>
                </a:endParaRPr>
              </a:p>
            </p:txBody>
          </p:sp>
          <p:sp>
            <p:nvSpPr>
              <p:cNvPr id="35" name="TextBox 34">
                <a:extLst>
                  <a:ext uri="{FF2B5EF4-FFF2-40B4-BE49-F238E27FC236}">
                    <a16:creationId xmlns:a16="http://schemas.microsoft.com/office/drawing/2014/main" id="{15BDC3A2-2BF6-4375-8F3A-28D835448474}"/>
                  </a:ext>
                </a:extLst>
              </p:cNvPr>
              <p:cNvSpPr txBox="1"/>
              <p:nvPr/>
            </p:nvSpPr>
            <p:spPr>
              <a:xfrm>
                <a:off x="5763185" y="2720037"/>
                <a:ext cx="1473694" cy="261313"/>
              </a:xfrm>
              <a:prstGeom prst="rect">
                <a:avLst/>
              </a:prstGeom>
              <a:noFill/>
            </p:spPr>
            <p:txBody>
              <a:bodyPr wrap="none" lIns="0" rIns="0" rtlCol="0">
                <a:spAutoFit/>
              </a:bodyPr>
              <a:lstStyle/>
              <a:p>
                <a:pPr algn="ctr"/>
                <a:r>
                  <a:rPr lang="en-US" sz="4400" b="1" dirty="0">
                    <a:solidFill>
                      <a:schemeClr val="accent1"/>
                    </a:solidFill>
                    <a:latin typeface="+mj-lt"/>
                    <a:ea typeface="Open Sans" charset="0"/>
                    <a:cs typeface="Open Sans" charset="0"/>
                  </a:rPr>
                  <a:t>North America</a:t>
                </a:r>
              </a:p>
            </p:txBody>
          </p:sp>
        </p:grpSp>
        <p:grpSp>
          <p:nvGrpSpPr>
            <p:cNvPr id="36" name="Group 35">
              <a:extLst>
                <a:ext uri="{FF2B5EF4-FFF2-40B4-BE49-F238E27FC236}">
                  <a16:creationId xmlns:a16="http://schemas.microsoft.com/office/drawing/2014/main" id="{0F417F8A-799E-4AE7-89F9-6448A9CB3F18}"/>
                </a:ext>
              </a:extLst>
            </p:cNvPr>
            <p:cNvGrpSpPr/>
            <p:nvPr/>
          </p:nvGrpSpPr>
          <p:grpSpPr>
            <a:xfrm>
              <a:off x="9012323" y="1097656"/>
              <a:ext cx="1014770" cy="1377606"/>
              <a:chOff x="5992648" y="1603744"/>
              <a:chExt cx="1014770" cy="1377606"/>
            </a:xfrm>
          </p:grpSpPr>
          <p:sp>
            <p:nvSpPr>
              <p:cNvPr id="37" name="Oval 36">
                <a:extLst>
                  <a:ext uri="{FF2B5EF4-FFF2-40B4-BE49-F238E27FC236}">
                    <a16:creationId xmlns:a16="http://schemas.microsoft.com/office/drawing/2014/main" id="{10BF8ECB-F317-4033-A44C-39A59CBB03F5}"/>
                  </a:ext>
                </a:extLst>
              </p:cNvPr>
              <p:cNvSpPr/>
              <p:nvPr/>
            </p:nvSpPr>
            <p:spPr>
              <a:xfrm>
                <a:off x="6043522" y="1654617"/>
                <a:ext cx="913022" cy="9130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dirty="0">
                    <a:solidFill>
                      <a:schemeClr val="bg1"/>
                    </a:solidFill>
                    <a:latin typeface="+mj-lt"/>
                    <a:ea typeface="Open Sans" charset="0"/>
                    <a:cs typeface="Open Sans" charset="0"/>
                  </a:rPr>
                  <a:t>30%</a:t>
                </a:r>
              </a:p>
            </p:txBody>
          </p:sp>
          <p:sp>
            <p:nvSpPr>
              <p:cNvPr id="38" name="Arc 37">
                <a:extLst>
                  <a:ext uri="{FF2B5EF4-FFF2-40B4-BE49-F238E27FC236}">
                    <a16:creationId xmlns:a16="http://schemas.microsoft.com/office/drawing/2014/main" id="{586B3308-E50E-4AF1-8614-4589324FF390}"/>
                  </a:ext>
                </a:extLst>
              </p:cNvPr>
              <p:cNvSpPr/>
              <p:nvPr/>
            </p:nvSpPr>
            <p:spPr>
              <a:xfrm>
                <a:off x="5992648" y="1603744"/>
                <a:ext cx="1014770" cy="1014768"/>
              </a:xfrm>
              <a:prstGeom prst="arc">
                <a:avLst>
                  <a:gd name="adj1" fmla="val 16200000"/>
                  <a:gd name="adj2" fmla="val 20339537"/>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solidFill>
                    <a:schemeClr val="bg1"/>
                  </a:solidFill>
                  <a:latin typeface="+mj-lt"/>
                </a:endParaRPr>
              </a:p>
            </p:txBody>
          </p:sp>
          <p:sp>
            <p:nvSpPr>
              <p:cNvPr id="39" name="TextBox 38">
                <a:extLst>
                  <a:ext uri="{FF2B5EF4-FFF2-40B4-BE49-F238E27FC236}">
                    <a16:creationId xmlns:a16="http://schemas.microsoft.com/office/drawing/2014/main" id="{D8837FCA-B572-4DAE-8408-3D8E0A5DA1CB}"/>
                  </a:ext>
                </a:extLst>
              </p:cNvPr>
              <p:cNvSpPr txBox="1"/>
              <p:nvPr/>
            </p:nvSpPr>
            <p:spPr>
              <a:xfrm>
                <a:off x="6173937" y="2720037"/>
                <a:ext cx="652193" cy="261313"/>
              </a:xfrm>
              <a:prstGeom prst="rect">
                <a:avLst/>
              </a:prstGeom>
              <a:noFill/>
            </p:spPr>
            <p:txBody>
              <a:bodyPr wrap="none" lIns="0" rIns="0" rtlCol="0">
                <a:spAutoFit/>
              </a:bodyPr>
              <a:lstStyle/>
              <a:p>
                <a:pPr algn="ctr"/>
                <a:r>
                  <a:rPr lang="en-US" sz="4400" b="1" dirty="0">
                    <a:solidFill>
                      <a:schemeClr val="accent1"/>
                    </a:solidFill>
                    <a:latin typeface="+mj-lt"/>
                    <a:ea typeface="Open Sans" charset="0"/>
                    <a:cs typeface="Open Sans" charset="0"/>
                  </a:rPr>
                  <a:t>Russia</a:t>
                </a:r>
              </a:p>
            </p:txBody>
          </p:sp>
        </p:grpSp>
      </p:grpSp>
      <p:sp>
        <p:nvSpPr>
          <p:cNvPr id="8" name="Rectangle 7">
            <a:extLst>
              <a:ext uri="{FF2B5EF4-FFF2-40B4-BE49-F238E27FC236}">
                <a16:creationId xmlns:a16="http://schemas.microsoft.com/office/drawing/2014/main" id="{A52243D4-8333-402B-9408-B94F66CC519C}"/>
              </a:ext>
            </a:extLst>
          </p:cNvPr>
          <p:cNvSpPr/>
          <p:nvPr/>
        </p:nvSpPr>
        <p:spPr>
          <a:xfrm>
            <a:off x="1468649" y="8899156"/>
            <a:ext cx="7107436" cy="2177904"/>
          </a:xfrm>
          <a:prstGeom prst="rect">
            <a:avLst/>
          </a:prstGeom>
        </p:spPr>
        <p:txBody>
          <a:bodyPr wrap="square">
            <a:spAutoFit/>
          </a:bodyPr>
          <a:lstStyle/>
          <a:p>
            <a:pPr lvl="0">
              <a:lnSpc>
                <a:spcPct val="120000"/>
              </a:lnSpc>
            </a:pPr>
            <a:r>
              <a:rPr lang="en-US" sz="2880" dirty="0"/>
              <a:t>A peep at some distant orb has power to raise and purify our thoughts like a strain of sacred music, or a noble picture, or a passage</a:t>
            </a:r>
          </a:p>
        </p:txBody>
      </p:sp>
      <p:sp>
        <p:nvSpPr>
          <p:cNvPr id="40" name="Rectangle 39">
            <a:extLst>
              <a:ext uri="{FF2B5EF4-FFF2-40B4-BE49-F238E27FC236}">
                <a16:creationId xmlns:a16="http://schemas.microsoft.com/office/drawing/2014/main" id="{D31811A3-6EE5-47DB-9C08-F363B3E64567}"/>
              </a:ext>
            </a:extLst>
          </p:cNvPr>
          <p:cNvSpPr/>
          <p:nvPr/>
        </p:nvSpPr>
        <p:spPr>
          <a:xfrm>
            <a:off x="1443327" y="11621506"/>
            <a:ext cx="7107436" cy="1646092"/>
          </a:xfrm>
          <a:prstGeom prst="rect">
            <a:avLst/>
          </a:prstGeom>
        </p:spPr>
        <p:txBody>
          <a:bodyPr wrap="square">
            <a:spAutoFit/>
          </a:bodyPr>
          <a:lstStyle/>
          <a:p>
            <a:pPr lvl="0">
              <a:lnSpc>
                <a:spcPct val="120000"/>
              </a:lnSpc>
            </a:pPr>
            <a:r>
              <a:rPr lang="en-US" sz="2880" dirty="0"/>
              <a:t>A peep at some distant orb has power to raise and purify our thoughts like a strain.</a:t>
            </a:r>
          </a:p>
        </p:txBody>
      </p:sp>
      <p:sp>
        <p:nvSpPr>
          <p:cNvPr id="41" name="Rectangle 40">
            <a:extLst>
              <a:ext uri="{FF2B5EF4-FFF2-40B4-BE49-F238E27FC236}">
                <a16:creationId xmlns:a16="http://schemas.microsoft.com/office/drawing/2014/main" id="{009457F7-39BA-4EFC-8B46-9AB7DDFAD1C9}"/>
              </a:ext>
            </a:extLst>
          </p:cNvPr>
          <p:cNvSpPr/>
          <p:nvPr/>
        </p:nvSpPr>
        <p:spPr>
          <a:xfrm>
            <a:off x="1468649" y="13812044"/>
            <a:ext cx="7107436" cy="1114279"/>
          </a:xfrm>
          <a:prstGeom prst="rect">
            <a:avLst/>
          </a:prstGeom>
        </p:spPr>
        <p:txBody>
          <a:bodyPr wrap="square">
            <a:spAutoFit/>
          </a:bodyPr>
          <a:lstStyle/>
          <a:p>
            <a:pPr lvl="0">
              <a:lnSpc>
                <a:spcPct val="120000"/>
              </a:lnSpc>
            </a:pPr>
            <a:r>
              <a:rPr lang="en-US" sz="2880" dirty="0"/>
              <a:t>A peep at some distant orb has power to raise.</a:t>
            </a:r>
          </a:p>
        </p:txBody>
      </p:sp>
    </p:spTree>
    <p:extLst>
      <p:ext uri="{BB962C8B-B14F-4D97-AF65-F5344CB8AC3E}">
        <p14:creationId xmlns:p14="http://schemas.microsoft.com/office/powerpoint/2010/main" val="3959184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8649" y="2860122"/>
            <a:ext cx="6073441" cy="4067188"/>
          </a:xfrm>
        </p:spPr>
        <p:txBody>
          <a:bodyPr/>
          <a:lstStyle/>
          <a:p>
            <a:r>
              <a:rPr lang="en-US" sz="10800" dirty="0">
                <a:solidFill>
                  <a:schemeClr val="accent2"/>
                </a:solidFill>
              </a:rPr>
              <a:t>USA </a:t>
            </a:r>
            <a:r>
              <a:rPr lang="en-US" sz="10800" b="1" dirty="0">
                <a:solidFill>
                  <a:schemeClr val="accent2"/>
                </a:solidFill>
              </a:rPr>
              <a:t>CHART</a:t>
            </a:r>
            <a:br>
              <a:rPr lang="en-US" sz="10800" b="1" dirty="0">
                <a:solidFill>
                  <a:schemeClr val="accent2"/>
                </a:solidFill>
              </a:rPr>
            </a:br>
            <a:r>
              <a:rPr lang="en-US" sz="10800" b="1" dirty="0">
                <a:solidFill>
                  <a:schemeClr val="accent2"/>
                </a:solidFill>
              </a:rPr>
              <a:t>SLIDES</a:t>
            </a:r>
          </a:p>
        </p:txBody>
      </p:sp>
      <p:sp>
        <p:nvSpPr>
          <p:cNvPr id="19" name="TextBox 18">
            <a:extLst>
              <a:ext uri="{FF2B5EF4-FFF2-40B4-BE49-F238E27FC236}">
                <a16:creationId xmlns:a16="http://schemas.microsoft.com/office/drawing/2014/main" id="{98172CC9-1ED6-4130-9705-420874FB7D7C}"/>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8" name="Rectangle 7">
            <a:extLst>
              <a:ext uri="{FF2B5EF4-FFF2-40B4-BE49-F238E27FC236}">
                <a16:creationId xmlns:a16="http://schemas.microsoft.com/office/drawing/2014/main" id="{A52243D4-8333-402B-9408-B94F66CC519C}"/>
              </a:ext>
            </a:extLst>
          </p:cNvPr>
          <p:cNvSpPr/>
          <p:nvPr/>
        </p:nvSpPr>
        <p:spPr>
          <a:xfrm>
            <a:off x="1468649" y="7305575"/>
            <a:ext cx="7107436" cy="2177904"/>
          </a:xfrm>
          <a:prstGeom prst="rect">
            <a:avLst/>
          </a:prstGeom>
        </p:spPr>
        <p:txBody>
          <a:bodyPr wrap="square">
            <a:spAutoFit/>
          </a:bodyPr>
          <a:lstStyle/>
          <a:p>
            <a:pPr lvl="0">
              <a:lnSpc>
                <a:spcPct val="120000"/>
              </a:lnSpc>
            </a:pPr>
            <a:r>
              <a:rPr lang="en-US" sz="2880" dirty="0"/>
              <a:t>A peep at some distant orb has power to raise and purify our thoughts like a strain of sacred music, or a noble picture, or a passage</a:t>
            </a:r>
          </a:p>
        </p:txBody>
      </p:sp>
      <p:sp>
        <p:nvSpPr>
          <p:cNvPr id="40" name="Rectangle 39">
            <a:extLst>
              <a:ext uri="{FF2B5EF4-FFF2-40B4-BE49-F238E27FC236}">
                <a16:creationId xmlns:a16="http://schemas.microsoft.com/office/drawing/2014/main" id="{D31811A3-6EE5-47DB-9C08-F363B3E64567}"/>
              </a:ext>
            </a:extLst>
          </p:cNvPr>
          <p:cNvSpPr/>
          <p:nvPr/>
        </p:nvSpPr>
        <p:spPr>
          <a:xfrm>
            <a:off x="1443327" y="10027925"/>
            <a:ext cx="7107436" cy="1646092"/>
          </a:xfrm>
          <a:prstGeom prst="rect">
            <a:avLst/>
          </a:prstGeom>
        </p:spPr>
        <p:txBody>
          <a:bodyPr wrap="square">
            <a:spAutoFit/>
          </a:bodyPr>
          <a:lstStyle/>
          <a:p>
            <a:pPr lvl="0">
              <a:lnSpc>
                <a:spcPct val="120000"/>
              </a:lnSpc>
            </a:pPr>
            <a:r>
              <a:rPr lang="en-US" sz="2880" dirty="0"/>
              <a:t>A peep at some distant orb has power to raise and purify our thoughts like a strain.</a:t>
            </a:r>
          </a:p>
        </p:txBody>
      </p:sp>
      <p:sp>
        <p:nvSpPr>
          <p:cNvPr id="42" name="Freeform 7">
            <a:extLst>
              <a:ext uri="{FF2B5EF4-FFF2-40B4-BE49-F238E27FC236}">
                <a16:creationId xmlns:a16="http://schemas.microsoft.com/office/drawing/2014/main" id="{95A529C0-3B3F-42C0-BB67-81E5C999E1AA}"/>
              </a:ext>
            </a:extLst>
          </p:cNvPr>
          <p:cNvSpPr>
            <a:spLocks/>
          </p:cNvSpPr>
          <p:nvPr/>
        </p:nvSpPr>
        <p:spPr bwMode="auto">
          <a:xfrm>
            <a:off x="16480036" y="9171406"/>
            <a:ext cx="3115383" cy="1615068"/>
          </a:xfrm>
          <a:custGeom>
            <a:avLst/>
            <a:gdLst>
              <a:gd name="T0" fmla="*/ 87 w 733"/>
              <a:gd name="T1" fmla="*/ 5 h 380"/>
              <a:gd name="T2" fmla="*/ 0 w 733"/>
              <a:gd name="T3" fmla="*/ 53 h 380"/>
              <a:gd name="T4" fmla="*/ 250 w 733"/>
              <a:gd name="T5" fmla="*/ 274 h 380"/>
              <a:gd name="T6" fmla="*/ 265 w 733"/>
              <a:gd name="T7" fmla="*/ 282 h 380"/>
              <a:gd name="T8" fmla="*/ 281 w 733"/>
              <a:gd name="T9" fmla="*/ 301 h 380"/>
              <a:gd name="T10" fmla="*/ 305 w 733"/>
              <a:gd name="T11" fmla="*/ 294 h 380"/>
              <a:gd name="T12" fmla="*/ 317 w 733"/>
              <a:gd name="T13" fmla="*/ 303 h 380"/>
              <a:gd name="T14" fmla="*/ 322 w 733"/>
              <a:gd name="T15" fmla="*/ 315 h 380"/>
              <a:gd name="T16" fmla="*/ 349 w 733"/>
              <a:gd name="T17" fmla="*/ 322 h 380"/>
              <a:gd name="T18" fmla="*/ 361 w 733"/>
              <a:gd name="T19" fmla="*/ 325 h 380"/>
              <a:gd name="T20" fmla="*/ 370 w 733"/>
              <a:gd name="T21" fmla="*/ 322 h 380"/>
              <a:gd name="T22" fmla="*/ 385 w 733"/>
              <a:gd name="T23" fmla="*/ 334 h 380"/>
              <a:gd name="T24" fmla="*/ 414 w 733"/>
              <a:gd name="T25" fmla="*/ 332 h 380"/>
              <a:gd name="T26" fmla="*/ 423 w 733"/>
              <a:gd name="T27" fmla="*/ 344 h 380"/>
              <a:gd name="T28" fmla="*/ 428 w 733"/>
              <a:gd name="T29" fmla="*/ 356 h 380"/>
              <a:gd name="T30" fmla="*/ 447 w 733"/>
              <a:gd name="T31" fmla="*/ 349 h 380"/>
              <a:gd name="T32" fmla="*/ 476 w 733"/>
              <a:gd name="T33" fmla="*/ 361 h 380"/>
              <a:gd name="T34" fmla="*/ 488 w 733"/>
              <a:gd name="T35" fmla="*/ 356 h 380"/>
              <a:gd name="T36" fmla="*/ 495 w 733"/>
              <a:gd name="T37" fmla="*/ 358 h 380"/>
              <a:gd name="T38" fmla="*/ 498 w 733"/>
              <a:gd name="T39" fmla="*/ 375 h 380"/>
              <a:gd name="T40" fmla="*/ 502 w 733"/>
              <a:gd name="T41" fmla="*/ 366 h 380"/>
              <a:gd name="T42" fmla="*/ 517 w 733"/>
              <a:gd name="T43" fmla="*/ 351 h 380"/>
              <a:gd name="T44" fmla="*/ 522 w 733"/>
              <a:gd name="T45" fmla="*/ 358 h 380"/>
              <a:gd name="T46" fmla="*/ 536 w 733"/>
              <a:gd name="T47" fmla="*/ 361 h 380"/>
              <a:gd name="T48" fmla="*/ 546 w 733"/>
              <a:gd name="T49" fmla="*/ 358 h 380"/>
              <a:gd name="T50" fmla="*/ 548 w 733"/>
              <a:gd name="T51" fmla="*/ 361 h 380"/>
              <a:gd name="T52" fmla="*/ 570 w 733"/>
              <a:gd name="T53" fmla="*/ 375 h 380"/>
              <a:gd name="T54" fmla="*/ 589 w 733"/>
              <a:gd name="T55" fmla="*/ 361 h 380"/>
              <a:gd name="T56" fmla="*/ 625 w 733"/>
              <a:gd name="T57" fmla="*/ 354 h 380"/>
              <a:gd name="T58" fmla="*/ 637 w 733"/>
              <a:gd name="T59" fmla="*/ 354 h 380"/>
              <a:gd name="T60" fmla="*/ 670 w 733"/>
              <a:gd name="T61" fmla="*/ 351 h 380"/>
              <a:gd name="T62" fmla="*/ 716 w 733"/>
              <a:gd name="T63" fmla="*/ 373 h 380"/>
              <a:gd name="T64" fmla="*/ 726 w 733"/>
              <a:gd name="T65" fmla="*/ 378 h 380"/>
              <a:gd name="T66" fmla="*/ 733 w 733"/>
              <a:gd name="T67" fmla="*/ 190 h 380"/>
              <a:gd name="T68" fmla="*/ 716 w 733"/>
              <a:gd name="T69" fmla="*/ 2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3" h="380">
                <a:moveTo>
                  <a:pt x="716" y="20"/>
                </a:moveTo>
                <a:lnTo>
                  <a:pt x="87" y="5"/>
                </a:lnTo>
                <a:lnTo>
                  <a:pt x="3" y="0"/>
                </a:lnTo>
                <a:lnTo>
                  <a:pt x="0" y="53"/>
                </a:lnTo>
                <a:lnTo>
                  <a:pt x="255" y="68"/>
                </a:lnTo>
                <a:lnTo>
                  <a:pt x="250" y="274"/>
                </a:lnTo>
                <a:lnTo>
                  <a:pt x="257" y="277"/>
                </a:lnTo>
                <a:lnTo>
                  <a:pt x="265" y="282"/>
                </a:lnTo>
                <a:lnTo>
                  <a:pt x="277" y="296"/>
                </a:lnTo>
                <a:lnTo>
                  <a:pt x="281" y="301"/>
                </a:lnTo>
                <a:lnTo>
                  <a:pt x="301" y="298"/>
                </a:lnTo>
                <a:lnTo>
                  <a:pt x="305" y="294"/>
                </a:lnTo>
                <a:lnTo>
                  <a:pt x="315" y="298"/>
                </a:lnTo>
                <a:lnTo>
                  <a:pt x="317" y="303"/>
                </a:lnTo>
                <a:lnTo>
                  <a:pt x="317" y="308"/>
                </a:lnTo>
                <a:lnTo>
                  <a:pt x="322" y="315"/>
                </a:lnTo>
                <a:lnTo>
                  <a:pt x="325" y="318"/>
                </a:lnTo>
                <a:lnTo>
                  <a:pt x="349" y="322"/>
                </a:lnTo>
                <a:lnTo>
                  <a:pt x="356" y="325"/>
                </a:lnTo>
                <a:lnTo>
                  <a:pt x="361" y="325"/>
                </a:lnTo>
                <a:lnTo>
                  <a:pt x="363" y="325"/>
                </a:lnTo>
                <a:lnTo>
                  <a:pt x="370" y="322"/>
                </a:lnTo>
                <a:lnTo>
                  <a:pt x="375" y="330"/>
                </a:lnTo>
                <a:lnTo>
                  <a:pt x="385" y="334"/>
                </a:lnTo>
                <a:lnTo>
                  <a:pt x="392" y="327"/>
                </a:lnTo>
                <a:lnTo>
                  <a:pt x="414" y="332"/>
                </a:lnTo>
                <a:lnTo>
                  <a:pt x="414" y="334"/>
                </a:lnTo>
                <a:lnTo>
                  <a:pt x="423" y="344"/>
                </a:lnTo>
                <a:lnTo>
                  <a:pt x="428" y="344"/>
                </a:lnTo>
                <a:lnTo>
                  <a:pt x="428" y="356"/>
                </a:lnTo>
                <a:lnTo>
                  <a:pt x="445" y="358"/>
                </a:lnTo>
                <a:lnTo>
                  <a:pt x="447" y="349"/>
                </a:lnTo>
                <a:lnTo>
                  <a:pt x="454" y="346"/>
                </a:lnTo>
                <a:lnTo>
                  <a:pt x="476" y="361"/>
                </a:lnTo>
                <a:lnTo>
                  <a:pt x="478" y="361"/>
                </a:lnTo>
                <a:lnTo>
                  <a:pt x="488" y="356"/>
                </a:lnTo>
                <a:lnTo>
                  <a:pt x="495" y="356"/>
                </a:lnTo>
                <a:lnTo>
                  <a:pt x="495" y="358"/>
                </a:lnTo>
                <a:lnTo>
                  <a:pt x="495" y="368"/>
                </a:lnTo>
                <a:lnTo>
                  <a:pt x="498" y="375"/>
                </a:lnTo>
                <a:lnTo>
                  <a:pt x="502" y="371"/>
                </a:lnTo>
                <a:lnTo>
                  <a:pt x="502" y="366"/>
                </a:lnTo>
                <a:lnTo>
                  <a:pt x="510" y="356"/>
                </a:lnTo>
                <a:lnTo>
                  <a:pt x="517" y="351"/>
                </a:lnTo>
                <a:lnTo>
                  <a:pt x="522" y="351"/>
                </a:lnTo>
                <a:lnTo>
                  <a:pt x="522" y="358"/>
                </a:lnTo>
                <a:lnTo>
                  <a:pt x="531" y="361"/>
                </a:lnTo>
                <a:lnTo>
                  <a:pt x="536" y="361"/>
                </a:lnTo>
                <a:lnTo>
                  <a:pt x="541" y="356"/>
                </a:lnTo>
                <a:lnTo>
                  <a:pt x="546" y="358"/>
                </a:lnTo>
                <a:lnTo>
                  <a:pt x="548" y="358"/>
                </a:lnTo>
                <a:lnTo>
                  <a:pt x="548" y="361"/>
                </a:lnTo>
                <a:lnTo>
                  <a:pt x="555" y="366"/>
                </a:lnTo>
                <a:lnTo>
                  <a:pt x="570" y="375"/>
                </a:lnTo>
                <a:lnTo>
                  <a:pt x="584" y="363"/>
                </a:lnTo>
                <a:lnTo>
                  <a:pt x="589" y="361"/>
                </a:lnTo>
                <a:lnTo>
                  <a:pt x="608" y="361"/>
                </a:lnTo>
                <a:lnTo>
                  <a:pt x="625" y="354"/>
                </a:lnTo>
                <a:lnTo>
                  <a:pt x="630" y="354"/>
                </a:lnTo>
                <a:lnTo>
                  <a:pt x="637" y="354"/>
                </a:lnTo>
                <a:lnTo>
                  <a:pt x="656" y="356"/>
                </a:lnTo>
                <a:lnTo>
                  <a:pt x="670" y="351"/>
                </a:lnTo>
                <a:lnTo>
                  <a:pt x="673" y="349"/>
                </a:lnTo>
                <a:lnTo>
                  <a:pt x="716" y="373"/>
                </a:lnTo>
                <a:lnTo>
                  <a:pt x="723" y="375"/>
                </a:lnTo>
                <a:lnTo>
                  <a:pt x="726" y="378"/>
                </a:lnTo>
                <a:lnTo>
                  <a:pt x="731" y="380"/>
                </a:lnTo>
                <a:lnTo>
                  <a:pt x="733" y="190"/>
                </a:lnTo>
                <a:lnTo>
                  <a:pt x="718" y="72"/>
                </a:lnTo>
                <a:lnTo>
                  <a:pt x="716" y="2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18826B7C-C592-48B9-B72A-7B8620831B20}"/>
              </a:ext>
            </a:extLst>
          </p:cNvPr>
          <p:cNvSpPr>
            <a:spLocks/>
          </p:cNvSpPr>
          <p:nvPr/>
        </p:nvSpPr>
        <p:spPr bwMode="auto">
          <a:xfrm>
            <a:off x="22872307" y="9838685"/>
            <a:ext cx="1989084" cy="2052836"/>
          </a:xfrm>
          <a:custGeom>
            <a:avLst/>
            <a:gdLst>
              <a:gd name="T0" fmla="*/ 65 w 468"/>
              <a:gd name="T1" fmla="*/ 254 h 483"/>
              <a:gd name="T2" fmla="*/ 74 w 468"/>
              <a:gd name="T3" fmla="*/ 276 h 483"/>
              <a:gd name="T4" fmla="*/ 86 w 468"/>
              <a:gd name="T5" fmla="*/ 288 h 483"/>
              <a:gd name="T6" fmla="*/ 89 w 468"/>
              <a:gd name="T7" fmla="*/ 305 h 483"/>
              <a:gd name="T8" fmla="*/ 93 w 468"/>
              <a:gd name="T9" fmla="*/ 317 h 483"/>
              <a:gd name="T10" fmla="*/ 86 w 468"/>
              <a:gd name="T11" fmla="*/ 343 h 483"/>
              <a:gd name="T12" fmla="*/ 81 w 468"/>
              <a:gd name="T13" fmla="*/ 375 h 483"/>
              <a:gd name="T14" fmla="*/ 91 w 468"/>
              <a:gd name="T15" fmla="*/ 427 h 483"/>
              <a:gd name="T16" fmla="*/ 103 w 468"/>
              <a:gd name="T17" fmla="*/ 449 h 483"/>
              <a:gd name="T18" fmla="*/ 113 w 468"/>
              <a:gd name="T19" fmla="*/ 463 h 483"/>
              <a:gd name="T20" fmla="*/ 117 w 468"/>
              <a:gd name="T21" fmla="*/ 478 h 483"/>
              <a:gd name="T22" fmla="*/ 367 w 468"/>
              <a:gd name="T23" fmla="*/ 475 h 483"/>
              <a:gd name="T24" fmla="*/ 384 w 468"/>
              <a:gd name="T25" fmla="*/ 483 h 483"/>
              <a:gd name="T26" fmla="*/ 379 w 468"/>
              <a:gd name="T27" fmla="*/ 447 h 483"/>
              <a:gd name="T28" fmla="*/ 382 w 468"/>
              <a:gd name="T29" fmla="*/ 432 h 483"/>
              <a:gd name="T30" fmla="*/ 406 w 468"/>
              <a:gd name="T31" fmla="*/ 437 h 483"/>
              <a:gd name="T32" fmla="*/ 430 w 468"/>
              <a:gd name="T33" fmla="*/ 435 h 483"/>
              <a:gd name="T34" fmla="*/ 422 w 468"/>
              <a:gd name="T35" fmla="*/ 408 h 483"/>
              <a:gd name="T36" fmla="*/ 425 w 468"/>
              <a:gd name="T37" fmla="*/ 387 h 483"/>
              <a:gd name="T38" fmla="*/ 439 w 468"/>
              <a:gd name="T39" fmla="*/ 334 h 483"/>
              <a:gd name="T40" fmla="*/ 454 w 468"/>
              <a:gd name="T41" fmla="*/ 305 h 483"/>
              <a:gd name="T42" fmla="*/ 466 w 468"/>
              <a:gd name="T43" fmla="*/ 295 h 483"/>
              <a:gd name="T44" fmla="*/ 461 w 468"/>
              <a:gd name="T45" fmla="*/ 288 h 483"/>
              <a:gd name="T46" fmla="*/ 456 w 468"/>
              <a:gd name="T47" fmla="*/ 286 h 483"/>
              <a:gd name="T48" fmla="*/ 439 w 468"/>
              <a:gd name="T49" fmla="*/ 283 h 483"/>
              <a:gd name="T50" fmla="*/ 432 w 468"/>
              <a:gd name="T51" fmla="*/ 254 h 483"/>
              <a:gd name="T52" fmla="*/ 408 w 468"/>
              <a:gd name="T53" fmla="*/ 235 h 483"/>
              <a:gd name="T54" fmla="*/ 391 w 468"/>
              <a:gd name="T55" fmla="*/ 201 h 483"/>
              <a:gd name="T56" fmla="*/ 382 w 468"/>
              <a:gd name="T57" fmla="*/ 187 h 483"/>
              <a:gd name="T58" fmla="*/ 355 w 468"/>
              <a:gd name="T59" fmla="*/ 170 h 483"/>
              <a:gd name="T60" fmla="*/ 346 w 468"/>
              <a:gd name="T61" fmla="*/ 156 h 483"/>
              <a:gd name="T62" fmla="*/ 336 w 468"/>
              <a:gd name="T63" fmla="*/ 144 h 483"/>
              <a:gd name="T64" fmla="*/ 295 w 468"/>
              <a:gd name="T65" fmla="*/ 113 h 483"/>
              <a:gd name="T66" fmla="*/ 278 w 468"/>
              <a:gd name="T67" fmla="*/ 98 h 483"/>
              <a:gd name="T68" fmla="*/ 259 w 468"/>
              <a:gd name="T69" fmla="*/ 72 h 483"/>
              <a:gd name="T70" fmla="*/ 247 w 468"/>
              <a:gd name="T71" fmla="*/ 57 h 483"/>
              <a:gd name="T72" fmla="*/ 206 w 468"/>
              <a:gd name="T73" fmla="*/ 43 h 483"/>
              <a:gd name="T74" fmla="*/ 206 w 468"/>
              <a:gd name="T75" fmla="*/ 16 h 483"/>
              <a:gd name="T76" fmla="*/ 216 w 468"/>
              <a:gd name="T77" fmla="*/ 7 h 483"/>
              <a:gd name="T78" fmla="*/ 216 w 468"/>
              <a:gd name="T79" fmla="*/ 0 h 483"/>
              <a:gd name="T80" fmla="*/ 0 w 468"/>
              <a:gd name="T81" fmla="*/ 2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8" h="483">
                <a:moveTo>
                  <a:pt x="0" y="28"/>
                </a:moveTo>
                <a:lnTo>
                  <a:pt x="65" y="254"/>
                </a:lnTo>
                <a:lnTo>
                  <a:pt x="69" y="262"/>
                </a:lnTo>
                <a:lnTo>
                  <a:pt x="74" y="276"/>
                </a:lnTo>
                <a:lnTo>
                  <a:pt x="77" y="283"/>
                </a:lnTo>
                <a:lnTo>
                  <a:pt x="86" y="288"/>
                </a:lnTo>
                <a:lnTo>
                  <a:pt x="91" y="295"/>
                </a:lnTo>
                <a:lnTo>
                  <a:pt x="89" y="305"/>
                </a:lnTo>
                <a:lnTo>
                  <a:pt x="96" y="314"/>
                </a:lnTo>
                <a:lnTo>
                  <a:pt x="93" y="317"/>
                </a:lnTo>
                <a:lnTo>
                  <a:pt x="86" y="329"/>
                </a:lnTo>
                <a:lnTo>
                  <a:pt x="86" y="343"/>
                </a:lnTo>
                <a:lnTo>
                  <a:pt x="81" y="355"/>
                </a:lnTo>
                <a:lnTo>
                  <a:pt x="81" y="375"/>
                </a:lnTo>
                <a:lnTo>
                  <a:pt x="93" y="399"/>
                </a:lnTo>
                <a:lnTo>
                  <a:pt x="91" y="427"/>
                </a:lnTo>
                <a:lnTo>
                  <a:pt x="103" y="444"/>
                </a:lnTo>
                <a:lnTo>
                  <a:pt x="103" y="449"/>
                </a:lnTo>
                <a:lnTo>
                  <a:pt x="105" y="454"/>
                </a:lnTo>
                <a:lnTo>
                  <a:pt x="113" y="463"/>
                </a:lnTo>
                <a:lnTo>
                  <a:pt x="113" y="471"/>
                </a:lnTo>
                <a:lnTo>
                  <a:pt x="117" y="478"/>
                </a:lnTo>
                <a:lnTo>
                  <a:pt x="362" y="463"/>
                </a:lnTo>
                <a:lnTo>
                  <a:pt x="367" y="475"/>
                </a:lnTo>
                <a:lnTo>
                  <a:pt x="370" y="480"/>
                </a:lnTo>
                <a:lnTo>
                  <a:pt x="384" y="483"/>
                </a:lnTo>
                <a:lnTo>
                  <a:pt x="386" y="468"/>
                </a:lnTo>
                <a:lnTo>
                  <a:pt x="379" y="447"/>
                </a:lnTo>
                <a:lnTo>
                  <a:pt x="379" y="437"/>
                </a:lnTo>
                <a:lnTo>
                  <a:pt x="382" y="432"/>
                </a:lnTo>
                <a:lnTo>
                  <a:pt x="389" y="427"/>
                </a:lnTo>
                <a:lnTo>
                  <a:pt x="406" y="437"/>
                </a:lnTo>
                <a:lnTo>
                  <a:pt x="422" y="437"/>
                </a:lnTo>
                <a:lnTo>
                  <a:pt x="430" y="435"/>
                </a:lnTo>
                <a:lnTo>
                  <a:pt x="427" y="418"/>
                </a:lnTo>
                <a:lnTo>
                  <a:pt x="422" y="408"/>
                </a:lnTo>
                <a:lnTo>
                  <a:pt x="422" y="396"/>
                </a:lnTo>
                <a:lnTo>
                  <a:pt x="425" y="387"/>
                </a:lnTo>
                <a:lnTo>
                  <a:pt x="437" y="350"/>
                </a:lnTo>
                <a:lnTo>
                  <a:pt x="439" y="334"/>
                </a:lnTo>
                <a:lnTo>
                  <a:pt x="446" y="319"/>
                </a:lnTo>
                <a:lnTo>
                  <a:pt x="454" y="305"/>
                </a:lnTo>
                <a:lnTo>
                  <a:pt x="461" y="295"/>
                </a:lnTo>
                <a:lnTo>
                  <a:pt x="466" y="295"/>
                </a:lnTo>
                <a:lnTo>
                  <a:pt x="468" y="290"/>
                </a:lnTo>
                <a:lnTo>
                  <a:pt x="461" y="288"/>
                </a:lnTo>
                <a:lnTo>
                  <a:pt x="461" y="286"/>
                </a:lnTo>
                <a:lnTo>
                  <a:pt x="456" y="286"/>
                </a:lnTo>
                <a:lnTo>
                  <a:pt x="444" y="286"/>
                </a:lnTo>
                <a:lnTo>
                  <a:pt x="439" y="283"/>
                </a:lnTo>
                <a:lnTo>
                  <a:pt x="437" y="276"/>
                </a:lnTo>
                <a:lnTo>
                  <a:pt x="432" y="254"/>
                </a:lnTo>
                <a:lnTo>
                  <a:pt x="420" y="240"/>
                </a:lnTo>
                <a:lnTo>
                  <a:pt x="408" y="235"/>
                </a:lnTo>
                <a:lnTo>
                  <a:pt x="401" y="214"/>
                </a:lnTo>
                <a:lnTo>
                  <a:pt x="391" y="201"/>
                </a:lnTo>
                <a:lnTo>
                  <a:pt x="389" y="189"/>
                </a:lnTo>
                <a:lnTo>
                  <a:pt x="382" y="187"/>
                </a:lnTo>
                <a:lnTo>
                  <a:pt x="365" y="182"/>
                </a:lnTo>
                <a:lnTo>
                  <a:pt x="355" y="170"/>
                </a:lnTo>
                <a:lnTo>
                  <a:pt x="346" y="163"/>
                </a:lnTo>
                <a:lnTo>
                  <a:pt x="346" y="156"/>
                </a:lnTo>
                <a:lnTo>
                  <a:pt x="341" y="146"/>
                </a:lnTo>
                <a:lnTo>
                  <a:pt x="336" y="144"/>
                </a:lnTo>
                <a:lnTo>
                  <a:pt x="322" y="137"/>
                </a:lnTo>
                <a:lnTo>
                  <a:pt x="295" y="113"/>
                </a:lnTo>
                <a:lnTo>
                  <a:pt x="283" y="108"/>
                </a:lnTo>
                <a:lnTo>
                  <a:pt x="278" y="98"/>
                </a:lnTo>
                <a:lnTo>
                  <a:pt x="266" y="89"/>
                </a:lnTo>
                <a:lnTo>
                  <a:pt x="259" y="72"/>
                </a:lnTo>
                <a:lnTo>
                  <a:pt x="250" y="64"/>
                </a:lnTo>
                <a:lnTo>
                  <a:pt x="247" y="57"/>
                </a:lnTo>
                <a:lnTo>
                  <a:pt x="230" y="52"/>
                </a:lnTo>
                <a:lnTo>
                  <a:pt x="206" y="43"/>
                </a:lnTo>
                <a:lnTo>
                  <a:pt x="199" y="36"/>
                </a:lnTo>
                <a:lnTo>
                  <a:pt x="206" y="16"/>
                </a:lnTo>
                <a:lnTo>
                  <a:pt x="214" y="12"/>
                </a:lnTo>
                <a:lnTo>
                  <a:pt x="216" y="7"/>
                </a:lnTo>
                <a:lnTo>
                  <a:pt x="218" y="2"/>
                </a:lnTo>
                <a:lnTo>
                  <a:pt x="216" y="0"/>
                </a:lnTo>
                <a:lnTo>
                  <a:pt x="89" y="19"/>
                </a:lnTo>
                <a:lnTo>
                  <a:pt x="0" y="2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280A44E7-6F43-40BF-96C0-AFED9C6DDFEE}"/>
              </a:ext>
            </a:extLst>
          </p:cNvPr>
          <p:cNvSpPr>
            <a:spLocks noEditPoints="1"/>
          </p:cNvSpPr>
          <p:nvPr/>
        </p:nvSpPr>
        <p:spPr bwMode="auto">
          <a:xfrm>
            <a:off x="23522583" y="7547837"/>
            <a:ext cx="2839120" cy="1585316"/>
          </a:xfrm>
          <a:custGeom>
            <a:avLst/>
            <a:gdLst>
              <a:gd name="T0" fmla="*/ 200 w 668"/>
              <a:gd name="T1" fmla="*/ 349 h 373"/>
              <a:gd name="T2" fmla="*/ 164 w 668"/>
              <a:gd name="T3" fmla="*/ 354 h 373"/>
              <a:gd name="T4" fmla="*/ 142 w 668"/>
              <a:gd name="T5" fmla="*/ 356 h 373"/>
              <a:gd name="T6" fmla="*/ 37 w 668"/>
              <a:gd name="T7" fmla="*/ 354 h 373"/>
              <a:gd name="T8" fmla="*/ 56 w 668"/>
              <a:gd name="T9" fmla="*/ 327 h 373"/>
              <a:gd name="T10" fmla="*/ 68 w 668"/>
              <a:gd name="T11" fmla="*/ 308 h 373"/>
              <a:gd name="T12" fmla="*/ 123 w 668"/>
              <a:gd name="T13" fmla="*/ 255 h 373"/>
              <a:gd name="T14" fmla="*/ 137 w 668"/>
              <a:gd name="T15" fmla="*/ 277 h 373"/>
              <a:gd name="T16" fmla="*/ 173 w 668"/>
              <a:gd name="T17" fmla="*/ 277 h 373"/>
              <a:gd name="T18" fmla="*/ 188 w 668"/>
              <a:gd name="T19" fmla="*/ 274 h 373"/>
              <a:gd name="T20" fmla="*/ 219 w 668"/>
              <a:gd name="T21" fmla="*/ 267 h 373"/>
              <a:gd name="T22" fmla="*/ 231 w 668"/>
              <a:gd name="T23" fmla="*/ 257 h 373"/>
              <a:gd name="T24" fmla="*/ 267 w 668"/>
              <a:gd name="T25" fmla="*/ 226 h 373"/>
              <a:gd name="T26" fmla="*/ 279 w 668"/>
              <a:gd name="T27" fmla="*/ 180 h 373"/>
              <a:gd name="T28" fmla="*/ 310 w 668"/>
              <a:gd name="T29" fmla="*/ 116 h 373"/>
              <a:gd name="T30" fmla="*/ 329 w 668"/>
              <a:gd name="T31" fmla="*/ 123 h 373"/>
              <a:gd name="T32" fmla="*/ 349 w 668"/>
              <a:gd name="T33" fmla="*/ 75 h 373"/>
              <a:gd name="T34" fmla="*/ 373 w 668"/>
              <a:gd name="T35" fmla="*/ 60 h 373"/>
              <a:gd name="T36" fmla="*/ 387 w 668"/>
              <a:gd name="T37" fmla="*/ 34 h 373"/>
              <a:gd name="T38" fmla="*/ 387 w 668"/>
              <a:gd name="T39" fmla="*/ 7 h 373"/>
              <a:gd name="T40" fmla="*/ 430 w 668"/>
              <a:gd name="T41" fmla="*/ 27 h 373"/>
              <a:gd name="T42" fmla="*/ 442 w 668"/>
              <a:gd name="T43" fmla="*/ 5 h 373"/>
              <a:gd name="T44" fmla="*/ 464 w 668"/>
              <a:gd name="T45" fmla="*/ 10 h 373"/>
              <a:gd name="T46" fmla="*/ 483 w 668"/>
              <a:gd name="T47" fmla="*/ 29 h 373"/>
              <a:gd name="T48" fmla="*/ 510 w 668"/>
              <a:gd name="T49" fmla="*/ 48 h 373"/>
              <a:gd name="T50" fmla="*/ 490 w 668"/>
              <a:gd name="T51" fmla="*/ 89 h 373"/>
              <a:gd name="T52" fmla="*/ 514 w 668"/>
              <a:gd name="T53" fmla="*/ 96 h 373"/>
              <a:gd name="T54" fmla="*/ 534 w 668"/>
              <a:gd name="T55" fmla="*/ 108 h 373"/>
              <a:gd name="T56" fmla="*/ 548 w 668"/>
              <a:gd name="T57" fmla="*/ 113 h 373"/>
              <a:gd name="T58" fmla="*/ 584 w 668"/>
              <a:gd name="T59" fmla="*/ 128 h 373"/>
              <a:gd name="T60" fmla="*/ 586 w 668"/>
              <a:gd name="T61" fmla="*/ 144 h 373"/>
              <a:gd name="T62" fmla="*/ 582 w 668"/>
              <a:gd name="T63" fmla="*/ 164 h 373"/>
              <a:gd name="T64" fmla="*/ 603 w 668"/>
              <a:gd name="T65" fmla="*/ 183 h 373"/>
              <a:gd name="T66" fmla="*/ 589 w 668"/>
              <a:gd name="T67" fmla="*/ 188 h 373"/>
              <a:gd name="T68" fmla="*/ 594 w 668"/>
              <a:gd name="T69" fmla="*/ 197 h 373"/>
              <a:gd name="T70" fmla="*/ 582 w 668"/>
              <a:gd name="T71" fmla="*/ 202 h 373"/>
              <a:gd name="T72" fmla="*/ 596 w 668"/>
              <a:gd name="T73" fmla="*/ 209 h 373"/>
              <a:gd name="T74" fmla="*/ 598 w 668"/>
              <a:gd name="T75" fmla="*/ 229 h 373"/>
              <a:gd name="T76" fmla="*/ 579 w 668"/>
              <a:gd name="T77" fmla="*/ 229 h 373"/>
              <a:gd name="T78" fmla="*/ 606 w 668"/>
              <a:gd name="T79" fmla="*/ 236 h 373"/>
              <a:gd name="T80" fmla="*/ 637 w 668"/>
              <a:gd name="T81" fmla="*/ 231 h 373"/>
              <a:gd name="T82" fmla="*/ 639 w 668"/>
              <a:gd name="T83" fmla="*/ 267 h 373"/>
              <a:gd name="T84" fmla="*/ 634 w 668"/>
              <a:gd name="T85" fmla="*/ 118 h 373"/>
              <a:gd name="T86" fmla="*/ 637 w 668"/>
              <a:gd name="T87" fmla="*/ 132 h 373"/>
              <a:gd name="T88" fmla="*/ 625 w 668"/>
              <a:gd name="T89" fmla="*/ 164 h 373"/>
              <a:gd name="T90" fmla="*/ 632 w 668"/>
              <a:gd name="T91" fmla="*/ 207 h 373"/>
              <a:gd name="T92" fmla="*/ 649 w 668"/>
              <a:gd name="T93" fmla="*/ 152 h 373"/>
              <a:gd name="T94" fmla="*/ 654 w 668"/>
              <a:gd name="T95" fmla="*/ 118 h 373"/>
              <a:gd name="T96" fmla="*/ 668 w 668"/>
              <a:gd name="T97" fmla="*/ 9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8" h="373">
                <a:moveTo>
                  <a:pt x="639" y="272"/>
                </a:moveTo>
                <a:lnTo>
                  <a:pt x="426" y="313"/>
                </a:lnTo>
                <a:lnTo>
                  <a:pt x="200" y="349"/>
                </a:lnTo>
                <a:lnTo>
                  <a:pt x="195" y="349"/>
                </a:lnTo>
                <a:lnTo>
                  <a:pt x="185" y="351"/>
                </a:lnTo>
                <a:lnTo>
                  <a:pt x="164" y="354"/>
                </a:lnTo>
                <a:lnTo>
                  <a:pt x="164" y="349"/>
                </a:lnTo>
                <a:lnTo>
                  <a:pt x="142" y="354"/>
                </a:lnTo>
                <a:lnTo>
                  <a:pt x="142" y="356"/>
                </a:lnTo>
                <a:lnTo>
                  <a:pt x="0" y="373"/>
                </a:lnTo>
                <a:lnTo>
                  <a:pt x="5" y="368"/>
                </a:lnTo>
                <a:lnTo>
                  <a:pt x="37" y="354"/>
                </a:lnTo>
                <a:lnTo>
                  <a:pt x="39" y="346"/>
                </a:lnTo>
                <a:lnTo>
                  <a:pt x="56" y="334"/>
                </a:lnTo>
                <a:lnTo>
                  <a:pt x="56" y="327"/>
                </a:lnTo>
                <a:lnTo>
                  <a:pt x="58" y="322"/>
                </a:lnTo>
                <a:lnTo>
                  <a:pt x="68" y="317"/>
                </a:lnTo>
                <a:lnTo>
                  <a:pt x="68" y="308"/>
                </a:lnTo>
                <a:lnTo>
                  <a:pt x="77" y="301"/>
                </a:lnTo>
                <a:lnTo>
                  <a:pt x="121" y="262"/>
                </a:lnTo>
                <a:lnTo>
                  <a:pt x="123" y="255"/>
                </a:lnTo>
                <a:lnTo>
                  <a:pt x="125" y="257"/>
                </a:lnTo>
                <a:lnTo>
                  <a:pt x="123" y="265"/>
                </a:lnTo>
                <a:lnTo>
                  <a:pt x="137" y="277"/>
                </a:lnTo>
                <a:lnTo>
                  <a:pt x="154" y="284"/>
                </a:lnTo>
                <a:lnTo>
                  <a:pt x="164" y="286"/>
                </a:lnTo>
                <a:lnTo>
                  <a:pt x="173" y="277"/>
                </a:lnTo>
                <a:lnTo>
                  <a:pt x="173" y="272"/>
                </a:lnTo>
                <a:lnTo>
                  <a:pt x="181" y="267"/>
                </a:lnTo>
                <a:lnTo>
                  <a:pt x="188" y="274"/>
                </a:lnTo>
                <a:lnTo>
                  <a:pt x="193" y="277"/>
                </a:lnTo>
                <a:lnTo>
                  <a:pt x="197" y="274"/>
                </a:lnTo>
                <a:lnTo>
                  <a:pt x="219" y="267"/>
                </a:lnTo>
                <a:lnTo>
                  <a:pt x="224" y="253"/>
                </a:lnTo>
                <a:lnTo>
                  <a:pt x="226" y="253"/>
                </a:lnTo>
                <a:lnTo>
                  <a:pt x="231" y="257"/>
                </a:lnTo>
                <a:lnTo>
                  <a:pt x="248" y="241"/>
                </a:lnTo>
                <a:lnTo>
                  <a:pt x="253" y="245"/>
                </a:lnTo>
                <a:lnTo>
                  <a:pt x="267" y="226"/>
                </a:lnTo>
                <a:lnTo>
                  <a:pt x="265" y="219"/>
                </a:lnTo>
                <a:lnTo>
                  <a:pt x="265" y="207"/>
                </a:lnTo>
                <a:lnTo>
                  <a:pt x="279" y="180"/>
                </a:lnTo>
                <a:lnTo>
                  <a:pt x="298" y="111"/>
                </a:lnTo>
                <a:lnTo>
                  <a:pt x="301" y="108"/>
                </a:lnTo>
                <a:lnTo>
                  <a:pt x="310" y="116"/>
                </a:lnTo>
                <a:lnTo>
                  <a:pt x="313" y="120"/>
                </a:lnTo>
                <a:lnTo>
                  <a:pt x="317" y="125"/>
                </a:lnTo>
                <a:lnTo>
                  <a:pt x="329" y="123"/>
                </a:lnTo>
                <a:lnTo>
                  <a:pt x="337" y="111"/>
                </a:lnTo>
                <a:lnTo>
                  <a:pt x="342" y="84"/>
                </a:lnTo>
                <a:lnTo>
                  <a:pt x="349" y="75"/>
                </a:lnTo>
                <a:lnTo>
                  <a:pt x="358" y="80"/>
                </a:lnTo>
                <a:lnTo>
                  <a:pt x="366" y="63"/>
                </a:lnTo>
                <a:lnTo>
                  <a:pt x="373" y="60"/>
                </a:lnTo>
                <a:lnTo>
                  <a:pt x="378" y="53"/>
                </a:lnTo>
                <a:lnTo>
                  <a:pt x="382" y="39"/>
                </a:lnTo>
                <a:lnTo>
                  <a:pt x="387" y="34"/>
                </a:lnTo>
                <a:lnTo>
                  <a:pt x="387" y="31"/>
                </a:lnTo>
                <a:lnTo>
                  <a:pt x="385" y="29"/>
                </a:lnTo>
                <a:lnTo>
                  <a:pt x="387" y="7"/>
                </a:lnTo>
                <a:lnTo>
                  <a:pt x="387" y="5"/>
                </a:lnTo>
                <a:lnTo>
                  <a:pt x="392" y="0"/>
                </a:lnTo>
                <a:lnTo>
                  <a:pt x="430" y="27"/>
                </a:lnTo>
                <a:lnTo>
                  <a:pt x="435" y="27"/>
                </a:lnTo>
                <a:lnTo>
                  <a:pt x="438" y="27"/>
                </a:lnTo>
                <a:lnTo>
                  <a:pt x="442" y="5"/>
                </a:lnTo>
                <a:lnTo>
                  <a:pt x="450" y="5"/>
                </a:lnTo>
                <a:lnTo>
                  <a:pt x="454" y="7"/>
                </a:lnTo>
                <a:lnTo>
                  <a:pt x="464" y="10"/>
                </a:lnTo>
                <a:lnTo>
                  <a:pt x="459" y="17"/>
                </a:lnTo>
                <a:lnTo>
                  <a:pt x="469" y="29"/>
                </a:lnTo>
                <a:lnTo>
                  <a:pt x="483" y="29"/>
                </a:lnTo>
                <a:lnTo>
                  <a:pt x="490" y="36"/>
                </a:lnTo>
                <a:lnTo>
                  <a:pt x="502" y="41"/>
                </a:lnTo>
                <a:lnTo>
                  <a:pt x="510" y="48"/>
                </a:lnTo>
                <a:lnTo>
                  <a:pt x="507" y="56"/>
                </a:lnTo>
                <a:lnTo>
                  <a:pt x="498" y="72"/>
                </a:lnTo>
                <a:lnTo>
                  <a:pt x="490" y="89"/>
                </a:lnTo>
                <a:lnTo>
                  <a:pt x="493" y="101"/>
                </a:lnTo>
                <a:lnTo>
                  <a:pt x="505" y="101"/>
                </a:lnTo>
                <a:lnTo>
                  <a:pt x="514" y="96"/>
                </a:lnTo>
                <a:lnTo>
                  <a:pt x="524" y="106"/>
                </a:lnTo>
                <a:lnTo>
                  <a:pt x="529" y="108"/>
                </a:lnTo>
                <a:lnTo>
                  <a:pt x="534" y="108"/>
                </a:lnTo>
                <a:lnTo>
                  <a:pt x="541" y="116"/>
                </a:lnTo>
                <a:lnTo>
                  <a:pt x="543" y="116"/>
                </a:lnTo>
                <a:lnTo>
                  <a:pt x="548" y="113"/>
                </a:lnTo>
                <a:lnTo>
                  <a:pt x="553" y="113"/>
                </a:lnTo>
                <a:lnTo>
                  <a:pt x="572" y="123"/>
                </a:lnTo>
                <a:lnTo>
                  <a:pt x="584" y="128"/>
                </a:lnTo>
                <a:lnTo>
                  <a:pt x="594" y="135"/>
                </a:lnTo>
                <a:lnTo>
                  <a:pt x="591" y="140"/>
                </a:lnTo>
                <a:lnTo>
                  <a:pt x="586" y="144"/>
                </a:lnTo>
                <a:lnTo>
                  <a:pt x="589" y="156"/>
                </a:lnTo>
                <a:lnTo>
                  <a:pt x="586" y="161"/>
                </a:lnTo>
                <a:lnTo>
                  <a:pt x="582" y="164"/>
                </a:lnTo>
                <a:lnTo>
                  <a:pt x="582" y="164"/>
                </a:lnTo>
                <a:lnTo>
                  <a:pt x="598" y="171"/>
                </a:lnTo>
                <a:lnTo>
                  <a:pt x="603" y="183"/>
                </a:lnTo>
                <a:lnTo>
                  <a:pt x="601" y="185"/>
                </a:lnTo>
                <a:lnTo>
                  <a:pt x="598" y="190"/>
                </a:lnTo>
                <a:lnTo>
                  <a:pt x="589" y="188"/>
                </a:lnTo>
                <a:lnTo>
                  <a:pt x="586" y="193"/>
                </a:lnTo>
                <a:lnTo>
                  <a:pt x="591" y="197"/>
                </a:lnTo>
                <a:lnTo>
                  <a:pt x="594" y="197"/>
                </a:lnTo>
                <a:lnTo>
                  <a:pt x="594" y="200"/>
                </a:lnTo>
                <a:lnTo>
                  <a:pt x="586" y="202"/>
                </a:lnTo>
                <a:lnTo>
                  <a:pt x="582" y="202"/>
                </a:lnTo>
                <a:lnTo>
                  <a:pt x="582" y="205"/>
                </a:lnTo>
                <a:lnTo>
                  <a:pt x="586" y="209"/>
                </a:lnTo>
                <a:lnTo>
                  <a:pt x="596" y="209"/>
                </a:lnTo>
                <a:lnTo>
                  <a:pt x="606" y="214"/>
                </a:lnTo>
                <a:lnTo>
                  <a:pt x="608" y="219"/>
                </a:lnTo>
                <a:lnTo>
                  <a:pt x="598" y="229"/>
                </a:lnTo>
                <a:lnTo>
                  <a:pt x="594" y="229"/>
                </a:lnTo>
                <a:lnTo>
                  <a:pt x="579" y="224"/>
                </a:lnTo>
                <a:lnTo>
                  <a:pt x="579" y="229"/>
                </a:lnTo>
                <a:lnTo>
                  <a:pt x="589" y="233"/>
                </a:lnTo>
                <a:lnTo>
                  <a:pt x="596" y="241"/>
                </a:lnTo>
                <a:lnTo>
                  <a:pt x="606" y="236"/>
                </a:lnTo>
                <a:lnTo>
                  <a:pt x="615" y="231"/>
                </a:lnTo>
                <a:lnTo>
                  <a:pt x="625" y="231"/>
                </a:lnTo>
                <a:lnTo>
                  <a:pt x="637" y="231"/>
                </a:lnTo>
                <a:lnTo>
                  <a:pt x="637" y="231"/>
                </a:lnTo>
                <a:lnTo>
                  <a:pt x="646" y="260"/>
                </a:lnTo>
                <a:lnTo>
                  <a:pt x="639" y="267"/>
                </a:lnTo>
                <a:lnTo>
                  <a:pt x="637" y="267"/>
                </a:lnTo>
                <a:lnTo>
                  <a:pt x="639" y="272"/>
                </a:lnTo>
                <a:close/>
                <a:moveTo>
                  <a:pt x="634" y="118"/>
                </a:moveTo>
                <a:lnTo>
                  <a:pt x="637" y="118"/>
                </a:lnTo>
                <a:lnTo>
                  <a:pt x="637" y="128"/>
                </a:lnTo>
                <a:lnTo>
                  <a:pt x="637" y="132"/>
                </a:lnTo>
                <a:lnTo>
                  <a:pt x="630" y="140"/>
                </a:lnTo>
                <a:lnTo>
                  <a:pt x="627" y="147"/>
                </a:lnTo>
                <a:lnTo>
                  <a:pt x="625" y="164"/>
                </a:lnTo>
                <a:lnTo>
                  <a:pt x="627" y="178"/>
                </a:lnTo>
                <a:lnTo>
                  <a:pt x="627" y="195"/>
                </a:lnTo>
                <a:lnTo>
                  <a:pt x="632" y="207"/>
                </a:lnTo>
                <a:lnTo>
                  <a:pt x="634" y="190"/>
                </a:lnTo>
                <a:lnTo>
                  <a:pt x="639" y="173"/>
                </a:lnTo>
                <a:lnTo>
                  <a:pt x="649" y="152"/>
                </a:lnTo>
                <a:lnTo>
                  <a:pt x="654" y="140"/>
                </a:lnTo>
                <a:lnTo>
                  <a:pt x="656" y="132"/>
                </a:lnTo>
                <a:lnTo>
                  <a:pt x="654" y="118"/>
                </a:lnTo>
                <a:lnTo>
                  <a:pt x="656" y="113"/>
                </a:lnTo>
                <a:lnTo>
                  <a:pt x="668" y="104"/>
                </a:lnTo>
                <a:lnTo>
                  <a:pt x="668" y="99"/>
                </a:lnTo>
                <a:lnTo>
                  <a:pt x="642" y="108"/>
                </a:lnTo>
                <a:lnTo>
                  <a:pt x="634" y="11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2AFB546A-2447-4CA2-B889-40A13363AF4A}"/>
              </a:ext>
            </a:extLst>
          </p:cNvPr>
          <p:cNvSpPr>
            <a:spLocks/>
          </p:cNvSpPr>
          <p:nvPr/>
        </p:nvSpPr>
        <p:spPr bwMode="auto">
          <a:xfrm>
            <a:off x="24444873" y="4708717"/>
            <a:ext cx="2732867" cy="2095337"/>
          </a:xfrm>
          <a:custGeom>
            <a:avLst/>
            <a:gdLst>
              <a:gd name="T0" fmla="*/ 492 w 643"/>
              <a:gd name="T1" fmla="*/ 442 h 493"/>
              <a:gd name="T2" fmla="*/ 482 w 643"/>
              <a:gd name="T3" fmla="*/ 459 h 493"/>
              <a:gd name="T4" fmla="*/ 473 w 643"/>
              <a:gd name="T5" fmla="*/ 474 h 493"/>
              <a:gd name="T6" fmla="*/ 470 w 643"/>
              <a:gd name="T7" fmla="*/ 493 h 493"/>
              <a:gd name="T8" fmla="*/ 485 w 643"/>
              <a:gd name="T9" fmla="*/ 476 h 493"/>
              <a:gd name="T10" fmla="*/ 514 w 643"/>
              <a:gd name="T11" fmla="*/ 474 h 493"/>
              <a:gd name="T12" fmla="*/ 547 w 643"/>
              <a:gd name="T13" fmla="*/ 459 h 493"/>
              <a:gd name="T14" fmla="*/ 605 w 643"/>
              <a:gd name="T15" fmla="*/ 418 h 493"/>
              <a:gd name="T16" fmla="*/ 624 w 643"/>
              <a:gd name="T17" fmla="*/ 404 h 493"/>
              <a:gd name="T18" fmla="*/ 641 w 643"/>
              <a:gd name="T19" fmla="*/ 387 h 493"/>
              <a:gd name="T20" fmla="*/ 634 w 643"/>
              <a:gd name="T21" fmla="*/ 389 h 493"/>
              <a:gd name="T22" fmla="*/ 607 w 643"/>
              <a:gd name="T23" fmla="*/ 401 h 493"/>
              <a:gd name="T24" fmla="*/ 593 w 643"/>
              <a:gd name="T25" fmla="*/ 411 h 493"/>
              <a:gd name="T26" fmla="*/ 612 w 643"/>
              <a:gd name="T27" fmla="*/ 382 h 493"/>
              <a:gd name="T28" fmla="*/ 598 w 643"/>
              <a:gd name="T29" fmla="*/ 394 h 493"/>
              <a:gd name="T30" fmla="*/ 542 w 643"/>
              <a:gd name="T31" fmla="*/ 425 h 493"/>
              <a:gd name="T32" fmla="*/ 504 w 643"/>
              <a:gd name="T33" fmla="*/ 452 h 493"/>
              <a:gd name="T34" fmla="*/ 499 w 643"/>
              <a:gd name="T35" fmla="*/ 430 h 493"/>
              <a:gd name="T36" fmla="*/ 511 w 643"/>
              <a:gd name="T37" fmla="*/ 404 h 493"/>
              <a:gd name="T38" fmla="*/ 497 w 643"/>
              <a:gd name="T39" fmla="*/ 313 h 493"/>
              <a:gd name="T40" fmla="*/ 485 w 643"/>
              <a:gd name="T41" fmla="*/ 219 h 493"/>
              <a:gd name="T42" fmla="*/ 475 w 643"/>
              <a:gd name="T43" fmla="*/ 159 h 493"/>
              <a:gd name="T44" fmla="*/ 463 w 643"/>
              <a:gd name="T45" fmla="*/ 149 h 493"/>
              <a:gd name="T46" fmla="*/ 461 w 643"/>
              <a:gd name="T47" fmla="*/ 132 h 493"/>
              <a:gd name="T48" fmla="*/ 451 w 643"/>
              <a:gd name="T49" fmla="*/ 79 h 493"/>
              <a:gd name="T50" fmla="*/ 434 w 643"/>
              <a:gd name="T51" fmla="*/ 22 h 493"/>
              <a:gd name="T52" fmla="*/ 427 w 643"/>
              <a:gd name="T53" fmla="*/ 0 h 493"/>
              <a:gd name="T54" fmla="*/ 324 w 643"/>
              <a:gd name="T55" fmla="*/ 22 h 493"/>
              <a:gd name="T56" fmla="*/ 288 w 643"/>
              <a:gd name="T57" fmla="*/ 53 h 493"/>
              <a:gd name="T58" fmla="*/ 261 w 643"/>
              <a:gd name="T59" fmla="*/ 99 h 493"/>
              <a:gd name="T60" fmla="*/ 228 w 643"/>
              <a:gd name="T61" fmla="*/ 142 h 493"/>
              <a:gd name="T62" fmla="*/ 230 w 643"/>
              <a:gd name="T63" fmla="*/ 159 h 493"/>
              <a:gd name="T64" fmla="*/ 242 w 643"/>
              <a:gd name="T65" fmla="*/ 166 h 493"/>
              <a:gd name="T66" fmla="*/ 247 w 643"/>
              <a:gd name="T67" fmla="*/ 190 h 493"/>
              <a:gd name="T68" fmla="*/ 206 w 643"/>
              <a:gd name="T69" fmla="*/ 238 h 493"/>
              <a:gd name="T70" fmla="*/ 134 w 643"/>
              <a:gd name="T71" fmla="*/ 250 h 493"/>
              <a:gd name="T72" fmla="*/ 79 w 643"/>
              <a:gd name="T73" fmla="*/ 255 h 493"/>
              <a:gd name="T74" fmla="*/ 40 w 643"/>
              <a:gd name="T75" fmla="*/ 284 h 493"/>
              <a:gd name="T76" fmla="*/ 60 w 643"/>
              <a:gd name="T77" fmla="*/ 313 h 493"/>
              <a:gd name="T78" fmla="*/ 52 w 643"/>
              <a:gd name="T79" fmla="*/ 332 h 493"/>
              <a:gd name="T80" fmla="*/ 0 w 643"/>
              <a:gd name="T81" fmla="*/ 389 h 493"/>
              <a:gd name="T82" fmla="*/ 357 w 643"/>
              <a:gd name="T83" fmla="*/ 353 h 493"/>
              <a:gd name="T84" fmla="*/ 365 w 643"/>
              <a:gd name="T85" fmla="*/ 361 h 493"/>
              <a:gd name="T86" fmla="*/ 384 w 643"/>
              <a:gd name="T87" fmla="*/ 385 h 493"/>
              <a:gd name="T88" fmla="*/ 391 w 643"/>
              <a:gd name="T89" fmla="*/ 39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3" h="493">
                <a:moveTo>
                  <a:pt x="417" y="406"/>
                </a:moveTo>
                <a:lnTo>
                  <a:pt x="487" y="430"/>
                </a:lnTo>
                <a:lnTo>
                  <a:pt x="492" y="442"/>
                </a:lnTo>
                <a:lnTo>
                  <a:pt x="487" y="447"/>
                </a:lnTo>
                <a:lnTo>
                  <a:pt x="482" y="452"/>
                </a:lnTo>
                <a:lnTo>
                  <a:pt x="482" y="459"/>
                </a:lnTo>
                <a:lnTo>
                  <a:pt x="482" y="471"/>
                </a:lnTo>
                <a:lnTo>
                  <a:pt x="478" y="471"/>
                </a:lnTo>
                <a:lnTo>
                  <a:pt x="473" y="474"/>
                </a:lnTo>
                <a:lnTo>
                  <a:pt x="468" y="488"/>
                </a:lnTo>
                <a:lnTo>
                  <a:pt x="468" y="493"/>
                </a:lnTo>
                <a:lnTo>
                  <a:pt x="470" y="493"/>
                </a:lnTo>
                <a:lnTo>
                  <a:pt x="473" y="490"/>
                </a:lnTo>
                <a:lnTo>
                  <a:pt x="475" y="488"/>
                </a:lnTo>
                <a:lnTo>
                  <a:pt x="485" y="476"/>
                </a:lnTo>
                <a:lnTo>
                  <a:pt x="492" y="478"/>
                </a:lnTo>
                <a:lnTo>
                  <a:pt x="506" y="478"/>
                </a:lnTo>
                <a:lnTo>
                  <a:pt x="514" y="474"/>
                </a:lnTo>
                <a:lnTo>
                  <a:pt x="526" y="471"/>
                </a:lnTo>
                <a:lnTo>
                  <a:pt x="538" y="464"/>
                </a:lnTo>
                <a:lnTo>
                  <a:pt x="547" y="459"/>
                </a:lnTo>
                <a:lnTo>
                  <a:pt x="557" y="452"/>
                </a:lnTo>
                <a:lnTo>
                  <a:pt x="595" y="425"/>
                </a:lnTo>
                <a:lnTo>
                  <a:pt x="605" y="418"/>
                </a:lnTo>
                <a:lnTo>
                  <a:pt x="612" y="411"/>
                </a:lnTo>
                <a:lnTo>
                  <a:pt x="619" y="409"/>
                </a:lnTo>
                <a:lnTo>
                  <a:pt x="624" y="404"/>
                </a:lnTo>
                <a:lnTo>
                  <a:pt x="634" y="399"/>
                </a:lnTo>
                <a:lnTo>
                  <a:pt x="638" y="397"/>
                </a:lnTo>
                <a:lnTo>
                  <a:pt x="641" y="387"/>
                </a:lnTo>
                <a:lnTo>
                  <a:pt x="643" y="382"/>
                </a:lnTo>
                <a:lnTo>
                  <a:pt x="641" y="382"/>
                </a:lnTo>
                <a:lnTo>
                  <a:pt x="634" y="389"/>
                </a:lnTo>
                <a:lnTo>
                  <a:pt x="624" y="392"/>
                </a:lnTo>
                <a:lnTo>
                  <a:pt x="614" y="397"/>
                </a:lnTo>
                <a:lnTo>
                  <a:pt x="607" y="401"/>
                </a:lnTo>
                <a:lnTo>
                  <a:pt x="605" y="409"/>
                </a:lnTo>
                <a:lnTo>
                  <a:pt x="595" y="413"/>
                </a:lnTo>
                <a:lnTo>
                  <a:pt x="593" y="411"/>
                </a:lnTo>
                <a:lnTo>
                  <a:pt x="598" y="404"/>
                </a:lnTo>
                <a:lnTo>
                  <a:pt x="605" y="397"/>
                </a:lnTo>
                <a:lnTo>
                  <a:pt x="612" y="382"/>
                </a:lnTo>
                <a:lnTo>
                  <a:pt x="610" y="380"/>
                </a:lnTo>
                <a:lnTo>
                  <a:pt x="602" y="387"/>
                </a:lnTo>
                <a:lnTo>
                  <a:pt x="598" y="394"/>
                </a:lnTo>
                <a:lnTo>
                  <a:pt x="593" y="399"/>
                </a:lnTo>
                <a:lnTo>
                  <a:pt x="571" y="411"/>
                </a:lnTo>
                <a:lnTo>
                  <a:pt x="542" y="425"/>
                </a:lnTo>
                <a:lnTo>
                  <a:pt x="521" y="438"/>
                </a:lnTo>
                <a:lnTo>
                  <a:pt x="511" y="440"/>
                </a:lnTo>
                <a:lnTo>
                  <a:pt x="504" y="452"/>
                </a:lnTo>
                <a:lnTo>
                  <a:pt x="499" y="450"/>
                </a:lnTo>
                <a:lnTo>
                  <a:pt x="497" y="440"/>
                </a:lnTo>
                <a:lnTo>
                  <a:pt x="499" y="430"/>
                </a:lnTo>
                <a:lnTo>
                  <a:pt x="506" y="425"/>
                </a:lnTo>
                <a:lnTo>
                  <a:pt x="499" y="416"/>
                </a:lnTo>
                <a:lnTo>
                  <a:pt x="511" y="404"/>
                </a:lnTo>
                <a:lnTo>
                  <a:pt x="514" y="397"/>
                </a:lnTo>
                <a:lnTo>
                  <a:pt x="506" y="389"/>
                </a:lnTo>
                <a:lnTo>
                  <a:pt x="497" y="313"/>
                </a:lnTo>
                <a:lnTo>
                  <a:pt x="494" y="310"/>
                </a:lnTo>
                <a:lnTo>
                  <a:pt x="494" y="236"/>
                </a:lnTo>
                <a:lnTo>
                  <a:pt x="485" y="219"/>
                </a:lnTo>
                <a:lnTo>
                  <a:pt x="480" y="200"/>
                </a:lnTo>
                <a:lnTo>
                  <a:pt x="480" y="185"/>
                </a:lnTo>
                <a:lnTo>
                  <a:pt x="475" y="159"/>
                </a:lnTo>
                <a:lnTo>
                  <a:pt x="466" y="144"/>
                </a:lnTo>
                <a:lnTo>
                  <a:pt x="461" y="144"/>
                </a:lnTo>
                <a:lnTo>
                  <a:pt x="463" y="149"/>
                </a:lnTo>
                <a:lnTo>
                  <a:pt x="461" y="149"/>
                </a:lnTo>
                <a:lnTo>
                  <a:pt x="458" y="144"/>
                </a:lnTo>
                <a:lnTo>
                  <a:pt x="461" y="132"/>
                </a:lnTo>
                <a:lnTo>
                  <a:pt x="446" y="101"/>
                </a:lnTo>
                <a:lnTo>
                  <a:pt x="446" y="89"/>
                </a:lnTo>
                <a:lnTo>
                  <a:pt x="451" y="79"/>
                </a:lnTo>
                <a:lnTo>
                  <a:pt x="446" y="55"/>
                </a:lnTo>
                <a:lnTo>
                  <a:pt x="434" y="24"/>
                </a:lnTo>
                <a:lnTo>
                  <a:pt x="434" y="22"/>
                </a:lnTo>
                <a:lnTo>
                  <a:pt x="429" y="17"/>
                </a:lnTo>
                <a:lnTo>
                  <a:pt x="432" y="12"/>
                </a:lnTo>
                <a:lnTo>
                  <a:pt x="427" y="0"/>
                </a:lnTo>
                <a:lnTo>
                  <a:pt x="427" y="0"/>
                </a:lnTo>
                <a:lnTo>
                  <a:pt x="326" y="27"/>
                </a:lnTo>
                <a:lnTo>
                  <a:pt x="324" y="22"/>
                </a:lnTo>
                <a:lnTo>
                  <a:pt x="319" y="24"/>
                </a:lnTo>
                <a:lnTo>
                  <a:pt x="312" y="29"/>
                </a:lnTo>
                <a:lnTo>
                  <a:pt x="288" y="53"/>
                </a:lnTo>
                <a:lnTo>
                  <a:pt x="264" y="87"/>
                </a:lnTo>
                <a:lnTo>
                  <a:pt x="259" y="94"/>
                </a:lnTo>
                <a:lnTo>
                  <a:pt x="261" y="99"/>
                </a:lnTo>
                <a:lnTo>
                  <a:pt x="257" y="111"/>
                </a:lnTo>
                <a:lnTo>
                  <a:pt x="252" y="118"/>
                </a:lnTo>
                <a:lnTo>
                  <a:pt x="228" y="142"/>
                </a:lnTo>
                <a:lnTo>
                  <a:pt x="225" y="147"/>
                </a:lnTo>
                <a:lnTo>
                  <a:pt x="228" y="156"/>
                </a:lnTo>
                <a:lnTo>
                  <a:pt x="230" y="159"/>
                </a:lnTo>
                <a:lnTo>
                  <a:pt x="237" y="159"/>
                </a:lnTo>
                <a:lnTo>
                  <a:pt x="242" y="161"/>
                </a:lnTo>
                <a:lnTo>
                  <a:pt x="242" y="166"/>
                </a:lnTo>
                <a:lnTo>
                  <a:pt x="237" y="173"/>
                </a:lnTo>
                <a:lnTo>
                  <a:pt x="240" y="180"/>
                </a:lnTo>
                <a:lnTo>
                  <a:pt x="247" y="190"/>
                </a:lnTo>
                <a:lnTo>
                  <a:pt x="245" y="204"/>
                </a:lnTo>
                <a:lnTo>
                  <a:pt x="228" y="212"/>
                </a:lnTo>
                <a:lnTo>
                  <a:pt x="206" y="238"/>
                </a:lnTo>
                <a:lnTo>
                  <a:pt x="187" y="243"/>
                </a:lnTo>
                <a:lnTo>
                  <a:pt x="149" y="255"/>
                </a:lnTo>
                <a:lnTo>
                  <a:pt x="134" y="250"/>
                </a:lnTo>
                <a:lnTo>
                  <a:pt x="122" y="248"/>
                </a:lnTo>
                <a:lnTo>
                  <a:pt x="100" y="250"/>
                </a:lnTo>
                <a:lnTo>
                  <a:pt x="79" y="255"/>
                </a:lnTo>
                <a:lnTo>
                  <a:pt x="55" y="262"/>
                </a:lnTo>
                <a:lnTo>
                  <a:pt x="45" y="272"/>
                </a:lnTo>
                <a:lnTo>
                  <a:pt x="40" y="284"/>
                </a:lnTo>
                <a:lnTo>
                  <a:pt x="40" y="293"/>
                </a:lnTo>
                <a:lnTo>
                  <a:pt x="55" y="310"/>
                </a:lnTo>
                <a:lnTo>
                  <a:pt x="60" y="313"/>
                </a:lnTo>
                <a:lnTo>
                  <a:pt x="60" y="320"/>
                </a:lnTo>
                <a:lnTo>
                  <a:pt x="57" y="327"/>
                </a:lnTo>
                <a:lnTo>
                  <a:pt x="52" y="332"/>
                </a:lnTo>
                <a:lnTo>
                  <a:pt x="45" y="346"/>
                </a:lnTo>
                <a:lnTo>
                  <a:pt x="14" y="380"/>
                </a:lnTo>
                <a:lnTo>
                  <a:pt x="0" y="389"/>
                </a:lnTo>
                <a:lnTo>
                  <a:pt x="7" y="418"/>
                </a:lnTo>
                <a:lnTo>
                  <a:pt x="350" y="349"/>
                </a:lnTo>
                <a:lnTo>
                  <a:pt x="357" y="353"/>
                </a:lnTo>
                <a:lnTo>
                  <a:pt x="360" y="358"/>
                </a:lnTo>
                <a:lnTo>
                  <a:pt x="362" y="361"/>
                </a:lnTo>
                <a:lnTo>
                  <a:pt x="365" y="361"/>
                </a:lnTo>
                <a:lnTo>
                  <a:pt x="367" y="363"/>
                </a:lnTo>
                <a:lnTo>
                  <a:pt x="372" y="365"/>
                </a:lnTo>
                <a:lnTo>
                  <a:pt x="384" y="385"/>
                </a:lnTo>
                <a:lnTo>
                  <a:pt x="386" y="394"/>
                </a:lnTo>
                <a:lnTo>
                  <a:pt x="389" y="397"/>
                </a:lnTo>
                <a:lnTo>
                  <a:pt x="391" y="399"/>
                </a:lnTo>
                <a:lnTo>
                  <a:pt x="410" y="401"/>
                </a:lnTo>
                <a:lnTo>
                  <a:pt x="417" y="40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09BA6760-9EBE-4DAA-BBE7-1FCC6BB3C792}"/>
              </a:ext>
            </a:extLst>
          </p:cNvPr>
          <p:cNvSpPr>
            <a:spLocks/>
          </p:cNvSpPr>
          <p:nvPr/>
        </p:nvSpPr>
        <p:spPr bwMode="auto">
          <a:xfrm>
            <a:off x="22298531" y="11653511"/>
            <a:ext cx="3298140" cy="2503355"/>
          </a:xfrm>
          <a:custGeom>
            <a:avLst/>
            <a:gdLst>
              <a:gd name="T0" fmla="*/ 3 w 776"/>
              <a:gd name="T1" fmla="*/ 51 h 589"/>
              <a:gd name="T2" fmla="*/ 0 w 776"/>
              <a:gd name="T3" fmla="*/ 63 h 589"/>
              <a:gd name="T4" fmla="*/ 15 w 776"/>
              <a:gd name="T5" fmla="*/ 77 h 589"/>
              <a:gd name="T6" fmla="*/ 20 w 776"/>
              <a:gd name="T7" fmla="*/ 97 h 589"/>
              <a:gd name="T8" fmla="*/ 27 w 776"/>
              <a:gd name="T9" fmla="*/ 104 h 589"/>
              <a:gd name="T10" fmla="*/ 22 w 776"/>
              <a:gd name="T11" fmla="*/ 118 h 589"/>
              <a:gd name="T12" fmla="*/ 41 w 776"/>
              <a:gd name="T13" fmla="*/ 111 h 589"/>
              <a:gd name="T14" fmla="*/ 53 w 776"/>
              <a:gd name="T15" fmla="*/ 97 h 589"/>
              <a:gd name="T16" fmla="*/ 65 w 776"/>
              <a:gd name="T17" fmla="*/ 97 h 589"/>
              <a:gd name="T18" fmla="*/ 58 w 776"/>
              <a:gd name="T19" fmla="*/ 109 h 589"/>
              <a:gd name="T20" fmla="*/ 118 w 776"/>
              <a:gd name="T21" fmla="*/ 89 h 589"/>
              <a:gd name="T22" fmla="*/ 118 w 776"/>
              <a:gd name="T23" fmla="*/ 101 h 589"/>
              <a:gd name="T24" fmla="*/ 156 w 776"/>
              <a:gd name="T25" fmla="*/ 111 h 589"/>
              <a:gd name="T26" fmla="*/ 180 w 776"/>
              <a:gd name="T27" fmla="*/ 116 h 589"/>
              <a:gd name="T28" fmla="*/ 200 w 776"/>
              <a:gd name="T29" fmla="*/ 121 h 589"/>
              <a:gd name="T30" fmla="*/ 200 w 776"/>
              <a:gd name="T31" fmla="*/ 125 h 589"/>
              <a:gd name="T32" fmla="*/ 226 w 776"/>
              <a:gd name="T33" fmla="*/ 154 h 589"/>
              <a:gd name="T34" fmla="*/ 219 w 776"/>
              <a:gd name="T35" fmla="*/ 161 h 589"/>
              <a:gd name="T36" fmla="*/ 216 w 776"/>
              <a:gd name="T37" fmla="*/ 166 h 589"/>
              <a:gd name="T38" fmla="*/ 257 w 776"/>
              <a:gd name="T39" fmla="*/ 154 h 589"/>
              <a:gd name="T40" fmla="*/ 313 w 776"/>
              <a:gd name="T41" fmla="*/ 130 h 589"/>
              <a:gd name="T42" fmla="*/ 315 w 776"/>
              <a:gd name="T43" fmla="*/ 111 h 589"/>
              <a:gd name="T44" fmla="*/ 387 w 776"/>
              <a:gd name="T45" fmla="*/ 135 h 589"/>
              <a:gd name="T46" fmla="*/ 435 w 776"/>
              <a:gd name="T47" fmla="*/ 178 h 589"/>
              <a:gd name="T48" fmla="*/ 466 w 776"/>
              <a:gd name="T49" fmla="*/ 190 h 589"/>
              <a:gd name="T50" fmla="*/ 483 w 776"/>
              <a:gd name="T51" fmla="*/ 224 h 589"/>
              <a:gd name="T52" fmla="*/ 481 w 776"/>
              <a:gd name="T53" fmla="*/ 303 h 589"/>
              <a:gd name="T54" fmla="*/ 502 w 776"/>
              <a:gd name="T55" fmla="*/ 344 h 589"/>
              <a:gd name="T56" fmla="*/ 497 w 776"/>
              <a:gd name="T57" fmla="*/ 315 h 589"/>
              <a:gd name="T58" fmla="*/ 514 w 776"/>
              <a:gd name="T59" fmla="*/ 325 h 589"/>
              <a:gd name="T60" fmla="*/ 521 w 776"/>
              <a:gd name="T61" fmla="*/ 315 h 589"/>
              <a:gd name="T62" fmla="*/ 521 w 776"/>
              <a:gd name="T63" fmla="*/ 334 h 589"/>
              <a:gd name="T64" fmla="*/ 507 w 776"/>
              <a:gd name="T65" fmla="*/ 361 h 589"/>
              <a:gd name="T66" fmla="*/ 521 w 776"/>
              <a:gd name="T67" fmla="*/ 385 h 589"/>
              <a:gd name="T68" fmla="*/ 560 w 776"/>
              <a:gd name="T69" fmla="*/ 431 h 589"/>
              <a:gd name="T70" fmla="*/ 574 w 776"/>
              <a:gd name="T71" fmla="*/ 435 h 589"/>
              <a:gd name="T72" fmla="*/ 591 w 776"/>
              <a:gd name="T73" fmla="*/ 467 h 589"/>
              <a:gd name="T74" fmla="*/ 622 w 776"/>
              <a:gd name="T75" fmla="*/ 517 h 589"/>
              <a:gd name="T76" fmla="*/ 680 w 776"/>
              <a:gd name="T77" fmla="*/ 558 h 589"/>
              <a:gd name="T78" fmla="*/ 702 w 776"/>
              <a:gd name="T79" fmla="*/ 570 h 589"/>
              <a:gd name="T80" fmla="*/ 694 w 776"/>
              <a:gd name="T81" fmla="*/ 575 h 589"/>
              <a:gd name="T82" fmla="*/ 687 w 776"/>
              <a:gd name="T83" fmla="*/ 582 h 589"/>
              <a:gd name="T84" fmla="*/ 709 w 776"/>
              <a:gd name="T85" fmla="*/ 584 h 589"/>
              <a:gd name="T86" fmla="*/ 764 w 776"/>
              <a:gd name="T87" fmla="*/ 553 h 589"/>
              <a:gd name="T88" fmla="*/ 762 w 776"/>
              <a:gd name="T89" fmla="*/ 520 h 589"/>
              <a:gd name="T90" fmla="*/ 766 w 776"/>
              <a:gd name="T91" fmla="*/ 467 h 589"/>
              <a:gd name="T92" fmla="*/ 762 w 776"/>
              <a:gd name="T93" fmla="*/ 387 h 589"/>
              <a:gd name="T94" fmla="*/ 714 w 776"/>
              <a:gd name="T95" fmla="*/ 306 h 589"/>
              <a:gd name="T96" fmla="*/ 692 w 776"/>
              <a:gd name="T97" fmla="*/ 267 h 589"/>
              <a:gd name="T98" fmla="*/ 692 w 776"/>
              <a:gd name="T99" fmla="*/ 238 h 589"/>
              <a:gd name="T100" fmla="*/ 651 w 776"/>
              <a:gd name="T101" fmla="*/ 183 h 589"/>
              <a:gd name="T102" fmla="*/ 622 w 776"/>
              <a:gd name="T103" fmla="*/ 149 h 589"/>
              <a:gd name="T104" fmla="*/ 579 w 776"/>
              <a:gd name="T105" fmla="*/ 53 h 589"/>
              <a:gd name="T106" fmla="*/ 569 w 776"/>
              <a:gd name="T107" fmla="*/ 39 h 589"/>
              <a:gd name="T108" fmla="*/ 557 w 776"/>
              <a:gd name="T109" fmla="*/ 10 h 589"/>
              <a:gd name="T110" fmla="*/ 517 w 776"/>
              <a:gd name="T111" fmla="*/ 5 h 589"/>
              <a:gd name="T112" fmla="*/ 521 w 776"/>
              <a:gd name="T113" fmla="*/ 41 h 589"/>
              <a:gd name="T114" fmla="*/ 502 w 776"/>
              <a:gd name="T115" fmla="*/ 48 h 589"/>
              <a:gd name="T116" fmla="*/ 248 w 776"/>
              <a:gd name="T117" fmla="*/ 44 h 589"/>
              <a:gd name="T118" fmla="*/ 238 w 776"/>
              <a:gd name="T119" fmla="*/ 22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6" h="589">
                <a:moveTo>
                  <a:pt x="238" y="22"/>
                </a:moveTo>
                <a:lnTo>
                  <a:pt x="3" y="46"/>
                </a:lnTo>
                <a:lnTo>
                  <a:pt x="3" y="51"/>
                </a:lnTo>
                <a:lnTo>
                  <a:pt x="3" y="53"/>
                </a:lnTo>
                <a:lnTo>
                  <a:pt x="0" y="56"/>
                </a:lnTo>
                <a:lnTo>
                  <a:pt x="0" y="63"/>
                </a:lnTo>
                <a:lnTo>
                  <a:pt x="8" y="73"/>
                </a:lnTo>
                <a:lnTo>
                  <a:pt x="12" y="77"/>
                </a:lnTo>
                <a:lnTo>
                  <a:pt x="15" y="77"/>
                </a:lnTo>
                <a:lnTo>
                  <a:pt x="22" y="85"/>
                </a:lnTo>
                <a:lnTo>
                  <a:pt x="24" y="87"/>
                </a:lnTo>
                <a:lnTo>
                  <a:pt x="20" y="97"/>
                </a:lnTo>
                <a:lnTo>
                  <a:pt x="20" y="99"/>
                </a:lnTo>
                <a:lnTo>
                  <a:pt x="24" y="101"/>
                </a:lnTo>
                <a:lnTo>
                  <a:pt x="27" y="104"/>
                </a:lnTo>
                <a:lnTo>
                  <a:pt x="27" y="106"/>
                </a:lnTo>
                <a:lnTo>
                  <a:pt x="22" y="111"/>
                </a:lnTo>
                <a:lnTo>
                  <a:pt x="22" y="118"/>
                </a:lnTo>
                <a:lnTo>
                  <a:pt x="24" y="121"/>
                </a:lnTo>
                <a:lnTo>
                  <a:pt x="36" y="116"/>
                </a:lnTo>
                <a:lnTo>
                  <a:pt x="41" y="111"/>
                </a:lnTo>
                <a:lnTo>
                  <a:pt x="46" y="99"/>
                </a:lnTo>
                <a:lnTo>
                  <a:pt x="48" y="94"/>
                </a:lnTo>
                <a:lnTo>
                  <a:pt x="53" y="97"/>
                </a:lnTo>
                <a:lnTo>
                  <a:pt x="60" y="97"/>
                </a:lnTo>
                <a:lnTo>
                  <a:pt x="63" y="94"/>
                </a:lnTo>
                <a:lnTo>
                  <a:pt x="65" y="97"/>
                </a:lnTo>
                <a:lnTo>
                  <a:pt x="65" y="99"/>
                </a:lnTo>
                <a:lnTo>
                  <a:pt x="56" y="106"/>
                </a:lnTo>
                <a:lnTo>
                  <a:pt x="58" y="109"/>
                </a:lnTo>
                <a:lnTo>
                  <a:pt x="65" y="106"/>
                </a:lnTo>
                <a:lnTo>
                  <a:pt x="77" y="104"/>
                </a:lnTo>
                <a:lnTo>
                  <a:pt x="118" y="89"/>
                </a:lnTo>
                <a:lnTo>
                  <a:pt x="125" y="89"/>
                </a:lnTo>
                <a:lnTo>
                  <a:pt x="125" y="94"/>
                </a:lnTo>
                <a:lnTo>
                  <a:pt x="118" y="101"/>
                </a:lnTo>
                <a:lnTo>
                  <a:pt x="120" y="101"/>
                </a:lnTo>
                <a:lnTo>
                  <a:pt x="140" y="104"/>
                </a:lnTo>
                <a:lnTo>
                  <a:pt x="156" y="111"/>
                </a:lnTo>
                <a:lnTo>
                  <a:pt x="176" y="121"/>
                </a:lnTo>
                <a:lnTo>
                  <a:pt x="180" y="121"/>
                </a:lnTo>
                <a:lnTo>
                  <a:pt x="180" y="116"/>
                </a:lnTo>
                <a:lnTo>
                  <a:pt x="185" y="111"/>
                </a:lnTo>
                <a:lnTo>
                  <a:pt x="188" y="118"/>
                </a:lnTo>
                <a:lnTo>
                  <a:pt x="200" y="121"/>
                </a:lnTo>
                <a:lnTo>
                  <a:pt x="202" y="123"/>
                </a:lnTo>
                <a:lnTo>
                  <a:pt x="202" y="123"/>
                </a:lnTo>
                <a:lnTo>
                  <a:pt x="200" y="125"/>
                </a:lnTo>
                <a:lnTo>
                  <a:pt x="200" y="130"/>
                </a:lnTo>
                <a:lnTo>
                  <a:pt x="224" y="147"/>
                </a:lnTo>
                <a:lnTo>
                  <a:pt x="226" y="154"/>
                </a:lnTo>
                <a:lnTo>
                  <a:pt x="224" y="159"/>
                </a:lnTo>
                <a:lnTo>
                  <a:pt x="224" y="164"/>
                </a:lnTo>
                <a:lnTo>
                  <a:pt x="219" y="161"/>
                </a:lnTo>
                <a:lnTo>
                  <a:pt x="219" y="157"/>
                </a:lnTo>
                <a:lnTo>
                  <a:pt x="216" y="161"/>
                </a:lnTo>
                <a:lnTo>
                  <a:pt x="216" y="166"/>
                </a:lnTo>
                <a:lnTo>
                  <a:pt x="221" y="166"/>
                </a:lnTo>
                <a:lnTo>
                  <a:pt x="255" y="159"/>
                </a:lnTo>
                <a:lnTo>
                  <a:pt x="257" y="154"/>
                </a:lnTo>
                <a:lnTo>
                  <a:pt x="269" y="154"/>
                </a:lnTo>
                <a:lnTo>
                  <a:pt x="296" y="130"/>
                </a:lnTo>
                <a:lnTo>
                  <a:pt x="313" y="130"/>
                </a:lnTo>
                <a:lnTo>
                  <a:pt x="313" y="128"/>
                </a:lnTo>
                <a:lnTo>
                  <a:pt x="310" y="123"/>
                </a:lnTo>
                <a:lnTo>
                  <a:pt x="315" y="111"/>
                </a:lnTo>
                <a:lnTo>
                  <a:pt x="344" y="109"/>
                </a:lnTo>
                <a:lnTo>
                  <a:pt x="387" y="130"/>
                </a:lnTo>
                <a:lnTo>
                  <a:pt x="387" y="135"/>
                </a:lnTo>
                <a:lnTo>
                  <a:pt x="399" y="145"/>
                </a:lnTo>
                <a:lnTo>
                  <a:pt x="409" y="159"/>
                </a:lnTo>
                <a:lnTo>
                  <a:pt x="435" y="178"/>
                </a:lnTo>
                <a:lnTo>
                  <a:pt x="437" y="185"/>
                </a:lnTo>
                <a:lnTo>
                  <a:pt x="445" y="193"/>
                </a:lnTo>
                <a:lnTo>
                  <a:pt x="466" y="190"/>
                </a:lnTo>
                <a:lnTo>
                  <a:pt x="481" y="214"/>
                </a:lnTo>
                <a:lnTo>
                  <a:pt x="485" y="217"/>
                </a:lnTo>
                <a:lnTo>
                  <a:pt x="483" y="224"/>
                </a:lnTo>
                <a:lnTo>
                  <a:pt x="490" y="248"/>
                </a:lnTo>
                <a:lnTo>
                  <a:pt x="488" y="274"/>
                </a:lnTo>
                <a:lnTo>
                  <a:pt x="481" y="303"/>
                </a:lnTo>
                <a:lnTo>
                  <a:pt x="483" y="325"/>
                </a:lnTo>
                <a:lnTo>
                  <a:pt x="485" y="332"/>
                </a:lnTo>
                <a:lnTo>
                  <a:pt x="502" y="344"/>
                </a:lnTo>
                <a:lnTo>
                  <a:pt x="507" y="334"/>
                </a:lnTo>
                <a:lnTo>
                  <a:pt x="502" y="330"/>
                </a:lnTo>
                <a:lnTo>
                  <a:pt x="497" y="315"/>
                </a:lnTo>
                <a:lnTo>
                  <a:pt x="497" y="313"/>
                </a:lnTo>
                <a:lnTo>
                  <a:pt x="507" y="310"/>
                </a:lnTo>
                <a:lnTo>
                  <a:pt x="514" y="325"/>
                </a:lnTo>
                <a:lnTo>
                  <a:pt x="519" y="325"/>
                </a:lnTo>
                <a:lnTo>
                  <a:pt x="519" y="318"/>
                </a:lnTo>
                <a:lnTo>
                  <a:pt x="521" y="315"/>
                </a:lnTo>
                <a:lnTo>
                  <a:pt x="526" y="320"/>
                </a:lnTo>
                <a:lnTo>
                  <a:pt x="526" y="327"/>
                </a:lnTo>
                <a:lnTo>
                  <a:pt x="521" y="334"/>
                </a:lnTo>
                <a:lnTo>
                  <a:pt x="517" y="339"/>
                </a:lnTo>
                <a:lnTo>
                  <a:pt x="512" y="359"/>
                </a:lnTo>
                <a:lnTo>
                  <a:pt x="507" y="361"/>
                </a:lnTo>
                <a:lnTo>
                  <a:pt x="507" y="368"/>
                </a:lnTo>
                <a:lnTo>
                  <a:pt x="512" y="375"/>
                </a:lnTo>
                <a:lnTo>
                  <a:pt x="521" y="385"/>
                </a:lnTo>
                <a:lnTo>
                  <a:pt x="536" y="416"/>
                </a:lnTo>
                <a:lnTo>
                  <a:pt x="557" y="431"/>
                </a:lnTo>
                <a:lnTo>
                  <a:pt x="560" y="431"/>
                </a:lnTo>
                <a:lnTo>
                  <a:pt x="562" y="421"/>
                </a:lnTo>
                <a:lnTo>
                  <a:pt x="569" y="421"/>
                </a:lnTo>
                <a:lnTo>
                  <a:pt x="574" y="435"/>
                </a:lnTo>
                <a:lnTo>
                  <a:pt x="574" y="443"/>
                </a:lnTo>
                <a:lnTo>
                  <a:pt x="581" y="459"/>
                </a:lnTo>
                <a:lnTo>
                  <a:pt x="591" y="467"/>
                </a:lnTo>
                <a:lnTo>
                  <a:pt x="601" y="469"/>
                </a:lnTo>
                <a:lnTo>
                  <a:pt x="617" y="515"/>
                </a:lnTo>
                <a:lnTo>
                  <a:pt x="622" y="517"/>
                </a:lnTo>
                <a:lnTo>
                  <a:pt x="644" y="522"/>
                </a:lnTo>
                <a:lnTo>
                  <a:pt x="654" y="527"/>
                </a:lnTo>
                <a:lnTo>
                  <a:pt x="680" y="558"/>
                </a:lnTo>
                <a:lnTo>
                  <a:pt x="690" y="565"/>
                </a:lnTo>
                <a:lnTo>
                  <a:pt x="694" y="565"/>
                </a:lnTo>
                <a:lnTo>
                  <a:pt x="702" y="570"/>
                </a:lnTo>
                <a:lnTo>
                  <a:pt x="704" y="575"/>
                </a:lnTo>
                <a:lnTo>
                  <a:pt x="697" y="577"/>
                </a:lnTo>
                <a:lnTo>
                  <a:pt x="694" y="575"/>
                </a:lnTo>
                <a:lnTo>
                  <a:pt x="692" y="575"/>
                </a:lnTo>
                <a:lnTo>
                  <a:pt x="687" y="577"/>
                </a:lnTo>
                <a:lnTo>
                  <a:pt x="687" y="582"/>
                </a:lnTo>
                <a:lnTo>
                  <a:pt x="690" y="584"/>
                </a:lnTo>
                <a:lnTo>
                  <a:pt x="704" y="589"/>
                </a:lnTo>
                <a:lnTo>
                  <a:pt x="709" y="584"/>
                </a:lnTo>
                <a:lnTo>
                  <a:pt x="721" y="582"/>
                </a:lnTo>
                <a:lnTo>
                  <a:pt x="757" y="570"/>
                </a:lnTo>
                <a:lnTo>
                  <a:pt x="764" y="553"/>
                </a:lnTo>
                <a:lnTo>
                  <a:pt x="766" y="551"/>
                </a:lnTo>
                <a:lnTo>
                  <a:pt x="762" y="529"/>
                </a:lnTo>
                <a:lnTo>
                  <a:pt x="762" y="520"/>
                </a:lnTo>
                <a:lnTo>
                  <a:pt x="769" y="503"/>
                </a:lnTo>
                <a:lnTo>
                  <a:pt x="776" y="505"/>
                </a:lnTo>
                <a:lnTo>
                  <a:pt x="766" y="467"/>
                </a:lnTo>
                <a:lnTo>
                  <a:pt x="769" y="450"/>
                </a:lnTo>
                <a:lnTo>
                  <a:pt x="769" y="414"/>
                </a:lnTo>
                <a:lnTo>
                  <a:pt x="762" y="387"/>
                </a:lnTo>
                <a:lnTo>
                  <a:pt x="757" y="375"/>
                </a:lnTo>
                <a:lnTo>
                  <a:pt x="730" y="344"/>
                </a:lnTo>
                <a:lnTo>
                  <a:pt x="714" y="306"/>
                </a:lnTo>
                <a:lnTo>
                  <a:pt x="694" y="279"/>
                </a:lnTo>
                <a:lnTo>
                  <a:pt x="694" y="274"/>
                </a:lnTo>
                <a:lnTo>
                  <a:pt x="692" y="267"/>
                </a:lnTo>
                <a:lnTo>
                  <a:pt x="687" y="253"/>
                </a:lnTo>
                <a:lnTo>
                  <a:pt x="687" y="248"/>
                </a:lnTo>
                <a:lnTo>
                  <a:pt x="692" y="238"/>
                </a:lnTo>
                <a:lnTo>
                  <a:pt x="692" y="234"/>
                </a:lnTo>
                <a:lnTo>
                  <a:pt x="668" y="197"/>
                </a:lnTo>
                <a:lnTo>
                  <a:pt x="651" y="183"/>
                </a:lnTo>
                <a:lnTo>
                  <a:pt x="642" y="178"/>
                </a:lnTo>
                <a:lnTo>
                  <a:pt x="639" y="173"/>
                </a:lnTo>
                <a:lnTo>
                  <a:pt x="622" y="149"/>
                </a:lnTo>
                <a:lnTo>
                  <a:pt x="601" y="109"/>
                </a:lnTo>
                <a:lnTo>
                  <a:pt x="593" y="87"/>
                </a:lnTo>
                <a:lnTo>
                  <a:pt x="579" y="53"/>
                </a:lnTo>
                <a:lnTo>
                  <a:pt x="579" y="48"/>
                </a:lnTo>
                <a:lnTo>
                  <a:pt x="574" y="41"/>
                </a:lnTo>
                <a:lnTo>
                  <a:pt x="569" y="39"/>
                </a:lnTo>
                <a:lnTo>
                  <a:pt x="567" y="17"/>
                </a:lnTo>
                <a:lnTo>
                  <a:pt x="565" y="8"/>
                </a:lnTo>
                <a:lnTo>
                  <a:pt x="557" y="10"/>
                </a:lnTo>
                <a:lnTo>
                  <a:pt x="541" y="10"/>
                </a:lnTo>
                <a:lnTo>
                  <a:pt x="524" y="0"/>
                </a:lnTo>
                <a:lnTo>
                  <a:pt x="517" y="5"/>
                </a:lnTo>
                <a:lnTo>
                  <a:pt x="514" y="10"/>
                </a:lnTo>
                <a:lnTo>
                  <a:pt x="514" y="20"/>
                </a:lnTo>
                <a:lnTo>
                  <a:pt x="521" y="41"/>
                </a:lnTo>
                <a:lnTo>
                  <a:pt x="519" y="56"/>
                </a:lnTo>
                <a:lnTo>
                  <a:pt x="505" y="53"/>
                </a:lnTo>
                <a:lnTo>
                  <a:pt x="502" y="48"/>
                </a:lnTo>
                <a:lnTo>
                  <a:pt x="497" y="36"/>
                </a:lnTo>
                <a:lnTo>
                  <a:pt x="252" y="51"/>
                </a:lnTo>
                <a:lnTo>
                  <a:pt x="248" y="44"/>
                </a:lnTo>
                <a:lnTo>
                  <a:pt x="248" y="36"/>
                </a:lnTo>
                <a:lnTo>
                  <a:pt x="240" y="27"/>
                </a:lnTo>
                <a:lnTo>
                  <a:pt x="238" y="22"/>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0B883F70-7DA3-4AC8-8352-27F4E89B06B1}"/>
              </a:ext>
            </a:extLst>
          </p:cNvPr>
          <p:cNvSpPr>
            <a:spLocks/>
          </p:cNvSpPr>
          <p:nvPr/>
        </p:nvSpPr>
        <p:spPr bwMode="auto">
          <a:xfrm>
            <a:off x="13959678" y="8929147"/>
            <a:ext cx="2533107" cy="2613859"/>
          </a:xfrm>
          <a:custGeom>
            <a:avLst/>
            <a:gdLst>
              <a:gd name="T0" fmla="*/ 87 w 596"/>
              <a:gd name="T1" fmla="*/ 0 h 615"/>
              <a:gd name="T2" fmla="*/ 0 w 596"/>
              <a:gd name="T3" fmla="*/ 605 h 615"/>
              <a:gd name="T4" fmla="*/ 0 w 596"/>
              <a:gd name="T5" fmla="*/ 608 h 615"/>
              <a:gd name="T6" fmla="*/ 80 w 596"/>
              <a:gd name="T7" fmla="*/ 615 h 615"/>
              <a:gd name="T8" fmla="*/ 84 w 596"/>
              <a:gd name="T9" fmla="*/ 569 h 615"/>
              <a:gd name="T10" fmla="*/ 233 w 596"/>
              <a:gd name="T11" fmla="*/ 586 h 615"/>
              <a:gd name="T12" fmla="*/ 231 w 596"/>
              <a:gd name="T13" fmla="*/ 586 h 615"/>
              <a:gd name="T14" fmla="*/ 226 w 596"/>
              <a:gd name="T15" fmla="*/ 577 h 615"/>
              <a:gd name="T16" fmla="*/ 231 w 596"/>
              <a:gd name="T17" fmla="*/ 569 h 615"/>
              <a:gd name="T18" fmla="*/ 231 w 596"/>
              <a:gd name="T19" fmla="*/ 569 h 615"/>
              <a:gd name="T20" fmla="*/ 226 w 596"/>
              <a:gd name="T21" fmla="*/ 564 h 615"/>
              <a:gd name="T22" fmla="*/ 228 w 596"/>
              <a:gd name="T23" fmla="*/ 562 h 615"/>
              <a:gd name="T24" fmla="*/ 550 w 596"/>
              <a:gd name="T25" fmla="*/ 593 h 615"/>
              <a:gd name="T26" fmla="*/ 589 w 596"/>
              <a:gd name="T27" fmla="*/ 110 h 615"/>
              <a:gd name="T28" fmla="*/ 593 w 596"/>
              <a:gd name="T29" fmla="*/ 110 h 615"/>
              <a:gd name="T30" fmla="*/ 596 w 596"/>
              <a:gd name="T31" fmla="*/ 57 h 615"/>
              <a:gd name="T32" fmla="*/ 87 w 596"/>
              <a:gd name="T33"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6" h="615">
                <a:moveTo>
                  <a:pt x="87" y="0"/>
                </a:moveTo>
                <a:lnTo>
                  <a:pt x="0" y="605"/>
                </a:lnTo>
                <a:lnTo>
                  <a:pt x="0" y="608"/>
                </a:lnTo>
                <a:lnTo>
                  <a:pt x="80" y="615"/>
                </a:lnTo>
                <a:lnTo>
                  <a:pt x="84" y="569"/>
                </a:lnTo>
                <a:lnTo>
                  <a:pt x="233" y="586"/>
                </a:lnTo>
                <a:lnTo>
                  <a:pt x="231" y="586"/>
                </a:lnTo>
                <a:lnTo>
                  <a:pt x="226" y="577"/>
                </a:lnTo>
                <a:lnTo>
                  <a:pt x="231" y="569"/>
                </a:lnTo>
                <a:lnTo>
                  <a:pt x="231" y="569"/>
                </a:lnTo>
                <a:lnTo>
                  <a:pt x="226" y="564"/>
                </a:lnTo>
                <a:lnTo>
                  <a:pt x="228" y="562"/>
                </a:lnTo>
                <a:lnTo>
                  <a:pt x="550" y="593"/>
                </a:lnTo>
                <a:lnTo>
                  <a:pt x="589" y="110"/>
                </a:lnTo>
                <a:lnTo>
                  <a:pt x="593" y="110"/>
                </a:lnTo>
                <a:lnTo>
                  <a:pt x="596" y="57"/>
                </a:lnTo>
                <a:lnTo>
                  <a:pt x="87"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3">
            <a:extLst>
              <a:ext uri="{FF2B5EF4-FFF2-40B4-BE49-F238E27FC236}">
                <a16:creationId xmlns:a16="http://schemas.microsoft.com/office/drawing/2014/main" id="{A03A8C26-FF30-4CEE-963A-8CF48E689D73}"/>
              </a:ext>
            </a:extLst>
          </p:cNvPr>
          <p:cNvSpPr>
            <a:spLocks/>
          </p:cNvSpPr>
          <p:nvPr/>
        </p:nvSpPr>
        <p:spPr bwMode="auto">
          <a:xfrm>
            <a:off x="24750886" y="7254576"/>
            <a:ext cx="1653321" cy="794782"/>
          </a:xfrm>
          <a:custGeom>
            <a:avLst/>
            <a:gdLst>
              <a:gd name="T0" fmla="*/ 223 w 389"/>
              <a:gd name="T1" fmla="*/ 12 h 187"/>
              <a:gd name="T2" fmla="*/ 12 w 389"/>
              <a:gd name="T3" fmla="*/ 110 h 187"/>
              <a:gd name="T4" fmla="*/ 21 w 389"/>
              <a:gd name="T5" fmla="*/ 100 h 187"/>
              <a:gd name="T6" fmla="*/ 45 w 389"/>
              <a:gd name="T7" fmla="*/ 79 h 187"/>
              <a:gd name="T8" fmla="*/ 57 w 389"/>
              <a:gd name="T9" fmla="*/ 67 h 187"/>
              <a:gd name="T10" fmla="*/ 67 w 389"/>
              <a:gd name="T11" fmla="*/ 62 h 187"/>
              <a:gd name="T12" fmla="*/ 86 w 389"/>
              <a:gd name="T13" fmla="*/ 60 h 187"/>
              <a:gd name="T14" fmla="*/ 117 w 389"/>
              <a:gd name="T15" fmla="*/ 43 h 187"/>
              <a:gd name="T16" fmla="*/ 129 w 389"/>
              <a:gd name="T17" fmla="*/ 48 h 187"/>
              <a:gd name="T18" fmla="*/ 139 w 389"/>
              <a:gd name="T19" fmla="*/ 55 h 187"/>
              <a:gd name="T20" fmla="*/ 153 w 389"/>
              <a:gd name="T21" fmla="*/ 74 h 187"/>
              <a:gd name="T22" fmla="*/ 161 w 389"/>
              <a:gd name="T23" fmla="*/ 74 h 187"/>
              <a:gd name="T24" fmla="*/ 175 w 389"/>
              <a:gd name="T25" fmla="*/ 79 h 187"/>
              <a:gd name="T26" fmla="*/ 180 w 389"/>
              <a:gd name="T27" fmla="*/ 98 h 187"/>
              <a:gd name="T28" fmla="*/ 201 w 389"/>
              <a:gd name="T29" fmla="*/ 105 h 187"/>
              <a:gd name="T30" fmla="*/ 221 w 389"/>
              <a:gd name="T31" fmla="*/ 117 h 187"/>
              <a:gd name="T32" fmla="*/ 209 w 389"/>
              <a:gd name="T33" fmla="*/ 141 h 187"/>
              <a:gd name="T34" fmla="*/ 204 w 389"/>
              <a:gd name="T35" fmla="*/ 170 h 187"/>
              <a:gd name="T36" fmla="*/ 225 w 389"/>
              <a:gd name="T37" fmla="*/ 165 h 187"/>
              <a:gd name="T38" fmla="*/ 240 w 389"/>
              <a:gd name="T39" fmla="*/ 177 h 187"/>
              <a:gd name="T40" fmla="*/ 252 w 389"/>
              <a:gd name="T41" fmla="*/ 170 h 187"/>
              <a:gd name="T42" fmla="*/ 281 w 389"/>
              <a:gd name="T43" fmla="*/ 177 h 187"/>
              <a:gd name="T44" fmla="*/ 293 w 389"/>
              <a:gd name="T45" fmla="*/ 182 h 187"/>
              <a:gd name="T46" fmla="*/ 290 w 389"/>
              <a:gd name="T47" fmla="*/ 173 h 187"/>
              <a:gd name="T48" fmla="*/ 273 w 389"/>
              <a:gd name="T49" fmla="*/ 161 h 187"/>
              <a:gd name="T50" fmla="*/ 273 w 389"/>
              <a:gd name="T51" fmla="*/ 153 h 187"/>
              <a:gd name="T52" fmla="*/ 281 w 389"/>
              <a:gd name="T53" fmla="*/ 151 h 187"/>
              <a:gd name="T54" fmla="*/ 264 w 389"/>
              <a:gd name="T55" fmla="*/ 137 h 187"/>
              <a:gd name="T56" fmla="*/ 257 w 389"/>
              <a:gd name="T57" fmla="*/ 110 h 187"/>
              <a:gd name="T58" fmla="*/ 259 w 389"/>
              <a:gd name="T59" fmla="*/ 81 h 187"/>
              <a:gd name="T60" fmla="*/ 254 w 389"/>
              <a:gd name="T61" fmla="*/ 72 h 187"/>
              <a:gd name="T62" fmla="*/ 254 w 389"/>
              <a:gd name="T63" fmla="*/ 62 h 187"/>
              <a:gd name="T64" fmla="*/ 259 w 389"/>
              <a:gd name="T65" fmla="*/ 50 h 187"/>
              <a:gd name="T66" fmla="*/ 276 w 389"/>
              <a:gd name="T67" fmla="*/ 38 h 187"/>
              <a:gd name="T68" fmla="*/ 290 w 389"/>
              <a:gd name="T69" fmla="*/ 24 h 187"/>
              <a:gd name="T70" fmla="*/ 288 w 389"/>
              <a:gd name="T71" fmla="*/ 40 h 187"/>
              <a:gd name="T72" fmla="*/ 276 w 389"/>
              <a:gd name="T73" fmla="*/ 55 h 187"/>
              <a:gd name="T74" fmla="*/ 276 w 389"/>
              <a:gd name="T75" fmla="*/ 74 h 187"/>
              <a:gd name="T76" fmla="*/ 288 w 389"/>
              <a:gd name="T77" fmla="*/ 96 h 187"/>
              <a:gd name="T78" fmla="*/ 276 w 389"/>
              <a:gd name="T79" fmla="*/ 108 h 187"/>
              <a:gd name="T80" fmla="*/ 288 w 389"/>
              <a:gd name="T81" fmla="*/ 115 h 187"/>
              <a:gd name="T82" fmla="*/ 288 w 389"/>
              <a:gd name="T83" fmla="*/ 127 h 187"/>
              <a:gd name="T84" fmla="*/ 288 w 389"/>
              <a:gd name="T85" fmla="*/ 137 h 187"/>
              <a:gd name="T86" fmla="*/ 305 w 389"/>
              <a:gd name="T87" fmla="*/ 158 h 187"/>
              <a:gd name="T88" fmla="*/ 314 w 389"/>
              <a:gd name="T89" fmla="*/ 153 h 187"/>
              <a:gd name="T90" fmla="*/ 326 w 389"/>
              <a:gd name="T91" fmla="*/ 156 h 187"/>
              <a:gd name="T92" fmla="*/ 331 w 389"/>
              <a:gd name="T93" fmla="*/ 175 h 187"/>
              <a:gd name="T94" fmla="*/ 336 w 389"/>
              <a:gd name="T95" fmla="*/ 185 h 187"/>
              <a:gd name="T96" fmla="*/ 345 w 389"/>
              <a:gd name="T97" fmla="*/ 187 h 187"/>
              <a:gd name="T98" fmla="*/ 379 w 389"/>
              <a:gd name="T99" fmla="*/ 168 h 187"/>
              <a:gd name="T100" fmla="*/ 382 w 389"/>
              <a:gd name="T101" fmla="*/ 158 h 187"/>
              <a:gd name="T102" fmla="*/ 389 w 389"/>
              <a:gd name="T103" fmla="*/ 120 h 187"/>
              <a:gd name="T104" fmla="*/ 295 w 389"/>
              <a:gd name="T10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9" h="187">
                <a:moveTo>
                  <a:pt x="295" y="0"/>
                </a:moveTo>
                <a:lnTo>
                  <a:pt x="223" y="12"/>
                </a:lnTo>
                <a:lnTo>
                  <a:pt x="0" y="55"/>
                </a:lnTo>
                <a:lnTo>
                  <a:pt x="12" y="110"/>
                </a:lnTo>
                <a:lnTo>
                  <a:pt x="16" y="103"/>
                </a:lnTo>
                <a:lnTo>
                  <a:pt x="21" y="100"/>
                </a:lnTo>
                <a:lnTo>
                  <a:pt x="38" y="81"/>
                </a:lnTo>
                <a:lnTo>
                  <a:pt x="45" y="79"/>
                </a:lnTo>
                <a:lnTo>
                  <a:pt x="50" y="69"/>
                </a:lnTo>
                <a:lnTo>
                  <a:pt x="57" y="67"/>
                </a:lnTo>
                <a:lnTo>
                  <a:pt x="62" y="57"/>
                </a:lnTo>
                <a:lnTo>
                  <a:pt x="67" y="62"/>
                </a:lnTo>
                <a:lnTo>
                  <a:pt x="77" y="64"/>
                </a:lnTo>
                <a:lnTo>
                  <a:pt x="86" y="60"/>
                </a:lnTo>
                <a:lnTo>
                  <a:pt x="91" y="52"/>
                </a:lnTo>
                <a:lnTo>
                  <a:pt x="117" y="43"/>
                </a:lnTo>
                <a:lnTo>
                  <a:pt x="122" y="48"/>
                </a:lnTo>
                <a:lnTo>
                  <a:pt x="129" y="48"/>
                </a:lnTo>
                <a:lnTo>
                  <a:pt x="137" y="45"/>
                </a:lnTo>
                <a:lnTo>
                  <a:pt x="139" y="55"/>
                </a:lnTo>
                <a:lnTo>
                  <a:pt x="144" y="55"/>
                </a:lnTo>
                <a:lnTo>
                  <a:pt x="153" y="74"/>
                </a:lnTo>
                <a:lnTo>
                  <a:pt x="153" y="74"/>
                </a:lnTo>
                <a:lnTo>
                  <a:pt x="161" y="74"/>
                </a:lnTo>
                <a:lnTo>
                  <a:pt x="165" y="76"/>
                </a:lnTo>
                <a:lnTo>
                  <a:pt x="175" y="79"/>
                </a:lnTo>
                <a:lnTo>
                  <a:pt x="170" y="86"/>
                </a:lnTo>
                <a:lnTo>
                  <a:pt x="180" y="98"/>
                </a:lnTo>
                <a:lnTo>
                  <a:pt x="194" y="98"/>
                </a:lnTo>
                <a:lnTo>
                  <a:pt x="201" y="105"/>
                </a:lnTo>
                <a:lnTo>
                  <a:pt x="213" y="110"/>
                </a:lnTo>
                <a:lnTo>
                  <a:pt x="221" y="117"/>
                </a:lnTo>
                <a:lnTo>
                  <a:pt x="218" y="125"/>
                </a:lnTo>
                <a:lnTo>
                  <a:pt x="209" y="141"/>
                </a:lnTo>
                <a:lnTo>
                  <a:pt x="201" y="158"/>
                </a:lnTo>
                <a:lnTo>
                  <a:pt x="204" y="170"/>
                </a:lnTo>
                <a:lnTo>
                  <a:pt x="216" y="170"/>
                </a:lnTo>
                <a:lnTo>
                  <a:pt x="225" y="165"/>
                </a:lnTo>
                <a:lnTo>
                  <a:pt x="235" y="175"/>
                </a:lnTo>
                <a:lnTo>
                  <a:pt x="240" y="177"/>
                </a:lnTo>
                <a:lnTo>
                  <a:pt x="240" y="173"/>
                </a:lnTo>
                <a:lnTo>
                  <a:pt x="252" y="170"/>
                </a:lnTo>
                <a:lnTo>
                  <a:pt x="264" y="173"/>
                </a:lnTo>
                <a:lnTo>
                  <a:pt x="281" y="177"/>
                </a:lnTo>
                <a:lnTo>
                  <a:pt x="290" y="182"/>
                </a:lnTo>
                <a:lnTo>
                  <a:pt x="293" y="182"/>
                </a:lnTo>
                <a:lnTo>
                  <a:pt x="293" y="177"/>
                </a:lnTo>
                <a:lnTo>
                  <a:pt x="290" y="173"/>
                </a:lnTo>
                <a:lnTo>
                  <a:pt x="283" y="161"/>
                </a:lnTo>
                <a:lnTo>
                  <a:pt x="273" y="161"/>
                </a:lnTo>
                <a:lnTo>
                  <a:pt x="273" y="158"/>
                </a:lnTo>
                <a:lnTo>
                  <a:pt x="273" y="153"/>
                </a:lnTo>
                <a:lnTo>
                  <a:pt x="276" y="153"/>
                </a:lnTo>
                <a:lnTo>
                  <a:pt x="281" y="151"/>
                </a:lnTo>
                <a:lnTo>
                  <a:pt x="271" y="146"/>
                </a:lnTo>
                <a:lnTo>
                  <a:pt x="264" y="137"/>
                </a:lnTo>
                <a:lnTo>
                  <a:pt x="259" y="117"/>
                </a:lnTo>
                <a:lnTo>
                  <a:pt x="257" y="110"/>
                </a:lnTo>
                <a:lnTo>
                  <a:pt x="254" y="98"/>
                </a:lnTo>
                <a:lnTo>
                  <a:pt x="259" y="81"/>
                </a:lnTo>
                <a:lnTo>
                  <a:pt x="257" y="74"/>
                </a:lnTo>
                <a:lnTo>
                  <a:pt x="254" y="72"/>
                </a:lnTo>
                <a:lnTo>
                  <a:pt x="254" y="67"/>
                </a:lnTo>
                <a:lnTo>
                  <a:pt x="254" y="62"/>
                </a:lnTo>
                <a:lnTo>
                  <a:pt x="257" y="57"/>
                </a:lnTo>
                <a:lnTo>
                  <a:pt x="259" y="50"/>
                </a:lnTo>
                <a:lnTo>
                  <a:pt x="273" y="40"/>
                </a:lnTo>
                <a:lnTo>
                  <a:pt x="276" y="38"/>
                </a:lnTo>
                <a:lnTo>
                  <a:pt x="281" y="24"/>
                </a:lnTo>
                <a:lnTo>
                  <a:pt x="290" y="24"/>
                </a:lnTo>
                <a:lnTo>
                  <a:pt x="293" y="28"/>
                </a:lnTo>
                <a:lnTo>
                  <a:pt x="288" y="40"/>
                </a:lnTo>
                <a:lnTo>
                  <a:pt x="283" y="48"/>
                </a:lnTo>
                <a:lnTo>
                  <a:pt x="276" y="55"/>
                </a:lnTo>
                <a:lnTo>
                  <a:pt x="273" y="64"/>
                </a:lnTo>
                <a:lnTo>
                  <a:pt x="276" y="74"/>
                </a:lnTo>
                <a:lnTo>
                  <a:pt x="283" y="76"/>
                </a:lnTo>
                <a:lnTo>
                  <a:pt x="288" y="96"/>
                </a:lnTo>
                <a:lnTo>
                  <a:pt x="288" y="100"/>
                </a:lnTo>
                <a:lnTo>
                  <a:pt x="276" y="108"/>
                </a:lnTo>
                <a:lnTo>
                  <a:pt x="278" y="110"/>
                </a:lnTo>
                <a:lnTo>
                  <a:pt x="288" y="115"/>
                </a:lnTo>
                <a:lnTo>
                  <a:pt x="290" y="117"/>
                </a:lnTo>
                <a:lnTo>
                  <a:pt x="288" y="127"/>
                </a:lnTo>
                <a:lnTo>
                  <a:pt x="290" y="132"/>
                </a:lnTo>
                <a:lnTo>
                  <a:pt x="288" y="137"/>
                </a:lnTo>
                <a:lnTo>
                  <a:pt x="293" y="149"/>
                </a:lnTo>
                <a:lnTo>
                  <a:pt x="305" y="158"/>
                </a:lnTo>
                <a:lnTo>
                  <a:pt x="312" y="158"/>
                </a:lnTo>
                <a:lnTo>
                  <a:pt x="314" y="153"/>
                </a:lnTo>
                <a:lnTo>
                  <a:pt x="321" y="153"/>
                </a:lnTo>
                <a:lnTo>
                  <a:pt x="326" y="156"/>
                </a:lnTo>
                <a:lnTo>
                  <a:pt x="324" y="163"/>
                </a:lnTo>
                <a:lnTo>
                  <a:pt x="331" y="175"/>
                </a:lnTo>
                <a:lnTo>
                  <a:pt x="331" y="180"/>
                </a:lnTo>
                <a:lnTo>
                  <a:pt x="336" y="185"/>
                </a:lnTo>
                <a:lnTo>
                  <a:pt x="345" y="185"/>
                </a:lnTo>
                <a:lnTo>
                  <a:pt x="345" y="187"/>
                </a:lnTo>
                <a:lnTo>
                  <a:pt x="353" y="177"/>
                </a:lnTo>
                <a:lnTo>
                  <a:pt x="379" y="168"/>
                </a:lnTo>
                <a:lnTo>
                  <a:pt x="382" y="165"/>
                </a:lnTo>
                <a:lnTo>
                  <a:pt x="382" y="158"/>
                </a:lnTo>
                <a:lnTo>
                  <a:pt x="389" y="122"/>
                </a:lnTo>
                <a:lnTo>
                  <a:pt x="389" y="120"/>
                </a:lnTo>
                <a:lnTo>
                  <a:pt x="336" y="132"/>
                </a:lnTo>
                <a:lnTo>
                  <a:pt x="29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4">
            <a:extLst>
              <a:ext uri="{FF2B5EF4-FFF2-40B4-BE49-F238E27FC236}">
                <a16:creationId xmlns:a16="http://schemas.microsoft.com/office/drawing/2014/main" id="{0752CDFB-6D22-44C9-97C7-CE789AB59EA1}"/>
              </a:ext>
            </a:extLst>
          </p:cNvPr>
          <p:cNvSpPr>
            <a:spLocks/>
          </p:cNvSpPr>
          <p:nvPr/>
        </p:nvSpPr>
        <p:spPr bwMode="auto">
          <a:xfrm>
            <a:off x="14920219" y="9396667"/>
            <a:ext cx="5061966" cy="4934457"/>
          </a:xfrm>
          <a:custGeom>
            <a:avLst/>
            <a:gdLst>
              <a:gd name="T0" fmla="*/ 1083 w 1191"/>
              <a:gd name="T1" fmla="*/ 320 h 1161"/>
              <a:gd name="T2" fmla="*/ 1004 w 1191"/>
              <a:gd name="T3" fmla="*/ 301 h 1161"/>
              <a:gd name="T4" fmla="*/ 956 w 1191"/>
              <a:gd name="T5" fmla="*/ 308 h 1161"/>
              <a:gd name="T6" fmla="*/ 915 w 1191"/>
              <a:gd name="T7" fmla="*/ 308 h 1161"/>
              <a:gd name="T8" fmla="*/ 903 w 1191"/>
              <a:gd name="T9" fmla="*/ 308 h 1161"/>
              <a:gd name="T10" fmla="*/ 884 w 1191"/>
              <a:gd name="T11" fmla="*/ 298 h 1161"/>
              <a:gd name="T12" fmla="*/ 865 w 1191"/>
              <a:gd name="T13" fmla="*/ 322 h 1161"/>
              <a:gd name="T14" fmla="*/ 855 w 1191"/>
              <a:gd name="T15" fmla="*/ 303 h 1161"/>
              <a:gd name="T16" fmla="*/ 814 w 1191"/>
              <a:gd name="T17" fmla="*/ 296 h 1161"/>
              <a:gd name="T18" fmla="*/ 790 w 1191"/>
              <a:gd name="T19" fmla="*/ 291 h 1161"/>
              <a:gd name="T20" fmla="*/ 752 w 1191"/>
              <a:gd name="T21" fmla="*/ 281 h 1161"/>
              <a:gd name="T22" fmla="*/ 728 w 1191"/>
              <a:gd name="T23" fmla="*/ 272 h 1161"/>
              <a:gd name="T24" fmla="*/ 689 w 1191"/>
              <a:gd name="T25" fmla="*/ 262 h 1161"/>
              <a:gd name="T26" fmla="*/ 672 w 1191"/>
              <a:gd name="T27" fmla="*/ 241 h 1161"/>
              <a:gd name="T28" fmla="*/ 632 w 1191"/>
              <a:gd name="T29" fmla="*/ 229 h 1161"/>
              <a:gd name="T30" fmla="*/ 367 w 1191"/>
              <a:gd name="T31" fmla="*/ 0 h 1161"/>
              <a:gd name="T32" fmla="*/ 0 w 1191"/>
              <a:gd name="T33" fmla="*/ 454 h 1161"/>
              <a:gd name="T34" fmla="*/ 5 w 1191"/>
              <a:gd name="T35" fmla="*/ 476 h 1161"/>
              <a:gd name="T36" fmla="*/ 34 w 1191"/>
              <a:gd name="T37" fmla="*/ 515 h 1161"/>
              <a:gd name="T38" fmla="*/ 147 w 1191"/>
              <a:gd name="T39" fmla="*/ 623 h 1161"/>
              <a:gd name="T40" fmla="*/ 161 w 1191"/>
              <a:gd name="T41" fmla="*/ 661 h 1161"/>
              <a:gd name="T42" fmla="*/ 240 w 1191"/>
              <a:gd name="T43" fmla="*/ 777 h 1161"/>
              <a:gd name="T44" fmla="*/ 312 w 1191"/>
              <a:gd name="T45" fmla="*/ 789 h 1161"/>
              <a:gd name="T46" fmla="*/ 353 w 1191"/>
              <a:gd name="T47" fmla="*/ 724 h 1161"/>
              <a:gd name="T48" fmla="*/ 377 w 1191"/>
              <a:gd name="T49" fmla="*/ 714 h 1161"/>
              <a:gd name="T50" fmla="*/ 425 w 1191"/>
              <a:gd name="T51" fmla="*/ 731 h 1161"/>
              <a:gd name="T52" fmla="*/ 473 w 1191"/>
              <a:gd name="T53" fmla="*/ 753 h 1161"/>
              <a:gd name="T54" fmla="*/ 490 w 1191"/>
              <a:gd name="T55" fmla="*/ 765 h 1161"/>
              <a:gd name="T56" fmla="*/ 528 w 1191"/>
              <a:gd name="T57" fmla="*/ 817 h 1161"/>
              <a:gd name="T58" fmla="*/ 593 w 1191"/>
              <a:gd name="T59" fmla="*/ 940 h 1161"/>
              <a:gd name="T60" fmla="*/ 632 w 1191"/>
              <a:gd name="T61" fmla="*/ 981 h 1161"/>
              <a:gd name="T62" fmla="*/ 644 w 1191"/>
              <a:gd name="T63" fmla="*/ 1046 h 1161"/>
              <a:gd name="T64" fmla="*/ 701 w 1191"/>
              <a:gd name="T65" fmla="*/ 1111 h 1161"/>
              <a:gd name="T66" fmla="*/ 800 w 1191"/>
              <a:gd name="T67" fmla="*/ 1142 h 1161"/>
              <a:gd name="T68" fmla="*/ 850 w 1191"/>
              <a:gd name="T69" fmla="*/ 1151 h 1161"/>
              <a:gd name="T70" fmla="*/ 848 w 1191"/>
              <a:gd name="T71" fmla="*/ 1137 h 1161"/>
              <a:gd name="T72" fmla="*/ 829 w 1191"/>
              <a:gd name="T73" fmla="*/ 1024 h 1161"/>
              <a:gd name="T74" fmla="*/ 819 w 1191"/>
              <a:gd name="T75" fmla="*/ 1010 h 1161"/>
              <a:gd name="T76" fmla="*/ 843 w 1191"/>
              <a:gd name="T77" fmla="*/ 969 h 1161"/>
              <a:gd name="T78" fmla="*/ 850 w 1191"/>
              <a:gd name="T79" fmla="*/ 952 h 1161"/>
              <a:gd name="T80" fmla="*/ 865 w 1191"/>
              <a:gd name="T81" fmla="*/ 914 h 1161"/>
              <a:gd name="T82" fmla="*/ 881 w 1191"/>
              <a:gd name="T83" fmla="*/ 916 h 1161"/>
              <a:gd name="T84" fmla="*/ 891 w 1191"/>
              <a:gd name="T85" fmla="*/ 899 h 1161"/>
              <a:gd name="T86" fmla="*/ 903 w 1191"/>
              <a:gd name="T87" fmla="*/ 897 h 1161"/>
              <a:gd name="T88" fmla="*/ 927 w 1191"/>
              <a:gd name="T89" fmla="*/ 882 h 1161"/>
              <a:gd name="T90" fmla="*/ 939 w 1191"/>
              <a:gd name="T91" fmla="*/ 861 h 1161"/>
              <a:gd name="T92" fmla="*/ 949 w 1191"/>
              <a:gd name="T93" fmla="*/ 870 h 1161"/>
              <a:gd name="T94" fmla="*/ 1042 w 1191"/>
              <a:gd name="T95" fmla="*/ 822 h 1161"/>
              <a:gd name="T96" fmla="*/ 1059 w 1191"/>
              <a:gd name="T97" fmla="*/ 767 h 1161"/>
              <a:gd name="T98" fmla="*/ 1081 w 1191"/>
              <a:gd name="T99" fmla="*/ 762 h 1161"/>
              <a:gd name="T100" fmla="*/ 1143 w 1191"/>
              <a:gd name="T101" fmla="*/ 753 h 1161"/>
              <a:gd name="T102" fmla="*/ 1162 w 1191"/>
              <a:gd name="T103" fmla="*/ 743 h 1161"/>
              <a:gd name="T104" fmla="*/ 1172 w 1191"/>
              <a:gd name="T105" fmla="*/ 719 h 1161"/>
              <a:gd name="T106" fmla="*/ 1174 w 1191"/>
              <a:gd name="T107" fmla="*/ 673 h 1161"/>
              <a:gd name="T108" fmla="*/ 1189 w 1191"/>
              <a:gd name="T109" fmla="*/ 637 h 1161"/>
              <a:gd name="T110" fmla="*/ 1182 w 1191"/>
              <a:gd name="T111" fmla="*/ 577 h 1161"/>
              <a:gd name="T112" fmla="*/ 1172 w 1191"/>
              <a:gd name="T113" fmla="*/ 553 h 1161"/>
              <a:gd name="T114" fmla="*/ 1160 w 1191"/>
              <a:gd name="T115" fmla="*/ 519 h 1161"/>
              <a:gd name="T116" fmla="*/ 1141 w 1191"/>
              <a:gd name="T117" fmla="*/ 337 h 1161"/>
              <a:gd name="T118" fmla="*/ 1098 w 1191"/>
              <a:gd name="T119" fmla="*/ 327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1" h="1161">
                <a:moveTo>
                  <a:pt x="1098" y="327"/>
                </a:moveTo>
                <a:lnTo>
                  <a:pt x="1093" y="325"/>
                </a:lnTo>
                <a:lnTo>
                  <a:pt x="1090" y="322"/>
                </a:lnTo>
                <a:lnTo>
                  <a:pt x="1083" y="320"/>
                </a:lnTo>
                <a:lnTo>
                  <a:pt x="1040" y="296"/>
                </a:lnTo>
                <a:lnTo>
                  <a:pt x="1037" y="298"/>
                </a:lnTo>
                <a:lnTo>
                  <a:pt x="1023" y="303"/>
                </a:lnTo>
                <a:lnTo>
                  <a:pt x="1004" y="301"/>
                </a:lnTo>
                <a:lnTo>
                  <a:pt x="997" y="301"/>
                </a:lnTo>
                <a:lnTo>
                  <a:pt x="992" y="301"/>
                </a:lnTo>
                <a:lnTo>
                  <a:pt x="975" y="308"/>
                </a:lnTo>
                <a:lnTo>
                  <a:pt x="956" y="308"/>
                </a:lnTo>
                <a:lnTo>
                  <a:pt x="951" y="310"/>
                </a:lnTo>
                <a:lnTo>
                  <a:pt x="937" y="322"/>
                </a:lnTo>
                <a:lnTo>
                  <a:pt x="922" y="313"/>
                </a:lnTo>
                <a:lnTo>
                  <a:pt x="915" y="308"/>
                </a:lnTo>
                <a:lnTo>
                  <a:pt x="915" y="305"/>
                </a:lnTo>
                <a:lnTo>
                  <a:pt x="913" y="305"/>
                </a:lnTo>
                <a:lnTo>
                  <a:pt x="908" y="303"/>
                </a:lnTo>
                <a:lnTo>
                  <a:pt x="903" y="308"/>
                </a:lnTo>
                <a:lnTo>
                  <a:pt x="898" y="308"/>
                </a:lnTo>
                <a:lnTo>
                  <a:pt x="889" y="305"/>
                </a:lnTo>
                <a:lnTo>
                  <a:pt x="889" y="298"/>
                </a:lnTo>
                <a:lnTo>
                  <a:pt x="884" y="298"/>
                </a:lnTo>
                <a:lnTo>
                  <a:pt x="877" y="303"/>
                </a:lnTo>
                <a:lnTo>
                  <a:pt x="869" y="313"/>
                </a:lnTo>
                <a:lnTo>
                  <a:pt x="869" y="318"/>
                </a:lnTo>
                <a:lnTo>
                  <a:pt x="865" y="322"/>
                </a:lnTo>
                <a:lnTo>
                  <a:pt x="862" y="315"/>
                </a:lnTo>
                <a:lnTo>
                  <a:pt x="862" y="305"/>
                </a:lnTo>
                <a:lnTo>
                  <a:pt x="862" y="303"/>
                </a:lnTo>
                <a:lnTo>
                  <a:pt x="855" y="303"/>
                </a:lnTo>
                <a:lnTo>
                  <a:pt x="845" y="308"/>
                </a:lnTo>
                <a:lnTo>
                  <a:pt x="843" y="308"/>
                </a:lnTo>
                <a:lnTo>
                  <a:pt x="821" y="293"/>
                </a:lnTo>
                <a:lnTo>
                  <a:pt x="814" y="296"/>
                </a:lnTo>
                <a:lnTo>
                  <a:pt x="812" y="305"/>
                </a:lnTo>
                <a:lnTo>
                  <a:pt x="795" y="303"/>
                </a:lnTo>
                <a:lnTo>
                  <a:pt x="795" y="291"/>
                </a:lnTo>
                <a:lnTo>
                  <a:pt x="790" y="291"/>
                </a:lnTo>
                <a:lnTo>
                  <a:pt x="781" y="281"/>
                </a:lnTo>
                <a:lnTo>
                  <a:pt x="781" y="279"/>
                </a:lnTo>
                <a:lnTo>
                  <a:pt x="759" y="274"/>
                </a:lnTo>
                <a:lnTo>
                  <a:pt x="752" y="281"/>
                </a:lnTo>
                <a:lnTo>
                  <a:pt x="742" y="277"/>
                </a:lnTo>
                <a:lnTo>
                  <a:pt x="737" y="269"/>
                </a:lnTo>
                <a:lnTo>
                  <a:pt x="730" y="272"/>
                </a:lnTo>
                <a:lnTo>
                  <a:pt x="728" y="272"/>
                </a:lnTo>
                <a:lnTo>
                  <a:pt x="723" y="272"/>
                </a:lnTo>
                <a:lnTo>
                  <a:pt x="716" y="269"/>
                </a:lnTo>
                <a:lnTo>
                  <a:pt x="692" y="265"/>
                </a:lnTo>
                <a:lnTo>
                  <a:pt x="689" y="262"/>
                </a:lnTo>
                <a:lnTo>
                  <a:pt x="684" y="255"/>
                </a:lnTo>
                <a:lnTo>
                  <a:pt x="684" y="250"/>
                </a:lnTo>
                <a:lnTo>
                  <a:pt x="682" y="245"/>
                </a:lnTo>
                <a:lnTo>
                  <a:pt x="672" y="241"/>
                </a:lnTo>
                <a:lnTo>
                  <a:pt x="668" y="245"/>
                </a:lnTo>
                <a:lnTo>
                  <a:pt x="648" y="248"/>
                </a:lnTo>
                <a:lnTo>
                  <a:pt x="644" y="243"/>
                </a:lnTo>
                <a:lnTo>
                  <a:pt x="632" y="229"/>
                </a:lnTo>
                <a:lnTo>
                  <a:pt x="624" y="224"/>
                </a:lnTo>
                <a:lnTo>
                  <a:pt x="617" y="221"/>
                </a:lnTo>
                <a:lnTo>
                  <a:pt x="622" y="15"/>
                </a:lnTo>
                <a:lnTo>
                  <a:pt x="367" y="0"/>
                </a:lnTo>
                <a:lnTo>
                  <a:pt x="363" y="0"/>
                </a:lnTo>
                <a:lnTo>
                  <a:pt x="324" y="483"/>
                </a:lnTo>
                <a:lnTo>
                  <a:pt x="2" y="452"/>
                </a:lnTo>
                <a:lnTo>
                  <a:pt x="0" y="454"/>
                </a:lnTo>
                <a:lnTo>
                  <a:pt x="5" y="459"/>
                </a:lnTo>
                <a:lnTo>
                  <a:pt x="5" y="459"/>
                </a:lnTo>
                <a:lnTo>
                  <a:pt x="0" y="467"/>
                </a:lnTo>
                <a:lnTo>
                  <a:pt x="5" y="476"/>
                </a:lnTo>
                <a:lnTo>
                  <a:pt x="7" y="476"/>
                </a:lnTo>
                <a:lnTo>
                  <a:pt x="24" y="488"/>
                </a:lnTo>
                <a:lnTo>
                  <a:pt x="26" y="498"/>
                </a:lnTo>
                <a:lnTo>
                  <a:pt x="34" y="515"/>
                </a:lnTo>
                <a:lnTo>
                  <a:pt x="50" y="524"/>
                </a:lnTo>
                <a:lnTo>
                  <a:pt x="101" y="584"/>
                </a:lnTo>
                <a:lnTo>
                  <a:pt x="142" y="618"/>
                </a:lnTo>
                <a:lnTo>
                  <a:pt x="147" y="623"/>
                </a:lnTo>
                <a:lnTo>
                  <a:pt x="149" y="632"/>
                </a:lnTo>
                <a:lnTo>
                  <a:pt x="147" y="640"/>
                </a:lnTo>
                <a:lnTo>
                  <a:pt x="151" y="644"/>
                </a:lnTo>
                <a:lnTo>
                  <a:pt x="161" y="661"/>
                </a:lnTo>
                <a:lnTo>
                  <a:pt x="159" y="695"/>
                </a:lnTo>
                <a:lnTo>
                  <a:pt x="161" y="704"/>
                </a:lnTo>
                <a:lnTo>
                  <a:pt x="178" y="728"/>
                </a:lnTo>
                <a:lnTo>
                  <a:pt x="240" y="777"/>
                </a:lnTo>
                <a:lnTo>
                  <a:pt x="283" y="803"/>
                </a:lnTo>
                <a:lnTo>
                  <a:pt x="293" y="805"/>
                </a:lnTo>
                <a:lnTo>
                  <a:pt x="303" y="801"/>
                </a:lnTo>
                <a:lnTo>
                  <a:pt x="312" y="789"/>
                </a:lnTo>
                <a:lnTo>
                  <a:pt x="319" y="781"/>
                </a:lnTo>
                <a:lnTo>
                  <a:pt x="339" y="741"/>
                </a:lnTo>
                <a:lnTo>
                  <a:pt x="346" y="726"/>
                </a:lnTo>
                <a:lnTo>
                  <a:pt x="353" y="724"/>
                </a:lnTo>
                <a:lnTo>
                  <a:pt x="367" y="728"/>
                </a:lnTo>
                <a:lnTo>
                  <a:pt x="372" y="726"/>
                </a:lnTo>
                <a:lnTo>
                  <a:pt x="375" y="721"/>
                </a:lnTo>
                <a:lnTo>
                  <a:pt x="377" y="714"/>
                </a:lnTo>
                <a:lnTo>
                  <a:pt x="387" y="719"/>
                </a:lnTo>
                <a:lnTo>
                  <a:pt x="394" y="724"/>
                </a:lnTo>
                <a:lnTo>
                  <a:pt x="418" y="726"/>
                </a:lnTo>
                <a:lnTo>
                  <a:pt x="425" y="731"/>
                </a:lnTo>
                <a:lnTo>
                  <a:pt x="439" y="736"/>
                </a:lnTo>
                <a:lnTo>
                  <a:pt x="449" y="731"/>
                </a:lnTo>
                <a:lnTo>
                  <a:pt x="468" y="743"/>
                </a:lnTo>
                <a:lnTo>
                  <a:pt x="473" y="753"/>
                </a:lnTo>
                <a:lnTo>
                  <a:pt x="476" y="755"/>
                </a:lnTo>
                <a:lnTo>
                  <a:pt x="478" y="760"/>
                </a:lnTo>
                <a:lnTo>
                  <a:pt x="480" y="760"/>
                </a:lnTo>
                <a:lnTo>
                  <a:pt x="490" y="765"/>
                </a:lnTo>
                <a:lnTo>
                  <a:pt x="500" y="779"/>
                </a:lnTo>
                <a:lnTo>
                  <a:pt x="519" y="796"/>
                </a:lnTo>
                <a:lnTo>
                  <a:pt x="528" y="810"/>
                </a:lnTo>
                <a:lnTo>
                  <a:pt x="528" y="817"/>
                </a:lnTo>
                <a:lnTo>
                  <a:pt x="555" y="882"/>
                </a:lnTo>
                <a:lnTo>
                  <a:pt x="560" y="897"/>
                </a:lnTo>
                <a:lnTo>
                  <a:pt x="591" y="930"/>
                </a:lnTo>
                <a:lnTo>
                  <a:pt x="593" y="940"/>
                </a:lnTo>
                <a:lnTo>
                  <a:pt x="615" y="962"/>
                </a:lnTo>
                <a:lnTo>
                  <a:pt x="620" y="966"/>
                </a:lnTo>
                <a:lnTo>
                  <a:pt x="629" y="976"/>
                </a:lnTo>
                <a:lnTo>
                  <a:pt x="632" y="981"/>
                </a:lnTo>
                <a:lnTo>
                  <a:pt x="629" y="1005"/>
                </a:lnTo>
                <a:lnTo>
                  <a:pt x="636" y="1012"/>
                </a:lnTo>
                <a:lnTo>
                  <a:pt x="639" y="1039"/>
                </a:lnTo>
                <a:lnTo>
                  <a:pt x="644" y="1046"/>
                </a:lnTo>
                <a:lnTo>
                  <a:pt x="668" y="1089"/>
                </a:lnTo>
                <a:lnTo>
                  <a:pt x="668" y="1101"/>
                </a:lnTo>
                <a:lnTo>
                  <a:pt x="684" y="1101"/>
                </a:lnTo>
                <a:lnTo>
                  <a:pt x="701" y="1111"/>
                </a:lnTo>
                <a:lnTo>
                  <a:pt x="720" y="1118"/>
                </a:lnTo>
                <a:lnTo>
                  <a:pt x="752" y="1137"/>
                </a:lnTo>
                <a:lnTo>
                  <a:pt x="790" y="1142"/>
                </a:lnTo>
                <a:lnTo>
                  <a:pt x="800" y="1142"/>
                </a:lnTo>
                <a:lnTo>
                  <a:pt x="821" y="1156"/>
                </a:lnTo>
                <a:lnTo>
                  <a:pt x="831" y="1161"/>
                </a:lnTo>
                <a:lnTo>
                  <a:pt x="843" y="1149"/>
                </a:lnTo>
                <a:lnTo>
                  <a:pt x="850" y="1151"/>
                </a:lnTo>
                <a:lnTo>
                  <a:pt x="855" y="1149"/>
                </a:lnTo>
                <a:lnTo>
                  <a:pt x="855" y="1142"/>
                </a:lnTo>
                <a:lnTo>
                  <a:pt x="845" y="1139"/>
                </a:lnTo>
                <a:lnTo>
                  <a:pt x="848" y="1137"/>
                </a:lnTo>
                <a:lnTo>
                  <a:pt x="838" y="1125"/>
                </a:lnTo>
                <a:lnTo>
                  <a:pt x="824" y="1075"/>
                </a:lnTo>
                <a:lnTo>
                  <a:pt x="817" y="1055"/>
                </a:lnTo>
                <a:lnTo>
                  <a:pt x="829" y="1024"/>
                </a:lnTo>
                <a:lnTo>
                  <a:pt x="826" y="1014"/>
                </a:lnTo>
                <a:lnTo>
                  <a:pt x="824" y="1012"/>
                </a:lnTo>
                <a:lnTo>
                  <a:pt x="821" y="1012"/>
                </a:lnTo>
                <a:lnTo>
                  <a:pt x="819" y="1010"/>
                </a:lnTo>
                <a:lnTo>
                  <a:pt x="819" y="1007"/>
                </a:lnTo>
                <a:lnTo>
                  <a:pt x="821" y="1005"/>
                </a:lnTo>
                <a:lnTo>
                  <a:pt x="833" y="998"/>
                </a:lnTo>
                <a:lnTo>
                  <a:pt x="843" y="969"/>
                </a:lnTo>
                <a:lnTo>
                  <a:pt x="836" y="966"/>
                </a:lnTo>
                <a:lnTo>
                  <a:pt x="833" y="954"/>
                </a:lnTo>
                <a:lnTo>
                  <a:pt x="841" y="945"/>
                </a:lnTo>
                <a:lnTo>
                  <a:pt x="850" y="952"/>
                </a:lnTo>
                <a:lnTo>
                  <a:pt x="865" y="940"/>
                </a:lnTo>
                <a:lnTo>
                  <a:pt x="869" y="928"/>
                </a:lnTo>
                <a:lnTo>
                  <a:pt x="862" y="921"/>
                </a:lnTo>
                <a:lnTo>
                  <a:pt x="865" y="914"/>
                </a:lnTo>
                <a:lnTo>
                  <a:pt x="867" y="916"/>
                </a:lnTo>
                <a:lnTo>
                  <a:pt x="872" y="916"/>
                </a:lnTo>
                <a:lnTo>
                  <a:pt x="877" y="914"/>
                </a:lnTo>
                <a:lnTo>
                  <a:pt x="881" y="916"/>
                </a:lnTo>
                <a:lnTo>
                  <a:pt x="886" y="916"/>
                </a:lnTo>
                <a:lnTo>
                  <a:pt x="891" y="914"/>
                </a:lnTo>
                <a:lnTo>
                  <a:pt x="891" y="911"/>
                </a:lnTo>
                <a:lnTo>
                  <a:pt x="891" y="899"/>
                </a:lnTo>
                <a:lnTo>
                  <a:pt x="893" y="894"/>
                </a:lnTo>
                <a:lnTo>
                  <a:pt x="896" y="894"/>
                </a:lnTo>
                <a:lnTo>
                  <a:pt x="898" y="897"/>
                </a:lnTo>
                <a:lnTo>
                  <a:pt x="903" y="897"/>
                </a:lnTo>
                <a:lnTo>
                  <a:pt x="925" y="892"/>
                </a:lnTo>
                <a:lnTo>
                  <a:pt x="927" y="890"/>
                </a:lnTo>
                <a:lnTo>
                  <a:pt x="929" y="885"/>
                </a:lnTo>
                <a:lnTo>
                  <a:pt x="927" y="882"/>
                </a:lnTo>
                <a:lnTo>
                  <a:pt x="915" y="878"/>
                </a:lnTo>
                <a:lnTo>
                  <a:pt x="915" y="870"/>
                </a:lnTo>
                <a:lnTo>
                  <a:pt x="937" y="865"/>
                </a:lnTo>
                <a:lnTo>
                  <a:pt x="939" y="861"/>
                </a:lnTo>
                <a:lnTo>
                  <a:pt x="946" y="861"/>
                </a:lnTo>
                <a:lnTo>
                  <a:pt x="946" y="861"/>
                </a:lnTo>
                <a:lnTo>
                  <a:pt x="944" y="863"/>
                </a:lnTo>
                <a:lnTo>
                  <a:pt x="949" y="870"/>
                </a:lnTo>
                <a:lnTo>
                  <a:pt x="951" y="870"/>
                </a:lnTo>
                <a:lnTo>
                  <a:pt x="956" y="865"/>
                </a:lnTo>
                <a:lnTo>
                  <a:pt x="987" y="856"/>
                </a:lnTo>
                <a:lnTo>
                  <a:pt x="1042" y="822"/>
                </a:lnTo>
                <a:lnTo>
                  <a:pt x="1045" y="808"/>
                </a:lnTo>
                <a:lnTo>
                  <a:pt x="1071" y="786"/>
                </a:lnTo>
                <a:lnTo>
                  <a:pt x="1071" y="781"/>
                </a:lnTo>
                <a:lnTo>
                  <a:pt x="1059" y="767"/>
                </a:lnTo>
                <a:lnTo>
                  <a:pt x="1061" y="755"/>
                </a:lnTo>
                <a:lnTo>
                  <a:pt x="1078" y="748"/>
                </a:lnTo>
                <a:lnTo>
                  <a:pt x="1083" y="748"/>
                </a:lnTo>
                <a:lnTo>
                  <a:pt x="1081" y="762"/>
                </a:lnTo>
                <a:lnTo>
                  <a:pt x="1083" y="767"/>
                </a:lnTo>
                <a:lnTo>
                  <a:pt x="1102" y="765"/>
                </a:lnTo>
                <a:lnTo>
                  <a:pt x="1105" y="769"/>
                </a:lnTo>
                <a:lnTo>
                  <a:pt x="1143" y="753"/>
                </a:lnTo>
                <a:lnTo>
                  <a:pt x="1165" y="750"/>
                </a:lnTo>
                <a:lnTo>
                  <a:pt x="1167" y="748"/>
                </a:lnTo>
                <a:lnTo>
                  <a:pt x="1165" y="745"/>
                </a:lnTo>
                <a:lnTo>
                  <a:pt x="1162" y="743"/>
                </a:lnTo>
                <a:lnTo>
                  <a:pt x="1160" y="736"/>
                </a:lnTo>
                <a:lnTo>
                  <a:pt x="1162" y="731"/>
                </a:lnTo>
                <a:lnTo>
                  <a:pt x="1165" y="726"/>
                </a:lnTo>
                <a:lnTo>
                  <a:pt x="1172" y="719"/>
                </a:lnTo>
                <a:lnTo>
                  <a:pt x="1179" y="695"/>
                </a:lnTo>
                <a:lnTo>
                  <a:pt x="1174" y="685"/>
                </a:lnTo>
                <a:lnTo>
                  <a:pt x="1174" y="678"/>
                </a:lnTo>
                <a:lnTo>
                  <a:pt x="1174" y="673"/>
                </a:lnTo>
                <a:lnTo>
                  <a:pt x="1174" y="666"/>
                </a:lnTo>
                <a:lnTo>
                  <a:pt x="1177" y="652"/>
                </a:lnTo>
                <a:lnTo>
                  <a:pt x="1184" y="647"/>
                </a:lnTo>
                <a:lnTo>
                  <a:pt x="1189" y="637"/>
                </a:lnTo>
                <a:lnTo>
                  <a:pt x="1191" y="618"/>
                </a:lnTo>
                <a:lnTo>
                  <a:pt x="1191" y="606"/>
                </a:lnTo>
                <a:lnTo>
                  <a:pt x="1189" y="589"/>
                </a:lnTo>
                <a:lnTo>
                  <a:pt x="1182" y="577"/>
                </a:lnTo>
                <a:lnTo>
                  <a:pt x="1177" y="575"/>
                </a:lnTo>
                <a:lnTo>
                  <a:pt x="1179" y="567"/>
                </a:lnTo>
                <a:lnTo>
                  <a:pt x="1177" y="565"/>
                </a:lnTo>
                <a:lnTo>
                  <a:pt x="1172" y="553"/>
                </a:lnTo>
                <a:lnTo>
                  <a:pt x="1165" y="548"/>
                </a:lnTo>
                <a:lnTo>
                  <a:pt x="1162" y="546"/>
                </a:lnTo>
                <a:lnTo>
                  <a:pt x="1167" y="534"/>
                </a:lnTo>
                <a:lnTo>
                  <a:pt x="1160" y="519"/>
                </a:lnTo>
                <a:lnTo>
                  <a:pt x="1146" y="507"/>
                </a:lnTo>
                <a:lnTo>
                  <a:pt x="1143" y="500"/>
                </a:lnTo>
                <a:lnTo>
                  <a:pt x="1141" y="392"/>
                </a:lnTo>
                <a:lnTo>
                  <a:pt x="1141" y="337"/>
                </a:lnTo>
                <a:lnTo>
                  <a:pt x="1126" y="332"/>
                </a:lnTo>
                <a:lnTo>
                  <a:pt x="1114" y="337"/>
                </a:lnTo>
                <a:lnTo>
                  <a:pt x="1110" y="337"/>
                </a:lnTo>
                <a:lnTo>
                  <a:pt x="1098" y="327"/>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69279BB4-CDCC-42A2-8258-A9A6F2276840}"/>
              </a:ext>
            </a:extLst>
          </p:cNvPr>
          <p:cNvSpPr>
            <a:spLocks/>
          </p:cNvSpPr>
          <p:nvPr/>
        </p:nvSpPr>
        <p:spPr bwMode="auto">
          <a:xfrm>
            <a:off x="16849801" y="7815600"/>
            <a:ext cx="2673364" cy="1440810"/>
          </a:xfrm>
          <a:custGeom>
            <a:avLst/>
            <a:gdLst>
              <a:gd name="T0" fmla="*/ 19 w 629"/>
              <a:gd name="T1" fmla="*/ 0 h 339"/>
              <a:gd name="T2" fmla="*/ 564 w 629"/>
              <a:gd name="T3" fmla="*/ 12 h 339"/>
              <a:gd name="T4" fmla="*/ 600 w 629"/>
              <a:gd name="T5" fmla="*/ 38 h 339"/>
              <a:gd name="T6" fmla="*/ 588 w 629"/>
              <a:gd name="T7" fmla="*/ 53 h 339"/>
              <a:gd name="T8" fmla="*/ 586 w 629"/>
              <a:gd name="T9" fmla="*/ 67 h 339"/>
              <a:gd name="T10" fmla="*/ 593 w 629"/>
              <a:gd name="T11" fmla="*/ 72 h 339"/>
              <a:gd name="T12" fmla="*/ 603 w 629"/>
              <a:gd name="T13" fmla="*/ 77 h 339"/>
              <a:gd name="T14" fmla="*/ 607 w 629"/>
              <a:gd name="T15" fmla="*/ 96 h 339"/>
              <a:gd name="T16" fmla="*/ 615 w 629"/>
              <a:gd name="T17" fmla="*/ 101 h 339"/>
              <a:gd name="T18" fmla="*/ 624 w 629"/>
              <a:gd name="T19" fmla="*/ 103 h 339"/>
              <a:gd name="T20" fmla="*/ 627 w 629"/>
              <a:gd name="T21" fmla="*/ 105 h 339"/>
              <a:gd name="T22" fmla="*/ 629 w 629"/>
              <a:gd name="T23" fmla="*/ 339 h 339"/>
              <a:gd name="T24" fmla="*/ 0 w 629"/>
              <a:gd name="T25" fmla="*/ 324 h 339"/>
              <a:gd name="T26" fmla="*/ 19 w 629"/>
              <a:gd name="T27"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339">
                <a:moveTo>
                  <a:pt x="19" y="0"/>
                </a:moveTo>
                <a:lnTo>
                  <a:pt x="564" y="12"/>
                </a:lnTo>
                <a:lnTo>
                  <a:pt x="600" y="38"/>
                </a:lnTo>
                <a:lnTo>
                  <a:pt x="588" y="53"/>
                </a:lnTo>
                <a:lnTo>
                  <a:pt x="586" y="67"/>
                </a:lnTo>
                <a:lnTo>
                  <a:pt x="593" y="72"/>
                </a:lnTo>
                <a:lnTo>
                  <a:pt x="603" y="77"/>
                </a:lnTo>
                <a:lnTo>
                  <a:pt x="607" y="96"/>
                </a:lnTo>
                <a:lnTo>
                  <a:pt x="615" y="101"/>
                </a:lnTo>
                <a:lnTo>
                  <a:pt x="624" y="103"/>
                </a:lnTo>
                <a:lnTo>
                  <a:pt x="627" y="105"/>
                </a:lnTo>
                <a:lnTo>
                  <a:pt x="629" y="339"/>
                </a:lnTo>
                <a:lnTo>
                  <a:pt x="0" y="324"/>
                </a:lnTo>
                <a:lnTo>
                  <a:pt x="19"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EC23C588-5259-4D03-AF63-E60AB25D7F78}"/>
              </a:ext>
            </a:extLst>
          </p:cNvPr>
          <p:cNvSpPr>
            <a:spLocks/>
          </p:cNvSpPr>
          <p:nvPr/>
        </p:nvSpPr>
        <p:spPr bwMode="auto">
          <a:xfrm>
            <a:off x="16267527" y="6383288"/>
            <a:ext cx="2992127" cy="1483311"/>
          </a:xfrm>
          <a:custGeom>
            <a:avLst/>
            <a:gdLst>
              <a:gd name="T0" fmla="*/ 0 w 704"/>
              <a:gd name="T1" fmla="*/ 217 h 349"/>
              <a:gd name="T2" fmla="*/ 19 w 704"/>
              <a:gd name="T3" fmla="*/ 0 h 349"/>
              <a:gd name="T4" fmla="*/ 451 w 704"/>
              <a:gd name="T5" fmla="*/ 24 h 349"/>
              <a:gd name="T6" fmla="*/ 464 w 704"/>
              <a:gd name="T7" fmla="*/ 41 h 349"/>
              <a:gd name="T8" fmla="*/ 478 w 704"/>
              <a:gd name="T9" fmla="*/ 41 h 349"/>
              <a:gd name="T10" fmla="*/ 490 w 704"/>
              <a:gd name="T11" fmla="*/ 39 h 349"/>
              <a:gd name="T12" fmla="*/ 497 w 704"/>
              <a:gd name="T13" fmla="*/ 44 h 349"/>
              <a:gd name="T14" fmla="*/ 504 w 704"/>
              <a:gd name="T15" fmla="*/ 58 h 349"/>
              <a:gd name="T16" fmla="*/ 514 w 704"/>
              <a:gd name="T17" fmla="*/ 60 h 349"/>
              <a:gd name="T18" fmla="*/ 526 w 704"/>
              <a:gd name="T19" fmla="*/ 58 h 349"/>
              <a:gd name="T20" fmla="*/ 538 w 704"/>
              <a:gd name="T21" fmla="*/ 48 h 349"/>
              <a:gd name="T22" fmla="*/ 552 w 704"/>
              <a:gd name="T23" fmla="*/ 48 h 349"/>
              <a:gd name="T24" fmla="*/ 560 w 704"/>
              <a:gd name="T25" fmla="*/ 53 h 349"/>
              <a:gd name="T26" fmla="*/ 596 w 704"/>
              <a:gd name="T27" fmla="*/ 75 h 349"/>
              <a:gd name="T28" fmla="*/ 612 w 704"/>
              <a:gd name="T29" fmla="*/ 87 h 349"/>
              <a:gd name="T30" fmla="*/ 612 w 704"/>
              <a:gd name="T31" fmla="*/ 96 h 349"/>
              <a:gd name="T32" fmla="*/ 622 w 704"/>
              <a:gd name="T33" fmla="*/ 104 h 349"/>
              <a:gd name="T34" fmla="*/ 622 w 704"/>
              <a:gd name="T35" fmla="*/ 111 h 349"/>
              <a:gd name="T36" fmla="*/ 617 w 704"/>
              <a:gd name="T37" fmla="*/ 128 h 349"/>
              <a:gd name="T38" fmla="*/ 627 w 704"/>
              <a:gd name="T39" fmla="*/ 135 h 349"/>
              <a:gd name="T40" fmla="*/ 632 w 704"/>
              <a:gd name="T41" fmla="*/ 152 h 349"/>
              <a:gd name="T42" fmla="*/ 641 w 704"/>
              <a:gd name="T43" fmla="*/ 161 h 349"/>
              <a:gd name="T44" fmla="*/ 636 w 704"/>
              <a:gd name="T45" fmla="*/ 168 h 349"/>
              <a:gd name="T46" fmla="*/ 641 w 704"/>
              <a:gd name="T47" fmla="*/ 178 h 349"/>
              <a:gd name="T48" fmla="*/ 651 w 704"/>
              <a:gd name="T49" fmla="*/ 185 h 349"/>
              <a:gd name="T50" fmla="*/ 656 w 704"/>
              <a:gd name="T51" fmla="*/ 195 h 349"/>
              <a:gd name="T52" fmla="*/ 651 w 704"/>
              <a:gd name="T53" fmla="*/ 205 h 349"/>
              <a:gd name="T54" fmla="*/ 648 w 704"/>
              <a:gd name="T55" fmla="*/ 221 h 349"/>
              <a:gd name="T56" fmla="*/ 660 w 704"/>
              <a:gd name="T57" fmla="*/ 226 h 349"/>
              <a:gd name="T58" fmla="*/ 663 w 704"/>
              <a:gd name="T59" fmla="*/ 236 h 349"/>
              <a:gd name="T60" fmla="*/ 658 w 704"/>
              <a:gd name="T61" fmla="*/ 243 h 349"/>
              <a:gd name="T62" fmla="*/ 660 w 704"/>
              <a:gd name="T63" fmla="*/ 253 h 349"/>
              <a:gd name="T64" fmla="*/ 665 w 704"/>
              <a:gd name="T65" fmla="*/ 260 h 349"/>
              <a:gd name="T66" fmla="*/ 663 w 704"/>
              <a:gd name="T67" fmla="*/ 269 h 349"/>
              <a:gd name="T68" fmla="*/ 665 w 704"/>
              <a:gd name="T69" fmla="*/ 281 h 349"/>
              <a:gd name="T70" fmla="*/ 670 w 704"/>
              <a:gd name="T71" fmla="*/ 286 h 349"/>
              <a:gd name="T72" fmla="*/ 675 w 704"/>
              <a:gd name="T73" fmla="*/ 296 h 349"/>
              <a:gd name="T74" fmla="*/ 684 w 704"/>
              <a:gd name="T75" fmla="*/ 303 h 349"/>
              <a:gd name="T76" fmla="*/ 687 w 704"/>
              <a:gd name="T77" fmla="*/ 317 h 349"/>
              <a:gd name="T78" fmla="*/ 699 w 704"/>
              <a:gd name="T79" fmla="*/ 332 h 349"/>
              <a:gd name="T80" fmla="*/ 704 w 704"/>
              <a:gd name="T81" fmla="*/ 334 h 349"/>
              <a:gd name="T82" fmla="*/ 701 w 704"/>
              <a:gd name="T83" fmla="*/ 346 h 349"/>
              <a:gd name="T84" fmla="*/ 701 w 704"/>
              <a:gd name="T85" fmla="*/ 349 h 349"/>
              <a:gd name="T86" fmla="*/ 156 w 704"/>
              <a:gd name="T87" fmla="*/ 337 h 349"/>
              <a:gd name="T88" fmla="*/ 161 w 704"/>
              <a:gd name="T89" fmla="*/ 229 h 349"/>
              <a:gd name="T90" fmla="*/ 0 w 704"/>
              <a:gd name="T91" fmla="*/ 217 h 349"/>
              <a:gd name="T92" fmla="*/ 0 w 704"/>
              <a:gd name="T93" fmla="*/ 21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4" h="349">
                <a:moveTo>
                  <a:pt x="0" y="217"/>
                </a:moveTo>
                <a:lnTo>
                  <a:pt x="19" y="0"/>
                </a:lnTo>
                <a:lnTo>
                  <a:pt x="451" y="24"/>
                </a:lnTo>
                <a:lnTo>
                  <a:pt x="464" y="41"/>
                </a:lnTo>
                <a:lnTo>
                  <a:pt x="478" y="41"/>
                </a:lnTo>
                <a:lnTo>
                  <a:pt x="490" y="39"/>
                </a:lnTo>
                <a:lnTo>
                  <a:pt x="497" y="44"/>
                </a:lnTo>
                <a:lnTo>
                  <a:pt x="504" y="58"/>
                </a:lnTo>
                <a:lnTo>
                  <a:pt x="514" y="60"/>
                </a:lnTo>
                <a:lnTo>
                  <a:pt x="526" y="58"/>
                </a:lnTo>
                <a:lnTo>
                  <a:pt x="538" y="48"/>
                </a:lnTo>
                <a:lnTo>
                  <a:pt x="552" y="48"/>
                </a:lnTo>
                <a:lnTo>
                  <a:pt x="560" y="53"/>
                </a:lnTo>
                <a:lnTo>
                  <a:pt x="596" y="75"/>
                </a:lnTo>
                <a:lnTo>
                  <a:pt x="612" y="87"/>
                </a:lnTo>
                <a:lnTo>
                  <a:pt x="612" y="96"/>
                </a:lnTo>
                <a:lnTo>
                  <a:pt x="622" y="104"/>
                </a:lnTo>
                <a:lnTo>
                  <a:pt x="622" y="111"/>
                </a:lnTo>
                <a:lnTo>
                  <a:pt x="617" y="128"/>
                </a:lnTo>
                <a:lnTo>
                  <a:pt x="627" y="135"/>
                </a:lnTo>
                <a:lnTo>
                  <a:pt x="632" y="152"/>
                </a:lnTo>
                <a:lnTo>
                  <a:pt x="641" y="161"/>
                </a:lnTo>
                <a:lnTo>
                  <a:pt x="636" y="168"/>
                </a:lnTo>
                <a:lnTo>
                  <a:pt x="641" y="178"/>
                </a:lnTo>
                <a:lnTo>
                  <a:pt x="651" y="185"/>
                </a:lnTo>
                <a:lnTo>
                  <a:pt x="656" y="195"/>
                </a:lnTo>
                <a:lnTo>
                  <a:pt x="651" y="205"/>
                </a:lnTo>
                <a:lnTo>
                  <a:pt x="648" y="221"/>
                </a:lnTo>
                <a:lnTo>
                  <a:pt x="660" y="226"/>
                </a:lnTo>
                <a:lnTo>
                  <a:pt x="663" y="236"/>
                </a:lnTo>
                <a:lnTo>
                  <a:pt x="658" y="243"/>
                </a:lnTo>
                <a:lnTo>
                  <a:pt x="660" y="253"/>
                </a:lnTo>
                <a:lnTo>
                  <a:pt x="665" y="260"/>
                </a:lnTo>
                <a:lnTo>
                  <a:pt x="663" y="269"/>
                </a:lnTo>
                <a:lnTo>
                  <a:pt x="665" y="281"/>
                </a:lnTo>
                <a:lnTo>
                  <a:pt x="670" y="286"/>
                </a:lnTo>
                <a:lnTo>
                  <a:pt x="675" y="296"/>
                </a:lnTo>
                <a:lnTo>
                  <a:pt x="684" y="303"/>
                </a:lnTo>
                <a:lnTo>
                  <a:pt x="687" y="317"/>
                </a:lnTo>
                <a:lnTo>
                  <a:pt x="699" y="332"/>
                </a:lnTo>
                <a:lnTo>
                  <a:pt x="704" y="334"/>
                </a:lnTo>
                <a:lnTo>
                  <a:pt x="701" y="346"/>
                </a:lnTo>
                <a:lnTo>
                  <a:pt x="701" y="349"/>
                </a:lnTo>
                <a:lnTo>
                  <a:pt x="156" y="337"/>
                </a:lnTo>
                <a:lnTo>
                  <a:pt x="161" y="229"/>
                </a:lnTo>
                <a:lnTo>
                  <a:pt x="0" y="217"/>
                </a:lnTo>
                <a:lnTo>
                  <a:pt x="0" y="217"/>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732DB6CA-7343-463C-A3F0-172C26DC7139}"/>
              </a:ext>
            </a:extLst>
          </p:cNvPr>
          <p:cNvSpPr>
            <a:spLocks/>
          </p:cNvSpPr>
          <p:nvPr/>
        </p:nvSpPr>
        <p:spPr bwMode="auto">
          <a:xfrm>
            <a:off x="16348279" y="5044482"/>
            <a:ext cx="2533107" cy="1708572"/>
          </a:xfrm>
          <a:custGeom>
            <a:avLst/>
            <a:gdLst>
              <a:gd name="T0" fmla="*/ 0 w 596"/>
              <a:gd name="T1" fmla="*/ 315 h 402"/>
              <a:gd name="T2" fmla="*/ 17 w 596"/>
              <a:gd name="T3" fmla="*/ 104 h 402"/>
              <a:gd name="T4" fmla="*/ 27 w 596"/>
              <a:gd name="T5" fmla="*/ 0 h 402"/>
              <a:gd name="T6" fmla="*/ 584 w 596"/>
              <a:gd name="T7" fmla="*/ 24 h 402"/>
              <a:gd name="T8" fmla="*/ 586 w 596"/>
              <a:gd name="T9" fmla="*/ 32 h 402"/>
              <a:gd name="T10" fmla="*/ 581 w 596"/>
              <a:gd name="T11" fmla="*/ 44 h 402"/>
              <a:gd name="T12" fmla="*/ 567 w 596"/>
              <a:gd name="T13" fmla="*/ 58 h 402"/>
              <a:gd name="T14" fmla="*/ 567 w 596"/>
              <a:gd name="T15" fmla="*/ 68 h 402"/>
              <a:gd name="T16" fmla="*/ 596 w 596"/>
              <a:gd name="T17" fmla="*/ 94 h 402"/>
              <a:gd name="T18" fmla="*/ 596 w 596"/>
              <a:gd name="T19" fmla="*/ 289 h 402"/>
              <a:gd name="T20" fmla="*/ 591 w 596"/>
              <a:gd name="T21" fmla="*/ 289 h 402"/>
              <a:gd name="T22" fmla="*/ 584 w 596"/>
              <a:gd name="T23" fmla="*/ 289 h 402"/>
              <a:gd name="T24" fmla="*/ 586 w 596"/>
              <a:gd name="T25" fmla="*/ 296 h 402"/>
              <a:gd name="T26" fmla="*/ 591 w 596"/>
              <a:gd name="T27" fmla="*/ 301 h 402"/>
              <a:gd name="T28" fmla="*/ 586 w 596"/>
              <a:gd name="T29" fmla="*/ 313 h 402"/>
              <a:gd name="T30" fmla="*/ 591 w 596"/>
              <a:gd name="T31" fmla="*/ 318 h 402"/>
              <a:gd name="T32" fmla="*/ 596 w 596"/>
              <a:gd name="T33" fmla="*/ 334 h 402"/>
              <a:gd name="T34" fmla="*/ 589 w 596"/>
              <a:gd name="T35" fmla="*/ 339 h 402"/>
              <a:gd name="T36" fmla="*/ 591 w 596"/>
              <a:gd name="T37" fmla="*/ 349 h 402"/>
              <a:gd name="T38" fmla="*/ 581 w 596"/>
              <a:gd name="T39" fmla="*/ 368 h 402"/>
              <a:gd name="T40" fmla="*/ 591 w 596"/>
              <a:gd name="T41" fmla="*/ 387 h 402"/>
              <a:gd name="T42" fmla="*/ 593 w 596"/>
              <a:gd name="T43" fmla="*/ 399 h 402"/>
              <a:gd name="T44" fmla="*/ 593 w 596"/>
              <a:gd name="T45" fmla="*/ 402 h 402"/>
              <a:gd name="T46" fmla="*/ 577 w 596"/>
              <a:gd name="T47" fmla="*/ 390 h 402"/>
              <a:gd name="T48" fmla="*/ 541 w 596"/>
              <a:gd name="T49" fmla="*/ 368 h 402"/>
              <a:gd name="T50" fmla="*/ 533 w 596"/>
              <a:gd name="T51" fmla="*/ 363 h 402"/>
              <a:gd name="T52" fmla="*/ 519 w 596"/>
              <a:gd name="T53" fmla="*/ 363 h 402"/>
              <a:gd name="T54" fmla="*/ 507 w 596"/>
              <a:gd name="T55" fmla="*/ 373 h 402"/>
              <a:gd name="T56" fmla="*/ 495 w 596"/>
              <a:gd name="T57" fmla="*/ 375 h 402"/>
              <a:gd name="T58" fmla="*/ 485 w 596"/>
              <a:gd name="T59" fmla="*/ 373 h 402"/>
              <a:gd name="T60" fmla="*/ 478 w 596"/>
              <a:gd name="T61" fmla="*/ 359 h 402"/>
              <a:gd name="T62" fmla="*/ 471 w 596"/>
              <a:gd name="T63" fmla="*/ 354 h 402"/>
              <a:gd name="T64" fmla="*/ 459 w 596"/>
              <a:gd name="T65" fmla="*/ 356 h 402"/>
              <a:gd name="T66" fmla="*/ 445 w 596"/>
              <a:gd name="T67" fmla="*/ 356 h 402"/>
              <a:gd name="T68" fmla="*/ 432 w 596"/>
              <a:gd name="T69" fmla="*/ 339 h 402"/>
              <a:gd name="T70" fmla="*/ 0 w 596"/>
              <a:gd name="T71" fmla="*/ 31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6" h="402">
                <a:moveTo>
                  <a:pt x="0" y="315"/>
                </a:moveTo>
                <a:lnTo>
                  <a:pt x="17" y="104"/>
                </a:lnTo>
                <a:lnTo>
                  <a:pt x="27" y="0"/>
                </a:lnTo>
                <a:lnTo>
                  <a:pt x="584" y="24"/>
                </a:lnTo>
                <a:lnTo>
                  <a:pt x="586" y="32"/>
                </a:lnTo>
                <a:lnTo>
                  <a:pt x="581" y="44"/>
                </a:lnTo>
                <a:lnTo>
                  <a:pt x="567" y="58"/>
                </a:lnTo>
                <a:lnTo>
                  <a:pt x="567" y="68"/>
                </a:lnTo>
                <a:lnTo>
                  <a:pt x="596" y="94"/>
                </a:lnTo>
                <a:lnTo>
                  <a:pt x="596" y="289"/>
                </a:lnTo>
                <a:lnTo>
                  <a:pt x="591" y="289"/>
                </a:lnTo>
                <a:lnTo>
                  <a:pt x="584" y="289"/>
                </a:lnTo>
                <a:lnTo>
                  <a:pt x="586" y="296"/>
                </a:lnTo>
                <a:lnTo>
                  <a:pt x="591" y="301"/>
                </a:lnTo>
                <a:lnTo>
                  <a:pt x="586" y="313"/>
                </a:lnTo>
                <a:lnTo>
                  <a:pt x="591" y="318"/>
                </a:lnTo>
                <a:lnTo>
                  <a:pt x="596" y="334"/>
                </a:lnTo>
                <a:lnTo>
                  <a:pt x="589" y="339"/>
                </a:lnTo>
                <a:lnTo>
                  <a:pt x="591" y="349"/>
                </a:lnTo>
                <a:lnTo>
                  <a:pt x="581" y="368"/>
                </a:lnTo>
                <a:lnTo>
                  <a:pt x="591" y="387"/>
                </a:lnTo>
                <a:lnTo>
                  <a:pt x="593" y="399"/>
                </a:lnTo>
                <a:lnTo>
                  <a:pt x="593" y="402"/>
                </a:lnTo>
                <a:lnTo>
                  <a:pt x="577" y="390"/>
                </a:lnTo>
                <a:lnTo>
                  <a:pt x="541" y="368"/>
                </a:lnTo>
                <a:lnTo>
                  <a:pt x="533" y="363"/>
                </a:lnTo>
                <a:lnTo>
                  <a:pt x="519" y="363"/>
                </a:lnTo>
                <a:lnTo>
                  <a:pt x="507" y="373"/>
                </a:lnTo>
                <a:lnTo>
                  <a:pt x="495" y="375"/>
                </a:lnTo>
                <a:lnTo>
                  <a:pt x="485" y="373"/>
                </a:lnTo>
                <a:lnTo>
                  <a:pt x="478" y="359"/>
                </a:lnTo>
                <a:lnTo>
                  <a:pt x="471" y="354"/>
                </a:lnTo>
                <a:lnTo>
                  <a:pt x="459" y="356"/>
                </a:lnTo>
                <a:lnTo>
                  <a:pt x="445" y="356"/>
                </a:lnTo>
                <a:lnTo>
                  <a:pt x="432" y="339"/>
                </a:lnTo>
                <a:lnTo>
                  <a:pt x="0" y="315"/>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7A771314-7BCB-4137-9E45-E6F07979FBA2}"/>
              </a:ext>
            </a:extLst>
          </p:cNvPr>
          <p:cNvSpPr>
            <a:spLocks/>
          </p:cNvSpPr>
          <p:nvPr/>
        </p:nvSpPr>
        <p:spPr bwMode="auto">
          <a:xfrm>
            <a:off x="16463036" y="3658924"/>
            <a:ext cx="2375852" cy="1487563"/>
          </a:xfrm>
          <a:custGeom>
            <a:avLst/>
            <a:gdLst>
              <a:gd name="T0" fmla="*/ 0 w 559"/>
              <a:gd name="T1" fmla="*/ 326 h 350"/>
              <a:gd name="T2" fmla="*/ 26 w 559"/>
              <a:gd name="T3" fmla="*/ 0 h 350"/>
              <a:gd name="T4" fmla="*/ 170 w 559"/>
              <a:gd name="T5" fmla="*/ 9 h 350"/>
              <a:gd name="T6" fmla="*/ 273 w 559"/>
              <a:gd name="T7" fmla="*/ 19 h 350"/>
              <a:gd name="T8" fmla="*/ 514 w 559"/>
              <a:gd name="T9" fmla="*/ 24 h 350"/>
              <a:gd name="T10" fmla="*/ 516 w 559"/>
              <a:gd name="T11" fmla="*/ 33 h 350"/>
              <a:gd name="T12" fmla="*/ 523 w 559"/>
              <a:gd name="T13" fmla="*/ 57 h 350"/>
              <a:gd name="T14" fmla="*/ 521 w 559"/>
              <a:gd name="T15" fmla="*/ 67 h 350"/>
              <a:gd name="T16" fmla="*/ 518 w 559"/>
              <a:gd name="T17" fmla="*/ 84 h 350"/>
              <a:gd name="T18" fmla="*/ 518 w 559"/>
              <a:gd name="T19" fmla="*/ 112 h 350"/>
              <a:gd name="T20" fmla="*/ 526 w 559"/>
              <a:gd name="T21" fmla="*/ 149 h 350"/>
              <a:gd name="T22" fmla="*/ 535 w 559"/>
              <a:gd name="T23" fmla="*/ 158 h 350"/>
              <a:gd name="T24" fmla="*/ 540 w 559"/>
              <a:gd name="T25" fmla="*/ 189 h 350"/>
              <a:gd name="T26" fmla="*/ 542 w 559"/>
              <a:gd name="T27" fmla="*/ 242 h 350"/>
              <a:gd name="T28" fmla="*/ 545 w 559"/>
              <a:gd name="T29" fmla="*/ 254 h 350"/>
              <a:gd name="T30" fmla="*/ 545 w 559"/>
              <a:gd name="T31" fmla="*/ 274 h 350"/>
              <a:gd name="T32" fmla="*/ 547 w 559"/>
              <a:gd name="T33" fmla="*/ 281 h 350"/>
              <a:gd name="T34" fmla="*/ 559 w 559"/>
              <a:gd name="T35" fmla="*/ 319 h 350"/>
              <a:gd name="T36" fmla="*/ 557 w 559"/>
              <a:gd name="T37" fmla="*/ 334 h 350"/>
              <a:gd name="T38" fmla="*/ 557 w 559"/>
              <a:gd name="T39" fmla="*/ 350 h 350"/>
              <a:gd name="T40" fmla="*/ 0 w 559"/>
              <a:gd name="T41" fmla="*/ 32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9" h="350">
                <a:moveTo>
                  <a:pt x="0" y="326"/>
                </a:moveTo>
                <a:lnTo>
                  <a:pt x="26" y="0"/>
                </a:lnTo>
                <a:lnTo>
                  <a:pt x="170" y="9"/>
                </a:lnTo>
                <a:lnTo>
                  <a:pt x="273" y="19"/>
                </a:lnTo>
                <a:lnTo>
                  <a:pt x="514" y="24"/>
                </a:lnTo>
                <a:lnTo>
                  <a:pt x="516" y="33"/>
                </a:lnTo>
                <a:lnTo>
                  <a:pt x="523" y="57"/>
                </a:lnTo>
                <a:lnTo>
                  <a:pt x="521" y="67"/>
                </a:lnTo>
                <a:lnTo>
                  <a:pt x="518" y="84"/>
                </a:lnTo>
                <a:lnTo>
                  <a:pt x="518" y="112"/>
                </a:lnTo>
                <a:lnTo>
                  <a:pt x="526" y="149"/>
                </a:lnTo>
                <a:lnTo>
                  <a:pt x="535" y="158"/>
                </a:lnTo>
                <a:lnTo>
                  <a:pt x="540" y="189"/>
                </a:lnTo>
                <a:lnTo>
                  <a:pt x="542" y="242"/>
                </a:lnTo>
                <a:lnTo>
                  <a:pt x="545" y="254"/>
                </a:lnTo>
                <a:lnTo>
                  <a:pt x="545" y="274"/>
                </a:lnTo>
                <a:lnTo>
                  <a:pt x="547" y="281"/>
                </a:lnTo>
                <a:lnTo>
                  <a:pt x="559" y="319"/>
                </a:lnTo>
                <a:lnTo>
                  <a:pt x="557" y="334"/>
                </a:lnTo>
                <a:lnTo>
                  <a:pt x="557" y="350"/>
                </a:lnTo>
                <a:lnTo>
                  <a:pt x="0" y="326"/>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ED4A6534-578B-4B98-B074-F127F3DC1F68}"/>
              </a:ext>
            </a:extLst>
          </p:cNvPr>
          <p:cNvSpPr>
            <a:spLocks/>
          </p:cNvSpPr>
          <p:nvPr/>
        </p:nvSpPr>
        <p:spPr bwMode="auto">
          <a:xfrm>
            <a:off x="12880133" y="3144651"/>
            <a:ext cx="3693408" cy="2341848"/>
          </a:xfrm>
          <a:custGeom>
            <a:avLst/>
            <a:gdLst>
              <a:gd name="T0" fmla="*/ 305 w 869"/>
              <a:gd name="T1" fmla="*/ 486 h 551"/>
              <a:gd name="T2" fmla="*/ 297 w 869"/>
              <a:gd name="T3" fmla="*/ 541 h 551"/>
              <a:gd name="T4" fmla="*/ 285 w 869"/>
              <a:gd name="T5" fmla="*/ 519 h 551"/>
              <a:gd name="T6" fmla="*/ 266 w 869"/>
              <a:gd name="T7" fmla="*/ 517 h 551"/>
              <a:gd name="T8" fmla="*/ 245 w 869"/>
              <a:gd name="T9" fmla="*/ 524 h 551"/>
              <a:gd name="T10" fmla="*/ 233 w 869"/>
              <a:gd name="T11" fmla="*/ 522 h 551"/>
              <a:gd name="T12" fmla="*/ 209 w 869"/>
              <a:gd name="T13" fmla="*/ 517 h 551"/>
              <a:gd name="T14" fmla="*/ 194 w 869"/>
              <a:gd name="T15" fmla="*/ 524 h 551"/>
              <a:gd name="T16" fmla="*/ 170 w 869"/>
              <a:gd name="T17" fmla="*/ 517 h 551"/>
              <a:gd name="T18" fmla="*/ 161 w 869"/>
              <a:gd name="T19" fmla="*/ 529 h 551"/>
              <a:gd name="T20" fmla="*/ 146 w 869"/>
              <a:gd name="T21" fmla="*/ 512 h 551"/>
              <a:gd name="T22" fmla="*/ 149 w 869"/>
              <a:gd name="T23" fmla="*/ 493 h 551"/>
              <a:gd name="T24" fmla="*/ 139 w 869"/>
              <a:gd name="T25" fmla="*/ 476 h 551"/>
              <a:gd name="T26" fmla="*/ 122 w 869"/>
              <a:gd name="T27" fmla="*/ 462 h 551"/>
              <a:gd name="T28" fmla="*/ 127 w 869"/>
              <a:gd name="T29" fmla="*/ 447 h 551"/>
              <a:gd name="T30" fmla="*/ 113 w 869"/>
              <a:gd name="T31" fmla="*/ 421 h 551"/>
              <a:gd name="T32" fmla="*/ 115 w 869"/>
              <a:gd name="T33" fmla="*/ 385 h 551"/>
              <a:gd name="T34" fmla="*/ 108 w 869"/>
              <a:gd name="T35" fmla="*/ 380 h 551"/>
              <a:gd name="T36" fmla="*/ 103 w 869"/>
              <a:gd name="T37" fmla="*/ 370 h 551"/>
              <a:gd name="T38" fmla="*/ 77 w 869"/>
              <a:gd name="T39" fmla="*/ 390 h 551"/>
              <a:gd name="T40" fmla="*/ 57 w 869"/>
              <a:gd name="T41" fmla="*/ 378 h 551"/>
              <a:gd name="T42" fmla="*/ 60 w 869"/>
              <a:gd name="T43" fmla="*/ 363 h 551"/>
              <a:gd name="T44" fmla="*/ 72 w 869"/>
              <a:gd name="T45" fmla="*/ 344 h 551"/>
              <a:gd name="T46" fmla="*/ 72 w 869"/>
              <a:gd name="T47" fmla="*/ 334 h 551"/>
              <a:gd name="T48" fmla="*/ 79 w 869"/>
              <a:gd name="T49" fmla="*/ 313 h 551"/>
              <a:gd name="T50" fmla="*/ 93 w 869"/>
              <a:gd name="T51" fmla="*/ 272 h 551"/>
              <a:gd name="T52" fmla="*/ 74 w 869"/>
              <a:gd name="T53" fmla="*/ 262 h 551"/>
              <a:gd name="T54" fmla="*/ 60 w 869"/>
              <a:gd name="T55" fmla="*/ 253 h 551"/>
              <a:gd name="T56" fmla="*/ 53 w 869"/>
              <a:gd name="T57" fmla="*/ 226 h 551"/>
              <a:gd name="T58" fmla="*/ 21 w 869"/>
              <a:gd name="T59" fmla="*/ 181 h 551"/>
              <a:gd name="T60" fmla="*/ 7 w 869"/>
              <a:gd name="T61" fmla="*/ 164 h 551"/>
              <a:gd name="T62" fmla="*/ 17 w 869"/>
              <a:gd name="T63" fmla="*/ 147 h 551"/>
              <a:gd name="T64" fmla="*/ 0 w 869"/>
              <a:gd name="T65" fmla="*/ 101 h 551"/>
              <a:gd name="T66" fmla="*/ 98 w 869"/>
              <a:gd name="T67" fmla="*/ 12 h 551"/>
              <a:gd name="T68" fmla="*/ 528 w 869"/>
              <a:gd name="T69" fmla="*/ 87 h 551"/>
              <a:gd name="T70" fmla="*/ 843 w 869"/>
              <a:gd name="T71" fmla="*/ 447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9" h="551">
                <a:moveTo>
                  <a:pt x="833" y="551"/>
                </a:moveTo>
                <a:lnTo>
                  <a:pt x="305" y="486"/>
                </a:lnTo>
                <a:lnTo>
                  <a:pt x="297" y="539"/>
                </a:lnTo>
                <a:lnTo>
                  <a:pt x="297" y="541"/>
                </a:lnTo>
                <a:lnTo>
                  <a:pt x="288" y="532"/>
                </a:lnTo>
                <a:lnTo>
                  <a:pt x="285" y="519"/>
                </a:lnTo>
                <a:lnTo>
                  <a:pt x="276" y="507"/>
                </a:lnTo>
                <a:lnTo>
                  <a:pt x="266" y="517"/>
                </a:lnTo>
                <a:lnTo>
                  <a:pt x="266" y="524"/>
                </a:lnTo>
                <a:lnTo>
                  <a:pt x="245" y="524"/>
                </a:lnTo>
                <a:lnTo>
                  <a:pt x="242" y="527"/>
                </a:lnTo>
                <a:lnTo>
                  <a:pt x="233" y="522"/>
                </a:lnTo>
                <a:lnTo>
                  <a:pt x="211" y="519"/>
                </a:lnTo>
                <a:lnTo>
                  <a:pt x="209" y="517"/>
                </a:lnTo>
                <a:lnTo>
                  <a:pt x="201" y="517"/>
                </a:lnTo>
                <a:lnTo>
                  <a:pt x="194" y="524"/>
                </a:lnTo>
                <a:lnTo>
                  <a:pt x="187" y="522"/>
                </a:lnTo>
                <a:lnTo>
                  <a:pt x="170" y="517"/>
                </a:lnTo>
                <a:lnTo>
                  <a:pt x="165" y="519"/>
                </a:lnTo>
                <a:lnTo>
                  <a:pt x="161" y="529"/>
                </a:lnTo>
                <a:lnTo>
                  <a:pt x="151" y="524"/>
                </a:lnTo>
                <a:lnTo>
                  <a:pt x="146" y="512"/>
                </a:lnTo>
                <a:lnTo>
                  <a:pt x="146" y="507"/>
                </a:lnTo>
                <a:lnTo>
                  <a:pt x="149" y="493"/>
                </a:lnTo>
                <a:lnTo>
                  <a:pt x="146" y="486"/>
                </a:lnTo>
                <a:lnTo>
                  <a:pt x="139" y="476"/>
                </a:lnTo>
                <a:lnTo>
                  <a:pt x="129" y="476"/>
                </a:lnTo>
                <a:lnTo>
                  <a:pt x="122" y="462"/>
                </a:lnTo>
                <a:lnTo>
                  <a:pt x="127" y="455"/>
                </a:lnTo>
                <a:lnTo>
                  <a:pt x="127" y="447"/>
                </a:lnTo>
                <a:lnTo>
                  <a:pt x="117" y="435"/>
                </a:lnTo>
                <a:lnTo>
                  <a:pt x="113" y="421"/>
                </a:lnTo>
                <a:lnTo>
                  <a:pt x="113" y="399"/>
                </a:lnTo>
                <a:lnTo>
                  <a:pt x="115" y="385"/>
                </a:lnTo>
                <a:lnTo>
                  <a:pt x="110" y="383"/>
                </a:lnTo>
                <a:lnTo>
                  <a:pt x="108" y="380"/>
                </a:lnTo>
                <a:lnTo>
                  <a:pt x="105" y="373"/>
                </a:lnTo>
                <a:lnTo>
                  <a:pt x="103" y="370"/>
                </a:lnTo>
                <a:lnTo>
                  <a:pt x="101" y="373"/>
                </a:lnTo>
                <a:lnTo>
                  <a:pt x="77" y="390"/>
                </a:lnTo>
                <a:lnTo>
                  <a:pt x="72" y="392"/>
                </a:lnTo>
                <a:lnTo>
                  <a:pt x="57" y="378"/>
                </a:lnTo>
                <a:lnTo>
                  <a:pt x="60" y="368"/>
                </a:lnTo>
                <a:lnTo>
                  <a:pt x="60" y="363"/>
                </a:lnTo>
                <a:lnTo>
                  <a:pt x="60" y="354"/>
                </a:lnTo>
                <a:lnTo>
                  <a:pt x="72" y="344"/>
                </a:lnTo>
                <a:lnTo>
                  <a:pt x="74" y="334"/>
                </a:lnTo>
                <a:lnTo>
                  <a:pt x="72" y="334"/>
                </a:lnTo>
                <a:lnTo>
                  <a:pt x="72" y="318"/>
                </a:lnTo>
                <a:lnTo>
                  <a:pt x="79" y="313"/>
                </a:lnTo>
                <a:lnTo>
                  <a:pt x="77" y="306"/>
                </a:lnTo>
                <a:lnTo>
                  <a:pt x="93" y="272"/>
                </a:lnTo>
                <a:lnTo>
                  <a:pt x="89" y="265"/>
                </a:lnTo>
                <a:lnTo>
                  <a:pt x="74" y="262"/>
                </a:lnTo>
                <a:lnTo>
                  <a:pt x="72" y="255"/>
                </a:lnTo>
                <a:lnTo>
                  <a:pt x="60" y="253"/>
                </a:lnTo>
                <a:lnTo>
                  <a:pt x="55" y="241"/>
                </a:lnTo>
                <a:lnTo>
                  <a:pt x="53" y="226"/>
                </a:lnTo>
                <a:lnTo>
                  <a:pt x="41" y="197"/>
                </a:lnTo>
                <a:lnTo>
                  <a:pt x="21" y="181"/>
                </a:lnTo>
                <a:lnTo>
                  <a:pt x="14" y="169"/>
                </a:lnTo>
                <a:lnTo>
                  <a:pt x="7" y="164"/>
                </a:lnTo>
                <a:lnTo>
                  <a:pt x="12" y="159"/>
                </a:lnTo>
                <a:lnTo>
                  <a:pt x="17" y="147"/>
                </a:lnTo>
                <a:lnTo>
                  <a:pt x="12" y="130"/>
                </a:lnTo>
                <a:lnTo>
                  <a:pt x="0" y="101"/>
                </a:lnTo>
                <a:lnTo>
                  <a:pt x="19" y="0"/>
                </a:lnTo>
                <a:lnTo>
                  <a:pt x="98" y="12"/>
                </a:lnTo>
                <a:lnTo>
                  <a:pt x="312" y="48"/>
                </a:lnTo>
                <a:lnTo>
                  <a:pt x="528" y="87"/>
                </a:lnTo>
                <a:lnTo>
                  <a:pt x="869" y="121"/>
                </a:lnTo>
                <a:lnTo>
                  <a:pt x="843" y="447"/>
                </a:lnTo>
                <a:lnTo>
                  <a:pt x="833" y="551"/>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0819989F-6437-4910-988F-906403ED0C15}"/>
              </a:ext>
            </a:extLst>
          </p:cNvPr>
          <p:cNvSpPr>
            <a:spLocks/>
          </p:cNvSpPr>
          <p:nvPr/>
        </p:nvSpPr>
        <p:spPr bwMode="auto">
          <a:xfrm>
            <a:off x="13900176" y="5210238"/>
            <a:ext cx="2520358" cy="2095337"/>
          </a:xfrm>
          <a:custGeom>
            <a:avLst/>
            <a:gdLst>
              <a:gd name="T0" fmla="*/ 557 w 593"/>
              <a:gd name="T1" fmla="*/ 493 h 493"/>
              <a:gd name="T2" fmla="*/ 576 w 593"/>
              <a:gd name="T3" fmla="*/ 276 h 493"/>
              <a:gd name="T4" fmla="*/ 593 w 593"/>
              <a:gd name="T5" fmla="*/ 65 h 493"/>
              <a:gd name="T6" fmla="*/ 65 w 593"/>
              <a:gd name="T7" fmla="*/ 0 h 493"/>
              <a:gd name="T8" fmla="*/ 57 w 593"/>
              <a:gd name="T9" fmla="*/ 53 h 493"/>
              <a:gd name="T10" fmla="*/ 19 w 593"/>
              <a:gd name="T11" fmla="*/ 320 h 493"/>
              <a:gd name="T12" fmla="*/ 17 w 593"/>
              <a:gd name="T13" fmla="*/ 320 h 493"/>
              <a:gd name="T14" fmla="*/ 0 w 593"/>
              <a:gd name="T15" fmla="*/ 423 h 493"/>
              <a:gd name="T16" fmla="*/ 158 w 593"/>
              <a:gd name="T17" fmla="*/ 449 h 493"/>
              <a:gd name="T18" fmla="*/ 557 w 593"/>
              <a:gd name="T19" fmla="*/ 493 h 493"/>
              <a:gd name="T20" fmla="*/ 557 w 593"/>
              <a:gd name="T21" fmla="*/ 49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3" h="493">
                <a:moveTo>
                  <a:pt x="557" y="493"/>
                </a:moveTo>
                <a:lnTo>
                  <a:pt x="576" y="276"/>
                </a:lnTo>
                <a:lnTo>
                  <a:pt x="593" y="65"/>
                </a:lnTo>
                <a:lnTo>
                  <a:pt x="65" y="0"/>
                </a:lnTo>
                <a:lnTo>
                  <a:pt x="57" y="53"/>
                </a:lnTo>
                <a:lnTo>
                  <a:pt x="19" y="320"/>
                </a:lnTo>
                <a:lnTo>
                  <a:pt x="17" y="320"/>
                </a:lnTo>
                <a:lnTo>
                  <a:pt x="0" y="423"/>
                </a:lnTo>
                <a:lnTo>
                  <a:pt x="158" y="449"/>
                </a:lnTo>
                <a:lnTo>
                  <a:pt x="557" y="493"/>
                </a:lnTo>
                <a:lnTo>
                  <a:pt x="557" y="493"/>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7DEEEF20-2B83-45D7-B92E-3D240E2DBBAF}"/>
              </a:ext>
            </a:extLst>
          </p:cNvPr>
          <p:cNvSpPr>
            <a:spLocks/>
          </p:cNvSpPr>
          <p:nvPr/>
        </p:nvSpPr>
        <p:spPr bwMode="auto">
          <a:xfrm>
            <a:off x="14329445" y="7118570"/>
            <a:ext cx="2622362" cy="2074088"/>
          </a:xfrm>
          <a:custGeom>
            <a:avLst/>
            <a:gdLst>
              <a:gd name="T0" fmla="*/ 0 w 617"/>
              <a:gd name="T1" fmla="*/ 426 h 488"/>
              <a:gd name="T2" fmla="*/ 57 w 617"/>
              <a:gd name="T3" fmla="*/ 0 h 488"/>
              <a:gd name="T4" fmla="*/ 456 w 617"/>
              <a:gd name="T5" fmla="*/ 44 h 488"/>
              <a:gd name="T6" fmla="*/ 617 w 617"/>
              <a:gd name="T7" fmla="*/ 56 h 488"/>
              <a:gd name="T8" fmla="*/ 612 w 617"/>
              <a:gd name="T9" fmla="*/ 164 h 488"/>
              <a:gd name="T10" fmla="*/ 593 w 617"/>
              <a:gd name="T11" fmla="*/ 488 h 488"/>
              <a:gd name="T12" fmla="*/ 509 w 617"/>
              <a:gd name="T13" fmla="*/ 483 h 488"/>
              <a:gd name="T14" fmla="*/ 0 w 617"/>
              <a:gd name="T15" fmla="*/ 426 h 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7" h="488">
                <a:moveTo>
                  <a:pt x="0" y="426"/>
                </a:moveTo>
                <a:lnTo>
                  <a:pt x="57" y="0"/>
                </a:lnTo>
                <a:lnTo>
                  <a:pt x="456" y="44"/>
                </a:lnTo>
                <a:lnTo>
                  <a:pt x="617" y="56"/>
                </a:lnTo>
                <a:lnTo>
                  <a:pt x="612" y="164"/>
                </a:lnTo>
                <a:lnTo>
                  <a:pt x="593" y="488"/>
                </a:lnTo>
                <a:lnTo>
                  <a:pt x="509" y="483"/>
                </a:lnTo>
                <a:lnTo>
                  <a:pt x="0" y="426"/>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22">
            <a:extLst>
              <a:ext uri="{FF2B5EF4-FFF2-40B4-BE49-F238E27FC236}">
                <a16:creationId xmlns:a16="http://schemas.microsoft.com/office/drawing/2014/main" id="{345DA15A-C215-4DA4-8535-A0D4238AC2E2}"/>
              </a:ext>
            </a:extLst>
          </p:cNvPr>
          <p:cNvSpPr>
            <a:spLocks/>
          </p:cNvSpPr>
          <p:nvPr/>
        </p:nvSpPr>
        <p:spPr bwMode="auto">
          <a:xfrm>
            <a:off x="12531618" y="6396040"/>
            <a:ext cx="2040086" cy="2533107"/>
          </a:xfrm>
          <a:custGeom>
            <a:avLst/>
            <a:gdLst>
              <a:gd name="T0" fmla="*/ 423 w 480"/>
              <a:gd name="T1" fmla="*/ 596 h 596"/>
              <a:gd name="T2" fmla="*/ 480 w 480"/>
              <a:gd name="T3" fmla="*/ 170 h 596"/>
              <a:gd name="T4" fmla="*/ 322 w 480"/>
              <a:gd name="T5" fmla="*/ 144 h 596"/>
              <a:gd name="T6" fmla="*/ 339 w 480"/>
              <a:gd name="T7" fmla="*/ 41 h 596"/>
              <a:gd name="T8" fmla="*/ 103 w 480"/>
              <a:gd name="T9" fmla="*/ 0 h 596"/>
              <a:gd name="T10" fmla="*/ 0 w 480"/>
              <a:gd name="T11" fmla="*/ 531 h 596"/>
              <a:gd name="T12" fmla="*/ 0 w 480"/>
              <a:gd name="T13" fmla="*/ 531 h 596"/>
              <a:gd name="T14" fmla="*/ 423 w 480"/>
              <a:gd name="T15" fmla="*/ 596 h 5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596">
                <a:moveTo>
                  <a:pt x="423" y="596"/>
                </a:moveTo>
                <a:lnTo>
                  <a:pt x="480" y="170"/>
                </a:lnTo>
                <a:lnTo>
                  <a:pt x="322" y="144"/>
                </a:lnTo>
                <a:lnTo>
                  <a:pt x="339" y="41"/>
                </a:lnTo>
                <a:lnTo>
                  <a:pt x="103" y="0"/>
                </a:lnTo>
                <a:lnTo>
                  <a:pt x="0" y="531"/>
                </a:lnTo>
                <a:lnTo>
                  <a:pt x="0" y="531"/>
                </a:lnTo>
                <a:lnTo>
                  <a:pt x="423" y="596"/>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23">
            <a:extLst>
              <a:ext uri="{FF2B5EF4-FFF2-40B4-BE49-F238E27FC236}">
                <a16:creationId xmlns:a16="http://schemas.microsoft.com/office/drawing/2014/main" id="{325C666C-3C1D-435C-A6A1-26057CCAA45A}"/>
              </a:ext>
            </a:extLst>
          </p:cNvPr>
          <p:cNvSpPr>
            <a:spLocks/>
          </p:cNvSpPr>
          <p:nvPr/>
        </p:nvSpPr>
        <p:spPr bwMode="auto">
          <a:xfrm>
            <a:off x="11979094" y="3085148"/>
            <a:ext cx="2163343" cy="3485147"/>
          </a:xfrm>
          <a:custGeom>
            <a:avLst/>
            <a:gdLst>
              <a:gd name="T0" fmla="*/ 231 w 509"/>
              <a:gd name="T1" fmla="*/ 14 h 820"/>
              <a:gd name="T2" fmla="*/ 224 w 509"/>
              <a:gd name="T3" fmla="*/ 144 h 820"/>
              <a:gd name="T4" fmla="*/ 224 w 509"/>
              <a:gd name="T5" fmla="*/ 173 h 820"/>
              <a:gd name="T6" fmla="*/ 226 w 509"/>
              <a:gd name="T7" fmla="*/ 183 h 820"/>
              <a:gd name="T8" fmla="*/ 253 w 509"/>
              <a:gd name="T9" fmla="*/ 211 h 820"/>
              <a:gd name="T10" fmla="*/ 267 w 509"/>
              <a:gd name="T11" fmla="*/ 255 h 820"/>
              <a:gd name="T12" fmla="*/ 284 w 509"/>
              <a:gd name="T13" fmla="*/ 269 h 820"/>
              <a:gd name="T14" fmla="*/ 301 w 509"/>
              <a:gd name="T15" fmla="*/ 279 h 820"/>
              <a:gd name="T16" fmla="*/ 289 w 509"/>
              <a:gd name="T17" fmla="*/ 320 h 820"/>
              <a:gd name="T18" fmla="*/ 284 w 509"/>
              <a:gd name="T19" fmla="*/ 332 h 820"/>
              <a:gd name="T20" fmla="*/ 286 w 509"/>
              <a:gd name="T21" fmla="*/ 348 h 820"/>
              <a:gd name="T22" fmla="*/ 272 w 509"/>
              <a:gd name="T23" fmla="*/ 368 h 820"/>
              <a:gd name="T24" fmla="*/ 272 w 509"/>
              <a:gd name="T25" fmla="*/ 382 h 820"/>
              <a:gd name="T26" fmla="*/ 284 w 509"/>
              <a:gd name="T27" fmla="*/ 406 h 820"/>
              <a:gd name="T28" fmla="*/ 313 w 509"/>
              <a:gd name="T29" fmla="*/ 387 h 820"/>
              <a:gd name="T30" fmla="*/ 317 w 509"/>
              <a:gd name="T31" fmla="*/ 387 h 820"/>
              <a:gd name="T32" fmla="*/ 322 w 509"/>
              <a:gd name="T33" fmla="*/ 397 h 820"/>
              <a:gd name="T34" fmla="*/ 325 w 509"/>
              <a:gd name="T35" fmla="*/ 413 h 820"/>
              <a:gd name="T36" fmla="*/ 329 w 509"/>
              <a:gd name="T37" fmla="*/ 449 h 820"/>
              <a:gd name="T38" fmla="*/ 339 w 509"/>
              <a:gd name="T39" fmla="*/ 469 h 820"/>
              <a:gd name="T40" fmla="*/ 341 w 509"/>
              <a:gd name="T41" fmla="*/ 490 h 820"/>
              <a:gd name="T42" fmla="*/ 358 w 509"/>
              <a:gd name="T43" fmla="*/ 500 h 820"/>
              <a:gd name="T44" fmla="*/ 358 w 509"/>
              <a:gd name="T45" fmla="*/ 521 h 820"/>
              <a:gd name="T46" fmla="*/ 363 w 509"/>
              <a:gd name="T47" fmla="*/ 538 h 820"/>
              <a:gd name="T48" fmla="*/ 377 w 509"/>
              <a:gd name="T49" fmla="*/ 533 h 820"/>
              <a:gd name="T50" fmla="*/ 399 w 509"/>
              <a:gd name="T51" fmla="*/ 536 h 820"/>
              <a:gd name="T52" fmla="*/ 413 w 509"/>
              <a:gd name="T53" fmla="*/ 531 h 820"/>
              <a:gd name="T54" fmla="*/ 423 w 509"/>
              <a:gd name="T55" fmla="*/ 533 h 820"/>
              <a:gd name="T56" fmla="*/ 454 w 509"/>
              <a:gd name="T57" fmla="*/ 541 h 820"/>
              <a:gd name="T58" fmla="*/ 478 w 509"/>
              <a:gd name="T59" fmla="*/ 538 h 820"/>
              <a:gd name="T60" fmla="*/ 488 w 509"/>
              <a:gd name="T61" fmla="*/ 521 h 820"/>
              <a:gd name="T62" fmla="*/ 500 w 509"/>
              <a:gd name="T63" fmla="*/ 546 h 820"/>
              <a:gd name="T64" fmla="*/ 509 w 509"/>
              <a:gd name="T65" fmla="*/ 553 h 820"/>
              <a:gd name="T66" fmla="*/ 469 w 509"/>
              <a:gd name="T67" fmla="*/ 820 h 820"/>
              <a:gd name="T68" fmla="*/ 0 w 509"/>
              <a:gd name="T69" fmla="*/ 728 h 820"/>
              <a:gd name="T70" fmla="*/ 53 w 509"/>
              <a:gd name="T71" fmla="*/ 526 h 820"/>
              <a:gd name="T72" fmla="*/ 56 w 509"/>
              <a:gd name="T73" fmla="*/ 512 h 820"/>
              <a:gd name="T74" fmla="*/ 60 w 509"/>
              <a:gd name="T75" fmla="*/ 502 h 820"/>
              <a:gd name="T76" fmla="*/ 44 w 509"/>
              <a:gd name="T77" fmla="*/ 488 h 820"/>
              <a:gd name="T78" fmla="*/ 44 w 509"/>
              <a:gd name="T79" fmla="*/ 469 h 820"/>
              <a:gd name="T80" fmla="*/ 75 w 509"/>
              <a:gd name="T81" fmla="*/ 433 h 820"/>
              <a:gd name="T82" fmla="*/ 82 w 509"/>
              <a:gd name="T83" fmla="*/ 418 h 820"/>
              <a:gd name="T84" fmla="*/ 128 w 509"/>
              <a:gd name="T85" fmla="*/ 353 h 820"/>
              <a:gd name="T86" fmla="*/ 116 w 509"/>
              <a:gd name="T87" fmla="*/ 332 h 820"/>
              <a:gd name="T88" fmla="*/ 104 w 509"/>
              <a:gd name="T89" fmla="*/ 322 h 820"/>
              <a:gd name="T90" fmla="*/ 99 w 509"/>
              <a:gd name="T91" fmla="*/ 298 h 820"/>
              <a:gd name="T92" fmla="*/ 106 w 509"/>
              <a:gd name="T93" fmla="*/ 288 h 820"/>
              <a:gd name="T94" fmla="*/ 99 w 509"/>
              <a:gd name="T95" fmla="*/ 269 h 820"/>
              <a:gd name="T96" fmla="*/ 161 w 509"/>
              <a:gd name="T97"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9" h="820">
                <a:moveTo>
                  <a:pt x="161" y="0"/>
                </a:moveTo>
                <a:lnTo>
                  <a:pt x="231" y="14"/>
                </a:lnTo>
                <a:lnTo>
                  <a:pt x="212" y="115"/>
                </a:lnTo>
                <a:lnTo>
                  <a:pt x="224" y="144"/>
                </a:lnTo>
                <a:lnTo>
                  <a:pt x="229" y="161"/>
                </a:lnTo>
                <a:lnTo>
                  <a:pt x="224" y="173"/>
                </a:lnTo>
                <a:lnTo>
                  <a:pt x="219" y="178"/>
                </a:lnTo>
                <a:lnTo>
                  <a:pt x="226" y="183"/>
                </a:lnTo>
                <a:lnTo>
                  <a:pt x="233" y="195"/>
                </a:lnTo>
                <a:lnTo>
                  <a:pt x="253" y="211"/>
                </a:lnTo>
                <a:lnTo>
                  <a:pt x="265" y="240"/>
                </a:lnTo>
                <a:lnTo>
                  <a:pt x="267" y="255"/>
                </a:lnTo>
                <a:lnTo>
                  <a:pt x="272" y="267"/>
                </a:lnTo>
                <a:lnTo>
                  <a:pt x="284" y="269"/>
                </a:lnTo>
                <a:lnTo>
                  <a:pt x="286" y="276"/>
                </a:lnTo>
                <a:lnTo>
                  <a:pt x="301" y="279"/>
                </a:lnTo>
                <a:lnTo>
                  <a:pt x="305" y="286"/>
                </a:lnTo>
                <a:lnTo>
                  <a:pt x="289" y="320"/>
                </a:lnTo>
                <a:lnTo>
                  <a:pt x="291" y="327"/>
                </a:lnTo>
                <a:lnTo>
                  <a:pt x="284" y="332"/>
                </a:lnTo>
                <a:lnTo>
                  <a:pt x="284" y="348"/>
                </a:lnTo>
                <a:lnTo>
                  <a:pt x="286" y="348"/>
                </a:lnTo>
                <a:lnTo>
                  <a:pt x="284" y="358"/>
                </a:lnTo>
                <a:lnTo>
                  <a:pt x="272" y="368"/>
                </a:lnTo>
                <a:lnTo>
                  <a:pt x="272" y="377"/>
                </a:lnTo>
                <a:lnTo>
                  <a:pt x="272" y="382"/>
                </a:lnTo>
                <a:lnTo>
                  <a:pt x="269" y="392"/>
                </a:lnTo>
                <a:lnTo>
                  <a:pt x="284" y="406"/>
                </a:lnTo>
                <a:lnTo>
                  <a:pt x="289" y="404"/>
                </a:lnTo>
                <a:lnTo>
                  <a:pt x="313" y="387"/>
                </a:lnTo>
                <a:lnTo>
                  <a:pt x="315" y="384"/>
                </a:lnTo>
                <a:lnTo>
                  <a:pt x="317" y="387"/>
                </a:lnTo>
                <a:lnTo>
                  <a:pt x="320" y="394"/>
                </a:lnTo>
                <a:lnTo>
                  <a:pt x="322" y="397"/>
                </a:lnTo>
                <a:lnTo>
                  <a:pt x="327" y="399"/>
                </a:lnTo>
                <a:lnTo>
                  <a:pt x="325" y="413"/>
                </a:lnTo>
                <a:lnTo>
                  <a:pt x="325" y="435"/>
                </a:lnTo>
                <a:lnTo>
                  <a:pt x="329" y="449"/>
                </a:lnTo>
                <a:lnTo>
                  <a:pt x="339" y="461"/>
                </a:lnTo>
                <a:lnTo>
                  <a:pt x="339" y="469"/>
                </a:lnTo>
                <a:lnTo>
                  <a:pt x="334" y="476"/>
                </a:lnTo>
                <a:lnTo>
                  <a:pt x="341" y="490"/>
                </a:lnTo>
                <a:lnTo>
                  <a:pt x="351" y="490"/>
                </a:lnTo>
                <a:lnTo>
                  <a:pt x="358" y="500"/>
                </a:lnTo>
                <a:lnTo>
                  <a:pt x="361" y="507"/>
                </a:lnTo>
                <a:lnTo>
                  <a:pt x="358" y="521"/>
                </a:lnTo>
                <a:lnTo>
                  <a:pt x="358" y="526"/>
                </a:lnTo>
                <a:lnTo>
                  <a:pt x="363" y="538"/>
                </a:lnTo>
                <a:lnTo>
                  <a:pt x="373" y="543"/>
                </a:lnTo>
                <a:lnTo>
                  <a:pt x="377" y="533"/>
                </a:lnTo>
                <a:lnTo>
                  <a:pt x="382" y="531"/>
                </a:lnTo>
                <a:lnTo>
                  <a:pt x="399" y="536"/>
                </a:lnTo>
                <a:lnTo>
                  <a:pt x="406" y="538"/>
                </a:lnTo>
                <a:lnTo>
                  <a:pt x="413" y="531"/>
                </a:lnTo>
                <a:lnTo>
                  <a:pt x="421" y="531"/>
                </a:lnTo>
                <a:lnTo>
                  <a:pt x="423" y="533"/>
                </a:lnTo>
                <a:lnTo>
                  <a:pt x="445" y="536"/>
                </a:lnTo>
                <a:lnTo>
                  <a:pt x="454" y="541"/>
                </a:lnTo>
                <a:lnTo>
                  <a:pt x="457" y="538"/>
                </a:lnTo>
                <a:lnTo>
                  <a:pt x="478" y="538"/>
                </a:lnTo>
                <a:lnTo>
                  <a:pt x="478" y="531"/>
                </a:lnTo>
                <a:lnTo>
                  <a:pt x="488" y="521"/>
                </a:lnTo>
                <a:lnTo>
                  <a:pt x="497" y="533"/>
                </a:lnTo>
                <a:lnTo>
                  <a:pt x="500" y="546"/>
                </a:lnTo>
                <a:lnTo>
                  <a:pt x="509" y="555"/>
                </a:lnTo>
                <a:lnTo>
                  <a:pt x="509" y="553"/>
                </a:lnTo>
                <a:lnTo>
                  <a:pt x="471" y="820"/>
                </a:lnTo>
                <a:lnTo>
                  <a:pt x="469" y="820"/>
                </a:lnTo>
                <a:lnTo>
                  <a:pt x="233" y="779"/>
                </a:lnTo>
                <a:lnTo>
                  <a:pt x="0" y="728"/>
                </a:lnTo>
                <a:lnTo>
                  <a:pt x="41" y="538"/>
                </a:lnTo>
                <a:lnTo>
                  <a:pt x="53" y="526"/>
                </a:lnTo>
                <a:lnTo>
                  <a:pt x="53" y="514"/>
                </a:lnTo>
                <a:lnTo>
                  <a:pt x="56" y="512"/>
                </a:lnTo>
                <a:lnTo>
                  <a:pt x="58" y="507"/>
                </a:lnTo>
                <a:lnTo>
                  <a:pt x="60" y="502"/>
                </a:lnTo>
                <a:lnTo>
                  <a:pt x="56" y="493"/>
                </a:lnTo>
                <a:lnTo>
                  <a:pt x="44" y="488"/>
                </a:lnTo>
                <a:lnTo>
                  <a:pt x="41" y="481"/>
                </a:lnTo>
                <a:lnTo>
                  <a:pt x="44" y="469"/>
                </a:lnTo>
                <a:lnTo>
                  <a:pt x="63" y="440"/>
                </a:lnTo>
                <a:lnTo>
                  <a:pt x="75" y="433"/>
                </a:lnTo>
                <a:lnTo>
                  <a:pt x="82" y="425"/>
                </a:lnTo>
                <a:lnTo>
                  <a:pt x="82" y="418"/>
                </a:lnTo>
                <a:lnTo>
                  <a:pt x="89" y="411"/>
                </a:lnTo>
                <a:lnTo>
                  <a:pt x="128" y="353"/>
                </a:lnTo>
                <a:lnTo>
                  <a:pt x="125" y="339"/>
                </a:lnTo>
                <a:lnTo>
                  <a:pt x="116" y="332"/>
                </a:lnTo>
                <a:lnTo>
                  <a:pt x="111" y="332"/>
                </a:lnTo>
                <a:lnTo>
                  <a:pt x="104" y="322"/>
                </a:lnTo>
                <a:lnTo>
                  <a:pt x="101" y="312"/>
                </a:lnTo>
                <a:lnTo>
                  <a:pt x="99" y="298"/>
                </a:lnTo>
                <a:lnTo>
                  <a:pt x="104" y="293"/>
                </a:lnTo>
                <a:lnTo>
                  <a:pt x="106" y="288"/>
                </a:lnTo>
                <a:lnTo>
                  <a:pt x="99" y="279"/>
                </a:lnTo>
                <a:lnTo>
                  <a:pt x="99" y="269"/>
                </a:lnTo>
                <a:lnTo>
                  <a:pt x="104" y="264"/>
                </a:lnTo>
                <a:lnTo>
                  <a:pt x="161"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24">
            <a:extLst>
              <a:ext uri="{FF2B5EF4-FFF2-40B4-BE49-F238E27FC236}">
                <a16:creationId xmlns:a16="http://schemas.microsoft.com/office/drawing/2014/main" id="{CE9898AA-261A-4762-B557-EB543561BB29}"/>
              </a:ext>
            </a:extLst>
          </p:cNvPr>
          <p:cNvSpPr>
            <a:spLocks/>
          </p:cNvSpPr>
          <p:nvPr/>
        </p:nvSpPr>
        <p:spPr bwMode="auto">
          <a:xfrm>
            <a:off x="11860089" y="8652884"/>
            <a:ext cx="2469356" cy="2860370"/>
          </a:xfrm>
          <a:custGeom>
            <a:avLst/>
            <a:gdLst>
              <a:gd name="T0" fmla="*/ 494 w 581"/>
              <a:gd name="T1" fmla="*/ 670 h 673"/>
              <a:gd name="T2" fmla="*/ 581 w 581"/>
              <a:gd name="T3" fmla="*/ 65 h 673"/>
              <a:gd name="T4" fmla="*/ 158 w 581"/>
              <a:gd name="T5" fmla="*/ 0 h 673"/>
              <a:gd name="T6" fmla="*/ 158 w 581"/>
              <a:gd name="T7" fmla="*/ 0 h 673"/>
              <a:gd name="T8" fmla="*/ 148 w 581"/>
              <a:gd name="T9" fmla="*/ 55 h 673"/>
              <a:gd name="T10" fmla="*/ 132 w 581"/>
              <a:gd name="T11" fmla="*/ 101 h 673"/>
              <a:gd name="T12" fmla="*/ 122 w 581"/>
              <a:gd name="T13" fmla="*/ 101 h 673"/>
              <a:gd name="T14" fmla="*/ 117 w 581"/>
              <a:gd name="T15" fmla="*/ 94 h 673"/>
              <a:gd name="T16" fmla="*/ 117 w 581"/>
              <a:gd name="T17" fmla="*/ 89 h 673"/>
              <a:gd name="T18" fmla="*/ 110 w 581"/>
              <a:gd name="T19" fmla="*/ 82 h 673"/>
              <a:gd name="T20" fmla="*/ 93 w 581"/>
              <a:gd name="T21" fmla="*/ 79 h 673"/>
              <a:gd name="T22" fmla="*/ 81 w 581"/>
              <a:gd name="T23" fmla="*/ 82 h 673"/>
              <a:gd name="T24" fmla="*/ 76 w 581"/>
              <a:gd name="T25" fmla="*/ 86 h 673"/>
              <a:gd name="T26" fmla="*/ 81 w 581"/>
              <a:gd name="T27" fmla="*/ 106 h 673"/>
              <a:gd name="T28" fmla="*/ 76 w 581"/>
              <a:gd name="T29" fmla="*/ 156 h 673"/>
              <a:gd name="T30" fmla="*/ 81 w 581"/>
              <a:gd name="T31" fmla="*/ 166 h 673"/>
              <a:gd name="T32" fmla="*/ 74 w 581"/>
              <a:gd name="T33" fmla="*/ 187 h 673"/>
              <a:gd name="T34" fmla="*/ 69 w 581"/>
              <a:gd name="T35" fmla="*/ 194 h 673"/>
              <a:gd name="T36" fmla="*/ 69 w 581"/>
              <a:gd name="T37" fmla="*/ 199 h 673"/>
              <a:gd name="T38" fmla="*/ 69 w 581"/>
              <a:gd name="T39" fmla="*/ 216 h 673"/>
              <a:gd name="T40" fmla="*/ 69 w 581"/>
              <a:gd name="T41" fmla="*/ 221 h 673"/>
              <a:gd name="T42" fmla="*/ 69 w 581"/>
              <a:gd name="T43" fmla="*/ 226 h 673"/>
              <a:gd name="T44" fmla="*/ 76 w 581"/>
              <a:gd name="T45" fmla="*/ 238 h 673"/>
              <a:gd name="T46" fmla="*/ 76 w 581"/>
              <a:gd name="T47" fmla="*/ 250 h 673"/>
              <a:gd name="T48" fmla="*/ 79 w 581"/>
              <a:gd name="T49" fmla="*/ 257 h 673"/>
              <a:gd name="T50" fmla="*/ 84 w 581"/>
              <a:gd name="T51" fmla="*/ 269 h 673"/>
              <a:gd name="T52" fmla="*/ 88 w 581"/>
              <a:gd name="T53" fmla="*/ 271 h 673"/>
              <a:gd name="T54" fmla="*/ 93 w 581"/>
              <a:gd name="T55" fmla="*/ 279 h 673"/>
              <a:gd name="T56" fmla="*/ 93 w 581"/>
              <a:gd name="T57" fmla="*/ 288 h 673"/>
              <a:gd name="T58" fmla="*/ 93 w 581"/>
              <a:gd name="T59" fmla="*/ 293 h 673"/>
              <a:gd name="T60" fmla="*/ 88 w 581"/>
              <a:gd name="T61" fmla="*/ 291 h 673"/>
              <a:gd name="T62" fmla="*/ 79 w 581"/>
              <a:gd name="T63" fmla="*/ 300 h 673"/>
              <a:gd name="T64" fmla="*/ 67 w 581"/>
              <a:gd name="T65" fmla="*/ 303 h 673"/>
              <a:gd name="T66" fmla="*/ 57 w 581"/>
              <a:gd name="T67" fmla="*/ 315 h 673"/>
              <a:gd name="T68" fmla="*/ 50 w 581"/>
              <a:gd name="T69" fmla="*/ 346 h 673"/>
              <a:gd name="T70" fmla="*/ 33 w 581"/>
              <a:gd name="T71" fmla="*/ 368 h 673"/>
              <a:gd name="T72" fmla="*/ 24 w 581"/>
              <a:gd name="T73" fmla="*/ 368 h 673"/>
              <a:gd name="T74" fmla="*/ 24 w 581"/>
              <a:gd name="T75" fmla="*/ 372 h 673"/>
              <a:gd name="T76" fmla="*/ 26 w 581"/>
              <a:gd name="T77" fmla="*/ 380 h 673"/>
              <a:gd name="T78" fmla="*/ 24 w 581"/>
              <a:gd name="T79" fmla="*/ 387 h 673"/>
              <a:gd name="T80" fmla="*/ 21 w 581"/>
              <a:gd name="T81" fmla="*/ 399 h 673"/>
              <a:gd name="T82" fmla="*/ 24 w 581"/>
              <a:gd name="T83" fmla="*/ 406 h 673"/>
              <a:gd name="T84" fmla="*/ 36 w 581"/>
              <a:gd name="T85" fmla="*/ 416 h 673"/>
              <a:gd name="T86" fmla="*/ 38 w 581"/>
              <a:gd name="T87" fmla="*/ 420 h 673"/>
              <a:gd name="T88" fmla="*/ 33 w 581"/>
              <a:gd name="T89" fmla="*/ 425 h 673"/>
              <a:gd name="T90" fmla="*/ 33 w 581"/>
              <a:gd name="T91" fmla="*/ 432 h 673"/>
              <a:gd name="T92" fmla="*/ 24 w 581"/>
              <a:gd name="T93" fmla="*/ 440 h 673"/>
              <a:gd name="T94" fmla="*/ 21 w 581"/>
              <a:gd name="T95" fmla="*/ 440 h 673"/>
              <a:gd name="T96" fmla="*/ 7 w 581"/>
              <a:gd name="T97" fmla="*/ 437 h 673"/>
              <a:gd name="T98" fmla="*/ 0 w 581"/>
              <a:gd name="T99" fmla="*/ 461 h 673"/>
              <a:gd name="T100" fmla="*/ 312 w 581"/>
              <a:gd name="T101" fmla="*/ 642 h 673"/>
              <a:gd name="T102" fmla="*/ 494 w 581"/>
              <a:gd name="T103" fmla="*/ 673 h 673"/>
              <a:gd name="T104" fmla="*/ 494 w 581"/>
              <a:gd name="T105" fmla="*/ 67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673">
                <a:moveTo>
                  <a:pt x="494" y="670"/>
                </a:moveTo>
                <a:lnTo>
                  <a:pt x="581" y="65"/>
                </a:lnTo>
                <a:lnTo>
                  <a:pt x="158" y="0"/>
                </a:lnTo>
                <a:lnTo>
                  <a:pt x="158" y="0"/>
                </a:lnTo>
                <a:lnTo>
                  <a:pt x="148" y="55"/>
                </a:lnTo>
                <a:lnTo>
                  <a:pt x="132" y="101"/>
                </a:lnTo>
                <a:lnTo>
                  <a:pt x="122" y="101"/>
                </a:lnTo>
                <a:lnTo>
                  <a:pt x="117" y="94"/>
                </a:lnTo>
                <a:lnTo>
                  <a:pt x="117" y="89"/>
                </a:lnTo>
                <a:lnTo>
                  <a:pt x="110" y="82"/>
                </a:lnTo>
                <a:lnTo>
                  <a:pt x="93" y="79"/>
                </a:lnTo>
                <a:lnTo>
                  <a:pt x="81" y="82"/>
                </a:lnTo>
                <a:lnTo>
                  <a:pt x="76" y="86"/>
                </a:lnTo>
                <a:lnTo>
                  <a:pt x="81" y="106"/>
                </a:lnTo>
                <a:lnTo>
                  <a:pt x="76" y="156"/>
                </a:lnTo>
                <a:lnTo>
                  <a:pt x="81" y="166"/>
                </a:lnTo>
                <a:lnTo>
                  <a:pt x="74" y="187"/>
                </a:lnTo>
                <a:lnTo>
                  <a:pt x="69" y="194"/>
                </a:lnTo>
                <a:lnTo>
                  <a:pt x="69" y="199"/>
                </a:lnTo>
                <a:lnTo>
                  <a:pt x="69" y="216"/>
                </a:lnTo>
                <a:lnTo>
                  <a:pt x="69" y="221"/>
                </a:lnTo>
                <a:lnTo>
                  <a:pt x="69" y="226"/>
                </a:lnTo>
                <a:lnTo>
                  <a:pt x="76" y="238"/>
                </a:lnTo>
                <a:lnTo>
                  <a:pt x="76" y="250"/>
                </a:lnTo>
                <a:lnTo>
                  <a:pt x="79" y="257"/>
                </a:lnTo>
                <a:lnTo>
                  <a:pt x="84" y="269"/>
                </a:lnTo>
                <a:lnTo>
                  <a:pt x="88" y="271"/>
                </a:lnTo>
                <a:lnTo>
                  <a:pt x="93" y="279"/>
                </a:lnTo>
                <a:lnTo>
                  <a:pt x="93" y="288"/>
                </a:lnTo>
                <a:lnTo>
                  <a:pt x="93" y="293"/>
                </a:lnTo>
                <a:lnTo>
                  <a:pt x="88" y="291"/>
                </a:lnTo>
                <a:lnTo>
                  <a:pt x="79" y="300"/>
                </a:lnTo>
                <a:lnTo>
                  <a:pt x="67" y="303"/>
                </a:lnTo>
                <a:lnTo>
                  <a:pt x="57" y="315"/>
                </a:lnTo>
                <a:lnTo>
                  <a:pt x="50" y="346"/>
                </a:lnTo>
                <a:lnTo>
                  <a:pt x="33" y="368"/>
                </a:lnTo>
                <a:lnTo>
                  <a:pt x="24" y="368"/>
                </a:lnTo>
                <a:lnTo>
                  <a:pt x="24" y="372"/>
                </a:lnTo>
                <a:lnTo>
                  <a:pt x="26" y="380"/>
                </a:lnTo>
                <a:lnTo>
                  <a:pt x="24" y="387"/>
                </a:lnTo>
                <a:lnTo>
                  <a:pt x="21" y="399"/>
                </a:lnTo>
                <a:lnTo>
                  <a:pt x="24" y="406"/>
                </a:lnTo>
                <a:lnTo>
                  <a:pt x="36" y="416"/>
                </a:lnTo>
                <a:lnTo>
                  <a:pt x="38" y="420"/>
                </a:lnTo>
                <a:lnTo>
                  <a:pt x="33" y="425"/>
                </a:lnTo>
                <a:lnTo>
                  <a:pt x="33" y="432"/>
                </a:lnTo>
                <a:lnTo>
                  <a:pt x="24" y="440"/>
                </a:lnTo>
                <a:lnTo>
                  <a:pt x="21" y="440"/>
                </a:lnTo>
                <a:lnTo>
                  <a:pt x="7" y="437"/>
                </a:lnTo>
                <a:lnTo>
                  <a:pt x="0" y="461"/>
                </a:lnTo>
                <a:lnTo>
                  <a:pt x="312" y="642"/>
                </a:lnTo>
                <a:lnTo>
                  <a:pt x="494" y="673"/>
                </a:lnTo>
                <a:lnTo>
                  <a:pt x="494" y="67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25">
            <a:extLst>
              <a:ext uri="{FF2B5EF4-FFF2-40B4-BE49-F238E27FC236}">
                <a16:creationId xmlns:a16="http://schemas.microsoft.com/office/drawing/2014/main" id="{66828235-B498-4249-A32F-0738F43C081E}"/>
              </a:ext>
            </a:extLst>
          </p:cNvPr>
          <p:cNvSpPr>
            <a:spLocks/>
          </p:cNvSpPr>
          <p:nvPr/>
        </p:nvSpPr>
        <p:spPr bwMode="auto">
          <a:xfrm>
            <a:off x="10665790" y="5954021"/>
            <a:ext cx="2303598" cy="3544650"/>
          </a:xfrm>
          <a:custGeom>
            <a:avLst/>
            <a:gdLst>
              <a:gd name="T0" fmla="*/ 79 w 542"/>
              <a:gd name="T1" fmla="*/ 0 h 834"/>
              <a:gd name="T2" fmla="*/ 0 w 542"/>
              <a:gd name="T3" fmla="*/ 318 h 834"/>
              <a:gd name="T4" fmla="*/ 350 w 542"/>
              <a:gd name="T5" fmla="*/ 834 h 834"/>
              <a:gd name="T6" fmla="*/ 350 w 542"/>
              <a:gd name="T7" fmla="*/ 829 h 834"/>
              <a:gd name="T8" fmla="*/ 355 w 542"/>
              <a:gd name="T9" fmla="*/ 822 h 834"/>
              <a:gd name="T10" fmla="*/ 362 w 542"/>
              <a:gd name="T11" fmla="*/ 801 h 834"/>
              <a:gd name="T12" fmla="*/ 357 w 542"/>
              <a:gd name="T13" fmla="*/ 791 h 834"/>
              <a:gd name="T14" fmla="*/ 362 w 542"/>
              <a:gd name="T15" fmla="*/ 741 h 834"/>
              <a:gd name="T16" fmla="*/ 357 w 542"/>
              <a:gd name="T17" fmla="*/ 721 h 834"/>
              <a:gd name="T18" fmla="*/ 362 w 542"/>
              <a:gd name="T19" fmla="*/ 717 h 834"/>
              <a:gd name="T20" fmla="*/ 374 w 542"/>
              <a:gd name="T21" fmla="*/ 714 h 834"/>
              <a:gd name="T22" fmla="*/ 391 w 542"/>
              <a:gd name="T23" fmla="*/ 717 h 834"/>
              <a:gd name="T24" fmla="*/ 398 w 542"/>
              <a:gd name="T25" fmla="*/ 724 h 834"/>
              <a:gd name="T26" fmla="*/ 398 w 542"/>
              <a:gd name="T27" fmla="*/ 729 h 834"/>
              <a:gd name="T28" fmla="*/ 403 w 542"/>
              <a:gd name="T29" fmla="*/ 736 h 834"/>
              <a:gd name="T30" fmla="*/ 413 w 542"/>
              <a:gd name="T31" fmla="*/ 736 h 834"/>
              <a:gd name="T32" fmla="*/ 429 w 542"/>
              <a:gd name="T33" fmla="*/ 690 h 834"/>
              <a:gd name="T34" fmla="*/ 439 w 542"/>
              <a:gd name="T35" fmla="*/ 635 h 834"/>
              <a:gd name="T36" fmla="*/ 542 w 542"/>
              <a:gd name="T37" fmla="*/ 104 h 834"/>
              <a:gd name="T38" fmla="*/ 309 w 542"/>
              <a:gd name="T39" fmla="*/ 53 h 834"/>
              <a:gd name="T40" fmla="*/ 79 w 542"/>
              <a:gd name="T41"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2" h="834">
                <a:moveTo>
                  <a:pt x="79" y="0"/>
                </a:moveTo>
                <a:lnTo>
                  <a:pt x="0" y="318"/>
                </a:lnTo>
                <a:lnTo>
                  <a:pt x="350" y="834"/>
                </a:lnTo>
                <a:lnTo>
                  <a:pt x="350" y="829"/>
                </a:lnTo>
                <a:lnTo>
                  <a:pt x="355" y="822"/>
                </a:lnTo>
                <a:lnTo>
                  <a:pt x="362" y="801"/>
                </a:lnTo>
                <a:lnTo>
                  <a:pt x="357" y="791"/>
                </a:lnTo>
                <a:lnTo>
                  <a:pt x="362" y="741"/>
                </a:lnTo>
                <a:lnTo>
                  <a:pt x="357" y="721"/>
                </a:lnTo>
                <a:lnTo>
                  <a:pt x="362" y="717"/>
                </a:lnTo>
                <a:lnTo>
                  <a:pt x="374" y="714"/>
                </a:lnTo>
                <a:lnTo>
                  <a:pt x="391" y="717"/>
                </a:lnTo>
                <a:lnTo>
                  <a:pt x="398" y="724"/>
                </a:lnTo>
                <a:lnTo>
                  <a:pt x="398" y="729"/>
                </a:lnTo>
                <a:lnTo>
                  <a:pt x="403" y="736"/>
                </a:lnTo>
                <a:lnTo>
                  <a:pt x="413" y="736"/>
                </a:lnTo>
                <a:lnTo>
                  <a:pt x="429" y="690"/>
                </a:lnTo>
                <a:lnTo>
                  <a:pt x="439" y="635"/>
                </a:lnTo>
                <a:lnTo>
                  <a:pt x="542" y="104"/>
                </a:lnTo>
                <a:lnTo>
                  <a:pt x="309" y="53"/>
                </a:lnTo>
                <a:lnTo>
                  <a:pt x="79"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26">
            <a:extLst>
              <a:ext uri="{FF2B5EF4-FFF2-40B4-BE49-F238E27FC236}">
                <a16:creationId xmlns:a16="http://schemas.microsoft.com/office/drawing/2014/main" id="{086661AD-FA37-4E3C-BCF0-9865F61AF4A2}"/>
              </a:ext>
            </a:extLst>
          </p:cNvPr>
          <p:cNvSpPr>
            <a:spLocks/>
          </p:cNvSpPr>
          <p:nvPr/>
        </p:nvSpPr>
        <p:spPr bwMode="auto">
          <a:xfrm>
            <a:off x="10266273" y="2647381"/>
            <a:ext cx="2397101" cy="1763823"/>
          </a:xfrm>
          <a:custGeom>
            <a:avLst/>
            <a:gdLst>
              <a:gd name="T0" fmla="*/ 507 w 564"/>
              <a:gd name="T1" fmla="*/ 396 h 415"/>
              <a:gd name="T2" fmla="*/ 504 w 564"/>
              <a:gd name="T3" fmla="*/ 415 h 415"/>
              <a:gd name="T4" fmla="*/ 343 w 564"/>
              <a:gd name="T5" fmla="*/ 384 h 415"/>
              <a:gd name="T6" fmla="*/ 329 w 564"/>
              <a:gd name="T7" fmla="*/ 382 h 415"/>
              <a:gd name="T8" fmla="*/ 312 w 564"/>
              <a:gd name="T9" fmla="*/ 379 h 415"/>
              <a:gd name="T10" fmla="*/ 298 w 564"/>
              <a:gd name="T11" fmla="*/ 382 h 415"/>
              <a:gd name="T12" fmla="*/ 276 w 564"/>
              <a:gd name="T13" fmla="*/ 379 h 415"/>
              <a:gd name="T14" fmla="*/ 257 w 564"/>
              <a:gd name="T15" fmla="*/ 384 h 415"/>
              <a:gd name="T16" fmla="*/ 233 w 564"/>
              <a:gd name="T17" fmla="*/ 379 h 415"/>
              <a:gd name="T18" fmla="*/ 187 w 564"/>
              <a:gd name="T19" fmla="*/ 379 h 415"/>
              <a:gd name="T20" fmla="*/ 154 w 564"/>
              <a:gd name="T21" fmla="*/ 363 h 415"/>
              <a:gd name="T22" fmla="*/ 122 w 564"/>
              <a:gd name="T23" fmla="*/ 363 h 415"/>
              <a:gd name="T24" fmla="*/ 74 w 564"/>
              <a:gd name="T25" fmla="*/ 348 h 415"/>
              <a:gd name="T26" fmla="*/ 72 w 564"/>
              <a:gd name="T27" fmla="*/ 312 h 415"/>
              <a:gd name="T28" fmla="*/ 72 w 564"/>
              <a:gd name="T29" fmla="*/ 290 h 415"/>
              <a:gd name="T30" fmla="*/ 43 w 564"/>
              <a:gd name="T31" fmla="*/ 278 h 415"/>
              <a:gd name="T32" fmla="*/ 34 w 564"/>
              <a:gd name="T33" fmla="*/ 269 h 415"/>
              <a:gd name="T34" fmla="*/ 19 w 564"/>
              <a:gd name="T35" fmla="*/ 259 h 415"/>
              <a:gd name="T36" fmla="*/ 2 w 564"/>
              <a:gd name="T37" fmla="*/ 252 h 415"/>
              <a:gd name="T38" fmla="*/ 0 w 564"/>
              <a:gd name="T39" fmla="*/ 245 h 415"/>
              <a:gd name="T40" fmla="*/ 5 w 564"/>
              <a:gd name="T41" fmla="*/ 228 h 415"/>
              <a:gd name="T42" fmla="*/ 5 w 564"/>
              <a:gd name="T43" fmla="*/ 218 h 415"/>
              <a:gd name="T44" fmla="*/ 10 w 564"/>
              <a:gd name="T45" fmla="*/ 218 h 415"/>
              <a:gd name="T46" fmla="*/ 10 w 564"/>
              <a:gd name="T47" fmla="*/ 230 h 415"/>
              <a:gd name="T48" fmla="*/ 10 w 564"/>
              <a:gd name="T49" fmla="*/ 238 h 415"/>
              <a:gd name="T50" fmla="*/ 19 w 564"/>
              <a:gd name="T51" fmla="*/ 223 h 415"/>
              <a:gd name="T52" fmla="*/ 24 w 564"/>
              <a:gd name="T53" fmla="*/ 213 h 415"/>
              <a:gd name="T54" fmla="*/ 14 w 564"/>
              <a:gd name="T55" fmla="*/ 206 h 415"/>
              <a:gd name="T56" fmla="*/ 14 w 564"/>
              <a:gd name="T57" fmla="*/ 187 h 415"/>
              <a:gd name="T58" fmla="*/ 24 w 564"/>
              <a:gd name="T59" fmla="*/ 187 h 415"/>
              <a:gd name="T60" fmla="*/ 26 w 564"/>
              <a:gd name="T61" fmla="*/ 177 h 415"/>
              <a:gd name="T62" fmla="*/ 24 w 564"/>
              <a:gd name="T63" fmla="*/ 173 h 415"/>
              <a:gd name="T64" fmla="*/ 17 w 564"/>
              <a:gd name="T65" fmla="*/ 168 h 415"/>
              <a:gd name="T66" fmla="*/ 19 w 564"/>
              <a:gd name="T67" fmla="*/ 146 h 415"/>
              <a:gd name="T68" fmla="*/ 17 w 564"/>
              <a:gd name="T69" fmla="*/ 127 h 415"/>
              <a:gd name="T70" fmla="*/ 22 w 564"/>
              <a:gd name="T71" fmla="*/ 96 h 415"/>
              <a:gd name="T72" fmla="*/ 12 w 564"/>
              <a:gd name="T73" fmla="*/ 48 h 415"/>
              <a:gd name="T74" fmla="*/ 19 w 564"/>
              <a:gd name="T75" fmla="*/ 21 h 415"/>
              <a:gd name="T76" fmla="*/ 98 w 564"/>
              <a:gd name="T77" fmla="*/ 72 h 415"/>
              <a:gd name="T78" fmla="*/ 132 w 564"/>
              <a:gd name="T79" fmla="*/ 86 h 415"/>
              <a:gd name="T80" fmla="*/ 149 w 564"/>
              <a:gd name="T81" fmla="*/ 89 h 415"/>
              <a:gd name="T82" fmla="*/ 154 w 564"/>
              <a:gd name="T83" fmla="*/ 122 h 415"/>
              <a:gd name="T84" fmla="*/ 144 w 564"/>
              <a:gd name="T85" fmla="*/ 134 h 415"/>
              <a:gd name="T86" fmla="*/ 142 w 564"/>
              <a:gd name="T87" fmla="*/ 156 h 415"/>
              <a:gd name="T88" fmla="*/ 142 w 564"/>
              <a:gd name="T89" fmla="*/ 165 h 415"/>
              <a:gd name="T90" fmla="*/ 137 w 564"/>
              <a:gd name="T91" fmla="*/ 173 h 415"/>
              <a:gd name="T92" fmla="*/ 154 w 564"/>
              <a:gd name="T93" fmla="*/ 173 h 415"/>
              <a:gd name="T94" fmla="*/ 163 w 564"/>
              <a:gd name="T95" fmla="*/ 144 h 415"/>
              <a:gd name="T96" fmla="*/ 182 w 564"/>
              <a:gd name="T97" fmla="*/ 120 h 415"/>
              <a:gd name="T98" fmla="*/ 178 w 564"/>
              <a:gd name="T99" fmla="*/ 91 h 415"/>
              <a:gd name="T100" fmla="*/ 166 w 564"/>
              <a:gd name="T101" fmla="*/ 57 h 415"/>
              <a:gd name="T102" fmla="*/ 175 w 564"/>
              <a:gd name="T103" fmla="*/ 57 h 415"/>
              <a:gd name="T104" fmla="*/ 180 w 564"/>
              <a:gd name="T105" fmla="*/ 28 h 415"/>
              <a:gd name="T106" fmla="*/ 170 w 564"/>
              <a:gd name="T107" fmla="*/ 19 h 415"/>
              <a:gd name="T108" fmla="*/ 283 w 564"/>
              <a:gd name="T109" fmla="*/ 31 h 415"/>
              <a:gd name="T110" fmla="*/ 564 w 564"/>
              <a:gd name="T111" fmla="*/ 103 h 415"/>
              <a:gd name="T112" fmla="*/ 502 w 564"/>
              <a:gd name="T113" fmla="*/ 372 h 415"/>
              <a:gd name="T114" fmla="*/ 509 w 564"/>
              <a:gd name="T115" fmla="*/ 39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4" h="415">
                <a:moveTo>
                  <a:pt x="509" y="391"/>
                </a:moveTo>
                <a:lnTo>
                  <a:pt x="507" y="396"/>
                </a:lnTo>
                <a:lnTo>
                  <a:pt x="502" y="401"/>
                </a:lnTo>
                <a:lnTo>
                  <a:pt x="504" y="415"/>
                </a:lnTo>
                <a:lnTo>
                  <a:pt x="355" y="379"/>
                </a:lnTo>
                <a:lnTo>
                  <a:pt x="343" y="384"/>
                </a:lnTo>
                <a:lnTo>
                  <a:pt x="336" y="384"/>
                </a:lnTo>
                <a:lnTo>
                  <a:pt x="329" y="382"/>
                </a:lnTo>
                <a:lnTo>
                  <a:pt x="319" y="382"/>
                </a:lnTo>
                <a:lnTo>
                  <a:pt x="312" y="379"/>
                </a:lnTo>
                <a:lnTo>
                  <a:pt x="305" y="379"/>
                </a:lnTo>
                <a:lnTo>
                  <a:pt x="298" y="382"/>
                </a:lnTo>
                <a:lnTo>
                  <a:pt x="286" y="379"/>
                </a:lnTo>
                <a:lnTo>
                  <a:pt x="276" y="379"/>
                </a:lnTo>
                <a:lnTo>
                  <a:pt x="266" y="384"/>
                </a:lnTo>
                <a:lnTo>
                  <a:pt x="257" y="384"/>
                </a:lnTo>
                <a:lnTo>
                  <a:pt x="238" y="382"/>
                </a:lnTo>
                <a:lnTo>
                  <a:pt x="233" y="379"/>
                </a:lnTo>
                <a:lnTo>
                  <a:pt x="223" y="375"/>
                </a:lnTo>
                <a:lnTo>
                  <a:pt x="187" y="379"/>
                </a:lnTo>
                <a:lnTo>
                  <a:pt x="182" y="370"/>
                </a:lnTo>
                <a:lnTo>
                  <a:pt x="154" y="363"/>
                </a:lnTo>
                <a:lnTo>
                  <a:pt x="139" y="360"/>
                </a:lnTo>
                <a:lnTo>
                  <a:pt x="122" y="363"/>
                </a:lnTo>
                <a:lnTo>
                  <a:pt x="96" y="360"/>
                </a:lnTo>
                <a:lnTo>
                  <a:pt x="74" y="348"/>
                </a:lnTo>
                <a:lnTo>
                  <a:pt x="70" y="341"/>
                </a:lnTo>
                <a:lnTo>
                  <a:pt x="72" y="312"/>
                </a:lnTo>
                <a:lnTo>
                  <a:pt x="74" y="307"/>
                </a:lnTo>
                <a:lnTo>
                  <a:pt x="72" y="290"/>
                </a:lnTo>
                <a:lnTo>
                  <a:pt x="55" y="278"/>
                </a:lnTo>
                <a:lnTo>
                  <a:pt x="43" y="278"/>
                </a:lnTo>
                <a:lnTo>
                  <a:pt x="41" y="274"/>
                </a:lnTo>
                <a:lnTo>
                  <a:pt x="34" y="269"/>
                </a:lnTo>
                <a:lnTo>
                  <a:pt x="22" y="262"/>
                </a:lnTo>
                <a:lnTo>
                  <a:pt x="19" y="259"/>
                </a:lnTo>
                <a:lnTo>
                  <a:pt x="7" y="252"/>
                </a:lnTo>
                <a:lnTo>
                  <a:pt x="2" y="252"/>
                </a:lnTo>
                <a:lnTo>
                  <a:pt x="0" y="250"/>
                </a:lnTo>
                <a:lnTo>
                  <a:pt x="0" y="245"/>
                </a:lnTo>
                <a:lnTo>
                  <a:pt x="2" y="233"/>
                </a:lnTo>
                <a:lnTo>
                  <a:pt x="5" y="228"/>
                </a:lnTo>
                <a:lnTo>
                  <a:pt x="5" y="223"/>
                </a:lnTo>
                <a:lnTo>
                  <a:pt x="5" y="218"/>
                </a:lnTo>
                <a:lnTo>
                  <a:pt x="7" y="218"/>
                </a:lnTo>
                <a:lnTo>
                  <a:pt x="10" y="218"/>
                </a:lnTo>
                <a:lnTo>
                  <a:pt x="10" y="226"/>
                </a:lnTo>
                <a:lnTo>
                  <a:pt x="10" y="230"/>
                </a:lnTo>
                <a:lnTo>
                  <a:pt x="10" y="233"/>
                </a:lnTo>
                <a:lnTo>
                  <a:pt x="10" y="238"/>
                </a:lnTo>
                <a:lnTo>
                  <a:pt x="19" y="228"/>
                </a:lnTo>
                <a:lnTo>
                  <a:pt x="19" y="223"/>
                </a:lnTo>
                <a:lnTo>
                  <a:pt x="19" y="218"/>
                </a:lnTo>
                <a:lnTo>
                  <a:pt x="24" y="213"/>
                </a:lnTo>
                <a:lnTo>
                  <a:pt x="19" y="206"/>
                </a:lnTo>
                <a:lnTo>
                  <a:pt x="14" y="206"/>
                </a:lnTo>
                <a:lnTo>
                  <a:pt x="12" y="189"/>
                </a:lnTo>
                <a:lnTo>
                  <a:pt x="14" y="187"/>
                </a:lnTo>
                <a:lnTo>
                  <a:pt x="22" y="189"/>
                </a:lnTo>
                <a:lnTo>
                  <a:pt x="24" y="187"/>
                </a:lnTo>
                <a:lnTo>
                  <a:pt x="34" y="185"/>
                </a:lnTo>
                <a:lnTo>
                  <a:pt x="26" y="177"/>
                </a:lnTo>
                <a:lnTo>
                  <a:pt x="26" y="175"/>
                </a:lnTo>
                <a:lnTo>
                  <a:pt x="24" y="173"/>
                </a:lnTo>
                <a:lnTo>
                  <a:pt x="17" y="177"/>
                </a:lnTo>
                <a:lnTo>
                  <a:pt x="17" y="168"/>
                </a:lnTo>
                <a:lnTo>
                  <a:pt x="17" y="161"/>
                </a:lnTo>
                <a:lnTo>
                  <a:pt x="19" y="146"/>
                </a:lnTo>
                <a:lnTo>
                  <a:pt x="17" y="137"/>
                </a:lnTo>
                <a:lnTo>
                  <a:pt x="17" y="127"/>
                </a:lnTo>
                <a:lnTo>
                  <a:pt x="19" y="105"/>
                </a:lnTo>
                <a:lnTo>
                  <a:pt x="22" y="96"/>
                </a:lnTo>
                <a:lnTo>
                  <a:pt x="12" y="67"/>
                </a:lnTo>
                <a:lnTo>
                  <a:pt x="12" y="48"/>
                </a:lnTo>
                <a:lnTo>
                  <a:pt x="14" y="36"/>
                </a:lnTo>
                <a:lnTo>
                  <a:pt x="19" y="21"/>
                </a:lnTo>
                <a:lnTo>
                  <a:pt x="72" y="57"/>
                </a:lnTo>
                <a:lnTo>
                  <a:pt x="98" y="72"/>
                </a:lnTo>
                <a:lnTo>
                  <a:pt x="120" y="79"/>
                </a:lnTo>
                <a:lnTo>
                  <a:pt x="132" y="86"/>
                </a:lnTo>
                <a:lnTo>
                  <a:pt x="144" y="86"/>
                </a:lnTo>
                <a:lnTo>
                  <a:pt x="149" y="89"/>
                </a:lnTo>
                <a:lnTo>
                  <a:pt x="151" y="96"/>
                </a:lnTo>
                <a:lnTo>
                  <a:pt x="154" y="122"/>
                </a:lnTo>
                <a:lnTo>
                  <a:pt x="151" y="129"/>
                </a:lnTo>
                <a:lnTo>
                  <a:pt x="144" y="134"/>
                </a:lnTo>
                <a:lnTo>
                  <a:pt x="142" y="146"/>
                </a:lnTo>
                <a:lnTo>
                  <a:pt x="142" y="156"/>
                </a:lnTo>
                <a:lnTo>
                  <a:pt x="142" y="161"/>
                </a:lnTo>
                <a:lnTo>
                  <a:pt x="142" y="165"/>
                </a:lnTo>
                <a:lnTo>
                  <a:pt x="137" y="170"/>
                </a:lnTo>
                <a:lnTo>
                  <a:pt x="137" y="173"/>
                </a:lnTo>
                <a:lnTo>
                  <a:pt x="144" y="177"/>
                </a:lnTo>
                <a:lnTo>
                  <a:pt x="154" y="173"/>
                </a:lnTo>
                <a:lnTo>
                  <a:pt x="161" y="149"/>
                </a:lnTo>
                <a:lnTo>
                  <a:pt x="163" y="144"/>
                </a:lnTo>
                <a:lnTo>
                  <a:pt x="168" y="134"/>
                </a:lnTo>
                <a:lnTo>
                  <a:pt x="182" y="120"/>
                </a:lnTo>
                <a:lnTo>
                  <a:pt x="182" y="113"/>
                </a:lnTo>
                <a:lnTo>
                  <a:pt x="178" y="91"/>
                </a:lnTo>
                <a:lnTo>
                  <a:pt x="166" y="62"/>
                </a:lnTo>
                <a:lnTo>
                  <a:pt x="166" y="57"/>
                </a:lnTo>
                <a:lnTo>
                  <a:pt x="168" y="55"/>
                </a:lnTo>
                <a:lnTo>
                  <a:pt x="175" y="57"/>
                </a:lnTo>
                <a:lnTo>
                  <a:pt x="182" y="45"/>
                </a:lnTo>
                <a:lnTo>
                  <a:pt x="180" y="28"/>
                </a:lnTo>
                <a:lnTo>
                  <a:pt x="170" y="28"/>
                </a:lnTo>
                <a:lnTo>
                  <a:pt x="170" y="19"/>
                </a:lnTo>
                <a:lnTo>
                  <a:pt x="170" y="0"/>
                </a:lnTo>
                <a:lnTo>
                  <a:pt x="283" y="31"/>
                </a:lnTo>
                <a:lnTo>
                  <a:pt x="389" y="60"/>
                </a:lnTo>
                <a:lnTo>
                  <a:pt x="564" y="103"/>
                </a:lnTo>
                <a:lnTo>
                  <a:pt x="507" y="367"/>
                </a:lnTo>
                <a:lnTo>
                  <a:pt x="502" y="372"/>
                </a:lnTo>
                <a:lnTo>
                  <a:pt x="502" y="382"/>
                </a:lnTo>
                <a:lnTo>
                  <a:pt x="509" y="391"/>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27">
            <a:extLst>
              <a:ext uri="{FF2B5EF4-FFF2-40B4-BE49-F238E27FC236}">
                <a16:creationId xmlns:a16="http://schemas.microsoft.com/office/drawing/2014/main" id="{FB85668D-BF8C-4FE9-A79C-8AD80A8B864E}"/>
              </a:ext>
            </a:extLst>
          </p:cNvPr>
          <p:cNvSpPr>
            <a:spLocks/>
          </p:cNvSpPr>
          <p:nvPr/>
        </p:nvSpPr>
        <p:spPr bwMode="auto">
          <a:xfrm>
            <a:off x="9369484" y="5588505"/>
            <a:ext cx="2885873" cy="4934457"/>
          </a:xfrm>
          <a:custGeom>
            <a:avLst/>
            <a:gdLst>
              <a:gd name="T0" fmla="*/ 670 w 679"/>
              <a:gd name="T1" fmla="*/ 990 h 1161"/>
              <a:gd name="T2" fmla="*/ 662 w 679"/>
              <a:gd name="T3" fmla="*/ 959 h 1161"/>
              <a:gd name="T4" fmla="*/ 655 w 679"/>
              <a:gd name="T5" fmla="*/ 937 h 1161"/>
              <a:gd name="T6" fmla="*/ 384 w 679"/>
              <a:gd name="T7" fmla="*/ 86 h 1161"/>
              <a:gd name="T8" fmla="*/ 57 w 679"/>
              <a:gd name="T9" fmla="*/ 19 h 1161"/>
              <a:gd name="T10" fmla="*/ 52 w 679"/>
              <a:gd name="T11" fmla="*/ 74 h 1161"/>
              <a:gd name="T12" fmla="*/ 43 w 679"/>
              <a:gd name="T13" fmla="*/ 101 h 1161"/>
              <a:gd name="T14" fmla="*/ 2 w 679"/>
              <a:gd name="T15" fmla="*/ 163 h 1161"/>
              <a:gd name="T16" fmla="*/ 4 w 679"/>
              <a:gd name="T17" fmla="*/ 190 h 1161"/>
              <a:gd name="T18" fmla="*/ 14 w 679"/>
              <a:gd name="T19" fmla="*/ 206 h 1161"/>
              <a:gd name="T20" fmla="*/ 24 w 679"/>
              <a:gd name="T21" fmla="*/ 259 h 1161"/>
              <a:gd name="T22" fmla="*/ 12 w 679"/>
              <a:gd name="T23" fmla="*/ 303 h 1161"/>
              <a:gd name="T24" fmla="*/ 19 w 679"/>
              <a:gd name="T25" fmla="*/ 355 h 1161"/>
              <a:gd name="T26" fmla="*/ 43 w 679"/>
              <a:gd name="T27" fmla="*/ 428 h 1161"/>
              <a:gd name="T28" fmla="*/ 62 w 679"/>
              <a:gd name="T29" fmla="*/ 461 h 1161"/>
              <a:gd name="T30" fmla="*/ 76 w 679"/>
              <a:gd name="T31" fmla="*/ 454 h 1161"/>
              <a:gd name="T32" fmla="*/ 86 w 679"/>
              <a:gd name="T33" fmla="*/ 461 h 1161"/>
              <a:gd name="T34" fmla="*/ 93 w 679"/>
              <a:gd name="T35" fmla="*/ 502 h 1161"/>
              <a:gd name="T36" fmla="*/ 76 w 679"/>
              <a:gd name="T37" fmla="*/ 492 h 1161"/>
              <a:gd name="T38" fmla="*/ 69 w 679"/>
              <a:gd name="T39" fmla="*/ 473 h 1161"/>
              <a:gd name="T40" fmla="*/ 64 w 679"/>
              <a:gd name="T41" fmla="*/ 502 h 1161"/>
              <a:gd name="T42" fmla="*/ 67 w 679"/>
              <a:gd name="T43" fmla="*/ 555 h 1161"/>
              <a:gd name="T44" fmla="*/ 98 w 679"/>
              <a:gd name="T45" fmla="*/ 579 h 1161"/>
              <a:gd name="T46" fmla="*/ 84 w 679"/>
              <a:gd name="T47" fmla="*/ 610 h 1161"/>
              <a:gd name="T48" fmla="*/ 96 w 679"/>
              <a:gd name="T49" fmla="*/ 668 h 1161"/>
              <a:gd name="T50" fmla="*/ 103 w 679"/>
              <a:gd name="T51" fmla="*/ 702 h 1161"/>
              <a:gd name="T52" fmla="*/ 139 w 679"/>
              <a:gd name="T53" fmla="*/ 766 h 1161"/>
              <a:gd name="T54" fmla="*/ 134 w 679"/>
              <a:gd name="T55" fmla="*/ 781 h 1161"/>
              <a:gd name="T56" fmla="*/ 146 w 679"/>
              <a:gd name="T57" fmla="*/ 805 h 1161"/>
              <a:gd name="T58" fmla="*/ 134 w 679"/>
              <a:gd name="T59" fmla="*/ 843 h 1161"/>
              <a:gd name="T60" fmla="*/ 158 w 679"/>
              <a:gd name="T61" fmla="*/ 872 h 1161"/>
              <a:gd name="T62" fmla="*/ 223 w 679"/>
              <a:gd name="T63" fmla="*/ 891 h 1161"/>
              <a:gd name="T64" fmla="*/ 261 w 679"/>
              <a:gd name="T65" fmla="*/ 940 h 1161"/>
              <a:gd name="T66" fmla="*/ 302 w 679"/>
              <a:gd name="T67" fmla="*/ 956 h 1161"/>
              <a:gd name="T68" fmla="*/ 302 w 679"/>
              <a:gd name="T69" fmla="*/ 978 h 1161"/>
              <a:gd name="T70" fmla="*/ 341 w 679"/>
              <a:gd name="T71" fmla="*/ 1004 h 1161"/>
              <a:gd name="T72" fmla="*/ 379 w 679"/>
              <a:gd name="T73" fmla="*/ 1067 h 1161"/>
              <a:gd name="T74" fmla="*/ 381 w 679"/>
              <a:gd name="T75" fmla="*/ 1115 h 1161"/>
              <a:gd name="T76" fmla="*/ 384 w 679"/>
              <a:gd name="T77" fmla="*/ 1117 h 1161"/>
              <a:gd name="T78" fmla="*/ 386 w 679"/>
              <a:gd name="T79" fmla="*/ 1137 h 1161"/>
              <a:gd name="T80" fmla="*/ 610 w 679"/>
              <a:gd name="T81" fmla="*/ 1161 h 1161"/>
              <a:gd name="T82" fmla="*/ 624 w 679"/>
              <a:gd name="T83" fmla="*/ 1141 h 1161"/>
              <a:gd name="T84" fmla="*/ 607 w 679"/>
              <a:gd name="T85" fmla="*/ 1120 h 1161"/>
              <a:gd name="T86" fmla="*/ 610 w 679"/>
              <a:gd name="T87" fmla="*/ 1093 h 1161"/>
              <a:gd name="T88" fmla="*/ 636 w 679"/>
              <a:gd name="T89" fmla="*/ 1067 h 1161"/>
              <a:gd name="T90" fmla="*/ 665 w 679"/>
              <a:gd name="T91" fmla="*/ 1021 h 1161"/>
              <a:gd name="T92" fmla="*/ 679 w 679"/>
              <a:gd name="T93" fmla="*/ 1009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9" h="1161">
                <a:moveTo>
                  <a:pt x="679" y="1000"/>
                </a:moveTo>
                <a:lnTo>
                  <a:pt x="674" y="992"/>
                </a:lnTo>
                <a:lnTo>
                  <a:pt x="670" y="990"/>
                </a:lnTo>
                <a:lnTo>
                  <a:pt x="665" y="978"/>
                </a:lnTo>
                <a:lnTo>
                  <a:pt x="662" y="971"/>
                </a:lnTo>
                <a:lnTo>
                  <a:pt x="662" y="959"/>
                </a:lnTo>
                <a:lnTo>
                  <a:pt x="655" y="947"/>
                </a:lnTo>
                <a:lnTo>
                  <a:pt x="655" y="942"/>
                </a:lnTo>
                <a:lnTo>
                  <a:pt x="655" y="937"/>
                </a:lnTo>
                <a:lnTo>
                  <a:pt x="655" y="920"/>
                </a:lnTo>
                <a:lnTo>
                  <a:pt x="305" y="404"/>
                </a:lnTo>
                <a:lnTo>
                  <a:pt x="384" y="86"/>
                </a:lnTo>
                <a:lnTo>
                  <a:pt x="67" y="0"/>
                </a:lnTo>
                <a:lnTo>
                  <a:pt x="62" y="5"/>
                </a:lnTo>
                <a:lnTo>
                  <a:pt x="57" y="19"/>
                </a:lnTo>
                <a:lnTo>
                  <a:pt x="62" y="33"/>
                </a:lnTo>
                <a:lnTo>
                  <a:pt x="60" y="62"/>
                </a:lnTo>
                <a:lnTo>
                  <a:pt x="52" y="74"/>
                </a:lnTo>
                <a:lnTo>
                  <a:pt x="45" y="81"/>
                </a:lnTo>
                <a:lnTo>
                  <a:pt x="43" y="94"/>
                </a:lnTo>
                <a:lnTo>
                  <a:pt x="43" y="101"/>
                </a:lnTo>
                <a:lnTo>
                  <a:pt x="12" y="134"/>
                </a:lnTo>
                <a:lnTo>
                  <a:pt x="2" y="151"/>
                </a:lnTo>
                <a:lnTo>
                  <a:pt x="2" y="163"/>
                </a:lnTo>
                <a:lnTo>
                  <a:pt x="0" y="168"/>
                </a:lnTo>
                <a:lnTo>
                  <a:pt x="2" y="180"/>
                </a:lnTo>
                <a:lnTo>
                  <a:pt x="4" y="190"/>
                </a:lnTo>
                <a:lnTo>
                  <a:pt x="9" y="194"/>
                </a:lnTo>
                <a:lnTo>
                  <a:pt x="12" y="202"/>
                </a:lnTo>
                <a:lnTo>
                  <a:pt x="14" y="206"/>
                </a:lnTo>
                <a:lnTo>
                  <a:pt x="24" y="231"/>
                </a:lnTo>
                <a:lnTo>
                  <a:pt x="26" y="252"/>
                </a:lnTo>
                <a:lnTo>
                  <a:pt x="24" y="259"/>
                </a:lnTo>
                <a:lnTo>
                  <a:pt x="16" y="269"/>
                </a:lnTo>
                <a:lnTo>
                  <a:pt x="9" y="293"/>
                </a:lnTo>
                <a:lnTo>
                  <a:pt x="12" y="303"/>
                </a:lnTo>
                <a:lnTo>
                  <a:pt x="14" y="312"/>
                </a:lnTo>
                <a:lnTo>
                  <a:pt x="7" y="322"/>
                </a:lnTo>
                <a:lnTo>
                  <a:pt x="19" y="355"/>
                </a:lnTo>
                <a:lnTo>
                  <a:pt x="26" y="370"/>
                </a:lnTo>
                <a:lnTo>
                  <a:pt x="43" y="389"/>
                </a:lnTo>
                <a:lnTo>
                  <a:pt x="43" y="428"/>
                </a:lnTo>
                <a:lnTo>
                  <a:pt x="36" y="440"/>
                </a:lnTo>
                <a:lnTo>
                  <a:pt x="48" y="444"/>
                </a:lnTo>
                <a:lnTo>
                  <a:pt x="62" y="461"/>
                </a:lnTo>
                <a:lnTo>
                  <a:pt x="74" y="466"/>
                </a:lnTo>
                <a:lnTo>
                  <a:pt x="76" y="461"/>
                </a:lnTo>
                <a:lnTo>
                  <a:pt x="76" y="454"/>
                </a:lnTo>
                <a:lnTo>
                  <a:pt x="86" y="447"/>
                </a:lnTo>
                <a:lnTo>
                  <a:pt x="88" y="447"/>
                </a:lnTo>
                <a:lnTo>
                  <a:pt x="86" y="461"/>
                </a:lnTo>
                <a:lnTo>
                  <a:pt x="88" y="473"/>
                </a:lnTo>
                <a:lnTo>
                  <a:pt x="93" y="492"/>
                </a:lnTo>
                <a:lnTo>
                  <a:pt x="93" y="502"/>
                </a:lnTo>
                <a:lnTo>
                  <a:pt x="91" y="507"/>
                </a:lnTo>
                <a:lnTo>
                  <a:pt x="79" y="497"/>
                </a:lnTo>
                <a:lnTo>
                  <a:pt x="76" y="492"/>
                </a:lnTo>
                <a:lnTo>
                  <a:pt x="76" y="478"/>
                </a:lnTo>
                <a:lnTo>
                  <a:pt x="74" y="473"/>
                </a:lnTo>
                <a:lnTo>
                  <a:pt x="69" y="473"/>
                </a:lnTo>
                <a:lnTo>
                  <a:pt x="67" y="490"/>
                </a:lnTo>
                <a:lnTo>
                  <a:pt x="62" y="492"/>
                </a:lnTo>
                <a:lnTo>
                  <a:pt x="64" y="502"/>
                </a:lnTo>
                <a:lnTo>
                  <a:pt x="62" y="507"/>
                </a:lnTo>
                <a:lnTo>
                  <a:pt x="62" y="543"/>
                </a:lnTo>
                <a:lnTo>
                  <a:pt x="67" y="555"/>
                </a:lnTo>
                <a:lnTo>
                  <a:pt x="79" y="567"/>
                </a:lnTo>
                <a:lnTo>
                  <a:pt x="93" y="574"/>
                </a:lnTo>
                <a:lnTo>
                  <a:pt x="98" y="579"/>
                </a:lnTo>
                <a:lnTo>
                  <a:pt x="98" y="598"/>
                </a:lnTo>
                <a:lnTo>
                  <a:pt x="88" y="608"/>
                </a:lnTo>
                <a:lnTo>
                  <a:pt x="84" y="610"/>
                </a:lnTo>
                <a:lnTo>
                  <a:pt x="79" y="615"/>
                </a:lnTo>
                <a:lnTo>
                  <a:pt x="76" y="641"/>
                </a:lnTo>
                <a:lnTo>
                  <a:pt x="96" y="668"/>
                </a:lnTo>
                <a:lnTo>
                  <a:pt x="96" y="678"/>
                </a:lnTo>
                <a:lnTo>
                  <a:pt x="100" y="687"/>
                </a:lnTo>
                <a:lnTo>
                  <a:pt x="103" y="702"/>
                </a:lnTo>
                <a:lnTo>
                  <a:pt x="129" y="747"/>
                </a:lnTo>
                <a:lnTo>
                  <a:pt x="139" y="754"/>
                </a:lnTo>
                <a:lnTo>
                  <a:pt x="139" y="766"/>
                </a:lnTo>
                <a:lnTo>
                  <a:pt x="136" y="766"/>
                </a:lnTo>
                <a:lnTo>
                  <a:pt x="134" y="769"/>
                </a:lnTo>
                <a:lnTo>
                  <a:pt x="134" y="781"/>
                </a:lnTo>
                <a:lnTo>
                  <a:pt x="144" y="786"/>
                </a:lnTo>
                <a:lnTo>
                  <a:pt x="148" y="800"/>
                </a:lnTo>
                <a:lnTo>
                  <a:pt x="146" y="805"/>
                </a:lnTo>
                <a:lnTo>
                  <a:pt x="144" y="817"/>
                </a:lnTo>
                <a:lnTo>
                  <a:pt x="139" y="836"/>
                </a:lnTo>
                <a:lnTo>
                  <a:pt x="134" y="843"/>
                </a:lnTo>
                <a:lnTo>
                  <a:pt x="134" y="851"/>
                </a:lnTo>
                <a:lnTo>
                  <a:pt x="144" y="860"/>
                </a:lnTo>
                <a:lnTo>
                  <a:pt x="158" y="872"/>
                </a:lnTo>
                <a:lnTo>
                  <a:pt x="172" y="872"/>
                </a:lnTo>
                <a:lnTo>
                  <a:pt x="211" y="889"/>
                </a:lnTo>
                <a:lnTo>
                  <a:pt x="223" y="891"/>
                </a:lnTo>
                <a:lnTo>
                  <a:pt x="237" y="903"/>
                </a:lnTo>
                <a:lnTo>
                  <a:pt x="247" y="925"/>
                </a:lnTo>
                <a:lnTo>
                  <a:pt x="261" y="940"/>
                </a:lnTo>
                <a:lnTo>
                  <a:pt x="273" y="944"/>
                </a:lnTo>
                <a:lnTo>
                  <a:pt x="295" y="947"/>
                </a:lnTo>
                <a:lnTo>
                  <a:pt x="302" y="956"/>
                </a:lnTo>
                <a:lnTo>
                  <a:pt x="302" y="961"/>
                </a:lnTo>
                <a:lnTo>
                  <a:pt x="305" y="968"/>
                </a:lnTo>
                <a:lnTo>
                  <a:pt x="302" y="978"/>
                </a:lnTo>
                <a:lnTo>
                  <a:pt x="307" y="985"/>
                </a:lnTo>
                <a:lnTo>
                  <a:pt x="321" y="985"/>
                </a:lnTo>
                <a:lnTo>
                  <a:pt x="341" y="1004"/>
                </a:lnTo>
                <a:lnTo>
                  <a:pt x="350" y="1019"/>
                </a:lnTo>
                <a:lnTo>
                  <a:pt x="360" y="1028"/>
                </a:lnTo>
                <a:lnTo>
                  <a:pt x="379" y="1067"/>
                </a:lnTo>
                <a:lnTo>
                  <a:pt x="379" y="1101"/>
                </a:lnTo>
                <a:lnTo>
                  <a:pt x="379" y="1105"/>
                </a:lnTo>
                <a:lnTo>
                  <a:pt x="381" y="1115"/>
                </a:lnTo>
                <a:lnTo>
                  <a:pt x="384" y="1115"/>
                </a:lnTo>
                <a:lnTo>
                  <a:pt x="386" y="1117"/>
                </a:lnTo>
                <a:lnTo>
                  <a:pt x="384" y="1117"/>
                </a:lnTo>
                <a:lnTo>
                  <a:pt x="381" y="1125"/>
                </a:lnTo>
                <a:lnTo>
                  <a:pt x="384" y="1134"/>
                </a:lnTo>
                <a:lnTo>
                  <a:pt x="386" y="1137"/>
                </a:lnTo>
                <a:lnTo>
                  <a:pt x="593" y="1158"/>
                </a:lnTo>
                <a:lnTo>
                  <a:pt x="607" y="1161"/>
                </a:lnTo>
                <a:lnTo>
                  <a:pt x="610" y="1161"/>
                </a:lnTo>
                <a:lnTo>
                  <a:pt x="619" y="1153"/>
                </a:lnTo>
                <a:lnTo>
                  <a:pt x="619" y="1146"/>
                </a:lnTo>
                <a:lnTo>
                  <a:pt x="624" y="1141"/>
                </a:lnTo>
                <a:lnTo>
                  <a:pt x="622" y="1137"/>
                </a:lnTo>
                <a:lnTo>
                  <a:pt x="610" y="1127"/>
                </a:lnTo>
                <a:lnTo>
                  <a:pt x="607" y="1120"/>
                </a:lnTo>
                <a:lnTo>
                  <a:pt x="610" y="1108"/>
                </a:lnTo>
                <a:lnTo>
                  <a:pt x="612" y="1101"/>
                </a:lnTo>
                <a:lnTo>
                  <a:pt x="610" y="1093"/>
                </a:lnTo>
                <a:lnTo>
                  <a:pt x="610" y="1089"/>
                </a:lnTo>
                <a:lnTo>
                  <a:pt x="619" y="1089"/>
                </a:lnTo>
                <a:lnTo>
                  <a:pt x="636" y="1067"/>
                </a:lnTo>
                <a:lnTo>
                  <a:pt x="643" y="1036"/>
                </a:lnTo>
                <a:lnTo>
                  <a:pt x="653" y="1024"/>
                </a:lnTo>
                <a:lnTo>
                  <a:pt x="665" y="1021"/>
                </a:lnTo>
                <a:lnTo>
                  <a:pt x="674" y="1012"/>
                </a:lnTo>
                <a:lnTo>
                  <a:pt x="679" y="1014"/>
                </a:lnTo>
                <a:lnTo>
                  <a:pt x="679" y="1009"/>
                </a:lnTo>
                <a:lnTo>
                  <a:pt x="679" y="100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28">
            <a:extLst>
              <a:ext uri="{FF2B5EF4-FFF2-40B4-BE49-F238E27FC236}">
                <a16:creationId xmlns:a16="http://schemas.microsoft.com/office/drawing/2014/main" id="{F4B45E9C-4194-402F-84C3-2E2019C5089F}"/>
              </a:ext>
            </a:extLst>
          </p:cNvPr>
          <p:cNvSpPr>
            <a:spLocks/>
          </p:cNvSpPr>
          <p:nvPr/>
        </p:nvSpPr>
        <p:spPr bwMode="auto">
          <a:xfrm>
            <a:off x="9611746" y="3760928"/>
            <a:ext cx="2911375" cy="2418351"/>
          </a:xfrm>
          <a:custGeom>
            <a:avLst/>
            <a:gdLst>
              <a:gd name="T0" fmla="*/ 613 w 685"/>
              <a:gd name="T1" fmla="*/ 353 h 569"/>
              <a:gd name="T2" fmla="*/ 610 w 685"/>
              <a:gd name="T3" fmla="*/ 367 h 569"/>
              <a:gd name="T4" fmla="*/ 557 w 685"/>
              <a:gd name="T5" fmla="*/ 569 h 569"/>
              <a:gd name="T6" fmla="*/ 10 w 685"/>
              <a:gd name="T7" fmla="*/ 430 h 569"/>
              <a:gd name="T8" fmla="*/ 0 w 685"/>
              <a:gd name="T9" fmla="*/ 401 h 569"/>
              <a:gd name="T10" fmla="*/ 5 w 685"/>
              <a:gd name="T11" fmla="*/ 382 h 569"/>
              <a:gd name="T12" fmla="*/ 7 w 685"/>
              <a:gd name="T13" fmla="*/ 331 h 569"/>
              <a:gd name="T14" fmla="*/ 19 w 685"/>
              <a:gd name="T15" fmla="*/ 322 h 569"/>
              <a:gd name="T16" fmla="*/ 27 w 685"/>
              <a:gd name="T17" fmla="*/ 305 h 569"/>
              <a:gd name="T18" fmla="*/ 34 w 685"/>
              <a:gd name="T19" fmla="*/ 286 h 569"/>
              <a:gd name="T20" fmla="*/ 58 w 685"/>
              <a:gd name="T21" fmla="*/ 259 h 569"/>
              <a:gd name="T22" fmla="*/ 84 w 685"/>
              <a:gd name="T23" fmla="*/ 204 h 569"/>
              <a:gd name="T24" fmla="*/ 118 w 685"/>
              <a:gd name="T25" fmla="*/ 120 h 569"/>
              <a:gd name="T26" fmla="*/ 147 w 685"/>
              <a:gd name="T27" fmla="*/ 36 h 569"/>
              <a:gd name="T28" fmla="*/ 154 w 685"/>
              <a:gd name="T29" fmla="*/ 7 h 569"/>
              <a:gd name="T30" fmla="*/ 161 w 685"/>
              <a:gd name="T31" fmla="*/ 0 h 569"/>
              <a:gd name="T32" fmla="*/ 176 w 685"/>
              <a:gd name="T33" fmla="*/ 0 h 569"/>
              <a:gd name="T34" fmla="*/ 195 w 685"/>
              <a:gd name="T35" fmla="*/ 12 h 569"/>
              <a:gd name="T36" fmla="*/ 209 w 685"/>
              <a:gd name="T37" fmla="*/ 16 h 569"/>
              <a:gd name="T38" fmla="*/ 228 w 685"/>
              <a:gd name="T39" fmla="*/ 45 h 569"/>
              <a:gd name="T40" fmla="*/ 224 w 685"/>
              <a:gd name="T41" fmla="*/ 79 h 569"/>
              <a:gd name="T42" fmla="*/ 250 w 685"/>
              <a:gd name="T43" fmla="*/ 98 h 569"/>
              <a:gd name="T44" fmla="*/ 293 w 685"/>
              <a:gd name="T45" fmla="*/ 98 h 569"/>
              <a:gd name="T46" fmla="*/ 336 w 685"/>
              <a:gd name="T47" fmla="*/ 108 h 569"/>
              <a:gd name="T48" fmla="*/ 377 w 685"/>
              <a:gd name="T49" fmla="*/ 113 h 569"/>
              <a:gd name="T50" fmla="*/ 392 w 685"/>
              <a:gd name="T51" fmla="*/ 120 h 569"/>
              <a:gd name="T52" fmla="*/ 420 w 685"/>
              <a:gd name="T53" fmla="*/ 122 h 569"/>
              <a:gd name="T54" fmla="*/ 440 w 685"/>
              <a:gd name="T55" fmla="*/ 117 h 569"/>
              <a:gd name="T56" fmla="*/ 459 w 685"/>
              <a:gd name="T57" fmla="*/ 117 h 569"/>
              <a:gd name="T58" fmla="*/ 473 w 685"/>
              <a:gd name="T59" fmla="*/ 120 h 569"/>
              <a:gd name="T60" fmla="*/ 490 w 685"/>
              <a:gd name="T61" fmla="*/ 122 h 569"/>
              <a:gd name="T62" fmla="*/ 509 w 685"/>
              <a:gd name="T63" fmla="*/ 117 h 569"/>
              <a:gd name="T64" fmla="*/ 661 w 685"/>
              <a:gd name="T65" fmla="*/ 163 h 569"/>
              <a:gd name="T66" fmla="*/ 673 w 685"/>
              <a:gd name="T67" fmla="*/ 173 h 569"/>
              <a:gd name="T68" fmla="*/ 685 w 685"/>
              <a:gd name="T69" fmla="*/ 194 h 569"/>
              <a:gd name="T70" fmla="*/ 639 w 685"/>
              <a:gd name="T71" fmla="*/ 259 h 569"/>
              <a:gd name="T72" fmla="*/ 632 w 685"/>
              <a:gd name="T73" fmla="*/ 274 h 569"/>
              <a:gd name="T74" fmla="*/ 601 w 685"/>
              <a:gd name="T75" fmla="*/ 310 h 569"/>
              <a:gd name="T76" fmla="*/ 601 w 685"/>
              <a:gd name="T77" fmla="*/ 329 h 569"/>
              <a:gd name="T78" fmla="*/ 615 w 685"/>
              <a:gd name="T79" fmla="*/ 348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5" h="569">
                <a:moveTo>
                  <a:pt x="615" y="348"/>
                </a:moveTo>
                <a:lnTo>
                  <a:pt x="613" y="353"/>
                </a:lnTo>
                <a:lnTo>
                  <a:pt x="610" y="355"/>
                </a:lnTo>
                <a:lnTo>
                  <a:pt x="610" y="367"/>
                </a:lnTo>
                <a:lnTo>
                  <a:pt x="598" y="379"/>
                </a:lnTo>
                <a:lnTo>
                  <a:pt x="557" y="569"/>
                </a:lnTo>
                <a:lnTo>
                  <a:pt x="327" y="516"/>
                </a:lnTo>
                <a:lnTo>
                  <a:pt x="10" y="430"/>
                </a:lnTo>
                <a:lnTo>
                  <a:pt x="5" y="425"/>
                </a:lnTo>
                <a:lnTo>
                  <a:pt x="0" y="401"/>
                </a:lnTo>
                <a:lnTo>
                  <a:pt x="5" y="391"/>
                </a:lnTo>
                <a:lnTo>
                  <a:pt x="5" y="382"/>
                </a:lnTo>
                <a:lnTo>
                  <a:pt x="10" y="365"/>
                </a:lnTo>
                <a:lnTo>
                  <a:pt x="7" y="331"/>
                </a:lnTo>
                <a:lnTo>
                  <a:pt x="12" y="324"/>
                </a:lnTo>
                <a:lnTo>
                  <a:pt x="19" y="322"/>
                </a:lnTo>
                <a:lnTo>
                  <a:pt x="24" y="314"/>
                </a:lnTo>
                <a:lnTo>
                  <a:pt x="27" y="305"/>
                </a:lnTo>
                <a:lnTo>
                  <a:pt x="31" y="300"/>
                </a:lnTo>
                <a:lnTo>
                  <a:pt x="34" y="286"/>
                </a:lnTo>
                <a:lnTo>
                  <a:pt x="36" y="283"/>
                </a:lnTo>
                <a:lnTo>
                  <a:pt x="58" y="259"/>
                </a:lnTo>
                <a:lnTo>
                  <a:pt x="67" y="238"/>
                </a:lnTo>
                <a:lnTo>
                  <a:pt x="84" y="204"/>
                </a:lnTo>
                <a:lnTo>
                  <a:pt x="103" y="144"/>
                </a:lnTo>
                <a:lnTo>
                  <a:pt x="118" y="120"/>
                </a:lnTo>
                <a:lnTo>
                  <a:pt x="130" y="81"/>
                </a:lnTo>
                <a:lnTo>
                  <a:pt x="147" y="36"/>
                </a:lnTo>
                <a:lnTo>
                  <a:pt x="152" y="19"/>
                </a:lnTo>
                <a:lnTo>
                  <a:pt x="154" y="7"/>
                </a:lnTo>
                <a:lnTo>
                  <a:pt x="154" y="2"/>
                </a:lnTo>
                <a:lnTo>
                  <a:pt x="161" y="0"/>
                </a:lnTo>
                <a:lnTo>
                  <a:pt x="171" y="2"/>
                </a:lnTo>
                <a:lnTo>
                  <a:pt x="176" y="0"/>
                </a:lnTo>
                <a:lnTo>
                  <a:pt x="188" y="7"/>
                </a:lnTo>
                <a:lnTo>
                  <a:pt x="195" y="12"/>
                </a:lnTo>
                <a:lnTo>
                  <a:pt x="197" y="16"/>
                </a:lnTo>
                <a:lnTo>
                  <a:pt x="209" y="16"/>
                </a:lnTo>
                <a:lnTo>
                  <a:pt x="226" y="28"/>
                </a:lnTo>
                <a:lnTo>
                  <a:pt x="228" y="45"/>
                </a:lnTo>
                <a:lnTo>
                  <a:pt x="226" y="50"/>
                </a:lnTo>
                <a:lnTo>
                  <a:pt x="224" y="79"/>
                </a:lnTo>
                <a:lnTo>
                  <a:pt x="228" y="86"/>
                </a:lnTo>
                <a:lnTo>
                  <a:pt x="250" y="98"/>
                </a:lnTo>
                <a:lnTo>
                  <a:pt x="276" y="101"/>
                </a:lnTo>
                <a:lnTo>
                  <a:pt x="293" y="98"/>
                </a:lnTo>
                <a:lnTo>
                  <a:pt x="308" y="101"/>
                </a:lnTo>
                <a:lnTo>
                  <a:pt x="336" y="108"/>
                </a:lnTo>
                <a:lnTo>
                  <a:pt x="341" y="117"/>
                </a:lnTo>
                <a:lnTo>
                  <a:pt x="377" y="113"/>
                </a:lnTo>
                <a:lnTo>
                  <a:pt x="387" y="117"/>
                </a:lnTo>
                <a:lnTo>
                  <a:pt x="392" y="120"/>
                </a:lnTo>
                <a:lnTo>
                  <a:pt x="411" y="122"/>
                </a:lnTo>
                <a:lnTo>
                  <a:pt x="420" y="122"/>
                </a:lnTo>
                <a:lnTo>
                  <a:pt x="430" y="117"/>
                </a:lnTo>
                <a:lnTo>
                  <a:pt x="440" y="117"/>
                </a:lnTo>
                <a:lnTo>
                  <a:pt x="452" y="120"/>
                </a:lnTo>
                <a:lnTo>
                  <a:pt x="459" y="117"/>
                </a:lnTo>
                <a:lnTo>
                  <a:pt x="466" y="117"/>
                </a:lnTo>
                <a:lnTo>
                  <a:pt x="473" y="120"/>
                </a:lnTo>
                <a:lnTo>
                  <a:pt x="483" y="120"/>
                </a:lnTo>
                <a:lnTo>
                  <a:pt x="490" y="122"/>
                </a:lnTo>
                <a:lnTo>
                  <a:pt x="497" y="122"/>
                </a:lnTo>
                <a:lnTo>
                  <a:pt x="509" y="117"/>
                </a:lnTo>
                <a:lnTo>
                  <a:pt x="658" y="153"/>
                </a:lnTo>
                <a:lnTo>
                  <a:pt x="661" y="163"/>
                </a:lnTo>
                <a:lnTo>
                  <a:pt x="668" y="173"/>
                </a:lnTo>
                <a:lnTo>
                  <a:pt x="673" y="173"/>
                </a:lnTo>
                <a:lnTo>
                  <a:pt x="682" y="180"/>
                </a:lnTo>
                <a:lnTo>
                  <a:pt x="685" y="194"/>
                </a:lnTo>
                <a:lnTo>
                  <a:pt x="646" y="252"/>
                </a:lnTo>
                <a:lnTo>
                  <a:pt x="639" y="259"/>
                </a:lnTo>
                <a:lnTo>
                  <a:pt x="639" y="266"/>
                </a:lnTo>
                <a:lnTo>
                  <a:pt x="632" y="274"/>
                </a:lnTo>
                <a:lnTo>
                  <a:pt x="620" y="281"/>
                </a:lnTo>
                <a:lnTo>
                  <a:pt x="601" y="310"/>
                </a:lnTo>
                <a:lnTo>
                  <a:pt x="598" y="322"/>
                </a:lnTo>
                <a:lnTo>
                  <a:pt x="601" y="329"/>
                </a:lnTo>
                <a:lnTo>
                  <a:pt x="613" y="334"/>
                </a:lnTo>
                <a:lnTo>
                  <a:pt x="615" y="348"/>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30">
            <a:extLst>
              <a:ext uri="{FF2B5EF4-FFF2-40B4-BE49-F238E27FC236}">
                <a16:creationId xmlns:a16="http://schemas.microsoft.com/office/drawing/2014/main" id="{3D33BD7A-89ED-48F5-9F02-D0B3265B0C5A}"/>
              </a:ext>
            </a:extLst>
          </p:cNvPr>
          <p:cNvSpPr>
            <a:spLocks/>
          </p:cNvSpPr>
          <p:nvPr/>
        </p:nvSpPr>
        <p:spPr bwMode="auto">
          <a:xfrm>
            <a:off x="21393244" y="8040858"/>
            <a:ext cx="2652112" cy="1355806"/>
          </a:xfrm>
          <a:custGeom>
            <a:avLst/>
            <a:gdLst>
              <a:gd name="T0" fmla="*/ 124 w 624"/>
              <a:gd name="T1" fmla="*/ 310 h 319"/>
              <a:gd name="T2" fmla="*/ 120 w 624"/>
              <a:gd name="T3" fmla="*/ 293 h 319"/>
              <a:gd name="T4" fmla="*/ 141 w 624"/>
              <a:gd name="T5" fmla="*/ 295 h 319"/>
              <a:gd name="T6" fmla="*/ 501 w 624"/>
              <a:gd name="T7" fmla="*/ 257 h 319"/>
              <a:gd name="T8" fmla="*/ 538 w 624"/>
              <a:gd name="T9" fmla="*/ 238 h 319"/>
              <a:gd name="T10" fmla="*/ 557 w 624"/>
              <a:gd name="T11" fmla="*/ 218 h 319"/>
              <a:gd name="T12" fmla="*/ 559 w 624"/>
              <a:gd name="T13" fmla="*/ 206 h 319"/>
              <a:gd name="T14" fmla="*/ 569 w 624"/>
              <a:gd name="T15" fmla="*/ 192 h 319"/>
              <a:gd name="T16" fmla="*/ 622 w 624"/>
              <a:gd name="T17" fmla="*/ 146 h 319"/>
              <a:gd name="T18" fmla="*/ 617 w 624"/>
              <a:gd name="T19" fmla="*/ 139 h 319"/>
              <a:gd name="T20" fmla="*/ 610 w 624"/>
              <a:gd name="T21" fmla="*/ 134 h 319"/>
              <a:gd name="T22" fmla="*/ 598 w 624"/>
              <a:gd name="T23" fmla="*/ 127 h 319"/>
              <a:gd name="T24" fmla="*/ 593 w 624"/>
              <a:gd name="T25" fmla="*/ 125 h 319"/>
              <a:gd name="T26" fmla="*/ 564 w 624"/>
              <a:gd name="T27" fmla="*/ 86 h 319"/>
              <a:gd name="T28" fmla="*/ 562 w 624"/>
              <a:gd name="T29" fmla="*/ 74 h 319"/>
              <a:gd name="T30" fmla="*/ 559 w 624"/>
              <a:gd name="T31" fmla="*/ 50 h 319"/>
              <a:gd name="T32" fmla="*/ 547 w 624"/>
              <a:gd name="T33" fmla="*/ 40 h 319"/>
              <a:gd name="T34" fmla="*/ 530 w 624"/>
              <a:gd name="T35" fmla="*/ 26 h 319"/>
              <a:gd name="T36" fmla="*/ 516 w 624"/>
              <a:gd name="T37" fmla="*/ 26 h 319"/>
              <a:gd name="T38" fmla="*/ 506 w 624"/>
              <a:gd name="T39" fmla="*/ 33 h 319"/>
              <a:gd name="T40" fmla="*/ 492 w 624"/>
              <a:gd name="T41" fmla="*/ 38 h 319"/>
              <a:gd name="T42" fmla="*/ 473 w 624"/>
              <a:gd name="T43" fmla="*/ 33 h 319"/>
              <a:gd name="T44" fmla="*/ 449 w 624"/>
              <a:gd name="T45" fmla="*/ 31 h 319"/>
              <a:gd name="T46" fmla="*/ 417 w 624"/>
              <a:gd name="T47" fmla="*/ 26 h 319"/>
              <a:gd name="T48" fmla="*/ 396 w 624"/>
              <a:gd name="T49" fmla="*/ 0 h 319"/>
              <a:gd name="T50" fmla="*/ 381 w 624"/>
              <a:gd name="T51" fmla="*/ 4 h 319"/>
              <a:gd name="T52" fmla="*/ 365 w 624"/>
              <a:gd name="T53" fmla="*/ 0 h 319"/>
              <a:gd name="T54" fmla="*/ 362 w 624"/>
              <a:gd name="T55" fmla="*/ 14 h 319"/>
              <a:gd name="T56" fmla="*/ 365 w 624"/>
              <a:gd name="T57" fmla="*/ 38 h 319"/>
              <a:gd name="T58" fmla="*/ 343 w 624"/>
              <a:gd name="T59" fmla="*/ 50 h 319"/>
              <a:gd name="T60" fmla="*/ 321 w 624"/>
              <a:gd name="T61" fmla="*/ 52 h 319"/>
              <a:gd name="T62" fmla="*/ 288 w 624"/>
              <a:gd name="T63" fmla="*/ 110 h 319"/>
              <a:gd name="T64" fmla="*/ 261 w 624"/>
              <a:gd name="T65" fmla="*/ 132 h 319"/>
              <a:gd name="T66" fmla="*/ 247 w 624"/>
              <a:gd name="T67" fmla="*/ 120 h 319"/>
              <a:gd name="T68" fmla="*/ 235 w 624"/>
              <a:gd name="T69" fmla="*/ 149 h 319"/>
              <a:gd name="T70" fmla="*/ 221 w 624"/>
              <a:gd name="T71" fmla="*/ 149 h 319"/>
              <a:gd name="T72" fmla="*/ 199 w 624"/>
              <a:gd name="T73" fmla="*/ 146 h 319"/>
              <a:gd name="T74" fmla="*/ 189 w 624"/>
              <a:gd name="T75" fmla="*/ 163 h 319"/>
              <a:gd name="T76" fmla="*/ 160 w 624"/>
              <a:gd name="T77" fmla="*/ 151 h 319"/>
              <a:gd name="T78" fmla="*/ 124 w 624"/>
              <a:gd name="T79" fmla="*/ 156 h 319"/>
              <a:gd name="T80" fmla="*/ 124 w 624"/>
              <a:gd name="T81" fmla="*/ 168 h 319"/>
              <a:gd name="T82" fmla="*/ 110 w 624"/>
              <a:gd name="T83" fmla="*/ 170 h 319"/>
              <a:gd name="T84" fmla="*/ 112 w 624"/>
              <a:gd name="T85" fmla="*/ 170 h 319"/>
              <a:gd name="T86" fmla="*/ 108 w 624"/>
              <a:gd name="T87" fmla="*/ 185 h 319"/>
              <a:gd name="T88" fmla="*/ 103 w 624"/>
              <a:gd name="T89" fmla="*/ 189 h 319"/>
              <a:gd name="T90" fmla="*/ 110 w 624"/>
              <a:gd name="T91" fmla="*/ 204 h 319"/>
              <a:gd name="T92" fmla="*/ 76 w 624"/>
              <a:gd name="T93" fmla="*/ 214 h 319"/>
              <a:gd name="T94" fmla="*/ 84 w 624"/>
              <a:gd name="T95" fmla="*/ 247 h 319"/>
              <a:gd name="T96" fmla="*/ 62 w 624"/>
              <a:gd name="T97" fmla="*/ 245 h 319"/>
              <a:gd name="T98" fmla="*/ 36 w 624"/>
              <a:gd name="T99" fmla="*/ 238 h 319"/>
              <a:gd name="T100" fmla="*/ 21 w 624"/>
              <a:gd name="T101" fmla="*/ 262 h 319"/>
              <a:gd name="T102" fmla="*/ 26 w 624"/>
              <a:gd name="T103" fmla="*/ 264 h 319"/>
              <a:gd name="T104" fmla="*/ 33 w 624"/>
              <a:gd name="T105" fmla="*/ 278 h 319"/>
              <a:gd name="T106" fmla="*/ 19 w 624"/>
              <a:gd name="T107" fmla="*/ 310 h 319"/>
              <a:gd name="T108" fmla="*/ 4 w 624"/>
              <a:gd name="T109" fmla="*/ 312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4" h="319">
                <a:moveTo>
                  <a:pt x="0" y="319"/>
                </a:moveTo>
                <a:lnTo>
                  <a:pt x="124" y="310"/>
                </a:lnTo>
                <a:lnTo>
                  <a:pt x="124" y="298"/>
                </a:lnTo>
                <a:lnTo>
                  <a:pt x="120" y="293"/>
                </a:lnTo>
                <a:lnTo>
                  <a:pt x="134" y="290"/>
                </a:lnTo>
                <a:lnTo>
                  <a:pt x="141" y="295"/>
                </a:lnTo>
                <a:lnTo>
                  <a:pt x="492" y="262"/>
                </a:lnTo>
                <a:lnTo>
                  <a:pt x="501" y="257"/>
                </a:lnTo>
                <a:lnTo>
                  <a:pt x="506" y="252"/>
                </a:lnTo>
                <a:lnTo>
                  <a:pt x="538" y="238"/>
                </a:lnTo>
                <a:lnTo>
                  <a:pt x="540" y="230"/>
                </a:lnTo>
                <a:lnTo>
                  <a:pt x="557" y="218"/>
                </a:lnTo>
                <a:lnTo>
                  <a:pt x="557" y="211"/>
                </a:lnTo>
                <a:lnTo>
                  <a:pt x="559" y="206"/>
                </a:lnTo>
                <a:lnTo>
                  <a:pt x="569" y="201"/>
                </a:lnTo>
                <a:lnTo>
                  <a:pt x="569" y="192"/>
                </a:lnTo>
                <a:lnTo>
                  <a:pt x="578" y="185"/>
                </a:lnTo>
                <a:lnTo>
                  <a:pt x="622" y="146"/>
                </a:lnTo>
                <a:lnTo>
                  <a:pt x="624" y="139"/>
                </a:lnTo>
                <a:lnTo>
                  <a:pt x="617" y="139"/>
                </a:lnTo>
                <a:lnTo>
                  <a:pt x="612" y="134"/>
                </a:lnTo>
                <a:lnTo>
                  <a:pt x="610" y="134"/>
                </a:lnTo>
                <a:lnTo>
                  <a:pt x="607" y="132"/>
                </a:lnTo>
                <a:lnTo>
                  <a:pt x="598" y="127"/>
                </a:lnTo>
                <a:lnTo>
                  <a:pt x="595" y="127"/>
                </a:lnTo>
                <a:lnTo>
                  <a:pt x="593" y="125"/>
                </a:lnTo>
                <a:lnTo>
                  <a:pt x="581" y="108"/>
                </a:lnTo>
                <a:lnTo>
                  <a:pt x="564" y="86"/>
                </a:lnTo>
                <a:lnTo>
                  <a:pt x="562" y="81"/>
                </a:lnTo>
                <a:lnTo>
                  <a:pt x="562" y="74"/>
                </a:lnTo>
                <a:lnTo>
                  <a:pt x="562" y="64"/>
                </a:lnTo>
                <a:lnTo>
                  <a:pt x="559" y="50"/>
                </a:lnTo>
                <a:lnTo>
                  <a:pt x="557" y="48"/>
                </a:lnTo>
                <a:lnTo>
                  <a:pt x="547" y="40"/>
                </a:lnTo>
                <a:lnTo>
                  <a:pt x="538" y="38"/>
                </a:lnTo>
                <a:lnTo>
                  <a:pt x="530" y="26"/>
                </a:lnTo>
                <a:lnTo>
                  <a:pt x="526" y="19"/>
                </a:lnTo>
                <a:lnTo>
                  <a:pt x="516" y="26"/>
                </a:lnTo>
                <a:lnTo>
                  <a:pt x="513" y="31"/>
                </a:lnTo>
                <a:lnTo>
                  <a:pt x="506" y="33"/>
                </a:lnTo>
                <a:lnTo>
                  <a:pt x="506" y="36"/>
                </a:lnTo>
                <a:lnTo>
                  <a:pt x="492" y="38"/>
                </a:lnTo>
                <a:lnTo>
                  <a:pt x="477" y="33"/>
                </a:lnTo>
                <a:lnTo>
                  <a:pt x="473" y="33"/>
                </a:lnTo>
                <a:lnTo>
                  <a:pt x="465" y="43"/>
                </a:lnTo>
                <a:lnTo>
                  <a:pt x="449" y="31"/>
                </a:lnTo>
                <a:lnTo>
                  <a:pt x="429" y="31"/>
                </a:lnTo>
                <a:lnTo>
                  <a:pt x="417" y="26"/>
                </a:lnTo>
                <a:lnTo>
                  <a:pt x="413" y="12"/>
                </a:lnTo>
                <a:lnTo>
                  <a:pt x="396" y="0"/>
                </a:lnTo>
                <a:lnTo>
                  <a:pt x="386" y="4"/>
                </a:lnTo>
                <a:lnTo>
                  <a:pt x="381" y="4"/>
                </a:lnTo>
                <a:lnTo>
                  <a:pt x="372" y="0"/>
                </a:lnTo>
                <a:lnTo>
                  <a:pt x="365" y="0"/>
                </a:lnTo>
                <a:lnTo>
                  <a:pt x="362" y="7"/>
                </a:lnTo>
                <a:lnTo>
                  <a:pt x="362" y="14"/>
                </a:lnTo>
                <a:lnTo>
                  <a:pt x="367" y="31"/>
                </a:lnTo>
                <a:lnTo>
                  <a:pt x="365" y="38"/>
                </a:lnTo>
                <a:lnTo>
                  <a:pt x="355" y="40"/>
                </a:lnTo>
                <a:lnTo>
                  <a:pt x="343" y="50"/>
                </a:lnTo>
                <a:lnTo>
                  <a:pt x="329" y="48"/>
                </a:lnTo>
                <a:lnTo>
                  <a:pt x="321" y="52"/>
                </a:lnTo>
                <a:lnTo>
                  <a:pt x="321" y="67"/>
                </a:lnTo>
                <a:lnTo>
                  <a:pt x="288" y="110"/>
                </a:lnTo>
                <a:lnTo>
                  <a:pt x="283" y="132"/>
                </a:lnTo>
                <a:lnTo>
                  <a:pt x="261" y="132"/>
                </a:lnTo>
                <a:lnTo>
                  <a:pt x="252" y="120"/>
                </a:lnTo>
                <a:lnTo>
                  <a:pt x="247" y="120"/>
                </a:lnTo>
                <a:lnTo>
                  <a:pt x="242" y="127"/>
                </a:lnTo>
                <a:lnTo>
                  <a:pt x="235" y="149"/>
                </a:lnTo>
                <a:lnTo>
                  <a:pt x="228" y="153"/>
                </a:lnTo>
                <a:lnTo>
                  <a:pt x="221" y="149"/>
                </a:lnTo>
                <a:lnTo>
                  <a:pt x="213" y="141"/>
                </a:lnTo>
                <a:lnTo>
                  <a:pt x="199" y="146"/>
                </a:lnTo>
                <a:lnTo>
                  <a:pt x="194" y="163"/>
                </a:lnTo>
                <a:lnTo>
                  <a:pt x="189" y="163"/>
                </a:lnTo>
                <a:lnTo>
                  <a:pt x="187" y="161"/>
                </a:lnTo>
                <a:lnTo>
                  <a:pt x="160" y="151"/>
                </a:lnTo>
                <a:lnTo>
                  <a:pt x="141" y="158"/>
                </a:lnTo>
                <a:lnTo>
                  <a:pt x="124" y="156"/>
                </a:lnTo>
                <a:lnTo>
                  <a:pt x="122" y="163"/>
                </a:lnTo>
                <a:lnTo>
                  <a:pt x="124" y="168"/>
                </a:lnTo>
                <a:lnTo>
                  <a:pt x="117" y="170"/>
                </a:lnTo>
                <a:lnTo>
                  <a:pt x="110" y="170"/>
                </a:lnTo>
                <a:lnTo>
                  <a:pt x="110" y="170"/>
                </a:lnTo>
                <a:lnTo>
                  <a:pt x="112" y="170"/>
                </a:lnTo>
                <a:lnTo>
                  <a:pt x="108" y="175"/>
                </a:lnTo>
                <a:lnTo>
                  <a:pt x="108" y="185"/>
                </a:lnTo>
                <a:lnTo>
                  <a:pt x="103" y="187"/>
                </a:lnTo>
                <a:lnTo>
                  <a:pt x="103" y="189"/>
                </a:lnTo>
                <a:lnTo>
                  <a:pt x="112" y="201"/>
                </a:lnTo>
                <a:lnTo>
                  <a:pt x="110" y="204"/>
                </a:lnTo>
                <a:lnTo>
                  <a:pt x="84" y="211"/>
                </a:lnTo>
                <a:lnTo>
                  <a:pt x="76" y="214"/>
                </a:lnTo>
                <a:lnTo>
                  <a:pt x="79" y="226"/>
                </a:lnTo>
                <a:lnTo>
                  <a:pt x="84" y="247"/>
                </a:lnTo>
                <a:lnTo>
                  <a:pt x="72" y="252"/>
                </a:lnTo>
                <a:lnTo>
                  <a:pt x="62" y="245"/>
                </a:lnTo>
                <a:lnTo>
                  <a:pt x="50" y="240"/>
                </a:lnTo>
                <a:lnTo>
                  <a:pt x="36" y="238"/>
                </a:lnTo>
                <a:lnTo>
                  <a:pt x="26" y="242"/>
                </a:lnTo>
                <a:lnTo>
                  <a:pt x="21" y="262"/>
                </a:lnTo>
                <a:lnTo>
                  <a:pt x="24" y="264"/>
                </a:lnTo>
                <a:lnTo>
                  <a:pt x="26" y="264"/>
                </a:lnTo>
                <a:lnTo>
                  <a:pt x="31" y="269"/>
                </a:lnTo>
                <a:lnTo>
                  <a:pt x="33" y="278"/>
                </a:lnTo>
                <a:lnTo>
                  <a:pt x="24" y="305"/>
                </a:lnTo>
                <a:lnTo>
                  <a:pt x="19" y="310"/>
                </a:lnTo>
                <a:lnTo>
                  <a:pt x="16" y="307"/>
                </a:lnTo>
                <a:lnTo>
                  <a:pt x="4" y="312"/>
                </a:lnTo>
                <a:lnTo>
                  <a:pt x="0" y="31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31">
            <a:extLst>
              <a:ext uri="{FF2B5EF4-FFF2-40B4-BE49-F238E27FC236}">
                <a16:creationId xmlns:a16="http://schemas.microsoft.com/office/drawing/2014/main" id="{FDECE2C1-61B5-4126-BA0E-B186660B6A5A}"/>
              </a:ext>
            </a:extLst>
          </p:cNvPr>
          <p:cNvSpPr>
            <a:spLocks/>
          </p:cNvSpPr>
          <p:nvPr/>
        </p:nvSpPr>
        <p:spPr bwMode="auto">
          <a:xfrm>
            <a:off x="26935479" y="3259407"/>
            <a:ext cx="1326056" cy="2125090"/>
          </a:xfrm>
          <a:custGeom>
            <a:avLst/>
            <a:gdLst>
              <a:gd name="T0" fmla="*/ 60 w 312"/>
              <a:gd name="T1" fmla="*/ 449 h 500"/>
              <a:gd name="T2" fmla="*/ 60 w 312"/>
              <a:gd name="T3" fmla="*/ 461 h 500"/>
              <a:gd name="T4" fmla="*/ 76 w 312"/>
              <a:gd name="T5" fmla="*/ 476 h 500"/>
              <a:gd name="T6" fmla="*/ 81 w 312"/>
              <a:gd name="T7" fmla="*/ 483 h 500"/>
              <a:gd name="T8" fmla="*/ 91 w 312"/>
              <a:gd name="T9" fmla="*/ 500 h 500"/>
              <a:gd name="T10" fmla="*/ 93 w 312"/>
              <a:gd name="T11" fmla="*/ 485 h 500"/>
              <a:gd name="T12" fmla="*/ 103 w 312"/>
              <a:gd name="T13" fmla="*/ 459 h 500"/>
              <a:gd name="T14" fmla="*/ 115 w 312"/>
              <a:gd name="T15" fmla="*/ 432 h 500"/>
              <a:gd name="T16" fmla="*/ 110 w 312"/>
              <a:gd name="T17" fmla="*/ 425 h 500"/>
              <a:gd name="T18" fmla="*/ 127 w 312"/>
              <a:gd name="T19" fmla="*/ 394 h 500"/>
              <a:gd name="T20" fmla="*/ 134 w 312"/>
              <a:gd name="T21" fmla="*/ 406 h 500"/>
              <a:gd name="T22" fmla="*/ 139 w 312"/>
              <a:gd name="T23" fmla="*/ 406 h 500"/>
              <a:gd name="T24" fmla="*/ 141 w 312"/>
              <a:gd name="T25" fmla="*/ 392 h 500"/>
              <a:gd name="T26" fmla="*/ 163 w 312"/>
              <a:gd name="T27" fmla="*/ 382 h 500"/>
              <a:gd name="T28" fmla="*/ 165 w 312"/>
              <a:gd name="T29" fmla="*/ 372 h 500"/>
              <a:gd name="T30" fmla="*/ 177 w 312"/>
              <a:gd name="T31" fmla="*/ 370 h 500"/>
              <a:gd name="T32" fmla="*/ 185 w 312"/>
              <a:gd name="T33" fmla="*/ 353 h 500"/>
              <a:gd name="T34" fmla="*/ 192 w 312"/>
              <a:gd name="T35" fmla="*/ 331 h 500"/>
              <a:gd name="T36" fmla="*/ 197 w 312"/>
              <a:gd name="T37" fmla="*/ 324 h 500"/>
              <a:gd name="T38" fmla="*/ 213 w 312"/>
              <a:gd name="T39" fmla="*/ 324 h 500"/>
              <a:gd name="T40" fmla="*/ 221 w 312"/>
              <a:gd name="T41" fmla="*/ 307 h 500"/>
              <a:gd name="T42" fmla="*/ 230 w 312"/>
              <a:gd name="T43" fmla="*/ 295 h 500"/>
              <a:gd name="T44" fmla="*/ 252 w 312"/>
              <a:gd name="T45" fmla="*/ 305 h 500"/>
              <a:gd name="T46" fmla="*/ 273 w 312"/>
              <a:gd name="T47" fmla="*/ 279 h 500"/>
              <a:gd name="T48" fmla="*/ 293 w 312"/>
              <a:gd name="T49" fmla="*/ 257 h 500"/>
              <a:gd name="T50" fmla="*/ 300 w 312"/>
              <a:gd name="T51" fmla="*/ 255 h 500"/>
              <a:gd name="T52" fmla="*/ 312 w 312"/>
              <a:gd name="T53" fmla="*/ 240 h 500"/>
              <a:gd name="T54" fmla="*/ 302 w 312"/>
              <a:gd name="T55" fmla="*/ 231 h 500"/>
              <a:gd name="T56" fmla="*/ 297 w 312"/>
              <a:gd name="T57" fmla="*/ 231 h 500"/>
              <a:gd name="T58" fmla="*/ 302 w 312"/>
              <a:gd name="T59" fmla="*/ 221 h 500"/>
              <a:gd name="T60" fmla="*/ 297 w 312"/>
              <a:gd name="T61" fmla="*/ 202 h 500"/>
              <a:gd name="T62" fmla="*/ 283 w 312"/>
              <a:gd name="T63" fmla="*/ 199 h 500"/>
              <a:gd name="T64" fmla="*/ 273 w 312"/>
              <a:gd name="T65" fmla="*/ 204 h 500"/>
              <a:gd name="T66" fmla="*/ 259 w 312"/>
              <a:gd name="T67" fmla="*/ 173 h 500"/>
              <a:gd name="T68" fmla="*/ 261 w 312"/>
              <a:gd name="T69" fmla="*/ 166 h 500"/>
              <a:gd name="T70" fmla="*/ 252 w 312"/>
              <a:gd name="T71" fmla="*/ 163 h 500"/>
              <a:gd name="T72" fmla="*/ 240 w 312"/>
              <a:gd name="T73" fmla="*/ 161 h 500"/>
              <a:gd name="T74" fmla="*/ 228 w 312"/>
              <a:gd name="T75" fmla="*/ 158 h 500"/>
              <a:gd name="T76" fmla="*/ 223 w 312"/>
              <a:gd name="T77" fmla="*/ 137 h 500"/>
              <a:gd name="T78" fmla="*/ 153 w 312"/>
              <a:gd name="T79" fmla="*/ 0 h 500"/>
              <a:gd name="T80" fmla="*/ 136 w 312"/>
              <a:gd name="T81" fmla="*/ 0 h 500"/>
              <a:gd name="T82" fmla="*/ 132 w 312"/>
              <a:gd name="T83" fmla="*/ 9 h 500"/>
              <a:gd name="T84" fmla="*/ 115 w 312"/>
              <a:gd name="T85" fmla="*/ 17 h 500"/>
              <a:gd name="T86" fmla="*/ 93 w 312"/>
              <a:gd name="T87" fmla="*/ 31 h 500"/>
              <a:gd name="T88" fmla="*/ 88 w 312"/>
              <a:gd name="T89" fmla="*/ 12 h 500"/>
              <a:gd name="T90" fmla="*/ 79 w 312"/>
              <a:gd name="T91" fmla="*/ 7 h 500"/>
              <a:gd name="T92" fmla="*/ 40 w 312"/>
              <a:gd name="T93" fmla="*/ 103 h 500"/>
              <a:gd name="T94" fmla="*/ 43 w 312"/>
              <a:gd name="T95" fmla="*/ 122 h 500"/>
              <a:gd name="T96" fmla="*/ 40 w 312"/>
              <a:gd name="T97" fmla="*/ 139 h 500"/>
              <a:gd name="T98" fmla="*/ 33 w 312"/>
              <a:gd name="T99" fmla="*/ 151 h 500"/>
              <a:gd name="T100" fmla="*/ 38 w 312"/>
              <a:gd name="T101" fmla="*/ 202 h 500"/>
              <a:gd name="T102" fmla="*/ 24 w 312"/>
              <a:gd name="T103" fmla="*/ 228 h 500"/>
              <a:gd name="T104" fmla="*/ 28 w 312"/>
              <a:gd name="T105" fmla="*/ 247 h 500"/>
              <a:gd name="T106" fmla="*/ 19 w 312"/>
              <a:gd name="T107" fmla="*/ 250 h 500"/>
              <a:gd name="T108" fmla="*/ 19 w 312"/>
              <a:gd name="T109" fmla="*/ 264 h 500"/>
              <a:gd name="T110" fmla="*/ 7 w 312"/>
              <a:gd name="T111" fmla="*/ 2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500">
                <a:moveTo>
                  <a:pt x="0" y="269"/>
                </a:moveTo>
                <a:lnTo>
                  <a:pt x="60" y="449"/>
                </a:lnTo>
                <a:lnTo>
                  <a:pt x="62" y="452"/>
                </a:lnTo>
                <a:lnTo>
                  <a:pt x="60" y="461"/>
                </a:lnTo>
                <a:lnTo>
                  <a:pt x="62" y="464"/>
                </a:lnTo>
                <a:lnTo>
                  <a:pt x="76" y="476"/>
                </a:lnTo>
                <a:lnTo>
                  <a:pt x="79" y="476"/>
                </a:lnTo>
                <a:lnTo>
                  <a:pt x="81" y="483"/>
                </a:lnTo>
                <a:lnTo>
                  <a:pt x="81" y="485"/>
                </a:lnTo>
                <a:lnTo>
                  <a:pt x="91" y="500"/>
                </a:lnTo>
                <a:lnTo>
                  <a:pt x="91" y="497"/>
                </a:lnTo>
                <a:lnTo>
                  <a:pt x="93" y="485"/>
                </a:lnTo>
                <a:lnTo>
                  <a:pt x="96" y="473"/>
                </a:lnTo>
                <a:lnTo>
                  <a:pt x="103" y="459"/>
                </a:lnTo>
                <a:lnTo>
                  <a:pt x="105" y="440"/>
                </a:lnTo>
                <a:lnTo>
                  <a:pt x="115" y="432"/>
                </a:lnTo>
                <a:lnTo>
                  <a:pt x="115" y="428"/>
                </a:lnTo>
                <a:lnTo>
                  <a:pt x="110" y="425"/>
                </a:lnTo>
                <a:lnTo>
                  <a:pt x="108" y="413"/>
                </a:lnTo>
                <a:lnTo>
                  <a:pt x="127" y="394"/>
                </a:lnTo>
                <a:lnTo>
                  <a:pt x="129" y="396"/>
                </a:lnTo>
                <a:lnTo>
                  <a:pt x="134" y="406"/>
                </a:lnTo>
                <a:lnTo>
                  <a:pt x="136" y="408"/>
                </a:lnTo>
                <a:lnTo>
                  <a:pt x="139" y="406"/>
                </a:lnTo>
                <a:lnTo>
                  <a:pt x="139" y="396"/>
                </a:lnTo>
                <a:lnTo>
                  <a:pt x="141" y="392"/>
                </a:lnTo>
                <a:lnTo>
                  <a:pt x="156" y="389"/>
                </a:lnTo>
                <a:lnTo>
                  <a:pt x="163" y="382"/>
                </a:lnTo>
                <a:lnTo>
                  <a:pt x="163" y="375"/>
                </a:lnTo>
                <a:lnTo>
                  <a:pt x="165" y="372"/>
                </a:lnTo>
                <a:lnTo>
                  <a:pt x="172" y="372"/>
                </a:lnTo>
                <a:lnTo>
                  <a:pt x="177" y="370"/>
                </a:lnTo>
                <a:lnTo>
                  <a:pt x="180" y="365"/>
                </a:lnTo>
                <a:lnTo>
                  <a:pt x="185" y="353"/>
                </a:lnTo>
                <a:lnTo>
                  <a:pt x="182" y="341"/>
                </a:lnTo>
                <a:lnTo>
                  <a:pt x="192" y="331"/>
                </a:lnTo>
                <a:lnTo>
                  <a:pt x="192" y="324"/>
                </a:lnTo>
                <a:lnTo>
                  <a:pt x="197" y="324"/>
                </a:lnTo>
                <a:lnTo>
                  <a:pt x="209" y="327"/>
                </a:lnTo>
                <a:lnTo>
                  <a:pt x="213" y="324"/>
                </a:lnTo>
                <a:lnTo>
                  <a:pt x="216" y="317"/>
                </a:lnTo>
                <a:lnTo>
                  <a:pt x="221" y="307"/>
                </a:lnTo>
                <a:lnTo>
                  <a:pt x="225" y="307"/>
                </a:lnTo>
                <a:lnTo>
                  <a:pt x="230" y="295"/>
                </a:lnTo>
                <a:lnTo>
                  <a:pt x="242" y="295"/>
                </a:lnTo>
                <a:lnTo>
                  <a:pt x="252" y="305"/>
                </a:lnTo>
                <a:lnTo>
                  <a:pt x="264" y="283"/>
                </a:lnTo>
                <a:lnTo>
                  <a:pt x="273" y="279"/>
                </a:lnTo>
                <a:lnTo>
                  <a:pt x="288" y="264"/>
                </a:lnTo>
                <a:lnTo>
                  <a:pt x="293" y="257"/>
                </a:lnTo>
                <a:lnTo>
                  <a:pt x="295" y="255"/>
                </a:lnTo>
                <a:lnTo>
                  <a:pt x="300" y="255"/>
                </a:lnTo>
                <a:lnTo>
                  <a:pt x="307" y="250"/>
                </a:lnTo>
                <a:lnTo>
                  <a:pt x="312" y="240"/>
                </a:lnTo>
                <a:lnTo>
                  <a:pt x="309" y="235"/>
                </a:lnTo>
                <a:lnTo>
                  <a:pt x="302" y="231"/>
                </a:lnTo>
                <a:lnTo>
                  <a:pt x="302" y="233"/>
                </a:lnTo>
                <a:lnTo>
                  <a:pt x="297" y="231"/>
                </a:lnTo>
                <a:lnTo>
                  <a:pt x="300" y="223"/>
                </a:lnTo>
                <a:lnTo>
                  <a:pt x="302" y="221"/>
                </a:lnTo>
                <a:lnTo>
                  <a:pt x="302" y="216"/>
                </a:lnTo>
                <a:lnTo>
                  <a:pt x="297" y="202"/>
                </a:lnTo>
                <a:lnTo>
                  <a:pt x="288" y="197"/>
                </a:lnTo>
                <a:lnTo>
                  <a:pt x="283" y="199"/>
                </a:lnTo>
                <a:lnTo>
                  <a:pt x="281" y="202"/>
                </a:lnTo>
                <a:lnTo>
                  <a:pt x="273" y="204"/>
                </a:lnTo>
                <a:lnTo>
                  <a:pt x="266" y="202"/>
                </a:lnTo>
                <a:lnTo>
                  <a:pt x="259" y="173"/>
                </a:lnTo>
                <a:lnTo>
                  <a:pt x="261" y="170"/>
                </a:lnTo>
                <a:lnTo>
                  <a:pt x="261" y="166"/>
                </a:lnTo>
                <a:lnTo>
                  <a:pt x="259" y="163"/>
                </a:lnTo>
                <a:lnTo>
                  <a:pt x="252" y="163"/>
                </a:lnTo>
                <a:lnTo>
                  <a:pt x="249" y="166"/>
                </a:lnTo>
                <a:lnTo>
                  <a:pt x="240" y="161"/>
                </a:lnTo>
                <a:lnTo>
                  <a:pt x="233" y="161"/>
                </a:lnTo>
                <a:lnTo>
                  <a:pt x="228" y="158"/>
                </a:lnTo>
                <a:lnTo>
                  <a:pt x="223" y="142"/>
                </a:lnTo>
                <a:lnTo>
                  <a:pt x="223" y="137"/>
                </a:lnTo>
                <a:lnTo>
                  <a:pt x="187" y="21"/>
                </a:lnTo>
                <a:lnTo>
                  <a:pt x="153" y="0"/>
                </a:lnTo>
                <a:lnTo>
                  <a:pt x="144" y="0"/>
                </a:lnTo>
                <a:lnTo>
                  <a:pt x="136" y="0"/>
                </a:lnTo>
                <a:lnTo>
                  <a:pt x="134" y="5"/>
                </a:lnTo>
                <a:lnTo>
                  <a:pt x="132" y="9"/>
                </a:lnTo>
                <a:lnTo>
                  <a:pt x="127" y="9"/>
                </a:lnTo>
                <a:lnTo>
                  <a:pt x="115" y="17"/>
                </a:lnTo>
                <a:lnTo>
                  <a:pt x="98" y="29"/>
                </a:lnTo>
                <a:lnTo>
                  <a:pt x="93" y="31"/>
                </a:lnTo>
                <a:lnTo>
                  <a:pt x="86" y="24"/>
                </a:lnTo>
                <a:lnTo>
                  <a:pt x="88" y="12"/>
                </a:lnTo>
                <a:lnTo>
                  <a:pt x="86" y="7"/>
                </a:lnTo>
                <a:lnTo>
                  <a:pt x="79" y="7"/>
                </a:lnTo>
                <a:lnTo>
                  <a:pt x="67" y="12"/>
                </a:lnTo>
                <a:lnTo>
                  <a:pt x="40" y="103"/>
                </a:lnTo>
                <a:lnTo>
                  <a:pt x="38" y="115"/>
                </a:lnTo>
                <a:lnTo>
                  <a:pt x="43" y="122"/>
                </a:lnTo>
                <a:lnTo>
                  <a:pt x="45" y="132"/>
                </a:lnTo>
                <a:lnTo>
                  <a:pt x="40" y="139"/>
                </a:lnTo>
                <a:lnTo>
                  <a:pt x="38" y="144"/>
                </a:lnTo>
                <a:lnTo>
                  <a:pt x="33" y="151"/>
                </a:lnTo>
                <a:lnTo>
                  <a:pt x="43" y="190"/>
                </a:lnTo>
                <a:lnTo>
                  <a:pt x="38" y="202"/>
                </a:lnTo>
                <a:lnTo>
                  <a:pt x="38" y="211"/>
                </a:lnTo>
                <a:lnTo>
                  <a:pt x="24" y="228"/>
                </a:lnTo>
                <a:lnTo>
                  <a:pt x="24" y="235"/>
                </a:lnTo>
                <a:lnTo>
                  <a:pt x="28" y="247"/>
                </a:lnTo>
                <a:lnTo>
                  <a:pt x="26" y="250"/>
                </a:lnTo>
                <a:lnTo>
                  <a:pt x="19" y="250"/>
                </a:lnTo>
                <a:lnTo>
                  <a:pt x="21" y="259"/>
                </a:lnTo>
                <a:lnTo>
                  <a:pt x="19" y="264"/>
                </a:lnTo>
                <a:lnTo>
                  <a:pt x="14" y="264"/>
                </a:lnTo>
                <a:lnTo>
                  <a:pt x="7" y="262"/>
                </a:lnTo>
                <a:lnTo>
                  <a:pt x="0" y="26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32">
            <a:extLst>
              <a:ext uri="{FF2B5EF4-FFF2-40B4-BE49-F238E27FC236}">
                <a16:creationId xmlns:a16="http://schemas.microsoft.com/office/drawing/2014/main" id="{F8C1CA4B-97A6-4B9A-B968-FD09A53D0605}"/>
              </a:ext>
            </a:extLst>
          </p:cNvPr>
          <p:cNvSpPr>
            <a:spLocks/>
          </p:cNvSpPr>
          <p:nvPr/>
        </p:nvSpPr>
        <p:spPr bwMode="auto">
          <a:xfrm>
            <a:off x="24219613" y="6192031"/>
            <a:ext cx="2120841" cy="1368558"/>
          </a:xfrm>
          <a:custGeom>
            <a:avLst/>
            <a:gdLst>
              <a:gd name="T0" fmla="*/ 125 w 499"/>
              <a:gd name="T1" fmla="*/ 305 h 322"/>
              <a:gd name="T2" fmla="*/ 348 w 499"/>
              <a:gd name="T3" fmla="*/ 262 h 322"/>
              <a:gd name="T4" fmla="*/ 420 w 499"/>
              <a:gd name="T5" fmla="*/ 250 h 322"/>
              <a:gd name="T6" fmla="*/ 420 w 499"/>
              <a:gd name="T7" fmla="*/ 247 h 322"/>
              <a:gd name="T8" fmla="*/ 425 w 499"/>
              <a:gd name="T9" fmla="*/ 247 h 322"/>
              <a:gd name="T10" fmla="*/ 425 w 499"/>
              <a:gd name="T11" fmla="*/ 240 h 322"/>
              <a:gd name="T12" fmla="*/ 432 w 499"/>
              <a:gd name="T13" fmla="*/ 233 h 322"/>
              <a:gd name="T14" fmla="*/ 442 w 499"/>
              <a:gd name="T15" fmla="*/ 230 h 322"/>
              <a:gd name="T16" fmla="*/ 449 w 499"/>
              <a:gd name="T17" fmla="*/ 233 h 322"/>
              <a:gd name="T18" fmla="*/ 468 w 499"/>
              <a:gd name="T19" fmla="*/ 218 h 322"/>
              <a:gd name="T20" fmla="*/ 470 w 499"/>
              <a:gd name="T21" fmla="*/ 206 h 322"/>
              <a:gd name="T22" fmla="*/ 485 w 499"/>
              <a:gd name="T23" fmla="*/ 194 h 322"/>
              <a:gd name="T24" fmla="*/ 497 w 499"/>
              <a:gd name="T25" fmla="*/ 187 h 322"/>
              <a:gd name="T26" fmla="*/ 499 w 499"/>
              <a:gd name="T27" fmla="*/ 185 h 322"/>
              <a:gd name="T28" fmla="*/ 487 w 499"/>
              <a:gd name="T29" fmla="*/ 175 h 322"/>
              <a:gd name="T30" fmla="*/ 482 w 499"/>
              <a:gd name="T31" fmla="*/ 170 h 322"/>
              <a:gd name="T32" fmla="*/ 475 w 499"/>
              <a:gd name="T33" fmla="*/ 168 h 322"/>
              <a:gd name="T34" fmla="*/ 473 w 499"/>
              <a:gd name="T35" fmla="*/ 165 h 322"/>
              <a:gd name="T36" fmla="*/ 466 w 499"/>
              <a:gd name="T37" fmla="*/ 161 h 322"/>
              <a:gd name="T38" fmla="*/ 461 w 499"/>
              <a:gd name="T39" fmla="*/ 149 h 322"/>
              <a:gd name="T40" fmla="*/ 451 w 499"/>
              <a:gd name="T41" fmla="*/ 149 h 322"/>
              <a:gd name="T42" fmla="*/ 449 w 499"/>
              <a:gd name="T43" fmla="*/ 146 h 322"/>
              <a:gd name="T44" fmla="*/ 449 w 499"/>
              <a:gd name="T45" fmla="*/ 127 h 322"/>
              <a:gd name="T46" fmla="*/ 454 w 499"/>
              <a:gd name="T47" fmla="*/ 122 h 322"/>
              <a:gd name="T48" fmla="*/ 451 w 499"/>
              <a:gd name="T49" fmla="*/ 113 h 322"/>
              <a:gd name="T50" fmla="*/ 446 w 499"/>
              <a:gd name="T51" fmla="*/ 105 h 322"/>
              <a:gd name="T52" fmla="*/ 446 w 499"/>
              <a:gd name="T53" fmla="*/ 103 h 322"/>
              <a:gd name="T54" fmla="*/ 446 w 499"/>
              <a:gd name="T55" fmla="*/ 98 h 322"/>
              <a:gd name="T56" fmla="*/ 456 w 499"/>
              <a:gd name="T57" fmla="*/ 89 h 322"/>
              <a:gd name="T58" fmla="*/ 461 w 499"/>
              <a:gd name="T59" fmla="*/ 74 h 322"/>
              <a:gd name="T60" fmla="*/ 461 w 499"/>
              <a:gd name="T61" fmla="*/ 69 h 322"/>
              <a:gd name="T62" fmla="*/ 466 w 499"/>
              <a:gd name="T63" fmla="*/ 60 h 322"/>
              <a:gd name="T64" fmla="*/ 470 w 499"/>
              <a:gd name="T65" fmla="*/ 57 h 322"/>
              <a:gd name="T66" fmla="*/ 463 w 499"/>
              <a:gd name="T67" fmla="*/ 52 h 322"/>
              <a:gd name="T68" fmla="*/ 444 w 499"/>
              <a:gd name="T69" fmla="*/ 50 h 322"/>
              <a:gd name="T70" fmla="*/ 442 w 499"/>
              <a:gd name="T71" fmla="*/ 48 h 322"/>
              <a:gd name="T72" fmla="*/ 439 w 499"/>
              <a:gd name="T73" fmla="*/ 45 h 322"/>
              <a:gd name="T74" fmla="*/ 437 w 499"/>
              <a:gd name="T75" fmla="*/ 36 h 322"/>
              <a:gd name="T76" fmla="*/ 425 w 499"/>
              <a:gd name="T77" fmla="*/ 16 h 322"/>
              <a:gd name="T78" fmla="*/ 420 w 499"/>
              <a:gd name="T79" fmla="*/ 14 h 322"/>
              <a:gd name="T80" fmla="*/ 418 w 499"/>
              <a:gd name="T81" fmla="*/ 12 h 322"/>
              <a:gd name="T82" fmla="*/ 415 w 499"/>
              <a:gd name="T83" fmla="*/ 12 h 322"/>
              <a:gd name="T84" fmla="*/ 413 w 499"/>
              <a:gd name="T85" fmla="*/ 9 h 322"/>
              <a:gd name="T86" fmla="*/ 410 w 499"/>
              <a:gd name="T87" fmla="*/ 4 h 322"/>
              <a:gd name="T88" fmla="*/ 403 w 499"/>
              <a:gd name="T89" fmla="*/ 0 h 322"/>
              <a:gd name="T90" fmla="*/ 60 w 499"/>
              <a:gd name="T91" fmla="*/ 69 h 322"/>
              <a:gd name="T92" fmla="*/ 53 w 499"/>
              <a:gd name="T93" fmla="*/ 40 h 322"/>
              <a:gd name="T94" fmla="*/ 36 w 499"/>
              <a:gd name="T95" fmla="*/ 57 h 322"/>
              <a:gd name="T96" fmla="*/ 31 w 499"/>
              <a:gd name="T97" fmla="*/ 60 h 322"/>
              <a:gd name="T98" fmla="*/ 29 w 499"/>
              <a:gd name="T99" fmla="*/ 57 h 322"/>
              <a:gd name="T100" fmla="*/ 26 w 499"/>
              <a:gd name="T101" fmla="*/ 57 h 322"/>
              <a:gd name="T102" fmla="*/ 21 w 499"/>
              <a:gd name="T103" fmla="*/ 67 h 322"/>
              <a:gd name="T104" fmla="*/ 7 w 499"/>
              <a:gd name="T105" fmla="*/ 81 h 322"/>
              <a:gd name="T106" fmla="*/ 0 w 499"/>
              <a:gd name="T107" fmla="*/ 86 h 322"/>
              <a:gd name="T108" fmla="*/ 26 w 499"/>
              <a:gd name="T109" fmla="*/ 226 h 322"/>
              <a:gd name="T110" fmla="*/ 41 w 499"/>
              <a:gd name="T111" fmla="*/ 322 h 322"/>
              <a:gd name="T112" fmla="*/ 125 w 499"/>
              <a:gd name="T113" fmla="*/ 30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9" h="322">
                <a:moveTo>
                  <a:pt x="125" y="305"/>
                </a:moveTo>
                <a:lnTo>
                  <a:pt x="348" y="262"/>
                </a:lnTo>
                <a:lnTo>
                  <a:pt x="420" y="250"/>
                </a:lnTo>
                <a:lnTo>
                  <a:pt x="420" y="247"/>
                </a:lnTo>
                <a:lnTo>
                  <a:pt x="425" y="247"/>
                </a:lnTo>
                <a:lnTo>
                  <a:pt x="425" y="240"/>
                </a:lnTo>
                <a:lnTo>
                  <a:pt x="432" y="233"/>
                </a:lnTo>
                <a:lnTo>
                  <a:pt x="442" y="230"/>
                </a:lnTo>
                <a:lnTo>
                  <a:pt x="449" y="233"/>
                </a:lnTo>
                <a:lnTo>
                  <a:pt x="468" y="218"/>
                </a:lnTo>
                <a:lnTo>
                  <a:pt x="470" y="206"/>
                </a:lnTo>
                <a:lnTo>
                  <a:pt x="485" y="194"/>
                </a:lnTo>
                <a:lnTo>
                  <a:pt x="497" y="187"/>
                </a:lnTo>
                <a:lnTo>
                  <a:pt x="499" y="185"/>
                </a:lnTo>
                <a:lnTo>
                  <a:pt x="487" y="175"/>
                </a:lnTo>
                <a:lnTo>
                  <a:pt x="482" y="170"/>
                </a:lnTo>
                <a:lnTo>
                  <a:pt x="475" y="168"/>
                </a:lnTo>
                <a:lnTo>
                  <a:pt x="473" y="165"/>
                </a:lnTo>
                <a:lnTo>
                  <a:pt x="466" y="161"/>
                </a:lnTo>
                <a:lnTo>
                  <a:pt x="461" y="149"/>
                </a:lnTo>
                <a:lnTo>
                  <a:pt x="451" y="149"/>
                </a:lnTo>
                <a:lnTo>
                  <a:pt x="449" y="146"/>
                </a:lnTo>
                <a:lnTo>
                  <a:pt x="449" y="127"/>
                </a:lnTo>
                <a:lnTo>
                  <a:pt x="454" y="122"/>
                </a:lnTo>
                <a:lnTo>
                  <a:pt x="451" y="113"/>
                </a:lnTo>
                <a:lnTo>
                  <a:pt x="446" y="105"/>
                </a:lnTo>
                <a:lnTo>
                  <a:pt x="446" y="103"/>
                </a:lnTo>
                <a:lnTo>
                  <a:pt x="446" y="98"/>
                </a:lnTo>
                <a:lnTo>
                  <a:pt x="456" y="89"/>
                </a:lnTo>
                <a:lnTo>
                  <a:pt x="461" y="74"/>
                </a:lnTo>
                <a:lnTo>
                  <a:pt x="461" y="69"/>
                </a:lnTo>
                <a:lnTo>
                  <a:pt x="466" y="60"/>
                </a:lnTo>
                <a:lnTo>
                  <a:pt x="470" y="57"/>
                </a:lnTo>
                <a:lnTo>
                  <a:pt x="463" y="52"/>
                </a:lnTo>
                <a:lnTo>
                  <a:pt x="444" y="50"/>
                </a:lnTo>
                <a:lnTo>
                  <a:pt x="442" y="48"/>
                </a:lnTo>
                <a:lnTo>
                  <a:pt x="439" y="45"/>
                </a:lnTo>
                <a:lnTo>
                  <a:pt x="437" y="36"/>
                </a:lnTo>
                <a:lnTo>
                  <a:pt x="425" y="16"/>
                </a:lnTo>
                <a:lnTo>
                  <a:pt x="420" y="14"/>
                </a:lnTo>
                <a:lnTo>
                  <a:pt x="418" y="12"/>
                </a:lnTo>
                <a:lnTo>
                  <a:pt x="415" y="12"/>
                </a:lnTo>
                <a:lnTo>
                  <a:pt x="413" y="9"/>
                </a:lnTo>
                <a:lnTo>
                  <a:pt x="410" y="4"/>
                </a:lnTo>
                <a:lnTo>
                  <a:pt x="403" y="0"/>
                </a:lnTo>
                <a:lnTo>
                  <a:pt x="60" y="69"/>
                </a:lnTo>
                <a:lnTo>
                  <a:pt x="53" y="40"/>
                </a:lnTo>
                <a:lnTo>
                  <a:pt x="36" y="57"/>
                </a:lnTo>
                <a:lnTo>
                  <a:pt x="31" y="60"/>
                </a:lnTo>
                <a:lnTo>
                  <a:pt x="29" y="57"/>
                </a:lnTo>
                <a:lnTo>
                  <a:pt x="26" y="57"/>
                </a:lnTo>
                <a:lnTo>
                  <a:pt x="21" y="67"/>
                </a:lnTo>
                <a:lnTo>
                  <a:pt x="7" y="81"/>
                </a:lnTo>
                <a:lnTo>
                  <a:pt x="0" y="86"/>
                </a:lnTo>
                <a:lnTo>
                  <a:pt x="26" y="226"/>
                </a:lnTo>
                <a:lnTo>
                  <a:pt x="41" y="322"/>
                </a:lnTo>
                <a:lnTo>
                  <a:pt x="125" y="3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33">
            <a:extLst>
              <a:ext uri="{FF2B5EF4-FFF2-40B4-BE49-F238E27FC236}">
                <a16:creationId xmlns:a16="http://schemas.microsoft.com/office/drawing/2014/main" id="{90AF1B20-2F11-4F89-9996-E104AE512B36}"/>
              </a:ext>
            </a:extLst>
          </p:cNvPr>
          <p:cNvSpPr>
            <a:spLocks/>
          </p:cNvSpPr>
          <p:nvPr/>
        </p:nvSpPr>
        <p:spPr bwMode="auto">
          <a:xfrm>
            <a:off x="22107274" y="4993480"/>
            <a:ext cx="1406811" cy="1933830"/>
          </a:xfrm>
          <a:custGeom>
            <a:avLst/>
            <a:gdLst>
              <a:gd name="T0" fmla="*/ 165 w 331"/>
              <a:gd name="T1" fmla="*/ 433 h 455"/>
              <a:gd name="T2" fmla="*/ 269 w 331"/>
              <a:gd name="T3" fmla="*/ 423 h 455"/>
              <a:gd name="T4" fmla="*/ 283 w 331"/>
              <a:gd name="T5" fmla="*/ 395 h 455"/>
              <a:gd name="T6" fmla="*/ 288 w 331"/>
              <a:gd name="T7" fmla="*/ 371 h 455"/>
              <a:gd name="T8" fmla="*/ 305 w 331"/>
              <a:gd name="T9" fmla="*/ 346 h 455"/>
              <a:gd name="T10" fmla="*/ 307 w 331"/>
              <a:gd name="T11" fmla="*/ 330 h 455"/>
              <a:gd name="T12" fmla="*/ 317 w 331"/>
              <a:gd name="T13" fmla="*/ 315 h 455"/>
              <a:gd name="T14" fmla="*/ 321 w 331"/>
              <a:gd name="T15" fmla="*/ 322 h 455"/>
              <a:gd name="T16" fmla="*/ 329 w 331"/>
              <a:gd name="T17" fmla="*/ 318 h 455"/>
              <a:gd name="T18" fmla="*/ 329 w 331"/>
              <a:gd name="T19" fmla="*/ 296 h 455"/>
              <a:gd name="T20" fmla="*/ 324 w 331"/>
              <a:gd name="T21" fmla="*/ 265 h 455"/>
              <a:gd name="T22" fmla="*/ 297 w 331"/>
              <a:gd name="T23" fmla="*/ 178 h 455"/>
              <a:gd name="T24" fmla="*/ 266 w 331"/>
              <a:gd name="T25" fmla="*/ 176 h 455"/>
              <a:gd name="T26" fmla="*/ 228 w 331"/>
              <a:gd name="T27" fmla="*/ 229 h 455"/>
              <a:gd name="T28" fmla="*/ 221 w 331"/>
              <a:gd name="T29" fmla="*/ 226 h 455"/>
              <a:gd name="T30" fmla="*/ 209 w 331"/>
              <a:gd name="T31" fmla="*/ 219 h 455"/>
              <a:gd name="T32" fmla="*/ 206 w 331"/>
              <a:gd name="T33" fmla="*/ 193 h 455"/>
              <a:gd name="T34" fmla="*/ 225 w 331"/>
              <a:gd name="T35" fmla="*/ 176 h 455"/>
              <a:gd name="T36" fmla="*/ 230 w 331"/>
              <a:gd name="T37" fmla="*/ 164 h 455"/>
              <a:gd name="T38" fmla="*/ 237 w 331"/>
              <a:gd name="T39" fmla="*/ 152 h 455"/>
              <a:gd name="T40" fmla="*/ 245 w 331"/>
              <a:gd name="T41" fmla="*/ 111 h 455"/>
              <a:gd name="T42" fmla="*/ 235 w 331"/>
              <a:gd name="T43" fmla="*/ 92 h 455"/>
              <a:gd name="T44" fmla="*/ 223 w 331"/>
              <a:gd name="T45" fmla="*/ 75 h 455"/>
              <a:gd name="T46" fmla="*/ 235 w 331"/>
              <a:gd name="T47" fmla="*/ 65 h 455"/>
              <a:gd name="T48" fmla="*/ 225 w 331"/>
              <a:gd name="T49" fmla="*/ 44 h 455"/>
              <a:gd name="T50" fmla="*/ 189 w 331"/>
              <a:gd name="T51" fmla="*/ 27 h 455"/>
              <a:gd name="T52" fmla="*/ 163 w 331"/>
              <a:gd name="T53" fmla="*/ 17 h 455"/>
              <a:gd name="T54" fmla="*/ 132 w 331"/>
              <a:gd name="T55" fmla="*/ 8 h 455"/>
              <a:gd name="T56" fmla="*/ 113 w 331"/>
              <a:gd name="T57" fmla="*/ 5 h 455"/>
              <a:gd name="T58" fmla="*/ 96 w 331"/>
              <a:gd name="T59" fmla="*/ 24 h 455"/>
              <a:gd name="T60" fmla="*/ 98 w 331"/>
              <a:gd name="T61" fmla="*/ 41 h 455"/>
              <a:gd name="T62" fmla="*/ 103 w 331"/>
              <a:gd name="T63" fmla="*/ 46 h 455"/>
              <a:gd name="T64" fmla="*/ 93 w 331"/>
              <a:gd name="T65" fmla="*/ 51 h 455"/>
              <a:gd name="T66" fmla="*/ 81 w 331"/>
              <a:gd name="T67" fmla="*/ 63 h 455"/>
              <a:gd name="T68" fmla="*/ 79 w 331"/>
              <a:gd name="T69" fmla="*/ 84 h 455"/>
              <a:gd name="T70" fmla="*/ 74 w 331"/>
              <a:gd name="T71" fmla="*/ 109 h 455"/>
              <a:gd name="T72" fmla="*/ 62 w 331"/>
              <a:gd name="T73" fmla="*/ 104 h 455"/>
              <a:gd name="T74" fmla="*/ 62 w 331"/>
              <a:gd name="T75" fmla="*/ 82 h 455"/>
              <a:gd name="T76" fmla="*/ 62 w 331"/>
              <a:gd name="T77" fmla="*/ 75 h 455"/>
              <a:gd name="T78" fmla="*/ 55 w 331"/>
              <a:gd name="T79" fmla="*/ 84 h 455"/>
              <a:gd name="T80" fmla="*/ 48 w 331"/>
              <a:gd name="T81" fmla="*/ 101 h 455"/>
              <a:gd name="T82" fmla="*/ 33 w 331"/>
              <a:gd name="T83" fmla="*/ 109 h 455"/>
              <a:gd name="T84" fmla="*/ 28 w 331"/>
              <a:gd name="T85" fmla="*/ 123 h 455"/>
              <a:gd name="T86" fmla="*/ 19 w 331"/>
              <a:gd name="T87" fmla="*/ 149 h 455"/>
              <a:gd name="T88" fmla="*/ 16 w 331"/>
              <a:gd name="T89" fmla="*/ 181 h 455"/>
              <a:gd name="T90" fmla="*/ 4 w 331"/>
              <a:gd name="T91" fmla="*/ 202 h 455"/>
              <a:gd name="T92" fmla="*/ 12 w 331"/>
              <a:gd name="T93" fmla="*/ 236 h 455"/>
              <a:gd name="T94" fmla="*/ 14 w 331"/>
              <a:gd name="T95" fmla="*/ 262 h 455"/>
              <a:gd name="T96" fmla="*/ 41 w 331"/>
              <a:gd name="T97" fmla="*/ 320 h 455"/>
              <a:gd name="T98" fmla="*/ 45 w 331"/>
              <a:gd name="T99" fmla="*/ 346 h 455"/>
              <a:gd name="T100" fmla="*/ 43 w 331"/>
              <a:gd name="T101" fmla="*/ 354 h 455"/>
              <a:gd name="T102" fmla="*/ 36 w 331"/>
              <a:gd name="T103" fmla="*/ 392 h 455"/>
              <a:gd name="T104" fmla="*/ 16 w 331"/>
              <a:gd name="T105" fmla="*/ 440 h 455"/>
              <a:gd name="T106" fmla="*/ 0 w 331"/>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455">
                <a:moveTo>
                  <a:pt x="0" y="455"/>
                </a:moveTo>
                <a:lnTo>
                  <a:pt x="165" y="433"/>
                </a:lnTo>
                <a:lnTo>
                  <a:pt x="165" y="438"/>
                </a:lnTo>
                <a:lnTo>
                  <a:pt x="269" y="423"/>
                </a:lnTo>
                <a:lnTo>
                  <a:pt x="271" y="419"/>
                </a:lnTo>
                <a:lnTo>
                  <a:pt x="283" y="395"/>
                </a:lnTo>
                <a:lnTo>
                  <a:pt x="288" y="387"/>
                </a:lnTo>
                <a:lnTo>
                  <a:pt x="288" y="371"/>
                </a:lnTo>
                <a:lnTo>
                  <a:pt x="293" y="356"/>
                </a:lnTo>
                <a:lnTo>
                  <a:pt x="305" y="346"/>
                </a:lnTo>
                <a:lnTo>
                  <a:pt x="305" y="332"/>
                </a:lnTo>
                <a:lnTo>
                  <a:pt x="307" y="330"/>
                </a:lnTo>
                <a:lnTo>
                  <a:pt x="307" y="322"/>
                </a:lnTo>
                <a:lnTo>
                  <a:pt x="317" y="315"/>
                </a:lnTo>
                <a:lnTo>
                  <a:pt x="319" y="322"/>
                </a:lnTo>
                <a:lnTo>
                  <a:pt x="321" y="322"/>
                </a:lnTo>
                <a:lnTo>
                  <a:pt x="326" y="320"/>
                </a:lnTo>
                <a:lnTo>
                  <a:pt x="329" y="318"/>
                </a:lnTo>
                <a:lnTo>
                  <a:pt x="331" y="310"/>
                </a:lnTo>
                <a:lnTo>
                  <a:pt x="329" y="296"/>
                </a:lnTo>
                <a:lnTo>
                  <a:pt x="331" y="277"/>
                </a:lnTo>
                <a:lnTo>
                  <a:pt x="324" y="265"/>
                </a:lnTo>
                <a:lnTo>
                  <a:pt x="321" y="238"/>
                </a:lnTo>
                <a:lnTo>
                  <a:pt x="297" y="178"/>
                </a:lnTo>
                <a:lnTo>
                  <a:pt x="273" y="171"/>
                </a:lnTo>
                <a:lnTo>
                  <a:pt x="266" y="176"/>
                </a:lnTo>
                <a:lnTo>
                  <a:pt x="254" y="188"/>
                </a:lnTo>
                <a:lnTo>
                  <a:pt x="228" y="229"/>
                </a:lnTo>
                <a:lnTo>
                  <a:pt x="223" y="229"/>
                </a:lnTo>
                <a:lnTo>
                  <a:pt x="221" y="226"/>
                </a:lnTo>
                <a:lnTo>
                  <a:pt x="211" y="221"/>
                </a:lnTo>
                <a:lnTo>
                  <a:pt x="209" y="219"/>
                </a:lnTo>
                <a:lnTo>
                  <a:pt x="204" y="209"/>
                </a:lnTo>
                <a:lnTo>
                  <a:pt x="206" y="193"/>
                </a:lnTo>
                <a:lnTo>
                  <a:pt x="211" y="185"/>
                </a:lnTo>
                <a:lnTo>
                  <a:pt x="225" y="176"/>
                </a:lnTo>
                <a:lnTo>
                  <a:pt x="228" y="169"/>
                </a:lnTo>
                <a:lnTo>
                  <a:pt x="230" y="164"/>
                </a:lnTo>
                <a:lnTo>
                  <a:pt x="230" y="157"/>
                </a:lnTo>
                <a:lnTo>
                  <a:pt x="237" y="152"/>
                </a:lnTo>
                <a:lnTo>
                  <a:pt x="245" y="140"/>
                </a:lnTo>
                <a:lnTo>
                  <a:pt x="245" y="111"/>
                </a:lnTo>
                <a:lnTo>
                  <a:pt x="240" y="99"/>
                </a:lnTo>
                <a:lnTo>
                  <a:pt x="235" y="92"/>
                </a:lnTo>
                <a:lnTo>
                  <a:pt x="228" y="82"/>
                </a:lnTo>
                <a:lnTo>
                  <a:pt x="223" y="75"/>
                </a:lnTo>
                <a:lnTo>
                  <a:pt x="225" y="70"/>
                </a:lnTo>
                <a:lnTo>
                  <a:pt x="235" y="65"/>
                </a:lnTo>
                <a:lnTo>
                  <a:pt x="237" y="63"/>
                </a:lnTo>
                <a:lnTo>
                  <a:pt x="225" y="44"/>
                </a:lnTo>
                <a:lnTo>
                  <a:pt x="216" y="39"/>
                </a:lnTo>
                <a:lnTo>
                  <a:pt x="189" y="27"/>
                </a:lnTo>
                <a:lnTo>
                  <a:pt x="168" y="24"/>
                </a:lnTo>
                <a:lnTo>
                  <a:pt x="163" y="17"/>
                </a:lnTo>
                <a:lnTo>
                  <a:pt x="146" y="12"/>
                </a:lnTo>
                <a:lnTo>
                  <a:pt x="132" y="8"/>
                </a:lnTo>
                <a:lnTo>
                  <a:pt x="120" y="0"/>
                </a:lnTo>
                <a:lnTo>
                  <a:pt x="113" y="5"/>
                </a:lnTo>
                <a:lnTo>
                  <a:pt x="105" y="10"/>
                </a:lnTo>
                <a:lnTo>
                  <a:pt x="96" y="24"/>
                </a:lnTo>
                <a:lnTo>
                  <a:pt x="96" y="36"/>
                </a:lnTo>
                <a:lnTo>
                  <a:pt x="98" y="41"/>
                </a:lnTo>
                <a:lnTo>
                  <a:pt x="101" y="41"/>
                </a:lnTo>
                <a:lnTo>
                  <a:pt x="103" y="46"/>
                </a:lnTo>
                <a:lnTo>
                  <a:pt x="101" y="48"/>
                </a:lnTo>
                <a:lnTo>
                  <a:pt x="93" y="51"/>
                </a:lnTo>
                <a:lnTo>
                  <a:pt x="89" y="56"/>
                </a:lnTo>
                <a:lnTo>
                  <a:pt x="81" y="63"/>
                </a:lnTo>
                <a:lnTo>
                  <a:pt x="77" y="72"/>
                </a:lnTo>
                <a:lnTo>
                  <a:pt x="79" y="84"/>
                </a:lnTo>
                <a:lnTo>
                  <a:pt x="79" y="97"/>
                </a:lnTo>
                <a:lnTo>
                  <a:pt x="74" y="109"/>
                </a:lnTo>
                <a:lnTo>
                  <a:pt x="65" y="113"/>
                </a:lnTo>
                <a:lnTo>
                  <a:pt x="62" y="104"/>
                </a:lnTo>
                <a:lnTo>
                  <a:pt x="67" y="94"/>
                </a:lnTo>
                <a:lnTo>
                  <a:pt x="62" y="82"/>
                </a:lnTo>
                <a:lnTo>
                  <a:pt x="65" y="77"/>
                </a:lnTo>
                <a:lnTo>
                  <a:pt x="62" y="75"/>
                </a:lnTo>
                <a:lnTo>
                  <a:pt x="60" y="77"/>
                </a:lnTo>
                <a:lnTo>
                  <a:pt x="55" y="84"/>
                </a:lnTo>
                <a:lnTo>
                  <a:pt x="53" y="94"/>
                </a:lnTo>
                <a:lnTo>
                  <a:pt x="48" y="101"/>
                </a:lnTo>
                <a:lnTo>
                  <a:pt x="43" y="101"/>
                </a:lnTo>
                <a:lnTo>
                  <a:pt x="33" y="109"/>
                </a:lnTo>
                <a:lnTo>
                  <a:pt x="28" y="118"/>
                </a:lnTo>
                <a:lnTo>
                  <a:pt x="28" y="123"/>
                </a:lnTo>
                <a:lnTo>
                  <a:pt x="19" y="133"/>
                </a:lnTo>
                <a:lnTo>
                  <a:pt x="19" y="149"/>
                </a:lnTo>
                <a:lnTo>
                  <a:pt x="19" y="169"/>
                </a:lnTo>
                <a:lnTo>
                  <a:pt x="16" y="181"/>
                </a:lnTo>
                <a:lnTo>
                  <a:pt x="9" y="195"/>
                </a:lnTo>
                <a:lnTo>
                  <a:pt x="4" y="202"/>
                </a:lnTo>
                <a:lnTo>
                  <a:pt x="4" y="212"/>
                </a:lnTo>
                <a:lnTo>
                  <a:pt x="12" y="236"/>
                </a:lnTo>
                <a:lnTo>
                  <a:pt x="9" y="250"/>
                </a:lnTo>
                <a:lnTo>
                  <a:pt x="14" y="262"/>
                </a:lnTo>
                <a:lnTo>
                  <a:pt x="28" y="294"/>
                </a:lnTo>
                <a:lnTo>
                  <a:pt x="41" y="320"/>
                </a:lnTo>
                <a:lnTo>
                  <a:pt x="41" y="342"/>
                </a:lnTo>
                <a:lnTo>
                  <a:pt x="45" y="346"/>
                </a:lnTo>
                <a:lnTo>
                  <a:pt x="45" y="351"/>
                </a:lnTo>
                <a:lnTo>
                  <a:pt x="43" y="354"/>
                </a:lnTo>
                <a:lnTo>
                  <a:pt x="41" y="375"/>
                </a:lnTo>
                <a:lnTo>
                  <a:pt x="36" y="392"/>
                </a:lnTo>
                <a:lnTo>
                  <a:pt x="28" y="409"/>
                </a:lnTo>
                <a:lnTo>
                  <a:pt x="16" y="440"/>
                </a:lnTo>
                <a:lnTo>
                  <a:pt x="4" y="450"/>
                </a:lnTo>
                <a:lnTo>
                  <a:pt x="0" y="45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34">
            <a:extLst>
              <a:ext uri="{FF2B5EF4-FFF2-40B4-BE49-F238E27FC236}">
                <a16:creationId xmlns:a16="http://schemas.microsoft.com/office/drawing/2014/main" id="{BA284879-1F8F-4A7B-8799-0FAF6CD56AD7}"/>
              </a:ext>
            </a:extLst>
          </p:cNvPr>
          <p:cNvSpPr>
            <a:spLocks/>
          </p:cNvSpPr>
          <p:nvPr/>
        </p:nvSpPr>
        <p:spPr bwMode="auto">
          <a:xfrm>
            <a:off x="20789719" y="4343201"/>
            <a:ext cx="2193093" cy="1079546"/>
          </a:xfrm>
          <a:custGeom>
            <a:avLst/>
            <a:gdLst>
              <a:gd name="T0" fmla="*/ 21 w 516"/>
              <a:gd name="T1" fmla="*/ 98 h 254"/>
              <a:gd name="T2" fmla="*/ 48 w 516"/>
              <a:gd name="T3" fmla="*/ 79 h 254"/>
              <a:gd name="T4" fmla="*/ 120 w 516"/>
              <a:gd name="T5" fmla="*/ 33 h 254"/>
              <a:gd name="T6" fmla="*/ 161 w 516"/>
              <a:gd name="T7" fmla="*/ 2 h 254"/>
              <a:gd name="T8" fmla="*/ 190 w 516"/>
              <a:gd name="T9" fmla="*/ 2 h 254"/>
              <a:gd name="T10" fmla="*/ 170 w 516"/>
              <a:gd name="T11" fmla="*/ 21 h 254"/>
              <a:gd name="T12" fmla="*/ 142 w 516"/>
              <a:gd name="T13" fmla="*/ 52 h 254"/>
              <a:gd name="T14" fmla="*/ 144 w 516"/>
              <a:gd name="T15" fmla="*/ 72 h 254"/>
              <a:gd name="T16" fmla="*/ 173 w 516"/>
              <a:gd name="T17" fmla="*/ 60 h 254"/>
              <a:gd name="T18" fmla="*/ 245 w 516"/>
              <a:gd name="T19" fmla="*/ 96 h 254"/>
              <a:gd name="T20" fmla="*/ 266 w 516"/>
              <a:gd name="T21" fmla="*/ 101 h 254"/>
              <a:gd name="T22" fmla="*/ 276 w 516"/>
              <a:gd name="T23" fmla="*/ 105 h 254"/>
              <a:gd name="T24" fmla="*/ 302 w 516"/>
              <a:gd name="T25" fmla="*/ 81 h 254"/>
              <a:gd name="T26" fmla="*/ 396 w 516"/>
              <a:gd name="T27" fmla="*/ 50 h 254"/>
              <a:gd name="T28" fmla="*/ 394 w 516"/>
              <a:gd name="T29" fmla="*/ 69 h 254"/>
              <a:gd name="T30" fmla="*/ 411 w 516"/>
              <a:gd name="T31" fmla="*/ 86 h 254"/>
              <a:gd name="T32" fmla="*/ 449 w 516"/>
              <a:gd name="T33" fmla="*/ 81 h 254"/>
              <a:gd name="T34" fmla="*/ 473 w 516"/>
              <a:gd name="T35" fmla="*/ 110 h 254"/>
              <a:gd name="T36" fmla="*/ 511 w 516"/>
              <a:gd name="T37" fmla="*/ 115 h 254"/>
              <a:gd name="T38" fmla="*/ 509 w 516"/>
              <a:gd name="T39" fmla="*/ 132 h 254"/>
              <a:gd name="T40" fmla="*/ 492 w 516"/>
              <a:gd name="T41" fmla="*/ 127 h 254"/>
              <a:gd name="T42" fmla="*/ 471 w 516"/>
              <a:gd name="T43" fmla="*/ 132 h 254"/>
              <a:gd name="T44" fmla="*/ 435 w 516"/>
              <a:gd name="T45" fmla="*/ 132 h 254"/>
              <a:gd name="T46" fmla="*/ 430 w 516"/>
              <a:gd name="T47" fmla="*/ 149 h 254"/>
              <a:gd name="T48" fmla="*/ 387 w 516"/>
              <a:gd name="T49" fmla="*/ 132 h 254"/>
              <a:gd name="T50" fmla="*/ 353 w 516"/>
              <a:gd name="T51" fmla="*/ 144 h 254"/>
              <a:gd name="T52" fmla="*/ 338 w 516"/>
              <a:gd name="T53" fmla="*/ 153 h 254"/>
              <a:gd name="T54" fmla="*/ 312 w 516"/>
              <a:gd name="T55" fmla="*/ 153 h 254"/>
              <a:gd name="T56" fmla="*/ 286 w 516"/>
              <a:gd name="T57" fmla="*/ 189 h 254"/>
              <a:gd name="T58" fmla="*/ 288 w 516"/>
              <a:gd name="T59" fmla="*/ 170 h 254"/>
              <a:gd name="T60" fmla="*/ 271 w 516"/>
              <a:gd name="T61" fmla="*/ 177 h 254"/>
              <a:gd name="T62" fmla="*/ 259 w 516"/>
              <a:gd name="T63" fmla="*/ 165 h 254"/>
              <a:gd name="T64" fmla="*/ 245 w 516"/>
              <a:gd name="T65" fmla="*/ 197 h 254"/>
              <a:gd name="T66" fmla="*/ 226 w 516"/>
              <a:gd name="T67" fmla="*/ 237 h 254"/>
              <a:gd name="T68" fmla="*/ 211 w 516"/>
              <a:gd name="T69" fmla="*/ 247 h 254"/>
              <a:gd name="T70" fmla="*/ 214 w 516"/>
              <a:gd name="T71" fmla="*/ 225 h 254"/>
              <a:gd name="T72" fmla="*/ 197 w 516"/>
              <a:gd name="T73" fmla="*/ 225 h 254"/>
              <a:gd name="T74" fmla="*/ 185 w 516"/>
              <a:gd name="T75" fmla="*/ 180 h 254"/>
              <a:gd name="T76" fmla="*/ 175 w 516"/>
              <a:gd name="T77" fmla="*/ 173 h 254"/>
              <a:gd name="T78" fmla="*/ 144 w 516"/>
              <a:gd name="T79" fmla="*/ 161 h 254"/>
              <a:gd name="T80" fmla="*/ 132 w 516"/>
              <a:gd name="T81" fmla="*/ 161 h 254"/>
              <a:gd name="T82" fmla="*/ 98 w 516"/>
              <a:gd name="T83" fmla="*/ 149 h 254"/>
              <a:gd name="T84" fmla="*/ 19 w 516"/>
              <a:gd name="T85" fmla="*/ 120 h 254"/>
              <a:gd name="T86" fmla="*/ 0 w 516"/>
              <a:gd name="T87" fmla="*/ 10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6" h="254">
                <a:moveTo>
                  <a:pt x="0" y="108"/>
                </a:moveTo>
                <a:lnTo>
                  <a:pt x="14" y="103"/>
                </a:lnTo>
                <a:lnTo>
                  <a:pt x="21" y="98"/>
                </a:lnTo>
                <a:lnTo>
                  <a:pt x="38" y="88"/>
                </a:lnTo>
                <a:lnTo>
                  <a:pt x="41" y="81"/>
                </a:lnTo>
                <a:lnTo>
                  <a:pt x="48" y="79"/>
                </a:lnTo>
                <a:lnTo>
                  <a:pt x="77" y="69"/>
                </a:lnTo>
                <a:lnTo>
                  <a:pt x="96" y="57"/>
                </a:lnTo>
                <a:lnTo>
                  <a:pt x="120" y="33"/>
                </a:lnTo>
                <a:lnTo>
                  <a:pt x="127" y="31"/>
                </a:lnTo>
                <a:lnTo>
                  <a:pt x="146" y="9"/>
                </a:lnTo>
                <a:lnTo>
                  <a:pt x="161" y="2"/>
                </a:lnTo>
                <a:lnTo>
                  <a:pt x="182" y="0"/>
                </a:lnTo>
                <a:lnTo>
                  <a:pt x="190" y="0"/>
                </a:lnTo>
                <a:lnTo>
                  <a:pt x="190" y="2"/>
                </a:lnTo>
                <a:lnTo>
                  <a:pt x="178" y="12"/>
                </a:lnTo>
                <a:lnTo>
                  <a:pt x="175" y="12"/>
                </a:lnTo>
                <a:lnTo>
                  <a:pt x="170" y="21"/>
                </a:lnTo>
                <a:lnTo>
                  <a:pt x="154" y="40"/>
                </a:lnTo>
                <a:lnTo>
                  <a:pt x="146" y="48"/>
                </a:lnTo>
                <a:lnTo>
                  <a:pt x="142" y="52"/>
                </a:lnTo>
                <a:lnTo>
                  <a:pt x="139" y="67"/>
                </a:lnTo>
                <a:lnTo>
                  <a:pt x="142" y="79"/>
                </a:lnTo>
                <a:lnTo>
                  <a:pt x="144" y="72"/>
                </a:lnTo>
                <a:lnTo>
                  <a:pt x="158" y="62"/>
                </a:lnTo>
                <a:lnTo>
                  <a:pt x="166" y="62"/>
                </a:lnTo>
                <a:lnTo>
                  <a:pt x="173" y="60"/>
                </a:lnTo>
                <a:lnTo>
                  <a:pt x="202" y="72"/>
                </a:lnTo>
                <a:lnTo>
                  <a:pt x="226" y="98"/>
                </a:lnTo>
                <a:lnTo>
                  <a:pt x="245" y="96"/>
                </a:lnTo>
                <a:lnTo>
                  <a:pt x="252" y="98"/>
                </a:lnTo>
                <a:lnTo>
                  <a:pt x="259" y="101"/>
                </a:lnTo>
                <a:lnTo>
                  <a:pt x="266" y="101"/>
                </a:lnTo>
                <a:lnTo>
                  <a:pt x="269" y="101"/>
                </a:lnTo>
                <a:lnTo>
                  <a:pt x="276" y="103"/>
                </a:lnTo>
                <a:lnTo>
                  <a:pt x="276" y="105"/>
                </a:lnTo>
                <a:lnTo>
                  <a:pt x="278" y="103"/>
                </a:lnTo>
                <a:lnTo>
                  <a:pt x="283" y="96"/>
                </a:lnTo>
                <a:lnTo>
                  <a:pt x="302" y="81"/>
                </a:lnTo>
                <a:lnTo>
                  <a:pt x="370" y="64"/>
                </a:lnTo>
                <a:lnTo>
                  <a:pt x="389" y="52"/>
                </a:lnTo>
                <a:lnTo>
                  <a:pt x="396" y="50"/>
                </a:lnTo>
                <a:lnTo>
                  <a:pt x="401" y="55"/>
                </a:lnTo>
                <a:lnTo>
                  <a:pt x="394" y="64"/>
                </a:lnTo>
                <a:lnTo>
                  <a:pt x="394" y="69"/>
                </a:lnTo>
                <a:lnTo>
                  <a:pt x="403" y="86"/>
                </a:lnTo>
                <a:lnTo>
                  <a:pt x="408" y="88"/>
                </a:lnTo>
                <a:lnTo>
                  <a:pt x="411" y="86"/>
                </a:lnTo>
                <a:lnTo>
                  <a:pt x="423" y="86"/>
                </a:lnTo>
                <a:lnTo>
                  <a:pt x="427" y="84"/>
                </a:lnTo>
                <a:lnTo>
                  <a:pt x="449" y="81"/>
                </a:lnTo>
                <a:lnTo>
                  <a:pt x="459" y="86"/>
                </a:lnTo>
                <a:lnTo>
                  <a:pt x="468" y="103"/>
                </a:lnTo>
                <a:lnTo>
                  <a:pt x="473" y="110"/>
                </a:lnTo>
                <a:lnTo>
                  <a:pt x="490" y="117"/>
                </a:lnTo>
                <a:lnTo>
                  <a:pt x="507" y="115"/>
                </a:lnTo>
                <a:lnTo>
                  <a:pt x="511" y="115"/>
                </a:lnTo>
                <a:lnTo>
                  <a:pt x="516" y="117"/>
                </a:lnTo>
                <a:lnTo>
                  <a:pt x="516" y="125"/>
                </a:lnTo>
                <a:lnTo>
                  <a:pt x="509" y="132"/>
                </a:lnTo>
                <a:lnTo>
                  <a:pt x="499" y="132"/>
                </a:lnTo>
                <a:lnTo>
                  <a:pt x="492" y="132"/>
                </a:lnTo>
                <a:lnTo>
                  <a:pt x="492" y="127"/>
                </a:lnTo>
                <a:lnTo>
                  <a:pt x="487" y="127"/>
                </a:lnTo>
                <a:lnTo>
                  <a:pt x="478" y="134"/>
                </a:lnTo>
                <a:lnTo>
                  <a:pt x="471" y="132"/>
                </a:lnTo>
                <a:lnTo>
                  <a:pt x="463" y="129"/>
                </a:lnTo>
                <a:lnTo>
                  <a:pt x="444" y="134"/>
                </a:lnTo>
                <a:lnTo>
                  <a:pt x="435" y="132"/>
                </a:lnTo>
                <a:lnTo>
                  <a:pt x="430" y="134"/>
                </a:lnTo>
                <a:lnTo>
                  <a:pt x="432" y="144"/>
                </a:lnTo>
                <a:lnTo>
                  <a:pt x="430" y="149"/>
                </a:lnTo>
                <a:lnTo>
                  <a:pt x="425" y="146"/>
                </a:lnTo>
                <a:lnTo>
                  <a:pt x="413" y="137"/>
                </a:lnTo>
                <a:lnTo>
                  <a:pt x="387" y="132"/>
                </a:lnTo>
                <a:lnTo>
                  <a:pt x="379" y="134"/>
                </a:lnTo>
                <a:lnTo>
                  <a:pt x="372" y="132"/>
                </a:lnTo>
                <a:lnTo>
                  <a:pt x="353" y="144"/>
                </a:lnTo>
                <a:lnTo>
                  <a:pt x="351" y="144"/>
                </a:lnTo>
                <a:lnTo>
                  <a:pt x="341" y="149"/>
                </a:lnTo>
                <a:lnTo>
                  <a:pt x="338" y="153"/>
                </a:lnTo>
                <a:lnTo>
                  <a:pt x="336" y="153"/>
                </a:lnTo>
                <a:lnTo>
                  <a:pt x="324" y="151"/>
                </a:lnTo>
                <a:lnTo>
                  <a:pt x="312" y="153"/>
                </a:lnTo>
                <a:lnTo>
                  <a:pt x="312" y="163"/>
                </a:lnTo>
                <a:lnTo>
                  <a:pt x="310" y="168"/>
                </a:lnTo>
                <a:lnTo>
                  <a:pt x="286" y="189"/>
                </a:lnTo>
                <a:lnTo>
                  <a:pt x="281" y="187"/>
                </a:lnTo>
                <a:lnTo>
                  <a:pt x="278" y="185"/>
                </a:lnTo>
                <a:lnTo>
                  <a:pt x="288" y="170"/>
                </a:lnTo>
                <a:lnTo>
                  <a:pt x="288" y="165"/>
                </a:lnTo>
                <a:lnTo>
                  <a:pt x="276" y="165"/>
                </a:lnTo>
                <a:lnTo>
                  <a:pt x="271" y="177"/>
                </a:lnTo>
                <a:lnTo>
                  <a:pt x="266" y="182"/>
                </a:lnTo>
                <a:lnTo>
                  <a:pt x="262" y="177"/>
                </a:lnTo>
                <a:lnTo>
                  <a:pt x="259" y="165"/>
                </a:lnTo>
                <a:lnTo>
                  <a:pt x="257" y="168"/>
                </a:lnTo>
                <a:lnTo>
                  <a:pt x="254" y="182"/>
                </a:lnTo>
                <a:lnTo>
                  <a:pt x="245" y="197"/>
                </a:lnTo>
                <a:lnTo>
                  <a:pt x="240" y="211"/>
                </a:lnTo>
                <a:lnTo>
                  <a:pt x="235" y="221"/>
                </a:lnTo>
                <a:lnTo>
                  <a:pt x="226" y="237"/>
                </a:lnTo>
                <a:lnTo>
                  <a:pt x="226" y="250"/>
                </a:lnTo>
                <a:lnTo>
                  <a:pt x="223" y="254"/>
                </a:lnTo>
                <a:lnTo>
                  <a:pt x="211" y="247"/>
                </a:lnTo>
                <a:lnTo>
                  <a:pt x="209" y="235"/>
                </a:lnTo>
                <a:lnTo>
                  <a:pt x="211" y="230"/>
                </a:lnTo>
                <a:lnTo>
                  <a:pt x="214" y="225"/>
                </a:lnTo>
                <a:lnTo>
                  <a:pt x="211" y="223"/>
                </a:lnTo>
                <a:lnTo>
                  <a:pt x="199" y="225"/>
                </a:lnTo>
                <a:lnTo>
                  <a:pt x="197" y="225"/>
                </a:lnTo>
                <a:lnTo>
                  <a:pt x="199" y="197"/>
                </a:lnTo>
                <a:lnTo>
                  <a:pt x="199" y="187"/>
                </a:lnTo>
                <a:lnTo>
                  <a:pt x="185" y="180"/>
                </a:lnTo>
                <a:lnTo>
                  <a:pt x="173" y="177"/>
                </a:lnTo>
                <a:lnTo>
                  <a:pt x="175" y="175"/>
                </a:lnTo>
                <a:lnTo>
                  <a:pt x="175" y="173"/>
                </a:lnTo>
                <a:lnTo>
                  <a:pt x="173" y="168"/>
                </a:lnTo>
                <a:lnTo>
                  <a:pt x="161" y="165"/>
                </a:lnTo>
                <a:lnTo>
                  <a:pt x="144" y="161"/>
                </a:lnTo>
                <a:lnTo>
                  <a:pt x="139" y="161"/>
                </a:lnTo>
                <a:lnTo>
                  <a:pt x="134" y="165"/>
                </a:lnTo>
                <a:lnTo>
                  <a:pt x="132" y="161"/>
                </a:lnTo>
                <a:lnTo>
                  <a:pt x="122" y="161"/>
                </a:lnTo>
                <a:lnTo>
                  <a:pt x="106" y="149"/>
                </a:lnTo>
                <a:lnTo>
                  <a:pt x="98" y="149"/>
                </a:lnTo>
                <a:lnTo>
                  <a:pt x="26" y="134"/>
                </a:lnTo>
                <a:lnTo>
                  <a:pt x="21" y="132"/>
                </a:lnTo>
                <a:lnTo>
                  <a:pt x="19" y="120"/>
                </a:lnTo>
                <a:lnTo>
                  <a:pt x="14" y="115"/>
                </a:lnTo>
                <a:lnTo>
                  <a:pt x="2" y="113"/>
                </a:lnTo>
                <a:lnTo>
                  <a:pt x="0" y="10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35">
            <a:extLst>
              <a:ext uri="{FF2B5EF4-FFF2-40B4-BE49-F238E27FC236}">
                <a16:creationId xmlns:a16="http://schemas.microsoft.com/office/drawing/2014/main" id="{75B36FAF-E1C9-44EB-905C-87DAC8F571B2}"/>
              </a:ext>
            </a:extLst>
          </p:cNvPr>
          <p:cNvSpPr>
            <a:spLocks/>
          </p:cNvSpPr>
          <p:nvPr/>
        </p:nvSpPr>
        <p:spPr bwMode="auto">
          <a:xfrm>
            <a:off x="26544462" y="5443999"/>
            <a:ext cx="1194302" cy="624775"/>
          </a:xfrm>
          <a:custGeom>
            <a:avLst/>
            <a:gdLst>
              <a:gd name="T0" fmla="*/ 58 w 281"/>
              <a:gd name="T1" fmla="*/ 51 h 147"/>
              <a:gd name="T2" fmla="*/ 149 w 281"/>
              <a:gd name="T3" fmla="*/ 24 h 147"/>
              <a:gd name="T4" fmla="*/ 156 w 281"/>
              <a:gd name="T5" fmla="*/ 24 h 147"/>
              <a:gd name="T6" fmla="*/ 156 w 281"/>
              <a:gd name="T7" fmla="*/ 17 h 147"/>
              <a:gd name="T8" fmla="*/ 168 w 281"/>
              <a:gd name="T9" fmla="*/ 3 h 147"/>
              <a:gd name="T10" fmla="*/ 180 w 281"/>
              <a:gd name="T11" fmla="*/ 3 h 147"/>
              <a:gd name="T12" fmla="*/ 195 w 281"/>
              <a:gd name="T13" fmla="*/ 24 h 147"/>
              <a:gd name="T14" fmla="*/ 195 w 281"/>
              <a:gd name="T15" fmla="*/ 34 h 147"/>
              <a:gd name="T16" fmla="*/ 185 w 281"/>
              <a:gd name="T17" fmla="*/ 46 h 147"/>
              <a:gd name="T18" fmla="*/ 183 w 281"/>
              <a:gd name="T19" fmla="*/ 63 h 147"/>
              <a:gd name="T20" fmla="*/ 204 w 281"/>
              <a:gd name="T21" fmla="*/ 70 h 147"/>
              <a:gd name="T22" fmla="*/ 226 w 281"/>
              <a:gd name="T23" fmla="*/ 96 h 147"/>
              <a:gd name="T24" fmla="*/ 252 w 281"/>
              <a:gd name="T25" fmla="*/ 106 h 147"/>
              <a:gd name="T26" fmla="*/ 272 w 281"/>
              <a:gd name="T27" fmla="*/ 89 h 147"/>
              <a:gd name="T28" fmla="*/ 260 w 281"/>
              <a:gd name="T29" fmla="*/ 79 h 147"/>
              <a:gd name="T30" fmla="*/ 250 w 281"/>
              <a:gd name="T31" fmla="*/ 70 h 147"/>
              <a:gd name="T32" fmla="*/ 262 w 281"/>
              <a:gd name="T33" fmla="*/ 70 h 147"/>
              <a:gd name="T34" fmla="*/ 281 w 281"/>
              <a:gd name="T35" fmla="*/ 106 h 147"/>
              <a:gd name="T36" fmla="*/ 274 w 281"/>
              <a:gd name="T37" fmla="*/ 111 h 147"/>
              <a:gd name="T38" fmla="*/ 250 w 281"/>
              <a:gd name="T39" fmla="*/ 123 h 147"/>
              <a:gd name="T40" fmla="*/ 233 w 281"/>
              <a:gd name="T41" fmla="*/ 135 h 147"/>
              <a:gd name="T42" fmla="*/ 231 w 281"/>
              <a:gd name="T43" fmla="*/ 128 h 147"/>
              <a:gd name="T44" fmla="*/ 226 w 281"/>
              <a:gd name="T45" fmla="*/ 118 h 147"/>
              <a:gd name="T46" fmla="*/ 209 w 281"/>
              <a:gd name="T47" fmla="*/ 144 h 147"/>
              <a:gd name="T48" fmla="*/ 200 w 281"/>
              <a:gd name="T49" fmla="*/ 140 h 147"/>
              <a:gd name="T50" fmla="*/ 195 w 281"/>
              <a:gd name="T51" fmla="*/ 137 h 147"/>
              <a:gd name="T52" fmla="*/ 188 w 281"/>
              <a:gd name="T53" fmla="*/ 130 h 147"/>
              <a:gd name="T54" fmla="*/ 173 w 281"/>
              <a:gd name="T55" fmla="*/ 123 h 147"/>
              <a:gd name="T56" fmla="*/ 164 w 281"/>
              <a:gd name="T57" fmla="*/ 111 h 147"/>
              <a:gd name="T58" fmla="*/ 130 w 281"/>
              <a:gd name="T59" fmla="*/ 108 h 147"/>
              <a:gd name="T60" fmla="*/ 58 w 281"/>
              <a:gd name="T61" fmla="*/ 130 h 147"/>
              <a:gd name="T62" fmla="*/ 51 w 281"/>
              <a:gd name="T63" fmla="*/ 128 h 147"/>
              <a:gd name="T64" fmla="*/ 0 w 281"/>
              <a:gd name="T65" fmla="*/ 1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1" h="147">
                <a:moveTo>
                  <a:pt x="0" y="63"/>
                </a:moveTo>
                <a:lnTo>
                  <a:pt x="58" y="51"/>
                </a:lnTo>
                <a:lnTo>
                  <a:pt x="149" y="29"/>
                </a:lnTo>
                <a:lnTo>
                  <a:pt x="149" y="24"/>
                </a:lnTo>
                <a:lnTo>
                  <a:pt x="152" y="22"/>
                </a:lnTo>
                <a:lnTo>
                  <a:pt x="156" y="24"/>
                </a:lnTo>
                <a:lnTo>
                  <a:pt x="156" y="22"/>
                </a:lnTo>
                <a:lnTo>
                  <a:pt x="156" y="17"/>
                </a:lnTo>
                <a:lnTo>
                  <a:pt x="164" y="15"/>
                </a:lnTo>
                <a:lnTo>
                  <a:pt x="168" y="3"/>
                </a:lnTo>
                <a:lnTo>
                  <a:pt x="176" y="0"/>
                </a:lnTo>
                <a:lnTo>
                  <a:pt x="180" y="3"/>
                </a:lnTo>
                <a:lnTo>
                  <a:pt x="183" y="17"/>
                </a:lnTo>
                <a:lnTo>
                  <a:pt x="195" y="24"/>
                </a:lnTo>
                <a:lnTo>
                  <a:pt x="197" y="29"/>
                </a:lnTo>
                <a:lnTo>
                  <a:pt x="195" y="34"/>
                </a:lnTo>
                <a:lnTo>
                  <a:pt x="190" y="36"/>
                </a:lnTo>
                <a:lnTo>
                  <a:pt x="185" y="46"/>
                </a:lnTo>
                <a:lnTo>
                  <a:pt x="183" y="58"/>
                </a:lnTo>
                <a:lnTo>
                  <a:pt x="183" y="63"/>
                </a:lnTo>
                <a:lnTo>
                  <a:pt x="195" y="63"/>
                </a:lnTo>
                <a:lnTo>
                  <a:pt x="204" y="70"/>
                </a:lnTo>
                <a:lnTo>
                  <a:pt x="221" y="87"/>
                </a:lnTo>
                <a:lnTo>
                  <a:pt x="226" y="96"/>
                </a:lnTo>
                <a:lnTo>
                  <a:pt x="233" y="106"/>
                </a:lnTo>
                <a:lnTo>
                  <a:pt x="252" y="106"/>
                </a:lnTo>
                <a:lnTo>
                  <a:pt x="264" y="101"/>
                </a:lnTo>
                <a:lnTo>
                  <a:pt x="272" y="89"/>
                </a:lnTo>
                <a:lnTo>
                  <a:pt x="267" y="87"/>
                </a:lnTo>
                <a:lnTo>
                  <a:pt x="260" y="79"/>
                </a:lnTo>
                <a:lnTo>
                  <a:pt x="250" y="75"/>
                </a:lnTo>
                <a:lnTo>
                  <a:pt x="250" y="70"/>
                </a:lnTo>
                <a:lnTo>
                  <a:pt x="257" y="70"/>
                </a:lnTo>
                <a:lnTo>
                  <a:pt x="262" y="70"/>
                </a:lnTo>
                <a:lnTo>
                  <a:pt x="274" y="89"/>
                </a:lnTo>
                <a:lnTo>
                  <a:pt x="281" y="106"/>
                </a:lnTo>
                <a:lnTo>
                  <a:pt x="281" y="115"/>
                </a:lnTo>
                <a:lnTo>
                  <a:pt x="274" y="111"/>
                </a:lnTo>
                <a:lnTo>
                  <a:pt x="264" y="118"/>
                </a:lnTo>
                <a:lnTo>
                  <a:pt x="250" y="123"/>
                </a:lnTo>
                <a:lnTo>
                  <a:pt x="238" y="135"/>
                </a:lnTo>
                <a:lnTo>
                  <a:pt x="233" y="135"/>
                </a:lnTo>
                <a:lnTo>
                  <a:pt x="231" y="132"/>
                </a:lnTo>
                <a:lnTo>
                  <a:pt x="231" y="128"/>
                </a:lnTo>
                <a:lnTo>
                  <a:pt x="228" y="118"/>
                </a:lnTo>
                <a:lnTo>
                  <a:pt x="226" y="118"/>
                </a:lnTo>
                <a:lnTo>
                  <a:pt x="219" y="132"/>
                </a:lnTo>
                <a:lnTo>
                  <a:pt x="209" y="144"/>
                </a:lnTo>
                <a:lnTo>
                  <a:pt x="204" y="147"/>
                </a:lnTo>
                <a:lnTo>
                  <a:pt x="200" y="140"/>
                </a:lnTo>
                <a:lnTo>
                  <a:pt x="200" y="137"/>
                </a:lnTo>
                <a:lnTo>
                  <a:pt x="195" y="137"/>
                </a:lnTo>
                <a:lnTo>
                  <a:pt x="195" y="135"/>
                </a:lnTo>
                <a:lnTo>
                  <a:pt x="188" y="130"/>
                </a:lnTo>
                <a:lnTo>
                  <a:pt x="188" y="128"/>
                </a:lnTo>
                <a:lnTo>
                  <a:pt x="173" y="123"/>
                </a:lnTo>
                <a:lnTo>
                  <a:pt x="168" y="113"/>
                </a:lnTo>
                <a:lnTo>
                  <a:pt x="164" y="111"/>
                </a:lnTo>
                <a:lnTo>
                  <a:pt x="161" y="101"/>
                </a:lnTo>
                <a:lnTo>
                  <a:pt x="130" y="108"/>
                </a:lnTo>
                <a:lnTo>
                  <a:pt x="58" y="128"/>
                </a:lnTo>
                <a:lnTo>
                  <a:pt x="58" y="130"/>
                </a:lnTo>
                <a:lnTo>
                  <a:pt x="56" y="132"/>
                </a:lnTo>
                <a:lnTo>
                  <a:pt x="51" y="128"/>
                </a:lnTo>
                <a:lnTo>
                  <a:pt x="3" y="140"/>
                </a:lnTo>
                <a:lnTo>
                  <a:pt x="0" y="137"/>
                </a:lnTo>
                <a:lnTo>
                  <a:pt x="0" y="6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36">
            <a:extLst>
              <a:ext uri="{FF2B5EF4-FFF2-40B4-BE49-F238E27FC236}">
                <a16:creationId xmlns:a16="http://schemas.microsoft.com/office/drawing/2014/main" id="{35D4406F-63E4-4B16-92A7-31C1F0406286}"/>
              </a:ext>
            </a:extLst>
          </p:cNvPr>
          <p:cNvSpPr>
            <a:spLocks/>
          </p:cNvSpPr>
          <p:nvPr/>
        </p:nvSpPr>
        <p:spPr bwMode="auto">
          <a:xfrm>
            <a:off x="27096986" y="5873266"/>
            <a:ext cx="314513" cy="348515"/>
          </a:xfrm>
          <a:custGeom>
            <a:avLst/>
            <a:gdLst>
              <a:gd name="T0" fmla="*/ 0 w 74"/>
              <a:gd name="T1" fmla="*/ 7 h 82"/>
              <a:gd name="T2" fmla="*/ 19 w 74"/>
              <a:gd name="T3" fmla="*/ 67 h 82"/>
              <a:gd name="T4" fmla="*/ 17 w 74"/>
              <a:gd name="T5" fmla="*/ 72 h 82"/>
              <a:gd name="T6" fmla="*/ 14 w 74"/>
              <a:gd name="T7" fmla="*/ 77 h 82"/>
              <a:gd name="T8" fmla="*/ 14 w 74"/>
              <a:gd name="T9" fmla="*/ 79 h 82"/>
              <a:gd name="T10" fmla="*/ 17 w 74"/>
              <a:gd name="T11" fmla="*/ 82 h 82"/>
              <a:gd name="T12" fmla="*/ 19 w 74"/>
              <a:gd name="T13" fmla="*/ 82 h 82"/>
              <a:gd name="T14" fmla="*/ 36 w 74"/>
              <a:gd name="T15" fmla="*/ 72 h 82"/>
              <a:gd name="T16" fmla="*/ 46 w 74"/>
              <a:gd name="T17" fmla="*/ 63 h 82"/>
              <a:gd name="T18" fmla="*/ 46 w 74"/>
              <a:gd name="T19" fmla="*/ 58 h 82"/>
              <a:gd name="T20" fmla="*/ 41 w 74"/>
              <a:gd name="T21" fmla="*/ 53 h 82"/>
              <a:gd name="T22" fmla="*/ 41 w 74"/>
              <a:gd name="T23" fmla="*/ 43 h 82"/>
              <a:gd name="T24" fmla="*/ 48 w 74"/>
              <a:gd name="T25" fmla="*/ 36 h 82"/>
              <a:gd name="T26" fmla="*/ 50 w 74"/>
              <a:gd name="T27" fmla="*/ 39 h 82"/>
              <a:gd name="T28" fmla="*/ 50 w 74"/>
              <a:gd name="T29" fmla="*/ 43 h 82"/>
              <a:gd name="T30" fmla="*/ 50 w 74"/>
              <a:gd name="T31" fmla="*/ 58 h 82"/>
              <a:gd name="T32" fmla="*/ 53 w 74"/>
              <a:gd name="T33" fmla="*/ 60 h 82"/>
              <a:gd name="T34" fmla="*/ 58 w 74"/>
              <a:gd name="T35" fmla="*/ 60 h 82"/>
              <a:gd name="T36" fmla="*/ 58 w 74"/>
              <a:gd name="T37" fmla="*/ 53 h 82"/>
              <a:gd name="T38" fmla="*/ 62 w 74"/>
              <a:gd name="T39" fmla="*/ 53 h 82"/>
              <a:gd name="T40" fmla="*/ 67 w 74"/>
              <a:gd name="T41" fmla="*/ 48 h 82"/>
              <a:gd name="T42" fmla="*/ 74 w 74"/>
              <a:gd name="T43" fmla="*/ 46 h 82"/>
              <a:gd name="T44" fmla="*/ 74 w 74"/>
              <a:gd name="T45" fmla="*/ 46 h 82"/>
              <a:gd name="T46" fmla="*/ 70 w 74"/>
              <a:gd name="T47" fmla="*/ 39 h 82"/>
              <a:gd name="T48" fmla="*/ 70 w 74"/>
              <a:gd name="T49" fmla="*/ 36 h 82"/>
              <a:gd name="T50" fmla="*/ 65 w 74"/>
              <a:gd name="T51" fmla="*/ 36 h 82"/>
              <a:gd name="T52" fmla="*/ 65 w 74"/>
              <a:gd name="T53" fmla="*/ 34 h 82"/>
              <a:gd name="T54" fmla="*/ 58 w 74"/>
              <a:gd name="T55" fmla="*/ 29 h 82"/>
              <a:gd name="T56" fmla="*/ 58 w 74"/>
              <a:gd name="T57" fmla="*/ 27 h 82"/>
              <a:gd name="T58" fmla="*/ 43 w 74"/>
              <a:gd name="T59" fmla="*/ 22 h 82"/>
              <a:gd name="T60" fmla="*/ 38 w 74"/>
              <a:gd name="T61" fmla="*/ 12 h 82"/>
              <a:gd name="T62" fmla="*/ 34 w 74"/>
              <a:gd name="T63" fmla="*/ 10 h 82"/>
              <a:gd name="T64" fmla="*/ 31 w 74"/>
              <a:gd name="T65" fmla="*/ 0 h 82"/>
              <a:gd name="T66" fmla="*/ 0 w 74"/>
              <a:gd name="T6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82">
                <a:moveTo>
                  <a:pt x="0" y="7"/>
                </a:moveTo>
                <a:lnTo>
                  <a:pt x="19" y="67"/>
                </a:lnTo>
                <a:lnTo>
                  <a:pt x="17" y="72"/>
                </a:lnTo>
                <a:lnTo>
                  <a:pt x="14" y="77"/>
                </a:lnTo>
                <a:lnTo>
                  <a:pt x="14" y="79"/>
                </a:lnTo>
                <a:lnTo>
                  <a:pt x="17" y="82"/>
                </a:lnTo>
                <a:lnTo>
                  <a:pt x="19" y="82"/>
                </a:lnTo>
                <a:lnTo>
                  <a:pt x="36" y="72"/>
                </a:lnTo>
                <a:lnTo>
                  <a:pt x="46" y="63"/>
                </a:lnTo>
                <a:lnTo>
                  <a:pt x="46" y="58"/>
                </a:lnTo>
                <a:lnTo>
                  <a:pt x="41" y="53"/>
                </a:lnTo>
                <a:lnTo>
                  <a:pt x="41" y="43"/>
                </a:lnTo>
                <a:lnTo>
                  <a:pt x="48" y="36"/>
                </a:lnTo>
                <a:lnTo>
                  <a:pt x="50" y="39"/>
                </a:lnTo>
                <a:lnTo>
                  <a:pt x="50" y="43"/>
                </a:lnTo>
                <a:lnTo>
                  <a:pt x="50" y="58"/>
                </a:lnTo>
                <a:lnTo>
                  <a:pt x="53" y="60"/>
                </a:lnTo>
                <a:lnTo>
                  <a:pt x="58" y="60"/>
                </a:lnTo>
                <a:lnTo>
                  <a:pt x="58" y="53"/>
                </a:lnTo>
                <a:lnTo>
                  <a:pt x="62" y="53"/>
                </a:lnTo>
                <a:lnTo>
                  <a:pt x="67" y="48"/>
                </a:lnTo>
                <a:lnTo>
                  <a:pt x="74" y="46"/>
                </a:lnTo>
                <a:lnTo>
                  <a:pt x="74" y="46"/>
                </a:lnTo>
                <a:lnTo>
                  <a:pt x="70" y="39"/>
                </a:lnTo>
                <a:lnTo>
                  <a:pt x="70" y="36"/>
                </a:lnTo>
                <a:lnTo>
                  <a:pt x="65" y="36"/>
                </a:lnTo>
                <a:lnTo>
                  <a:pt x="65" y="34"/>
                </a:lnTo>
                <a:lnTo>
                  <a:pt x="58" y="29"/>
                </a:lnTo>
                <a:lnTo>
                  <a:pt x="58" y="27"/>
                </a:lnTo>
                <a:lnTo>
                  <a:pt x="43" y="22"/>
                </a:lnTo>
                <a:lnTo>
                  <a:pt x="38" y="12"/>
                </a:lnTo>
                <a:lnTo>
                  <a:pt x="34" y="10"/>
                </a:lnTo>
                <a:lnTo>
                  <a:pt x="31" y="0"/>
                </a:lnTo>
                <a:lnTo>
                  <a:pt x="0" y="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37">
            <a:extLst>
              <a:ext uri="{FF2B5EF4-FFF2-40B4-BE49-F238E27FC236}">
                <a16:creationId xmlns:a16="http://schemas.microsoft.com/office/drawing/2014/main" id="{26991494-03F9-4255-9590-B01F94CB1D64}"/>
              </a:ext>
            </a:extLst>
          </p:cNvPr>
          <p:cNvSpPr>
            <a:spLocks/>
          </p:cNvSpPr>
          <p:nvPr/>
        </p:nvSpPr>
        <p:spPr bwMode="auto">
          <a:xfrm>
            <a:off x="26557211" y="5903019"/>
            <a:ext cx="620526" cy="612026"/>
          </a:xfrm>
          <a:custGeom>
            <a:avLst/>
            <a:gdLst>
              <a:gd name="T0" fmla="*/ 0 w 146"/>
              <a:gd name="T1" fmla="*/ 32 h 144"/>
              <a:gd name="T2" fmla="*/ 48 w 146"/>
              <a:gd name="T3" fmla="*/ 20 h 144"/>
              <a:gd name="T4" fmla="*/ 53 w 146"/>
              <a:gd name="T5" fmla="*/ 24 h 144"/>
              <a:gd name="T6" fmla="*/ 55 w 146"/>
              <a:gd name="T7" fmla="*/ 22 h 144"/>
              <a:gd name="T8" fmla="*/ 55 w 146"/>
              <a:gd name="T9" fmla="*/ 20 h 144"/>
              <a:gd name="T10" fmla="*/ 127 w 146"/>
              <a:gd name="T11" fmla="*/ 0 h 144"/>
              <a:gd name="T12" fmla="*/ 146 w 146"/>
              <a:gd name="T13" fmla="*/ 60 h 144"/>
              <a:gd name="T14" fmla="*/ 144 w 146"/>
              <a:gd name="T15" fmla="*/ 65 h 144"/>
              <a:gd name="T16" fmla="*/ 141 w 146"/>
              <a:gd name="T17" fmla="*/ 70 h 144"/>
              <a:gd name="T18" fmla="*/ 141 w 146"/>
              <a:gd name="T19" fmla="*/ 72 h 144"/>
              <a:gd name="T20" fmla="*/ 144 w 146"/>
              <a:gd name="T21" fmla="*/ 75 h 144"/>
              <a:gd name="T22" fmla="*/ 134 w 146"/>
              <a:gd name="T23" fmla="*/ 77 h 144"/>
              <a:gd name="T24" fmla="*/ 110 w 146"/>
              <a:gd name="T25" fmla="*/ 87 h 144"/>
              <a:gd name="T26" fmla="*/ 103 w 146"/>
              <a:gd name="T27" fmla="*/ 84 h 144"/>
              <a:gd name="T28" fmla="*/ 101 w 146"/>
              <a:gd name="T29" fmla="*/ 87 h 144"/>
              <a:gd name="T30" fmla="*/ 101 w 146"/>
              <a:gd name="T31" fmla="*/ 92 h 144"/>
              <a:gd name="T32" fmla="*/ 98 w 146"/>
              <a:gd name="T33" fmla="*/ 94 h 144"/>
              <a:gd name="T34" fmla="*/ 84 w 146"/>
              <a:gd name="T35" fmla="*/ 96 h 144"/>
              <a:gd name="T36" fmla="*/ 62 w 146"/>
              <a:gd name="T37" fmla="*/ 104 h 144"/>
              <a:gd name="T38" fmla="*/ 60 w 146"/>
              <a:gd name="T39" fmla="*/ 101 h 144"/>
              <a:gd name="T40" fmla="*/ 50 w 146"/>
              <a:gd name="T41" fmla="*/ 116 h 144"/>
              <a:gd name="T42" fmla="*/ 21 w 146"/>
              <a:gd name="T43" fmla="*/ 137 h 144"/>
              <a:gd name="T44" fmla="*/ 9 w 146"/>
              <a:gd name="T45" fmla="*/ 144 h 144"/>
              <a:gd name="T46" fmla="*/ 2 w 146"/>
              <a:gd name="T47" fmla="*/ 135 h 144"/>
              <a:gd name="T48" fmla="*/ 14 w 146"/>
              <a:gd name="T49" fmla="*/ 123 h 144"/>
              <a:gd name="T50" fmla="*/ 17 w 146"/>
              <a:gd name="T51" fmla="*/ 116 h 144"/>
              <a:gd name="T52" fmla="*/ 9 w 146"/>
              <a:gd name="T53" fmla="*/ 108 h 144"/>
              <a:gd name="T54" fmla="*/ 0 w 146"/>
              <a:gd name="T55"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44">
                <a:moveTo>
                  <a:pt x="0" y="32"/>
                </a:moveTo>
                <a:lnTo>
                  <a:pt x="48" y="20"/>
                </a:lnTo>
                <a:lnTo>
                  <a:pt x="53" y="24"/>
                </a:lnTo>
                <a:lnTo>
                  <a:pt x="55" y="22"/>
                </a:lnTo>
                <a:lnTo>
                  <a:pt x="55" y="20"/>
                </a:lnTo>
                <a:lnTo>
                  <a:pt x="127" y="0"/>
                </a:lnTo>
                <a:lnTo>
                  <a:pt x="146" y="60"/>
                </a:lnTo>
                <a:lnTo>
                  <a:pt x="144" y="65"/>
                </a:lnTo>
                <a:lnTo>
                  <a:pt x="141" y="70"/>
                </a:lnTo>
                <a:lnTo>
                  <a:pt x="141" y="72"/>
                </a:lnTo>
                <a:lnTo>
                  <a:pt x="144" y="75"/>
                </a:lnTo>
                <a:lnTo>
                  <a:pt x="134" y="77"/>
                </a:lnTo>
                <a:lnTo>
                  <a:pt x="110" y="87"/>
                </a:lnTo>
                <a:lnTo>
                  <a:pt x="103" y="84"/>
                </a:lnTo>
                <a:lnTo>
                  <a:pt x="101" y="87"/>
                </a:lnTo>
                <a:lnTo>
                  <a:pt x="101" y="92"/>
                </a:lnTo>
                <a:lnTo>
                  <a:pt x="98" y="94"/>
                </a:lnTo>
                <a:lnTo>
                  <a:pt x="84" y="96"/>
                </a:lnTo>
                <a:lnTo>
                  <a:pt x="62" y="104"/>
                </a:lnTo>
                <a:lnTo>
                  <a:pt x="60" y="101"/>
                </a:lnTo>
                <a:lnTo>
                  <a:pt x="50" y="116"/>
                </a:lnTo>
                <a:lnTo>
                  <a:pt x="21" y="137"/>
                </a:lnTo>
                <a:lnTo>
                  <a:pt x="9" y="144"/>
                </a:lnTo>
                <a:lnTo>
                  <a:pt x="2" y="135"/>
                </a:lnTo>
                <a:lnTo>
                  <a:pt x="14" y="123"/>
                </a:lnTo>
                <a:lnTo>
                  <a:pt x="17" y="116"/>
                </a:lnTo>
                <a:lnTo>
                  <a:pt x="9" y="108"/>
                </a:lnTo>
                <a:lnTo>
                  <a:pt x="0" y="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38">
            <a:extLst>
              <a:ext uri="{FF2B5EF4-FFF2-40B4-BE49-F238E27FC236}">
                <a16:creationId xmlns:a16="http://schemas.microsoft.com/office/drawing/2014/main" id="{904BDE2A-8BE0-4AFD-AEBF-3811418E8FBE}"/>
              </a:ext>
            </a:extLst>
          </p:cNvPr>
          <p:cNvSpPr>
            <a:spLocks/>
          </p:cNvSpPr>
          <p:nvPr/>
        </p:nvSpPr>
        <p:spPr bwMode="auto">
          <a:xfrm>
            <a:off x="23769093" y="7152572"/>
            <a:ext cx="1632069" cy="1610817"/>
          </a:xfrm>
          <a:custGeom>
            <a:avLst/>
            <a:gdLst>
              <a:gd name="T0" fmla="*/ 127 w 384"/>
              <a:gd name="T1" fmla="*/ 0 h 379"/>
              <a:gd name="T2" fmla="*/ 127 w 384"/>
              <a:gd name="T3" fmla="*/ 16 h 379"/>
              <a:gd name="T4" fmla="*/ 132 w 384"/>
              <a:gd name="T5" fmla="*/ 33 h 379"/>
              <a:gd name="T6" fmla="*/ 123 w 384"/>
              <a:gd name="T7" fmla="*/ 81 h 379"/>
              <a:gd name="T8" fmla="*/ 123 w 384"/>
              <a:gd name="T9" fmla="*/ 96 h 379"/>
              <a:gd name="T10" fmla="*/ 115 w 384"/>
              <a:gd name="T11" fmla="*/ 117 h 379"/>
              <a:gd name="T12" fmla="*/ 96 w 384"/>
              <a:gd name="T13" fmla="*/ 136 h 379"/>
              <a:gd name="T14" fmla="*/ 84 w 384"/>
              <a:gd name="T15" fmla="*/ 144 h 379"/>
              <a:gd name="T16" fmla="*/ 72 w 384"/>
              <a:gd name="T17" fmla="*/ 149 h 379"/>
              <a:gd name="T18" fmla="*/ 63 w 384"/>
              <a:gd name="T19" fmla="*/ 161 h 379"/>
              <a:gd name="T20" fmla="*/ 58 w 384"/>
              <a:gd name="T21" fmla="*/ 192 h 379"/>
              <a:gd name="T22" fmla="*/ 41 w 384"/>
              <a:gd name="T23" fmla="*/ 189 h 379"/>
              <a:gd name="T24" fmla="*/ 27 w 384"/>
              <a:gd name="T25" fmla="*/ 216 h 379"/>
              <a:gd name="T26" fmla="*/ 27 w 384"/>
              <a:gd name="T27" fmla="*/ 240 h 379"/>
              <a:gd name="T28" fmla="*/ 12 w 384"/>
              <a:gd name="T29" fmla="*/ 259 h 379"/>
              <a:gd name="T30" fmla="*/ 3 w 384"/>
              <a:gd name="T31" fmla="*/ 273 h 379"/>
              <a:gd name="T32" fmla="*/ 3 w 384"/>
              <a:gd name="T33" fmla="*/ 290 h 379"/>
              <a:gd name="T34" fmla="*/ 22 w 384"/>
              <a:gd name="T35" fmla="*/ 317 h 379"/>
              <a:gd name="T36" fmla="*/ 36 w 384"/>
              <a:gd name="T37" fmla="*/ 336 h 379"/>
              <a:gd name="T38" fmla="*/ 48 w 384"/>
              <a:gd name="T39" fmla="*/ 341 h 379"/>
              <a:gd name="T40" fmla="*/ 53 w 384"/>
              <a:gd name="T41" fmla="*/ 343 h 379"/>
              <a:gd name="T42" fmla="*/ 65 w 384"/>
              <a:gd name="T43" fmla="*/ 348 h 379"/>
              <a:gd name="T44" fmla="*/ 65 w 384"/>
              <a:gd name="T45" fmla="*/ 358 h 379"/>
              <a:gd name="T46" fmla="*/ 96 w 384"/>
              <a:gd name="T47" fmla="*/ 377 h 379"/>
              <a:gd name="T48" fmla="*/ 115 w 384"/>
              <a:gd name="T49" fmla="*/ 370 h 379"/>
              <a:gd name="T50" fmla="*/ 123 w 384"/>
              <a:gd name="T51" fmla="*/ 360 h 379"/>
              <a:gd name="T52" fmla="*/ 135 w 384"/>
              <a:gd name="T53" fmla="*/ 370 h 379"/>
              <a:gd name="T54" fmla="*/ 161 w 384"/>
              <a:gd name="T55" fmla="*/ 360 h 379"/>
              <a:gd name="T56" fmla="*/ 168 w 384"/>
              <a:gd name="T57" fmla="*/ 346 h 379"/>
              <a:gd name="T58" fmla="*/ 190 w 384"/>
              <a:gd name="T59" fmla="*/ 334 h 379"/>
              <a:gd name="T60" fmla="*/ 209 w 384"/>
              <a:gd name="T61" fmla="*/ 319 h 379"/>
              <a:gd name="T62" fmla="*/ 207 w 384"/>
              <a:gd name="T63" fmla="*/ 300 h 379"/>
              <a:gd name="T64" fmla="*/ 240 w 384"/>
              <a:gd name="T65" fmla="*/ 204 h 379"/>
              <a:gd name="T66" fmla="*/ 252 w 384"/>
              <a:gd name="T67" fmla="*/ 209 h 379"/>
              <a:gd name="T68" fmla="*/ 259 w 384"/>
              <a:gd name="T69" fmla="*/ 218 h 379"/>
              <a:gd name="T70" fmla="*/ 279 w 384"/>
              <a:gd name="T71" fmla="*/ 204 h 379"/>
              <a:gd name="T72" fmla="*/ 291 w 384"/>
              <a:gd name="T73" fmla="*/ 168 h 379"/>
              <a:gd name="T74" fmla="*/ 308 w 384"/>
              <a:gd name="T75" fmla="*/ 156 h 379"/>
              <a:gd name="T76" fmla="*/ 320 w 384"/>
              <a:gd name="T77" fmla="*/ 146 h 379"/>
              <a:gd name="T78" fmla="*/ 329 w 384"/>
              <a:gd name="T79" fmla="*/ 127 h 379"/>
              <a:gd name="T80" fmla="*/ 327 w 384"/>
              <a:gd name="T81" fmla="*/ 122 h 379"/>
              <a:gd name="T82" fmla="*/ 329 w 384"/>
              <a:gd name="T83" fmla="*/ 98 h 379"/>
              <a:gd name="T84" fmla="*/ 372 w 384"/>
              <a:gd name="T85" fmla="*/ 120 h 379"/>
              <a:gd name="T86" fmla="*/ 380 w 384"/>
              <a:gd name="T87" fmla="*/ 120 h 379"/>
              <a:gd name="T88" fmla="*/ 384 w 384"/>
              <a:gd name="T89" fmla="*/ 98 h 379"/>
              <a:gd name="T90" fmla="*/ 370 w 384"/>
              <a:gd name="T91" fmla="*/ 79 h 379"/>
              <a:gd name="T92" fmla="*/ 360 w 384"/>
              <a:gd name="T93" fmla="*/ 72 h 379"/>
              <a:gd name="T94" fmla="*/ 348 w 384"/>
              <a:gd name="T95" fmla="*/ 67 h 379"/>
              <a:gd name="T96" fmla="*/ 317 w 384"/>
              <a:gd name="T97" fmla="*/ 84 h 379"/>
              <a:gd name="T98" fmla="*/ 298 w 384"/>
              <a:gd name="T99" fmla="*/ 86 h 379"/>
              <a:gd name="T100" fmla="*/ 288 w 384"/>
              <a:gd name="T101" fmla="*/ 91 h 379"/>
              <a:gd name="T102" fmla="*/ 276 w 384"/>
              <a:gd name="T103" fmla="*/ 103 h 379"/>
              <a:gd name="T104" fmla="*/ 252 w 384"/>
              <a:gd name="T105" fmla="*/ 124 h 379"/>
              <a:gd name="T106" fmla="*/ 243 w 384"/>
              <a:gd name="T107" fmla="*/ 134 h 379"/>
              <a:gd name="T108" fmla="*/ 147 w 384"/>
              <a:gd name="T109" fmla="*/ 9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379">
                <a:moveTo>
                  <a:pt x="132" y="0"/>
                </a:moveTo>
                <a:lnTo>
                  <a:pt x="127" y="0"/>
                </a:lnTo>
                <a:lnTo>
                  <a:pt x="123" y="4"/>
                </a:lnTo>
                <a:lnTo>
                  <a:pt x="127" y="16"/>
                </a:lnTo>
                <a:lnTo>
                  <a:pt x="115" y="26"/>
                </a:lnTo>
                <a:lnTo>
                  <a:pt x="132" y="33"/>
                </a:lnTo>
                <a:lnTo>
                  <a:pt x="125" y="72"/>
                </a:lnTo>
                <a:lnTo>
                  <a:pt x="123" y="81"/>
                </a:lnTo>
                <a:lnTo>
                  <a:pt x="123" y="91"/>
                </a:lnTo>
                <a:lnTo>
                  <a:pt x="123" y="96"/>
                </a:lnTo>
                <a:lnTo>
                  <a:pt x="125" y="108"/>
                </a:lnTo>
                <a:lnTo>
                  <a:pt x="115" y="117"/>
                </a:lnTo>
                <a:lnTo>
                  <a:pt x="111" y="117"/>
                </a:lnTo>
                <a:lnTo>
                  <a:pt x="96" y="136"/>
                </a:lnTo>
                <a:lnTo>
                  <a:pt x="96" y="141"/>
                </a:lnTo>
                <a:lnTo>
                  <a:pt x="84" y="144"/>
                </a:lnTo>
                <a:lnTo>
                  <a:pt x="79" y="141"/>
                </a:lnTo>
                <a:lnTo>
                  <a:pt x="72" y="149"/>
                </a:lnTo>
                <a:lnTo>
                  <a:pt x="70" y="153"/>
                </a:lnTo>
                <a:lnTo>
                  <a:pt x="63" y="161"/>
                </a:lnTo>
                <a:lnTo>
                  <a:pt x="55" y="177"/>
                </a:lnTo>
                <a:lnTo>
                  <a:pt x="58" y="192"/>
                </a:lnTo>
                <a:lnTo>
                  <a:pt x="48" y="204"/>
                </a:lnTo>
                <a:lnTo>
                  <a:pt x="41" y="189"/>
                </a:lnTo>
                <a:lnTo>
                  <a:pt x="34" y="189"/>
                </a:lnTo>
                <a:lnTo>
                  <a:pt x="27" y="216"/>
                </a:lnTo>
                <a:lnTo>
                  <a:pt x="29" y="228"/>
                </a:lnTo>
                <a:lnTo>
                  <a:pt x="27" y="240"/>
                </a:lnTo>
                <a:lnTo>
                  <a:pt x="19" y="245"/>
                </a:lnTo>
                <a:lnTo>
                  <a:pt x="12" y="259"/>
                </a:lnTo>
                <a:lnTo>
                  <a:pt x="0" y="259"/>
                </a:lnTo>
                <a:lnTo>
                  <a:pt x="3" y="273"/>
                </a:lnTo>
                <a:lnTo>
                  <a:pt x="3" y="283"/>
                </a:lnTo>
                <a:lnTo>
                  <a:pt x="3" y="290"/>
                </a:lnTo>
                <a:lnTo>
                  <a:pt x="5" y="295"/>
                </a:lnTo>
                <a:lnTo>
                  <a:pt x="22" y="317"/>
                </a:lnTo>
                <a:lnTo>
                  <a:pt x="34" y="334"/>
                </a:lnTo>
                <a:lnTo>
                  <a:pt x="36" y="336"/>
                </a:lnTo>
                <a:lnTo>
                  <a:pt x="39" y="336"/>
                </a:lnTo>
                <a:lnTo>
                  <a:pt x="48" y="341"/>
                </a:lnTo>
                <a:lnTo>
                  <a:pt x="51" y="343"/>
                </a:lnTo>
                <a:lnTo>
                  <a:pt x="53" y="343"/>
                </a:lnTo>
                <a:lnTo>
                  <a:pt x="58" y="348"/>
                </a:lnTo>
                <a:lnTo>
                  <a:pt x="65" y="348"/>
                </a:lnTo>
                <a:lnTo>
                  <a:pt x="67" y="350"/>
                </a:lnTo>
                <a:lnTo>
                  <a:pt x="65" y="358"/>
                </a:lnTo>
                <a:lnTo>
                  <a:pt x="79" y="370"/>
                </a:lnTo>
                <a:lnTo>
                  <a:pt x="96" y="377"/>
                </a:lnTo>
                <a:lnTo>
                  <a:pt x="106" y="379"/>
                </a:lnTo>
                <a:lnTo>
                  <a:pt x="115" y="370"/>
                </a:lnTo>
                <a:lnTo>
                  <a:pt x="115" y="365"/>
                </a:lnTo>
                <a:lnTo>
                  <a:pt x="123" y="360"/>
                </a:lnTo>
                <a:lnTo>
                  <a:pt x="130" y="367"/>
                </a:lnTo>
                <a:lnTo>
                  <a:pt x="135" y="370"/>
                </a:lnTo>
                <a:lnTo>
                  <a:pt x="139" y="367"/>
                </a:lnTo>
                <a:lnTo>
                  <a:pt x="161" y="360"/>
                </a:lnTo>
                <a:lnTo>
                  <a:pt x="166" y="346"/>
                </a:lnTo>
                <a:lnTo>
                  <a:pt x="168" y="346"/>
                </a:lnTo>
                <a:lnTo>
                  <a:pt x="173" y="350"/>
                </a:lnTo>
                <a:lnTo>
                  <a:pt x="190" y="334"/>
                </a:lnTo>
                <a:lnTo>
                  <a:pt x="195" y="338"/>
                </a:lnTo>
                <a:lnTo>
                  <a:pt x="209" y="319"/>
                </a:lnTo>
                <a:lnTo>
                  <a:pt x="207" y="312"/>
                </a:lnTo>
                <a:lnTo>
                  <a:pt x="207" y="300"/>
                </a:lnTo>
                <a:lnTo>
                  <a:pt x="221" y="273"/>
                </a:lnTo>
                <a:lnTo>
                  <a:pt x="240" y="204"/>
                </a:lnTo>
                <a:lnTo>
                  <a:pt x="243" y="201"/>
                </a:lnTo>
                <a:lnTo>
                  <a:pt x="252" y="209"/>
                </a:lnTo>
                <a:lnTo>
                  <a:pt x="255" y="213"/>
                </a:lnTo>
                <a:lnTo>
                  <a:pt x="259" y="218"/>
                </a:lnTo>
                <a:lnTo>
                  <a:pt x="271" y="216"/>
                </a:lnTo>
                <a:lnTo>
                  <a:pt x="279" y="204"/>
                </a:lnTo>
                <a:lnTo>
                  <a:pt x="284" y="177"/>
                </a:lnTo>
                <a:lnTo>
                  <a:pt x="291" y="168"/>
                </a:lnTo>
                <a:lnTo>
                  <a:pt x="300" y="173"/>
                </a:lnTo>
                <a:lnTo>
                  <a:pt x="308" y="156"/>
                </a:lnTo>
                <a:lnTo>
                  <a:pt x="315" y="153"/>
                </a:lnTo>
                <a:lnTo>
                  <a:pt x="320" y="146"/>
                </a:lnTo>
                <a:lnTo>
                  <a:pt x="324" y="132"/>
                </a:lnTo>
                <a:lnTo>
                  <a:pt x="329" y="127"/>
                </a:lnTo>
                <a:lnTo>
                  <a:pt x="329" y="124"/>
                </a:lnTo>
                <a:lnTo>
                  <a:pt x="327" y="122"/>
                </a:lnTo>
                <a:lnTo>
                  <a:pt x="329" y="100"/>
                </a:lnTo>
                <a:lnTo>
                  <a:pt x="329" y="98"/>
                </a:lnTo>
                <a:lnTo>
                  <a:pt x="334" y="93"/>
                </a:lnTo>
                <a:lnTo>
                  <a:pt x="372" y="120"/>
                </a:lnTo>
                <a:lnTo>
                  <a:pt x="377" y="120"/>
                </a:lnTo>
                <a:lnTo>
                  <a:pt x="380" y="120"/>
                </a:lnTo>
                <a:lnTo>
                  <a:pt x="384" y="98"/>
                </a:lnTo>
                <a:lnTo>
                  <a:pt x="384" y="98"/>
                </a:lnTo>
                <a:lnTo>
                  <a:pt x="375" y="79"/>
                </a:lnTo>
                <a:lnTo>
                  <a:pt x="370" y="79"/>
                </a:lnTo>
                <a:lnTo>
                  <a:pt x="368" y="69"/>
                </a:lnTo>
                <a:lnTo>
                  <a:pt x="360" y="72"/>
                </a:lnTo>
                <a:lnTo>
                  <a:pt x="353" y="72"/>
                </a:lnTo>
                <a:lnTo>
                  <a:pt x="348" y="67"/>
                </a:lnTo>
                <a:lnTo>
                  <a:pt x="322" y="76"/>
                </a:lnTo>
                <a:lnTo>
                  <a:pt x="317" y="84"/>
                </a:lnTo>
                <a:lnTo>
                  <a:pt x="308" y="88"/>
                </a:lnTo>
                <a:lnTo>
                  <a:pt x="298" y="86"/>
                </a:lnTo>
                <a:lnTo>
                  <a:pt x="293" y="81"/>
                </a:lnTo>
                <a:lnTo>
                  <a:pt x="288" y="91"/>
                </a:lnTo>
                <a:lnTo>
                  <a:pt x="281" y="93"/>
                </a:lnTo>
                <a:lnTo>
                  <a:pt x="276" y="103"/>
                </a:lnTo>
                <a:lnTo>
                  <a:pt x="269" y="105"/>
                </a:lnTo>
                <a:lnTo>
                  <a:pt x="252" y="124"/>
                </a:lnTo>
                <a:lnTo>
                  <a:pt x="247" y="127"/>
                </a:lnTo>
                <a:lnTo>
                  <a:pt x="243" y="134"/>
                </a:lnTo>
                <a:lnTo>
                  <a:pt x="231" y="79"/>
                </a:lnTo>
                <a:lnTo>
                  <a:pt x="147" y="96"/>
                </a:lnTo>
                <a:lnTo>
                  <a:pt x="13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39">
            <a:extLst>
              <a:ext uri="{FF2B5EF4-FFF2-40B4-BE49-F238E27FC236}">
                <a16:creationId xmlns:a16="http://schemas.microsoft.com/office/drawing/2014/main" id="{E652881D-CF59-40C9-9D24-CDE21F61508A}"/>
              </a:ext>
            </a:extLst>
          </p:cNvPr>
          <p:cNvSpPr>
            <a:spLocks/>
          </p:cNvSpPr>
          <p:nvPr/>
        </p:nvSpPr>
        <p:spPr bwMode="auto">
          <a:xfrm>
            <a:off x="22808553" y="6557546"/>
            <a:ext cx="1521564" cy="1695820"/>
          </a:xfrm>
          <a:custGeom>
            <a:avLst/>
            <a:gdLst>
              <a:gd name="T0" fmla="*/ 32 w 358"/>
              <a:gd name="T1" fmla="*/ 349 h 399"/>
              <a:gd name="T2" fmla="*/ 48 w 358"/>
              <a:gd name="T3" fmla="*/ 353 h 399"/>
              <a:gd name="T4" fmla="*/ 63 w 358"/>
              <a:gd name="T5" fmla="*/ 349 h 399"/>
              <a:gd name="T6" fmla="*/ 84 w 358"/>
              <a:gd name="T7" fmla="*/ 375 h 399"/>
              <a:gd name="T8" fmla="*/ 116 w 358"/>
              <a:gd name="T9" fmla="*/ 380 h 399"/>
              <a:gd name="T10" fmla="*/ 140 w 358"/>
              <a:gd name="T11" fmla="*/ 382 h 399"/>
              <a:gd name="T12" fmla="*/ 159 w 358"/>
              <a:gd name="T13" fmla="*/ 387 h 399"/>
              <a:gd name="T14" fmla="*/ 173 w 358"/>
              <a:gd name="T15" fmla="*/ 382 h 399"/>
              <a:gd name="T16" fmla="*/ 183 w 358"/>
              <a:gd name="T17" fmla="*/ 375 h 399"/>
              <a:gd name="T18" fmla="*/ 197 w 358"/>
              <a:gd name="T19" fmla="*/ 375 h 399"/>
              <a:gd name="T20" fmla="*/ 214 w 358"/>
              <a:gd name="T21" fmla="*/ 389 h 399"/>
              <a:gd name="T22" fmla="*/ 226 w 358"/>
              <a:gd name="T23" fmla="*/ 399 h 399"/>
              <a:gd name="T24" fmla="*/ 245 w 358"/>
              <a:gd name="T25" fmla="*/ 385 h 399"/>
              <a:gd name="T26" fmla="*/ 255 w 358"/>
              <a:gd name="T27" fmla="*/ 368 h 399"/>
              <a:gd name="T28" fmla="*/ 260 w 358"/>
              <a:gd name="T29" fmla="*/ 329 h 399"/>
              <a:gd name="T30" fmla="*/ 274 w 358"/>
              <a:gd name="T31" fmla="*/ 344 h 399"/>
              <a:gd name="T32" fmla="*/ 281 w 358"/>
              <a:gd name="T33" fmla="*/ 317 h 399"/>
              <a:gd name="T34" fmla="*/ 296 w 358"/>
              <a:gd name="T35" fmla="*/ 293 h 399"/>
              <a:gd name="T36" fmla="*/ 305 w 358"/>
              <a:gd name="T37" fmla="*/ 281 h 399"/>
              <a:gd name="T38" fmla="*/ 322 w 358"/>
              <a:gd name="T39" fmla="*/ 281 h 399"/>
              <a:gd name="T40" fmla="*/ 337 w 358"/>
              <a:gd name="T41" fmla="*/ 257 h 399"/>
              <a:gd name="T42" fmla="*/ 351 w 358"/>
              <a:gd name="T43" fmla="*/ 248 h 399"/>
              <a:gd name="T44" fmla="*/ 349 w 358"/>
              <a:gd name="T45" fmla="*/ 231 h 399"/>
              <a:gd name="T46" fmla="*/ 351 w 358"/>
              <a:gd name="T47" fmla="*/ 212 h 399"/>
              <a:gd name="T48" fmla="*/ 341 w 358"/>
              <a:gd name="T49" fmla="*/ 166 h 399"/>
              <a:gd name="T50" fmla="*/ 349 w 358"/>
              <a:gd name="T51" fmla="*/ 144 h 399"/>
              <a:gd name="T52" fmla="*/ 358 w 358"/>
              <a:gd name="T53" fmla="*/ 140 h 399"/>
              <a:gd name="T54" fmla="*/ 291 w 358"/>
              <a:gd name="T55" fmla="*/ 19 h 399"/>
              <a:gd name="T56" fmla="*/ 267 w 358"/>
              <a:gd name="T57" fmla="*/ 36 h 399"/>
              <a:gd name="T58" fmla="*/ 238 w 358"/>
              <a:gd name="T59" fmla="*/ 65 h 399"/>
              <a:gd name="T60" fmla="*/ 217 w 358"/>
              <a:gd name="T61" fmla="*/ 65 h 399"/>
              <a:gd name="T62" fmla="*/ 190 w 358"/>
              <a:gd name="T63" fmla="*/ 84 h 399"/>
              <a:gd name="T64" fmla="*/ 168 w 358"/>
              <a:gd name="T65" fmla="*/ 77 h 399"/>
              <a:gd name="T66" fmla="*/ 156 w 358"/>
              <a:gd name="T67" fmla="*/ 77 h 399"/>
              <a:gd name="T68" fmla="*/ 159 w 358"/>
              <a:gd name="T69" fmla="*/ 70 h 399"/>
              <a:gd name="T70" fmla="*/ 120 w 358"/>
              <a:gd name="T71" fmla="*/ 60 h 399"/>
              <a:gd name="T72" fmla="*/ 104 w 358"/>
              <a:gd name="T73" fmla="*/ 60 h 399"/>
              <a:gd name="T74" fmla="*/ 0 w 358"/>
              <a:gd name="T75" fmla="*/ 7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399">
                <a:moveTo>
                  <a:pt x="0" y="70"/>
                </a:moveTo>
                <a:lnTo>
                  <a:pt x="32" y="349"/>
                </a:lnTo>
                <a:lnTo>
                  <a:pt x="39" y="349"/>
                </a:lnTo>
                <a:lnTo>
                  <a:pt x="48" y="353"/>
                </a:lnTo>
                <a:lnTo>
                  <a:pt x="53" y="353"/>
                </a:lnTo>
                <a:lnTo>
                  <a:pt x="63" y="349"/>
                </a:lnTo>
                <a:lnTo>
                  <a:pt x="80" y="361"/>
                </a:lnTo>
                <a:lnTo>
                  <a:pt x="84" y="375"/>
                </a:lnTo>
                <a:lnTo>
                  <a:pt x="96" y="380"/>
                </a:lnTo>
                <a:lnTo>
                  <a:pt x="116" y="380"/>
                </a:lnTo>
                <a:lnTo>
                  <a:pt x="132" y="392"/>
                </a:lnTo>
                <a:lnTo>
                  <a:pt x="140" y="382"/>
                </a:lnTo>
                <a:lnTo>
                  <a:pt x="144" y="382"/>
                </a:lnTo>
                <a:lnTo>
                  <a:pt x="159" y="387"/>
                </a:lnTo>
                <a:lnTo>
                  <a:pt x="173" y="385"/>
                </a:lnTo>
                <a:lnTo>
                  <a:pt x="173" y="382"/>
                </a:lnTo>
                <a:lnTo>
                  <a:pt x="180" y="380"/>
                </a:lnTo>
                <a:lnTo>
                  <a:pt x="183" y="375"/>
                </a:lnTo>
                <a:lnTo>
                  <a:pt x="193" y="368"/>
                </a:lnTo>
                <a:lnTo>
                  <a:pt x="197" y="375"/>
                </a:lnTo>
                <a:lnTo>
                  <a:pt x="205" y="387"/>
                </a:lnTo>
                <a:lnTo>
                  <a:pt x="214" y="389"/>
                </a:lnTo>
                <a:lnTo>
                  <a:pt x="224" y="397"/>
                </a:lnTo>
                <a:lnTo>
                  <a:pt x="226" y="399"/>
                </a:lnTo>
                <a:lnTo>
                  <a:pt x="238" y="399"/>
                </a:lnTo>
                <a:lnTo>
                  <a:pt x="245" y="385"/>
                </a:lnTo>
                <a:lnTo>
                  <a:pt x="253" y="380"/>
                </a:lnTo>
                <a:lnTo>
                  <a:pt x="255" y="368"/>
                </a:lnTo>
                <a:lnTo>
                  <a:pt x="253" y="356"/>
                </a:lnTo>
                <a:lnTo>
                  <a:pt x="260" y="329"/>
                </a:lnTo>
                <a:lnTo>
                  <a:pt x="267" y="329"/>
                </a:lnTo>
                <a:lnTo>
                  <a:pt x="274" y="344"/>
                </a:lnTo>
                <a:lnTo>
                  <a:pt x="284" y="332"/>
                </a:lnTo>
                <a:lnTo>
                  <a:pt x="281" y="317"/>
                </a:lnTo>
                <a:lnTo>
                  <a:pt x="289" y="301"/>
                </a:lnTo>
                <a:lnTo>
                  <a:pt x="296" y="293"/>
                </a:lnTo>
                <a:lnTo>
                  <a:pt x="298" y="289"/>
                </a:lnTo>
                <a:lnTo>
                  <a:pt x="305" y="281"/>
                </a:lnTo>
                <a:lnTo>
                  <a:pt x="310" y="284"/>
                </a:lnTo>
                <a:lnTo>
                  <a:pt x="322" y="281"/>
                </a:lnTo>
                <a:lnTo>
                  <a:pt x="322" y="276"/>
                </a:lnTo>
                <a:lnTo>
                  <a:pt x="337" y="257"/>
                </a:lnTo>
                <a:lnTo>
                  <a:pt x="341" y="257"/>
                </a:lnTo>
                <a:lnTo>
                  <a:pt x="351" y="248"/>
                </a:lnTo>
                <a:lnTo>
                  <a:pt x="349" y="236"/>
                </a:lnTo>
                <a:lnTo>
                  <a:pt x="349" y="231"/>
                </a:lnTo>
                <a:lnTo>
                  <a:pt x="349" y="221"/>
                </a:lnTo>
                <a:lnTo>
                  <a:pt x="351" y="212"/>
                </a:lnTo>
                <a:lnTo>
                  <a:pt x="358" y="173"/>
                </a:lnTo>
                <a:lnTo>
                  <a:pt x="341" y="166"/>
                </a:lnTo>
                <a:lnTo>
                  <a:pt x="353" y="156"/>
                </a:lnTo>
                <a:lnTo>
                  <a:pt x="349" y="144"/>
                </a:lnTo>
                <a:lnTo>
                  <a:pt x="353" y="140"/>
                </a:lnTo>
                <a:lnTo>
                  <a:pt x="358" y="140"/>
                </a:lnTo>
                <a:lnTo>
                  <a:pt x="332" y="0"/>
                </a:lnTo>
                <a:lnTo>
                  <a:pt x="291" y="19"/>
                </a:lnTo>
                <a:lnTo>
                  <a:pt x="274" y="31"/>
                </a:lnTo>
                <a:lnTo>
                  <a:pt x="267" y="36"/>
                </a:lnTo>
                <a:lnTo>
                  <a:pt x="243" y="63"/>
                </a:lnTo>
                <a:lnTo>
                  <a:pt x="238" y="65"/>
                </a:lnTo>
                <a:lnTo>
                  <a:pt x="231" y="65"/>
                </a:lnTo>
                <a:lnTo>
                  <a:pt x="217" y="65"/>
                </a:lnTo>
                <a:lnTo>
                  <a:pt x="209" y="67"/>
                </a:lnTo>
                <a:lnTo>
                  <a:pt x="190" y="84"/>
                </a:lnTo>
                <a:lnTo>
                  <a:pt x="183" y="82"/>
                </a:lnTo>
                <a:lnTo>
                  <a:pt x="168" y="77"/>
                </a:lnTo>
                <a:lnTo>
                  <a:pt x="164" y="79"/>
                </a:lnTo>
                <a:lnTo>
                  <a:pt x="156" y="77"/>
                </a:lnTo>
                <a:lnTo>
                  <a:pt x="161" y="70"/>
                </a:lnTo>
                <a:lnTo>
                  <a:pt x="159" y="70"/>
                </a:lnTo>
                <a:lnTo>
                  <a:pt x="147" y="67"/>
                </a:lnTo>
                <a:lnTo>
                  <a:pt x="120" y="60"/>
                </a:lnTo>
                <a:lnTo>
                  <a:pt x="116" y="58"/>
                </a:lnTo>
                <a:lnTo>
                  <a:pt x="104" y="60"/>
                </a:lnTo>
                <a:lnTo>
                  <a:pt x="104" y="55"/>
                </a:lnTo>
                <a:lnTo>
                  <a:pt x="0" y="7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40">
            <a:extLst>
              <a:ext uri="{FF2B5EF4-FFF2-40B4-BE49-F238E27FC236}">
                <a16:creationId xmlns:a16="http://schemas.microsoft.com/office/drawing/2014/main" id="{9988323C-A238-4DFC-937D-B6B26910159F}"/>
              </a:ext>
            </a:extLst>
          </p:cNvPr>
          <p:cNvSpPr>
            <a:spLocks/>
          </p:cNvSpPr>
          <p:nvPr/>
        </p:nvSpPr>
        <p:spPr bwMode="auto">
          <a:xfrm>
            <a:off x="21860764" y="6833807"/>
            <a:ext cx="1092298" cy="1929582"/>
          </a:xfrm>
          <a:custGeom>
            <a:avLst/>
            <a:gdLst>
              <a:gd name="T0" fmla="*/ 7 w 257"/>
              <a:gd name="T1" fmla="*/ 26 h 454"/>
              <a:gd name="T2" fmla="*/ 29 w 257"/>
              <a:gd name="T3" fmla="*/ 281 h 454"/>
              <a:gd name="T4" fmla="*/ 26 w 257"/>
              <a:gd name="T5" fmla="*/ 286 h 454"/>
              <a:gd name="T6" fmla="*/ 26 w 257"/>
              <a:gd name="T7" fmla="*/ 296 h 454"/>
              <a:gd name="T8" fmla="*/ 24 w 257"/>
              <a:gd name="T9" fmla="*/ 308 h 454"/>
              <a:gd name="T10" fmla="*/ 34 w 257"/>
              <a:gd name="T11" fmla="*/ 329 h 454"/>
              <a:gd name="T12" fmla="*/ 36 w 257"/>
              <a:gd name="T13" fmla="*/ 351 h 454"/>
              <a:gd name="T14" fmla="*/ 26 w 257"/>
              <a:gd name="T15" fmla="*/ 373 h 454"/>
              <a:gd name="T16" fmla="*/ 24 w 257"/>
              <a:gd name="T17" fmla="*/ 380 h 454"/>
              <a:gd name="T18" fmla="*/ 17 w 257"/>
              <a:gd name="T19" fmla="*/ 397 h 454"/>
              <a:gd name="T20" fmla="*/ 2 w 257"/>
              <a:gd name="T21" fmla="*/ 409 h 454"/>
              <a:gd name="T22" fmla="*/ 2 w 257"/>
              <a:gd name="T23" fmla="*/ 425 h 454"/>
              <a:gd name="T24" fmla="*/ 0 w 257"/>
              <a:gd name="T25" fmla="*/ 445 h 454"/>
              <a:gd name="T26" fmla="*/ 0 w 257"/>
              <a:gd name="T27" fmla="*/ 449 h 454"/>
              <a:gd name="T28" fmla="*/ 0 w 257"/>
              <a:gd name="T29" fmla="*/ 454 h 454"/>
              <a:gd name="T30" fmla="*/ 0 w 257"/>
              <a:gd name="T31" fmla="*/ 454 h 454"/>
              <a:gd name="T32" fmla="*/ 7 w 257"/>
              <a:gd name="T33" fmla="*/ 454 h 454"/>
              <a:gd name="T34" fmla="*/ 14 w 257"/>
              <a:gd name="T35" fmla="*/ 452 h 454"/>
              <a:gd name="T36" fmla="*/ 12 w 257"/>
              <a:gd name="T37" fmla="*/ 447 h 454"/>
              <a:gd name="T38" fmla="*/ 14 w 257"/>
              <a:gd name="T39" fmla="*/ 440 h 454"/>
              <a:gd name="T40" fmla="*/ 31 w 257"/>
              <a:gd name="T41" fmla="*/ 442 h 454"/>
              <a:gd name="T42" fmla="*/ 50 w 257"/>
              <a:gd name="T43" fmla="*/ 435 h 454"/>
              <a:gd name="T44" fmla="*/ 77 w 257"/>
              <a:gd name="T45" fmla="*/ 445 h 454"/>
              <a:gd name="T46" fmla="*/ 79 w 257"/>
              <a:gd name="T47" fmla="*/ 447 h 454"/>
              <a:gd name="T48" fmla="*/ 84 w 257"/>
              <a:gd name="T49" fmla="*/ 447 h 454"/>
              <a:gd name="T50" fmla="*/ 89 w 257"/>
              <a:gd name="T51" fmla="*/ 430 h 454"/>
              <a:gd name="T52" fmla="*/ 103 w 257"/>
              <a:gd name="T53" fmla="*/ 425 h 454"/>
              <a:gd name="T54" fmla="*/ 111 w 257"/>
              <a:gd name="T55" fmla="*/ 433 h 454"/>
              <a:gd name="T56" fmla="*/ 118 w 257"/>
              <a:gd name="T57" fmla="*/ 437 h 454"/>
              <a:gd name="T58" fmla="*/ 125 w 257"/>
              <a:gd name="T59" fmla="*/ 433 h 454"/>
              <a:gd name="T60" fmla="*/ 132 w 257"/>
              <a:gd name="T61" fmla="*/ 411 h 454"/>
              <a:gd name="T62" fmla="*/ 137 w 257"/>
              <a:gd name="T63" fmla="*/ 404 h 454"/>
              <a:gd name="T64" fmla="*/ 142 w 257"/>
              <a:gd name="T65" fmla="*/ 404 h 454"/>
              <a:gd name="T66" fmla="*/ 151 w 257"/>
              <a:gd name="T67" fmla="*/ 416 h 454"/>
              <a:gd name="T68" fmla="*/ 173 w 257"/>
              <a:gd name="T69" fmla="*/ 416 h 454"/>
              <a:gd name="T70" fmla="*/ 178 w 257"/>
              <a:gd name="T71" fmla="*/ 394 h 454"/>
              <a:gd name="T72" fmla="*/ 211 w 257"/>
              <a:gd name="T73" fmla="*/ 351 h 454"/>
              <a:gd name="T74" fmla="*/ 211 w 257"/>
              <a:gd name="T75" fmla="*/ 336 h 454"/>
              <a:gd name="T76" fmla="*/ 219 w 257"/>
              <a:gd name="T77" fmla="*/ 332 h 454"/>
              <a:gd name="T78" fmla="*/ 233 w 257"/>
              <a:gd name="T79" fmla="*/ 334 h 454"/>
              <a:gd name="T80" fmla="*/ 245 w 257"/>
              <a:gd name="T81" fmla="*/ 324 h 454"/>
              <a:gd name="T82" fmla="*/ 255 w 257"/>
              <a:gd name="T83" fmla="*/ 322 h 454"/>
              <a:gd name="T84" fmla="*/ 257 w 257"/>
              <a:gd name="T85" fmla="*/ 315 h 454"/>
              <a:gd name="T86" fmla="*/ 252 w 257"/>
              <a:gd name="T87" fmla="*/ 298 h 454"/>
              <a:gd name="T88" fmla="*/ 252 w 257"/>
              <a:gd name="T89" fmla="*/ 291 h 454"/>
              <a:gd name="T90" fmla="*/ 255 w 257"/>
              <a:gd name="T91" fmla="*/ 284 h 454"/>
              <a:gd name="T92" fmla="*/ 223 w 257"/>
              <a:gd name="T93" fmla="*/ 5 h 454"/>
              <a:gd name="T94" fmla="*/ 223 w 257"/>
              <a:gd name="T95" fmla="*/ 0 h 454"/>
              <a:gd name="T96" fmla="*/ 58 w 257"/>
              <a:gd name="T97" fmla="*/ 22 h 454"/>
              <a:gd name="T98" fmla="*/ 53 w 257"/>
              <a:gd name="T99" fmla="*/ 24 h 454"/>
              <a:gd name="T100" fmla="*/ 41 w 257"/>
              <a:gd name="T101" fmla="*/ 29 h 454"/>
              <a:gd name="T102" fmla="*/ 34 w 257"/>
              <a:gd name="T103" fmla="*/ 34 h 454"/>
              <a:gd name="T104" fmla="*/ 19 w 257"/>
              <a:gd name="T105" fmla="*/ 36 h 454"/>
              <a:gd name="T106" fmla="*/ 7 w 257"/>
              <a:gd name="T107" fmla="*/ 2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7" h="454">
                <a:moveTo>
                  <a:pt x="7" y="26"/>
                </a:moveTo>
                <a:lnTo>
                  <a:pt x="29" y="281"/>
                </a:lnTo>
                <a:lnTo>
                  <a:pt x="26" y="286"/>
                </a:lnTo>
                <a:lnTo>
                  <a:pt x="26" y="296"/>
                </a:lnTo>
                <a:lnTo>
                  <a:pt x="24" y="308"/>
                </a:lnTo>
                <a:lnTo>
                  <a:pt x="34" y="329"/>
                </a:lnTo>
                <a:lnTo>
                  <a:pt x="36" y="351"/>
                </a:lnTo>
                <a:lnTo>
                  <a:pt x="26" y="373"/>
                </a:lnTo>
                <a:lnTo>
                  <a:pt x="24" y="380"/>
                </a:lnTo>
                <a:lnTo>
                  <a:pt x="17" y="397"/>
                </a:lnTo>
                <a:lnTo>
                  <a:pt x="2" y="409"/>
                </a:lnTo>
                <a:lnTo>
                  <a:pt x="2" y="425"/>
                </a:lnTo>
                <a:lnTo>
                  <a:pt x="0" y="445"/>
                </a:lnTo>
                <a:lnTo>
                  <a:pt x="0" y="449"/>
                </a:lnTo>
                <a:lnTo>
                  <a:pt x="0" y="454"/>
                </a:lnTo>
                <a:lnTo>
                  <a:pt x="0" y="454"/>
                </a:lnTo>
                <a:lnTo>
                  <a:pt x="7" y="454"/>
                </a:lnTo>
                <a:lnTo>
                  <a:pt x="14" y="452"/>
                </a:lnTo>
                <a:lnTo>
                  <a:pt x="12" y="447"/>
                </a:lnTo>
                <a:lnTo>
                  <a:pt x="14" y="440"/>
                </a:lnTo>
                <a:lnTo>
                  <a:pt x="31" y="442"/>
                </a:lnTo>
                <a:lnTo>
                  <a:pt x="50" y="435"/>
                </a:lnTo>
                <a:lnTo>
                  <a:pt x="77" y="445"/>
                </a:lnTo>
                <a:lnTo>
                  <a:pt x="79" y="447"/>
                </a:lnTo>
                <a:lnTo>
                  <a:pt x="84" y="447"/>
                </a:lnTo>
                <a:lnTo>
                  <a:pt x="89" y="430"/>
                </a:lnTo>
                <a:lnTo>
                  <a:pt x="103" y="425"/>
                </a:lnTo>
                <a:lnTo>
                  <a:pt x="111" y="433"/>
                </a:lnTo>
                <a:lnTo>
                  <a:pt x="118" y="437"/>
                </a:lnTo>
                <a:lnTo>
                  <a:pt x="125" y="433"/>
                </a:lnTo>
                <a:lnTo>
                  <a:pt x="132" y="411"/>
                </a:lnTo>
                <a:lnTo>
                  <a:pt x="137" y="404"/>
                </a:lnTo>
                <a:lnTo>
                  <a:pt x="142" y="404"/>
                </a:lnTo>
                <a:lnTo>
                  <a:pt x="151" y="416"/>
                </a:lnTo>
                <a:lnTo>
                  <a:pt x="173" y="416"/>
                </a:lnTo>
                <a:lnTo>
                  <a:pt x="178" y="394"/>
                </a:lnTo>
                <a:lnTo>
                  <a:pt x="211" y="351"/>
                </a:lnTo>
                <a:lnTo>
                  <a:pt x="211" y="336"/>
                </a:lnTo>
                <a:lnTo>
                  <a:pt x="219" y="332"/>
                </a:lnTo>
                <a:lnTo>
                  <a:pt x="233" y="334"/>
                </a:lnTo>
                <a:lnTo>
                  <a:pt x="245" y="324"/>
                </a:lnTo>
                <a:lnTo>
                  <a:pt x="255" y="322"/>
                </a:lnTo>
                <a:lnTo>
                  <a:pt x="257" y="315"/>
                </a:lnTo>
                <a:lnTo>
                  <a:pt x="252" y="298"/>
                </a:lnTo>
                <a:lnTo>
                  <a:pt x="252" y="291"/>
                </a:lnTo>
                <a:lnTo>
                  <a:pt x="255" y="284"/>
                </a:lnTo>
                <a:lnTo>
                  <a:pt x="223" y="5"/>
                </a:lnTo>
                <a:lnTo>
                  <a:pt x="223" y="0"/>
                </a:lnTo>
                <a:lnTo>
                  <a:pt x="58" y="22"/>
                </a:lnTo>
                <a:lnTo>
                  <a:pt x="53" y="24"/>
                </a:lnTo>
                <a:lnTo>
                  <a:pt x="41" y="29"/>
                </a:lnTo>
                <a:lnTo>
                  <a:pt x="34" y="34"/>
                </a:lnTo>
                <a:lnTo>
                  <a:pt x="19" y="36"/>
                </a:lnTo>
                <a:lnTo>
                  <a:pt x="7" y="2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1">
            <a:extLst>
              <a:ext uri="{FF2B5EF4-FFF2-40B4-BE49-F238E27FC236}">
                <a16:creationId xmlns:a16="http://schemas.microsoft.com/office/drawing/2014/main" id="{7C4B7CE8-9E05-4DD1-8A6B-955CBD8A9026}"/>
              </a:ext>
            </a:extLst>
          </p:cNvPr>
          <p:cNvSpPr>
            <a:spLocks/>
          </p:cNvSpPr>
          <p:nvPr/>
        </p:nvSpPr>
        <p:spPr bwMode="auto">
          <a:xfrm>
            <a:off x="20572958" y="6608549"/>
            <a:ext cx="1440812" cy="2554357"/>
          </a:xfrm>
          <a:custGeom>
            <a:avLst/>
            <a:gdLst>
              <a:gd name="T0" fmla="*/ 58 w 339"/>
              <a:gd name="T1" fmla="*/ 15 h 601"/>
              <a:gd name="T2" fmla="*/ 77 w 339"/>
              <a:gd name="T3" fmla="*/ 31 h 601"/>
              <a:gd name="T4" fmla="*/ 94 w 339"/>
              <a:gd name="T5" fmla="*/ 51 h 601"/>
              <a:gd name="T6" fmla="*/ 99 w 339"/>
              <a:gd name="T7" fmla="*/ 77 h 601"/>
              <a:gd name="T8" fmla="*/ 89 w 339"/>
              <a:gd name="T9" fmla="*/ 94 h 601"/>
              <a:gd name="T10" fmla="*/ 75 w 339"/>
              <a:gd name="T11" fmla="*/ 120 h 601"/>
              <a:gd name="T12" fmla="*/ 58 w 339"/>
              <a:gd name="T13" fmla="*/ 128 h 601"/>
              <a:gd name="T14" fmla="*/ 34 w 339"/>
              <a:gd name="T15" fmla="*/ 132 h 601"/>
              <a:gd name="T16" fmla="*/ 29 w 339"/>
              <a:gd name="T17" fmla="*/ 154 h 601"/>
              <a:gd name="T18" fmla="*/ 41 w 339"/>
              <a:gd name="T19" fmla="*/ 171 h 601"/>
              <a:gd name="T20" fmla="*/ 27 w 339"/>
              <a:gd name="T21" fmla="*/ 212 h 601"/>
              <a:gd name="T22" fmla="*/ 10 w 339"/>
              <a:gd name="T23" fmla="*/ 228 h 601"/>
              <a:gd name="T24" fmla="*/ 5 w 339"/>
              <a:gd name="T25" fmla="*/ 248 h 601"/>
              <a:gd name="T26" fmla="*/ 0 w 339"/>
              <a:gd name="T27" fmla="*/ 262 h 601"/>
              <a:gd name="T28" fmla="*/ 8 w 339"/>
              <a:gd name="T29" fmla="*/ 301 h 601"/>
              <a:gd name="T30" fmla="*/ 34 w 339"/>
              <a:gd name="T31" fmla="*/ 337 h 601"/>
              <a:gd name="T32" fmla="*/ 65 w 339"/>
              <a:gd name="T33" fmla="*/ 363 h 601"/>
              <a:gd name="T34" fmla="*/ 85 w 339"/>
              <a:gd name="T35" fmla="*/ 404 h 601"/>
              <a:gd name="T36" fmla="*/ 99 w 339"/>
              <a:gd name="T37" fmla="*/ 394 h 601"/>
              <a:gd name="T38" fmla="*/ 123 w 339"/>
              <a:gd name="T39" fmla="*/ 411 h 601"/>
              <a:gd name="T40" fmla="*/ 121 w 339"/>
              <a:gd name="T41" fmla="*/ 440 h 601"/>
              <a:gd name="T42" fmla="*/ 101 w 339"/>
              <a:gd name="T43" fmla="*/ 464 h 601"/>
              <a:gd name="T44" fmla="*/ 121 w 339"/>
              <a:gd name="T45" fmla="*/ 490 h 601"/>
              <a:gd name="T46" fmla="*/ 157 w 339"/>
              <a:gd name="T47" fmla="*/ 510 h 601"/>
              <a:gd name="T48" fmla="*/ 185 w 339"/>
              <a:gd name="T49" fmla="*/ 548 h 601"/>
              <a:gd name="T50" fmla="*/ 193 w 339"/>
              <a:gd name="T51" fmla="*/ 563 h 601"/>
              <a:gd name="T52" fmla="*/ 185 w 339"/>
              <a:gd name="T53" fmla="*/ 572 h 601"/>
              <a:gd name="T54" fmla="*/ 207 w 339"/>
              <a:gd name="T55" fmla="*/ 601 h 601"/>
              <a:gd name="T56" fmla="*/ 212 w 339"/>
              <a:gd name="T57" fmla="*/ 596 h 601"/>
              <a:gd name="T58" fmla="*/ 219 w 339"/>
              <a:gd name="T59" fmla="*/ 579 h 601"/>
              <a:gd name="T60" fmla="*/ 243 w 339"/>
              <a:gd name="T61" fmla="*/ 577 h 601"/>
              <a:gd name="T62" fmla="*/ 265 w 339"/>
              <a:gd name="T63" fmla="*/ 589 h 601"/>
              <a:gd name="T64" fmla="*/ 272 w 339"/>
              <a:gd name="T65" fmla="*/ 563 h 601"/>
              <a:gd name="T66" fmla="*/ 277 w 339"/>
              <a:gd name="T67" fmla="*/ 548 h 601"/>
              <a:gd name="T68" fmla="*/ 305 w 339"/>
              <a:gd name="T69" fmla="*/ 538 h 601"/>
              <a:gd name="T70" fmla="*/ 296 w 339"/>
              <a:gd name="T71" fmla="*/ 524 h 601"/>
              <a:gd name="T72" fmla="*/ 301 w 339"/>
              <a:gd name="T73" fmla="*/ 512 h 601"/>
              <a:gd name="T74" fmla="*/ 303 w 339"/>
              <a:gd name="T75" fmla="*/ 507 h 601"/>
              <a:gd name="T76" fmla="*/ 303 w 339"/>
              <a:gd name="T77" fmla="*/ 498 h 601"/>
              <a:gd name="T78" fmla="*/ 305 w 339"/>
              <a:gd name="T79" fmla="*/ 462 h 601"/>
              <a:gd name="T80" fmla="*/ 327 w 339"/>
              <a:gd name="T81" fmla="*/ 433 h 601"/>
              <a:gd name="T82" fmla="*/ 339 w 339"/>
              <a:gd name="T83" fmla="*/ 404 h 601"/>
              <a:gd name="T84" fmla="*/ 327 w 339"/>
              <a:gd name="T85" fmla="*/ 361 h 601"/>
              <a:gd name="T86" fmla="*/ 329 w 339"/>
              <a:gd name="T87" fmla="*/ 339 h 601"/>
              <a:gd name="T88" fmla="*/ 310 w 339"/>
              <a:gd name="T89" fmla="*/ 79 h 601"/>
              <a:gd name="T90" fmla="*/ 303 w 339"/>
              <a:gd name="T91" fmla="*/ 72 h 601"/>
              <a:gd name="T92" fmla="*/ 296 w 339"/>
              <a:gd name="T93" fmla="*/ 41 h 601"/>
              <a:gd name="T94" fmla="*/ 279 w 339"/>
              <a:gd name="T95" fmla="*/ 1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9" h="601">
                <a:moveTo>
                  <a:pt x="279" y="0"/>
                </a:moveTo>
                <a:lnTo>
                  <a:pt x="58" y="15"/>
                </a:lnTo>
                <a:lnTo>
                  <a:pt x="60" y="19"/>
                </a:lnTo>
                <a:lnTo>
                  <a:pt x="77" y="31"/>
                </a:lnTo>
                <a:lnTo>
                  <a:pt x="80" y="41"/>
                </a:lnTo>
                <a:lnTo>
                  <a:pt x="94" y="51"/>
                </a:lnTo>
                <a:lnTo>
                  <a:pt x="101" y="70"/>
                </a:lnTo>
                <a:lnTo>
                  <a:pt x="99" y="77"/>
                </a:lnTo>
                <a:lnTo>
                  <a:pt x="94" y="89"/>
                </a:lnTo>
                <a:lnTo>
                  <a:pt x="89" y="94"/>
                </a:lnTo>
                <a:lnTo>
                  <a:pt x="89" y="103"/>
                </a:lnTo>
                <a:lnTo>
                  <a:pt x="75" y="120"/>
                </a:lnTo>
                <a:lnTo>
                  <a:pt x="60" y="123"/>
                </a:lnTo>
                <a:lnTo>
                  <a:pt x="58" y="128"/>
                </a:lnTo>
                <a:lnTo>
                  <a:pt x="41" y="128"/>
                </a:lnTo>
                <a:lnTo>
                  <a:pt x="34" y="132"/>
                </a:lnTo>
                <a:lnTo>
                  <a:pt x="27" y="144"/>
                </a:lnTo>
                <a:lnTo>
                  <a:pt x="29" y="154"/>
                </a:lnTo>
                <a:lnTo>
                  <a:pt x="39" y="164"/>
                </a:lnTo>
                <a:lnTo>
                  <a:pt x="41" y="171"/>
                </a:lnTo>
                <a:lnTo>
                  <a:pt x="39" y="185"/>
                </a:lnTo>
                <a:lnTo>
                  <a:pt x="27" y="212"/>
                </a:lnTo>
                <a:lnTo>
                  <a:pt x="15" y="221"/>
                </a:lnTo>
                <a:lnTo>
                  <a:pt x="10" y="228"/>
                </a:lnTo>
                <a:lnTo>
                  <a:pt x="10" y="238"/>
                </a:lnTo>
                <a:lnTo>
                  <a:pt x="5" y="248"/>
                </a:lnTo>
                <a:lnTo>
                  <a:pt x="5" y="250"/>
                </a:lnTo>
                <a:lnTo>
                  <a:pt x="0" y="262"/>
                </a:lnTo>
                <a:lnTo>
                  <a:pt x="3" y="284"/>
                </a:lnTo>
                <a:lnTo>
                  <a:pt x="8" y="301"/>
                </a:lnTo>
                <a:lnTo>
                  <a:pt x="10" y="308"/>
                </a:lnTo>
                <a:lnTo>
                  <a:pt x="34" y="337"/>
                </a:lnTo>
                <a:lnTo>
                  <a:pt x="58" y="356"/>
                </a:lnTo>
                <a:lnTo>
                  <a:pt x="65" y="363"/>
                </a:lnTo>
                <a:lnTo>
                  <a:pt x="80" y="401"/>
                </a:lnTo>
                <a:lnTo>
                  <a:pt x="85" y="404"/>
                </a:lnTo>
                <a:lnTo>
                  <a:pt x="92" y="397"/>
                </a:lnTo>
                <a:lnTo>
                  <a:pt x="99" y="394"/>
                </a:lnTo>
                <a:lnTo>
                  <a:pt x="118" y="404"/>
                </a:lnTo>
                <a:lnTo>
                  <a:pt x="123" y="411"/>
                </a:lnTo>
                <a:lnTo>
                  <a:pt x="118" y="423"/>
                </a:lnTo>
                <a:lnTo>
                  <a:pt x="121" y="440"/>
                </a:lnTo>
                <a:lnTo>
                  <a:pt x="104" y="457"/>
                </a:lnTo>
                <a:lnTo>
                  <a:pt x="101" y="464"/>
                </a:lnTo>
                <a:lnTo>
                  <a:pt x="106" y="476"/>
                </a:lnTo>
                <a:lnTo>
                  <a:pt x="121" y="490"/>
                </a:lnTo>
                <a:lnTo>
                  <a:pt x="145" y="505"/>
                </a:lnTo>
                <a:lnTo>
                  <a:pt x="157" y="510"/>
                </a:lnTo>
                <a:lnTo>
                  <a:pt x="181" y="529"/>
                </a:lnTo>
                <a:lnTo>
                  <a:pt x="185" y="548"/>
                </a:lnTo>
                <a:lnTo>
                  <a:pt x="193" y="558"/>
                </a:lnTo>
                <a:lnTo>
                  <a:pt x="193" y="563"/>
                </a:lnTo>
                <a:lnTo>
                  <a:pt x="185" y="567"/>
                </a:lnTo>
                <a:lnTo>
                  <a:pt x="185" y="572"/>
                </a:lnTo>
                <a:lnTo>
                  <a:pt x="202" y="601"/>
                </a:lnTo>
                <a:lnTo>
                  <a:pt x="207" y="601"/>
                </a:lnTo>
                <a:lnTo>
                  <a:pt x="207" y="596"/>
                </a:lnTo>
                <a:lnTo>
                  <a:pt x="212" y="596"/>
                </a:lnTo>
                <a:lnTo>
                  <a:pt x="214" y="599"/>
                </a:lnTo>
                <a:lnTo>
                  <a:pt x="219" y="579"/>
                </a:lnTo>
                <a:lnTo>
                  <a:pt x="229" y="575"/>
                </a:lnTo>
                <a:lnTo>
                  <a:pt x="243" y="577"/>
                </a:lnTo>
                <a:lnTo>
                  <a:pt x="255" y="582"/>
                </a:lnTo>
                <a:lnTo>
                  <a:pt x="265" y="589"/>
                </a:lnTo>
                <a:lnTo>
                  <a:pt x="277" y="584"/>
                </a:lnTo>
                <a:lnTo>
                  <a:pt x="272" y="563"/>
                </a:lnTo>
                <a:lnTo>
                  <a:pt x="269" y="551"/>
                </a:lnTo>
                <a:lnTo>
                  <a:pt x="277" y="548"/>
                </a:lnTo>
                <a:lnTo>
                  <a:pt x="303" y="541"/>
                </a:lnTo>
                <a:lnTo>
                  <a:pt x="305" y="538"/>
                </a:lnTo>
                <a:lnTo>
                  <a:pt x="296" y="526"/>
                </a:lnTo>
                <a:lnTo>
                  <a:pt x="296" y="524"/>
                </a:lnTo>
                <a:lnTo>
                  <a:pt x="301" y="522"/>
                </a:lnTo>
                <a:lnTo>
                  <a:pt x="301" y="512"/>
                </a:lnTo>
                <a:lnTo>
                  <a:pt x="305" y="507"/>
                </a:lnTo>
                <a:lnTo>
                  <a:pt x="303" y="507"/>
                </a:lnTo>
                <a:lnTo>
                  <a:pt x="303" y="502"/>
                </a:lnTo>
                <a:lnTo>
                  <a:pt x="303" y="498"/>
                </a:lnTo>
                <a:lnTo>
                  <a:pt x="305" y="478"/>
                </a:lnTo>
                <a:lnTo>
                  <a:pt x="305" y="462"/>
                </a:lnTo>
                <a:lnTo>
                  <a:pt x="320" y="450"/>
                </a:lnTo>
                <a:lnTo>
                  <a:pt x="327" y="433"/>
                </a:lnTo>
                <a:lnTo>
                  <a:pt x="329" y="426"/>
                </a:lnTo>
                <a:lnTo>
                  <a:pt x="339" y="404"/>
                </a:lnTo>
                <a:lnTo>
                  <a:pt x="337" y="382"/>
                </a:lnTo>
                <a:lnTo>
                  <a:pt x="327" y="361"/>
                </a:lnTo>
                <a:lnTo>
                  <a:pt x="329" y="349"/>
                </a:lnTo>
                <a:lnTo>
                  <a:pt x="329" y="339"/>
                </a:lnTo>
                <a:lnTo>
                  <a:pt x="332" y="334"/>
                </a:lnTo>
                <a:lnTo>
                  <a:pt x="310" y="79"/>
                </a:lnTo>
                <a:lnTo>
                  <a:pt x="305" y="77"/>
                </a:lnTo>
                <a:lnTo>
                  <a:pt x="303" y="72"/>
                </a:lnTo>
                <a:lnTo>
                  <a:pt x="298" y="48"/>
                </a:lnTo>
                <a:lnTo>
                  <a:pt x="296" y="41"/>
                </a:lnTo>
                <a:lnTo>
                  <a:pt x="286" y="34"/>
                </a:lnTo>
                <a:lnTo>
                  <a:pt x="279" y="19"/>
                </a:lnTo>
                <a:lnTo>
                  <a:pt x="279"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2">
            <a:extLst>
              <a:ext uri="{FF2B5EF4-FFF2-40B4-BE49-F238E27FC236}">
                <a16:creationId xmlns:a16="http://schemas.microsoft.com/office/drawing/2014/main" id="{8A945DFA-9866-40CB-9DDF-FBE59F9BDDCE}"/>
              </a:ext>
            </a:extLst>
          </p:cNvPr>
          <p:cNvSpPr>
            <a:spLocks/>
          </p:cNvSpPr>
          <p:nvPr/>
        </p:nvSpPr>
        <p:spPr bwMode="auto">
          <a:xfrm>
            <a:off x="23250572" y="8703886"/>
            <a:ext cx="3174886" cy="1377058"/>
          </a:xfrm>
          <a:custGeom>
            <a:avLst/>
            <a:gdLst>
              <a:gd name="T0" fmla="*/ 9 w 747"/>
              <a:gd name="T1" fmla="*/ 262 h 324"/>
              <a:gd name="T2" fmla="*/ 19 w 747"/>
              <a:gd name="T3" fmla="*/ 247 h 324"/>
              <a:gd name="T4" fmla="*/ 28 w 747"/>
              <a:gd name="T5" fmla="*/ 228 h 324"/>
              <a:gd name="T6" fmla="*/ 86 w 747"/>
              <a:gd name="T7" fmla="*/ 197 h 324"/>
              <a:gd name="T8" fmla="*/ 110 w 747"/>
              <a:gd name="T9" fmla="*/ 173 h 324"/>
              <a:gd name="T10" fmla="*/ 120 w 747"/>
              <a:gd name="T11" fmla="*/ 168 h 324"/>
              <a:gd name="T12" fmla="*/ 132 w 747"/>
              <a:gd name="T13" fmla="*/ 158 h 324"/>
              <a:gd name="T14" fmla="*/ 144 w 747"/>
              <a:gd name="T15" fmla="*/ 156 h 324"/>
              <a:gd name="T16" fmla="*/ 175 w 747"/>
              <a:gd name="T17" fmla="*/ 144 h 324"/>
              <a:gd name="T18" fmla="*/ 204 w 747"/>
              <a:gd name="T19" fmla="*/ 106 h 324"/>
              <a:gd name="T20" fmla="*/ 206 w 747"/>
              <a:gd name="T21" fmla="*/ 84 h 324"/>
              <a:gd name="T22" fmla="*/ 228 w 747"/>
              <a:gd name="T23" fmla="*/ 82 h 324"/>
              <a:gd name="T24" fmla="*/ 264 w 747"/>
              <a:gd name="T25" fmla="*/ 77 h 324"/>
              <a:gd name="T26" fmla="*/ 706 w 747"/>
              <a:gd name="T27" fmla="*/ 5 h 324"/>
              <a:gd name="T28" fmla="*/ 718 w 747"/>
              <a:gd name="T29" fmla="*/ 12 h 324"/>
              <a:gd name="T30" fmla="*/ 730 w 747"/>
              <a:gd name="T31" fmla="*/ 31 h 324"/>
              <a:gd name="T32" fmla="*/ 725 w 747"/>
              <a:gd name="T33" fmla="*/ 36 h 324"/>
              <a:gd name="T34" fmla="*/ 713 w 747"/>
              <a:gd name="T35" fmla="*/ 33 h 324"/>
              <a:gd name="T36" fmla="*/ 708 w 747"/>
              <a:gd name="T37" fmla="*/ 36 h 324"/>
              <a:gd name="T38" fmla="*/ 682 w 747"/>
              <a:gd name="T39" fmla="*/ 53 h 324"/>
              <a:gd name="T40" fmla="*/ 660 w 747"/>
              <a:gd name="T41" fmla="*/ 70 h 324"/>
              <a:gd name="T42" fmla="*/ 667 w 747"/>
              <a:gd name="T43" fmla="*/ 72 h 324"/>
              <a:gd name="T44" fmla="*/ 701 w 747"/>
              <a:gd name="T45" fmla="*/ 58 h 324"/>
              <a:gd name="T46" fmla="*/ 713 w 747"/>
              <a:gd name="T47" fmla="*/ 67 h 324"/>
              <a:gd name="T48" fmla="*/ 725 w 747"/>
              <a:gd name="T49" fmla="*/ 72 h 324"/>
              <a:gd name="T50" fmla="*/ 739 w 747"/>
              <a:gd name="T51" fmla="*/ 58 h 324"/>
              <a:gd name="T52" fmla="*/ 747 w 747"/>
              <a:gd name="T53" fmla="*/ 91 h 324"/>
              <a:gd name="T54" fmla="*/ 735 w 747"/>
              <a:gd name="T55" fmla="*/ 108 h 324"/>
              <a:gd name="T56" fmla="*/ 718 w 747"/>
              <a:gd name="T57" fmla="*/ 122 h 324"/>
              <a:gd name="T58" fmla="*/ 691 w 747"/>
              <a:gd name="T59" fmla="*/ 125 h 324"/>
              <a:gd name="T60" fmla="*/ 686 w 747"/>
              <a:gd name="T61" fmla="*/ 120 h 324"/>
              <a:gd name="T62" fmla="*/ 679 w 747"/>
              <a:gd name="T63" fmla="*/ 113 h 324"/>
              <a:gd name="T64" fmla="*/ 677 w 747"/>
              <a:gd name="T65" fmla="*/ 132 h 324"/>
              <a:gd name="T66" fmla="*/ 686 w 747"/>
              <a:gd name="T67" fmla="*/ 137 h 324"/>
              <a:gd name="T68" fmla="*/ 691 w 747"/>
              <a:gd name="T69" fmla="*/ 156 h 324"/>
              <a:gd name="T70" fmla="*/ 660 w 747"/>
              <a:gd name="T71" fmla="*/ 173 h 324"/>
              <a:gd name="T72" fmla="*/ 658 w 747"/>
              <a:gd name="T73" fmla="*/ 180 h 324"/>
              <a:gd name="T74" fmla="*/ 703 w 747"/>
              <a:gd name="T75" fmla="*/ 168 h 324"/>
              <a:gd name="T76" fmla="*/ 715 w 747"/>
              <a:gd name="T77" fmla="*/ 170 h 324"/>
              <a:gd name="T78" fmla="*/ 682 w 747"/>
              <a:gd name="T79" fmla="*/ 199 h 324"/>
              <a:gd name="T80" fmla="*/ 643 w 747"/>
              <a:gd name="T81" fmla="*/ 231 h 324"/>
              <a:gd name="T82" fmla="*/ 638 w 747"/>
              <a:gd name="T83" fmla="*/ 235 h 324"/>
              <a:gd name="T84" fmla="*/ 602 w 747"/>
              <a:gd name="T85" fmla="*/ 279 h 324"/>
              <a:gd name="T86" fmla="*/ 586 w 747"/>
              <a:gd name="T87" fmla="*/ 315 h 324"/>
              <a:gd name="T88" fmla="*/ 432 w 747"/>
              <a:gd name="T89" fmla="*/ 245 h 324"/>
              <a:gd name="T90" fmla="*/ 314 w 747"/>
              <a:gd name="T91" fmla="*/ 231 h 324"/>
              <a:gd name="T92" fmla="*/ 305 w 747"/>
              <a:gd name="T93" fmla="*/ 226 h 324"/>
              <a:gd name="T94" fmla="*/ 187 w 747"/>
              <a:gd name="T95" fmla="*/ 238 h 324"/>
              <a:gd name="T96" fmla="*/ 161 w 747"/>
              <a:gd name="T97" fmla="*/ 255 h 324"/>
              <a:gd name="T98" fmla="*/ 0 w 747"/>
              <a:gd name="T99" fmla="*/ 2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7" h="324">
                <a:moveTo>
                  <a:pt x="0" y="286"/>
                </a:moveTo>
                <a:lnTo>
                  <a:pt x="2" y="262"/>
                </a:lnTo>
                <a:lnTo>
                  <a:pt x="9" y="262"/>
                </a:lnTo>
                <a:lnTo>
                  <a:pt x="12" y="259"/>
                </a:lnTo>
                <a:lnTo>
                  <a:pt x="19" y="255"/>
                </a:lnTo>
                <a:lnTo>
                  <a:pt x="19" y="247"/>
                </a:lnTo>
                <a:lnTo>
                  <a:pt x="19" y="243"/>
                </a:lnTo>
                <a:lnTo>
                  <a:pt x="21" y="238"/>
                </a:lnTo>
                <a:lnTo>
                  <a:pt x="28" y="228"/>
                </a:lnTo>
                <a:lnTo>
                  <a:pt x="45" y="221"/>
                </a:lnTo>
                <a:lnTo>
                  <a:pt x="67" y="216"/>
                </a:lnTo>
                <a:lnTo>
                  <a:pt x="86" y="197"/>
                </a:lnTo>
                <a:lnTo>
                  <a:pt x="93" y="194"/>
                </a:lnTo>
                <a:lnTo>
                  <a:pt x="105" y="182"/>
                </a:lnTo>
                <a:lnTo>
                  <a:pt x="110" y="173"/>
                </a:lnTo>
                <a:lnTo>
                  <a:pt x="110" y="173"/>
                </a:lnTo>
                <a:lnTo>
                  <a:pt x="117" y="173"/>
                </a:lnTo>
                <a:lnTo>
                  <a:pt x="120" y="168"/>
                </a:lnTo>
                <a:lnTo>
                  <a:pt x="122" y="166"/>
                </a:lnTo>
                <a:lnTo>
                  <a:pt x="127" y="158"/>
                </a:lnTo>
                <a:lnTo>
                  <a:pt x="132" y="158"/>
                </a:lnTo>
                <a:lnTo>
                  <a:pt x="137" y="163"/>
                </a:lnTo>
                <a:lnTo>
                  <a:pt x="144" y="158"/>
                </a:lnTo>
                <a:lnTo>
                  <a:pt x="144" y="156"/>
                </a:lnTo>
                <a:lnTo>
                  <a:pt x="156" y="149"/>
                </a:lnTo>
                <a:lnTo>
                  <a:pt x="163" y="144"/>
                </a:lnTo>
                <a:lnTo>
                  <a:pt x="175" y="144"/>
                </a:lnTo>
                <a:lnTo>
                  <a:pt x="189" y="120"/>
                </a:lnTo>
                <a:lnTo>
                  <a:pt x="201" y="113"/>
                </a:lnTo>
                <a:lnTo>
                  <a:pt x="204" y="106"/>
                </a:lnTo>
                <a:lnTo>
                  <a:pt x="204" y="98"/>
                </a:lnTo>
                <a:lnTo>
                  <a:pt x="204" y="91"/>
                </a:lnTo>
                <a:lnTo>
                  <a:pt x="206" y="84"/>
                </a:lnTo>
                <a:lnTo>
                  <a:pt x="206" y="82"/>
                </a:lnTo>
                <a:lnTo>
                  <a:pt x="228" y="77"/>
                </a:lnTo>
                <a:lnTo>
                  <a:pt x="228" y="82"/>
                </a:lnTo>
                <a:lnTo>
                  <a:pt x="249" y="79"/>
                </a:lnTo>
                <a:lnTo>
                  <a:pt x="259" y="77"/>
                </a:lnTo>
                <a:lnTo>
                  <a:pt x="264" y="77"/>
                </a:lnTo>
                <a:lnTo>
                  <a:pt x="490" y="41"/>
                </a:lnTo>
                <a:lnTo>
                  <a:pt x="703" y="0"/>
                </a:lnTo>
                <a:lnTo>
                  <a:pt x="706" y="5"/>
                </a:lnTo>
                <a:lnTo>
                  <a:pt x="708" y="7"/>
                </a:lnTo>
                <a:lnTo>
                  <a:pt x="713" y="12"/>
                </a:lnTo>
                <a:lnTo>
                  <a:pt x="718" y="12"/>
                </a:lnTo>
                <a:lnTo>
                  <a:pt x="722" y="17"/>
                </a:lnTo>
                <a:lnTo>
                  <a:pt x="725" y="21"/>
                </a:lnTo>
                <a:lnTo>
                  <a:pt x="730" y="31"/>
                </a:lnTo>
                <a:lnTo>
                  <a:pt x="727" y="33"/>
                </a:lnTo>
                <a:lnTo>
                  <a:pt x="727" y="36"/>
                </a:lnTo>
                <a:lnTo>
                  <a:pt x="725" y="36"/>
                </a:lnTo>
                <a:lnTo>
                  <a:pt x="725" y="31"/>
                </a:lnTo>
                <a:lnTo>
                  <a:pt x="718" y="33"/>
                </a:lnTo>
                <a:lnTo>
                  <a:pt x="713" y="33"/>
                </a:lnTo>
                <a:lnTo>
                  <a:pt x="708" y="31"/>
                </a:lnTo>
                <a:lnTo>
                  <a:pt x="706" y="33"/>
                </a:lnTo>
                <a:lnTo>
                  <a:pt x="708" y="36"/>
                </a:lnTo>
                <a:lnTo>
                  <a:pt x="708" y="38"/>
                </a:lnTo>
                <a:lnTo>
                  <a:pt x="686" y="48"/>
                </a:lnTo>
                <a:lnTo>
                  <a:pt x="682" y="53"/>
                </a:lnTo>
                <a:lnTo>
                  <a:pt x="674" y="60"/>
                </a:lnTo>
                <a:lnTo>
                  <a:pt x="662" y="62"/>
                </a:lnTo>
                <a:lnTo>
                  <a:pt x="660" y="70"/>
                </a:lnTo>
                <a:lnTo>
                  <a:pt x="660" y="72"/>
                </a:lnTo>
                <a:lnTo>
                  <a:pt x="662" y="74"/>
                </a:lnTo>
                <a:lnTo>
                  <a:pt x="667" y="72"/>
                </a:lnTo>
                <a:lnTo>
                  <a:pt x="679" y="67"/>
                </a:lnTo>
                <a:lnTo>
                  <a:pt x="694" y="62"/>
                </a:lnTo>
                <a:lnTo>
                  <a:pt x="701" y="58"/>
                </a:lnTo>
                <a:lnTo>
                  <a:pt x="713" y="58"/>
                </a:lnTo>
                <a:lnTo>
                  <a:pt x="715" y="60"/>
                </a:lnTo>
                <a:lnTo>
                  <a:pt x="713" y="67"/>
                </a:lnTo>
                <a:lnTo>
                  <a:pt x="715" y="72"/>
                </a:lnTo>
                <a:lnTo>
                  <a:pt x="718" y="74"/>
                </a:lnTo>
                <a:lnTo>
                  <a:pt x="725" y="72"/>
                </a:lnTo>
                <a:lnTo>
                  <a:pt x="725" y="67"/>
                </a:lnTo>
                <a:lnTo>
                  <a:pt x="732" y="58"/>
                </a:lnTo>
                <a:lnTo>
                  <a:pt x="739" y="58"/>
                </a:lnTo>
                <a:lnTo>
                  <a:pt x="744" y="70"/>
                </a:lnTo>
                <a:lnTo>
                  <a:pt x="747" y="86"/>
                </a:lnTo>
                <a:lnTo>
                  <a:pt x="747" y="91"/>
                </a:lnTo>
                <a:lnTo>
                  <a:pt x="747" y="94"/>
                </a:lnTo>
                <a:lnTo>
                  <a:pt x="737" y="103"/>
                </a:lnTo>
                <a:lnTo>
                  <a:pt x="735" y="108"/>
                </a:lnTo>
                <a:lnTo>
                  <a:pt x="732" y="113"/>
                </a:lnTo>
                <a:lnTo>
                  <a:pt x="725" y="120"/>
                </a:lnTo>
                <a:lnTo>
                  <a:pt x="718" y="122"/>
                </a:lnTo>
                <a:lnTo>
                  <a:pt x="710" y="127"/>
                </a:lnTo>
                <a:lnTo>
                  <a:pt x="696" y="125"/>
                </a:lnTo>
                <a:lnTo>
                  <a:pt x="691" y="125"/>
                </a:lnTo>
                <a:lnTo>
                  <a:pt x="691" y="125"/>
                </a:lnTo>
                <a:lnTo>
                  <a:pt x="689" y="125"/>
                </a:lnTo>
                <a:lnTo>
                  <a:pt x="686" y="120"/>
                </a:lnTo>
                <a:lnTo>
                  <a:pt x="686" y="115"/>
                </a:lnTo>
                <a:lnTo>
                  <a:pt x="684" y="113"/>
                </a:lnTo>
                <a:lnTo>
                  <a:pt x="679" y="113"/>
                </a:lnTo>
                <a:lnTo>
                  <a:pt x="677" y="115"/>
                </a:lnTo>
                <a:lnTo>
                  <a:pt x="679" y="127"/>
                </a:lnTo>
                <a:lnTo>
                  <a:pt x="677" y="132"/>
                </a:lnTo>
                <a:lnTo>
                  <a:pt x="677" y="130"/>
                </a:lnTo>
                <a:lnTo>
                  <a:pt x="679" y="137"/>
                </a:lnTo>
                <a:lnTo>
                  <a:pt x="686" y="137"/>
                </a:lnTo>
                <a:lnTo>
                  <a:pt x="691" y="144"/>
                </a:lnTo>
                <a:lnTo>
                  <a:pt x="689" y="151"/>
                </a:lnTo>
                <a:lnTo>
                  <a:pt x="691" y="156"/>
                </a:lnTo>
                <a:lnTo>
                  <a:pt x="674" y="175"/>
                </a:lnTo>
                <a:lnTo>
                  <a:pt x="670" y="175"/>
                </a:lnTo>
                <a:lnTo>
                  <a:pt x="660" y="173"/>
                </a:lnTo>
                <a:lnTo>
                  <a:pt x="653" y="173"/>
                </a:lnTo>
                <a:lnTo>
                  <a:pt x="653" y="175"/>
                </a:lnTo>
                <a:lnTo>
                  <a:pt x="658" y="180"/>
                </a:lnTo>
                <a:lnTo>
                  <a:pt x="677" y="180"/>
                </a:lnTo>
                <a:lnTo>
                  <a:pt x="686" y="175"/>
                </a:lnTo>
                <a:lnTo>
                  <a:pt x="703" y="168"/>
                </a:lnTo>
                <a:lnTo>
                  <a:pt x="706" y="163"/>
                </a:lnTo>
                <a:lnTo>
                  <a:pt x="708" y="163"/>
                </a:lnTo>
                <a:lnTo>
                  <a:pt x="715" y="170"/>
                </a:lnTo>
                <a:lnTo>
                  <a:pt x="708" y="182"/>
                </a:lnTo>
                <a:lnTo>
                  <a:pt x="696" y="197"/>
                </a:lnTo>
                <a:lnTo>
                  <a:pt x="682" y="199"/>
                </a:lnTo>
                <a:lnTo>
                  <a:pt x="674" y="204"/>
                </a:lnTo>
                <a:lnTo>
                  <a:pt x="658" y="207"/>
                </a:lnTo>
                <a:lnTo>
                  <a:pt x="643" y="231"/>
                </a:lnTo>
                <a:lnTo>
                  <a:pt x="636" y="231"/>
                </a:lnTo>
                <a:lnTo>
                  <a:pt x="636" y="233"/>
                </a:lnTo>
                <a:lnTo>
                  <a:pt x="638" y="235"/>
                </a:lnTo>
                <a:lnTo>
                  <a:pt x="622" y="245"/>
                </a:lnTo>
                <a:lnTo>
                  <a:pt x="612" y="257"/>
                </a:lnTo>
                <a:lnTo>
                  <a:pt x="602" y="279"/>
                </a:lnTo>
                <a:lnTo>
                  <a:pt x="598" y="303"/>
                </a:lnTo>
                <a:lnTo>
                  <a:pt x="593" y="310"/>
                </a:lnTo>
                <a:lnTo>
                  <a:pt x="586" y="315"/>
                </a:lnTo>
                <a:lnTo>
                  <a:pt x="550" y="319"/>
                </a:lnTo>
                <a:lnTo>
                  <a:pt x="545" y="324"/>
                </a:lnTo>
                <a:lnTo>
                  <a:pt x="432" y="245"/>
                </a:lnTo>
                <a:lnTo>
                  <a:pt x="333" y="257"/>
                </a:lnTo>
                <a:lnTo>
                  <a:pt x="331" y="243"/>
                </a:lnTo>
                <a:lnTo>
                  <a:pt x="314" y="231"/>
                </a:lnTo>
                <a:lnTo>
                  <a:pt x="307" y="233"/>
                </a:lnTo>
                <a:lnTo>
                  <a:pt x="302" y="231"/>
                </a:lnTo>
                <a:lnTo>
                  <a:pt x="305" y="226"/>
                </a:lnTo>
                <a:lnTo>
                  <a:pt x="302" y="223"/>
                </a:lnTo>
                <a:lnTo>
                  <a:pt x="189" y="238"/>
                </a:lnTo>
                <a:lnTo>
                  <a:pt x="187" y="238"/>
                </a:lnTo>
                <a:lnTo>
                  <a:pt x="185" y="240"/>
                </a:lnTo>
                <a:lnTo>
                  <a:pt x="161" y="250"/>
                </a:lnTo>
                <a:lnTo>
                  <a:pt x="161" y="255"/>
                </a:lnTo>
                <a:lnTo>
                  <a:pt x="153" y="255"/>
                </a:lnTo>
                <a:lnTo>
                  <a:pt x="127" y="267"/>
                </a:lnTo>
                <a:lnTo>
                  <a:pt x="0" y="28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3">
            <a:extLst>
              <a:ext uri="{FF2B5EF4-FFF2-40B4-BE49-F238E27FC236}">
                <a16:creationId xmlns:a16="http://schemas.microsoft.com/office/drawing/2014/main" id="{D35D1BC1-90D5-4C14-AF41-274A48F02BDC}"/>
              </a:ext>
            </a:extLst>
          </p:cNvPr>
          <p:cNvSpPr>
            <a:spLocks/>
          </p:cNvSpPr>
          <p:nvPr/>
        </p:nvSpPr>
        <p:spPr bwMode="auto">
          <a:xfrm>
            <a:off x="21155234" y="9060901"/>
            <a:ext cx="2970877" cy="1041293"/>
          </a:xfrm>
          <a:custGeom>
            <a:avLst/>
            <a:gdLst>
              <a:gd name="T0" fmla="*/ 699 w 699"/>
              <a:gd name="T1" fmla="*/ 0 h 245"/>
              <a:gd name="T2" fmla="*/ 557 w 699"/>
              <a:gd name="T3" fmla="*/ 17 h 245"/>
              <a:gd name="T4" fmla="*/ 548 w 699"/>
              <a:gd name="T5" fmla="*/ 22 h 245"/>
              <a:gd name="T6" fmla="*/ 197 w 699"/>
              <a:gd name="T7" fmla="*/ 55 h 245"/>
              <a:gd name="T8" fmla="*/ 190 w 699"/>
              <a:gd name="T9" fmla="*/ 50 h 245"/>
              <a:gd name="T10" fmla="*/ 176 w 699"/>
              <a:gd name="T11" fmla="*/ 53 h 245"/>
              <a:gd name="T12" fmla="*/ 180 w 699"/>
              <a:gd name="T13" fmla="*/ 58 h 245"/>
              <a:gd name="T14" fmla="*/ 180 w 699"/>
              <a:gd name="T15" fmla="*/ 70 h 245"/>
              <a:gd name="T16" fmla="*/ 56 w 699"/>
              <a:gd name="T17" fmla="*/ 79 h 245"/>
              <a:gd name="T18" fmla="*/ 48 w 699"/>
              <a:gd name="T19" fmla="*/ 94 h 245"/>
              <a:gd name="T20" fmla="*/ 44 w 699"/>
              <a:gd name="T21" fmla="*/ 113 h 245"/>
              <a:gd name="T22" fmla="*/ 46 w 699"/>
              <a:gd name="T23" fmla="*/ 118 h 245"/>
              <a:gd name="T24" fmla="*/ 41 w 699"/>
              <a:gd name="T25" fmla="*/ 135 h 245"/>
              <a:gd name="T26" fmla="*/ 39 w 699"/>
              <a:gd name="T27" fmla="*/ 139 h 245"/>
              <a:gd name="T28" fmla="*/ 41 w 699"/>
              <a:gd name="T29" fmla="*/ 144 h 245"/>
              <a:gd name="T30" fmla="*/ 36 w 699"/>
              <a:gd name="T31" fmla="*/ 154 h 245"/>
              <a:gd name="T32" fmla="*/ 27 w 699"/>
              <a:gd name="T33" fmla="*/ 166 h 245"/>
              <a:gd name="T34" fmla="*/ 22 w 699"/>
              <a:gd name="T35" fmla="*/ 187 h 245"/>
              <a:gd name="T36" fmla="*/ 10 w 699"/>
              <a:gd name="T37" fmla="*/ 202 h 245"/>
              <a:gd name="T38" fmla="*/ 12 w 699"/>
              <a:gd name="T39" fmla="*/ 216 h 245"/>
              <a:gd name="T40" fmla="*/ 12 w 699"/>
              <a:gd name="T41" fmla="*/ 235 h 245"/>
              <a:gd name="T42" fmla="*/ 8 w 699"/>
              <a:gd name="T43" fmla="*/ 235 h 245"/>
              <a:gd name="T44" fmla="*/ 0 w 699"/>
              <a:gd name="T45" fmla="*/ 245 h 245"/>
              <a:gd name="T46" fmla="*/ 180 w 699"/>
              <a:gd name="T47" fmla="*/ 233 h 245"/>
              <a:gd name="T48" fmla="*/ 404 w 699"/>
              <a:gd name="T49" fmla="*/ 211 h 245"/>
              <a:gd name="T50" fmla="*/ 493 w 699"/>
              <a:gd name="T51" fmla="*/ 202 h 245"/>
              <a:gd name="T52" fmla="*/ 495 w 699"/>
              <a:gd name="T53" fmla="*/ 178 h 245"/>
              <a:gd name="T54" fmla="*/ 502 w 699"/>
              <a:gd name="T55" fmla="*/ 178 h 245"/>
              <a:gd name="T56" fmla="*/ 505 w 699"/>
              <a:gd name="T57" fmla="*/ 175 h 245"/>
              <a:gd name="T58" fmla="*/ 512 w 699"/>
              <a:gd name="T59" fmla="*/ 171 h 245"/>
              <a:gd name="T60" fmla="*/ 512 w 699"/>
              <a:gd name="T61" fmla="*/ 163 h 245"/>
              <a:gd name="T62" fmla="*/ 512 w 699"/>
              <a:gd name="T63" fmla="*/ 159 h 245"/>
              <a:gd name="T64" fmla="*/ 514 w 699"/>
              <a:gd name="T65" fmla="*/ 154 h 245"/>
              <a:gd name="T66" fmla="*/ 521 w 699"/>
              <a:gd name="T67" fmla="*/ 144 h 245"/>
              <a:gd name="T68" fmla="*/ 538 w 699"/>
              <a:gd name="T69" fmla="*/ 137 h 245"/>
              <a:gd name="T70" fmla="*/ 560 w 699"/>
              <a:gd name="T71" fmla="*/ 132 h 245"/>
              <a:gd name="T72" fmla="*/ 579 w 699"/>
              <a:gd name="T73" fmla="*/ 113 h 245"/>
              <a:gd name="T74" fmla="*/ 586 w 699"/>
              <a:gd name="T75" fmla="*/ 110 h 245"/>
              <a:gd name="T76" fmla="*/ 598 w 699"/>
              <a:gd name="T77" fmla="*/ 98 h 245"/>
              <a:gd name="T78" fmla="*/ 603 w 699"/>
              <a:gd name="T79" fmla="*/ 89 h 245"/>
              <a:gd name="T80" fmla="*/ 603 w 699"/>
              <a:gd name="T81" fmla="*/ 89 h 245"/>
              <a:gd name="T82" fmla="*/ 610 w 699"/>
              <a:gd name="T83" fmla="*/ 89 h 245"/>
              <a:gd name="T84" fmla="*/ 613 w 699"/>
              <a:gd name="T85" fmla="*/ 84 h 245"/>
              <a:gd name="T86" fmla="*/ 615 w 699"/>
              <a:gd name="T87" fmla="*/ 82 h 245"/>
              <a:gd name="T88" fmla="*/ 620 w 699"/>
              <a:gd name="T89" fmla="*/ 74 h 245"/>
              <a:gd name="T90" fmla="*/ 625 w 699"/>
              <a:gd name="T91" fmla="*/ 74 h 245"/>
              <a:gd name="T92" fmla="*/ 630 w 699"/>
              <a:gd name="T93" fmla="*/ 79 h 245"/>
              <a:gd name="T94" fmla="*/ 637 w 699"/>
              <a:gd name="T95" fmla="*/ 74 h 245"/>
              <a:gd name="T96" fmla="*/ 637 w 699"/>
              <a:gd name="T97" fmla="*/ 72 h 245"/>
              <a:gd name="T98" fmla="*/ 649 w 699"/>
              <a:gd name="T99" fmla="*/ 65 h 245"/>
              <a:gd name="T100" fmla="*/ 656 w 699"/>
              <a:gd name="T101" fmla="*/ 60 h 245"/>
              <a:gd name="T102" fmla="*/ 668 w 699"/>
              <a:gd name="T103" fmla="*/ 60 h 245"/>
              <a:gd name="T104" fmla="*/ 682 w 699"/>
              <a:gd name="T105" fmla="*/ 36 h 245"/>
              <a:gd name="T106" fmla="*/ 694 w 699"/>
              <a:gd name="T107" fmla="*/ 29 h 245"/>
              <a:gd name="T108" fmla="*/ 697 w 699"/>
              <a:gd name="T109" fmla="*/ 22 h 245"/>
              <a:gd name="T110" fmla="*/ 697 w 699"/>
              <a:gd name="T111" fmla="*/ 14 h 245"/>
              <a:gd name="T112" fmla="*/ 697 w 699"/>
              <a:gd name="T113" fmla="*/ 7 h 245"/>
              <a:gd name="T114" fmla="*/ 699 w 699"/>
              <a:gd name="T11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9" h="245">
                <a:moveTo>
                  <a:pt x="699" y="0"/>
                </a:moveTo>
                <a:lnTo>
                  <a:pt x="557" y="17"/>
                </a:lnTo>
                <a:lnTo>
                  <a:pt x="548" y="22"/>
                </a:lnTo>
                <a:lnTo>
                  <a:pt x="197" y="55"/>
                </a:lnTo>
                <a:lnTo>
                  <a:pt x="190" y="50"/>
                </a:lnTo>
                <a:lnTo>
                  <a:pt x="176" y="53"/>
                </a:lnTo>
                <a:lnTo>
                  <a:pt x="180" y="58"/>
                </a:lnTo>
                <a:lnTo>
                  <a:pt x="180" y="70"/>
                </a:lnTo>
                <a:lnTo>
                  <a:pt x="56" y="79"/>
                </a:lnTo>
                <a:lnTo>
                  <a:pt x="48" y="94"/>
                </a:lnTo>
                <a:lnTo>
                  <a:pt x="44" y="113"/>
                </a:lnTo>
                <a:lnTo>
                  <a:pt x="46" y="118"/>
                </a:lnTo>
                <a:lnTo>
                  <a:pt x="41" y="135"/>
                </a:lnTo>
                <a:lnTo>
                  <a:pt x="39" y="139"/>
                </a:lnTo>
                <a:lnTo>
                  <a:pt x="41" y="144"/>
                </a:lnTo>
                <a:lnTo>
                  <a:pt x="36" y="154"/>
                </a:lnTo>
                <a:lnTo>
                  <a:pt x="27" y="166"/>
                </a:lnTo>
                <a:lnTo>
                  <a:pt x="22" y="187"/>
                </a:lnTo>
                <a:lnTo>
                  <a:pt x="10" y="202"/>
                </a:lnTo>
                <a:lnTo>
                  <a:pt x="12" y="216"/>
                </a:lnTo>
                <a:lnTo>
                  <a:pt x="12" y="235"/>
                </a:lnTo>
                <a:lnTo>
                  <a:pt x="8" y="235"/>
                </a:lnTo>
                <a:lnTo>
                  <a:pt x="0" y="245"/>
                </a:lnTo>
                <a:lnTo>
                  <a:pt x="180" y="233"/>
                </a:lnTo>
                <a:lnTo>
                  <a:pt x="404" y="211"/>
                </a:lnTo>
                <a:lnTo>
                  <a:pt x="493" y="202"/>
                </a:lnTo>
                <a:lnTo>
                  <a:pt x="495" y="178"/>
                </a:lnTo>
                <a:lnTo>
                  <a:pt x="502" y="178"/>
                </a:lnTo>
                <a:lnTo>
                  <a:pt x="505" y="175"/>
                </a:lnTo>
                <a:lnTo>
                  <a:pt x="512" y="171"/>
                </a:lnTo>
                <a:lnTo>
                  <a:pt x="512" y="163"/>
                </a:lnTo>
                <a:lnTo>
                  <a:pt x="512" y="159"/>
                </a:lnTo>
                <a:lnTo>
                  <a:pt x="514" y="154"/>
                </a:lnTo>
                <a:lnTo>
                  <a:pt x="521" y="144"/>
                </a:lnTo>
                <a:lnTo>
                  <a:pt x="538" y="137"/>
                </a:lnTo>
                <a:lnTo>
                  <a:pt x="560" y="132"/>
                </a:lnTo>
                <a:lnTo>
                  <a:pt x="579" y="113"/>
                </a:lnTo>
                <a:lnTo>
                  <a:pt x="586" y="110"/>
                </a:lnTo>
                <a:lnTo>
                  <a:pt x="598" y="98"/>
                </a:lnTo>
                <a:lnTo>
                  <a:pt x="603" y="89"/>
                </a:lnTo>
                <a:lnTo>
                  <a:pt x="603" y="89"/>
                </a:lnTo>
                <a:lnTo>
                  <a:pt x="610" y="89"/>
                </a:lnTo>
                <a:lnTo>
                  <a:pt x="613" y="84"/>
                </a:lnTo>
                <a:lnTo>
                  <a:pt x="615" y="82"/>
                </a:lnTo>
                <a:lnTo>
                  <a:pt x="620" y="74"/>
                </a:lnTo>
                <a:lnTo>
                  <a:pt x="625" y="74"/>
                </a:lnTo>
                <a:lnTo>
                  <a:pt x="630" y="79"/>
                </a:lnTo>
                <a:lnTo>
                  <a:pt x="637" y="74"/>
                </a:lnTo>
                <a:lnTo>
                  <a:pt x="637" y="72"/>
                </a:lnTo>
                <a:lnTo>
                  <a:pt x="649" y="65"/>
                </a:lnTo>
                <a:lnTo>
                  <a:pt x="656" y="60"/>
                </a:lnTo>
                <a:lnTo>
                  <a:pt x="668" y="60"/>
                </a:lnTo>
                <a:lnTo>
                  <a:pt x="682" y="36"/>
                </a:lnTo>
                <a:lnTo>
                  <a:pt x="694" y="29"/>
                </a:lnTo>
                <a:lnTo>
                  <a:pt x="697" y="22"/>
                </a:lnTo>
                <a:lnTo>
                  <a:pt x="697" y="14"/>
                </a:lnTo>
                <a:lnTo>
                  <a:pt x="697" y="7"/>
                </a:lnTo>
                <a:lnTo>
                  <a:pt x="699"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44">
            <a:extLst>
              <a:ext uri="{FF2B5EF4-FFF2-40B4-BE49-F238E27FC236}">
                <a16:creationId xmlns:a16="http://schemas.microsoft.com/office/drawing/2014/main" id="{0472F51D-323F-46CE-BDB2-51661E940FF7}"/>
              </a:ext>
            </a:extLst>
          </p:cNvPr>
          <p:cNvSpPr>
            <a:spLocks/>
          </p:cNvSpPr>
          <p:nvPr/>
        </p:nvSpPr>
        <p:spPr bwMode="auto">
          <a:xfrm>
            <a:off x="23718091" y="9651677"/>
            <a:ext cx="1848830" cy="1402559"/>
          </a:xfrm>
          <a:custGeom>
            <a:avLst/>
            <a:gdLst>
              <a:gd name="T0" fmla="*/ 257 w 435"/>
              <a:gd name="T1" fmla="*/ 330 h 330"/>
              <a:gd name="T2" fmla="*/ 240 w 435"/>
              <a:gd name="T3" fmla="*/ 327 h 330"/>
              <a:gd name="T4" fmla="*/ 233 w 435"/>
              <a:gd name="T5" fmla="*/ 298 h 330"/>
              <a:gd name="T6" fmla="*/ 209 w 435"/>
              <a:gd name="T7" fmla="*/ 279 h 330"/>
              <a:gd name="T8" fmla="*/ 192 w 435"/>
              <a:gd name="T9" fmla="*/ 245 h 330"/>
              <a:gd name="T10" fmla="*/ 183 w 435"/>
              <a:gd name="T11" fmla="*/ 231 h 330"/>
              <a:gd name="T12" fmla="*/ 156 w 435"/>
              <a:gd name="T13" fmla="*/ 214 h 330"/>
              <a:gd name="T14" fmla="*/ 147 w 435"/>
              <a:gd name="T15" fmla="*/ 200 h 330"/>
              <a:gd name="T16" fmla="*/ 137 w 435"/>
              <a:gd name="T17" fmla="*/ 188 h 330"/>
              <a:gd name="T18" fmla="*/ 96 w 435"/>
              <a:gd name="T19" fmla="*/ 157 h 330"/>
              <a:gd name="T20" fmla="*/ 79 w 435"/>
              <a:gd name="T21" fmla="*/ 142 h 330"/>
              <a:gd name="T22" fmla="*/ 60 w 435"/>
              <a:gd name="T23" fmla="*/ 116 h 330"/>
              <a:gd name="T24" fmla="*/ 48 w 435"/>
              <a:gd name="T25" fmla="*/ 101 h 330"/>
              <a:gd name="T26" fmla="*/ 7 w 435"/>
              <a:gd name="T27" fmla="*/ 87 h 330"/>
              <a:gd name="T28" fmla="*/ 7 w 435"/>
              <a:gd name="T29" fmla="*/ 60 h 330"/>
              <a:gd name="T30" fmla="*/ 17 w 435"/>
              <a:gd name="T31" fmla="*/ 51 h 330"/>
              <a:gd name="T32" fmla="*/ 17 w 435"/>
              <a:gd name="T33" fmla="*/ 44 h 330"/>
              <a:gd name="T34" fmla="*/ 51 w 435"/>
              <a:gd name="T35" fmla="*/ 32 h 330"/>
              <a:gd name="T36" fmla="*/ 75 w 435"/>
              <a:gd name="T37" fmla="*/ 17 h 330"/>
              <a:gd name="T38" fmla="*/ 79 w 435"/>
              <a:gd name="T39" fmla="*/ 15 h 330"/>
              <a:gd name="T40" fmla="*/ 195 w 435"/>
              <a:gd name="T41" fmla="*/ 3 h 330"/>
              <a:gd name="T42" fmla="*/ 197 w 435"/>
              <a:gd name="T43" fmla="*/ 10 h 330"/>
              <a:gd name="T44" fmla="*/ 221 w 435"/>
              <a:gd name="T45" fmla="*/ 20 h 330"/>
              <a:gd name="T46" fmla="*/ 322 w 435"/>
              <a:gd name="T47" fmla="*/ 22 h 330"/>
              <a:gd name="T48" fmla="*/ 432 w 435"/>
              <a:gd name="T49" fmla="*/ 104 h 330"/>
              <a:gd name="T50" fmla="*/ 416 w 435"/>
              <a:gd name="T51" fmla="*/ 121 h 330"/>
              <a:gd name="T52" fmla="*/ 396 w 435"/>
              <a:gd name="T53" fmla="*/ 149 h 330"/>
              <a:gd name="T54" fmla="*/ 392 w 435"/>
              <a:gd name="T55" fmla="*/ 173 h 330"/>
              <a:gd name="T56" fmla="*/ 389 w 435"/>
              <a:gd name="T57" fmla="*/ 188 h 330"/>
              <a:gd name="T58" fmla="*/ 380 w 435"/>
              <a:gd name="T59" fmla="*/ 193 h 330"/>
              <a:gd name="T60" fmla="*/ 370 w 435"/>
              <a:gd name="T61" fmla="*/ 205 h 330"/>
              <a:gd name="T62" fmla="*/ 358 w 435"/>
              <a:gd name="T63" fmla="*/ 221 h 330"/>
              <a:gd name="T64" fmla="*/ 336 w 435"/>
              <a:gd name="T65" fmla="*/ 245 h 330"/>
              <a:gd name="T66" fmla="*/ 320 w 435"/>
              <a:gd name="T67" fmla="*/ 260 h 330"/>
              <a:gd name="T68" fmla="*/ 308 w 435"/>
              <a:gd name="T69" fmla="*/ 270 h 330"/>
              <a:gd name="T70" fmla="*/ 293 w 435"/>
              <a:gd name="T71" fmla="*/ 277 h 330"/>
              <a:gd name="T72" fmla="*/ 291 w 435"/>
              <a:gd name="T73" fmla="*/ 282 h 330"/>
              <a:gd name="T74" fmla="*/ 286 w 435"/>
              <a:gd name="T75" fmla="*/ 294 h 330"/>
              <a:gd name="T76" fmla="*/ 271 w 435"/>
              <a:gd name="T77" fmla="*/ 298 h 330"/>
              <a:gd name="T78" fmla="*/ 269 w 435"/>
              <a:gd name="T79" fmla="*/ 303 h 330"/>
              <a:gd name="T80" fmla="*/ 274 w 435"/>
              <a:gd name="T81" fmla="*/ 306 h 330"/>
              <a:gd name="T82" fmla="*/ 276 w 435"/>
              <a:gd name="T83" fmla="*/ 313 h 330"/>
              <a:gd name="T84" fmla="*/ 264 w 435"/>
              <a:gd name="T85" fmla="*/ 322 h 330"/>
              <a:gd name="T86" fmla="*/ 262 w 435"/>
              <a:gd name="T8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5" h="330">
                <a:moveTo>
                  <a:pt x="262" y="330"/>
                </a:moveTo>
                <a:lnTo>
                  <a:pt x="257" y="330"/>
                </a:lnTo>
                <a:lnTo>
                  <a:pt x="245" y="330"/>
                </a:lnTo>
                <a:lnTo>
                  <a:pt x="240" y="327"/>
                </a:lnTo>
                <a:lnTo>
                  <a:pt x="238" y="320"/>
                </a:lnTo>
                <a:lnTo>
                  <a:pt x="233" y="298"/>
                </a:lnTo>
                <a:lnTo>
                  <a:pt x="221" y="284"/>
                </a:lnTo>
                <a:lnTo>
                  <a:pt x="209" y="279"/>
                </a:lnTo>
                <a:lnTo>
                  <a:pt x="202" y="258"/>
                </a:lnTo>
                <a:lnTo>
                  <a:pt x="192" y="245"/>
                </a:lnTo>
                <a:lnTo>
                  <a:pt x="190" y="233"/>
                </a:lnTo>
                <a:lnTo>
                  <a:pt x="183" y="231"/>
                </a:lnTo>
                <a:lnTo>
                  <a:pt x="166" y="226"/>
                </a:lnTo>
                <a:lnTo>
                  <a:pt x="156" y="214"/>
                </a:lnTo>
                <a:lnTo>
                  <a:pt x="147" y="207"/>
                </a:lnTo>
                <a:lnTo>
                  <a:pt x="147" y="200"/>
                </a:lnTo>
                <a:lnTo>
                  <a:pt x="142" y="190"/>
                </a:lnTo>
                <a:lnTo>
                  <a:pt x="137" y="188"/>
                </a:lnTo>
                <a:lnTo>
                  <a:pt x="123" y="181"/>
                </a:lnTo>
                <a:lnTo>
                  <a:pt x="96" y="157"/>
                </a:lnTo>
                <a:lnTo>
                  <a:pt x="84" y="152"/>
                </a:lnTo>
                <a:lnTo>
                  <a:pt x="79" y="142"/>
                </a:lnTo>
                <a:lnTo>
                  <a:pt x="67" y="133"/>
                </a:lnTo>
                <a:lnTo>
                  <a:pt x="60" y="116"/>
                </a:lnTo>
                <a:lnTo>
                  <a:pt x="51" y="108"/>
                </a:lnTo>
                <a:lnTo>
                  <a:pt x="48" y="101"/>
                </a:lnTo>
                <a:lnTo>
                  <a:pt x="31" y="96"/>
                </a:lnTo>
                <a:lnTo>
                  <a:pt x="7" y="87"/>
                </a:lnTo>
                <a:lnTo>
                  <a:pt x="0" y="80"/>
                </a:lnTo>
                <a:lnTo>
                  <a:pt x="7" y="60"/>
                </a:lnTo>
                <a:lnTo>
                  <a:pt x="15" y="56"/>
                </a:lnTo>
                <a:lnTo>
                  <a:pt x="17" y="51"/>
                </a:lnTo>
                <a:lnTo>
                  <a:pt x="19" y="46"/>
                </a:lnTo>
                <a:lnTo>
                  <a:pt x="17" y="44"/>
                </a:lnTo>
                <a:lnTo>
                  <a:pt x="43" y="32"/>
                </a:lnTo>
                <a:lnTo>
                  <a:pt x="51" y="32"/>
                </a:lnTo>
                <a:lnTo>
                  <a:pt x="51" y="27"/>
                </a:lnTo>
                <a:lnTo>
                  <a:pt x="75" y="17"/>
                </a:lnTo>
                <a:lnTo>
                  <a:pt x="77" y="15"/>
                </a:lnTo>
                <a:lnTo>
                  <a:pt x="79" y="15"/>
                </a:lnTo>
                <a:lnTo>
                  <a:pt x="192" y="0"/>
                </a:lnTo>
                <a:lnTo>
                  <a:pt x="195" y="3"/>
                </a:lnTo>
                <a:lnTo>
                  <a:pt x="192" y="8"/>
                </a:lnTo>
                <a:lnTo>
                  <a:pt x="197" y="10"/>
                </a:lnTo>
                <a:lnTo>
                  <a:pt x="204" y="8"/>
                </a:lnTo>
                <a:lnTo>
                  <a:pt x="221" y="20"/>
                </a:lnTo>
                <a:lnTo>
                  <a:pt x="223" y="34"/>
                </a:lnTo>
                <a:lnTo>
                  <a:pt x="322" y="22"/>
                </a:lnTo>
                <a:lnTo>
                  <a:pt x="435" y="101"/>
                </a:lnTo>
                <a:lnTo>
                  <a:pt x="432" y="104"/>
                </a:lnTo>
                <a:lnTo>
                  <a:pt x="423" y="108"/>
                </a:lnTo>
                <a:lnTo>
                  <a:pt x="416" y="121"/>
                </a:lnTo>
                <a:lnTo>
                  <a:pt x="404" y="135"/>
                </a:lnTo>
                <a:lnTo>
                  <a:pt x="396" y="149"/>
                </a:lnTo>
                <a:lnTo>
                  <a:pt x="392" y="161"/>
                </a:lnTo>
                <a:lnTo>
                  <a:pt x="392" y="173"/>
                </a:lnTo>
                <a:lnTo>
                  <a:pt x="392" y="183"/>
                </a:lnTo>
                <a:lnTo>
                  <a:pt x="389" y="188"/>
                </a:lnTo>
                <a:lnTo>
                  <a:pt x="387" y="193"/>
                </a:lnTo>
                <a:lnTo>
                  <a:pt x="380" y="193"/>
                </a:lnTo>
                <a:lnTo>
                  <a:pt x="375" y="197"/>
                </a:lnTo>
                <a:lnTo>
                  <a:pt x="370" y="205"/>
                </a:lnTo>
                <a:lnTo>
                  <a:pt x="363" y="214"/>
                </a:lnTo>
                <a:lnTo>
                  <a:pt x="358" y="221"/>
                </a:lnTo>
                <a:lnTo>
                  <a:pt x="344" y="231"/>
                </a:lnTo>
                <a:lnTo>
                  <a:pt x="336" y="245"/>
                </a:lnTo>
                <a:lnTo>
                  <a:pt x="329" y="250"/>
                </a:lnTo>
                <a:lnTo>
                  <a:pt x="320" y="260"/>
                </a:lnTo>
                <a:lnTo>
                  <a:pt x="312" y="265"/>
                </a:lnTo>
                <a:lnTo>
                  <a:pt x="308" y="270"/>
                </a:lnTo>
                <a:lnTo>
                  <a:pt x="298" y="274"/>
                </a:lnTo>
                <a:lnTo>
                  <a:pt x="293" y="277"/>
                </a:lnTo>
                <a:lnTo>
                  <a:pt x="291" y="279"/>
                </a:lnTo>
                <a:lnTo>
                  <a:pt x="291" y="282"/>
                </a:lnTo>
                <a:lnTo>
                  <a:pt x="291" y="284"/>
                </a:lnTo>
                <a:lnTo>
                  <a:pt x="286" y="294"/>
                </a:lnTo>
                <a:lnTo>
                  <a:pt x="279" y="298"/>
                </a:lnTo>
                <a:lnTo>
                  <a:pt x="271" y="298"/>
                </a:lnTo>
                <a:lnTo>
                  <a:pt x="271" y="301"/>
                </a:lnTo>
                <a:lnTo>
                  <a:pt x="269" y="303"/>
                </a:lnTo>
                <a:lnTo>
                  <a:pt x="271" y="306"/>
                </a:lnTo>
                <a:lnTo>
                  <a:pt x="274" y="306"/>
                </a:lnTo>
                <a:lnTo>
                  <a:pt x="276" y="308"/>
                </a:lnTo>
                <a:lnTo>
                  <a:pt x="276" y="313"/>
                </a:lnTo>
                <a:lnTo>
                  <a:pt x="271" y="315"/>
                </a:lnTo>
                <a:lnTo>
                  <a:pt x="264" y="322"/>
                </a:lnTo>
                <a:lnTo>
                  <a:pt x="262" y="327"/>
                </a:lnTo>
                <a:lnTo>
                  <a:pt x="262" y="33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45">
            <a:extLst>
              <a:ext uri="{FF2B5EF4-FFF2-40B4-BE49-F238E27FC236}">
                <a16:creationId xmlns:a16="http://schemas.microsoft.com/office/drawing/2014/main" id="{11F85D1D-6867-4DBC-B20C-FA0CF8A04D42}"/>
              </a:ext>
            </a:extLst>
          </p:cNvPr>
          <p:cNvSpPr>
            <a:spLocks/>
          </p:cNvSpPr>
          <p:nvPr/>
        </p:nvSpPr>
        <p:spPr bwMode="auto">
          <a:xfrm>
            <a:off x="21920267" y="9957690"/>
            <a:ext cx="1389810" cy="2227094"/>
          </a:xfrm>
          <a:custGeom>
            <a:avLst/>
            <a:gdLst>
              <a:gd name="T0" fmla="*/ 0 w 327"/>
              <a:gd name="T1" fmla="*/ 22 h 524"/>
              <a:gd name="T2" fmla="*/ 8 w 327"/>
              <a:gd name="T3" fmla="*/ 32 h 524"/>
              <a:gd name="T4" fmla="*/ 0 w 327"/>
              <a:gd name="T5" fmla="*/ 347 h 524"/>
              <a:gd name="T6" fmla="*/ 3 w 327"/>
              <a:gd name="T7" fmla="*/ 361 h 524"/>
              <a:gd name="T8" fmla="*/ 22 w 327"/>
              <a:gd name="T9" fmla="*/ 522 h 524"/>
              <a:gd name="T10" fmla="*/ 27 w 327"/>
              <a:gd name="T11" fmla="*/ 517 h 524"/>
              <a:gd name="T12" fmla="*/ 32 w 327"/>
              <a:gd name="T13" fmla="*/ 515 h 524"/>
              <a:gd name="T14" fmla="*/ 46 w 327"/>
              <a:gd name="T15" fmla="*/ 520 h 524"/>
              <a:gd name="T16" fmla="*/ 48 w 327"/>
              <a:gd name="T17" fmla="*/ 512 h 524"/>
              <a:gd name="T18" fmla="*/ 51 w 327"/>
              <a:gd name="T19" fmla="*/ 491 h 524"/>
              <a:gd name="T20" fmla="*/ 58 w 327"/>
              <a:gd name="T21" fmla="*/ 474 h 524"/>
              <a:gd name="T22" fmla="*/ 68 w 327"/>
              <a:gd name="T23" fmla="*/ 491 h 524"/>
              <a:gd name="T24" fmla="*/ 65 w 327"/>
              <a:gd name="T25" fmla="*/ 496 h 524"/>
              <a:gd name="T26" fmla="*/ 70 w 327"/>
              <a:gd name="T27" fmla="*/ 508 h 524"/>
              <a:gd name="T28" fmla="*/ 80 w 327"/>
              <a:gd name="T29" fmla="*/ 522 h 524"/>
              <a:gd name="T30" fmla="*/ 89 w 327"/>
              <a:gd name="T31" fmla="*/ 524 h 524"/>
              <a:gd name="T32" fmla="*/ 97 w 327"/>
              <a:gd name="T33" fmla="*/ 522 h 524"/>
              <a:gd name="T34" fmla="*/ 109 w 327"/>
              <a:gd name="T35" fmla="*/ 510 h 524"/>
              <a:gd name="T36" fmla="*/ 111 w 327"/>
              <a:gd name="T37" fmla="*/ 510 h 524"/>
              <a:gd name="T38" fmla="*/ 116 w 327"/>
              <a:gd name="T39" fmla="*/ 505 h 524"/>
              <a:gd name="T40" fmla="*/ 116 w 327"/>
              <a:gd name="T41" fmla="*/ 503 h 524"/>
              <a:gd name="T42" fmla="*/ 113 w 327"/>
              <a:gd name="T43" fmla="*/ 500 h 524"/>
              <a:gd name="T44" fmla="*/ 109 w 327"/>
              <a:gd name="T45" fmla="*/ 498 h 524"/>
              <a:gd name="T46" fmla="*/ 109 w 327"/>
              <a:gd name="T47" fmla="*/ 496 h 524"/>
              <a:gd name="T48" fmla="*/ 113 w 327"/>
              <a:gd name="T49" fmla="*/ 486 h 524"/>
              <a:gd name="T50" fmla="*/ 111 w 327"/>
              <a:gd name="T51" fmla="*/ 484 h 524"/>
              <a:gd name="T52" fmla="*/ 104 w 327"/>
              <a:gd name="T53" fmla="*/ 476 h 524"/>
              <a:gd name="T54" fmla="*/ 101 w 327"/>
              <a:gd name="T55" fmla="*/ 476 h 524"/>
              <a:gd name="T56" fmla="*/ 97 w 327"/>
              <a:gd name="T57" fmla="*/ 472 h 524"/>
              <a:gd name="T58" fmla="*/ 89 w 327"/>
              <a:gd name="T59" fmla="*/ 462 h 524"/>
              <a:gd name="T60" fmla="*/ 89 w 327"/>
              <a:gd name="T61" fmla="*/ 455 h 524"/>
              <a:gd name="T62" fmla="*/ 92 w 327"/>
              <a:gd name="T63" fmla="*/ 452 h 524"/>
              <a:gd name="T64" fmla="*/ 92 w 327"/>
              <a:gd name="T65" fmla="*/ 450 h 524"/>
              <a:gd name="T66" fmla="*/ 92 w 327"/>
              <a:gd name="T67" fmla="*/ 445 h 524"/>
              <a:gd name="T68" fmla="*/ 327 w 327"/>
              <a:gd name="T69" fmla="*/ 421 h 524"/>
              <a:gd name="T70" fmla="*/ 327 w 327"/>
              <a:gd name="T71" fmla="*/ 416 h 524"/>
              <a:gd name="T72" fmla="*/ 315 w 327"/>
              <a:gd name="T73" fmla="*/ 399 h 524"/>
              <a:gd name="T74" fmla="*/ 317 w 327"/>
              <a:gd name="T75" fmla="*/ 371 h 524"/>
              <a:gd name="T76" fmla="*/ 305 w 327"/>
              <a:gd name="T77" fmla="*/ 347 h 524"/>
              <a:gd name="T78" fmla="*/ 305 w 327"/>
              <a:gd name="T79" fmla="*/ 327 h 524"/>
              <a:gd name="T80" fmla="*/ 310 w 327"/>
              <a:gd name="T81" fmla="*/ 315 h 524"/>
              <a:gd name="T82" fmla="*/ 310 w 327"/>
              <a:gd name="T83" fmla="*/ 301 h 524"/>
              <a:gd name="T84" fmla="*/ 317 w 327"/>
              <a:gd name="T85" fmla="*/ 289 h 524"/>
              <a:gd name="T86" fmla="*/ 320 w 327"/>
              <a:gd name="T87" fmla="*/ 286 h 524"/>
              <a:gd name="T88" fmla="*/ 313 w 327"/>
              <a:gd name="T89" fmla="*/ 277 h 524"/>
              <a:gd name="T90" fmla="*/ 315 w 327"/>
              <a:gd name="T91" fmla="*/ 267 h 524"/>
              <a:gd name="T92" fmla="*/ 310 w 327"/>
              <a:gd name="T93" fmla="*/ 260 h 524"/>
              <a:gd name="T94" fmla="*/ 301 w 327"/>
              <a:gd name="T95" fmla="*/ 255 h 524"/>
              <a:gd name="T96" fmla="*/ 298 w 327"/>
              <a:gd name="T97" fmla="*/ 248 h 524"/>
              <a:gd name="T98" fmla="*/ 293 w 327"/>
              <a:gd name="T99" fmla="*/ 234 h 524"/>
              <a:gd name="T100" fmla="*/ 289 w 327"/>
              <a:gd name="T101" fmla="*/ 226 h 524"/>
              <a:gd name="T102" fmla="*/ 224 w 327"/>
              <a:gd name="T103" fmla="*/ 0 h 524"/>
              <a:gd name="T104" fmla="*/ 0 w 327"/>
              <a:gd name="T105" fmla="*/ 2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7" h="524">
                <a:moveTo>
                  <a:pt x="0" y="22"/>
                </a:moveTo>
                <a:lnTo>
                  <a:pt x="8" y="32"/>
                </a:lnTo>
                <a:lnTo>
                  <a:pt x="0" y="347"/>
                </a:lnTo>
                <a:lnTo>
                  <a:pt x="3" y="361"/>
                </a:lnTo>
                <a:lnTo>
                  <a:pt x="22" y="522"/>
                </a:lnTo>
                <a:lnTo>
                  <a:pt x="27" y="517"/>
                </a:lnTo>
                <a:lnTo>
                  <a:pt x="32" y="515"/>
                </a:lnTo>
                <a:lnTo>
                  <a:pt x="46" y="520"/>
                </a:lnTo>
                <a:lnTo>
                  <a:pt x="48" y="512"/>
                </a:lnTo>
                <a:lnTo>
                  <a:pt x="51" y="491"/>
                </a:lnTo>
                <a:lnTo>
                  <a:pt x="58" y="474"/>
                </a:lnTo>
                <a:lnTo>
                  <a:pt x="68" y="491"/>
                </a:lnTo>
                <a:lnTo>
                  <a:pt x="65" y="496"/>
                </a:lnTo>
                <a:lnTo>
                  <a:pt x="70" y="508"/>
                </a:lnTo>
                <a:lnTo>
                  <a:pt x="80" y="522"/>
                </a:lnTo>
                <a:lnTo>
                  <a:pt x="89" y="524"/>
                </a:lnTo>
                <a:lnTo>
                  <a:pt x="97" y="522"/>
                </a:lnTo>
                <a:lnTo>
                  <a:pt x="109" y="510"/>
                </a:lnTo>
                <a:lnTo>
                  <a:pt x="111" y="510"/>
                </a:lnTo>
                <a:lnTo>
                  <a:pt x="116" y="505"/>
                </a:lnTo>
                <a:lnTo>
                  <a:pt x="116" y="503"/>
                </a:lnTo>
                <a:lnTo>
                  <a:pt x="113" y="500"/>
                </a:lnTo>
                <a:lnTo>
                  <a:pt x="109" y="498"/>
                </a:lnTo>
                <a:lnTo>
                  <a:pt x="109" y="496"/>
                </a:lnTo>
                <a:lnTo>
                  <a:pt x="113" y="486"/>
                </a:lnTo>
                <a:lnTo>
                  <a:pt x="111" y="484"/>
                </a:lnTo>
                <a:lnTo>
                  <a:pt x="104" y="476"/>
                </a:lnTo>
                <a:lnTo>
                  <a:pt x="101" y="476"/>
                </a:lnTo>
                <a:lnTo>
                  <a:pt x="97" y="472"/>
                </a:lnTo>
                <a:lnTo>
                  <a:pt x="89" y="462"/>
                </a:lnTo>
                <a:lnTo>
                  <a:pt x="89" y="455"/>
                </a:lnTo>
                <a:lnTo>
                  <a:pt x="92" y="452"/>
                </a:lnTo>
                <a:lnTo>
                  <a:pt x="92" y="450"/>
                </a:lnTo>
                <a:lnTo>
                  <a:pt x="92" y="445"/>
                </a:lnTo>
                <a:lnTo>
                  <a:pt x="327" y="421"/>
                </a:lnTo>
                <a:lnTo>
                  <a:pt x="327" y="416"/>
                </a:lnTo>
                <a:lnTo>
                  <a:pt x="315" y="399"/>
                </a:lnTo>
                <a:lnTo>
                  <a:pt x="317" y="371"/>
                </a:lnTo>
                <a:lnTo>
                  <a:pt x="305" y="347"/>
                </a:lnTo>
                <a:lnTo>
                  <a:pt x="305" y="327"/>
                </a:lnTo>
                <a:lnTo>
                  <a:pt x="310" y="315"/>
                </a:lnTo>
                <a:lnTo>
                  <a:pt x="310" y="301"/>
                </a:lnTo>
                <a:lnTo>
                  <a:pt x="317" y="289"/>
                </a:lnTo>
                <a:lnTo>
                  <a:pt x="320" y="286"/>
                </a:lnTo>
                <a:lnTo>
                  <a:pt x="313" y="277"/>
                </a:lnTo>
                <a:lnTo>
                  <a:pt x="315" y="267"/>
                </a:lnTo>
                <a:lnTo>
                  <a:pt x="310" y="260"/>
                </a:lnTo>
                <a:lnTo>
                  <a:pt x="301" y="255"/>
                </a:lnTo>
                <a:lnTo>
                  <a:pt x="298" y="248"/>
                </a:lnTo>
                <a:lnTo>
                  <a:pt x="293" y="234"/>
                </a:lnTo>
                <a:lnTo>
                  <a:pt x="289" y="226"/>
                </a:lnTo>
                <a:lnTo>
                  <a:pt x="224" y="0"/>
                </a:lnTo>
                <a:lnTo>
                  <a:pt x="0" y="2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46">
            <a:extLst>
              <a:ext uri="{FF2B5EF4-FFF2-40B4-BE49-F238E27FC236}">
                <a16:creationId xmlns:a16="http://schemas.microsoft.com/office/drawing/2014/main" id="{74C9D964-F6C9-42B7-92D3-A8A222B28117}"/>
              </a:ext>
            </a:extLst>
          </p:cNvPr>
          <p:cNvSpPr>
            <a:spLocks/>
          </p:cNvSpPr>
          <p:nvPr/>
        </p:nvSpPr>
        <p:spPr bwMode="auto">
          <a:xfrm>
            <a:off x="20738717" y="10051194"/>
            <a:ext cx="1275054" cy="2227094"/>
          </a:xfrm>
          <a:custGeom>
            <a:avLst/>
            <a:gdLst>
              <a:gd name="T0" fmla="*/ 278 w 300"/>
              <a:gd name="T1" fmla="*/ 0 h 524"/>
              <a:gd name="T2" fmla="*/ 98 w 300"/>
              <a:gd name="T3" fmla="*/ 12 h 524"/>
              <a:gd name="T4" fmla="*/ 96 w 300"/>
              <a:gd name="T5" fmla="*/ 17 h 524"/>
              <a:gd name="T6" fmla="*/ 79 w 300"/>
              <a:gd name="T7" fmla="*/ 34 h 524"/>
              <a:gd name="T8" fmla="*/ 74 w 300"/>
              <a:gd name="T9" fmla="*/ 48 h 524"/>
              <a:gd name="T10" fmla="*/ 74 w 300"/>
              <a:gd name="T11" fmla="*/ 67 h 524"/>
              <a:gd name="T12" fmla="*/ 72 w 300"/>
              <a:gd name="T13" fmla="*/ 77 h 524"/>
              <a:gd name="T14" fmla="*/ 58 w 300"/>
              <a:gd name="T15" fmla="*/ 87 h 524"/>
              <a:gd name="T16" fmla="*/ 46 w 300"/>
              <a:gd name="T17" fmla="*/ 101 h 524"/>
              <a:gd name="T18" fmla="*/ 43 w 300"/>
              <a:gd name="T19" fmla="*/ 106 h 524"/>
              <a:gd name="T20" fmla="*/ 43 w 300"/>
              <a:gd name="T21" fmla="*/ 120 h 524"/>
              <a:gd name="T22" fmla="*/ 33 w 300"/>
              <a:gd name="T23" fmla="*/ 130 h 524"/>
              <a:gd name="T24" fmla="*/ 33 w 300"/>
              <a:gd name="T25" fmla="*/ 139 h 524"/>
              <a:gd name="T26" fmla="*/ 29 w 300"/>
              <a:gd name="T27" fmla="*/ 154 h 524"/>
              <a:gd name="T28" fmla="*/ 19 w 300"/>
              <a:gd name="T29" fmla="*/ 168 h 524"/>
              <a:gd name="T30" fmla="*/ 24 w 300"/>
              <a:gd name="T31" fmla="*/ 185 h 524"/>
              <a:gd name="T32" fmla="*/ 31 w 300"/>
              <a:gd name="T33" fmla="*/ 195 h 524"/>
              <a:gd name="T34" fmla="*/ 33 w 300"/>
              <a:gd name="T35" fmla="*/ 204 h 524"/>
              <a:gd name="T36" fmla="*/ 36 w 300"/>
              <a:gd name="T37" fmla="*/ 209 h 524"/>
              <a:gd name="T38" fmla="*/ 36 w 300"/>
              <a:gd name="T39" fmla="*/ 212 h 524"/>
              <a:gd name="T40" fmla="*/ 31 w 300"/>
              <a:gd name="T41" fmla="*/ 216 h 524"/>
              <a:gd name="T42" fmla="*/ 29 w 300"/>
              <a:gd name="T43" fmla="*/ 226 h 524"/>
              <a:gd name="T44" fmla="*/ 29 w 300"/>
              <a:gd name="T45" fmla="*/ 231 h 524"/>
              <a:gd name="T46" fmla="*/ 29 w 300"/>
              <a:gd name="T47" fmla="*/ 240 h 524"/>
              <a:gd name="T48" fmla="*/ 41 w 300"/>
              <a:gd name="T49" fmla="*/ 262 h 524"/>
              <a:gd name="T50" fmla="*/ 43 w 300"/>
              <a:gd name="T51" fmla="*/ 281 h 524"/>
              <a:gd name="T52" fmla="*/ 48 w 300"/>
              <a:gd name="T53" fmla="*/ 293 h 524"/>
              <a:gd name="T54" fmla="*/ 53 w 300"/>
              <a:gd name="T55" fmla="*/ 298 h 524"/>
              <a:gd name="T56" fmla="*/ 53 w 300"/>
              <a:gd name="T57" fmla="*/ 310 h 524"/>
              <a:gd name="T58" fmla="*/ 43 w 300"/>
              <a:gd name="T59" fmla="*/ 315 h 524"/>
              <a:gd name="T60" fmla="*/ 38 w 300"/>
              <a:gd name="T61" fmla="*/ 320 h 524"/>
              <a:gd name="T62" fmla="*/ 33 w 300"/>
              <a:gd name="T63" fmla="*/ 341 h 524"/>
              <a:gd name="T64" fmla="*/ 17 w 300"/>
              <a:gd name="T65" fmla="*/ 368 h 524"/>
              <a:gd name="T66" fmla="*/ 2 w 300"/>
              <a:gd name="T67" fmla="*/ 413 h 524"/>
              <a:gd name="T68" fmla="*/ 0 w 300"/>
              <a:gd name="T69" fmla="*/ 447 h 524"/>
              <a:gd name="T70" fmla="*/ 168 w 300"/>
              <a:gd name="T71" fmla="*/ 440 h 524"/>
              <a:gd name="T72" fmla="*/ 173 w 300"/>
              <a:gd name="T73" fmla="*/ 445 h 524"/>
              <a:gd name="T74" fmla="*/ 168 w 300"/>
              <a:gd name="T75" fmla="*/ 462 h 524"/>
              <a:gd name="T76" fmla="*/ 168 w 300"/>
              <a:gd name="T77" fmla="*/ 486 h 524"/>
              <a:gd name="T78" fmla="*/ 187 w 300"/>
              <a:gd name="T79" fmla="*/ 502 h 524"/>
              <a:gd name="T80" fmla="*/ 190 w 300"/>
              <a:gd name="T81" fmla="*/ 522 h 524"/>
              <a:gd name="T82" fmla="*/ 202 w 300"/>
              <a:gd name="T83" fmla="*/ 524 h 524"/>
              <a:gd name="T84" fmla="*/ 221 w 300"/>
              <a:gd name="T85" fmla="*/ 507 h 524"/>
              <a:gd name="T86" fmla="*/ 262 w 300"/>
              <a:gd name="T87" fmla="*/ 495 h 524"/>
              <a:gd name="T88" fmla="*/ 271 w 300"/>
              <a:gd name="T89" fmla="*/ 500 h 524"/>
              <a:gd name="T90" fmla="*/ 286 w 300"/>
              <a:gd name="T91" fmla="*/ 495 h 524"/>
              <a:gd name="T92" fmla="*/ 288 w 300"/>
              <a:gd name="T93" fmla="*/ 498 h 524"/>
              <a:gd name="T94" fmla="*/ 298 w 300"/>
              <a:gd name="T95" fmla="*/ 500 h 524"/>
              <a:gd name="T96" fmla="*/ 300 w 300"/>
              <a:gd name="T97" fmla="*/ 500 h 524"/>
              <a:gd name="T98" fmla="*/ 281 w 300"/>
              <a:gd name="T99" fmla="*/ 339 h 524"/>
              <a:gd name="T100" fmla="*/ 278 w 300"/>
              <a:gd name="T101" fmla="*/ 325 h 524"/>
              <a:gd name="T102" fmla="*/ 286 w 300"/>
              <a:gd name="T103" fmla="*/ 10 h 524"/>
              <a:gd name="T104" fmla="*/ 278 w 300"/>
              <a:gd name="T105"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0" h="524">
                <a:moveTo>
                  <a:pt x="278" y="0"/>
                </a:moveTo>
                <a:lnTo>
                  <a:pt x="98" y="12"/>
                </a:lnTo>
                <a:lnTo>
                  <a:pt x="96" y="17"/>
                </a:lnTo>
                <a:lnTo>
                  <a:pt x="79" y="34"/>
                </a:lnTo>
                <a:lnTo>
                  <a:pt x="74" y="48"/>
                </a:lnTo>
                <a:lnTo>
                  <a:pt x="74" y="67"/>
                </a:lnTo>
                <a:lnTo>
                  <a:pt x="72" y="77"/>
                </a:lnTo>
                <a:lnTo>
                  <a:pt x="58" y="87"/>
                </a:lnTo>
                <a:lnTo>
                  <a:pt x="46" y="101"/>
                </a:lnTo>
                <a:lnTo>
                  <a:pt x="43" y="106"/>
                </a:lnTo>
                <a:lnTo>
                  <a:pt x="43" y="120"/>
                </a:lnTo>
                <a:lnTo>
                  <a:pt x="33" y="130"/>
                </a:lnTo>
                <a:lnTo>
                  <a:pt x="33" y="139"/>
                </a:lnTo>
                <a:lnTo>
                  <a:pt x="29" y="154"/>
                </a:lnTo>
                <a:lnTo>
                  <a:pt x="19" y="168"/>
                </a:lnTo>
                <a:lnTo>
                  <a:pt x="24" y="185"/>
                </a:lnTo>
                <a:lnTo>
                  <a:pt x="31" y="195"/>
                </a:lnTo>
                <a:lnTo>
                  <a:pt x="33" y="204"/>
                </a:lnTo>
                <a:lnTo>
                  <a:pt x="36" y="209"/>
                </a:lnTo>
                <a:lnTo>
                  <a:pt x="36" y="212"/>
                </a:lnTo>
                <a:lnTo>
                  <a:pt x="31" y="216"/>
                </a:lnTo>
                <a:lnTo>
                  <a:pt x="29" y="226"/>
                </a:lnTo>
                <a:lnTo>
                  <a:pt x="29" y="231"/>
                </a:lnTo>
                <a:lnTo>
                  <a:pt x="29" y="240"/>
                </a:lnTo>
                <a:lnTo>
                  <a:pt x="41" y="262"/>
                </a:lnTo>
                <a:lnTo>
                  <a:pt x="43" y="281"/>
                </a:lnTo>
                <a:lnTo>
                  <a:pt x="48" y="293"/>
                </a:lnTo>
                <a:lnTo>
                  <a:pt x="53" y="298"/>
                </a:lnTo>
                <a:lnTo>
                  <a:pt x="53" y="310"/>
                </a:lnTo>
                <a:lnTo>
                  <a:pt x="43" y="315"/>
                </a:lnTo>
                <a:lnTo>
                  <a:pt x="38" y="320"/>
                </a:lnTo>
                <a:lnTo>
                  <a:pt x="33" y="341"/>
                </a:lnTo>
                <a:lnTo>
                  <a:pt x="17" y="368"/>
                </a:lnTo>
                <a:lnTo>
                  <a:pt x="2" y="413"/>
                </a:lnTo>
                <a:lnTo>
                  <a:pt x="0" y="447"/>
                </a:lnTo>
                <a:lnTo>
                  <a:pt x="168" y="440"/>
                </a:lnTo>
                <a:lnTo>
                  <a:pt x="173" y="445"/>
                </a:lnTo>
                <a:lnTo>
                  <a:pt x="168" y="462"/>
                </a:lnTo>
                <a:lnTo>
                  <a:pt x="168" y="486"/>
                </a:lnTo>
                <a:lnTo>
                  <a:pt x="187" y="502"/>
                </a:lnTo>
                <a:lnTo>
                  <a:pt x="190" y="522"/>
                </a:lnTo>
                <a:lnTo>
                  <a:pt x="202" y="524"/>
                </a:lnTo>
                <a:lnTo>
                  <a:pt x="221" y="507"/>
                </a:lnTo>
                <a:lnTo>
                  <a:pt x="262" y="495"/>
                </a:lnTo>
                <a:lnTo>
                  <a:pt x="271" y="500"/>
                </a:lnTo>
                <a:lnTo>
                  <a:pt x="286" y="495"/>
                </a:lnTo>
                <a:lnTo>
                  <a:pt x="288" y="498"/>
                </a:lnTo>
                <a:lnTo>
                  <a:pt x="298" y="500"/>
                </a:lnTo>
                <a:lnTo>
                  <a:pt x="300" y="500"/>
                </a:lnTo>
                <a:lnTo>
                  <a:pt x="281" y="339"/>
                </a:lnTo>
                <a:lnTo>
                  <a:pt x="278" y="325"/>
                </a:lnTo>
                <a:lnTo>
                  <a:pt x="286" y="10"/>
                </a:lnTo>
                <a:lnTo>
                  <a:pt x="278"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47">
            <a:extLst>
              <a:ext uri="{FF2B5EF4-FFF2-40B4-BE49-F238E27FC236}">
                <a16:creationId xmlns:a16="http://schemas.microsoft.com/office/drawing/2014/main" id="{A5FD3B0C-AA8D-4EAF-A6F0-4EA2BEF240E5}"/>
              </a:ext>
            </a:extLst>
          </p:cNvPr>
          <p:cNvSpPr>
            <a:spLocks/>
          </p:cNvSpPr>
          <p:nvPr/>
        </p:nvSpPr>
        <p:spPr bwMode="auto">
          <a:xfrm>
            <a:off x="19531665" y="9409416"/>
            <a:ext cx="1797827" cy="1653319"/>
          </a:xfrm>
          <a:custGeom>
            <a:avLst/>
            <a:gdLst>
              <a:gd name="T0" fmla="*/ 0 w 423"/>
              <a:gd name="T1" fmla="*/ 16 h 389"/>
              <a:gd name="T2" fmla="*/ 380 w 423"/>
              <a:gd name="T3" fmla="*/ 0 h 389"/>
              <a:gd name="T4" fmla="*/ 380 w 423"/>
              <a:gd name="T5" fmla="*/ 4 h 389"/>
              <a:gd name="T6" fmla="*/ 387 w 423"/>
              <a:gd name="T7" fmla="*/ 9 h 389"/>
              <a:gd name="T8" fmla="*/ 390 w 423"/>
              <a:gd name="T9" fmla="*/ 19 h 389"/>
              <a:gd name="T10" fmla="*/ 390 w 423"/>
              <a:gd name="T11" fmla="*/ 28 h 389"/>
              <a:gd name="T12" fmla="*/ 378 w 423"/>
              <a:gd name="T13" fmla="*/ 38 h 389"/>
              <a:gd name="T14" fmla="*/ 368 w 423"/>
              <a:gd name="T15" fmla="*/ 48 h 389"/>
              <a:gd name="T16" fmla="*/ 366 w 423"/>
              <a:gd name="T17" fmla="*/ 57 h 389"/>
              <a:gd name="T18" fmla="*/ 423 w 423"/>
              <a:gd name="T19" fmla="*/ 53 h 389"/>
              <a:gd name="T20" fmla="*/ 421 w 423"/>
              <a:gd name="T21" fmla="*/ 57 h 389"/>
              <a:gd name="T22" fmla="*/ 423 w 423"/>
              <a:gd name="T23" fmla="*/ 62 h 389"/>
              <a:gd name="T24" fmla="*/ 418 w 423"/>
              <a:gd name="T25" fmla="*/ 72 h 389"/>
              <a:gd name="T26" fmla="*/ 409 w 423"/>
              <a:gd name="T27" fmla="*/ 84 h 389"/>
              <a:gd name="T28" fmla="*/ 404 w 423"/>
              <a:gd name="T29" fmla="*/ 105 h 389"/>
              <a:gd name="T30" fmla="*/ 392 w 423"/>
              <a:gd name="T31" fmla="*/ 120 h 389"/>
              <a:gd name="T32" fmla="*/ 394 w 423"/>
              <a:gd name="T33" fmla="*/ 134 h 389"/>
              <a:gd name="T34" fmla="*/ 394 w 423"/>
              <a:gd name="T35" fmla="*/ 153 h 389"/>
              <a:gd name="T36" fmla="*/ 390 w 423"/>
              <a:gd name="T37" fmla="*/ 153 h 389"/>
              <a:gd name="T38" fmla="*/ 382 w 423"/>
              <a:gd name="T39" fmla="*/ 163 h 389"/>
              <a:gd name="T40" fmla="*/ 380 w 423"/>
              <a:gd name="T41" fmla="*/ 168 h 389"/>
              <a:gd name="T42" fmla="*/ 363 w 423"/>
              <a:gd name="T43" fmla="*/ 185 h 389"/>
              <a:gd name="T44" fmla="*/ 358 w 423"/>
              <a:gd name="T45" fmla="*/ 199 h 389"/>
              <a:gd name="T46" fmla="*/ 358 w 423"/>
              <a:gd name="T47" fmla="*/ 218 h 389"/>
              <a:gd name="T48" fmla="*/ 356 w 423"/>
              <a:gd name="T49" fmla="*/ 228 h 389"/>
              <a:gd name="T50" fmla="*/ 342 w 423"/>
              <a:gd name="T51" fmla="*/ 238 h 389"/>
              <a:gd name="T52" fmla="*/ 330 w 423"/>
              <a:gd name="T53" fmla="*/ 252 h 389"/>
              <a:gd name="T54" fmla="*/ 327 w 423"/>
              <a:gd name="T55" fmla="*/ 257 h 389"/>
              <a:gd name="T56" fmla="*/ 327 w 423"/>
              <a:gd name="T57" fmla="*/ 271 h 389"/>
              <a:gd name="T58" fmla="*/ 317 w 423"/>
              <a:gd name="T59" fmla="*/ 281 h 389"/>
              <a:gd name="T60" fmla="*/ 317 w 423"/>
              <a:gd name="T61" fmla="*/ 290 h 389"/>
              <a:gd name="T62" fmla="*/ 313 w 423"/>
              <a:gd name="T63" fmla="*/ 305 h 389"/>
              <a:gd name="T64" fmla="*/ 303 w 423"/>
              <a:gd name="T65" fmla="*/ 319 h 389"/>
              <a:gd name="T66" fmla="*/ 308 w 423"/>
              <a:gd name="T67" fmla="*/ 336 h 389"/>
              <a:gd name="T68" fmla="*/ 315 w 423"/>
              <a:gd name="T69" fmla="*/ 346 h 389"/>
              <a:gd name="T70" fmla="*/ 317 w 423"/>
              <a:gd name="T71" fmla="*/ 355 h 389"/>
              <a:gd name="T72" fmla="*/ 320 w 423"/>
              <a:gd name="T73" fmla="*/ 360 h 389"/>
              <a:gd name="T74" fmla="*/ 320 w 423"/>
              <a:gd name="T75" fmla="*/ 363 h 389"/>
              <a:gd name="T76" fmla="*/ 315 w 423"/>
              <a:gd name="T77" fmla="*/ 367 h 389"/>
              <a:gd name="T78" fmla="*/ 313 w 423"/>
              <a:gd name="T79" fmla="*/ 377 h 389"/>
              <a:gd name="T80" fmla="*/ 313 w 423"/>
              <a:gd name="T81" fmla="*/ 382 h 389"/>
              <a:gd name="T82" fmla="*/ 56 w 423"/>
              <a:gd name="T83" fmla="*/ 389 h 389"/>
              <a:gd name="T84" fmla="*/ 56 w 423"/>
              <a:gd name="T85" fmla="*/ 334 h 389"/>
              <a:gd name="T86" fmla="*/ 41 w 423"/>
              <a:gd name="T87" fmla="*/ 329 h 389"/>
              <a:gd name="T88" fmla="*/ 29 w 423"/>
              <a:gd name="T89" fmla="*/ 334 h 389"/>
              <a:gd name="T90" fmla="*/ 25 w 423"/>
              <a:gd name="T91" fmla="*/ 334 h 389"/>
              <a:gd name="T92" fmla="*/ 13 w 423"/>
              <a:gd name="T93" fmla="*/ 324 h 389"/>
              <a:gd name="T94" fmla="*/ 15 w 423"/>
              <a:gd name="T95" fmla="*/ 134 h 389"/>
              <a:gd name="T96" fmla="*/ 0 w 423"/>
              <a:gd name="T97" fmla="*/ 1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3" h="389">
                <a:moveTo>
                  <a:pt x="0" y="16"/>
                </a:moveTo>
                <a:lnTo>
                  <a:pt x="380" y="0"/>
                </a:lnTo>
                <a:lnTo>
                  <a:pt x="380" y="4"/>
                </a:lnTo>
                <a:lnTo>
                  <a:pt x="387" y="9"/>
                </a:lnTo>
                <a:lnTo>
                  <a:pt x="390" y="19"/>
                </a:lnTo>
                <a:lnTo>
                  <a:pt x="390" y="28"/>
                </a:lnTo>
                <a:lnTo>
                  <a:pt x="378" y="38"/>
                </a:lnTo>
                <a:lnTo>
                  <a:pt x="368" y="48"/>
                </a:lnTo>
                <a:lnTo>
                  <a:pt x="366" y="57"/>
                </a:lnTo>
                <a:lnTo>
                  <a:pt x="423" y="53"/>
                </a:lnTo>
                <a:lnTo>
                  <a:pt x="421" y="57"/>
                </a:lnTo>
                <a:lnTo>
                  <a:pt x="423" y="62"/>
                </a:lnTo>
                <a:lnTo>
                  <a:pt x="418" y="72"/>
                </a:lnTo>
                <a:lnTo>
                  <a:pt x="409" y="84"/>
                </a:lnTo>
                <a:lnTo>
                  <a:pt x="404" y="105"/>
                </a:lnTo>
                <a:lnTo>
                  <a:pt x="392" y="120"/>
                </a:lnTo>
                <a:lnTo>
                  <a:pt x="394" y="134"/>
                </a:lnTo>
                <a:lnTo>
                  <a:pt x="394" y="153"/>
                </a:lnTo>
                <a:lnTo>
                  <a:pt x="390" y="153"/>
                </a:lnTo>
                <a:lnTo>
                  <a:pt x="382" y="163"/>
                </a:lnTo>
                <a:lnTo>
                  <a:pt x="380" y="168"/>
                </a:lnTo>
                <a:lnTo>
                  <a:pt x="363" y="185"/>
                </a:lnTo>
                <a:lnTo>
                  <a:pt x="358" y="199"/>
                </a:lnTo>
                <a:lnTo>
                  <a:pt x="358" y="218"/>
                </a:lnTo>
                <a:lnTo>
                  <a:pt x="356" y="228"/>
                </a:lnTo>
                <a:lnTo>
                  <a:pt x="342" y="238"/>
                </a:lnTo>
                <a:lnTo>
                  <a:pt x="330" y="252"/>
                </a:lnTo>
                <a:lnTo>
                  <a:pt x="327" y="257"/>
                </a:lnTo>
                <a:lnTo>
                  <a:pt x="327" y="271"/>
                </a:lnTo>
                <a:lnTo>
                  <a:pt x="317" y="281"/>
                </a:lnTo>
                <a:lnTo>
                  <a:pt x="317" y="290"/>
                </a:lnTo>
                <a:lnTo>
                  <a:pt x="313" y="305"/>
                </a:lnTo>
                <a:lnTo>
                  <a:pt x="303" y="319"/>
                </a:lnTo>
                <a:lnTo>
                  <a:pt x="308" y="336"/>
                </a:lnTo>
                <a:lnTo>
                  <a:pt x="315" y="346"/>
                </a:lnTo>
                <a:lnTo>
                  <a:pt x="317" y="355"/>
                </a:lnTo>
                <a:lnTo>
                  <a:pt x="320" y="360"/>
                </a:lnTo>
                <a:lnTo>
                  <a:pt x="320" y="363"/>
                </a:lnTo>
                <a:lnTo>
                  <a:pt x="315" y="367"/>
                </a:lnTo>
                <a:lnTo>
                  <a:pt x="313" y="377"/>
                </a:lnTo>
                <a:lnTo>
                  <a:pt x="313" y="382"/>
                </a:lnTo>
                <a:lnTo>
                  <a:pt x="56" y="389"/>
                </a:lnTo>
                <a:lnTo>
                  <a:pt x="56" y="334"/>
                </a:lnTo>
                <a:lnTo>
                  <a:pt x="41" y="329"/>
                </a:lnTo>
                <a:lnTo>
                  <a:pt x="29" y="334"/>
                </a:lnTo>
                <a:lnTo>
                  <a:pt x="25" y="334"/>
                </a:lnTo>
                <a:lnTo>
                  <a:pt x="13" y="324"/>
                </a:lnTo>
                <a:lnTo>
                  <a:pt x="15" y="134"/>
                </a:lnTo>
                <a:lnTo>
                  <a:pt x="0" y="1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8">
            <a:extLst>
              <a:ext uri="{FF2B5EF4-FFF2-40B4-BE49-F238E27FC236}">
                <a16:creationId xmlns:a16="http://schemas.microsoft.com/office/drawing/2014/main" id="{08822611-3928-4B1D-8C68-A2BB1915E9BE}"/>
              </a:ext>
            </a:extLst>
          </p:cNvPr>
          <p:cNvSpPr>
            <a:spLocks/>
          </p:cNvSpPr>
          <p:nvPr/>
        </p:nvSpPr>
        <p:spPr bwMode="auto">
          <a:xfrm>
            <a:off x="19769676" y="11032984"/>
            <a:ext cx="2048587" cy="1785076"/>
          </a:xfrm>
          <a:custGeom>
            <a:avLst/>
            <a:gdLst>
              <a:gd name="T0" fmla="*/ 257 w 482"/>
              <a:gd name="T1" fmla="*/ 9 h 420"/>
              <a:gd name="T2" fmla="*/ 276 w 482"/>
              <a:gd name="T3" fmla="*/ 62 h 420"/>
              <a:gd name="T4" fmla="*/ 271 w 482"/>
              <a:gd name="T5" fmla="*/ 84 h 420"/>
              <a:gd name="T6" fmla="*/ 245 w 482"/>
              <a:gd name="T7" fmla="*/ 137 h 420"/>
              <a:gd name="T8" fmla="*/ 396 w 482"/>
              <a:gd name="T9" fmla="*/ 209 h 420"/>
              <a:gd name="T10" fmla="*/ 396 w 482"/>
              <a:gd name="T11" fmla="*/ 255 h 420"/>
              <a:gd name="T12" fmla="*/ 394 w 482"/>
              <a:gd name="T13" fmla="*/ 286 h 420"/>
              <a:gd name="T14" fmla="*/ 360 w 482"/>
              <a:gd name="T15" fmla="*/ 279 h 420"/>
              <a:gd name="T16" fmla="*/ 350 w 482"/>
              <a:gd name="T17" fmla="*/ 310 h 420"/>
              <a:gd name="T18" fmla="*/ 386 w 482"/>
              <a:gd name="T19" fmla="*/ 303 h 420"/>
              <a:gd name="T20" fmla="*/ 410 w 482"/>
              <a:gd name="T21" fmla="*/ 300 h 420"/>
              <a:gd name="T22" fmla="*/ 401 w 482"/>
              <a:gd name="T23" fmla="*/ 312 h 420"/>
              <a:gd name="T24" fmla="*/ 415 w 482"/>
              <a:gd name="T25" fmla="*/ 324 h 420"/>
              <a:gd name="T26" fmla="*/ 446 w 482"/>
              <a:gd name="T27" fmla="*/ 300 h 420"/>
              <a:gd name="T28" fmla="*/ 461 w 482"/>
              <a:gd name="T29" fmla="*/ 303 h 420"/>
              <a:gd name="T30" fmla="*/ 458 w 482"/>
              <a:gd name="T31" fmla="*/ 319 h 420"/>
              <a:gd name="T32" fmla="*/ 422 w 482"/>
              <a:gd name="T33" fmla="*/ 353 h 420"/>
              <a:gd name="T34" fmla="*/ 446 w 482"/>
              <a:gd name="T35" fmla="*/ 382 h 420"/>
              <a:gd name="T36" fmla="*/ 480 w 482"/>
              <a:gd name="T37" fmla="*/ 408 h 420"/>
              <a:gd name="T38" fmla="*/ 446 w 482"/>
              <a:gd name="T39" fmla="*/ 401 h 420"/>
              <a:gd name="T40" fmla="*/ 401 w 482"/>
              <a:gd name="T41" fmla="*/ 375 h 420"/>
              <a:gd name="T42" fmla="*/ 384 w 482"/>
              <a:gd name="T43" fmla="*/ 394 h 420"/>
              <a:gd name="T44" fmla="*/ 372 w 482"/>
              <a:gd name="T45" fmla="*/ 411 h 420"/>
              <a:gd name="T46" fmla="*/ 355 w 482"/>
              <a:gd name="T47" fmla="*/ 396 h 420"/>
              <a:gd name="T48" fmla="*/ 336 w 482"/>
              <a:gd name="T49" fmla="*/ 396 h 420"/>
              <a:gd name="T50" fmla="*/ 305 w 482"/>
              <a:gd name="T51" fmla="*/ 408 h 420"/>
              <a:gd name="T52" fmla="*/ 254 w 482"/>
              <a:gd name="T53" fmla="*/ 375 h 420"/>
              <a:gd name="T54" fmla="*/ 233 w 482"/>
              <a:gd name="T55" fmla="*/ 360 h 420"/>
              <a:gd name="T56" fmla="*/ 233 w 482"/>
              <a:gd name="T57" fmla="*/ 353 h 420"/>
              <a:gd name="T58" fmla="*/ 213 w 482"/>
              <a:gd name="T59" fmla="*/ 351 h 420"/>
              <a:gd name="T60" fmla="*/ 204 w 482"/>
              <a:gd name="T61" fmla="*/ 341 h 420"/>
              <a:gd name="T62" fmla="*/ 192 w 482"/>
              <a:gd name="T63" fmla="*/ 370 h 420"/>
              <a:gd name="T64" fmla="*/ 89 w 482"/>
              <a:gd name="T65" fmla="*/ 353 h 420"/>
              <a:gd name="T66" fmla="*/ 19 w 482"/>
              <a:gd name="T67" fmla="*/ 351 h 420"/>
              <a:gd name="T68" fmla="*/ 31 w 482"/>
              <a:gd name="T69" fmla="*/ 334 h 420"/>
              <a:gd name="T70" fmla="*/ 33 w 482"/>
              <a:gd name="T71" fmla="*/ 293 h 420"/>
              <a:gd name="T72" fmla="*/ 36 w 482"/>
              <a:gd name="T73" fmla="*/ 267 h 420"/>
              <a:gd name="T74" fmla="*/ 50 w 482"/>
              <a:gd name="T75" fmla="*/ 233 h 420"/>
              <a:gd name="T76" fmla="*/ 41 w 482"/>
              <a:gd name="T77" fmla="*/ 192 h 420"/>
              <a:gd name="T78" fmla="*/ 36 w 482"/>
              <a:gd name="T79" fmla="*/ 180 h 420"/>
              <a:gd name="T80" fmla="*/ 21 w 482"/>
              <a:gd name="T81" fmla="*/ 161 h 420"/>
              <a:gd name="T82" fmla="*/ 5 w 482"/>
              <a:gd name="T83" fmla="*/ 12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2" h="420">
                <a:moveTo>
                  <a:pt x="0" y="7"/>
                </a:moveTo>
                <a:lnTo>
                  <a:pt x="257" y="0"/>
                </a:lnTo>
                <a:lnTo>
                  <a:pt x="257" y="9"/>
                </a:lnTo>
                <a:lnTo>
                  <a:pt x="269" y="31"/>
                </a:lnTo>
                <a:lnTo>
                  <a:pt x="271" y="50"/>
                </a:lnTo>
                <a:lnTo>
                  <a:pt x="276" y="62"/>
                </a:lnTo>
                <a:lnTo>
                  <a:pt x="281" y="67"/>
                </a:lnTo>
                <a:lnTo>
                  <a:pt x="281" y="79"/>
                </a:lnTo>
                <a:lnTo>
                  <a:pt x="271" y="84"/>
                </a:lnTo>
                <a:lnTo>
                  <a:pt x="266" y="89"/>
                </a:lnTo>
                <a:lnTo>
                  <a:pt x="261" y="110"/>
                </a:lnTo>
                <a:lnTo>
                  <a:pt x="245" y="137"/>
                </a:lnTo>
                <a:lnTo>
                  <a:pt x="230" y="182"/>
                </a:lnTo>
                <a:lnTo>
                  <a:pt x="228" y="216"/>
                </a:lnTo>
                <a:lnTo>
                  <a:pt x="396" y="209"/>
                </a:lnTo>
                <a:lnTo>
                  <a:pt x="401" y="214"/>
                </a:lnTo>
                <a:lnTo>
                  <a:pt x="396" y="231"/>
                </a:lnTo>
                <a:lnTo>
                  <a:pt x="396" y="255"/>
                </a:lnTo>
                <a:lnTo>
                  <a:pt x="415" y="271"/>
                </a:lnTo>
                <a:lnTo>
                  <a:pt x="418" y="291"/>
                </a:lnTo>
                <a:lnTo>
                  <a:pt x="394" y="286"/>
                </a:lnTo>
                <a:lnTo>
                  <a:pt x="372" y="276"/>
                </a:lnTo>
                <a:lnTo>
                  <a:pt x="367" y="276"/>
                </a:lnTo>
                <a:lnTo>
                  <a:pt x="360" y="279"/>
                </a:lnTo>
                <a:lnTo>
                  <a:pt x="346" y="293"/>
                </a:lnTo>
                <a:lnTo>
                  <a:pt x="343" y="300"/>
                </a:lnTo>
                <a:lnTo>
                  <a:pt x="350" y="310"/>
                </a:lnTo>
                <a:lnTo>
                  <a:pt x="360" y="312"/>
                </a:lnTo>
                <a:lnTo>
                  <a:pt x="377" y="310"/>
                </a:lnTo>
                <a:lnTo>
                  <a:pt x="386" y="303"/>
                </a:lnTo>
                <a:lnTo>
                  <a:pt x="394" y="300"/>
                </a:lnTo>
                <a:lnTo>
                  <a:pt x="406" y="300"/>
                </a:lnTo>
                <a:lnTo>
                  <a:pt x="410" y="300"/>
                </a:lnTo>
                <a:lnTo>
                  <a:pt x="410" y="303"/>
                </a:lnTo>
                <a:lnTo>
                  <a:pt x="408" y="307"/>
                </a:lnTo>
                <a:lnTo>
                  <a:pt x="401" y="312"/>
                </a:lnTo>
                <a:lnTo>
                  <a:pt x="403" y="319"/>
                </a:lnTo>
                <a:lnTo>
                  <a:pt x="410" y="324"/>
                </a:lnTo>
                <a:lnTo>
                  <a:pt x="415" y="324"/>
                </a:lnTo>
                <a:lnTo>
                  <a:pt x="420" y="322"/>
                </a:lnTo>
                <a:lnTo>
                  <a:pt x="427" y="307"/>
                </a:lnTo>
                <a:lnTo>
                  <a:pt x="446" y="300"/>
                </a:lnTo>
                <a:lnTo>
                  <a:pt x="451" y="298"/>
                </a:lnTo>
                <a:lnTo>
                  <a:pt x="456" y="298"/>
                </a:lnTo>
                <a:lnTo>
                  <a:pt x="461" y="303"/>
                </a:lnTo>
                <a:lnTo>
                  <a:pt x="458" y="310"/>
                </a:lnTo>
                <a:lnTo>
                  <a:pt x="461" y="315"/>
                </a:lnTo>
                <a:lnTo>
                  <a:pt x="458" y="319"/>
                </a:lnTo>
                <a:lnTo>
                  <a:pt x="451" y="327"/>
                </a:lnTo>
                <a:lnTo>
                  <a:pt x="437" y="343"/>
                </a:lnTo>
                <a:lnTo>
                  <a:pt x="422" y="353"/>
                </a:lnTo>
                <a:lnTo>
                  <a:pt x="422" y="363"/>
                </a:lnTo>
                <a:lnTo>
                  <a:pt x="427" y="372"/>
                </a:lnTo>
                <a:lnTo>
                  <a:pt x="446" y="382"/>
                </a:lnTo>
                <a:lnTo>
                  <a:pt x="478" y="394"/>
                </a:lnTo>
                <a:lnTo>
                  <a:pt x="482" y="401"/>
                </a:lnTo>
                <a:lnTo>
                  <a:pt x="480" y="408"/>
                </a:lnTo>
                <a:lnTo>
                  <a:pt x="473" y="411"/>
                </a:lnTo>
                <a:lnTo>
                  <a:pt x="449" y="420"/>
                </a:lnTo>
                <a:lnTo>
                  <a:pt x="446" y="401"/>
                </a:lnTo>
                <a:lnTo>
                  <a:pt x="432" y="394"/>
                </a:lnTo>
                <a:lnTo>
                  <a:pt x="403" y="382"/>
                </a:lnTo>
                <a:lnTo>
                  <a:pt x="401" y="375"/>
                </a:lnTo>
                <a:lnTo>
                  <a:pt x="396" y="370"/>
                </a:lnTo>
                <a:lnTo>
                  <a:pt x="386" y="375"/>
                </a:lnTo>
                <a:lnTo>
                  <a:pt x="384" y="394"/>
                </a:lnTo>
                <a:lnTo>
                  <a:pt x="386" y="396"/>
                </a:lnTo>
                <a:lnTo>
                  <a:pt x="386" y="401"/>
                </a:lnTo>
                <a:lnTo>
                  <a:pt x="372" y="411"/>
                </a:lnTo>
                <a:lnTo>
                  <a:pt x="367" y="408"/>
                </a:lnTo>
                <a:lnTo>
                  <a:pt x="360" y="399"/>
                </a:lnTo>
                <a:lnTo>
                  <a:pt x="355" y="396"/>
                </a:lnTo>
                <a:lnTo>
                  <a:pt x="346" y="401"/>
                </a:lnTo>
                <a:lnTo>
                  <a:pt x="341" y="396"/>
                </a:lnTo>
                <a:lnTo>
                  <a:pt x="336" y="396"/>
                </a:lnTo>
                <a:lnTo>
                  <a:pt x="324" y="411"/>
                </a:lnTo>
                <a:lnTo>
                  <a:pt x="310" y="411"/>
                </a:lnTo>
                <a:lnTo>
                  <a:pt x="305" y="408"/>
                </a:lnTo>
                <a:lnTo>
                  <a:pt x="290" y="406"/>
                </a:lnTo>
                <a:lnTo>
                  <a:pt x="266" y="377"/>
                </a:lnTo>
                <a:lnTo>
                  <a:pt x="254" y="375"/>
                </a:lnTo>
                <a:lnTo>
                  <a:pt x="242" y="370"/>
                </a:lnTo>
                <a:lnTo>
                  <a:pt x="237" y="360"/>
                </a:lnTo>
                <a:lnTo>
                  <a:pt x="233" y="360"/>
                </a:lnTo>
                <a:lnTo>
                  <a:pt x="233" y="358"/>
                </a:lnTo>
                <a:lnTo>
                  <a:pt x="230" y="358"/>
                </a:lnTo>
                <a:lnTo>
                  <a:pt x="233" y="353"/>
                </a:lnTo>
                <a:lnTo>
                  <a:pt x="228" y="351"/>
                </a:lnTo>
                <a:lnTo>
                  <a:pt x="223" y="353"/>
                </a:lnTo>
                <a:lnTo>
                  <a:pt x="213" y="351"/>
                </a:lnTo>
                <a:lnTo>
                  <a:pt x="211" y="348"/>
                </a:lnTo>
                <a:lnTo>
                  <a:pt x="209" y="341"/>
                </a:lnTo>
                <a:lnTo>
                  <a:pt x="204" y="341"/>
                </a:lnTo>
                <a:lnTo>
                  <a:pt x="187" y="358"/>
                </a:lnTo>
                <a:lnTo>
                  <a:pt x="194" y="368"/>
                </a:lnTo>
                <a:lnTo>
                  <a:pt x="192" y="370"/>
                </a:lnTo>
                <a:lnTo>
                  <a:pt x="163" y="372"/>
                </a:lnTo>
                <a:lnTo>
                  <a:pt x="115" y="363"/>
                </a:lnTo>
                <a:lnTo>
                  <a:pt x="89" y="353"/>
                </a:lnTo>
                <a:lnTo>
                  <a:pt x="24" y="360"/>
                </a:lnTo>
                <a:lnTo>
                  <a:pt x="21" y="358"/>
                </a:lnTo>
                <a:lnTo>
                  <a:pt x="19" y="351"/>
                </a:lnTo>
                <a:lnTo>
                  <a:pt x="21" y="346"/>
                </a:lnTo>
                <a:lnTo>
                  <a:pt x="24" y="341"/>
                </a:lnTo>
                <a:lnTo>
                  <a:pt x="31" y="334"/>
                </a:lnTo>
                <a:lnTo>
                  <a:pt x="38" y="310"/>
                </a:lnTo>
                <a:lnTo>
                  <a:pt x="33" y="300"/>
                </a:lnTo>
                <a:lnTo>
                  <a:pt x="33" y="293"/>
                </a:lnTo>
                <a:lnTo>
                  <a:pt x="33" y="288"/>
                </a:lnTo>
                <a:lnTo>
                  <a:pt x="33" y="281"/>
                </a:lnTo>
                <a:lnTo>
                  <a:pt x="36" y="267"/>
                </a:lnTo>
                <a:lnTo>
                  <a:pt x="43" y="262"/>
                </a:lnTo>
                <a:lnTo>
                  <a:pt x="48" y="252"/>
                </a:lnTo>
                <a:lnTo>
                  <a:pt x="50" y="233"/>
                </a:lnTo>
                <a:lnTo>
                  <a:pt x="50" y="221"/>
                </a:lnTo>
                <a:lnTo>
                  <a:pt x="48" y="204"/>
                </a:lnTo>
                <a:lnTo>
                  <a:pt x="41" y="192"/>
                </a:lnTo>
                <a:lnTo>
                  <a:pt x="36" y="190"/>
                </a:lnTo>
                <a:lnTo>
                  <a:pt x="38" y="182"/>
                </a:lnTo>
                <a:lnTo>
                  <a:pt x="36" y="180"/>
                </a:lnTo>
                <a:lnTo>
                  <a:pt x="31" y="168"/>
                </a:lnTo>
                <a:lnTo>
                  <a:pt x="24" y="163"/>
                </a:lnTo>
                <a:lnTo>
                  <a:pt x="21" y="161"/>
                </a:lnTo>
                <a:lnTo>
                  <a:pt x="26" y="149"/>
                </a:lnTo>
                <a:lnTo>
                  <a:pt x="19" y="134"/>
                </a:lnTo>
                <a:lnTo>
                  <a:pt x="5" y="122"/>
                </a:lnTo>
                <a:lnTo>
                  <a:pt x="2" y="115"/>
                </a:lnTo>
                <a:lnTo>
                  <a:pt x="0" y="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49">
            <a:extLst>
              <a:ext uri="{FF2B5EF4-FFF2-40B4-BE49-F238E27FC236}">
                <a16:creationId xmlns:a16="http://schemas.microsoft.com/office/drawing/2014/main" id="{0BFA688A-BEB4-4F8F-9646-3555D57F540E}"/>
              </a:ext>
            </a:extLst>
          </p:cNvPr>
          <p:cNvSpPr>
            <a:spLocks/>
          </p:cNvSpPr>
          <p:nvPr/>
        </p:nvSpPr>
        <p:spPr bwMode="auto">
          <a:xfrm>
            <a:off x="19115148" y="7547837"/>
            <a:ext cx="2418354" cy="2103838"/>
          </a:xfrm>
          <a:custGeom>
            <a:avLst/>
            <a:gdLst>
              <a:gd name="T0" fmla="*/ 478 w 569"/>
              <a:gd name="T1" fmla="*/ 438 h 495"/>
              <a:gd name="T2" fmla="*/ 485 w 569"/>
              <a:gd name="T3" fmla="*/ 447 h 495"/>
              <a:gd name="T4" fmla="*/ 488 w 569"/>
              <a:gd name="T5" fmla="*/ 466 h 495"/>
              <a:gd name="T6" fmla="*/ 466 w 569"/>
              <a:gd name="T7" fmla="*/ 486 h 495"/>
              <a:gd name="T8" fmla="*/ 521 w 569"/>
              <a:gd name="T9" fmla="*/ 491 h 495"/>
              <a:gd name="T10" fmla="*/ 524 w 569"/>
              <a:gd name="T11" fmla="*/ 469 h 495"/>
              <a:gd name="T12" fmla="*/ 536 w 569"/>
              <a:gd name="T13" fmla="*/ 435 h 495"/>
              <a:gd name="T14" fmla="*/ 552 w 569"/>
              <a:gd name="T15" fmla="*/ 423 h 495"/>
              <a:gd name="T16" fmla="*/ 560 w 569"/>
              <a:gd name="T17" fmla="*/ 421 h 495"/>
              <a:gd name="T18" fmla="*/ 567 w 569"/>
              <a:gd name="T19" fmla="*/ 385 h 495"/>
              <a:gd name="T20" fmla="*/ 560 w 569"/>
              <a:gd name="T21" fmla="*/ 380 h 495"/>
              <a:gd name="T22" fmla="*/ 555 w 569"/>
              <a:gd name="T23" fmla="*/ 375 h 495"/>
              <a:gd name="T24" fmla="*/ 550 w 569"/>
              <a:gd name="T25" fmla="*/ 380 h 495"/>
              <a:gd name="T26" fmla="*/ 528 w 569"/>
              <a:gd name="T27" fmla="*/ 351 h 495"/>
              <a:gd name="T28" fmla="*/ 536 w 569"/>
              <a:gd name="T29" fmla="*/ 342 h 495"/>
              <a:gd name="T30" fmla="*/ 528 w 569"/>
              <a:gd name="T31" fmla="*/ 327 h 495"/>
              <a:gd name="T32" fmla="*/ 500 w 569"/>
              <a:gd name="T33" fmla="*/ 289 h 495"/>
              <a:gd name="T34" fmla="*/ 464 w 569"/>
              <a:gd name="T35" fmla="*/ 269 h 495"/>
              <a:gd name="T36" fmla="*/ 444 w 569"/>
              <a:gd name="T37" fmla="*/ 243 h 495"/>
              <a:gd name="T38" fmla="*/ 464 w 569"/>
              <a:gd name="T39" fmla="*/ 219 h 495"/>
              <a:gd name="T40" fmla="*/ 466 w 569"/>
              <a:gd name="T41" fmla="*/ 190 h 495"/>
              <a:gd name="T42" fmla="*/ 442 w 569"/>
              <a:gd name="T43" fmla="*/ 173 h 495"/>
              <a:gd name="T44" fmla="*/ 428 w 569"/>
              <a:gd name="T45" fmla="*/ 183 h 495"/>
              <a:gd name="T46" fmla="*/ 408 w 569"/>
              <a:gd name="T47" fmla="*/ 142 h 495"/>
              <a:gd name="T48" fmla="*/ 377 w 569"/>
              <a:gd name="T49" fmla="*/ 116 h 495"/>
              <a:gd name="T50" fmla="*/ 351 w 569"/>
              <a:gd name="T51" fmla="*/ 80 h 495"/>
              <a:gd name="T52" fmla="*/ 343 w 569"/>
              <a:gd name="T53" fmla="*/ 41 h 495"/>
              <a:gd name="T54" fmla="*/ 348 w 569"/>
              <a:gd name="T55" fmla="*/ 27 h 495"/>
              <a:gd name="T56" fmla="*/ 0 w 569"/>
              <a:gd name="T57" fmla="*/ 12 h 495"/>
              <a:gd name="T58" fmla="*/ 14 w 569"/>
              <a:gd name="T59" fmla="*/ 29 h 495"/>
              <a:gd name="T60" fmla="*/ 29 w 569"/>
              <a:gd name="T61" fmla="*/ 58 h 495"/>
              <a:gd name="T62" fmla="*/ 31 w 569"/>
              <a:gd name="T63" fmla="*/ 72 h 495"/>
              <a:gd name="T64" fmla="*/ 67 w 569"/>
              <a:gd name="T65" fmla="*/ 101 h 495"/>
              <a:gd name="T66" fmla="*/ 53 w 569"/>
              <a:gd name="T67" fmla="*/ 130 h 495"/>
              <a:gd name="T68" fmla="*/ 70 w 569"/>
              <a:gd name="T69" fmla="*/ 140 h 495"/>
              <a:gd name="T70" fmla="*/ 82 w 569"/>
              <a:gd name="T71" fmla="*/ 164 h 495"/>
              <a:gd name="T72" fmla="*/ 94 w 569"/>
              <a:gd name="T73" fmla="*/ 168 h 495"/>
              <a:gd name="T74" fmla="*/ 98 w 569"/>
              <a:gd name="T75" fmla="*/ 45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9" h="495">
                <a:moveTo>
                  <a:pt x="98" y="454"/>
                </a:moveTo>
                <a:lnTo>
                  <a:pt x="478" y="438"/>
                </a:lnTo>
                <a:lnTo>
                  <a:pt x="478" y="442"/>
                </a:lnTo>
                <a:lnTo>
                  <a:pt x="485" y="447"/>
                </a:lnTo>
                <a:lnTo>
                  <a:pt x="488" y="457"/>
                </a:lnTo>
                <a:lnTo>
                  <a:pt x="488" y="466"/>
                </a:lnTo>
                <a:lnTo>
                  <a:pt x="476" y="476"/>
                </a:lnTo>
                <a:lnTo>
                  <a:pt x="466" y="486"/>
                </a:lnTo>
                <a:lnTo>
                  <a:pt x="464" y="495"/>
                </a:lnTo>
                <a:lnTo>
                  <a:pt x="521" y="491"/>
                </a:lnTo>
                <a:lnTo>
                  <a:pt x="526" y="474"/>
                </a:lnTo>
                <a:lnTo>
                  <a:pt x="524" y="469"/>
                </a:lnTo>
                <a:lnTo>
                  <a:pt x="528" y="450"/>
                </a:lnTo>
                <a:lnTo>
                  <a:pt x="536" y="435"/>
                </a:lnTo>
                <a:lnTo>
                  <a:pt x="540" y="428"/>
                </a:lnTo>
                <a:lnTo>
                  <a:pt x="552" y="423"/>
                </a:lnTo>
                <a:lnTo>
                  <a:pt x="555" y="426"/>
                </a:lnTo>
                <a:lnTo>
                  <a:pt x="560" y="421"/>
                </a:lnTo>
                <a:lnTo>
                  <a:pt x="569" y="394"/>
                </a:lnTo>
                <a:lnTo>
                  <a:pt x="567" y="385"/>
                </a:lnTo>
                <a:lnTo>
                  <a:pt x="562" y="380"/>
                </a:lnTo>
                <a:lnTo>
                  <a:pt x="560" y="380"/>
                </a:lnTo>
                <a:lnTo>
                  <a:pt x="557" y="378"/>
                </a:lnTo>
                <a:lnTo>
                  <a:pt x="555" y="375"/>
                </a:lnTo>
                <a:lnTo>
                  <a:pt x="550" y="375"/>
                </a:lnTo>
                <a:lnTo>
                  <a:pt x="550" y="380"/>
                </a:lnTo>
                <a:lnTo>
                  <a:pt x="545" y="380"/>
                </a:lnTo>
                <a:lnTo>
                  <a:pt x="528" y="351"/>
                </a:lnTo>
                <a:lnTo>
                  <a:pt x="528" y="346"/>
                </a:lnTo>
                <a:lnTo>
                  <a:pt x="536" y="342"/>
                </a:lnTo>
                <a:lnTo>
                  <a:pt x="536" y="337"/>
                </a:lnTo>
                <a:lnTo>
                  <a:pt x="528" y="327"/>
                </a:lnTo>
                <a:lnTo>
                  <a:pt x="524" y="308"/>
                </a:lnTo>
                <a:lnTo>
                  <a:pt x="500" y="289"/>
                </a:lnTo>
                <a:lnTo>
                  <a:pt x="488" y="284"/>
                </a:lnTo>
                <a:lnTo>
                  <a:pt x="464" y="269"/>
                </a:lnTo>
                <a:lnTo>
                  <a:pt x="449" y="255"/>
                </a:lnTo>
                <a:lnTo>
                  <a:pt x="444" y="243"/>
                </a:lnTo>
                <a:lnTo>
                  <a:pt x="447" y="236"/>
                </a:lnTo>
                <a:lnTo>
                  <a:pt x="464" y="219"/>
                </a:lnTo>
                <a:lnTo>
                  <a:pt x="461" y="202"/>
                </a:lnTo>
                <a:lnTo>
                  <a:pt x="466" y="190"/>
                </a:lnTo>
                <a:lnTo>
                  <a:pt x="461" y="183"/>
                </a:lnTo>
                <a:lnTo>
                  <a:pt x="442" y="173"/>
                </a:lnTo>
                <a:lnTo>
                  <a:pt x="435" y="176"/>
                </a:lnTo>
                <a:lnTo>
                  <a:pt x="428" y="183"/>
                </a:lnTo>
                <a:lnTo>
                  <a:pt x="423" y="180"/>
                </a:lnTo>
                <a:lnTo>
                  <a:pt x="408" y="142"/>
                </a:lnTo>
                <a:lnTo>
                  <a:pt x="401" y="135"/>
                </a:lnTo>
                <a:lnTo>
                  <a:pt x="377" y="116"/>
                </a:lnTo>
                <a:lnTo>
                  <a:pt x="353" y="87"/>
                </a:lnTo>
                <a:lnTo>
                  <a:pt x="351" y="80"/>
                </a:lnTo>
                <a:lnTo>
                  <a:pt x="346" y="63"/>
                </a:lnTo>
                <a:lnTo>
                  <a:pt x="343" y="41"/>
                </a:lnTo>
                <a:lnTo>
                  <a:pt x="348" y="29"/>
                </a:lnTo>
                <a:lnTo>
                  <a:pt x="348" y="27"/>
                </a:lnTo>
                <a:lnTo>
                  <a:pt x="324" y="0"/>
                </a:lnTo>
                <a:lnTo>
                  <a:pt x="0" y="12"/>
                </a:lnTo>
                <a:lnTo>
                  <a:pt x="5" y="22"/>
                </a:lnTo>
                <a:lnTo>
                  <a:pt x="14" y="29"/>
                </a:lnTo>
                <a:lnTo>
                  <a:pt x="17" y="43"/>
                </a:lnTo>
                <a:lnTo>
                  <a:pt x="29" y="58"/>
                </a:lnTo>
                <a:lnTo>
                  <a:pt x="34" y="60"/>
                </a:lnTo>
                <a:lnTo>
                  <a:pt x="31" y="72"/>
                </a:lnTo>
                <a:lnTo>
                  <a:pt x="31" y="75"/>
                </a:lnTo>
                <a:lnTo>
                  <a:pt x="67" y="101"/>
                </a:lnTo>
                <a:lnTo>
                  <a:pt x="55" y="116"/>
                </a:lnTo>
                <a:lnTo>
                  <a:pt x="53" y="130"/>
                </a:lnTo>
                <a:lnTo>
                  <a:pt x="60" y="135"/>
                </a:lnTo>
                <a:lnTo>
                  <a:pt x="70" y="140"/>
                </a:lnTo>
                <a:lnTo>
                  <a:pt x="74" y="159"/>
                </a:lnTo>
                <a:lnTo>
                  <a:pt x="82" y="164"/>
                </a:lnTo>
                <a:lnTo>
                  <a:pt x="91" y="166"/>
                </a:lnTo>
                <a:lnTo>
                  <a:pt x="94" y="168"/>
                </a:lnTo>
                <a:lnTo>
                  <a:pt x="96" y="402"/>
                </a:lnTo>
                <a:lnTo>
                  <a:pt x="98" y="4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0">
            <a:extLst>
              <a:ext uri="{FF2B5EF4-FFF2-40B4-BE49-F238E27FC236}">
                <a16:creationId xmlns:a16="http://schemas.microsoft.com/office/drawing/2014/main" id="{3E71D172-2E71-43A3-8ED6-80492654E265}"/>
              </a:ext>
            </a:extLst>
          </p:cNvPr>
          <p:cNvSpPr>
            <a:spLocks/>
          </p:cNvSpPr>
          <p:nvPr/>
        </p:nvSpPr>
        <p:spPr bwMode="auto">
          <a:xfrm>
            <a:off x="18817635" y="6209032"/>
            <a:ext cx="2184592" cy="1453562"/>
          </a:xfrm>
          <a:custGeom>
            <a:avLst/>
            <a:gdLst>
              <a:gd name="T0" fmla="*/ 418 w 514"/>
              <a:gd name="T1" fmla="*/ 0 h 342"/>
              <a:gd name="T2" fmla="*/ 430 w 514"/>
              <a:gd name="T3" fmla="*/ 24 h 342"/>
              <a:gd name="T4" fmla="*/ 423 w 514"/>
              <a:gd name="T5" fmla="*/ 41 h 342"/>
              <a:gd name="T6" fmla="*/ 435 w 514"/>
              <a:gd name="T7" fmla="*/ 82 h 342"/>
              <a:gd name="T8" fmla="*/ 469 w 514"/>
              <a:gd name="T9" fmla="*/ 99 h 342"/>
              <a:gd name="T10" fmla="*/ 473 w 514"/>
              <a:gd name="T11" fmla="*/ 113 h 342"/>
              <a:gd name="T12" fmla="*/ 493 w 514"/>
              <a:gd name="T13" fmla="*/ 135 h 342"/>
              <a:gd name="T14" fmla="*/ 514 w 514"/>
              <a:gd name="T15" fmla="*/ 164 h 342"/>
              <a:gd name="T16" fmla="*/ 507 w 514"/>
              <a:gd name="T17" fmla="*/ 183 h 342"/>
              <a:gd name="T18" fmla="*/ 502 w 514"/>
              <a:gd name="T19" fmla="*/ 197 h 342"/>
              <a:gd name="T20" fmla="*/ 473 w 514"/>
              <a:gd name="T21" fmla="*/ 217 h 342"/>
              <a:gd name="T22" fmla="*/ 454 w 514"/>
              <a:gd name="T23" fmla="*/ 222 h 342"/>
              <a:gd name="T24" fmla="*/ 440 w 514"/>
              <a:gd name="T25" fmla="*/ 238 h 342"/>
              <a:gd name="T26" fmla="*/ 452 w 514"/>
              <a:gd name="T27" fmla="*/ 258 h 342"/>
              <a:gd name="T28" fmla="*/ 452 w 514"/>
              <a:gd name="T29" fmla="*/ 279 h 342"/>
              <a:gd name="T30" fmla="*/ 428 w 514"/>
              <a:gd name="T31" fmla="*/ 315 h 342"/>
              <a:gd name="T32" fmla="*/ 423 w 514"/>
              <a:gd name="T33" fmla="*/ 332 h 342"/>
              <a:gd name="T34" fmla="*/ 394 w 514"/>
              <a:gd name="T35" fmla="*/ 315 h 342"/>
              <a:gd name="T36" fmla="*/ 65 w 514"/>
              <a:gd name="T37" fmla="*/ 322 h 342"/>
              <a:gd name="T38" fmla="*/ 65 w 514"/>
              <a:gd name="T39" fmla="*/ 301 h 342"/>
              <a:gd name="T40" fmla="*/ 58 w 514"/>
              <a:gd name="T41" fmla="*/ 284 h 342"/>
              <a:gd name="T42" fmla="*/ 60 w 514"/>
              <a:gd name="T43" fmla="*/ 267 h 342"/>
              <a:gd name="T44" fmla="*/ 51 w 514"/>
              <a:gd name="T45" fmla="*/ 246 h 342"/>
              <a:gd name="T46" fmla="*/ 51 w 514"/>
              <a:gd name="T47" fmla="*/ 226 h 342"/>
              <a:gd name="T48" fmla="*/ 36 w 514"/>
              <a:gd name="T49" fmla="*/ 209 h 342"/>
              <a:gd name="T50" fmla="*/ 32 w 514"/>
              <a:gd name="T51" fmla="*/ 193 h 342"/>
              <a:gd name="T52" fmla="*/ 17 w 514"/>
              <a:gd name="T53" fmla="*/ 169 h 342"/>
              <a:gd name="T54" fmla="*/ 22 w 514"/>
              <a:gd name="T55" fmla="*/ 145 h 342"/>
              <a:gd name="T56" fmla="*/ 12 w 514"/>
              <a:gd name="T57" fmla="*/ 128 h 342"/>
              <a:gd name="T58" fmla="*/ 10 w 514"/>
              <a:gd name="T59" fmla="*/ 113 h 342"/>
              <a:gd name="T60" fmla="*/ 10 w 514"/>
              <a:gd name="T61" fmla="*/ 75 h 342"/>
              <a:gd name="T62" fmla="*/ 15 w 514"/>
              <a:gd name="T63" fmla="*/ 60 h 342"/>
              <a:gd name="T64" fmla="*/ 5 w 514"/>
              <a:gd name="T65" fmla="*/ 39 h 342"/>
              <a:gd name="T66" fmla="*/ 5 w 514"/>
              <a:gd name="T67" fmla="*/ 22 h 342"/>
              <a:gd name="T68" fmla="*/ 10 w 514"/>
              <a:gd name="T69" fmla="*/ 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342">
                <a:moveTo>
                  <a:pt x="15" y="15"/>
                </a:moveTo>
                <a:lnTo>
                  <a:pt x="418" y="0"/>
                </a:lnTo>
                <a:lnTo>
                  <a:pt x="421" y="15"/>
                </a:lnTo>
                <a:lnTo>
                  <a:pt x="430" y="24"/>
                </a:lnTo>
                <a:lnTo>
                  <a:pt x="430" y="29"/>
                </a:lnTo>
                <a:lnTo>
                  <a:pt x="423" y="41"/>
                </a:lnTo>
                <a:lnTo>
                  <a:pt x="428" y="53"/>
                </a:lnTo>
                <a:lnTo>
                  <a:pt x="435" y="82"/>
                </a:lnTo>
                <a:lnTo>
                  <a:pt x="461" y="92"/>
                </a:lnTo>
                <a:lnTo>
                  <a:pt x="469" y="99"/>
                </a:lnTo>
                <a:lnTo>
                  <a:pt x="471" y="109"/>
                </a:lnTo>
                <a:lnTo>
                  <a:pt x="473" y="113"/>
                </a:lnTo>
                <a:lnTo>
                  <a:pt x="490" y="125"/>
                </a:lnTo>
                <a:lnTo>
                  <a:pt x="493" y="135"/>
                </a:lnTo>
                <a:lnTo>
                  <a:pt x="507" y="145"/>
                </a:lnTo>
                <a:lnTo>
                  <a:pt x="514" y="164"/>
                </a:lnTo>
                <a:lnTo>
                  <a:pt x="512" y="171"/>
                </a:lnTo>
                <a:lnTo>
                  <a:pt x="507" y="183"/>
                </a:lnTo>
                <a:lnTo>
                  <a:pt x="502" y="188"/>
                </a:lnTo>
                <a:lnTo>
                  <a:pt x="502" y="197"/>
                </a:lnTo>
                <a:lnTo>
                  <a:pt x="488" y="214"/>
                </a:lnTo>
                <a:lnTo>
                  <a:pt x="473" y="217"/>
                </a:lnTo>
                <a:lnTo>
                  <a:pt x="471" y="222"/>
                </a:lnTo>
                <a:lnTo>
                  <a:pt x="454" y="222"/>
                </a:lnTo>
                <a:lnTo>
                  <a:pt x="447" y="226"/>
                </a:lnTo>
                <a:lnTo>
                  <a:pt x="440" y="238"/>
                </a:lnTo>
                <a:lnTo>
                  <a:pt x="442" y="248"/>
                </a:lnTo>
                <a:lnTo>
                  <a:pt x="452" y="258"/>
                </a:lnTo>
                <a:lnTo>
                  <a:pt x="454" y="265"/>
                </a:lnTo>
                <a:lnTo>
                  <a:pt x="452" y="279"/>
                </a:lnTo>
                <a:lnTo>
                  <a:pt x="440" y="306"/>
                </a:lnTo>
                <a:lnTo>
                  <a:pt x="428" y="315"/>
                </a:lnTo>
                <a:lnTo>
                  <a:pt x="423" y="322"/>
                </a:lnTo>
                <a:lnTo>
                  <a:pt x="423" y="332"/>
                </a:lnTo>
                <a:lnTo>
                  <a:pt x="418" y="342"/>
                </a:lnTo>
                <a:lnTo>
                  <a:pt x="394" y="315"/>
                </a:lnTo>
                <a:lnTo>
                  <a:pt x="70" y="327"/>
                </a:lnTo>
                <a:lnTo>
                  <a:pt x="65" y="322"/>
                </a:lnTo>
                <a:lnTo>
                  <a:pt x="63" y="310"/>
                </a:lnTo>
                <a:lnTo>
                  <a:pt x="65" y="301"/>
                </a:lnTo>
                <a:lnTo>
                  <a:pt x="60" y="294"/>
                </a:lnTo>
                <a:lnTo>
                  <a:pt x="58" y="284"/>
                </a:lnTo>
                <a:lnTo>
                  <a:pt x="63" y="277"/>
                </a:lnTo>
                <a:lnTo>
                  <a:pt x="60" y="267"/>
                </a:lnTo>
                <a:lnTo>
                  <a:pt x="48" y="262"/>
                </a:lnTo>
                <a:lnTo>
                  <a:pt x="51" y="246"/>
                </a:lnTo>
                <a:lnTo>
                  <a:pt x="56" y="236"/>
                </a:lnTo>
                <a:lnTo>
                  <a:pt x="51" y="226"/>
                </a:lnTo>
                <a:lnTo>
                  <a:pt x="41" y="219"/>
                </a:lnTo>
                <a:lnTo>
                  <a:pt x="36" y="209"/>
                </a:lnTo>
                <a:lnTo>
                  <a:pt x="41" y="202"/>
                </a:lnTo>
                <a:lnTo>
                  <a:pt x="32" y="193"/>
                </a:lnTo>
                <a:lnTo>
                  <a:pt x="27" y="176"/>
                </a:lnTo>
                <a:lnTo>
                  <a:pt x="17" y="169"/>
                </a:lnTo>
                <a:lnTo>
                  <a:pt x="22" y="152"/>
                </a:lnTo>
                <a:lnTo>
                  <a:pt x="22" y="145"/>
                </a:lnTo>
                <a:lnTo>
                  <a:pt x="12" y="137"/>
                </a:lnTo>
                <a:lnTo>
                  <a:pt x="12" y="128"/>
                </a:lnTo>
                <a:lnTo>
                  <a:pt x="12" y="125"/>
                </a:lnTo>
                <a:lnTo>
                  <a:pt x="10" y="113"/>
                </a:lnTo>
                <a:lnTo>
                  <a:pt x="0" y="94"/>
                </a:lnTo>
                <a:lnTo>
                  <a:pt x="10" y="75"/>
                </a:lnTo>
                <a:lnTo>
                  <a:pt x="8" y="65"/>
                </a:lnTo>
                <a:lnTo>
                  <a:pt x="15" y="60"/>
                </a:lnTo>
                <a:lnTo>
                  <a:pt x="10" y="44"/>
                </a:lnTo>
                <a:lnTo>
                  <a:pt x="5" y="39"/>
                </a:lnTo>
                <a:lnTo>
                  <a:pt x="10" y="27"/>
                </a:lnTo>
                <a:lnTo>
                  <a:pt x="5" y="22"/>
                </a:lnTo>
                <a:lnTo>
                  <a:pt x="3" y="15"/>
                </a:lnTo>
                <a:lnTo>
                  <a:pt x="10" y="15"/>
                </a:lnTo>
                <a:lnTo>
                  <a:pt x="15" y="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1">
            <a:extLst>
              <a:ext uri="{FF2B5EF4-FFF2-40B4-BE49-F238E27FC236}">
                <a16:creationId xmlns:a16="http://schemas.microsoft.com/office/drawing/2014/main" id="{D12DCA6C-A748-4C1F-8783-0D5241D39E42}"/>
              </a:ext>
            </a:extLst>
          </p:cNvPr>
          <p:cNvSpPr>
            <a:spLocks/>
          </p:cNvSpPr>
          <p:nvPr/>
        </p:nvSpPr>
        <p:spPr bwMode="auto">
          <a:xfrm>
            <a:off x="18647628" y="3595170"/>
            <a:ext cx="2375852" cy="2677613"/>
          </a:xfrm>
          <a:custGeom>
            <a:avLst/>
            <a:gdLst>
              <a:gd name="T0" fmla="*/ 55 w 559"/>
              <a:gd name="T1" fmla="*/ 435 h 630"/>
              <a:gd name="T2" fmla="*/ 26 w 559"/>
              <a:gd name="T3" fmla="*/ 399 h 630"/>
              <a:gd name="T4" fmla="*/ 45 w 559"/>
              <a:gd name="T5" fmla="*/ 373 h 630"/>
              <a:gd name="T6" fmla="*/ 43 w 559"/>
              <a:gd name="T7" fmla="*/ 349 h 630"/>
              <a:gd name="T8" fmla="*/ 33 w 559"/>
              <a:gd name="T9" fmla="*/ 296 h 630"/>
              <a:gd name="T10" fmla="*/ 31 w 559"/>
              <a:gd name="T11" fmla="*/ 269 h 630"/>
              <a:gd name="T12" fmla="*/ 26 w 559"/>
              <a:gd name="T13" fmla="*/ 204 h 630"/>
              <a:gd name="T14" fmla="*/ 12 w 559"/>
              <a:gd name="T15" fmla="*/ 164 h 630"/>
              <a:gd name="T16" fmla="*/ 4 w 559"/>
              <a:gd name="T17" fmla="*/ 99 h 630"/>
              <a:gd name="T18" fmla="*/ 9 w 559"/>
              <a:gd name="T19" fmla="*/ 72 h 630"/>
              <a:gd name="T20" fmla="*/ 0 w 559"/>
              <a:gd name="T21" fmla="*/ 39 h 630"/>
              <a:gd name="T22" fmla="*/ 146 w 559"/>
              <a:gd name="T23" fmla="*/ 15 h 630"/>
              <a:gd name="T24" fmla="*/ 158 w 559"/>
              <a:gd name="T25" fmla="*/ 0 h 630"/>
              <a:gd name="T26" fmla="*/ 175 w 559"/>
              <a:gd name="T27" fmla="*/ 29 h 630"/>
              <a:gd name="T28" fmla="*/ 180 w 559"/>
              <a:gd name="T29" fmla="*/ 60 h 630"/>
              <a:gd name="T30" fmla="*/ 201 w 559"/>
              <a:gd name="T31" fmla="*/ 70 h 630"/>
              <a:gd name="T32" fmla="*/ 216 w 559"/>
              <a:gd name="T33" fmla="*/ 77 h 630"/>
              <a:gd name="T34" fmla="*/ 242 w 559"/>
              <a:gd name="T35" fmla="*/ 77 h 630"/>
              <a:gd name="T36" fmla="*/ 247 w 559"/>
              <a:gd name="T37" fmla="*/ 87 h 630"/>
              <a:gd name="T38" fmla="*/ 273 w 559"/>
              <a:gd name="T39" fmla="*/ 77 h 630"/>
              <a:gd name="T40" fmla="*/ 324 w 559"/>
              <a:gd name="T41" fmla="*/ 82 h 630"/>
              <a:gd name="T42" fmla="*/ 326 w 559"/>
              <a:gd name="T43" fmla="*/ 89 h 630"/>
              <a:gd name="T44" fmla="*/ 336 w 559"/>
              <a:gd name="T45" fmla="*/ 91 h 630"/>
              <a:gd name="T46" fmla="*/ 343 w 559"/>
              <a:gd name="T47" fmla="*/ 111 h 630"/>
              <a:gd name="T48" fmla="*/ 360 w 559"/>
              <a:gd name="T49" fmla="*/ 103 h 630"/>
              <a:gd name="T50" fmla="*/ 372 w 559"/>
              <a:gd name="T51" fmla="*/ 103 h 630"/>
              <a:gd name="T52" fmla="*/ 393 w 559"/>
              <a:gd name="T53" fmla="*/ 118 h 630"/>
              <a:gd name="T54" fmla="*/ 405 w 559"/>
              <a:gd name="T55" fmla="*/ 132 h 630"/>
              <a:gd name="T56" fmla="*/ 427 w 559"/>
              <a:gd name="T57" fmla="*/ 127 h 630"/>
              <a:gd name="T58" fmla="*/ 461 w 559"/>
              <a:gd name="T59" fmla="*/ 111 h 630"/>
              <a:gd name="T60" fmla="*/ 509 w 559"/>
              <a:gd name="T61" fmla="*/ 120 h 630"/>
              <a:gd name="T62" fmla="*/ 521 w 559"/>
              <a:gd name="T63" fmla="*/ 125 h 630"/>
              <a:gd name="T64" fmla="*/ 542 w 559"/>
              <a:gd name="T65" fmla="*/ 127 h 630"/>
              <a:gd name="T66" fmla="*/ 550 w 559"/>
              <a:gd name="T67" fmla="*/ 137 h 630"/>
              <a:gd name="T68" fmla="*/ 511 w 559"/>
              <a:gd name="T69" fmla="*/ 156 h 630"/>
              <a:gd name="T70" fmla="*/ 489 w 559"/>
              <a:gd name="T71" fmla="*/ 171 h 630"/>
              <a:gd name="T72" fmla="*/ 458 w 559"/>
              <a:gd name="T73" fmla="*/ 188 h 630"/>
              <a:gd name="T74" fmla="*/ 374 w 559"/>
              <a:gd name="T75" fmla="*/ 272 h 630"/>
              <a:gd name="T76" fmla="*/ 362 w 559"/>
              <a:gd name="T77" fmla="*/ 284 h 630"/>
              <a:gd name="T78" fmla="*/ 357 w 559"/>
              <a:gd name="T79" fmla="*/ 349 h 630"/>
              <a:gd name="T80" fmla="*/ 331 w 559"/>
              <a:gd name="T81" fmla="*/ 370 h 630"/>
              <a:gd name="T82" fmla="*/ 326 w 559"/>
              <a:gd name="T83" fmla="*/ 382 h 630"/>
              <a:gd name="T84" fmla="*/ 333 w 559"/>
              <a:gd name="T85" fmla="*/ 404 h 630"/>
              <a:gd name="T86" fmla="*/ 333 w 559"/>
              <a:gd name="T87" fmla="*/ 430 h 630"/>
              <a:gd name="T88" fmla="*/ 333 w 559"/>
              <a:gd name="T89" fmla="*/ 459 h 630"/>
              <a:gd name="T90" fmla="*/ 336 w 559"/>
              <a:gd name="T91" fmla="*/ 493 h 630"/>
              <a:gd name="T92" fmla="*/ 348 w 559"/>
              <a:gd name="T93" fmla="*/ 505 h 630"/>
              <a:gd name="T94" fmla="*/ 369 w 559"/>
              <a:gd name="T95" fmla="*/ 510 h 630"/>
              <a:gd name="T96" fmla="*/ 377 w 559"/>
              <a:gd name="T97" fmla="*/ 519 h 630"/>
              <a:gd name="T98" fmla="*/ 408 w 559"/>
              <a:gd name="T99" fmla="*/ 546 h 630"/>
              <a:gd name="T100" fmla="*/ 453 w 559"/>
              <a:gd name="T101" fmla="*/ 577 h 630"/>
              <a:gd name="T102" fmla="*/ 456 w 559"/>
              <a:gd name="T103" fmla="*/ 596 h 630"/>
              <a:gd name="T104" fmla="*/ 55 w 559"/>
              <a:gd name="T105" fmla="*/ 63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9" h="630">
                <a:moveTo>
                  <a:pt x="55" y="630"/>
                </a:moveTo>
                <a:lnTo>
                  <a:pt x="55" y="435"/>
                </a:lnTo>
                <a:lnTo>
                  <a:pt x="26" y="409"/>
                </a:lnTo>
                <a:lnTo>
                  <a:pt x="26" y="399"/>
                </a:lnTo>
                <a:lnTo>
                  <a:pt x="40" y="385"/>
                </a:lnTo>
                <a:lnTo>
                  <a:pt x="45" y="373"/>
                </a:lnTo>
                <a:lnTo>
                  <a:pt x="43" y="365"/>
                </a:lnTo>
                <a:lnTo>
                  <a:pt x="43" y="349"/>
                </a:lnTo>
                <a:lnTo>
                  <a:pt x="45" y="334"/>
                </a:lnTo>
                <a:lnTo>
                  <a:pt x="33" y="296"/>
                </a:lnTo>
                <a:lnTo>
                  <a:pt x="31" y="289"/>
                </a:lnTo>
                <a:lnTo>
                  <a:pt x="31" y="269"/>
                </a:lnTo>
                <a:lnTo>
                  <a:pt x="28" y="257"/>
                </a:lnTo>
                <a:lnTo>
                  <a:pt x="26" y="204"/>
                </a:lnTo>
                <a:lnTo>
                  <a:pt x="21" y="173"/>
                </a:lnTo>
                <a:lnTo>
                  <a:pt x="12" y="164"/>
                </a:lnTo>
                <a:lnTo>
                  <a:pt x="4" y="127"/>
                </a:lnTo>
                <a:lnTo>
                  <a:pt x="4" y="99"/>
                </a:lnTo>
                <a:lnTo>
                  <a:pt x="7" y="82"/>
                </a:lnTo>
                <a:lnTo>
                  <a:pt x="9" y="72"/>
                </a:lnTo>
                <a:lnTo>
                  <a:pt x="2" y="48"/>
                </a:lnTo>
                <a:lnTo>
                  <a:pt x="0" y="39"/>
                </a:lnTo>
                <a:lnTo>
                  <a:pt x="146" y="39"/>
                </a:lnTo>
                <a:lnTo>
                  <a:pt x="146" y="15"/>
                </a:lnTo>
                <a:lnTo>
                  <a:pt x="148" y="0"/>
                </a:lnTo>
                <a:lnTo>
                  <a:pt x="158" y="0"/>
                </a:lnTo>
                <a:lnTo>
                  <a:pt x="175" y="5"/>
                </a:lnTo>
                <a:lnTo>
                  <a:pt x="175" y="29"/>
                </a:lnTo>
                <a:lnTo>
                  <a:pt x="180" y="46"/>
                </a:lnTo>
                <a:lnTo>
                  <a:pt x="180" y="60"/>
                </a:lnTo>
                <a:lnTo>
                  <a:pt x="194" y="72"/>
                </a:lnTo>
                <a:lnTo>
                  <a:pt x="201" y="70"/>
                </a:lnTo>
                <a:lnTo>
                  <a:pt x="211" y="72"/>
                </a:lnTo>
                <a:lnTo>
                  <a:pt x="216" y="77"/>
                </a:lnTo>
                <a:lnTo>
                  <a:pt x="230" y="75"/>
                </a:lnTo>
                <a:lnTo>
                  <a:pt x="242" y="77"/>
                </a:lnTo>
                <a:lnTo>
                  <a:pt x="247" y="84"/>
                </a:lnTo>
                <a:lnTo>
                  <a:pt x="247" y="87"/>
                </a:lnTo>
                <a:lnTo>
                  <a:pt x="266" y="87"/>
                </a:lnTo>
                <a:lnTo>
                  <a:pt x="273" y="77"/>
                </a:lnTo>
                <a:lnTo>
                  <a:pt x="305" y="77"/>
                </a:lnTo>
                <a:lnTo>
                  <a:pt x="324" y="82"/>
                </a:lnTo>
                <a:lnTo>
                  <a:pt x="331" y="82"/>
                </a:lnTo>
                <a:lnTo>
                  <a:pt x="326" y="89"/>
                </a:lnTo>
                <a:lnTo>
                  <a:pt x="333" y="94"/>
                </a:lnTo>
                <a:lnTo>
                  <a:pt x="336" y="91"/>
                </a:lnTo>
                <a:lnTo>
                  <a:pt x="341" y="96"/>
                </a:lnTo>
                <a:lnTo>
                  <a:pt x="343" y="111"/>
                </a:lnTo>
                <a:lnTo>
                  <a:pt x="350" y="115"/>
                </a:lnTo>
                <a:lnTo>
                  <a:pt x="360" y="103"/>
                </a:lnTo>
                <a:lnTo>
                  <a:pt x="365" y="101"/>
                </a:lnTo>
                <a:lnTo>
                  <a:pt x="372" y="103"/>
                </a:lnTo>
                <a:lnTo>
                  <a:pt x="377" y="115"/>
                </a:lnTo>
                <a:lnTo>
                  <a:pt x="393" y="118"/>
                </a:lnTo>
                <a:lnTo>
                  <a:pt x="398" y="125"/>
                </a:lnTo>
                <a:lnTo>
                  <a:pt x="405" y="132"/>
                </a:lnTo>
                <a:lnTo>
                  <a:pt x="417" y="132"/>
                </a:lnTo>
                <a:lnTo>
                  <a:pt x="427" y="127"/>
                </a:lnTo>
                <a:lnTo>
                  <a:pt x="456" y="108"/>
                </a:lnTo>
                <a:lnTo>
                  <a:pt x="461" y="111"/>
                </a:lnTo>
                <a:lnTo>
                  <a:pt x="468" y="120"/>
                </a:lnTo>
                <a:lnTo>
                  <a:pt x="509" y="120"/>
                </a:lnTo>
                <a:lnTo>
                  <a:pt x="516" y="123"/>
                </a:lnTo>
                <a:lnTo>
                  <a:pt x="521" y="125"/>
                </a:lnTo>
                <a:lnTo>
                  <a:pt x="533" y="132"/>
                </a:lnTo>
                <a:lnTo>
                  <a:pt x="542" y="127"/>
                </a:lnTo>
                <a:lnTo>
                  <a:pt x="559" y="127"/>
                </a:lnTo>
                <a:lnTo>
                  <a:pt x="550" y="137"/>
                </a:lnTo>
                <a:lnTo>
                  <a:pt x="525" y="152"/>
                </a:lnTo>
                <a:lnTo>
                  <a:pt x="511" y="156"/>
                </a:lnTo>
                <a:lnTo>
                  <a:pt x="501" y="159"/>
                </a:lnTo>
                <a:lnTo>
                  <a:pt x="489" y="171"/>
                </a:lnTo>
                <a:lnTo>
                  <a:pt x="468" y="180"/>
                </a:lnTo>
                <a:lnTo>
                  <a:pt x="458" y="188"/>
                </a:lnTo>
                <a:lnTo>
                  <a:pt x="425" y="226"/>
                </a:lnTo>
                <a:lnTo>
                  <a:pt x="374" y="272"/>
                </a:lnTo>
                <a:lnTo>
                  <a:pt x="367" y="279"/>
                </a:lnTo>
                <a:lnTo>
                  <a:pt x="362" y="284"/>
                </a:lnTo>
                <a:lnTo>
                  <a:pt x="365" y="344"/>
                </a:lnTo>
                <a:lnTo>
                  <a:pt x="357" y="349"/>
                </a:lnTo>
                <a:lnTo>
                  <a:pt x="353" y="353"/>
                </a:lnTo>
                <a:lnTo>
                  <a:pt x="331" y="370"/>
                </a:lnTo>
                <a:lnTo>
                  <a:pt x="329" y="380"/>
                </a:lnTo>
                <a:lnTo>
                  <a:pt x="326" y="382"/>
                </a:lnTo>
                <a:lnTo>
                  <a:pt x="321" y="399"/>
                </a:lnTo>
                <a:lnTo>
                  <a:pt x="333" y="404"/>
                </a:lnTo>
                <a:lnTo>
                  <a:pt x="341" y="418"/>
                </a:lnTo>
                <a:lnTo>
                  <a:pt x="333" y="430"/>
                </a:lnTo>
                <a:lnTo>
                  <a:pt x="333" y="440"/>
                </a:lnTo>
                <a:lnTo>
                  <a:pt x="333" y="459"/>
                </a:lnTo>
                <a:lnTo>
                  <a:pt x="333" y="488"/>
                </a:lnTo>
                <a:lnTo>
                  <a:pt x="336" y="493"/>
                </a:lnTo>
                <a:lnTo>
                  <a:pt x="345" y="500"/>
                </a:lnTo>
                <a:lnTo>
                  <a:pt x="348" y="505"/>
                </a:lnTo>
                <a:lnTo>
                  <a:pt x="367" y="507"/>
                </a:lnTo>
                <a:lnTo>
                  <a:pt x="369" y="510"/>
                </a:lnTo>
                <a:lnTo>
                  <a:pt x="372" y="514"/>
                </a:lnTo>
                <a:lnTo>
                  <a:pt x="377" y="519"/>
                </a:lnTo>
                <a:lnTo>
                  <a:pt x="401" y="529"/>
                </a:lnTo>
                <a:lnTo>
                  <a:pt x="408" y="546"/>
                </a:lnTo>
                <a:lnTo>
                  <a:pt x="427" y="560"/>
                </a:lnTo>
                <a:lnTo>
                  <a:pt x="453" y="577"/>
                </a:lnTo>
                <a:lnTo>
                  <a:pt x="456" y="584"/>
                </a:lnTo>
                <a:lnTo>
                  <a:pt x="456" y="596"/>
                </a:lnTo>
                <a:lnTo>
                  <a:pt x="458" y="615"/>
                </a:lnTo>
                <a:lnTo>
                  <a:pt x="55" y="63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2">
            <a:extLst>
              <a:ext uri="{FF2B5EF4-FFF2-40B4-BE49-F238E27FC236}">
                <a16:creationId xmlns:a16="http://schemas.microsoft.com/office/drawing/2014/main" id="{5D5FCDBA-E7F4-472E-9C9E-EBDF64E3D094}"/>
              </a:ext>
            </a:extLst>
          </p:cNvPr>
          <p:cNvSpPr>
            <a:spLocks/>
          </p:cNvSpPr>
          <p:nvPr/>
        </p:nvSpPr>
        <p:spPr bwMode="auto">
          <a:xfrm>
            <a:off x="20011934" y="4636465"/>
            <a:ext cx="1908332" cy="2035835"/>
          </a:xfrm>
          <a:custGeom>
            <a:avLst/>
            <a:gdLst>
              <a:gd name="T0" fmla="*/ 188 w 449"/>
              <a:gd name="T1" fmla="*/ 469 h 479"/>
              <a:gd name="T2" fmla="*/ 154 w 449"/>
              <a:gd name="T3" fmla="*/ 452 h 479"/>
              <a:gd name="T4" fmla="*/ 142 w 449"/>
              <a:gd name="T5" fmla="*/ 411 h 479"/>
              <a:gd name="T6" fmla="*/ 149 w 449"/>
              <a:gd name="T7" fmla="*/ 394 h 479"/>
              <a:gd name="T8" fmla="*/ 137 w 449"/>
              <a:gd name="T9" fmla="*/ 370 h 479"/>
              <a:gd name="T10" fmla="*/ 135 w 449"/>
              <a:gd name="T11" fmla="*/ 339 h 479"/>
              <a:gd name="T12" fmla="*/ 106 w 449"/>
              <a:gd name="T13" fmla="*/ 315 h 479"/>
              <a:gd name="T14" fmla="*/ 80 w 449"/>
              <a:gd name="T15" fmla="*/ 284 h 479"/>
              <a:gd name="T16" fmla="*/ 51 w 449"/>
              <a:gd name="T17" fmla="*/ 269 h 479"/>
              <a:gd name="T18" fmla="*/ 46 w 449"/>
              <a:gd name="T19" fmla="*/ 262 h 479"/>
              <a:gd name="T20" fmla="*/ 24 w 449"/>
              <a:gd name="T21" fmla="*/ 255 h 479"/>
              <a:gd name="T22" fmla="*/ 12 w 449"/>
              <a:gd name="T23" fmla="*/ 243 h 479"/>
              <a:gd name="T24" fmla="*/ 12 w 449"/>
              <a:gd name="T25" fmla="*/ 195 h 479"/>
              <a:gd name="T26" fmla="*/ 20 w 449"/>
              <a:gd name="T27" fmla="*/ 173 h 479"/>
              <a:gd name="T28" fmla="*/ 0 w 449"/>
              <a:gd name="T29" fmla="*/ 154 h 479"/>
              <a:gd name="T30" fmla="*/ 8 w 449"/>
              <a:gd name="T31" fmla="*/ 135 h 479"/>
              <a:gd name="T32" fmla="*/ 32 w 449"/>
              <a:gd name="T33" fmla="*/ 108 h 479"/>
              <a:gd name="T34" fmla="*/ 44 w 449"/>
              <a:gd name="T35" fmla="*/ 99 h 479"/>
              <a:gd name="T36" fmla="*/ 46 w 449"/>
              <a:gd name="T37" fmla="*/ 34 h 479"/>
              <a:gd name="T38" fmla="*/ 60 w 449"/>
              <a:gd name="T39" fmla="*/ 32 h 479"/>
              <a:gd name="T40" fmla="*/ 82 w 449"/>
              <a:gd name="T41" fmla="*/ 32 h 479"/>
              <a:gd name="T42" fmla="*/ 140 w 449"/>
              <a:gd name="T43" fmla="*/ 0 h 479"/>
              <a:gd name="T44" fmla="*/ 149 w 449"/>
              <a:gd name="T45" fmla="*/ 5 h 479"/>
              <a:gd name="T46" fmla="*/ 147 w 449"/>
              <a:gd name="T47" fmla="*/ 17 h 479"/>
              <a:gd name="T48" fmla="*/ 142 w 449"/>
              <a:gd name="T49" fmla="*/ 39 h 479"/>
              <a:gd name="T50" fmla="*/ 164 w 449"/>
              <a:gd name="T51" fmla="*/ 32 h 479"/>
              <a:gd name="T52" fmla="*/ 183 w 449"/>
              <a:gd name="T53" fmla="*/ 39 h 479"/>
              <a:gd name="T54" fmla="*/ 197 w 449"/>
              <a:gd name="T55" fmla="*/ 46 h 479"/>
              <a:gd name="T56" fmla="*/ 204 w 449"/>
              <a:gd name="T57" fmla="*/ 63 h 479"/>
              <a:gd name="T58" fmla="*/ 281 w 449"/>
              <a:gd name="T59" fmla="*/ 80 h 479"/>
              <a:gd name="T60" fmla="*/ 305 w 449"/>
              <a:gd name="T61" fmla="*/ 92 h 479"/>
              <a:gd name="T62" fmla="*/ 317 w 449"/>
              <a:gd name="T63" fmla="*/ 96 h 479"/>
              <a:gd name="T64" fmla="*/ 327 w 449"/>
              <a:gd name="T65" fmla="*/ 92 h 479"/>
              <a:gd name="T66" fmla="*/ 356 w 449"/>
              <a:gd name="T67" fmla="*/ 99 h 479"/>
              <a:gd name="T68" fmla="*/ 358 w 449"/>
              <a:gd name="T69" fmla="*/ 106 h 479"/>
              <a:gd name="T70" fmla="*/ 368 w 449"/>
              <a:gd name="T71" fmla="*/ 111 h 479"/>
              <a:gd name="T72" fmla="*/ 382 w 449"/>
              <a:gd name="T73" fmla="*/ 128 h 479"/>
              <a:gd name="T74" fmla="*/ 382 w 449"/>
              <a:gd name="T75" fmla="*/ 156 h 479"/>
              <a:gd name="T76" fmla="*/ 397 w 449"/>
              <a:gd name="T77" fmla="*/ 156 h 479"/>
              <a:gd name="T78" fmla="*/ 392 w 449"/>
              <a:gd name="T79" fmla="*/ 166 h 479"/>
              <a:gd name="T80" fmla="*/ 406 w 449"/>
              <a:gd name="T81" fmla="*/ 185 h 479"/>
              <a:gd name="T82" fmla="*/ 389 w 449"/>
              <a:gd name="T83" fmla="*/ 202 h 479"/>
              <a:gd name="T84" fmla="*/ 375 w 449"/>
              <a:gd name="T85" fmla="*/ 238 h 479"/>
              <a:gd name="T86" fmla="*/ 377 w 449"/>
              <a:gd name="T87" fmla="*/ 245 h 479"/>
              <a:gd name="T88" fmla="*/ 401 w 449"/>
              <a:gd name="T89" fmla="*/ 217 h 479"/>
              <a:gd name="T90" fmla="*/ 421 w 449"/>
              <a:gd name="T91" fmla="*/ 202 h 479"/>
              <a:gd name="T92" fmla="*/ 428 w 449"/>
              <a:gd name="T93" fmla="*/ 193 h 479"/>
              <a:gd name="T94" fmla="*/ 430 w 449"/>
              <a:gd name="T95" fmla="*/ 178 h 479"/>
              <a:gd name="T96" fmla="*/ 435 w 449"/>
              <a:gd name="T97" fmla="*/ 168 h 479"/>
              <a:gd name="T98" fmla="*/ 442 w 449"/>
              <a:gd name="T99" fmla="*/ 159 h 479"/>
              <a:gd name="T100" fmla="*/ 449 w 449"/>
              <a:gd name="T101" fmla="*/ 161 h 479"/>
              <a:gd name="T102" fmla="*/ 435 w 449"/>
              <a:gd name="T103" fmla="*/ 202 h 479"/>
              <a:gd name="T104" fmla="*/ 428 w 449"/>
              <a:gd name="T105" fmla="*/ 219 h 479"/>
              <a:gd name="T106" fmla="*/ 418 w 449"/>
              <a:gd name="T107" fmla="*/ 248 h 479"/>
              <a:gd name="T108" fmla="*/ 418 w 449"/>
              <a:gd name="T109" fmla="*/ 279 h 479"/>
              <a:gd name="T110" fmla="*/ 406 w 449"/>
              <a:gd name="T111" fmla="*/ 296 h 479"/>
              <a:gd name="T112" fmla="*/ 409 w 449"/>
              <a:gd name="T113" fmla="*/ 337 h 479"/>
              <a:gd name="T114" fmla="*/ 397 w 449"/>
              <a:gd name="T115" fmla="*/ 370 h 479"/>
              <a:gd name="T116" fmla="*/ 413 w 449"/>
              <a:gd name="T117" fmla="*/ 438 h 479"/>
              <a:gd name="T118" fmla="*/ 411 w 449"/>
              <a:gd name="T119" fmla="*/ 447 h 479"/>
              <a:gd name="T120" fmla="*/ 411 w 449"/>
              <a:gd name="T121"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9" h="479">
                <a:moveTo>
                  <a:pt x="190" y="479"/>
                </a:moveTo>
                <a:lnTo>
                  <a:pt x="188" y="469"/>
                </a:lnTo>
                <a:lnTo>
                  <a:pt x="180" y="462"/>
                </a:lnTo>
                <a:lnTo>
                  <a:pt x="154" y="452"/>
                </a:lnTo>
                <a:lnTo>
                  <a:pt x="147" y="423"/>
                </a:lnTo>
                <a:lnTo>
                  <a:pt x="142" y="411"/>
                </a:lnTo>
                <a:lnTo>
                  <a:pt x="149" y="399"/>
                </a:lnTo>
                <a:lnTo>
                  <a:pt x="149" y="394"/>
                </a:lnTo>
                <a:lnTo>
                  <a:pt x="140" y="385"/>
                </a:lnTo>
                <a:lnTo>
                  <a:pt x="137" y="370"/>
                </a:lnTo>
                <a:lnTo>
                  <a:pt x="135" y="351"/>
                </a:lnTo>
                <a:lnTo>
                  <a:pt x="135" y="339"/>
                </a:lnTo>
                <a:lnTo>
                  <a:pt x="132" y="332"/>
                </a:lnTo>
                <a:lnTo>
                  <a:pt x="106" y="315"/>
                </a:lnTo>
                <a:lnTo>
                  <a:pt x="87" y="301"/>
                </a:lnTo>
                <a:lnTo>
                  <a:pt x="80" y="284"/>
                </a:lnTo>
                <a:lnTo>
                  <a:pt x="56" y="274"/>
                </a:lnTo>
                <a:lnTo>
                  <a:pt x="51" y="269"/>
                </a:lnTo>
                <a:lnTo>
                  <a:pt x="48" y="265"/>
                </a:lnTo>
                <a:lnTo>
                  <a:pt x="46" y="262"/>
                </a:lnTo>
                <a:lnTo>
                  <a:pt x="27" y="260"/>
                </a:lnTo>
                <a:lnTo>
                  <a:pt x="24" y="255"/>
                </a:lnTo>
                <a:lnTo>
                  <a:pt x="15" y="248"/>
                </a:lnTo>
                <a:lnTo>
                  <a:pt x="12" y="243"/>
                </a:lnTo>
                <a:lnTo>
                  <a:pt x="12" y="214"/>
                </a:lnTo>
                <a:lnTo>
                  <a:pt x="12" y="195"/>
                </a:lnTo>
                <a:lnTo>
                  <a:pt x="12" y="185"/>
                </a:lnTo>
                <a:lnTo>
                  <a:pt x="20" y="173"/>
                </a:lnTo>
                <a:lnTo>
                  <a:pt x="12" y="159"/>
                </a:lnTo>
                <a:lnTo>
                  <a:pt x="0" y="154"/>
                </a:lnTo>
                <a:lnTo>
                  <a:pt x="5" y="137"/>
                </a:lnTo>
                <a:lnTo>
                  <a:pt x="8" y="135"/>
                </a:lnTo>
                <a:lnTo>
                  <a:pt x="10" y="125"/>
                </a:lnTo>
                <a:lnTo>
                  <a:pt x="32" y="108"/>
                </a:lnTo>
                <a:lnTo>
                  <a:pt x="36" y="104"/>
                </a:lnTo>
                <a:lnTo>
                  <a:pt x="44" y="99"/>
                </a:lnTo>
                <a:lnTo>
                  <a:pt x="41" y="39"/>
                </a:lnTo>
                <a:lnTo>
                  <a:pt x="46" y="34"/>
                </a:lnTo>
                <a:lnTo>
                  <a:pt x="53" y="27"/>
                </a:lnTo>
                <a:lnTo>
                  <a:pt x="60" y="32"/>
                </a:lnTo>
                <a:lnTo>
                  <a:pt x="70" y="34"/>
                </a:lnTo>
                <a:lnTo>
                  <a:pt x="82" y="32"/>
                </a:lnTo>
                <a:lnTo>
                  <a:pt x="104" y="19"/>
                </a:lnTo>
                <a:lnTo>
                  <a:pt x="140" y="0"/>
                </a:lnTo>
                <a:lnTo>
                  <a:pt x="147" y="0"/>
                </a:lnTo>
                <a:lnTo>
                  <a:pt x="149" y="5"/>
                </a:lnTo>
                <a:lnTo>
                  <a:pt x="149" y="12"/>
                </a:lnTo>
                <a:lnTo>
                  <a:pt x="147" y="17"/>
                </a:lnTo>
                <a:lnTo>
                  <a:pt x="147" y="22"/>
                </a:lnTo>
                <a:lnTo>
                  <a:pt x="142" y="39"/>
                </a:lnTo>
                <a:lnTo>
                  <a:pt x="156" y="32"/>
                </a:lnTo>
                <a:lnTo>
                  <a:pt x="164" y="32"/>
                </a:lnTo>
                <a:lnTo>
                  <a:pt x="173" y="39"/>
                </a:lnTo>
                <a:lnTo>
                  <a:pt x="183" y="39"/>
                </a:lnTo>
                <a:lnTo>
                  <a:pt x="185" y="44"/>
                </a:lnTo>
                <a:lnTo>
                  <a:pt x="197" y="46"/>
                </a:lnTo>
                <a:lnTo>
                  <a:pt x="202" y="51"/>
                </a:lnTo>
                <a:lnTo>
                  <a:pt x="204" y="63"/>
                </a:lnTo>
                <a:lnTo>
                  <a:pt x="209" y="65"/>
                </a:lnTo>
                <a:lnTo>
                  <a:pt x="281" y="80"/>
                </a:lnTo>
                <a:lnTo>
                  <a:pt x="289" y="80"/>
                </a:lnTo>
                <a:lnTo>
                  <a:pt x="305" y="92"/>
                </a:lnTo>
                <a:lnTo>
                  <a:pt x="315" y="92"/>
                </a:lnTo>
                <a:lnTo>
                  <a:pt x="317" y="96"/>
                </a:lnTo>
                <a:lnTo>
                  <a:pt x="322" y="92"/>
                </a:lnTo>
                <a:lnTo>
                  <a:pt x="327" y="92"/>
                </a:lnTo>
                <a:lnTo>
                  <a:pt x="344" y="96"/>
                </a:lnTo>
                <a:lnTo>
                  <a:pt x="356" y="99"/>
                </a:lnTo>
                <a:lnTo>
                  <a:pt x="358" y="104"/>
                </a:lnTo>
                <a:lnTo>
                  <a:pt x="358" y="106"/>
                </a:lnTo>
                <a:lnTo>
                  <a:pt x="356" y="108"/>
                </a:lnTo>
                <a:lnTo>
                  <a:pt x="368" y="111"/>
                </a:lnTo>
                <a:lnTo>
                  <a:pt x="382" y="118"/>
                </a:lnTo>
                <a:lnTo>
                  <a:pt x="382" y="128"/>
                </a:lnTo>
                <a:lnTo>
                  <a:pt x="380" y="156"/>
                </a:lnTo>
                <a:lnTo>
                  <a:pt x="382" y="156"/>
                </a:lnTo>
                <a:lnTo>
                  <a:pt x="394" y="154"/>
                </a:lnTo>
                <a:lnTo>
                  <a:pt x="397" y="156"/>
                </a:lnTo>
                <a:lnTo>
                  <a:pt x="394" y="161"/>
                </a:lnTo>
                <a:lnTo>
                  <a:pt x="392" y="166"/>
                </a:lnTo>
                <a:lnTo>
                  <a:pt x="394" y="178"/>
                </a:lnTo>
                <a:lnTo>
                  <a:pt x="406" y="185"/>
                </a:lnTo>
                <a:lnTo>
                  <a:pt x="404" y="188"/>
                </a:lnTo>
                <a:lnTo>
                  <a:pt x="389" y="202"/>
                </a:lnTo>
                <a:lnTo>
                  <a:pt x="377" y="224"/>
                </a:lnTo>
                <a:lnTo>
                  <a:pt x="375" y="238"/>
                </a:lnTo>
                <a:lnTo>
                  <a:pt x="373" y="243"/>
                </a:lnTo>
                <a:lnTo>
                  <a:pt x="377" y="245"/>
                </a:lnTo>
                <a:lnTo>
                  <a:pt x="389" y="241"/>
                </a:lnTo>
                <a:lnTo>
                  <a:pt x="401" y="217"/>
                </a:lnTo>
                <a:lnTo>
                  <a:pt x="413" y="207"/>
                </a:lnTo>
                <a:lnTo>
                  <a:pt x="421" y="202"/>
                </a:lnTo>
                <a:lnTo>
                  <a:pt x="423" y="197"/>
                </a:lnTo>
                <a:lnTo>
                  <a:pt x="428" y="193"/>
                </a:lnTo>
                <a:lnTo>
                  <a:pt x="433" y="185"/>
                </a:lnTo>
                <a:lnTo>
                  <a:pt x="430" y="178"/>
                </a:lnTo>
                <a:lnTo>
                  <a:pt x="433" y="171"/>
                </a:lnTo>
                <a:lnTo>
                  <a:pt x="435" y="168"/>
                </a:lnTo>
                <a:lnTo>
                  <a:pt x="437" y="161"/>
                </a:lnTo>
                <a:lnTo>
                  <a:pt x="442" y="159"/>
                </a:lnTo>
                <a:lnTo>
                  <a:pt x="447" y="159"/>
                </a:lnTo>
                <a:lnTo>
                  <a:pt x="449" y="161"/>
                </a:lnTo>
                <a:lnTo>
                  <a:pt x="447" y="176"/>
                </a:lnTo>
                <a:lnTo>
                  <a:pt x="435" y="202"/>
                </a:lnTo>
                <a:lnTo>
                  <a:pt x="430" y="209"/>
                </a:lnTo>
                <a:lnTo>
                  <a:pt x="428" y="219"/>
                </a:lnTo>
                <a:lnTo>
                  <a:pt x="428" y="226"/>
                </a:lnTo>
                <a:lnTo>
                  <a:pt x="418" y="248"/>
                </a:lnTo>
                <a:lnTo>
                  <a:pt x="418" y="267"/>
                </a:lnTo>
                <a:lnTo>
                  <a:pt x="418" y="279"/>
                </a:lnTo>
                <a:lnTo>
                  <a:pt x="409" y="291"/>
                </a:lnTo>
                <a:lnTo>
                  <a:pt x="406" y="296"/>
                </a:lnTo>
                <a:lnTo>
                  <a:pt x="409" y="313"/>
                </a:lnTo>
                <a:lnTo>
                  <a:pt x="409" y="337"/>
                </a:lnTo>
                <a:lnTo>
                  <a:pt x="406" y="344"/>
                </a:lnTo>
                <a:lnTo>
                  <a:pt x="397" y="370"/>
                </a:lnTo>
                <a:lnTo>
                  <a:pt x="401" y="411"/>
                </a:lnTo>
                <a:lnTo>
                  <a:pt x="413" y="438"/>
                </a:lnTo>
                <a:lnTo>
                  <a:pt x="411" y="440"/>
                </a:lnTo>
                <a:lnTo>
                  <a:pt x="411" y="447"/>
                </a:lnTo>
                <a:lnTo>
                  <a:pt x="411" y="452"/>
                </a:lnTo>
                <a:lnTo>
                  <a:pt x="411" y="464"/>
                </a:lnTo>
                <a:lnTo>
                  <a:pt x="190" y="47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3">
            <a:extLst>
              <a:ext uri="{FF2B5EF4-FFF2-40B4-BE49-F238E27FC236}">
                <a16:creationId xmlns:a16="http://schemas.microsoft.com/office/drawing/2014/main" id="{DE155B18-E997-4C5B-A620-4ABD33193428}"/>
              </a:ext>
            </a:extLst>
          </p:cNvPr>
          <p:cNvSpPr>
            <a:spLocks/>
          </p:cNvSpPr>
          <p:nvPr/>
        </p:nvSpPr>
        <p:spPr bwMode="auto">
          <a:xfrm>
            <a:off x="26106692" y="6434290"/>
            <a:ext cx="488772" cy="1113547"/>
          </a:xfrm>
          <a:custGeom>
            <a:avLst/>
            <a:gdLst>
              <a:gd name="T0" fmla="*/ 0 w 115"/>
              <a:gd name="T1" fmla="*/ 195 h 262"/>
              <a:gd name="T2" fmla="*/ 2 w 115"/>
              <a:gd name="T3" fmla="*/ 197 h 262"/>
              <a:gd name="T4" fmla="*/ 14 w 115"/>
              <a:gd name="T5" fmla="*/ 214 h 262"/>
              <a:gd name="T6" fmla="*/ 38 w 115"/>
              <a:gd name="T7" fmla="*/ 231 h 262"/>
              <a:gd name="T8" fmla="*/ 58 w 115"/>
              <a:gd name="T9" fmla="*/ 236 h 262"/>
              <a:gd name="T10" fmla="*/ 65 w 115"/>
              <a:gd name="T11" fmla="*/ 250 h 262"/>
              <a:gd name="T12" fmla="*/ 70 w 115"/>
              <a:gd name="T13" fmla="*/ 262 h 262"/>
              <a:gd name="T14" fmla="*/ 79 w 115"/>
              <a:gd name="T15" fmla="*/ 243 h 262"/>
              <a:gd name="T16" fmla="*/ 89 w 115"/>
              <a:gd name="T17" fmla="*/ 217 h 262"/>
              <a:gd name="T18" fmla="*/ 96 w 115"/>
              <a:gd name="T19" fmla="*/ 161 h 262"/>
              <a:gd name="T20" fmla="*/ 115 w 115"/>
              <a:gd name="T21" fmla="*/ 164 h 262"/>
              <a:gd name="T22" fmla="*/ 113 w 115"/>
              <a:gd name="T23" fmla="*/ 118 h 262"/>
              <a:gd name="T24" fmla="*/ 103 w 115"/>
              <a:gd name="T25" fmla="*/ 82 h 262"/>
              <a:gd name="T26" fmla="*/ 89 w 115"/>
              <a:gd name="T27" fmla="*/ 89 h 262"/>
              <a:gd name="T28" fmla="*/ 82 w 115"/>
              <a:gd name="T29" fmla="*/ 84 h 262"/>
              <a:gd name="T30" fmla="*/ 77 w 115"/>
              <a:gd name="T31" fmla="*/ 87 h 262"/>
              <a:gd name="T32" fmla="*/ 82 w 115"/>
              <a:gd name="T33" fmla="*/ 68 h 262"/>
              <a:gd name="T34" fmla="*/ 91 w 115"/>
              <a:gd name="T35" fmla="*/ 65 h 262"/>
              <a:gd name="T36" fmla="*/ 91 w 115"/>
              <a:gd name="T37" fmla="*/ 46 h 262"/>
              <a:gd name="T38" fmla="*/ 101 w 115"/>
              <a:gd name="T39" fmla="*/ 36 h 262"/>
              <a:gd name="T40" fmla="*/ 26 w 115"/>
              <a:gd name="T41" fmla="*/ 0 h 262"/>
              <a:gd name="T42" fmla="*/ 17 w 115"/>
              <a:gd name="T43" fmla="*/ 12 h 262"/>
              <a:gd name="T44" fmla="*/ 12 w 115"/>
              <a:gd name="T45" fmla="*/ 32 h 262"/>
              <a:gd name="T46" fmla="*/ 2 w 115"/>
              <a:gd name="T47" fmla="*/ 46 h 262"/>
              <a:gd name="T48" fmla="*/ 7 w 115"/>
              <a:gd name="T49" fmla="*/ 56 h 262"/>
              <a:gd name="T50" fmla="*/ 5 w 115"/>
              <a:gd name="T51" fmla="*/ 70 h 262"/>
              <a:gd name="T52" fmla="*/ 7 w 115"/>
              <a:gd name="T53" fmla="*/ 92 h 262"/>
              <a:gd name="T54" fmla="*/ 22 w 115"/>
              <a:gd name="T55" fmla="*/ 104 h 262"/>
              <a:gd name="T56" fmla="*/ 31 w 115"/>
              <a:gd name="T57" fmla="*/ 111 h 262"/>
              <a:gd name="T58" fmla="*/ 43 w 115"/>
              <a:gd name="T59" fmla="*/ 118 h 262"/>
              <a:gd name="T60" fmla="*/ 53 w 115"/>
              <a:gd name="T61" fmla="*/ 130 h 262"/>
              <a:gd name="T62" fmla="*/ 26 w 115"/>
              <a:gd name="T63" fmla="*/ 149 h 262"/>
              <a:gd name="T64" fmla="*/ 5 w 115"/>
              <a:gd name="T65" fmla="*/ 17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262">
                <a:moveTo>
                  <a:pt x="5" y="176"/>
                </a:moveTo>
                <a:lnTo>
                  <a:pt x="0" y="195"/>
                </a:lnTo>
                <a:lnTo>
                  <a:pt x="0" y="200"/>
                </a:lnTo>
                <a:lnTo>
                  <a:pt x="2" y="197"/>
                </a:lnTo>
                <a:lnTo>
                  <a:pt x="7" y="207"/>
                </a:lnTo>
                <a:lnTo>
                  <a:pt x="14" y="214"/>
                </a:lnTo>
                <a:lnTo>
                  <a:pt x="19" y="221"/>
                </a:lnTo>
                <a:lnTo>
                  <a:pt x="38" y="231"/>
                </a:lnTo>
                <a:lnTo>
                  <a:pt x="46" y="233"/>
                </a:lnTo>
                <a:lnTo>
                  <a:pt x="58" y="236"/>
                </a:lnTo>
                <a:lnTo>
                  <a:pt x="63" y="236"/>
                </a:lnTo>
                <a:lnTo>
                  <a:pt x="65" y="250"/>
                </a:lnTo>
                <a:lnTo>
                  <a:pt x="63" y="257"/>
                </a:lnTo>
                <a:lnTo>
                  <a:pt x="70" y="262"/>
                </a:lnTo>
                <a:lnTo>
                  <a:pt x="75" y="255"/>
                </a:lnTo>
                <a:lnTo>
                  <a:pt x="79" y="243"/>
                </a:lnTo>
                <a:lnTo>
                  <a:pt x="79" y="231"/>
                </a:lnTo>
                <a:lnTo>
                  <a:pt x="89" y="217"/>
                </a:lnTo>
                <a:lnTo>
                  <a:pt x="94" y="205"/>
                </a:lnTo>
                <a:lnTo>
                  <a:pt x="96" y="161"/>
                </a:lnTo>
                <a:lnTo>
                  <a:pt x="111" y="173"/>
                </a:lnTo>
                <a:lnTo>
                  <a:pt x="115" y="164"/>
                </a:lnTo>
                <a:lnTo>
                  <a:pt x="115" y="154"/>
                </a:lnTo>
                <a:lnTo>
                  <a:pt x="113" y="118"/>
                </a:lnTo>
                <a:lnTo>
                  <a:pt x="111" y="92"/>
                </a:lnTo>
                <a:lnTo>
                  <a:pt x="103" y="82"/>
                </a:lnTo>
                <a:lnTo>
                  <a:pt x="91" y="84"/>
                </a:lnTo>
                <a:lnTo>
                  <a:pt x="89" y="89"/>
                </a:lnTo>
                <a:lnTo>
                  <a:pt x="84" y="87"/>
                </a:lnTo>
                <a:lnTo>
                  <a:pt x="82" y="84"/>
                </a:lnTo>
                <a:lnTo>
                  <a:pt x="79" y="87"/>
                </a:lnTo>
                <a:lnTo>
                  <a:pt x="77" y="87"/>
                </a:lnTo>
                <a:lnTo>
                  <a:pt x="77" y="82"/>
                </a:lnTo>
                <a:lnTo>
                  <a:pt x="82" y="68"/>
                </a:lnTo>
                <a:lnTo>
                  <a:pt x="87" y="65"/>
                </a:lnTo>
                <a:lnTo>
                  <a:pt x="91" y="65"/>
                </a:lnTo>
                <a:lnTo>
                  <a:pt x="91" y="53"/>
                </a:lnTo>
                <a:lnTo>
                  <a:pt x="91" y="46"/>
                </a:lnTo>
                <a:lnTo>
                  <a:pt x="96" y="41"/>
                </a:lnTo>
                <a:lnTo>
                  <a:pt x="101" y="36"/>
                </a:lnTo>
                <a:lnTo>
                  <a:pt x="96" y="24"/>
                </a:lnTo>
                <a:lnTo>
                  <a:pt x="26" y="0"/>
                </a:lnTo>
                <a:lnTo>
                  <a:pt x="22" y="3"/>
                </a:lnTo>
                <a:lnTo>
                  <a:pt x="17" y="12"/>
                </a:lnTo>
                <a:lnTo>
                  <a:pt x="17" y="17"/>
                </a:lnTo>
                <a:lnTo>
                  <a:pt x="12" y="32"/>
                </a:lnTo>
                <a:lnTo>
                  <a:pt x="2" y="41"/>
                </a:lnTo>
                <a:lnTo>
                  <a:pt x="2" y="46"/>
                </a:lnTo>
                <a:lnTo>
                  <a:pt x="2" y="48"/>
                </a:lnTo>
                <a:lnTo>
                  <a:pt x="7" y="56"/>
                </a:lnTo>
                <a:lnTo>
                  <a:pt x="10" y="65"/>
                </a:lnTo>
                <a:lnTo>
                  <a:pt x="5" y="70"/>
                </a:lnTo>
                <a:lnTo>
                  <a:pt x="5" y="89"/>
                </a:lnTo>
                <a:lnTo>
                  <a:pt x="7" y="92"/>
                </a:lnTo>
                <a:lnTo>
                  <a:pt x="17" y="92"/>
                </a:lnTo>
                <a:lnTo>
                  <a:pt x="22" y="104"/>
                </a:lnTo>
                <a:lnTo>
                  <a:pt x="29" y="108"/>
                </a:lnTo>
                <a:lnTo>
                  <a:pt x="31" y="111"/>
                </a:lnTo>
                <a:lnTo>
                  <a:pt x="38" y="113"/>
                </a:lnTo>
                <a:lnTo>
                  <a:pt x="43" y="118"/>
                </a:lnTo>
                <a:lnTo>
                  <a:pt x="55" y="128"/>
                </a:lnTo>
                <a:lnTo>
                  <a:pt x="53" y="130"/>
                </a:lnTo>
                <a:lnTo>
                  <a:pt x="41" y="137"/>
                </a:lnTo>
                <a:lnTo>
                  <a:pt x="26" y="149"/>
                </a:lnTo>
                <a:lnTo>
                  <a:pt x="24" y="161"/>
                </a:lnTo>
                <a:lnTo>
                  <a:pt x="5" y="17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54">
            <a:extLst>
              <a:ext uri="{FF2B5EF4-FFF2-40B4-BE49-F238E27FC236}">
                <a16:creationId xmlns:a16="http://schemas.microsoft.com/office/drawing/2014/main" id="{A7F9DC79-9643-4B1D-BF1A-3B20DAD34C5C}"/>
              </a:ext>
            </a:extLst>
          </p:cNvPr>
          <p:cNvSpPr>
            <a:spLocks/>
          </p:cNvSpPr>
          <p:nvPr/>
        </p:nvSpPr>
        <p:spPr bwMode="auto">
          <a:xfrm>
            <a:off x="26259699" y="4564211"/>
            <a:ext cx="624778" cy="1147549"/>
          </a:xfrm>
          <a:custGeom>
            <a:avLst/>
            <a:gdLst>
              <a:gd name="T0" fmla="*/ 0 w 147"/>
              <a:gd name="T1" fmla="*/ 34 h 270"/>
              <a:gd name="T2" fmla="*/ 5 w 147"/>
              <a:gd name="T3" fmla="*/ 46 h 270"/>
              <a:gd name="T4" fmla="*/ 2 w 147"/>
              <a:gd name="T5" fmla="*/ 51 h 270"/>
              <a:gd name="T6" fmla="*/ 7 w 147"/>
              <a:gd name="T7" fmla="*/ 56 h 270"/>
              <a:gd name="T8" fmla="*/ 7 w 147"/>
              <a:gd name="T9" fmla="*/ 58 h 270"/>
              <a:gd name="T10" fmla="*/ 19 w 147"/>
              <a:gd name="T11" fmla="*/ 89 h 270"/>
              <a:gd name="T12" fmla="*/ 24 w 147"/>
              <a:gd name="T13" fmla="*/ 113 h 270"/>
              <a:gd name="T14" fmla="*/ 19 w 147"/>
              <a:gd name="T15" fmla="*/ 123 h 270"/>
              <a:gd name="T16" fmla="*/ 19 w 147"/>
              <a:gd name="T17" fmla="*/ 135 h 270"/>
              <a:gd name="T18" fmla="*/ 34 w 147"/>
              <a:gd name="T19" fmla="*/ 166 h 270"/>
              <a:gd name="T20" fmla="*/ 31 w 147"/>
              <a:gd name="T21" fmla="*/ 178 h 270"/>
              <a:gd name="T22" fmla="*/ 34 w 147"/>
              <a:gd name="T23" fmla="*/ 183 h 270"/>
              <a:gd name="T24" fmla="*/ 36 w 147"/>
              <a:gd name="T25" fmla="*/ 183 h 270"/>
              <a:gd name="T26" fmla="*/ 34 w 147"/>
              <a:gd name="T27" fmla="*/ 178 h 270"/>
              <a:gd name="T28" fmla="*/ 39 w 147"/>
              <a:gd name="T29" fmla="*/ 178 h 270"/>
              <a:gd name="T30" fmla="*/ 48 w 147"/>
              <a:gd name="T31" fmla="*/ 193 h 270"/>
              <a:gd name="T32" fmla="*/ 53 w 147"/>
              <a:gd name="T33" fmla="*/ 219 h 270"/>
              <a:gd name="T34" fmla="*/ 53 w 147"/>
              <a:gd name="T35" fmla="*/ 234 h 270"/>
              <a:gd name="T36" fmla="*/ 58 w 147"/>
              <a:gd name="T37" fmla="*/ 253 h 270"/>
              <a:gd name="T38" fmla="*/ 67 w 147"/>
              <a:gd name="T39" fmla="*/ 270 h 270"/>
              <a:gd name="T40" fmla="*/ 125 w 147"/>
              <a:gd name="T41" fmla="*/ 258 h 270"/>
              <a:gd name="T42" fmla="*/ 123 w 147"/>
              <a:gd name="T43" fmla="*/ 250 h 270"/>
              <a:gd name="T44" fmla="*/ 115 w 147"/>
              <a:gd name="T45" fmla="*/ 243 h 270"/>
              <a:gd name="T46" fmla="*/ 118 w 147"/>
              <a:gd name="T47" fmla="*/ 234 h 270"/>
              <a:gd name="T48" fmla="*/ 120 w 147"/>
              <a:gd name="T49" fmla="*/ 229 h 270"/>
              <a:gd name="T50" fmla="*/ 115 w 147"/>
              <a:gd name="T51" fmla="*/ 219 h 270"/>
              <a:gd name="T52" fmla="*/ 113 w 147"/>
              <a:gd name="T53" fmla="*/ 176 h 270"/>
              <a:gd name="T54" fmla="*/ 113 w 147"/>
              <a:gd name="T55" fmla="*/ 161 h 270"/>
              <a:gd name="T56" fmla="*/ 118 w 147"/>
              <a:gd name="T57" fmla="*/ 137 h 270"/>
              <a:gd name="T58" fmla="*/ 123 w 147"/>
              <a:gd name="T59" fmla="*/ 121 h 270"/>
              <a:gd name="T60" fmla="*/ 123 w 147"/>
              <a:gd name="T61" fmla="*/ 109 h 270"/>
              <a:gd name="T62" fmla="*/ 118 w 147"/>
              <a:gd name="T63" fmla="*/ 99 h 270"/>
              <a:gd name="T64" fmla="*/ 118 w 147"/>
              <a:gd name="T65" fmla="*/ 89 h 270"/>
              <a:gd name="T66" fmla="*/ 123 w 147"/>
              <a:gd name="T67" fmla="*/ 82 h 270"/>
              <a:gd name="T68" fmla="*/ 139 w 147"/>
              <a:gd name="T69" fmla="*/ 68 h 270"/>
              <a:gd name="T70" fmla="*/ 147 w 147"/>
              <a:gd name="T71" fmla="*/ 46 h 270"/>
              <a:gd name="T72" fmla="*/ 139 w 147"/>
              <a:gd name="T73" fmla="*/ 32 h 270"/>
              <a:gd name="T74" fmla="*/ 137 w 147"/>
              <a:gd name="T75" fmla="*/ 24 h 270"/>
              <a:gd name="T76" fmla="*/ 139 w 147"/>
              <a:gd name="T77" fmla="*/ 22 h 270"/>
              <a:gd name="T78" fmla="*/ 139 w 147"/>
              <a:gd name="T79" fmla="*/ 17 h 270"/>
              <a:gd name="T80" fmla="*/ 137 w 147"/>
              <a:gd name="T81" fmla="*/ 0 h 270"/>
              <a:gd name="T82" fmla="*/ 0 w 147"/>
              <a:gd name="T83" fmla="*/ 34 h 270"/>
              <a:gd name="T84" fmla="*/ 0 w 147"/>
              <a:gd name="T85" fmla="*/ 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 h="270">
                <a:moveTo>
                  <a:pt x="0" y="34"/>
                </a:moveTo>
                <a:lnTo>
                  <a:pt x="5" y="46"/>
                </a:lnTo>
                <a:lnTo>
                  <a:pt x="2" y="51"/>
                </a:lnTo>
                <a:lnTo>
                  <a:pt x="7" y="56"/>
                </a:lnTo>
                <a:lnTo>
                  <a:pt x="7" y="58"/>
                </a:lnTo>
                <a:lnTo>
                  <a:pt x="19" y="89"/>
                </a:lnTo>
                <a:lnTo>
                  <a:pt x="24" y="113"/>
                </a:lnTo>
                <a:lnTo>
                  <a:pt x="19" y="123"/>
                </a:lnTo>
                <a:lnTo>
                  <a:pt x="19" y="135"/>
                </a:lnTo>
                <a:lnTo>
                  <a:pt x="34" y="166"/>
                </a:lnTo>
                <a:lnTo>
                  <a:pt x="31" y="178"/>
                </a:lnTo>
                <a:lnTo>
                  <a:pt x="34" y="183"/>
                </a:lnTo>
                <a:lnTo>
                  <a:pt x="36" y="183"/>
                </a:lnTo>
                <a:lnTo>
                  <a:pt x="34" y="178"/>
                </a:lnTo>
                <a:lnTo>
                  <a:pt x="39" y="178"/>
                </a:lnTo>
                <a:lnTo>
                  <a:pt x="48" y="193"/>
                </a:lnTo>
                <a:lnTo>
                  <a:pt x="53" y="219"/>
                </a:lnTo>
                <a:lnTo>
                  <a:pt x="53" y="234"/>
                </a:lnTo>
                <a:lnTo>
                  <a:pt x="58" y="253"/>
                </a:lnTo>
                <a:lnTo>
                  <a:pt x="67" y="270"/>
                </a:lnTo>
                <a:lnTo>
                  <a:pt x="125" y="258"/>
                </a:lnTo>
                <a:lnTo>
                  <a:pt x="123" y="250"/>
                </a:lnTo>
                <a:lnTo>
                  <a:pt x="115" y="243"/>
                </a:lnTo>
                <a:lnTo>
                  <a:pt x="118" y="234"/>
                </a:lnTo>
                <a:lnTo>
                  <a:pt x="120" y="229"/>
                </a:lnTo>
                <a:lnTo>
                  <a:pt x="115" y="219"/>
                </a:lnTo>
                <a:lnTo>
                  <a:pt x="113" y="176"/>
                </a:lnTo>
                <a:lnTo>
                  <a:pt x="113" y="161"/>
                </a:lnTo>
                <a:lnTo>
                  <a:pt x="118" y="137"/>
                </a:lnTo>
                <a:lnTo>
                  <a:pt x="123" y="121"/>
                </a:lnTo>
                <a:lnTo>
                  <a:pt x="123" y="109"/>
                </a:lnTo>
                <a:lnTo>
                  <a:pt x="118" y="99"/>
                </a:lnTo>
                <a:lnTo>
                  <a:pt x="118" y="89"/>
                </a:lnTo>
                <a:lnTo>
                  <a:pt x="123" y="82"/>
                </a:lnTo>
                <a:lnTo>
                  <a:pt x="139" y="68"/>
                </a:lnTo>
                <a:lnTo>
                  <a:pt x="147" y="46"/>
                </a:lnTo>
                <a:lnTo>
                  <a:pt x="139" y="32"/>
                </a:lnTo>
                <a:lnTo>
                  <a:pt x="137" y="24"/>
                </a:lnTo>
                <a:lnTo>
                  <a:pt x="139" y="22"/>
                </a:lnTo>
                <a:lnTo>
                  <a:pt x="139" y="17"/>
                </a:lnTo>
                <a:lnTo>
                  <a:pt x="137" y="0"/>
                </a:lnTo>
                <a:lnTo>
                  <a:pt x="0" y="34"/>
                </a:lnTo>
                <a:lnTo>
                  <a:pt x="0" y="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55">
            <a:extLst>
              <a:ext uri="{FF2B5EF4-FFF2-40B4-BE49-F238E27FC236}">
                <a16:creationId xmlns:a16="http://schemas.microsoft.com/office/drawing/2014/main" id="{DA6A6D57-BBDD-43B7-B72F-7DF1E622BCCD}"/>
              </a:ext>
            </a:extLst>
          </p:cNvPr>
          <p:cNvSpPr>
            <a:spLocks/>
          </p:cNvSpPr>
          <p:nvPr/>
        </p:nvSpPr>
        <p:spPr bwMode="auto">
          <a:xfrm>
            <a:off x="26739971" y="4402704"/>
            <a:ext cx="582276" cy="1258053"/>
          </a:xfrm>
          <a:custGeom>
            <a:avLst/>
            <a:gdLst>
              <a:gd name="T0" fmla="*/ 134 w 137"/>
              <a:gd name="T1" fmla="*/ 248 h 296"/>
              <a:gd name="T2" fmla="*/ 130 w 137"/>
              <a:gd name="T3" fmla="*/ 245 h 296"/>
              <a:gd name="T4" fmla="*/ 122 w 137"/>
              <a:gd name="T5" fmla="*/ 248 h 296"/>
              <a:gd name="T6" fmla="*/ 118 w 137"/>
              <a:gd name="T7" fmla="*/ 260 h 296"/>
              <a:gd name="T8" fmla="*/ 110 w 137"/>
              <a:gd name="T9" fmla="*/ 262 h 296"/>
              <a:gd name="T10" fmla="*/ 110 w 137"/>
              <a:gd name="T11" fmla="*/ 267 h 296"/>
              <a:gd name="T12" fmla="*/ 110 w 137"/>
              <a:gd name="T13" fmla="*/ 269 h 296"/>
              <a:gd name="T14" fmla="*/ 106 w 137"/>
              <a:gd name="T15" fmla="*/ 267 h 296"/>
              <a:gd name="T16" fmla="*/ 103 w 137"/>
              <a:gd name="T17" fmla="*/ 269 h 296"/>
              <a:gd name="T18" fmla="*/ 103 w 137"/>
              <a:gd name="T19" fmla="*/ 274 h 296"/>
              <a:gd name="T20" fmla="*/ 12 w 137"/>
              <a:gd name="T21" fmla="*/ 296 h 296"/>
              <a:gd name="T22" fmla="*/ 10 w 137"/>
              <a:gd name="T23" fmla="*/ 288 h 296"/>
              <a:gd name="T24" fmla="*/ 2 w 137"/>
              <a:gd name="T25" fmla="*/ 281 h 296"/>
              <a:gd name="T26" fmla="*/ 5 w 137"/>
              <a:gd name="T27" fmla="*/ 272 h 296"/>
              <a:gd name="T28" fmla="*/ 7 w 137"/>
              <a:gd name="T29" fmla="*/ 267 h 296"/>
              <a:gd name="T30" fmla="*/ 2 w 137"/>
              <a:gd name="T31" fmla="*/ 257 h 296"/>
              <a:gd name="T32" fmla="*/ 0 w 137"/>
              <a:gd name="T33" fmla="*/ 214 h 296"/>
              <a:gd name="T34" fmla="*/ 0 w 137"/>
              <a:gd name="T35" fmla="*/ 199 h 296"/>
              <a:gd name="T36" fmla="*/ 5 w 137"/>
              <a:gd name="T37" fmla="*/ 175 h 296"/>
              <a:gd name="T38" fmla="*/ 10 w 137"/>
              <a:gd name="T39" fmla="*/ 159 h 296"/>
              <a:gd name="T40" fmla="*/ 10 w 137"/>
              <a:gd name="T41" fmla="*/ 147 h 296"/>
              <a:gd name="T42" fmla="*/ 5 w 137"/>
              <a:gd name="T43" fmla="*/ 137 h 296"/>
              <a:gd name="T44" fmla="*/ 5 w 137"/>
              <a:gd name="T45" fmla="*/ 127 h 296"/>
              <a:gd name="T46" fmla="*/ 10 w 137"/>
              <a:gd name="T47" fmla="*/ 120 h 296"/>
              <a:gd name="T48" fmla="*/ 26 w 137"/>
              <a:gd name="T49" fmla="*/ 106 h 296"/>
              <a:gd name="T50" fmla="*/ 34 w 137"/>
              <a:gd name="T51" fmla="*/ 84 h 296"/>
              <a:gd name="T52" fmla="*/ 26 w 137"/>
              <a:gd name="T53" fmla="*/ 70 h 296"/>
              <a:gd name="T54" fmla="*/ 24 w 137"/>
              <a:gd name="T55" fmla="*/ 62 h 296"/>
              <a:gd name="T56" fmla="*/ 26 w 137"/>
              <a:gd name="T57" fmla="*/ 60 h 296"/>
              <a:gd name="T58" fmla="*/ 26 w 137"/>
              <a:gd name="T59" fmla="*/ 55 h 296"/>
              <a:gd name="T60" fmla="*/ 24 w 137"/>
              <a:gd name="T61" fmla="*/ 38 h 296"/>
              <a:gd name="T62" fmla="*/ 26 w 137"/>
              <a:gd name="T63" fmla="*/ 19 h 296"/>
              <a:gd name="T64" fmla="*/ 22 w 137"/>
              <a:gd name="T65" fmla="*/ 12 h 296"/>
              <a:gd name="T66" fmla="*/ 24 w 137"/>
              <a:gd name="T67" fmla="*/ 10 h 296"/>
              <a:gd name="T68" fmla="*/ 29 w 137"/>
              <a:gd name="T69" fmla="*/ 10 h 296"/>
              <a:gd name="T70" fmla="*/ 31 w 137"/>
              <a:gd name="T71" fmla="*/ 2 h 296"/>
              <a:gd name="T72" fmla="*/ 36 w 137"/>
              <a:gd name="T73" fmla="*/ 5 h 296"/>
              <a:gd name="T74" fmla="*/ 43 w 137"/>
              <a:gd name="T75" fmla="*/ 2 h 296"/>
              <a:gd name="T76" fmla="*/ 46 w 137"/>
              <a:gd name="T77" fmla="*/ 0 h 296"/>
              <a:gd name="T78" fmla="*/ 106 w 137"/>
              <a:gd name="T79" fmla="*/ 180 h 296"/>
              <a:gd name="T80" fmla="*/ 108 w 137"/>
              <a:gd name="T81" fmla="*/ 183 h 296"/>
              <a:gd name="T82" fmla="*/ 106 w 137"/>
              <a:gd name="T83" fmla="*/ 192 h 296"/>
              <a:gd name="T84" fmla="*/ 108 w 137"/>
              <a:gd name="T85" fmla="*/ 195 h 296"/>
              <a:gd name="T86" fmla="*/ 122 w 137"/>
              <a:gd name="T87" fmla="*/ 207 h 296"/>
              <a:gd name="T88" fmla="*/ 125 w 137"/>
              <a:gd name="T89" fmla="*/ 207 h 296"/>
              <a:gd name="T90" fmla="*/ 127 w 137"/>
              <a:gd name="T91" fmla="*/ 214 h 296"/>
              <a:gd name="T92" fmla="*/ 127 w 137"/>
              <a:gd name="T93" fmla="*/ 216 h 296"/>
              <a:gd name="T94" fmla="*/ 137 w 137"/>
              <a:gd name="T95" fmla="*/ 231 h 296"/>
              <a:gd name="T96" fmla="*/ 134 w 137"/>
              <a:gd name="T97" fmla="*/ 233 h 296"/>
              <a:gd name="T98" fmla="*/ 134 w 137"/>
              <a:gd name="T99" fmla="*/ 243 h 296"/>
              <a:gd name="T100" fmla="*/ 134 w 137"/>
              <a:gd name="T101" fmla="*/ 24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7" h="296">
                <a:moveTo>
                  <a:pt x="134" y="248"/>
                </a:moveTo>
                <a:lnTo>
                  <a:pt x="130" y="245"/>
                </a:lnTo>
                <a:lnTo>
                  <a:pt x="122" y="248"/>
                </a:lnTo>
                <a:lnTo>
                  <a:pt x="118" y="260"/>
                </a:lnTo>
                <a:lnTo>
                  <a:pt x="110" y="262"/>
                </a:lnTo>
                <a:lnTo>
                  <a:pt x="110" y="267"/>
                </a:lnTo>
                <a:lnTo>
                  <a:pt x="110" y="269"/>
                </a:lnTo>
                <a:lnTo>
                  <a:pt x="106" y="267"/>
                </a:lnTo>
                <a:lnTo>
                  <a:pt x="103" y="269"/>
                </a:lnTo>
                <a:lnTo>
                  <a:pt x="103" y="274"/>
                </a:lnTo>
                <a:lnTo>
                  <a:pt x="12" y="296"/>
                </a:lnTo>
                <a:lnTo>
                  <a:pt x="10" y="288"/>
                </a:lnTo>
                <a:lnTo>
                  <a:pt x="2" y="281"/>
                </a:lnTo>
                <a:lnTo>
                  <a:pt x="5" y="272"/>
                </a:lnTo>
                <a:lnTo>
                  <a:pt x="7" y="267"/>
                </a:lnTo>
                <a:lnTo>
                  <a:pt x="2" y="257"/>
                </a:lnTo>
                <a:lnTo>
                  <a:pt x="0" y="214"/>
                </a:lnTo>
                <a:lnTo>
                  <a:pt x="0" y="199"/>
                </a:lnTo>
                <a:lnTo>
                  <a:pt x="5" y="175"/>
                </a:lnTo>
                <a:lnTo>
                  <a:pt x="10" y="159"/>
                </a:lnTo>
                <a:lnTo>
                  <a:pt x="10" y="147"/>
                </a:lnTo>
                <a:lnTo>
                  <a:pt x="5" y="137"/>
                </a:lnTo>
                <a:lnTo>
                  <a:pt x="5" y="127"/>
                </a:lnTo>
                <a:lnTo>
                  <a:pt x="10" y="120"/>
                </a:lnTo>
                <a:lnTo>
                  <a:pt x="26" y="106"/>
                </a:lnTo>
                <a:lnTo>
                  <a:pt x="34" y="84"/>
                </a:lnTo>
                <a:lnTo>
                  <a:pt x="26" y="70"/>
                </a:lnTo>
                <a:lnTo>
                  <a:pt x="24" y="62"/>
                </a:lnTo>
                <a:lnTo>
                  <a:pt x="26" y="60"/>
                </a:lnTo>
                <a:lnTo>
                  <a:pt x="26" y="55"/>
                </a:lnTo>
                <a:lnTo>
                  <a:pt x="24" y="38"/>
                </a:lnTo>
                <a:lnTo>
                  <a:pt x="26" y="19"/>
                </a:lnTo>
                <a:lnTo>
                  <a:pt x="22" y="12"/>
                </a:lnTo>
                <a:lnTo>
                  <a:pt x="24" y="10"/>
                </a:lnTo>
                <a:lnTo>
                  <a:pt x="29" y="10"/>
                </a:lnTo>
                <a:lnTo>
                  <a:pt x="31" y="2"/>
                </a:lnTo>
                <a:lnTo>
                  <a:pt x="36" y="5"/>
                </a:lnTo>
                <a:lnTo>
                  <a:pt x="43" y="2"/>
                </a:lnTo>
                <a:lnTo>
                  <a:pt x="46" y="0"/>
                </a:lnTo>
                <a:lnTo>
                  <a:pt x="106" y="180"/>
                </a:lnTo>
                <a:lnTo>
                  <a:pt x="108" y="183"/>
                </a:lnTo>
                <a:lnTo>
                  <a:pt x="106" y="192"/>
                </a:lnTo>
                <a:lnTo>
                  <a:pt x="108" y="195"/>
                </a:lnTo>
                <a:lnTo>
                  <a:pt x="122" y="207"/>
                </a:lnTo>
                <a:lnTo>
                  <a:pt x="125" y="207"/>
                </a:lnTo>
                <a:lnTo>
                  <a:pt x="127" y="214"/>
                </a:lnTo>
                <a:lnTo>
                  <a:pt x="127" y="216"/>
                </a:lnTo>
                <a:lnTo>
                  <a:pt x="137" y="231"/>
                </a:lnTo>
                <a:lnTo>
                  <a:pt x="134" y="233"/>
                </a:lnTo>
                <a:lnTo>
                  <a:pt x="134" y="243"/>
                </a:lnTo>
                <a:lnTo>
                  <a:pt x="134" y="24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56">
            <a:extLst>
              <a:ext uri="{FF2B5EF4-FFF2-40B4-BE49-F238E27FC236}">
                <a16:creationId xmlns:a16="http://schemas.microsoft.com/office/drawing/2014/main" id="{A4086377-7F3F-4E84-AD68-4F9928DEF49D}"/>
              </a:ext>
            </a:extLst>
          </p:cNvPr>
          <p:cNvSpPr>
            <a:spLocks/>
          </p:cNvSpPr>
          <p:nvPr/>
        </p:nvSpPr>
        <p:spPr bwMode="auto">
          <a:xfrm>
            <a:off x="26004688" y="7169572"/>
            <a:ext cx="399517" cy="646027"/>
          </a:xfrm>
          <a:custGeom>
            <a:avLst/>
            <a:gdLst>
              <a:gd name="T0" fmla="*/ 94 w 94"/>
              <a:gd name="T1" fmla="*/ 140 h 152"/>
              <a:gd name="T2" fmla="*/ 91 w 94"/>
              <a:gd name="T3" fmla="*/ 130 h 152"/>
              <a:gd name="T4" fmla="*/ 87 w 94"/>
              <a:gd name="T5" fmla="*/ 113 h 152"/>
              <a:gd name="T6" fmla="*/ 77 w 94"/>
              <a:gd name="T7" fmla="*/ 104 h 152"/>
              <a:gd name="T8" fmla="*/ 60 w 94"/>
              <a:gd name="T9" fmla="*/ 94 h 152"/>
              <a:gd name="T10" fmla="*/ 55 w 94"/>
              <a:gd name="T11" fmla="*/ 87 h 152"/>
              <a:gd name="T12" fmla="*/ 53 w 94"/>
              <a:gd name="T13" fmla="*/ 80 h 152"/>
              <a:gd name="T14" fmla="*/ 41 w 94"/>
              <a:gd name="T15" fmla="*/ 60 h 152"/>
              <a:gd name="T16" fmla="*/ 36 w 94"/>
              <a:gd name="T17" fmla="*/ 51 h 152"/>
              <a:gd name="T18" fmla="*/ 26 w 94"/>
              <a:gd name="T19" fmla="*/ 41 h 152"/>
              <a:gd name="T20" fmla="*/ 24 w 94"/>
              <a:gd name="T21" fmla="*/ 34 h 152"/>
              <a:gd name="T22" fmla="*/ 22 w 94"/>
              <a:gd name="T23" fmla="*/ 27 h 152"/>
              <a:gd name="T24" fmla="*/ 24 w 94"/>
              <a:gd name="T25" fmla="*/ 27 h 152"/>
              <a:gd name="T26" fmla="*/ 24 w 94"/>
              <a:gd name="T27" fmla="*/ 22 h 152"/>
              <a:gd name="T28" fmla="*/ 29 w 94"/>
              <a:gd name="T29" fmla="*/ 3 h 152"/>
              <a:gd name="T30" fmla="*/ 22 w 94"/>
              <a:gd name="T31" fmla="*/ 0 h 152"/>
              <a:gd name="T32" fmla="*/ 12 w 94"/>
              <a:gd name="T33" fmla="*/ 3 h 152"/>
              <a:gd name="T34" fmla="*/ 5 w 94"/>
              <a:gd name="T35" fmla="*/ 10 h 152"/>
              <a:gd name="T36" fmla="*/ 5 w 94"/>
              <a:gd name="T37" fmla="*/ 17 h 152"/>
              <a:gd name="T38" fmla="*/ 0 w 94"/>
              <a:gd name="T39" fmla="*/ 17 h 152"/>
              <a:gd name="T40" fmla="*/ 0 w 94"/>
              <a:gd name="T41" fmla="*/ 20 h 152"/>
              <a:gd name="T42" fmla="*/ 41 w 94"/>
              <a:gd name="T43" fmla="*/ 152 h 152"/>
              <a:gd name="T44" fmla="*/ 94 w 94"/>
              <a:gd name="T45" fmla="*/ 1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52">
                <a:moveTo>
                  <a:pt x="94" y="140"/>
                </a:moveTo>
                <a:lnTo>
                  <a:pt x="91" y="130"/>
                </a:lnTo>
                <a:lnTo>
                  <a:pt x="87" y="113"/>
                </a:lnTo>
                <a:lnTo>
                  <a:pt x="77" y="104"/>
                </a:lnTo>
                <a:lnTo>
                  <a:pt x="60" y="94"/>
                </a:lnTo>
                <a:lnTo>
                  <a:pt x="55" y="87"/>
                </a:lnTo>
                <a:lnTo>
                  <a:pt x="53" y="80"/>
                </a:lnTo>
                <a:lnTo>
                  <a:pt x="41" y="60"/>
                </a:lnTo>
                <a:lnTo>
                  <a:pt x="36" y="51"/>
                </a:lnTo>
                <a:lnTo>
                  <a:pt x="26" y="41"/>
                </a:lnTo>
                <a:lnTo>
                  <a:pt x="24" y="34"/>
                </a:lnTo>
                <a:lnTo>
                  <a:pt x="22" y="27"/>
                </a:lnTo>
                <a:lnTo>
                  <a:pt x="24" y="27"/>
                </a:lnTo>
                <a:lnTo>
                  <a:pt x="24" y="22"/>
                </a:lnTo>
                <a:lnTo>
                  <a:pt x="29" y="3"/>
                </a:lnTo>
                <a:lnTo>
                  <a:pt x="22" y="0"/>
                </a:lnTo>
                <a:lnTo>
                  <a:pt x="12" y="3"/>
                </a:lnTo>
                <a:lnTo>
                  <a:pt x="5" y="10"/>
                </a:lnTo>
                <a:lnTo>
                  <a:pt x="5" y="17"/>
                </a:lnTo>
                <a:lnTo>
                  <a:pt x="0" y="17"/>
                </a:lnTo>
                <a:lnTo>
                  <a:pt x="0" y="20"/>
                </a:lnTo>
                <a:lnTo>
                  <a:pt x="41" y="152"/>
                </a:lnTo>
                <a:lnTo>
                  <a:pt x="94" y="1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57">
            <a:extLst>
              <a:ext uri="{FF2B5EF4-FFF2-40B4-BE49-F238E27FC236}">
                <a16:creationId xmlns:a16="http://schemas.microsoft.com/office/drawing/2014/main" id="{8E61120E-E9EB-4671-A3A0-03E62BDF30C5}"/>
              </a:ext>
            </a:extLst>
          </p:cNvPr>
          <p:cNvSpPr>
            <a:spLocks/>
          </p:cNvSpPr>
          <p:nvPr/>
        </p:nvSpPr>
        <p:spPr bwMode="auto">
          <a:xfrm>
            <a:off x="25605171" y="7671094"/>
            <a:ext cx="123257" cy="144506"/>
          </a:xfrm>
          <a:custGeom>
            <a:avLst/>
            <a:gdLst>
              <a:gd name="T0" fmla="*/ 0 w 29"/>
              <a:gd name="T1" fmla="*/ 12 h 34"/>
              <a:gd name="T2" fmla="*/ 15 w 29"/>
              <a:gd name="T3" fmla="*/ 0 h 34"/>
              <a:gd name="T4" fmla="*/ 29 w 29"/>
              <a:gd name="T5" fmla="*/ 22 h 34"/>
              <a:gd name="T6" fmla="*/ 12 w 29"/>
              <a:gd name="T7" fmla="*/ 34 h 34"/>
              <a:gd name="T8" fmla="*/ 0 w 29"/>
              <a:gd name="T9" fmla="*/ 12 h 34"/>
            </a:gdLst>
            <a:ahLst/>
            <a:cxnLst>
              <a:cxn ang="0">
                <a:pos x="T0" y="T1"/>
              </a:cxn>
              <a:cxn ang="0">
                <a:pos x="T2" y="T3"/>
              </a:cxn>
              <a:cxn ang="0">
                <a:pos x="T4" y="T5"/>
              </a:cxn>
              <a:cxn ang="0">
                <a:pos x="T6" y="T7"/>
              </a:cxn>
              <a:cxn ang="0">
                <a:pos x="T8" y="T9"/>
              </a:cxn>
            </a:cxnLst>
            <a:rect l="0" t="0" r="r" b="b"/>
            <a:pathLst>
              <a:path w="29" h="34">
                <a:moveTo>
                  <a:pt x="0" y="12"/>
                </a:moveTo>
                <a:lnTo>
                  <a:pt x="15" y="0"/>
                </a:lnTo>
                <a:lnTo>
                  <a:pt x="29" y="22"/>
                </a:lnTo>
                <a:lnTo>
                  <a:pt x="12" y="34"/>
                </a:lnTo>
                <a:lnTo>
                  <a:pt x="0" y="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31">
            <a:extLst>
              <a:ext uri="{FF2B5EF4-FFF2-40B4-BE49-F238E27FC236}">
                <a16:creationId xmlns:a16="http://schemas.microsoft.com/office/drawing/2014/main" id="{2656312D-BBBC-4489-893A-EB4A3598E168}"/>
              </a:ext>
            </a:extLst>
          </p:cNvPr>
          <p:cNvSpPr>
            <a:spLocks/>
          </p:cNvSpPr>
          <p:nvPr/>
        </p:nvSpPr>
        <p:spPr bwMode="auto">
          <a:xfrm>
            <a:off x="26947516" y="3241343"/>
            <a:ext cx="1326056" cy="2125090"/>
          </a:xfrm>
          <a:custGeom>
            <a:avLst/>
            <a:gdLst>
              <a:gd name="T0" fmla="*/ 60 w 312"/>
              <a:gd name="T1" fmla="*/ 449 h 500"/>
              <a:gd name="T2" fmla="*/ 60 w 312"/>
              <a:gd name="T3" fmla="*/ 461 h 500"/>
              <a:gd name="T4" fmla="*/ 76 w 312"/>
              <a:gd name="T5" fmla="*/ 476 h 500"/>
              <a:gd name="T6" fmla="*/ 81 w 312"/>
              <a:gd name="T7" fmla="*/ 483 h 500"/>
              <a:gd name="T8" fmla="*/ 91 w 312"/>
              <a:gd name="T9" fmla="*/ 500 h 500"/>
              <a:gd name="T10" fmla="*/ 93 w 312"/>
              <a:gd name="T11" fmla="*/ 485 h 500"/>
              <a:gd name="T12" fmla="*/ 103 w 312"/>
              <a:gd name="T13" fmla="*/ 459 h 500"/>
              <a:gd name="T14" fmla="*/ 115 w 312"/>
              <a:gd name="T15" fmla="*/ 432 h 500"/>
              <a:gd name="T16" fmla="*/ 110 w 312"/>
              <a:gd name="T17" fmla="*/ 425 h 500"/>
              <a:gd name="T18" fmla="*/ 127 w 312"/>
              <a:gd name="T19" fmla="*/ 394 h 500"/>
              <a:gd name="T20" fmla="*/ 134 w 312"/>
              <a:gd name="T21" fmla="*/ 406 h 500"/>
              <a:gd name="T22" fmla="*/ 139 w 312"/>
              <a:gd name="T23" fmla="*/ 406 h 500"/>
              <a:gd name="T24" fmla="*/ 141 w 312"/>
              <a:gd name="T25" fmla="*/ 392 h 500"/>
              <a:gd name="T26" fmla="*/ 163 w 312"/>
              <a:gd name="T27" fmla="*/ 382 h 500"/>
              <a:gd name="T28" fmla="*/ 165 w 312"/>
              <a:gd name="T29" fmla="*/ 372 h 500"/>
              <a:gd name="T30" fmla="*/ 177 w 312"/>
              <a:gd name="T31" fmla="*/ 370 h 500"/>
              <a:gd name="T32" fmla="*/ 185 w 312"/>
              <a:gd name="T33" fmla="*/ 353 h 500"/>
              <a:gd name="T34" fmla="*/ 192 w 312"/>
              <a:gd name="T35" fmla="*/ 331 h 500"/>
              <a:gd name="T36" fmla="*/ 197 w 312"/>
              <a:gd name="T37" fmla="*/ 324 h 500"/>
              <a:gd name="T38" fmla="*/ 213 w 312"/>
              <a:gd name="T39" fmla="*/ 324 h 500"/>
              <a:gd name="T40" fmla="*/ 221 w 312"/>
              <a:gd name="T41" fmla="*/ 307 h 500"/>
              <a:gd name="T42" fmla="*/ 230 w 312"/>
              <a:gd name="T43" fmla="*/ 295 h 500"/>
              <a:gd name="T44" fmla="*/ 252 w 312"/>
              <a:gd name="T45" fmla="*/ 305 h 500"/>
              <a:gd name="T46" fmla="*/ 273 w 312"/>
              <a:gd name="T47" fmla="*/ 279 h 500"/>
              <a:gd name="T48" fmla="*/ 293 w 312"/>
              <a:gd name="T49" fmla="*/ 257 h 500"/>
              <a:gd name="T50" fmla="*/ 300 w 312"/>
              <a:gd name="T51" fmla="*/ 255 h 500"/>
              <a:gd name="T52" fmla="*/ 312 w 312"/>
              <a:gd name="T53" fmla="*/ 240 h 500"/>
              <a:gd name="T54" fmla="*/ 302 w 312"/>
              <a:gd name="T55" fmla="*/ 231 h 500"/>
              <a:gd name="T56" fmla="*/ 297 w 312"/>
              <a:gd name="T57" fmla="*/ 231 h 500"/>
              <a:gd name="T58" fmla="*/ 302 w 312"/>
              <a:gd name="T59" fmla="*/ 221 h 500"/>
              <a:gd name="T60" fmla="*/ 297 w 312"/>
              <a:gd name="T61" fmla="*/ 202 h 500"/>
              <a:gd name="T62" fmla="*/ 283 w 312"/>
              <a:gd name="T63" fmla="*/ 199 h 500"/>
              <a:gd name="T64" fmla="*/ 273 w 312"/>
              <a:gd name="T65" fmla="*/ 204 h 500"/>
              <a:gd name="T66" fmla="*/ 259 w 312"/>
              <a:gd name="T67" fmla="*/ 173 h 500"/>
              <a:gd name="T68" fmla="*/ 261 w 312"/>
              <a:gd name="T69" fmla="*/ 166 h 500"/>
              <a:gd name="T70" fmla="*/ 252 w 312"/>
              <a:gd name="T71" fmla="*/ 163 h 500"/>
              <a:gd name="T72" fmla="*/ 240 w 312"/>
              <a:gd name="T73" fmla="*/ 161 h 500"/>
              <a:gd name="T74" fmla="*/ 228 w 312"/>
              <a:gd name="T75" fmla="*/ 158 h 500"/>
              <a:gd name="T76" fmla="*/ 223 w 312"/>
              <a:gd name="T77" fmla="*/ 137 h 500"/>
              <a:gd name="T78" fmla="*/ 153 w 312"/>
              <a:gd name="T79" fmla="*/ 0 h 500"/>
              <a:gd name="T80" fmla="*/ 136 w 312"/>
              <a:gd name="T81" fmla="*/ 0 h 500"/>
              <a:gd name="T82" fmla="*/ 132 w 312"/>
              <a:gd name="T83" fmla="*/ 9 h 500"/>
              <a:gd name="T84" fmla="*/ 115 w 312"/>
              <a:gd name="T85" fmla="*/ 17 h 500"/>
              <a:gd name="T86" fmla="*/ 93 w 312"/>
              <a:gd name="T87" fmla="*/ 31 h 500"/>
              <a:gd name="T88" fmla="*/ 88 w 312"/>
              <a:gd name="T89" fmla="*/ 12 h 500"/>
              <a:gd name="T90" fmla="*/ 79 w 312"/>
              <a:gd name="T91" fmla="*/ 7 h 500"/>
              <a:gd name="T92" fmla="*/ 40 w 312"/>
              <a:gd name="T93" fmla="*/ 103 h 500"/>
              <a:gd name="T94" fmla="*/ 43 w 312"/>
              <a:gd name="T95" fmla="*/ 122 h 500"/>
              <a:gd name="T96" fmla="*/ 40 w 312"/>
              <a:gd name="T97" fmla="*/ 139 h 500"/>
              <a:gd name="T98" fmla="*/ 33 w 312"/>
              <a:gd name="T99" fmla="*/ 151 h 500"/>
              <a:gd name="T100" fmla="*/ 38 w 312"/>
              <a:gd name="T101" fmla="*/ 202 h 500"/>
              <a:gd name="T102" fmla="*/ 24 w 312"/>
              <a:gd name="T103" fmla="*/ 228 h 500"/>
              <a:gd name="T104" fmla="*/ 28 w 312"/>
              <a:gd name="T105" fmla="*/ 247 h 500"/>
              <a:gd name="T106" fmla="*/ 19 w 312"/>
              <a:gd name="T107" fmla="*/ 250 h 500"/>
              <a:gd name="T108" fmla="*/ 19 w 312"/>
              <a:gd name="T109" fmla="*/ 264 h 500"/>
              <a:gd name="T110" fmla="*/ 7 w 312"/>
              <a:gd name="T111" fmla="*/ 2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500">
                <a:moveTo>
                  <a:pt x="0" y="269"/>
                </a:moveTo>
                <a:lnTo>
                  <a:pt x="60" y="449"/>
                </a:lnTo>
                <a:lnTo>
                  <a:pt x="62" y="452"/>
                </a:lnTo>
                <a:lnTo>
                  <a:pt x="60" y="461"/>
                </a:lnTo>
                <a:lnTo>
                  <a:pt x="62" y="464"/>
                </a:lnTo>
                <a:lnTo>
                  <a:pt x="76" y="476"/>
                </a:lnTo>
                <a:lnTo>
                  <a:pt x="79" y="476"/>
                </a:lnTo>
                <a:lnTo>
                  <a:pt x="81" y="483"/>
                </a:lnTo>
                <a:lnTo>
                  <a:pt x="81" y="485"/>
                </a:lnTo>
                <a:lnTo>
                  <a:pt x="91" y="500"/>
                </a:lnTo>
                <a:lnTo>
                  <a:pt x="91" y="497"/>
                </a:lnTo>
                <a:lnTo>
                  <a:pt x="93" y="485"/>
                </a:lnTo>
                <a:lnTo>
                  <a:pt x="96" y="473"/>
                </a:lnTo>
                <a:lnTo>
                  <a:pt x="103" y="459"/>
                </a:lnTo>
                <a:lnTo>
                  <a:pt x="105" y="440"/>
                </a:lnTo>
                <a:lnTo>
                  <a:pt x="115" y="432"/>
                </a:lnTo>
                <a:lnTo>
                  <a:pt x="115" y="428"/>
                </a:lnTo>
                <a:lnTo>
                  <a:pt x="110" y="425"/>
                </a:lnTo>
                <a:lnTo>
                  <a:pt x="108" y="413"/>
                </a:lnTo>
                <a:lnTo>
                  <a:pt x="127" y="394"/>
                </a:lnTo>
                <a:lnTo>
                  <a:pt x="129" y="396"/>
                </a:lnTo>
                <a:lnTo>
                  <a:pt x="134" y="406"/>
                </a:lnTo>
                <a:lnTo>
                  <a:pt x="136" y="408"/>
                </a:lnTo>
                <a:lnTo>
                  <a:pt x="139" y="406"/>
                </a:lnTo>
                <a:lnTo>
                  <a:pt x="139" y="396"/>
                </a:lnTo>
                <a:lnTo>
                  <a:pt x="141" y="392"/>
                </a:lnTo>
                <a:lnTo>
                  <a:pt x="156" y="389"/>
                </a:lnTo>
                <a:lnTo>
                  <a:pt x="163" y="382"/>
                </a:lnTo>
                <a:lnTo>
                  <a:pt x="163" y="375"/>
                </a:lnTo>
                <a:lnTo>
                  <a:pt x="165" y="372"/>
                </a:lnTo>
                <a:lnTo>
                  <a:pt x="172" y="372"/>
                </a:lnTo>
                <a:lnTo>
                  <a:pt x="177" y="370"/>
                </a:lnTo>
                <a:lnTo>
                  <a:pt x="180" y="365"/>
                </a:lnTo>
                <a:lnTo>
                  <a:pt x="185" y="353"/>
                </a:lnTo>
                <a:lnTo>
                  <a:pt x="182" y="341"/>
                </a:lnTo>
                <a:lnTo>
                  <a:pt x="192" y="331"/>
                </a:lnTo>
                <a:lnTo>
                  <a:pt x="192" y="324"/>
                </a:lnTo>
                <a:lnTo>
                  <a:pt x="197" y="324"/>
                </a:lnTo>
                <a:lnTo>
                  <a:pt x="209" y="327"/>
                </a:lnTo>
                <a:lnTo>
                  <a:pt x="213" y="324"/>
                </a:lnTo>
                <a:lnTo>
                  <a:pt x="216" y="317"/>
                </a:lnTo>
                <a:lnTo>
                  <a:pt x="221" y="307"/>
                </a:lnTo>
                <a:lnTo>
                  <a:pt x="225" y="307"/>
                </a:lnTo>
                <a:lnTo>
                  <a:pt x="230" y="295"/>
                </a:lnTo>
                <a:lnTo>
                  <a:pt x="242" y="295"/>
                </a:lnTo>
                <a:lnTo>
                  <a:pt x="252" y="305"/>
                </a:lnTo>
                <a:lnTo>
                  <a:pt x="264" y="283"/>
                </a:lnTo>
                <a:lnTo>
                  <a:pt x="273" y="279"/>
                </a:lnTo>
                <a:lnTo>
                  <a:pt x="288" y="264"/>
                </a:lnTo>
                <a:lnTo>
                  <a:pt x="293" y="257"/>
                </a:lnTo>
                <a:lnTo>
                  <a:pt x="295" y="255"/>
                </a:lnTo>
                <a:lnTo>
                  <a:pt x="300" y="255"/>
                </a:lnTo>
                <a:lnTo>
                  <a:pt x="307" y="250"/>
                </a:lnTo>
                <a:lnTo>
                  <a:pt x="312" y="240"/>
                </a:lnTo>
                <a:lnTo>
                  <a:pt x="309" y="235"/>
                </a:lnTo>
                <a:lnTo>
                  <a:pt x="302" y="231"/>
                </a:lnTo>
                <a:lnTo>
                  <a:pt x="302" y="233"/>
                </a:lnTo>
                <a:lnTo>
                  <a:pt x="297" y="231"/>
                </a:lnTo>
                <a:lnTo>
                  <a:pt x="300" y="223"/>
                </a:lnTo>
                <a:lnTo>
                  <a:pt x="302" y="221"/>
                </a:lnTo>
                <a:lnTo>
                  <a:pt x="302" y="216"/>
                </a:lnTo>
                <a:lnTo>
                  <a:pt x="297" y="202"/>
                </a:lnTo>
                <a:lnTo>
                  <a:pt x="288" y="197"/>
                </a:lnTo>
                <a:lnTo>
                  <a:pt x="283" y="199"/>
                </a:lnTo>
                <a:lnTo>
                  <a:pt x="281" y="202"/>
                </a:lnTo>
                <a:lnTo>
                  <a:pt x="273" y="204"/>
                </a:lnTo>
                <a:lnTo>
                  <a:pt x="266" y="202"/>
                </a:lnTo>
                <a:lnTo>
                  <a:pt x="259" y="173"/>
                </a:lnTo>
                <a:lnTo>
                  <a:pt x="261" y="170"/>
                </a:lnTo>
                <a:lnTo>
                  <a:pt x="261" y="166"/>
                </a:lnTo>
                <a:lnTo>
                  <a:pt x="259" y="163"/>
                </a:lnTo>
                <a:lnTo>
                  <a:pt x="252" y="163"/>
                </a:lnTo>
                <a:lnTo>
                  <a:pt x="249" y="166"/>
                </a:lnTo>
                <a:lnTo>
                  <a:pt x="240" y="161"/>
                </a:lnTo>
                <a:lnTo>
                  <a:pt x="233" y="161"/>
                </a:lnTo>
                <a:lnTo>
                  <a:pt x="228" y="158"/>
                </a:lnTo>
                <a:lnTo>
                  <a:pt x="223" y="142"/>
                </a:lnTo>
                <a:lnTo>
                  <a:pt x="223" y="137"/>
                </a:lnTo>
                <a:lnTo>
                  <a:pt x="187" y="21"/>
                </a:lnTo>
                <a:lnTo>
                  <a:pt x="153" y="0"/>
                </a:lnTo>
                <a:lnTo>
                  <a:pt x="144" y="0"/>
                </a:lnTo>
                <a:lnTo>
                  <a:pt x="136" y="0"/>
                </a:lnTo>
                <a:lnTo>
                  <a:pt x="134" y="5"/>
                </a:lnTo>
                <a:lnTo>
                  <a:pt x="132" y="9"/>
                </a:lnTo>
                <a:lnTo>
                  <a:pt x="127" y="9"/>
                </a:lnTo>
                <a:lnTo>
                  <a:pt x="115" y="17"/>
                </a:lnTo>
                <a:lnTo>
                  <a:pt x="98" y="29"/>
                </a:lnTo>
                <a:lnTo>
                  <a:pt x="93" y="31"/>
                </a:lnTo>
                <a:lnTo>
                  <a:pt x="86" y="24"/>
                </a:lnTo>
                <a:lnTo>
                  <a:pt x="88" y="12"/>
                </a:lnTo>
                <a:lnTo>
                  <a:pt x="86" y="7"/>
                </a:lnTo>
                <a:lnTo>
                  <a:pt x="79" y="7"/>
                </a:lnTo>
                <a:lnTo>
                  <a:pt x="67" y="12"/>
                </a:lnTo>
                <a:lnTo>
                  <a:pt x="40" y="103"/>
                </a:lnTo>
                <a:lnTo>
                  <a:pt x="38" y="115"/>
                </a:lnTo>
                <a:lnTo>
                  <a:pt x="43" y="122"/>
                </a:lnTo>
                <a:lnTo>
                  <a:pt x="45" y="132"/>
                </a:lnTo>
                <a:lnTo>
                  <a:pt x="40" y="139"/>
                </a:lnTo>
                <a:lnTo>
                  <a:pt x="38" y="144"/>
                </a:lnTo>
                <a:lnTo>
                  <a:pt x="33" y="151"/>
                </a:lnTo>
                <a:lnTo>
                  <a:pt x="43" y="190"/>
                </a:lnTo>
                <a:lnTo>
                  <a:pt x="38" y="202"/>
                </a:lnTo>
                <a:lnTo>
                  <a:pt x="38" y="211"/>
                </a:lnTo>
                <a:lnTo>
                  <a:pt x="24" y="228"/>
                </a:lnTo>
                <a:lnTo>
                  <a:pt x="24" y="235"/>
                </a:lnTo>
                <a:lnTo>
                  <a:pt x="28" y="247"/>
                </a:lnTo>
                <a:lnTo>
                  <a:pt x="26" y="250"/>
                </a:lnTo>
                <a:lnTo>
                  <a:pt x="19" y="250"/>
                </a:lnTo>
                <a:lnTo>
                  <a:pt x="21" y="259"/>
                </a:lnTo>
                <a:lnTo>
                  <a:pt x="19" y="264"/>
                </a:lnTo>
                <a:lnTo>
                  <a:pt x="14" y="264"/>
                </a:lnTo>
                <a:lnTo>
                  <a:pt x="7" y="262"/>
                </a:lnTo>
                <a:lnTo>
                  <a:pt x="0" y="26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44">
            <a:extLst>
              <a:ext uri="{FF2B5EF4-FFF2-40B4-BE49-F238E27FC236}">
                <a16:creationId xmlns:a16="http://schemas.microsoft.com/office/drawing/2014/main" id="{BD78750B-7BCD-48C8-801F-A24A66837330}"/>
              </a:ext>
            </a:extLst>
          </p:cNvPr>
          <p:cNvSpPr>
            <a:spLocks/>
          </p:cNvSpPr>
          <p:nvPr/>
        </p:nvSpPr>
        <p:spPr bwMode="auto">
          <a:xfrm>
            <a:off x="23732342" y="9668678"/>
            <a:ext cx="1848830" cy="1402559"/>
          </a:xfrm>
          <a:custGeom>
            <a:avLst/>
            <a:gdLst>
              <a:gd name="T0" fmla="*/ 257 w 435"/>
              <a:gd name="T1" fmla="*/ 330 h 330"/>
              <a:gd name="T2" fmla="*/ 240 w 435"/>
              <a:gd name="T3" fmla="*/ 327 h 330"/>
              <a:gd name="T4" fmla="*/ 233 w 435"/>
              <a:gd name="T5" fmla="*/ 298 h 330"/>
              <a:gd name="T6" fmla="*/ 209 w 435"/>
              <a:gd name="T7" fmla="*/ 279 h 330"/>
              <a:gd name="T8" fmla="*/ 192 w 435"/>
              <a:gd name="T9" fmla="*/ 245 h 330"/>
              <a:gd name="T10" fmla="*/ 183 w 435"/>
              <a:gd name="T11" fmla="*/ 231 h 330"/>
              <a:gd name="T12" fmla="*/ 156 w 435"/>
              <a:gd name="T13" fmla="*/ 214 h 330"/>
              <a:gd name="T14" fmla="*/ 147 w 435"/>
              <a:gd name="T15" fmla="*/ 200 h 330"/>
              <a:gd name="T16" fmla="*/ 137 w 435"/>
              <a:gd name="T17" fmla="*/ 188 h 330"/>
              <a:gd name="T18" fmla="*/ 96 w 435"/>
              <a:gd name="T19" fmla="*/ 157 h 330"/>
              <a:gd name="T20" fmla="*/ 79 w 435"/>
              <a:gd name="T21" fmla="*/ 142 h 330"/>
              <a:gd name="T22" fmla="*/ 60 w 435"/>
              <a:gd name="T23" fmla="*/ 116 h 330"/>
              <a:gd name="T24" fmla="*/ 48 w 435"/>
              <a:gd name="T25" fmla="*/ 101 h 330"/>
              <a:gd name="T26" fmla="*/ 7 w 435"/>
              <a:gd name="T27" fmla="*/ 87 h 330"/>
              <a:gd name="T28" fmla="*/ 7 w 435"/>
              <a:gd name="T29" fmla="*/ 60 h 330"/>
              <a:gd name="T30" fmla="*/ 17 w 435"/>
              <a:gd name="T31" fmla="*/ 51 h 330"/>
              <a:gd name="T32" fmla="*/ 17 w 435"/>
              <a:gd name="T33" fmla="*/ 44 h 330"/>
              <a:gd name="T34" fmla="*/ 51 w 435"/>
              <a:gd name="T35" fmla="*/ 32 h 330"/>
              <a:gd name="T36" fmla="*/ 75 w 435"/>
              <a:gd name="T37" fmla="*/ 17 h 330"/>
              <a:gd name="T38" fmla="*/ 79 w 435"/>
              <a:gd name="T39" fmla="*/ 15 h 330"/>
              <a:gd name="T40" fmla="*/ 195 w 435"/>
              <a:gd name="T41" fmla="*/ 3 h 330"/>
              <a:gd name="T42" fmla="*/ 197 w 435"/>
              <a:gd name="T43" fmla="*/ 10 h 330"/>
              <a:gd name="T44" fmla="*/ 221 w 435"/>
              <a:gd name="T45" fmla="*/ 20 h 330"/>
              <a:gd name="T46" fmla="*/ 322 w 435"/>
              <a:gd name="T47" fmla="*/ 22 h 330"/>
              <a:gd name="T48" fmla="*/ 432 w 435"/>
              <a:gd name="T49" fmla="*/ 104 h 330"/>
              <a:gd name="T50" fmla="*/ 416 w 435"/>
              <a:gd name="T51" fmla="*/ 121 h 330"/>
              <a:gd name="T52" fmla="*/ 396 w 435"/>
              <a:gd name="T53" fmla="*/ 149 h 330"/>
              <a:gd name="T54" fmla="*/ 392 w 435"/>
              <a:gd name="T55" fmla="*/ 173 h 330"/>
              <a:gd name="T56" fmla="*/ 389 w 435"/>
              <a:gd name="T57" fmla="*/ 188 h 330"/>
              <a:gd name="T58" fmla="*/ 380 w 435"/>
              <a:gd name="T59" fmla="*/ 193 h 330"/>
              <a:gd name="T60" fmla="*/ 370 w 435"/>
              <a:gd name="T61" fmla="*/ 205 h 330"/>
              <a:gd name="T62" fmla="*/ 358 w 435"/>
              <a:gd name="T63" fmla="*/ 221 h 330"/>
              <a:gd name="T64" fmla="*/ 336 w 435"/>
              <a:gd name="T65" fmla="*/ 245 h 330"/>
              <a:gd name="T66" fmla="*/ 320 w 435"/>
              <a:gd name="T67" fmla="*/ 260 h 330"/>
              <a:gd name="T68" fmla="*/ 308 w 435"/>
              <a:gd name="T69" fmla="*/ 270 h 330"/>
              <a:gd name="T70" fmla="*/ 293 w 435"/>
              <a:gd name="T71" fmla="*/ 277 h 330"/>
              <a:gd name="T72" fmla="*/ 291 w 435"/>
              <a:gd name="T73" fmla="*/ 282 h 330"/>
              <a:gd name="T74" fmla="*/ 286 w 435"/>
              <a:gd name="T75" fmla="*/ 294 h 330"/>
              <a:gd name="T76" fmla="*/ 271 w 435"/>
              <a:gd name="T77" fmla="*/ 298 h 330"/>
              <a:gd name="T78" fmla="*/ 269 w 435"/>
              <a:gd name="T79" fmla="*/ 303 h 330"/>
              <a:gd name="T80" fmla="*/ 274 w 435"/>
              <a:gd name="T81" fmla="*/ 306 h 330"/>
              <a:gd name="T82" fmla="*/ 276 w 435"/>
              <a:gd name="T83" fmla="*/ 313 h 330"/>
              <a:gd name="T84" fmla="*/ 264 w 435"/>
              <a:gd name="T85" fmla="*/ 322 h 330"/>
              <a:gd name="T86" fmla="*/ 262 w 435"/>
              <a:gd name="T8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5" h="330">
                <a:moveTo>
                  <a:pt x="262" y="330"/>
                </a:moveTo>
                <a:lnTo>
                  <a:pt x="257" y="330"/>
                </a:lnTo>
                <a:lnTo>
                  <a:pt x="245" y="330"/>
                </a:lnTo>
                <a:lnTo>
                  <a:pt x="240" y="327"/>
                </a:lnTo>
                <a:lnTo>
                  <a:pt x="238" y="320"/>
                </a:lnTo>
                <a:lnTo>
                  <a:pt x="233" y="298"/>
                </a:lnTo>
                <a:lnTo>
                  <a:pt x="221" y="284"/>
                </a:lnTo>
                <a:lnTo>
                  <a:pt x="209" y="279"/>
                </a:lnTo>
                <a:lnTo>
                  <a:pt x="202" y="258"/>
                </a:lnTo>
                <a:lnTo>
                  <a:pt x="192" y="245"/>
                </a:lnTo>
                <a:lnTo>
                  <a:pt x="190" y="233"/>
                </a:lnTo>
                <a:lnTo>
                  <a:pt x="183" y="231"/>
                </a:lnTo>
                <a:lnTo>
                  <a:pt x="166" y="226"/>
                </a:lnTo>
                <a:lnTo>
                  <a:pt x="156" y="214"/>
                </a:lnTo>
                <a:lnTo>
                  <a:pt x="147" y="207"/>
                </a:lnTo>
                <a:lnTo>
                  <a:pt x="147" y="200"/>
                </a:lnTo>
                <a:lnTo>
                  <a:pt x="142" y="190"/>
                </a:lnTo>
                <a:lnTo>
                  <a:pt x="137" y="188"/>
                </a:lnTo>
                <a:lnTo>
                  <a:pt x="123" y="181"/>
                </a:lnTo>
                <a:lnTo>
                  <a:pt x="96" y="157"/>
                </a:lnTo>
                <a:lnTo>
                  <a:pt x="84" y="152"/>
                </a:lnTo>
                <a:lnTo>
                  <a:pt x="79" y="142"/>
                </a:lnTo>
                <a:lnTo>
                  <a:pt x="67" y="133"/>
                </a:lnTo>
                <a:lnTo>
                  <a:pt x="60" y="116"/>
                </a:lnTo>
                <a:lnTo>
                  <a:pt x="51" y="108"/>
                </a:lnTo>
                <a:lnTo>
                  <a:pt x="48" y="101"/>
                </a:lnTo>
                <a:lnTo>
                  <a:pt x="31" y="96"/>
                </a:lnTo>
                <a:lnTo>
                  <a:pt x="7" y="87"/>
                </a:lnTo>
                <a:lnTo>
                  <a:pt x="0" y="80"/>
                </a:lnTo>
                <a:lnTo>
                  <a:pt x="7" y="60"/>
                </a:lnTo>
                <a:lnTo>
                  <a:pt x="15" y="56"/>
                </a:lnTo>
                <a:lnTo>
                  <a:pt x="17" y="51"/>
                </a:lnTo>
                <a:lnTo>
                  <a:pt x="19" y="46"/>
                </a:lnTo>
                <a:lnTo>
                  <a:pt x="17" y="44"/>
                </a:lnTo>
                <a:lnTo>
                  <a:pt x="43" y="32"/>
                </a:lnTo>
                <a:lnTo>
                  <a:pt x="51" y="32"/>
                </a:lnTo>
                <a:lnTo>
                  <a:pt x="51" y="27"/>
                </a:lnTo>
                <a:lnTo>
                  <a:pt x="75" y="17"/>
                </a:lnTo>
                <a:lnTo>
                  <a:pt x="77" y="15"/>
                </a:lnTo>
                <a:lnTo>
                  <a:pt x="79" y="15"/>
                </a:lnTo>
                <a:lnTo>
                  <a:pt x="192" y="0"/>
                </a:lnTo>
                <a:lnTo>
                  <a:pt x="195" y="3"/>
                </a:lnTo>
                <a:lnTo>
                  <a:pt x="192" y="8"/>
                </a:lnTo>
                <a:lnTo>
                  <a:pt x="197" y="10"/>
                </a:lnTo>
                <a:lnTo>
                  <a:pt x="204" y="8"/>
                </a:lnTo>
                <a:lnTo>
                  <a:pt x="221" y="20"/>
                </a:lnTo>
                <a:lnTo>
                  <a:pt x="223" y="34"/>
                </a:lnTo>
                <a:lnTo>
                  <a:pt x="322" y="22"/>
                </a:lnTo>
                <a:lnTo>
                  <a:pt x="435" y="101"/>
                </a:lnTo>
                <a:lnTo>
                  <a:pt x="432" y="104"/>
                </a:lnTo>
                <a:lnTo>
                  <a:pt x="423" y="108"/>
                </a:lnTo>
                <a:lnTo>
                  <a:pt x="416" y="121"/>
                </a:lnTo>
                <a:lnTo>
                  <a:pt x="404" y="135"/>
                </a:lnTo>
                <a:lnTo>
                  <a:pt x="396" y="149"/>
                </a:lnTo>
                <a:lnTo>
                  <a:pt x="392" y="161"/>
                </a:lnTo>
                <a:lnTo>
                  <a:pt x="392" y="173"/>
                </a:lnTo>
                <a:lnTo>
                  <a:pt x="392" y="183"/>
                </a:lnTo>
                <a:lnTo>
                  <a:pt x="389" y="188"/>
                </a:lnTo>
                <a:lnTo>
                  <a:pt x="387" y="193"/>
                </a:lnTo>
                <a:lnTo>
                  <a:pt x="380" y="193"/>
                </a:lnTo>
                <a:lnTo>
                  <a:pt x="375" y="197"/>
                </a:lnTo>
                <a:lnTo>
                  <a:pt x="370" y="205"/>
                </a:lnTo>
                <a:lnTo>
                  <a:pt x="363" y="214"/>
                </a:lnTo>
                <a:lnTo>
                  <a:pt x="358" y="221"/>
                </a:lnTo>
                <a:lnTo>
                  <a:pt x="344" y="231"/>
                </a:lnTo>
                <a:lnTo>
                  <a:pt x="336" y="245"/>
                </a:lnTo>
                <a:lnTo>
                  <a:pt x="329" y="250"/>
                </a:lnTo>
                <a:lnTo>
                  <a:pt x="320" y="260"/>
                </a:lnTo>
                <a:lnTo>
                  <a:pt x="312" y="265"/>
                </a:lnTo>
                <a:lnTo>
                  <a:pt x="308" y="270"/>
                </a:lnTo>
                <a:lnTo>
                  <a:pt x="298" y="274"/>
                </a:lnTo>
                <a:lnTo>
                  <a:pt x="293" y="277"/>
                </a:lnTo>
                <a:lnTo>
                  <a:pt x="291" y="279"/>
                </a:lnTo>
                <a:lnTo>
                  <a:pt x="291" y="282"/>
                </a:lnTo>
                <a:lnTo>
                  <a:pt x="291" y="284"/>
                </a:lnTo>
                <a:lnTo>
                  <a:pt x="286" y="294"/>
                </a:lnTo>
                <a:lnTo>
                  <a:pt x="279" y="298"/>
                </a:lnTo>
                <a:lnTo>
                  <a:pt x="271" y="298"/>
                </a:lnTo>
                <a:lnTo>
                  <a:pt x="271" y="301"/>
                </a:lnTo>
                <a:lnTo>
                  <a:pt x="269" y="303"/>
                </a:lnTo>
                <a:lnTo>
                  <a:pt x="271" y="306"/>
                </a:lnTo>
                <a:lnTo>
                  <a:pt x="274" y="306"/>
                </a:lnTo>
                <a:lnTo>
                  <a:pt x="276" y="308"/>
                </a:lnTo>
                <a:lnTo>
                  <a:pt x="276" y="313"/>
                </a:lnTo>
                <a:lnTo>
                  <a:pt x="271" y="315"/>
                </a:lnTo>
                <a:lnTo>
                  <a:pt x="264" y="322"/>
                </a:lnTo>
                <a:lnTo>
                  <a:pt x="262" y="327"/>
                </a:lnTo>
                <a:lnTo>
                  <a:pt x="262" y="33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TextBox 93">
            <a:extLst>
              <a:ext uri="{FF2B5EF4-FFF2-40B4-BE49-F238E27FC236}">
                <a16:creationId xmlns:a16="http://schemas.microsoft.com/office/drawing/2014/main" id="{73783C8D-7533-4897-81A3-B07BFEB98EC4}"/>
              </a:ext>
            </a:extLst>
          </p:cNvPr>
          <p:cNvSpPr txBox="1"/>
          <p:nvPr/>
        </p:nvSpPr>
        <p:spPr>
          <a:xfrm>
            <a:off x="7889991" y="14259346"/>
            <a:ext cx="1322405" cy="400110"/>
          </a:xfrm>
          <a:prstGeom prst="rect">
            <a:avLst/>
          </a:prstGeom>
          <a:noFill/>
        </p:spPr>
        <p:txBody>
          <a:bodyPr wrap="square" lIns="0" rIns="0" rtlCol="0">
            <a:spAutoFit/>
          </a:bodyPr>
          <a:lstStyle/>
          <a:p>
            <a:r>
              <a:rPr lang="en-US" sz="2000" b="1" dirty="0">
                <a:solidFill>
                  <a:schemeClr val="tx1">
                    <a:alpha val="60000"/>
                  </a:schemeClr>
                </a:solidFill>
                <a:latin typeface="+mj-lt"/>
                <a:ea typeface="Open Sans" charset="0"/>
                <a:cs typeface="Open Sans" charset="0"/>
              </a:rPr>
              <a:t>New York</a:t>
            </a:r>
          </a:p>
        </p:txBody>
      </p:sp>
      <p:sp>
        <p:nvSpPr>
          <p:cNvPr id="95" name="TextBox 94">
            <a:extLst>
              <a:ext uri="{FF2B5EF4-FFF2-40B4-BE49-F238E27FC236}">
                <a16:creationId xmlns:a16="http://schemas.microsoft.com/office/drawing/2014/main" id="{920D03BB-5271-44BB-88FA-A09273A3063D}"/>
              </a:ext>
            </a:extLst>
          </p:cNvPr>
          <p:cNvSpPr txBox="1"/>
          <p:nvPr/>
        </p:nvSpPr>
        <p:spPr>
          <a:xfrm>
            <a:off x="7475484" y="14732751"/>
            <a:ext cx="6207671" cy="432683"/>
          </a:xfrm>
          <a:prstGeom prst="rect">
            <a:avLst/>
          </a:prstGeom>
          <a:noFill/>
        </p:spPr>
        <p:txBody>
          <a:bodyPr wrap="square" lIns="0" rIns="0" rtlCol="0">
            <a:spAutoFit/>
          </a:bodyPr>
          <a:lstStyle/>
          <a:p>
            <a:pPr>
              <a:lnSpc>
                <a:spcPct val="120000"/>
              </a:lnSpc>
            </a:pPr>
            <a:r>
              <a:rPr lang="en-US" sz="2000" dirty="0">
                <a:solidFill>
                  <a:schemeClr val="tx1">
                    <a:alpha val="70000"/>
                  </a:schemeClr>
                </a:solidFill>
              </a:rPr>
              <a:t>A peep at some distant orb has power.</a:t>
            </a:r>
          </a:p>
        </p:txBody>
      </p:sp>
      <p:sp>
        <p:nvSpPr>
          <p:cNvPr id="96" name="TextBox 95">
            <a:extLst>
              <a:ext uri="{FF2B5EF4-FFF2-40B4-BE49-F238E27FC236}">
                <a16:creationId xmlns:a16="http://schemas.microsoft.com/office/drawing/2014/main" id="{C0313A2F-90DB-46DC-98A6-2E06DA932E43}"/>
              </a:ext>
            </a:extLst>
          </p:cNvPr>
          <p:cNvSpPr txBox="1"/>
          <p:nvPr/>
        </p:nvSpPr>
        <p:spPr>
          <a:xfrm>
            <a:off x="7458955" y="12791611"/>
            <a:ext cx="5061966" cy="1446550"/>
          </a:xfrm>
          <a:prstGeom prst="rect">
            <a:avLst/>
          </a:prstGeom>
          <a:noFill/>
        </p:spPr>
        <p:txBody>
          <a:bodyPr wrap="square" lIns="0" rIns="0" rtlCol="0">
            <a:spAutoFit/>
          </a:bodyPr>
          <a:lstStyle/>
          <a:p>
            <a:r>
              <a:rPr lang="en-US" sz="8800" b="1" dirty="0">
                <a:solidFill>
                  <a:schemeClr val="accent1"/>
                </a:solidFill>
                <a:latin typeface="+mj-lt"/>
                <a:ea typeface="Open Sans" charset="0"/>
                <a:cs typeface="Open Sans" charset="0"/>
              </a:rPr>
              <a:t>$500B</a:t>
            </a:r>
          </a:p>
        </p:txBody>
      </p:sp>
      <p:sp>
        <p:nvSpPr>
          <p:cNvPr id="97" name="TextBox 96">
            <a:extLst>
              <a:ext uri="{FF2B5EF4-FFF2-40B4-BE49-F238E27FC236}">
                <a16:creationId xmlns:a16="http://schemas.microsoft.com/office/drawing/2014/main" id="{E1C7EEE4-9542-47BA-A085-632EB22650A6}"/>
              </a:ext>
            </a:extLst>
          </p:cNvPr>
          <p:cNvSpPr txBox="1"/>
          <p:nvPr/>
        </p:nvSpPr>
        <p:spPr>
          <a:xfrm>
            <a:off x="1952584" y="14259346"/>
            <a:ext cx="1371642" cy="400110"/>
          </a:xfrm>
          <a:prstGeom prst="rect">
            <a:avLst/>
          </a:prstGeom>
          <a:noFill/>
        </p:spPr>
        <p:txBody>
          <a:bodyPr wrap="square" lIns="0" rIns="0" rtlCol="0">
            <a:spAutoFit/>
          </a:bodyPr>
          <a:lstStyle/>
          <a:p>
            <a:r>
              <a:rPr lang="en-US" sz="2000" b="1" dirty="0">
                <a:solidFill>
                  <a:schemeClr val="tx1">
                    <a:alpha val="60000"/>
                  </a:schemeClr>
                </a:solidFill>
                <a:latin typeface="+mj-lt"/>
                <a:ea typeface="Open Sans" charset="0"/>
                <a:cs typeface="Open Sans" charset="0"/>
              </a:rPr>
              <a:t>New York</a:t>
            </a:r>
          </a:p>
        </p:txBody>
      </p:sp>
      <p:sp>
        <p:nvSpPr>
          <p:cNvPr id="98" name="TextBox 97">
            <a:extLst>
              <a:ext uri="{FF2B5EF4-FFF2-40B4-BE49-F238E27FC236}">
                <a16:creationId xmlns:a16="http://schemas.microsoft.com/office/drawing/2014/main" id="{DFCDD21B-1EDE-4ADA-B745-D134C42B4CAB}"/>
              </a:ext>
            </a:extLst>
          </p:cNvPr>
          <p:cNvSpPr txBox="1"/>
          <p:nvPr/>
        </p:nvSpPr>
        <p:spPr>
          <a:xfrm>
            <a:off x="1528551" y="14782219"/>
            <a:ext cx="5329449" cy="432683"/>
          </a:xfrm>
          <a:prstGeom prst="rect">
            <a:avLst/>
          </a:prstGeom>
          <a:noFill/>
        </p:spPr>
        <p:txBody>
          <a:bodyPr wrap="square" lIns="0" rIns="0" rtlCol="0">
            <a:spAutoFit/>
          </a:bodyPr>
          <a:lstStyle/>
          <a:p>
            <a:pPr>
              <a:lnSpc>
                <a:spcPct val="120000"/>
              </a:lnSpc>
            </a:pPr>
            <a:r>
              <a:rPr lang="en-US" sz="2000" dirty="0">
                <a:solidFill>
                  <a:schemeClr val="tx1">
                    <a:alpha val="70000"/>
                  </a:schemeClr>
                </a:solidFill>
              </a:rPr>
              <a:t>A peep at some distant orb has power.</a:t>
            </a:r>
          </a:p>
        </p:txBody>
      </p:sp>
      <p:sp>
        <p:nvSpPr>
          <p:cNvPr id="99" name="TextBox 98">
            <a:extLst>
              <a:ext uri="{FF2B5EF4-FFF2-40B4-BE49-F238E27FC236}">
                <a16:creationId xmlns:a16="http://schemas.microsoft.com/office/drawing/2014/main" id="{D24C6AE8-448F-421B-B1CC-1FE1E5A2BFB5}"/>
              </a:ext>
            </a:extLst>
          </p:cNvPr>
          <p:cNvSpPr txBox="1"/>
          <p:nvPr/>
        </p:nvSpPr>
        <p:spPr>
          <a:xfrm>
            <a:off x="1528550" y="12791611"/>
            <a:ext cx="4506963" cy="1446550"/>
          </a:xfrm>
          <a:prstGeom prst="rect">
            <a:avLst/>
          </a:prstGeom>
          <a:noFill/>
        </p:spPr>
        <p:txBody>
          <a:bodyPr wrap="square" lIns="0" rIns="0" rtlCol="0">
            <a:spAutoFit/>
          </a:bodyPr>
          <a:lstStyle/>
          <a:p>
            <a:r>
              <a:rPr lang="en-US" sz="8800" b="1" dirty="0">
                <a:solidFill>
                  <a:schemeClr val="accent5"/>
                </a:solidFill>
                <a:latin typeface="+mj-lt"/>
                <a:ea typeface="Open Sans" charset="0"/>
                <a:cs typeface="Open Sans" charset="0"/>
              </a:rPr>
              <a:t>$340B</a:t>
            </a:r>
          </a:p>
        </p:txBody>
      </p:sp>
      <p:sp>
        <p:nvSpPr>
          <p:cNvPr id="100" name="Oval 99">
            <a:extLst>
              <a:ext uri="{FF2B5EF4-FFF2-40B4-BE49-F238E27FC236}">
                <a16:creationId xmlns:a16="http://schemas.microsoft.com/office/drawing/2014/main" id="{535203AD-80BC-48DD-9BB9-98EA2BA5BEA7}"/>
              </a:ext>
            </a:extLst>
          </p:cNvPr>
          <p:cNvSpPr/>
          <p:nvPr/>
        </p:nvSpPr>
        <p:spPr>
          <a:xfrm>
            <a:off x="7489519" y="14340096"/>
            <a:ext cx="271839" cy="2676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1" name="Oval 100">
            <a:extLst>
              <a:ext uri="{FF2B5EF4-FFF2-40B4-BE49-F238E27FC236}">
                <a16:creationId xmlns:a16="http://schemas.microsoft.com/office/drawing/2014/main" id="{435E5606-126D-45B3-AD03-767A0A0B2C8A}"/>
              </a:ext>
            </a:extLst>
          </p:cNvPr>
          <p:cNvSpPr/>
          <p:nvPr/>
        </p:nvSpPr>
        <p:spPr>
          <a:xfrm>
            <a:off x="1542586" y="14340096"/>
            <a:ext cx="271839" cy="2676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3803459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44849" y="3387172"/>
            <a:ext cx="6073441" cy="2553287"/>
          </a:xfrm>
        </p:spPr>
        <p:txBody>
          <a:bodyPr/>
          <a:lstStyle/>
          <a:p>
            <a:r>
              <a:rPr lang="en-US" sz="10800" dirty="0">
                <a:solidFill>
                  <a:schemeClr val="accent2"/>
                </a:solidFill>
              </a:rPr>
              <a:t>EUROPE</a:t>
            </a:r>
            <a:br>
              <a:rPr lang="en-US" sz="10800" b="1" dirty="0">
                <a:solidFill>
                  <a:schemeClr val="accent2"/>
                </a:solidFill>
              </a:rPr>
            </a:br>
            <a:r>
              <a:rPr lang="en-US" sz="10800" b="1" dirty="0">
                <a:solidFill>
                  <a:schemeClr val="accent2"/>
                </a:solidFill>
              </a:rPr>
              <a:t>SLIDES</a:t>
            </a:r>
          </a:p>
        </p:txBody>
      </p:sp>
      <p:sp>
        <p:nvSpPr>
          <p:cNvPr id="19" name="TextBox 18">
            <a:extLst>
              <a:ext uri="{FF2B5EF4-FFF2-40B4-BE49-F238E27FC236}">
                <a16:creationId xmlns:a16="http://schemas.microsoft.com/office/drawing/2014/main" id="{98172CC9-1ED6-4130-9705-420874FB7D7C}"/>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grpSp>
        <p:nvGrpSpPr>
          <p:cNvPr id="2" name="Group 1">
            <a:extLst>
              <a:ext uri="{FF2B5EF4-FFF2-40B4-BE49-F238E27FC236}">
                <a16:creationId xmlns:a16="http://schemas.microsoft.com/office/drawing/2014/main" id="{470DF88A-C0AD-48B4-BD25-38C40DA63F46}"/>
              </a:ext>
            </a:extLst>
          </p:cNvPr>
          <p:cNvGrpSpPr/>
          <p:nvPr/>
        </p:nvGrpSpPr>
        <p:grpSpPr>
          <a:xfrm>
            <a:off x="12597121" y="1301391"/>
            <a:ext cx="16663679" cy="13503090"/>
            <a:chOff x="4651667" y="369396"/>
            <a:chExt cx="7729538" cy="6263482"/>
          </a:xfrm>
        </p:grpSpPr>
        <p:sp>
          <p:nvSpPr>
            <p:cNvPr id="102" name="Freeform 30">
              <a:extLst>
                <a:ext uri="{FF2B5EF4-FFF2-40B4-BE49-F238E27FC236}">
                  <a16:creationId xmlns:a16="http://schemas.microsoft.com/office/drawing/2014/main" id="{1CDCE88F-61DA-4C3D-8B9D-60E190562BB7}"/>
                </a:ext>
              </a:extLst>
            </p:cNvPr>
            <p:cNvSpPr>
              <a:spLocks noEditPoints="1"/>
            </p:cNvSpPr>
            <p:nvPr/>
          </p:nvSpPr>
          <p:spPr bwMode="auto">
            <a:xfrm>
              <a:off x="8623910" y="369396"/>
              <a:ext cx="3271838" cy="4297363"/>
            </a:xfrm>
            <a:custGeom>
              <a:avLst/>
              <a:gdLst>
                <a:gd name="T0" fmla="*/ 1 w 846"/>
                <a:gd name="T1" fmla="*/ 718 h 1110"/>
                <a:gd name="T2" fmla="*/ 33 w 846"/>
                <a:gd name="T3" fmla="*/ 697 h 1110"/>
                <a:gd name="T4" fmla="*/ 265 w 846"/>
                <a:gd name="T5" fmla="*/ 185 h 1110"/>
                <a:gd name="T6" fmla="*/ 203 w 846"/>
                <a:gd name="T7" fmla="*/ 150 h 1110"/>
                <a:gd name="T8" fmla="*/ 833 w 846"/>
                <a:gd name="T9" fmla="*/ 626 h 1110"/>
                <a:gd name="T10" fmla="*/ 768 w 846"/>
                <a:gd name="T11" fmla="*/ 821 h 1110"/>
                <a:gd name="T12" fmla="*/ 716 w 846"/>
                <a:gd name="T13" fmla="*/ 945 h 1110"/>
                <a:gd name="T14" fmla="*/ 726 w 846"/>
                <a:gd name="T15" fmla="*/ 1085 h 1110"/>
                <a:gd name="T16" fmla="*/ 683 w 846"/>
                <a:gd name="T17" fmla="*/ 1087 h 1110"/>
                <a:gd name="T18" fmla="*/ 587 w 846"/>
                <a:gd name="T19" fmla="*/ 1053 h 1110"/>
                <a:gd name="T20" fmla="*/ 597 w 846"/>
                <a:gd name="T21" fmla="*/ 1013 h 1110"/>
                <a:gd name="T22" fmla="*/ 587 w 846"/>
                <a:gd name="T23" fmla="*/ 974 h 1110"/>
                <a:gd name="T24" fmla="*/ 597 w 846"/>
                <a:gd name="T25" fmla="*/ 945 h 1110"/>
                <a:gd name="T26" fmla="*/ 602 w 846"/>
                <a:gd name="T27" fmla="*/ 906 h 1110"/>
                <a:gd name="T28" fmla="*/ 606 w 846"/>
                <a:gd name="T29" fmla="*/ 848 h 1110"/>
                <a:gd name="T30" fmla="*/ 578 w 846"/>
                <a:gd name="T31" fmla="*/ 821 h 1110"/>
                <a:gd name="T32" fmla="*/ 502 w 846"/>
                <a:gd name="T33" fmla="*/ 828 h 1110"/>
                <a:gd name="T34" fmla="*/ 431 w 846"/>
                <a:gd name="T35" fmla="*/ 801 h 1110"/>
                <a:gd name="T36" fmla="*/ 369 w 846"/>
                <a:gd name="T37" fmla="*/ 773 h 1110"/>
                <a:gd name="T38" fmla="*/ 327 w 846"/>
                <a:gd name="T39" fmla="*/ 738 h 1110"/>
                <a:gd name="T40" fmla="*/ 291 w 846"/>
                <a:gd name="T41" fmla="*/ 678 h 1110"/>
                <a:gd name="T42" fmla="*/ 279 w 846"/>
                <a:gd name="T43" fmla="*/ 639 h 1110"/>
                <a:gd name="T44" fmla="*/ 197 w 846"/>
                <a:gd name="T45" fmla="*/ 612 h 1110"/>
                <a:gd name="T46" fmla="*/ 167 w 846"/>
                <a:gd name="T47" fmla="*/ 541 h 1110"/>
                <a:gd name="T48" fmla="*/ 154 w 846"/>
                <a:gd name="T49" fmla="*/ 506 h 1110"/>
                <a:gd name="T50" fmla="*/ 167 w 846"/>
                <a:gd name="T51" fmla="*/ 476 h 1110"/>
                <a:gd name="T52" fmla="*/ 204 w 846"/>
                <a:gd name="T53" fmla="*/ 448 h 1110"/>
                <a:gd name="T54" fmla="*/ 157 w 846"/>
                <a:gd name="T55" fmla="*/ 434 h 1110"/>
                <a:gd name="T56" fmla="*/ 160 w 846"/>
                <a:gd name="T57" fmla="*/ 417 h 1110"/>
                <a:gd name="T58" fmla="*/ 167 w 846"/>
                <a:gd name="T59" fmla="*/ 405 h 1110"/>
                <a:gd name="T60" fmla="*/ 175 w 846"/>
                <a:gd name="T61" fmla="*/ 393 h 1110"/>
                <a:gd name="T62" fmla="*/ 186 w 846"/>
                <a:gd name="T63" fmla="*/ 365 h 1110"/>
                <a:gd name="T64" fmla="*/ 196 w 846"/>
                <a:gd name="T65" fmla="*/ 304 h 1110"/>
                <a:gd name="T66" fmla="*/ 153 w 846"/>
                <a:gd name="T67" fmla="*/ 235 h 1110"/>
                <a:gd name="T68" fmla="*/ 113 w 846"/>
                <a:gd name="T69" fmla="*/ 158 h 1110"/>
                <a:gd name="T70" fmla="*/ 91 w 846"/>
                <a:gd name="T71" fmla="*/ 90 h 1110"/>
                <a:gd name="T72" fmla="*/ 116 w 846"/>
                <a:gd name="T73" fmla="*/ 17 h 1110"/>
                <a:gd name="T74" fmla="*/ 144 w 846"/>
                <a:gd name="T75" fmla="*/ 9 h 1110"/>
                <a:gd name="T76" fmla="*/ 157 w 846"/>
                <a:gd name="T77" fmla="*/ 23 h 1110"/>
                <a:gd name="T78" fmla="*/ 224 w 846"/>
                <a:gd name="T79" fmla="*/ 25 h 1110"/>
                <a:gd name="T80" fmla="*/ 276 w 846"/>
                <a:gd name="T81" fmla="*/ 39 h 1110"/>
                <a:gd name="T82" fmla="*/ 302 w 846"/>
                <a:gd name="T83" fmla="*/ 49 h 1110"/>
                <a:gd name="T84" fmla="*/ 318 w 846"/>
                <a:gd name="T85" fmla="*/ 94 h 1110"/>
                <a:gd name="T86" fmla="*/ 286 w 846"/>
                <a:gd name="T87" fmla="*/ 133 h 1110"/>
                <a:gd name="T88" fmla="*/ 185 w 846"/>
                <a:gd name="T89" fmla="*/ 131 h 1110"/>
                <a:gd name="T90" fmla="*/ 178 w 846"/>
                <a:gd name="T91" fmla="*/ 136 h 1110"/>
                <a:gd name="T92" fmla="*/ 202 w 846"/>
                <a:gd name="T93" fmla="*/ 150 h 1110"/>
                <a:gd name="T94" fmla="*/ 228 w 846"/>
                <a:gd name="T95" fmla="*/ 186 h 1110"/>
                <a:gd name="T96" fmla="*/ 247 w 846"/>
                <a:gd name="T97" fmla="*/ 220 h 1110"/>
                <a:gd name="T98" fmla="*/ 295 w 846"/>
                <a:gd name="T99" fmla="*/ 234 h 1110"/>
                <a:gd name="T100" fmla="*/ 270 w 846"/>
                <a:gd name="T101" fmla="*/ 193 h 1110"/>
                <a:gd name="T102" fmla="*/ 334 w 846"/>
                <a:gd name="T103" fmla="*/ 188 h 1110"/>
                <a:gd name="T104" fmla="*/ 347 w 846"/>
                <a:gd name="T105" fmla="*/ 175 h 1110"/>
                <a:gd name="T106" fmla="*/ 320 w 846"/>
                <a:gd name="T107" fmla="*/ 141 h 1110"/>
                <a:gd name="T108" fmla="*/ 367 w 846"/>
                <a:gd name="T109" fmla="*/ 85 h 1110"/>
                <a:gd name="T110" fmla="*/ 398 w 846"/>
                <a:gd name="T111" fmla="*/ 115 h 1110"/>
                <a:gd name="T112" fmla="*/ 572 w 846"/>
                <a:gd name="T113" fmla="*/ 211 h 1110"/>
                <a:gd name="T114" fmla="*/ 717 w 846"/>
                <a:gd name="T115" fmla="*/ 391 h 1110"/>
                <a:gd name="T116" fmla="*/ 687 w 846"/>
                <a:gd name="T117" fmla="*/ 475 h 1110"/>
                <a:gd name="T118" fmla="*/ 670 w 846"/>
                <a:gd name="T119" fmla="*/ 533 h 1110"/>
                <a:gd name="T120" fmla="*/ 716 w 846"/>
                <a:gd name="T121" fmla="*/ 610 h 1110"/>
                <a:gd name="T122" fmla="*/ 668 w 846"/>
                <a:gd name="T123" fmla="*/ 531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6" h="1110">
                  <a:moveTo>
                    <a:pt x="80" y="711"/>
                  </a:moveTo>
                  <a:cubicBezTo>
                    <a:pt x="80" y="712"/>
                    <a:pt x="79" y="713"/>
                    <a:pt x="78" y="713"/>
                  </a:cubicBezTo>
                  <a:cubicBezTo>
                    <a:pt x="78" y="714"/>
                    <a:pt x="78" y="715"/>
                    <a:pt x="77" y="715"/>
                  </a:cubicBezTo>
                  <a:cubicBezTo>
                    <a:pt x="77" y="716"/>
                    <a:pt x="77" y="716"/>
                    <a:pt x="77" y="716"/>
                  </a:cubicBezTo>
                  <a:cubicBezTo>
                    <a:pt x="77" y="725"/>
                    <a:pt x="77" y="725"/>
                    <a:pt x="77" y="725"/>
                  </a:cubicBezTo>
                  <a:cubicBezTo>
                    <a:pt x="77" y="726"/>
                    <a:pt x="77" y="727"/>
                    <a:pt x="78" y="727"/>
                  </a:cubicBezTo>
                  <a:cubicBezTo>
                    <a:pt x="79" y="728"/>
                    <a:pt x="79" y="728"/>
                    <a:pt x="79" y="729"/>
                  </a:cubicBezTo>
                  <a:cubicBezTo>
                    <a:pt x="79" y="731"/>
                    <a:pt x="79" y="731"/>
                    <a:pt x="79" y="731"/>
                  </a:cubicBezTo>
                  <a:cubicBezTo>
                    <a:pt x="77" y="731"/>
                    <a:pt x="75" y="732"/>
                    <a:pt x="73" y="732"/>
                  </a:cubicBezTo>
                  <a:cubicBezTo>
                    <a:pt x="72" y="733"/>
                    <a:pt x="72" y="733"/>
                    <a:pt x="72" y="733"/>
                  </a:cubicBezTo>
                  <a:cubicBezTo>
                    <a:pt x="68" y="733"/>
                    <a:pt x="67" y="734"/>
                    <a:pt x="63" y="734"/>
                  </a:cubicBezTo>
                  <a:cubicBezTo>
                    <a:pt x="62" y="735"/>
                    <a:pt x="58" y="735"/>
                    <a:pt x="56" y="736"/>
                  </a:cubicBezTo>
                  <a:cubicBezTo>
                    <a:pt x="49" y="737"/>
                    <a:pt x="41" y="738"/>
                    <a:pt x="33" y="737"/>
                  </a:cubicBezTo>
                  <a:cubicBezTo>
                    <a:pt x="31" y="737"/>
                    <a:pt x="29" y="736"/>
                    <a:pt x="27" y="736"/>
                  </a:cubicBezTo>
                  <a:cubicBezTo>
                    <a:pt x="26" y="736"/>
                    <a:pt x="26" y="736"/>
                    <a:pt x="26" y="736"/>
                  </a:cubicBezTo>
                  <a:cubicBezTo>
                    <a:pt x="20" y="736"/>
                    <a:pt x="20" y="736"/>
                    <a:pt x="20" y="736"/>
                  </a:cubicBezTo>
                  <a:cubicBezTo>
                    <a:pt x="17" y="734"/>
                    <a:pt x="9" y="735"/>
                    <a:pt x="4" y="735"/>
                  </a:cubicBezTo>
                  <a:cubicBezTo>
                    <a:pt x="5" y="734"/>
                    <a:pt x="5" y="732"/>
                    <a:pt x="6" y="732"/>
                  </a:cubicBezTo>
                  <a:cubicBezTo>
                    <a:pt x="8" y="732"/>
                    <a:pt x="8" y="731"/>
                    <a:pt x="9" y="731"/>
                  </a:cubicBezTo>
                  <a:cubicBezTo>
                    <a:pt x="9" y="731"/>
                    <a:pt x="10" y="730"/>
                    <a:pt x="10" y="730"/>
                  </a:cubicBezTo>
                  <a:cubicBezTo>
                    <a:pt x="11" y="730"/>
                    <a:pt x="11" y="730"/>
                    <a:pt x="11" y="729"/>
                  </a:cubicBezTo>
                  <a:cubicBezTo>
                    <a:pt x="11" y="729"/>
                    <a:pt x="12" y="729"/>
                    <a:pt x="13" y="729"/>
                  </a:cubicBezTo>
                  <a:cubicBezTo>
                    <a:pt x="13" y="727"/>
                    <a:pt x="16" y="728"/>
                    <a:pt x="16" y="726"/>
                  </a:cubicBezTo>
                  <a:cubicBezTo>
                    <a:pt x="13" y="726"/>
                    <a:pt x="10" y="727"/>
                    <a:pt x="8" y="728"/>
                  </a:cubicBezTo>
                  <a:cubicBezTo>
                    <a:pt x="8" y="727"/>
                    <a:pt x="7" y="727"/>
                    <a:pt x="7" y="727"/>
                  </a:cubicBezTo>
                  <a:cubicBezTo>
                    <a:pt x="7" y="726"/>
                    <a:pt x="6" y="726"/>
                    <a:pt x="6" y="726"/>
                  </a:cubicBezTo>
                  <a:cubicBezTo>
                    <a:pt x="6" y="727"/>
                    <a:pt x="5" y="727"/>
                    <a:pt x="5" y="728"/>
                  </a:cubicBezTo>
                  <a:cubicBezTo>
                    <a:pt x="5" y="729"/>
                    <a:pt x="4" y="729"/>
                    <a:pt x="3" y="729"/>
                  </a:cubicBezTo>
                  <a:cubicBezTo>
                    <a:pt x="2" y="726"/>
                    <a:pt x="3" y="725"/>
                    <a:pt x="4" y="724"/>
                  </a:cubicBezTo>
                  <a:cubicBezTo>
                    <a:pt x="4" y="722"/>
                    <a:pt x="2" y="723"/>
                    <a:pt x="2" y="721"/>
                  </a:cubicBezTo>
                  <a:cubicBezTo>
                    <a:pt x="2" y="720"/>
                    <a:pt x="0" y="720"/>
                    <a:pt x="1" y="718"/>
                  </a:cubicBezTo>
                  <a:cubicBezTo>
                    <a:pt x="1" y="717"/>
                    <a:pt x="1" y="716"/>
                    <a:pt x="1" y="715"/>
                  </a:cubicBezTo>
                  <a:cubicBezTo>
                    <a:pt x="2" y="715"/>
                    <a:pt x="1" y="714"/>
                    <a:pt x="2" y="714"/>
                  </a:cubicBezTo>
                  <a:cubicBezTo>
                    <a:pt x="3" y="714"/>
                    <a:pt x="3" y="714"/>
                    <a:pt x="4" y="713"/>
                  </a:cubicBezTo>
                  <a:cubicBezTo>
                    <a:pt x="5" y="713"/>
                    <a:pt x="5" y="713"/>
                    <a:pt x="6" y="713"/>
                  </a:cubicBezTo>
                  <a:cubicBezTo>
                    <a:pt x="6" y="713"/>
                    <a:pt x="6" y="713"/>
                    <a:pt x="7" y="713"/>
                  </a:cubicBezTo>
                  <a:cubicBezTo>
                    <a:pt x="7" y="714"/>
                    <a:pt x="9" y="713"/>
                    <a:pt x="10" y="713"/>
                  </a:cubicBezTo>
                  <a:cubicBezTo>
                    <a:pt x="13" y="713"/>
                    <a:pt x="13" y="713"/>
                    <a:pt x="13" y="713"/>
                  </a:cubicBezTo>
                  <a:cubicBezTo>
                    <a:pt x="13" y="713"/>
                    <a:pt x="14" y="713"/>
                    <a:pt x="15" y="713"/>
                  </a:cubicBezTo>
                  <a:cubicBezTo>
                    <a:pt x="15" y="710"/>
                    <a:pt x="17" y="711"/>
                    <a:pt x="17" y="709"/>
                  </a:cubicBezTo>
                  <a:cubicBezTo>
                    <a:pt x="18" y="709"/>
                    <a:pt x="19" y="708"/>
                    <a:pt x="20" y="706"/>
                  </a:cubicBezTo>
                  <a:cubicBezTo>
                    <a:pt x="20" y="706"/>
                    <a:pt x="20" y="706"/>
                    <a:pt x="20" y="706"/>
                  </a:cubicBezTo>
                  <a:cubicBezTo>
                    <a:pt x="22" y="702"/>
                    <a:pt x="24" y="699"/>
                    <a:pt x="25" y="696"/>
                  </a:cubicBezTo>
                  <a:cubicBezTo>
                    <a:pt x="26" y="696"/>
                    <a:pt x="26" y="696"/>
                    <a:pt x="26" y="695"/>
                  </a:cubicBezTo>
                  <a:cubicBezTo>
                    <a:pt x="27" y="695"/>
                    <a:pt x="27" y="696"/>
                    <a:pt x="27" y="696"/>
                  </a:cubicBezTo>
                  <a:cubicBezTo>
                    <a:pt x="27" y="699"/>
                    <a:pt x="27" y="699"/>
                    <a:pt x="27" y="699"/>
                  </a:cubicBezTo>
                  <a:cubicBezTo>
                    <a:pt x="26" y="699"/>
                    <a:pt x="26" y="701"/>
                    <a:pt x="26" y="701"/>
                  </a:cubicBezTo>
                  <a:cubicBezTo>
                    <a:pt x="26" y="702"/>
                    <a:pt x="25" y="701"/>
                    <a:pt x="25" y="701"/>
                  </a:cubicBezTo>
                  <a:cubicBezTo>
                    <a:pt x="25" y="702"/>
                    <a:pt x="25" y="703"/>
                    <a:pt x="25" y="703"/>
                  </a:cubicBezTo>
                  <a:cubicBezTo>
                    <a:pt x="25" y="703"/>
                    <a:pt x="25" y="703"/>
                    <a:pt x="24" y="703"/>
                  </a:cubicBezTo>
                  <a:cubicBezTo>
                    <a:pt x="24" y="703"/>
                    <a:pt x="24" y="704"/>
                    <a:pt x="24" y="704"/>
                  </a:cubicBezTo>
                  <a:cubicBezTo>
                    <a:pt x="23" y="706"/>
                    <a:pt x="22" y="706"/>
                    <a:pt x="22" y="708"/>
                  </a:cubicBezTo>
                  <a:cubicBezTo>
                    <a:pt x="21" y="708"/>
                    <a:pt x="21" y="709"/>
                    <a:pt x="20" y="709"/>
                  </a:cubicBezTo>
                  <a:cubicBezTo>
                    <a:pt x="20" y="710"/>
                    <a:pt x="19" y="710"/>
                    <a:pt x="19" y="711"/>
                  </a:cubicBezTo>
                  <a:cubicBezTo>
                    <a:pt x="21" y="711"/>
                    <a:pt x="22" y="713"/>
                    <a:pt x="24" y="713"/>
                  </a:cubicBezTo>
                  <a:cubicBezTo>
                    <a:pt x="32" y="713"/>
                    <a:pt x="32" y="713"/>
                    <a:pt x="32" y="713"/>
                  </a:cubicBezTo>
                  <a:cubicBezTo>
                    <a:pt x="33" y="712"/>
                    <a:pt x="32" y="710"/>
                    <a:pt x="34" y="711"/>
                  </a:cubicBezTo>
                  <a:cubicBezTo>
                    <a:pt x="34" y="706"/>
                    <a:pt x="34" y="706"/>
                    <a:pt x="34" y="706"/>
                  </a:cubicBezTo>
                  <a:cubicBezTo>
                    <a:pt x="34" y="705"/>
                    <a:pt x="33" y="706"/>
                    <a:pt x="33" y="705"/>
                  </a:cubicBezTo>
                  <a:cubicBezTo>
                    <a:pt x="33" y="704"/>
                    <a:pt x="34" y="704"/>
                    <a:pt x="33" y="703"/>
                  </a:cubicBezTo>
                  <a:cubicBezTo>
                    <a:pt x="33" y="701"/>
                    <a:pt x="33" y="700"/>
                    <a:pt x="32" y="699"/>
                  </a:cubicBezTo>
                  <a:cubicBezTo>
                    <a:pt x="32" y="698"/>
                    <a:pt x="33" y="698"/>
                    <a:pt x="33" y="697"/>
                  </a:cubicBezTo>
                  <a:cubicBezTo>
                    <a:pt x="35" y="697"/>
                    <a:pt x="34" y="695"/>
                    <a:pt x="34" y="694"/>
                  </a:cubicBezTo>
                  <a:cubicBezTo>
                    <a:pt x="35" y="694"/>
                    <a:pt x="36" y="694"/>
                    <a:pt x="37" y="694"/>
                  </a:cubicBezTo>
                  <a:cubicBezTo>
                    <a:pt x="37" y="694"/>
                    <a:pt x="37" y="694"/>
                    <a:pt x="37" y="695"/>
                  </a:cubicBezTo>
                  <a:cubicBezTo>
                    <a:pt x="37" y="695"/>
                    <a:pt x="38" y="694"/>
                    <a:pt x="38" y="695"/>
                  </a:cubicBezTo>
                  <a:cubicBezTo>
                    <a:pt x="38" y="695"/>
                    <a:pt x="38" y="695"/>
                    <a:pt x="38" y="695"/>
                  </a:cubicBezTo>
                  <a:cubicBezTo>
                    <a:pt x="40" y="696"/>
                    <a:pt x="42" y="695"/>
                    <a:pt x="43" y="697"/>
                  </a:cubicBezTo>
                  <a:cubicBezTo>
                    <a:pt x="47" y="697"/>
                    <a:pt x="47" y="697"/>
                    <a:pt x="47" y="697"/>
                  </a:cubicBezTo>
                  <a:cubicBezTo>
                    <a:pt x="47" y="699"/>
                    <a:pt x="48" y="698"/>
                    <a:pt x="49" y="699"/>
                  </a:cubicBezTo>
                  <a:cubicBezTo>
                    <a:pt x="50" y="699"/>
                    <a:pt x="51" y="700"/>
                    <a:pt x="52" y="700"/>
                  </a:cubicBezTo>
                  <a:cubicBezTo>
                    <a:pt x="55" y="700"/>
                    <a:pt x="55" y="700"/>
                    <a:pt x="55" y="700"/>
                  </a:cubicBezTo>
                  <a:cubicBezTo>
                    <a:pt x="57" y="701"/>
                    <a:pt x="58" y="703"/>
                    <a:pt x="61" y="702"/>
                  </a:cubicBezTo>
                  <a:cubicBezTo>
                    <a:pt x="73" y="702"/>
                    <a:pt x="73" y="702"/>
                    <a:pt x="73" y="702"/>
                  </a:cubicBezTo>
                  <a:cubicBezTo>
                    <a:pt x="75" y="702"/>
                    <a:pt x="75" y="704"/>
                    <a:pt x="75" y="704"/>
                  </a:cubicBezTo>
                  <a:cubicBezTo>
                    <a:pt x="76" y="705"/>
                    <a:pt x="76" y="706"/>
                    <a:pt x="77" y="706"/>
                  </a:cubicBezTo>
                  <a:cubicBezTo>
                    <a:pt x="79" y="706"/>
                    <a:pt x="79" y="709"/>
                    <a:pt x="80" y="711"/>
                  </a:cubicBezTo>
                  <a:close/>
                  <a:moveTo>
                    <a:pt x="254" y="195"/>
                  </a:moveTo>
                  <a:cubicBezTo>
                    <a:pt x="254" y="195"/>
                    <a:pt x="254" y="196"/>
                    <a:pt x="255" y="196"/>
                  </a:cubicBezTo>
                  <a:cubicBezTo>
                    <a:pt x="255" y="196"/>
                    <a:pt x="256" y="196"/>
                    <a:pt x="256" y="196"/>
                  </a:cubicBezTo>
                  <a:cubicBezTo>
                    <a:pt x="255" y="199"/>
                    <a:pt x="258" y="198"/>
                    <a:pt x="259" y="198"/>
                  </a:cubicBezTo>
                  <a:cubicBezTo>
                    <a:pt x="259" y="197"/>
                    <a:pt x="259" y="196"/>
                    <a:pt x="259" y="194"/>
                  </a:cubicBezTo>
                  <a:cubicBezTo>
                    <a:pt x="259" y="194"/>
                    <a:pt x="258" y="194"/>
                    <a:pt x="258" y="193"/>
                  </a:cubicBezTo>
                  <a:cubicBezTo>
                    <a:pt x="258" y="190"/>
                    <a:pt x="257" y="189"/>
                    <a:pt x="256" y="189"/>
                  </a:cubicBezTo>
                  <a:cubicBezTo>
                    <a:pt x="255" y="191"/>
                    <a:pt x="254" y="188"/>
                    <a:pt x="253" y="189"/>
                  </a:cubicBezTo>
                  <a:cubicBezTo>
                    <a:pt x="253" y="189"/>
                    <a:pt x="252" y="189"/>
                    <a:pt x="252" y="189"/>
                  </a:cubicBezTo>
                  <a:cubicBezTo>
                    <a:pt x="252" y="190"/>
                    <a:pt x="251" y="191"/>
                    <a:pt x="251" y="191"/>
                  </a:cubicBezTo>
                  <a:cubicBezTo>
                    <a:pt x="250" y="191"/>
                    <a:pt x="250" y="191"/>
                    <a:pt x="249" y="191"/>
                  </a:cubicBezTo>
                  <a:cubicBezTo>
                    <a:pt x="249" y="192"/>
                    <a:pt x="250" y="193"/>
                    <a:pt x="251" y="194"/>
                  </a:cubicBezTo>
                  <a:cubicBezTo>
                    <a:pt x="251" y="194"/>
                    <a:pt x="252" y="194"/>
                    <a:pt x="252" y="194"/>
                  </a:cubicBezTo>
                  <a:cubicBezTo>
                    <a:pt x="252" y="195"/>
                    <a:pt x="252" y="195"/>
                    <a:pt x="252" y="196"/>
                  </a:cubicBezTo>
                  <a:cubicBezTo>
                    <a:pt x="253" y="196"/>
                    <a:pt x="254" y="195"/>
                    <a:pt x="254" y="195"/>
                  </a:cubicBezTo>
                  <a:close/>
                  <a:moveTo>
                    <a:pt x="265" y="185"/>
                  </a:moveTo>
                  <a:cubicBezTo>
                    <a:pt x="264" y="186"/>
                    <a:pt x="263" y="185"/>
                    <a:pt x="262" y="185"/>
                  </a:cubicBezTo>
                  <a:cubicBezTo>
                    <a:pt x="262" y="185"/>
                    <a:pt x="262" y="186"/>
                    <a:pt x="262" y="186"/>
                  </a:cubicBezTo>
                  <a:cubicBezTo>
                    <a:pt x="262" y="186"/>
                    <a:pt x="261" y="187"/>
                    <a:pt x="261" y="187"/>
                  </a:cubicBezTo>
                  <a:cubicBezTo>
                    <a:pt x="260" y="187"/>
                    <a:pt x="259" y="186"/>
                    <a:pt x="258" y="187"/>
                  </a:cubicBezTo>
                  <a:cubicBezTo>
                    <a:pt x="257" y="191"/>
                    <a:pt x="261" y="189"/>
                    <a:pt x="263" y="189"/>
                  </a:cubicBezTo>
                  <a:cubicBezTo>
                    <a:pt x="264" y="188"/>
                    <a:pt x="265" y="187"/>
                    <a:pt x="265" y="185"/>
                  </a:cubicBezTo>
                  <a:close/>
                  <a:moveTo>
                    <a:pt x="260" y="212"/>
                  </a:moveTo>
                  <a:cubicBezTo>
                    <a:pt x="260" y="212"/>
                    <a:pt x="260" y="211"/>
                    <a:pt x="259" y="211"/>
                  </a:cubicBezTo>
                  <a:cubicBezTo>
                    <a:pt x="259" y="211"/>
                    <a:pt x="258" y="211"/>
                    <a:pt x="259" y="210"/>
                  </a:cubicBezTo>
                  <a:cubicBezTo>
                    <a:pt x="259" y="210"/>
                    <a:pt x="259" y="210"/>
                    <a:pt x="259" y="210"/>
                  </a:cubicBezTo>
                  <a:cubicBezTo>
                    <a:pt x="256" y="209"/>
                    <a:pt x="256" y="213"/>
                    <a:pt x="259" y="212"/>
                  </a:cubicBezTo>
                  <a:cubicBezTo>
                    <a:pt x="259" y="212"/>
                    <a:pt x="259" y="212"/>
                    <a:pt x="260" y="212"/>
                  </a:cubicBezTo>
                  <a:close/>
                  <a:moveTo>
                    <a:pt x="187" y="143"/>
                  </a:moveTo>
                  <a:cubicBezTo>
                    <a:pt x="188" y="144"/>
                    <a:pt x="191" y="144"/>
                    <a:pt x="192" y="143"/>
                  </a:cubicBezTo>
                  <a:cubicBezTo>
                    <a:pt x="193" y="142"/>
                    <a:pt x="193" y="142"/>
                    <a:pt x="193" y="141"/>
                  </a:cubicBezTo>
                  <a:cubicBezTo>
                    <a:pt x="191" y="141"/>
                    <a:pt x="187" y="140"/>
                    <a:pt x="187" y="143"/>
                  </a:cubicBezTo>
                  <a:close/>
                  <a:moveTo>
                    <a:pt x="168" y="122"/>
                  </a:moveTo>
                  <a:cubicBezTo>
                    <a:pt x="168" y="121"/>
                    <a:pt x="167" y="121"/>
                    <a:pt x="167" y="121"/>
                  </a:cubicBezTo>
                  <a:cubicBezTo>
                    <a:pt x="167" y="121"/>
                    <a:pt x="167" y="121"/>
                    <a:pt x="167" y="121"/>
                  </a:cubicBezTo>
                  <a:cubicBezTo>
                    <a:pt x="167" y="121"/>
                    <a:pt x="166" y="121"/>
                    <a:pt x="166" y="121"/>
                  </a:cubicBezTo>
                  <a:cubicBezTo>
                    <a:pt x="166" y="122"/>
                    <a:pt x="166" y="122"/>
                    <a:pt x="166" y="122"/>
                  </a:cubicBezTo>
                  <a:cubicBezTo>
                    <a:pt x="166" y="122"/>
                    <a:pt x="166" y="122"/>
                    <a:pt x="166" y="122"/>
                  </a:cubicBezTo>
                  <a:cubicBezTo>
                    <a:pt x="166" y="122"/>
                    <a:pt x="166" y="123"/>
                    <a:pt x="166" y="123"/>
                  </a:cubicBezTo>
                  <a:cubicBezTo>
                    <a:pt x="166" y="123"/>
                    <a:pt x="166" y="123"/>
                    <a:pt x="166" y="124"/>
                  </a:cubicBezTo>
                  <a:cubicBezTo>
                    <a:pt x="166" y="124"/>
                    <a:pt x="166" y="124"/>
                    <a:pt x="166" y="124"/>
                  </a:cubicBezTo>
                  <a:cubicBezTo>
                    <a:pt x="167" y="123"/>
                    <a:pt x="167" y="125"/>
                    <a:pt x="168" y="125"/>
                  </a:cubicBezTo>
                  <a:cubicBezTo>
                    <a:pt x="169" y="124"/>
                    <a:pt x="170" y="122"/>
                    <a:pt x="168" y="122"/>
                  </a:cubicBezTo>
                  <a:cubicBezTo>
                    <a:pt x="168" y="122"/>
                    <a:pt x="168" y="122"/>
                    <a:pt x="168" y="122"/>
                  </a:cubicBezTo>
                  <a:close/>
                  <a:moveTo>
                    <a:pt x="203" y="150"/>
                  </a:moveTo>
                  <a:cubicBezTo>
                    <a:pt x="204" y="151"/>
                    <a:pt x="205" y="151"/>
                    <a:pt x="206" y="152"/>
                  </a:cubicBezTo>
                  <a:cubicBezTo>
                    <a:pt x="206" y="150"/>
                    <a:pt x="203" y="149"/>
                    <a:pt x="203" y="150"/>
                  </a:cubicBezTo>
                  <a:close/>
                  <a:moveTo>
                    <a:pt x="258" y="224"/>
                  </a:moveTo>
                  <a:cubicBezTo>
                    <a:pt x="257" y="224"/>
                    <a:pt x="256" y="223"/>
                    <a:pt x="255" y="224"/>
                  </a:cubicBezTo>
                  <a:cubicBezTo>
                    <a:pt x="255" y="226"/>
                    <a:pt x="258" y="226"/>
                    <a:pt x="258" y="224"/>
                  </a:cubicBezTo>
                  <a:close/>
                  <a:moveTo>
                    <a:pt x="268" y="224"/>
                  </a:moveTo>
                  <a:cubicBezTo>
                    <a:pt x="269" y="224"/>
                    <a:pt x="271" y="224"/>
                    <a:pt x="271" y="223"/>
                  </a:cubicBezTo>
                  <a:cubicBezTo>
                    <a:pt x="271" y="223"/>
                    <a:pt x="271" y="222"/>
                    <a:pt x="271" y="222"/>
                  </a:cubicBezTo>
                  <a:cubicBezTo>
                    <a:pt x="270" y="222"/>
                    <a:pt x="268" y="219"/>
                    <a:pt x="267" y="221"/>
                  </a:cubicBezTo>
                  <a:cubicBezTo>
                    <a:pt x="268" y="222"/>
                    <a:pt x="268" y="222"/>
                    <a:pt x="268" y="224"/>
                  </a:cubicBezTo>
                  <a:close/>
                  <a:moveTo>
                    <a:pt x="169" y="430"/>
                  </a:moveTo>
                  <a:cubicBezTo>
                    <a:pt x="170" y="428"/>
                    <a:pt x="169" y="427"/>
                    <a:pt x="167" y="427"/>
                  </a:cubicBezTo>
                  <a:cubicBezTo>
                    <a:pt x="167" y="429"/>
                    <a:pt x="167" y="431"/>
                    <a:pt x="169" y="430"/>
                  </a:cubicBezTo>
                  <a:close/>
                  <a:moveTo>
                    <a:pt x="171" y="442"/>
                  </a:moveTo>
                  <a:cubicBezTo>
                    <a:pt x="172" y="443"/>
                    <a:pt x="174" y="443"/>
                    <a:pt x="175" y="442"/>
                  </a:cubicBezTo>
                  <a:cubicBezTo>
                    <a:pt x="175" y="441"/>
                    <a:pt x="175" y="441"/>
                    <a:pt x="174" y="440"/>
                  </a:cubicBezTo>
                  <a:cubicBezTo>
                    <a:pt x="173" y="440"/>
                    <a:pt x="172" y="440"/>
                    <a:pt x="172" y="440"/>
                  </a:cubicBezTo>
                  <a:cubicBezTo>
                    <a:pt x="170" y="440"/>
                    <a:pt x="168" y="440"/>
                    <a:pt x="167" y="440"/>
                  </a:cubicBezTo>
                  <a:cubicBezTo>
                    <a:pt x="166" y="440"/>
                    <a:pt x="166" y="440"/>
                    <a:pt x="166" y="440"/>
                  </a:cubicBezTo>
                  <a:cubicBezTo>
                    <a:pt x="167" y="440"/>
                    <a:pt x="168" y="441"/>
                    <a:pt x="168" y="442"/>
                  </a:cubicBezTo>
                  <a:cubicBezTo>
                    <a:pt x="169" y="443"/>
                    <a:pt x="170" y="442"/>
                    <a:pt x="170" y="442"/>
                  </a:cubicBezTo>
                  <a:cubicBezTo>
                    <a:pt x="170" y="442"/>
                    <a:pt x="170" y="442"/>
                    <a:pt x="170" y="442"/>
                  </a:cubicBezTo>
                  <a:cubicBezTo>
                    <a:pt x="170" y="442"/>
                    <a:pt x="171" y="442"/>
                    <a:pt x="171" y="442"/>
                  </a:cubicBezTo>
                  <a:close/>
                  <a:moveTo>
                    <a:pt x="166" y="435"/>
                  </a:moveTo>
                  <a:cubicBezTo>
                    <a:pt x="165" y="436"/>
                    <a:pt x="165" y="436"/>
                    <a:pt x="166" y="437"/>
                  </a:cubicBezTo>
                  <a:cubicBezTo>
                    <a:pt x="166" y="438"/>
                    <a:pt x="169" y="439"/>
                    <a:pt x="169" y="437"/>
                  </a:cubicBezTo>
                  <a:cubicBezTo>
                    <a:pt x="167" y="437"/>
                    <a:pt x="168" y="435"/>
                    <a:pt x="166" y="435"/>
                  </a:cubicBezTo>
                  <a:close/>
                  <a:moveTo>
                    <a:pt x="711" y="329"/>
                  </a:moveTo>
                  <a:cubicBezTo>
                    <a:pt x="699" y="320"/>
                    <a:pt x="699" y="320"/>
                    <a:pt x="699" y="320"/>
                  </a:cubicBezTo>
                  <a:cubicBezTo>
                    <a:pt x="703" y="325"/>
                    <a:pt x="706" y="326"/>
                    <a:pt x="708" y="327"/>
                  </a:cubicBezTo>
                  <a:cubicBezTo>
                    <a:pt x="711" y="329"/>
                    <a:pt x="705" y="325"/>
                    <a:pt x="711" y="329"/>
                  </a:cubicBezTo>
                  <a:close/>
                  <a:moveTo>
                    <a:pt x="840" y="611"/>
                  </a:moveTo>
                  <a:cubicBezTo>
                    <a:pt x="839" y="617"/>
                    <a:pt x="836" y="621"/>
                    <a:pt x="833" y="626"/>
                  </a:cubicBezTo>
                  <a:cubicBezTo>
                    <a:pt x="831" y="631"/>
                    <a:pt x="825" y="632"/>
                    <a:pt x="823" y="636"/>
                  </a:cubicBezTo>
                  <a:cubicBezTo>
                    <a:pt x="820" y="641"/>
                    <a:pt x="823" y="644"/>
                    <a:pt x="826" y="648"/>
                  </a:cubicBezTo>
                  <a:cubicBezTo>
                    <a:pt x="823" y="651"/>
                    <a:pt x="823" y="654"/>
                    <a:pt x="822" y="657"/>
                  </a:cubicBezTo>
                  <a:cubicBezTo>
                    <a:pt x="821" y="660"/>
                    <a:pt x="820" y="662"/>
                    <a:pt x="817" y="665"/>
                  </a:cubicBezTo>
                  <a:cubicBezTo>
                    <a:pt x="810" y="671"/>
                    <a:pt x="811" y="671"/>
                    <a:pt x="817" y="676"/>
                  </a:cubicBezTo>
                  <a:cubicBezTo>
                    <a:pt x="821" y="680"/>
                    <a:pt x="827" y="685"/>
                    <a:pt x="829" y="690"/>
                  </a:cubicBezTo>
                  <a:cubicBezTo>
                    <a:pt x="833" y="696"/>
                    <a:pt x="829" y="699"/>
                    <a:pt x="823" y="703"/>
                  </a:cubicBezTo>
                  <a:cubicBezTo>
                    <a:pt x="819" y="706"/>
                    <a:pt x="821" y="707"/>
                    <a:pt x="815" y="705"/>
                  </a:cubicBezTo>
                  <a:cubicBezTo>
                    <a:pt x="812" y="703"/>
                    <a:pt x="811" y="701"/>
                    <a:pt x="808" y="700"/>
                  </a:cubicBezTo>
                  <a:cubicBezTo>
                    <a:pt x="804" y="699"/>
                    <a:pt x="802" y="698"/>
                    <a:pt x="799" y="696"/>
                  </a:cubicBezTo>
                  <a:cubicBezTo>
                    <a:pt x="797" y="695"/>
                    <a:pt x="792" y="690"/>
                    <a:pt x="790" y="690"/>
                  </a:cubicBezTo>
                  <a:cubicBezTo>
                    <a:pt x="783" y="690"/>
                    <a:pt x="788" y="694"/>
                    <a:pt x="786" y="697"/>
                  </a:cubicBezTo>
                  <a:cubicBezTo>
                    <a:pt x="785" y="699"/>
                    <a:pt x="784" y="699"/>
                    <a:pt x="782" y="699"/>
                  </a:cubicBezTo>
                  <a:cubicBezTo>
                    <a:pt x="782" y="699"/>
                    <a:pt x="782" y="699"/>
                    <a:pt x="782" y="699"/>
                  </a:cubicBezTo>
                  <a:cubicBezTo>
                    <a:pt x="784" y="704"/>
                    <a:pt x="788" y="708"/>
                    <a:pt x="789" y="713"/>
                  </a:cubicBezTo>
                  <a:cubicBezTo>
                    <a:pt x="789" y="718"/>
                    <a:pt x="783" y="720"/>
                    <a:pt x="783" y="725"/>
                  </a:cubicBezTo>
                  <a:cubicBezTo>
                    <a:pt x="783" y="727"/>
                    <a:pt x="787" y="729"/>
                    <a:pt x="788" y="732"/>
                  </a:cubicBezTo>
                  <a:cubicBezTo>
                    <a:pt x="788" y="734"/>
                    <a:pt x="788" y="737"/>
                    <a:pt x="789" y="739"/>
                  </a:cubicBezTo>
                  <a:cubicBezTo>
                    <a:pt x="789" y="741"/>
                    <a:pt x="788" y="746"/>
                    <a:pt x="789" y="747"/>
                  </a:cubicBezTo>
                  <a:cubicBezTo>
                    <a:pt x="791" y="749"/>
                    <a:pt x="794" y="748"/>
                    <a:pt x="797" y="749"/>
                  </a:cubicBezTo>
                  <a:cubicBezTo>
                    <a:pt x="806" y="751"/>
                    <a:pt x="801" y="754"/>
                    <a:pt x="801" y="761"/>
                  </a:cubicBezTo>
                  <a:cubicBezTo>
                    <a:pt x="801" y="766"/>
                    <a:pt x="804" y="772"/>
                    <a:pt x="803" y="777"/>
                  </a:cubicBezTo>
                  <a:cubicBezTo>
                    <a:pt x="799" y="777"/>
                    <a:pt x="796" y="774"/>
                    <a:pt x="791" y="775"/>
                  </a:cubicBezTo>
                  <a:cubicBezTo>
                    <a:pt x="788" y="775"/>
                    <a:pt x="779" y="777"/>
                    <a:pt x="778" y="781"/>
                  </a:cubicBezTo>
                  <a:cubicBezTo>
                    <a:pt x="777" y="783"/>
                    <a:pt x="779" y="785"/>
                    <a:pt x="779" y="787"/>
                  </a:cubicBezTo>
                  <a:cubicBezTo>
                    <a:pt x="779" y="790"/>
                    <a:pt x="778" y="791"/>
                    <a:pt x="776" y="793"/>
                  </a:cubicBezTo>
                  <a:cubicBezTo>
                    <a:pt x="774" y="796"/>
                    <a:pt x="767" y="799"/>
                    <a:pt x="767" y="803"/>
                  </a:cubicBezTo>
                  <a:cubicBezTo>
                    <a:pt x="769" y="803"/>
                    <a:pt x="772" y="804"/>
                    <a:pt x="774" y="805"/>
                  </a:cubicBezTo>
                  <a:cubicBezTo>
                    <a:pt x="771" y="807"/>
                    <a:pt x="757" y="807"/>
                    <a:pt x="764" y="815"/>
                  </a:cubicBezTo>
                  <a:cubicBezTo>
                    <a:pt x="766" y="818"/>
                    <a:pt x="768" y="815"/>
                    <a:pt x="771" y="817"/>
                  </a:cubicBezTo>
                  <a:cubicBezTo>
                    <a:pt x="774" y="819"/>
                    <a:pt x="771" y="822"/>
                    <a:pt x="768" y="821"/>
                  </a:cubicBezTo>
                  <a:cubicBezTo>
                    <a:pt x="768" y="823"/>
                    <a:pt x="768" y="824"/>
                    <a:pt x="768" y="825"/>
                  </a:cubicBezTo>
                  <a:cubicBezTo>
                    <a:pt x="765" y="826"/>
                    <a:pt x="765" y="830"/>
                    <a:pt x="761" y="831"/>
                  </a:cubicBezTo>
                  <a:cubicBezTo>
                    <a:pt x="761" y="827"/>
                    <a:pt x="751" y="821"/>
                    <a:pt x="750" y="828"/>
                  </a:cubicBezTo>
                  <a:cubicBezTo>
                    <a:pt x="749" y="835"/>
                    <a:pt x="760" y="835"/>
                    <a:pt x="761" y="843"/>
                  </a:cubicBezTo>
                  <a:cubicBezTo>
                    <a:pt x="757" y="845"/>
                    <a:pt x="746" y="844"/>
                    <a:pt x="751" y="853"/>
                  </a:cubicBezTo>
                  <a:cubicBezTo>
                    <a:pt x="747" y="855"/>
                    <a:pt x="745" y="860"/>
                    <a:pt x="747" y="864"/>
                  </a:cubicBezTo>
                  <a:cubicBezTo>
                    <a:pt x="748" y="867"/>
                    <a:pt x="749" y="867"/>
                    <a:pt x="749" y="871"/>
                  </a:cubicBezTo>
                  <a:cubicBezTo>
                    <a:pt x="749" y="872"/>
                    <a:pt x="749" y="872"/>
                    <a:pt x="748" y="873"/>
                  </a:cubicBezTo>
                  <a:cubicBezTo>
                    <a:pt x="749" y="874"/>
                    <a:pt x="749" y="874"/>
                    <a:pt x="750" y="874"/>
                  </a:cubicBezTo>
                  <a:cubicBezTo>
                    <a:pt x="752" y="876"/>
                    <a:pt x="752" y="878"/>
                    <a:pt x="755" y="879"/>
                  </a:cubicBezTo>
                  <a:cubicBezTo>
                    <a:pt x="757" y="875"/>
                    <a:pt x="756" y="872"/>
                    <a:pt x="760" y="869"/>
                  </a:cubicBezTo>
                  <a:cubicBezTo>
                    <a:pt x="762" y="867"/>
                    <a:pt x="765" y="866"/>
                    <a:pt x="768" y="869"/>
                  </a:cubicBezTo>
                  <a:cubicBezTo>
                    <a:pt x="771" y="872"/>
                    <a:pt x="770" y="875"/>
                    <a:pt x="770" y="879"/>
                  </a:cubicBezTo>
                  <a:cubicBezTo>
                    <a:pt x="771" y="882"/>
                    <a:pt x="772" y="885"/>
                    <a:pt x="772" y="889"/>
                  </a:cubicBezTo>
                  <a:cubicBezTo>
                    <a:pt x="773" y="890"/>
                    <a:pt x="773" y="893"/>
                    <a:pt x="772" y="894"/>
                  </a:cubicBezTo>
                  <a:cubicBezTo>
                    <a:pt x="772" y="896"/>
                    <a:pt x="771" y="896"/>
                    <a:pt x="770" y="898"/>
                  </a:cubicBezTo>
                  <a:cubicBezTo>
                    <a:pt x="769" y="900"/>
                    <a:pt x="769" y="899"/>
                    <a:pt x="769" y="902"/>
                  </a:cubicBezTo>
                  <a:cubicBezTo>
                    <a:pt x="769" y="905"/>
                    <a:pt x="769" y="905"/>
                    <a:pt x="768" y="907"/>
                  </a:cubicBezTo>
                  <a:cubicBezTo>
                    <a:pt x="768" y="911"/>
                    <a:pt x="770" y="911"/>
                    <a:pt x="772" y="914"/>
                  </a:cubicBezTo>
                  <a:cubicBezTo>
                    <a:pt x="773" y="916"/>
                    <a:pt x="778" y="922"/>
                    <a:pt x="774" y="922"/>
                  </a:cubicBezTo>
                  <a:cubicBezTo>
                    <a:pt x="773" y="920"/>
                    <a:pt x="770" y="920"/>
                    <a:pt x="768" y="921"/>
                  </a:cubicBezTo>
                  <a:cubicBezTo>
                    <a:pt x="766" y="923"/>
                    <a:pt x="767" y="923"/>
                    <a:pt x="768" y="926"/>
                  </a:cubicBezTo>
                  <a:cubicBezTo>
                    <a:pt x="769" y="932"/>
                    <a:pt x="763" y="934"/>
                    <a:pt x="758" y="933"/>
                  </a:cubicBezTo>
                  <a:cubicBezTo>
                    <a:pt x="756" y="933"/>
                    <a:pt x="755" y="932"/>
                    <a:pt x="753" y="931"/>
                  </a:cubicBezTo>
                  <a:cubicBezTo>
                    <a:pt x="751" y="930"/>
                    <a:pt x="749" y="930"/>
                    <a:pt x="746" y="930"/>
                  </a:cubicBezTo>
                  <a:cubicBezTo>
                    <a:pt x="741" y="930"/>
                    <a:pt x="738" y="930"/>
                    <a:pt x="735" y="934"/>
                  </a:cubicBezTo>
                  <a:cubicBezTo>
                    <a:pt x="732" y="932"/>
                    <a:pt x="730" y="931"/>
                    <a:pt x="727" y="931"/>
                  </a:cubicBezTo>
                  <a:cubicBezTo>
                    <a:pt x="724" y="931"/>
                    <a:pt x="721" y="931"/>
                    <a:pt x="718" y="931"/>
                  </a:cubicBezTo>
                  <a:cubicBezTo>
                    <a:pt x="714" y="933"/>
                    <a:pt x="713" y="940"/>
                    <a:pt x="719" y="940"/>
                  </a:cubicBezTo>
                  <a:cubicBezTo>
                    <a:pt x="720" y="940"/>
                    <a:pt x="725" y="939"/>
                    <a:pt x="723" y="943"/>
                  </a:cubicBezTo>
                  <a:cubicBezTo>
                    <a:pt x="722" y="945"/>
                    <a:pt x="717" y="943"/>
                    <a:pt x="716" y="945"/>
                  </a:cubicBezTo>
                  <a:cubicBezTo>
                    <a:pt x="715" y="947"/>
                    <a:pt x="718" y="948"/>
                    <a:pt x="718" y="951"/>
                  </a:cubicBezTo>
                  <a:cubicBezTo>
                    <a:pt x="717" y="956"/>
                    <a:pt x="713" y="950"/>
                    <a:pt x="711" y="949"/>
                  </a:cubicBezTo>
                  <a:cubicBezTo>
                    <a:pt x="711" y="952"/>
                    <a:pt x="710" y="953"/>
                    <a:pt x="711" y="956"/>
                  </a:cubicBezTo>
                  <a:cubicBezTo>
                    <a:pt x="712" y="961"/>
                    <a:pt x="712" y="963"/>
                    <a:pt x="709" y="966"/>
                  </a:cubicBezTo>
                  <a:cubicBezTo>
                    <a:pt x="706" y="970"/>
                    <a:pt x="706" y="967"/>
                    <a:pt x="702" y="966"/>
                  </a:cubicBezTo>
                  <a:cubicBezTo>
                    <a:pt x="701" y="966"/>
                    <a:pt x="700" y="966"/>
                    <a:pt x="698" y="967"/>
                  </a:cubicBezTo>
                  <a:cubicBezTo>
                    <a:pt x="699" y="967"/>
                    <a:pt x="699" y="967"/>
                    <a:pt x="699" y="968"/>
                  </a:cubicBezTo>
                  <a:cubicBezTo>
                    <a:pt x="702" y="970"/>
                    <a:pt x="704" y="974"/>
                    <a:pt x="707" y="974"/>
                  </a:cubicBezTo>
                  <a:cubicBezTo>
                    <a:pt x="709" y="980"/>
                    <a:pt x="708" y="982"/>
                    <a:pt x="703" y="983"/>
                  </a:cubicBezTo>
                  <a:cubicBezTo>
                    <a:pt x="698" y="985"/>
                    <a:pt x="698" y="988"/>
                    <a:pt x="699" y="993"/>
                  </a:cubicBezTo>
                  <a:cubicBezTo>
                    <a:pt x="703" y="993"/>
                    <a:pt x="703" y="997"/>
                    <a:pt x="704" y="999"/>
                  </a:cubicBezTo>
                  <a:cubicBezTo>
                    <a:pt x="706" y="1003"/>
                    <a:pt x="705" y="1001"/>
                    <a:pt x="708" y="1003"/>
                  </a:cubicBezTo>
                  <a:cubicBezTo>
                    <a:pt x="710" y="1003"/>
                    <a:pt x="712" y="1003"/>
                    <a:pt x="713" y="1005"/>
                  </a:cubicBezTo>
                  <a:cubicBezTo>
                    <a:pt x="716" y="998"/>
                    <a:pt x="720" y="1001"/>
                    <a:pt x="723" y="1006"/>
                  </a:cubicBezTo>
                  <a:cubicBezTo>
                    <a:pt x="723" y="1007"/>
                    <a:pt x="724" y="1010"/>
                    <a:pt x="725" y="1011"/>
                  </a:cubicBezTo>
                  <a:cubicBezTo>
                    <a:pt x="728" y="1014"/>
                    <a:pt x="728" y="1010"/>
                    <a:pt x="731" y="1010"/>
                  </a:cubicBezTo>
                  <a:cubicBezTo>
                    <a:pt x="740" y="1012"/>
                    <a:pt x="731" y="1028"/>
                    <a:pt x="734" y="1031"/>
                  </a:cubicBezTo>
                  <a:cubicBezTo>
                    <a:pt x="735" y="1030"/>
                    <a:pt x="736" y="1028"/>
                    <a:pt x="736" y="1027"/>
                  </a:cubicBezTo>
                  <a:cubicBezTo>
                    <a:pt x="739" y="1027"/>
                    <a:pt x="737" y="1030"/>
                    <a:pt x="738" y="1030"/>
                  </a:cubicBezTo>
                  <a:cubicBezTo>
                    <a:pt x="740" y="1031"/>
                    <a:pt x="741" y="1029"/>
                    <a:pt x="744" y="1030"/>
                  </a:cubicBezTo>
                  <a:cubicBezTo>
                    <a:pt x="749" y="1032"/>
                    <a:pt x="743" y="1038"/>
                    <a:pt x="745" y="1042"/>
                  </a:cubicBezTo>
                  <a:cubicBezTo>
                    <a:pt x="745" y="1043"/>
                    <a:pt x="747" y="1042"/>
                    <a:pt x="747" y="1042"/>
                  </a:cubicBezTo>
                  <a:cubicBezTo>
                    <a:pt x="748" y="1043"/>
                    <a:pt x="747" y="1044"/>
                    <a:pt x="748" y="1045"/>
                  </a:cubicBezTo>
                  <a:cubicBezTo>
                    <a:pt x="749" y="1048"/>
                    <a:pt x="749" y="1050"/>
                    <a:pt x="747" y="1053"/>
                  </a:cubicBezTo>
                  <a:cubicBezTo>
                    <a:pt x="746" y="1055"/>
                    <a:pt x="740" y="1059"/>
                    <a:pt x="738" y="1060"/>
                  </a:cubicBezTo>
                  <a:cubicBezTo>
                    <a:pt x="737" y="1058"/>
                    <a:pt x="736" y="1057"/>
                    <a:pt x="737" y="1055"/>
                  </a:cubicBezTo>
                  <a:cubicBezTo>
                    <a:pt x="733" y="1054"/>
                    <a:pt x="730" y="1057"/>
                    <a:pt x="726" y="1057"/>
                  </a:cubicBezTo>
                  <a:cubicBezTo>
                    <a:pt x="725" y="1057"/>
                    <a:pt x="722" y="1054"/>
                    <a:pt x="722" y="1058"/>
                  </a:cubicBezTo>
                  <a:cubicBezTo>
                    <a:pt x="722" y="1061"/>
                    <a:pt x="723" y="1062"/>
                    <a:pt x="726" y="1062"/>
                  </a:cubicBezTo>
                  <a:cubicBezTo>
                    <a:pt x="727" y="1067"/>
                    <a:pt x="724" y="1069"/>
                    <a:pt x="723" y="1074"/>
                  </a:cubicBezTo>
                  <a:cubicBezTo>
                    <a:pt x="722" y="1078"/>
                    <a:pt x="725" y="1082"/>
                    <a:pt x="726" y="1085"/>
                  </a:cubicBezTo>
                  <a:cubicBezTo>
                    <a:pt x="726" y="1087"/>
                    <a:pt x="726" y="1088"/>
                    <a:pt x="727" y="1088"/>
                  </a:cubicBezTo>
                  <a:cubicBezTo>
                    <a:pt x="727" y="1088"/>
                    <a:pt x="727" y="1088"/>
                    <a:pt x="727" y="1088"/>
                  </a:cubicBezTo>
                  <a:cubicBezTo>
                    <a:pt x="726" y="1088"/>
                    <a:pt x="726" y="1088"/>
                    <a:pt x="726" y="1088"/>
                  </a:cubicBezTo>
                  <a:cubicBezTo>
                    <a:pt x="726" y="1088"/>
                    <a:pt x="726" y="1089"/>
                    <a:pt x="726" y="1089"/>
                  </a:cubicBezTo>
                  <a:cubicBezTo>
                    <a:pt x="725" y="1089"/>
                    <a:pt x="725" y="1089"/>
                    <a:pt x="725" y="1089"/>
                  </a:cubicBezTo>
                  <a:cubicBezTo>
                    <a:pt x="725" y="1089"/>
                    <a:pt x="725" y="1089"/>
                    <a:pt x="725" y="1089"/>
                  </a:cubicBezTo>
                  <a:cubicBezTo>
                    <a:pt x="725" y="1089"/>
                    <a:pt x="724" y="1089"/>
                    <a:pt x="724" y="1089"/>
                  </a:cubicBezTo>
                  <a:cubicBezTo>
                    <a:pt x="724" y="1089"/>
                    <a:pt x="724" y="1089"/>
                    <a:pt x="724" y="1089"/>
                  </a:cubicBezTo>
                  <a:cubicBezTo>
                    <a:pt x="724" y="1089"/>
                    <a:pt x="723" y="1089"/>
                    <a:pt x="723" y="1089"/>
                  </a:cubicBezTo>
                  <a:cubicBezTo>
                    <a:pt x="723" y="1089"/>
                    <a:pt x="723" y="1089"/>
                    <a:pt x="723" y="1089"/>
                  </a:cubicBezTo>
                  <a:cubicBezTo>
                    <a:pt x="723" y="1089"/>
                    <a:pt x="722" y="1089"/>
                    <a:pt x="722" y="1089"/>
                  </a:cubicBezTo>
                  <a:cubicBezTo>
                    <a:pt x="722" y="1089"/>
                    <a:pt x="722" y="1089"/>
                    <a:pt x="722" y="1089"/>
                  </a:cubicBezTo>
                  <a:cubicBezTo>
                    <a:pt x="722" y="1089"/>
                    <a:pt x="722" y="1089"/>
                    <a:pt x="721" y="1089"/>
                  </a:cubicBezTo>
                  <a:cubicBezTo>
                    <a:pt x="721" y="1089"/>
                    <a:pt x="721" y="1089"/>
                    <a:pt x="721" y="1089"/>
                  </a:cubicBezTo>
                  <a:cubicBezTo>
                    <a:pt x="721" y="1089"/>
                    <a:pt x="721" y="1089"/>
                    <a:pt x="720" y="1089"/>
                  </a:cubicBezTo>
                  <a:cubicBezTo>
                    <a:pt x="720" y="1090"/>
                    <a:pt x="720" y="1090"/>
                    <a:pt x="719" y="1090"/>
                  </a:cubicBezTo>
                  <a:cubicBezTo>
                    <a:pt x="714" y="1092"/>
                    <a:pt x="713" y="1092"/>
                    <a:pt x="707" y="1093"/>
                  </a:cubicBezTo>
                  <a:cubicBezTo>
                    <a:pt x="705" y="1092"/>
                    <a:pt x="705" y="1092"/>
                    <a:pt x="705" y="1092"/>
                  </a:cubicBezTo>
                  <a:cubicBezTo>
                    <a:pt x="705" y="1093"/>
                    <a:pt x="705" y="1093"/>
                    <a:pt x="704" y="1093"/>
                  </a:cubicBezTo>
                  <a:cubicBezTo>
                    <a:pt x="704" y="1096"/>
                    <a:pt x="706" y="1096"/>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9"/>
                    <a:pt x="707" y="1099"/>
                    <a:pt x="707" y="1099"/>
                  </a:cubicBezTo>
                  <a:cubicBezTo>
                    <a:pt x="708" y="1101"/>
                    <a:pt x="708" y="1102"/>
                    <a:pt x="709" y="1104"/>
                  </a:cubicBezTo>
                  <a:cubicBezTo>
                    <a:pt x="709" y="1104"/>
                    <a:pt x="709" y="1105"/>
                    <a:pt x="709" y="1105"/>
                  </a:cubicBezTo>
                  <a:cubicBezTo>
                    <a:pt x="710" y="1109"/>
                    <a:pt x="710" y="1110"/>
                    <a:pt x="710" y="1110"/>
                  </a:cubicBezTo>
                  <a:cubicBezTo>
                    <a:pt x="710" y="1110"/>
                    <a:pt x="710" y="1110"/>
                    <a:pt x="710" y="1110"/>
                  </a:cubicBezTo>
                  <a:cubicBezTo>
                    <a:pt x="705" y="1108"/>
                    <a:pt x="688" y="1088"/>
                    <a:pt x="683" y="1087"/>
                  </a:cubicBezTo>
                  <a:cubicBezTo>
                    <a:pt x="677" y="1085"/>
                    <a:pt x="678" y="1079"/>
                    <a:pt x="671" y="1079"/>
                  </a:cubicBezTo>
                  <a:cubicBezTo>
                    <a:pt x="669" y="1079"/>
                    <a:pt x="667" y="1079"/>
                    <a:pt x="667" y="1078"/>
                  </a:cubicBezTo>
                  <a:cubicBezTo>
                    <a:pt x="666" y="1077"/>
                    <a:pt x="664" y="1077"/>
                    <a:pt x="662" y="1077"/>
                  </a:cubicBezTo>
                  <a:cubicBezTo>
                    <a:pt x="662" y="1076"/>
                    <a:pt x="661" y="1076"/>
                    <a:pt x="660" y="1076"/>
                  </a:cubicBezTo>
                  <a:cubicBezTo>
                    <a:pt x="660" y="1075"/>
                    <a:pt x="659" y="1075"/>
                    <a:pt x="659" y="1074"/>
                  </a:cubicBezTo>
                  <a:cubicBezTo>
                    <a:pt x="659" y="1074"/>
                    <a:pt x="658" y="1074"/>
                    <a:pt x="658" y="1074"/>
                  </a:cubicBezTo>
                  <a:cubicBezTo>
                    <a:pt x="655" y="1074"/>
                    <a:pt x="654" y="1072"/>
                    <a:pt x="651" y="1072"/>
                  </a:cubicBezTo>
                  <a:cubicBezTo>
                    <a:pt x="652" y="1071"/>
                    <a:pt x="649" y="1071"/>
                    <a:pt x="649" y="1070"/>
                  </a:cubicBezTo>
                  <a:cubicBezTo>
                    <a:pt x="648" y="1070"/>
                    <a:pt x="648" y="1068"/>
                    <a:pt x="647" y="1069"/>
                  </a:cubicBezTo>
                  <a:cubicBezTo>
                    <a:pt x="643" y="1069"/>
                    <a:pt x="641" y="1069"/>
                    <a:pt x="638" y="1069"/>
                  </a:cubicBezTo>
                  <a:cubicBezTo>
                    <a:pt x="636" y="1069"/>
                    <a:pt x="635" y="1070"/>
                    <a:pt x="633" y="1070"/>
                  </a:cubicBezTo>
                  <a:cubicBezTo>
                    <a:pt x="630" y="1070"/>
                    <a:pt x="629" y="1069"/>
                    <a:pt x="626" y="1069"/>
                  </a:cubicBezTo>
                  <a:cubicBezTo>
                    <a:pt x="626" y="1068"/>
                    <a:pt x="626" y="1068"/>
                    <a:pt x="626" y="1068"/>
                  </a:cubicBezTo>
                  <a:cubicBezTo>
                    <a:pt x="625" y="1068"/>
                    <a:pt x="624" y="1068"/>
                    <a:pt x="624" y="1067"/>
                  </a:cubicBezTo>
                  <a:cubicBezTo>
                    <a:pt x="623" y="1067"/>
                    <a:pt x="623" y="1066"/>
                    <a:pt x="623" y="1065"/>
                  </a:cubicBezTo>
                  <a:cubicBezTo>
                    <a:pt x="621" y="1065"/>
                    <a:pt x="619" y="1064"/>
                    <a:pt x="617" y="1064"/>
                  </a:cubicBezTo>
                  <a:cubicBezTo>
                    <a:pt x="617" y="1063"/>
                    <a:pt x="617" y="1063"/>
                    <a:pt x="617" y="1063"/>
                  </a:cubicBezTo>
                  <a:cubicBezTo>
                    <a:pt x="616" y="1063"/>
                    <a:pt x="616" y="1062"/>
                    <a:pt x="615" y="1062"/>
                  </a:cubicBezTo>
                  <a:cubicBezTo>
                    <a:pt x="615" y="1061"/>
                    <a:pt x="615" y="1061"/>
                    <a:pt x="615" y="1061"/>
                  </a:cubicBezTo>
                  <a:cubicBezTo>
                    <a:pt x="614" y="1061"/>
                    <a:pt x="614" y="1060"/>
                    <a:pt x="612" y="1060"/>
                  </a:cubicBezTo>
                  <a:cubicBezTo>
                    <a:pt x="612" y="1062"/>
                    <a:pt x="615" y="1063"/>
                    <a:pt x="612" y="1063"/>
                  </a:cubicBezTo>
                  <a:cubicBezTo>
                    <a:pt x="611" y="1063"/>
                    <a:pt x="610" y="1063"/>
                    <a:pt x="610" y="1064"/>
                  </a:cubicBezTo>
                  <a:cubicBezTo>
                    <a:pt x="604" y="1064"/>
                    <a:pt x="604" y="1064"/>
                    <a:pt x="604" y="1064"/>
                  </a:cubicBezTo>
                  <a:cubicBezTo>
                    <a:pt x="603" y="1064"/>
                    <a:pt x="603" y="1063"/>
                    <a:pt x="603" y="1063"/>
                  </a:cubicBezTo>
                  <a:cubicBezTo>
                    <a:pt x="602" y="1063"/>
                    <a:pt x="602" y="1064"/>
                    <a:pt x="601" y="1064"/>
                  </a:cubicBezTo>
                  <a:cubicBezTo>
                    <a:pt x="602" y="1064"/>
                    <a:pt x="600" y="1063"/>
                    <a:pt x="601" y="1063"/>
                  </a:cubicBezTo>
                  <a:cubicBezTo>
                    <a:pt x="600" y="1063"/>
                    <a:pt x="601" y="1063"/>
                    <a:pt x="600" y="1062"/>
                  </a:cubicBezTo>
                  <a:cubicBezTo>
                    <a:pt x="599" y="1062"/>
                    <a:pt x="598" y="1063"/>
                    <a:pt x="597" y="1062"/>
                  </a:cubicBezTo>
                  <a:cubicBezTo>
                    <a:pt x="596" y="1060"/>
                    <a:pt x="594" y="1059"/>
                    <a:pt x="592" y="1058"/>
                  </a:cubicBezTo>
                  <a:cubicBezTo>
                    <a:pt x="592" y="1057"/>
                    <a:pt x="591" y="1056"/>
                    <a:pt x="591" y="1055"/>
                  </a:cubicBezTo>
                  <a:cubicBezTo>
                    <a:pt x="589" y="1054"/>
                    <a:pt x="588" y="1054"/>
                    <a:pt x="587" y="1053"/>
                  </a:cubicBezTo>
                  <a:cubicBezTo>
                    <a:pt x="584" y="1054"/>
                    <a:pt x="584" y="1052"/>
                    <a:pt x="582" y="1052"/>
                  </a:cubicBezTo>
                  <a:cubicBezTo>
                    <a:pt x="577" y="1052"/>
                    <a:pt x="577" y="1052"/>
                    <a:pt x="577" y="1052"/>
                  </a:cubicBezTo>
                  <a:cubicBezTo>
                    <a:pt x="576" y="1052"/>
                    <a:pt x="575" y="1053"/>
                    <a:pt x="573" y="1053"/>
                  </a:cubicBezTo>
                  <a:cubicBezTo>
                    <a:pt x="574" y="1052"/>
                    <a:pt x="571" y="1053"/>
                    <a:pt x="570" y="1053"/>
                  </a:cubicBezTo>
                  <a:cubicBezTo>
                    <a:pt x="570" y="1051"/>
                    <a:pt x="568" y="1051"/>
                    <a:pt x="569" y="1049"/>
                  </a:cubicBezTo>
                  <a:cubicBezTo>
                    <a:pt x="569" y="1048"/>
                    <a:pt x="570" y="1048"/>
                    <a:pt x="571" y="1048"/>
                  </a:cubicBezTo>
                  <a:cubicBezTo>
                    <a:pt x="570" y="1047"/>
                    <a:pt x="572" y="1047"/>
                    <a:pt x="572" y="1047"/>
                  </a:cubicBezTo>
                  <a:cubicBezTo>
                    <a:pt x="572" y="1047"/>
                    <a:pt x="572" y="1046"/>
                    <a:pt x="573" y="1046"/>
                  </a:cubicBezTo>
                  <a:cubicBezTo>
                    <a:pt x="575" y="1046"/>
                    <a:pt x="575" y="1046"/>
                    <a:pt x="575" y="1046"/>
                  </a:cubicBezTo>
                  <a:cubicBezTo>
                    <a:pt x="576" y="1044"/>
                    <a:pt x="578" y="1043"/>
                    <a:pt x="578" y="1041"/>
                  </a:cubicBezTo>
                  <a:cubicBezTo>
                    <a:pt x="576" y="1041"/>
                    <a:pt x="576" y="1044"/>
                    <a:pt x="573" y="1043"/>
                  </a:cubicBezTo>
                  <a:cubicBezTo>
                    <a:pt x="573" y="1043"/>
                    <a:pt x="573" y="1042"/>
                    <a:pt x="572" y="1042"/>
                  </a:cubicBezTo>
                  <a:cubicBezTo>
                    <a:pt x="572" y="1041"/>
                    <a:pt x="572" y="1040"/>
                    <a:pt x="571" y="1040"/>
                  </a:cubicBezTo>
                  <a:cubicBezTo>
                    <a:pt x="570" y="1042"/>
                    <a:pt x="570" y="1045"/>
                    <a:pt x="568" y="1046"/>
                  </a:cubicBezTo>
                  <a:cubicBezTo>
                    <a:pt x="568" y="1041"/>
                    <a:pt x="569" y="1037"/>
                    <a:pt x="573" y="1036"/>
                  </a:cubicBezTo>
                  <a:cubicBezTo>
                    <a:pt x="576" y="1036"/>
                    <a:pt x="576" y="1036"/>
                    <a:pt x="576" y="1036"/>
                  </a:cubicBezTo>
                  <a:cubicBezTo>
                    <a:pt x="578" y="1037"/>
                    <a:pt x="578" y="1038"/>
                    <a:pt x="580" y="1038"/>
                  </a:cubicBezTo>
                  <a:cubicBezTo>
                    <a:pt x="584" y="1038"/>
                    <a:pt x="584" y="1038"/>
                    <a:pt x="584" y="1038"/>
                  </a:cubicBezTo>
                  <a:cubicBezTo>
                    <a:pt x="585" y="1038"/>
                    <a:pt x="586" y="1036"/>
                    <a:pt x="588" y="1037"/>
                  </a:cubicBezTo>
                  <a:cubicBezTo>
                    <a:pt x="588" y="1035"/>
                    <a:pt x="589" y="1034"/>
                    <a:pt x="590" y="1034"/>
                  </a:cubicBezTo>
                  <a:cubicBezTo>
                    <a:pt x="591" y="1035"/>
                    <a:pt x="591" y="1034"/>
                    <a:pt x="591" y="1034"/>
                  </a:cubicBezTo>
                  <a:cubicBezTo>
                    <a:pt x="591" y="1034"/>
                    <a:pt x="591" y="1034"/>
                    <a:pt x="592" y="1033"/>
                  </a:cubicBezTo>
                  <a:cubicBezTo>
                    <a:pt x="592" y="1033"/>
                    <a:pt x="592" y="1033"/>
                    <a:pt x="592" y="1032"/>
                  </a:cubicBezTo>
                  <a:cubicBezTo>
                    <a:pt x="592" y="1032"/>
                    <a:pt x="593" y="1032"/>
                    <a:pt x="593" y="1032"/>
                  </a:cubicBezTo>
                  <a:cubicBezTo>
                    <a:pt x="593" y="1031"/>
                    <a:pt x="593" y="1030"/>
                    <a:pt x="594" y="1030"/>
                  </a:cubicBezTo>
                  <a:cubicBezTo>
                    <a:pt x="593" y="1026"/>
                    <a:pt x="591" y="1023"/>
                    <a:pt x="592" y="1018"/>
                  </a:cubicBezTo>
                  <a:cubicBezTo>
                    <a:pt x="592" y="1018"/>
                    <a:pt x="592" y="1017"/>
                    <a:pt x="592" y="1016"/>
                  </a:cubicBezTo>
                  <a:cubicBezTo>
                    <a:pt x="594" y="1016"/>
                    <a:pt x="594" y="1016"/>
                    <a:pt x="594" y="1016"/>
                  </a:cubicBezTo>
                  <a:cubicBezTo>
                    <a:pt x="594" y="1017"/>
                    <a:pt x="594" y="1016"/>
                    <a:pt x="594" y="1016"/>
                  </a:cubicBezTo>
                  <a:cubicBezTo>
                    <a:pt x="595" y="1016"/>
                    <a:pt x="595" y="1015"/>
                    <a:pt x="595" y="1015"/>
                  </a:cubicBezTo>
                  <a:cubicBezTo>
                    <a:pt x="596" y="1015"/>
                    <a:pt x="595" y="1013"/>
                    <a:pt x="597" y="1013"/>
                  </a:cubicBezTo>
                  <a:cubicBezTo>
                    <a:pt x="597" y="1011"/>
                    <a:pt x="597" y="1008"/>
                    <a:pt x="596" y="1007"/>
                  </a:cubicBezTo>
                  <a:cubicBezTo>
                    <a:pt x="596" y="1005"/>
                    <a:pt x="595" y="1004"/>
                    <a:pt x="595" y="1003"/>
                  </a:cubicBezTo>
                  <a:cubicBezTo>
                    <a:pt x="596" y="1002"/>
                    <a:pt x="596" y="1000"/>
                    <a:pt x="596" y="998"/>
                  </a:cubicBezTo>
                  <a:cubicBezTo>
                    <a:pt x="598" y="999"/>
                    <a:pt x="597" y="997"/>
                    <a:pt x="598" y="997"/>
                  </a:cubicBezTo>
                  <a:cubicBezTo>
                    <a:pt x="599" y="999"/>
                    <a:pt x="600" y="996"/>
                    <a:pt x="601" y="996"/>
                  </a:cubicBezTo>
                  <a:cubicBezTo>
                    <a:pt x="600" y="998"/>
                    <a:pt x="601" y="999"/>
                    <a:pt x="601" y="1001"/>
                  </a:cubicBezTo>
                  <a:cubicBezTo>
                    <a:pt x="601" y="1002"/>
                    <a:pt x="602" y="1002"/>
                    <a:pt x="602" y="1002"/>
                  </a:cubicBezTo>
                  <a:cubicBezTo>
                    <a:pt x="601" y="1003"/>
                    <a:pt x="603" y="1005"/>
                    <a:pt x="603" y="1003"/>
                  </a:cubicBezTo>
                  <a:cubicBezTo>
                    <a:pt x="602" y="1003"/>
                    <a:pt x="603" y="1000"/>
                    <a:pt x="603" y="999"/>
                  </a:cubicBezTo>
                  <a:cubicBezTo>
                    <a:pt x="602" y="999"/>
                    <a:pt x="602" y="998"/>
                    <a:pt x="602" y="998"/>
                  </a:cubicBezTo>
                  <a:cubicBezTo>
                    <a:pt x="602" y="997"/>
                    <a:pt x="602" y="997"/>
                    <a:pt x="601" y="996"/>
                  </a:cubicBezTo>
                  <a:cubicBezTo>
                    <a:pt x="602" y="993"/>
                    <a:pt x="600" y="992"/>
                    <a:pt x="601" y="989"/>
                  </a:cubicBezTo>
                  <a:cubicBezTo>
                    <a:pt x="601" y="989"/>
                    <a:pt x="601" y="988"/>
                    <a:pt x="601" y="988"/>
                  </a:cubicBezTo>
                  <a:cubicBezTo>
                    <a:pt x="601" y="987"/>
                    <a:pt x="601" y="987"/>
                    <a:pt x="601" y="987"/>
                  </a:cubicBezTo>
                  <a:cubicBezTo>
                    <a:pt x="601" y="987"/>
                    <a:pt x="601" y="987"/>
                    <a:pt x="601" y="986"/>
                  </a:cubicBezTo>
                  <a:cubicBezTo>
                    <a:pt x="600" y="986"/>
                    <a:pt x="600" y="987"/>
                    <a:pt x="600" y="986"/>
                  </a:cubicBezTo>
                  <a:cubicBezTo>
                    <a:pt x="600" y="986"/>
                    <a:pt x="600" y="986"/>
                    <a:pt x="600" y="986"/>
                  </a:cubicBezTo>
                  <a:cubicBezTo>
                    <a:pt x="599" y="985"/>
                    <a:pt x="598" y="986"/>
                    <a:pt x="598" y="985"/>
                  </a:cubicBezTo>
                  <a:cubicBezTo>
                    <a:pt x="596" y="985"/>
                    <a:pt x="596" y="983"/>
                    <a:pt x="594" y="983"/>
                  </a:cubicBezTo>
                  <a:cubicBezTo>
                    <a:pt x="593" y="983"/>
                    <a:pt x="593" y="983"/>
                    <a:pt x="592" y="984"/>
                  </a:cubicBezTo>
                  <a:cubicBezTo>
                    <a:pt x="589" y="984"/>
                    <a:pt x="589" y="984"/>
                    <a:pt x="589" y="984"/>
                  </a:cubicBezTo>
                  <a:cubicBezTo>
                    <a:pt x="588" y="984"/>
                    <a:pt x="588" y="983"/>
                    <a:pt x="587" y="983"/>
                  </a:cubicBezTo>
                  <a:cubicBezTo>
                    <a:pt x="587" y="981"/>
                    <a:pt x="585" y="982"/>
                    <a:pt x="585" y="980"/>
                  </a:cubicBezTo>
                  <a:cubicBezTo>
                    <a:pt x="585" y="980"/>
                    <a:pt x="585" y="979"/>
                    <a:pt x="585" y="979"/>
                  </a:cubicBezTo>
                  <a:cubicBezTo>
                    <a:pt x="585" y="979"/>
                    <a:pt x="584" y="979"/>
                    <a:pt x="584" y="979"/>
                  </a:cubicBezTo>
                  <a:cubicBezTo>
                    <a:pt x="584" y="978"/>
                    <a:pt x="583" y="978"/>
                    <a:pt x="583" y="977"/>
                  </a:cubicBezTo>
                  <a:cubicBezTo>
                    <a:pt x="583" y="977"/>
                    <a:pt x="583" y="977"/>
                    <a:pt x="582" y="977"/>
                  </a:cubicBezTo>
                  <a:cubicBezTo>
                    <a:pt x="583" y="976"/>
                    <a:pt x="582" y="976"/>
                    <a:pt x="582" y="976"/>
                  </a:cubicBezTo>
                  <a:cubicBezTo>
                    <a:pt x="582" y="975"/>
                    <a:pt x="581" y="975"/>
                    <a:pt x="581" y="975"/>
                  </a:cubicBezTo>
                  <a:cubicBezTo>
                    <a:pt x="584" y="975"/>
                    <a:pt x="584" y="974"/>
                    <a:pt x="586" y="975"/>
                  </a:cubicBezTo>
                  <a:cubicBezTo>
                    <a:pt x="587" y="975"/>
                    <a:pt x="587" y="974"/>
                    <a:pt x="587" y="974"/>
                  </a:cubicBezTo>
                  <a:cubicBezTo>
                    <a:pt x="588" y="974"/>
                    <a:pt x="588" y="974"/>
                    <a:pt x="588" y="973"/>
                  </a:cubicBezTo>
                  <a:cubicBezTo>
                    <a:pt x="590" y="973"/>
                    <a:pt x="590" y="970"/>
                    <a:pt x="592" y="970"/>
                  </a:cubicBezTo>
                  <a:cubicBezTo>
                    <a:pt x="592" y="969"/>
                    <a:pt x="592" y="968"/>
                    <a:pt x="594" y="968"/>
                  </a:cubicBezTo>
                  <a:cubicBezTo>
                    <a:pt x="594" y="968"/>
                    <a:pt x="594" y="967"/>
                    <a:pt x="594" y="967"/>
                  </a:cubicBezTo>
                  <a:cubicBezTo>
                    <a:pt x="595" y="966"/>
                    <a:pt x="595" y="964"/>
                    <a:pt x="596" y="965"/>
                  </a:cubicBezTo>
                  <a:cubicBezTo>
                    <a:pt x="598" y="965"/>
                    <a:pt x="597" y="968"/>
                    <a:pt x="599" y="967"/>
                  </a:cubicBezTo>
                  <a:cubicBezTo>
                    <a:pt x="601" y="967"/>
                    <a:pt x="601" y="966"/>
                    <a:pt x="603" y="966"/>
                  </a:cubicBezTo>
                  <a:cubicBezTo>
                    <a:pt x="603" y="965"/>
                    <a:pt x="605" y="966"/>
                    <a:pt x="605" y="965"/>
                  </a:cubicBezTo>
                  <a:cubicBezTo>
                    <a:pt x="606" y="965"/>
                    <a:pt x="606" y="964"/>
                    <a:pt x="605" y="963"/>
                  </a:cubicBezTo>
                  <a:cubicBezTo>
                    <a:pt x="604" y="963"/>
                    <a:pt x="602" y="963"/>
                    <a:pt x="601" y="963"/>
                  </a:cubicBezTo>
                  <a:cubicBezTo>
                    <a:pt x="600" y="964"/>
                    <a:pt x="600" y="965"/>
                    <a:pt x="598" y="965"/>
                  </a:cubicBezTo>
                  <a:cubicBezTo>
                    <a:pt x="598" y="959"/>
                    <a:pt x="598" y="959"/>
                    <a:pt x="598" y="959"/>
                  </a:cubicBezTo>
                  <a:cubicBezTo>
                    <a:pt x="599" y="959"/>
                    <a:pt x="600" y="957"/>
                    <a:pt x="601" y="956"/>
                  </a:cubicBezTo>
                  <a:cubicBezTo>
                    <a:pt x="603" y="956"/>
                    <a:pt x="604" y="955"/>
                    <a:pt x="606" y="954"/>
                  </a:cubicBezTo>
                  <a:cubicBezTo>
                    <a:pt x="606" y="952"/>
                    <a:pt x="608" y="953"/>
                    <a:pt x="608" y="951"/>
                  </a:cubicBezTo>
                  <a:cubicBezTo>
                    <a:pt x="610" y="951"/>
                    <a:pt x="610" y="949"/>
                    <a:pt x="611" y="949"/>
                  </a:cubicBezTo>
                  <a:cubicBezTo>
                    <a:pt x="611" y="947"/>
                    <a:pt x="612" y="946"/>
                    <a:pt x="612" y="944"/>
                  </a:cubicBezTo>
                  <a:cubicBezTo>
                    <a:pt x="615" y="944"/>
                    <a:pt x="616" y="943"/>
                    <a:pt x="619" y="943"/>
                  </a:cubicBezTo>
                  <a:cubicBezTo>
                    <a:pt x="619" y="942"/>
                    <a:pt x="619" y="941"/>
                    <a:pt x="618" y="941"/>
                  </a:cubicBezTo>
                  <a:cubicBezTo>
                    <a:pt x="617" y="941"/>
                    <a:pt x="617" y="941"/>
                    <a:pt x="617" y="940"/>
                  </a:cubicBezTo>
                  <a:cubicBezTo>
                    <a:pt x="617" y="939"/>
                    <a:pt x="617" y="938"/>
                    <a:pt x="617" y="938"/>
                  </a:cubicBezTo>
                  <a:cubicBezTo>
                    <a:pt x="617" y="936"/>
                    <a:pt x="616" y="935"/>
                    <a:pt x="616" y="933"/>
                  </a:cubicBezTo>
                  <a:cubicBezTo>
                    <a:pt x="613" y="933"/>
                    <a:pt x="612" y="935"/>
                    <a:pt x="610" y="936"/>
                  </a:cubicBezTo>
                  <a:cubicBezTo>
                    <a:pt x="610" y="936"/>
                    <a:pt x="609" y="937"/>
                    <a:pt x="609" y="938"/>
                  </a:cubicBezTo>
                  <a:cubicBezTo>
                    <a:pt x="609" y="938"/>
                    <a:pt x="608" y="938"/>
                    <a:pt x="608" y="938"/>
                  </a:cubicBezTo>
                  <a:cubicBezTo>
                    <a:pt x="608" y="940"/>
                    <a:pt x="608" y="940"/>
                    <a:pt x="608" y="940"/>
                  </a:cubicBezTo>
                  <a:cubicBezTo>
                    <a:pt x="606" y="939"/>
                    <a:pt x="606" y="941"/>
                    <a:pt x="605" y="941"/>
                  </a:cubicBezTo>
                  <a:cubicBezTo>
                    <a:pt x="605" y="942"/>
                    <a:pt x="604" y="942"/>
                    <a:pt x="603" y="942"/>
                  </a:cubicBezTo>
                  <a:cubicBezTo>
                    <a:pt x="603" y="942"/>
                    <a:pt x="603" y="943"/>
                    <a:pt x="603" y="943"/>
                  </a:cubicBezTo>
                  <a:cubicBezTo>
                    <a:pt x="602" y="942"/>
                    <a:pt x="602" y="943"/>
                    <a:pt x="602" y="943"/>
                  </a:cubicBezTo>
                  <a:cubicBezTo>
                    <a:pt x="600" y="944"/>
                    <a:pt x="600" y="946"/>
                    <a:pt x="597" y="945"/>
                  </a:cubicBezTo>
                  <a:cubicBezTo>
                    <a:pt x="597" y="941"/>
                    <a:pt x="597" y="941"/>
                    <a:pt x="597" y="941"/>
                  </a:cubicBezTo>
                  <a:cubicBezTo>
                    <a:pt x="598" y="941"/>
                    <a:pt x="598" y="941"/>
                    <a:pt x="598" y="940"/>
                  </a:cubicBezTo>
                  <a:cubicBezTo>
                    <a:pt x="599" y="939"/>
                    <a:pt x="600" y="939"/>
                    <a:pt x="600" y="938"/>
                  </a:cubicBezTo>
                  <a:cubicBezTo>
                    <a:pt x="601" y="938"/>
                    <a:pt x="601" y="938"/>
                    <a:pt x="601" y="938"/>
                  </a:cubicBezTo>
                  <a:cubicBezTo>
                    <a:pt x="601" y="937"/>
                    <a:pt x="600" y="938"/>
                    <a:pt x="600" y="938"/>
                  </a:cubicBezTo>
                  <a:cubicBezTo>
                    <a:pt x="598" y="938"/>
                    <a:pt x="598" y="940"/>
                    <a:pt x="597" y="941"/>
                  </a:cubicBezTo>
                  <a:cubicBezTo>
                    <a:pt x="597" y="941"/>
                    <a:pt x="596" y="942"/>
                    <a:pt x="596" y="942"/>
                  </a:cubicBezTo>
                  <a:cubicBezTo>
                    <a:pt x="595" y="944"/>
                    <a:pt x="597" y="943"/>
                    <a:pt x="596" y="945"/>
                  </a:cubicBezTo>
                  <a:cubicBezTo>
                    <a:pt x="595" y="946"/>
                    <a:pt x="594" y="947"/>
                    <a:pt x="593" y="949"/>
                  </a:cubicBezTo>
                  <a:cubicBezTo>
                    <a:pt x="592" y="949"/>
                    <a:pt x="593" y="950"/>
                    <a:pt x="592" y="950"/>
                  </a:cubicBezTo>
                  <a:cubicBezTo>
                    <a:pt x="592" y="950"/>
                    <a:pt x="591" y="950"/>
                    <a:pt x="591" y="950"/>
                  </a:cubicBezTo>
                  <a:cubicBezTo>
                    <a:pt x="591" y="951"/>
                    <a:pt x="590" y="951"/>
                    <a:pt x="589" y="952"/>
                  </a:cubicBezTo>
                  <a:cubicBezTo>
                    <a:pt x="589" y="952"/>
                    <a:pt x="589" y="952"/>
                    <a:pt x="589" y="952"/>
                  </a:cubicBezTo>
                  <a:cubicBezTo>
                    <a:pt x="589" y="949"/>
                    <a:pt x="588" y="948"/>
                    <a:pt x="588" y="946"/>
                  </a:cubicBezTo>
                  <a:cubicBezTo>
                    <a:pt x="588" y="944"/>
                    <a:pt x="586" y="943"/>
                    <a:pt x="585" y="942"/>
                  </a:cubicBezTo>
                  <a:cubicBezTo>
                    <a:pt x="585" y="934"/>
                    <a:pt x="585" y="934"/>
                    <a:pt x="585" y="934"/>
                  </a:cubicBezTo>
                  <a:cubicBezTo>
                    <a:pt x="585" y="933"/>
                    <a:pt x="585" y="933"/>
                    <a:pt x="586" y="933"/>
                  </a:cubicBezTo>
                  <a:cubicBezTo>
                    <a:pt x="586" y="931"/>
                    <a:pt x="585" y="930"/>
                    <a:pt x="585" y="928"/>
                  </a:cubicBezTo>
                  <a:cubicBezTo>
                    <a:pt x="586" y="928"/>
                    <a:pt x="586" y="927"/>
                    <a:pt x="586" y="926"/>
                  </a:cubicBezTo>
                  <a:cubicBezTo>
                    <a:pt x="587" y="926"/>
                    <a:pt x="586" y="925"/>
                    <a:pt x="587" y="924"/>
                  </a:cubicBezTo>
                  <a:cubicBezTo>
                    <a:pt x="588" y="924"/>
                    <a:pt x="589" y="924"/>
                    <a:pt x="589" y="923"/>
                  </a:cubicBezTo>
                  <a:cubicBezTo>
                    <a:pt x="592" y="923"/>
                    <a:pt x="592" y="920"/>
                    <a:pt x="594" y="920"/>
                  </a:cubicBezTo>
                  <a:cubicBezTo>
                    <a:pt x="594" y="919"/>
                    <a:pt x="595" y="918"/>
                    <a:pt x="596" y="918"/>
                  </a:cubicBezTo>
                  <a:cubicBezTo>
                    <a:pt x="596" y="915"/>
                    <a:pt x="594" y="914"/>
                    <a:pt x="594" y="910"/>
                  </a:cubicBezTo>
                  <a:cubicBezTo>
                    <a:pt x="595" y="910"/>
                    <a:pt x="595" y="909"/>
                    <a:pt x="596" y="909"/>
                  </a:cubicBezTo>
                  <a:cubicBezTo>
                    <a:pt x="596" y="909"/>
                    <a:pt x="596" y="908"/>
                    <a:pt x="596" y="908"/>
                  </a:cubicBezTo>
                  <a:cubicBezTo>
                    <a:pt x="598" y="908"/>
                    <a:pt x="598" y="907"/>
                    <a:pt x="598" y="907"/>
                  </a:cubicBezTo>
                  <a:cubicBezTo>
                    <a:pt x="599" y="907"/>
                    <a:pt x="600" y="907"/>
                    <a:pt x="600" y="906"/>
                  </a:cubicBezTo>
                  <a:cubicBezTo>
                    <a:pt x="600" y="906"/>
                    <a:pt x="600" y="906"/>
                    <a:pt x="601" y="906"/>
                  </a:cubicBezTo>
                  <a:cubicBezTo>
                    <a:pt x="601" y="906"/>
                    <a:pt x="601" y="906"/>
                    <a:pt x="601" y="906"/>
                  </a:cubicBezTo>
                  <a:cubicBezTo>
                    <a:pt x="601" y="906"/>
                    <a:pt x="601" y="906"/>
                    <a:pt x="602" y="906"/>
                  </a:cubicBezTo>
                  <a:cubicBezTo>
                    <a:pt x="602" y="906"/>
                    <a:pt x="602" y="906"/>
                    <a:pt x="602" y="906"/>
                  </a:cubicBezTo>
                  <a:cubicBezTo>
                    <a:pt x="602" y="906"/>
                    <a:pt x="602" y="906"/>
                    <a:pt x="602" y="906"/>
                  </a:cubicBezTo>
                  <a:cubicBezTo>
                    <a:pt x="602" y="906"/>
                    <a:pt x="603" y="906"/>
                    <a:pt x="603" y="906"/>
                  </a:cubicBezTo>
                  <a:cubicBezTo>
                    <a:pt x="604" y="906"/>
                    <a:pt x="605" y="905"/>
                    <a:pt x="605" y="905"/>
                  </a:cubicBezTo>
                  <a:cubicBezTo>
                    <a:pt x="606" y="905"/>
                    <a:pt x="606" y="904"/>
                    <a:pt x="606" y="904"/>
                  </a:cubicBezTo>
                  <a:cubicBezTo>
                    <a:pt x="607" y="904"/>
                    <a:pt x="609" y="905"/>
                    <a:pt x="609" y="904"/>
                  </a:cubicBezTo>
                  <a:cubicBezTo>
                    <a:pt x="609" y="904"/>
                    <a:pt x="609" y="904"/>
                    <a:pt x="609" y="904"/>
                  </a:cubicBezTo>
                  <a:cubicBezTo>
                    <a:pt x="610" y="903"/>
                    <a:pt x="611" y="904"/>
                    <a:pt x="612" y="904"/>
                  </a:cubicBezTo>
                  <a:cubicBezTo>
                    <a:pt x="612" y="903"/>
                    <a:pt x="612" y="903"/>
                    <a:pt x="613" y="903"/>
                  </a:cubicBezTo>
                  <a:cubicBezTo>
                    <a:pt x="616" y="902"/>
                    <a:pt x="619" y="902"/>
                    <a:pt x="621" y="901"/>
                  </a:cubicBezTo>
                  <a:cubicBezTo>
                    <a:pt x="621" y="901"/>
                    <a:pt x="622" y="899"/>
                    <a:pt x="621" y="899"/>
                  </a:cubicBezTo>
                  <a:cubicBezTo>
                    <a:pt x="621" y="898"/>
                    <a:pt x="620" y="898"/>
                    <a:pt x="620" y="898"/>
                  </a:cubicBezTo>
                  <a:cubicBezTo>
                    <a:pt x="620" y="897"/>
                    <a:pt x="619" y="896"/>
                    <a:pt x="619" y="895"/>
                  </a:cubicBezTo>
                  <a:cubicBezTo>
                    <a:pt x="618" y="893"/>
                    <a:pt x="620" y="892"/>
                    <a:pt x="620" y="890"/>
                  </a:cubicBezTo>
                  <a:cubicBezTo>
                    <a:pt x="620" y="888"/>
                    <a:pt x="618" y="886"/>
                    <a:pt x="617" y="884"/>
                  </a:cubicBezTo>
                  <a:cubicBezTo>
                    <a:pt x="618" y="881"/>
                    <a:pt x="617" y="879"/>
                    <a:pt x="617" y="876"/>
                  </a:cubicBezTo>
                  <a:cubicBezTo>
                    <a:pt x="616" y="875"/>
                    <a:pt x="615" y="874"/>
                    <a:pt x="614" y="872"/>
                  </a:cubicBezTo>
                  <a:cubicBezTo>
                    <a:pt x="612" y="872"/>
                    <a:pt x="612" y="871"/>
                    <a:pt x="610" y="871"/>
                  </a:cubicBezTo>
                  <a:cubicBezTo>
                    <a:pt x="609" y="872"/>
                    <a:pt x="608" y="871"/>
                    <a:pt x="608" y="871"/>
                  </a:cubicBezTo>
                  <a:cubicBezTo>
                    <a:pt x="607" y="869"/>
                    <a:pt x="607" y="868"/>
                    <a:pt x="607" y="865"/>
                  </a:cubicBezTo>
                  <a:cubicBezTo>
                    <a:pt x="607" y="864"/>
                    <a:pt x="607" y="864"/>
                    <a:pt x="606" y="864"/>
                  </a:cubicBezTo>
                  <a:cubicBezTo>
                    <a:pt x="606" y="863"/>
                    <a:pt x="606" y="863"/>
                    <a:pt x="605" y="862"/>
                  </a:cubicBezTo>
                  <a:cubicBezTo>
                    <a:pt x="605" y="861"/>
                    <a:pt x="607" y="861"/>
                    <a:pt x="606" y="859"/>
                  </a:cubicBezTo>
                  <a:cubicBezTo>
                    <a:pt x="607" y="859"/>
                    <a:pt x="609" y="859"/>
                    <a:pt x="609" y="858"/>
                  </a:cubicBezTo>
                  <a:cubicBezTo>
                    <a:pt x="610" y="858"/>
                    <a:pt x="612" y="859"/>
                    <a:pt x="612" y="858"/>
                  </a:cubicBezTo>
                  <a:cubicBezTo>
                    <a:pt x="612" y="856"/>
                    <a:pt x="611" y="856"/>
                    <a:pt x="610" y="856"/>
                  </a:cubicBezTo>
                  <a:cubicBezTo>
                    <a:pt x="606" y="856"/>
                    <a:pt x="606" y="856"/>
                    <a:pt x="606" y="856"/>
                  </a:cubicBezTo>
                  <a:cubicBezTo>
                    <a:pt x="606" y="855"/>
                    <a:pt x="605" y="856"/>
                    <a:pt x="604" y="855"/>
                  </a:cubicBezTo>
                  <a:cubicBezTo>
                    <a:pt x="604" y="855"/>
                    <a:pt x="603" y="855"/>
                    <a:pt x="602" y="855"/>
                  </a:cubicBezTo>
                  <a:cubicBezTo>
                    <a:pt x="602" y="848"/>
                    <a:pt x="602" y="848"/>
                    <a:pt x="602" y="848"/>
                  </a:cubicBezTo>
                  <a:cubicBezTo>
                    <a:pt x="604" y="849"/>
                    <a:pt x="605" y="848"/>
                    <a:pt x="606" y="848"/>
                  </a:cubicBezTo>
                  <a:cubicBezTo>
                    <a:pt x="607" y="846"/>
                    <a:pt x="604" y="845"/>
                    <a:pt x="606" y="844"/>
                  </a:cubicBezTo>
                  <a:cubicBezTo>
                    <a:pt x="607" y="845"/>
                    <a:pt x="607" y="844"/>
                    <a:pt x="606" y="844"/>
                  </a:cubicBezTo>
                  <a:cubicBezTo>
                    <a:pt x="606" y="843"/>
                    <a:pt x="606" y="843"/>
                    <a:pt x="606" y="843"/>
                  </a:cubicBezTo>
                  <a:cubicBezTo>
                    <a:pt x="606" y="842"/>
                    <a:pt x="607" y="841"/>
                    <a:pt x="608" y="841"/>
                  </a:cubicBezTo>
                  <a:cubicBezTo>
                    <a:pt x="608" y="841"/>
                    <a:pt x="608" y="840"/>
                    <a:pt x="608" y="839"/>
                  </a:cubicBezTo>
                  <a:cubicBezTo>
                    <a:pt x="609" y="840"/>
                    <a:pt x="609" y="839"/>
                    <a:pt x="609" y="839"/>
                  </a:cubicBezTo>
                  <a:cubicBezTo>
                    <a:pt x="609" y="838"/>
                    <a:pt x="609" y="838"/>
                    <a:pt x="609" y="837"/>
                  </a:cubicBezTo>
                  <a:cubicBezTo>
                    <a:pt x="609" y="837"/>
                    <a:pt x="608" y="836"/>
                    <a:pt x="608" y="836"/>
                  </a:cubicBezTo>
                  <a:cubicBezTo>
                    <a:pt x="608" y="836"/>
                    <a:pt x="608" y="836"/>
                    <a:pt x="608" y="836"/>
                  </a:cubicBezTo>
                  <a:cubicBezTo>
                    <a:pt x="607" y="836"/>
                    <a:pt x="608" y="835"/>
                    <a:pt x="608" y="835"/>
                  </a:cubicBezTo>
                  <a:cubicBezTo>
                    <a:pt x="607" y="835"/>
                    <a:pt x="607" y="835"/>
                    <a:pt x="607" y="835"/>
                  </a:cubicBezTo>
                  <a:cubicBezTo>
                    <a:pt x="607" y="835"/>
                    <a:pt x="607" y="834"/>
                    <a:pt x="607" y="834"/>
                  </a:cubicBezTo>
                  <a:cubicBezTo>
                    <a:pt x="607" y="834"/>
                    <a:pt x="606" y="834"/>
                    <a:pt x="606" y="834"/>
                  </a:cubicBezTo>
                  <a:cubicBezTo>
                    <a:pt x="606" y="834"/>
                    <a:pt x="606" y="833"/>
                    <a:pt x="606" y="833"/>
                  </a:cubicBezTo>
                  <a:cubicBezTo>
                    <a:pt x="606" y="833"/>
                    <a:pt x="606" y="833"/>
                    <a:pt x="605" y="832"/>
                  </a:cubicBezTo>
                  <a:cubicBezTo>
                    <a:pt x="605" y="832"/>
                    <a:pt x="605" y="832"/>
                    <a:pt x="605" y="832"/>
                  </a:cubicBezTo>
                  <a:cubicBezTo>
                    <a:pt x="605" y="831"/>
                    <a:pt x="604" y="831"/>
                    <a:pt x="604" y="830"/>
                  </a:cubicBezTo>
                  <a:cubicBezTo>
                    <a:pt x="604" y="828"/>
                    <a:pt x="604" y="826"/>
                    <a:pt x="605" y="824"/>
                  </a:cubicBezTo>
                  <a:cubicBezTo>
                    <a:pt x="605" y="824"/>
                    <a:pt x="605" y="824"/>
                    <a:pt x="605" y="823"/>
                  </a:cubicBezTo>
                  <a:cubicBezTo>
                    <a:pt x="605" y="822"/>
                    <a:pt x="603" y="823"/>
                    <a:pt x="601" y="822"/>
                  </a:cubicBezTo>
                  <a:cubicBezTo>
                    <a:pt x="598" y="823"/>
                    <a:pt x="600" y="825"/>
                    <a:pt x="599" y="827"/>
                  </a:cubicBezTo>
                  <a:cubicBezTo>
                    <a:pt x="595" y="827"/>
                    <a:pt x="593" y="826"/>
                    <a:pt x="590" y="825"/>
                  </a:cubicBezTo>
                  <a:cubicBezTo>
                    <a:pt x="589" y="826"/>
                    <a:pt x="589" y="825"/>
                    <a:pt x="588" y="825"/>
                  </a:cubicBezTo>
                  <a:cubicBezTo>
                    <a:pt x="588" y="825"/>
                    <a:pt x="587" y="825"/>
                    <a:pt x="587" y="824"/>
                  </a:cubicBezTo>
                  <a:cubicBezTo>
                    <a:pt x="586" y="824"/>
                    <a:pt x="586" y="823"/>
                    <a:pt x="585" y="823"/>
                  </a:cubicBezTo>
                  <a:cubicBezTo>
                    <a:pt x="584" y="823"/>
                    <a:pt x="584" y="824"/>
                    <a:pt x="583" y="824"/>
                  </a:cubicBezTo>
                  <a:cubicBezTo>
                    <a:pt x="583" y="825"/>
                    <a:pt x="583" y="825"/>
                    <a:pt x="582" y="825"/>
                  </a:cubicBezTo>
                  <a:cubicBezTo>
                    <a:pt x="580" y="825"/>
                    <a:pt x="580" y="825"/>
                    <a:pt x="580" y="825"/>
                  </a:cubicBezTo>
                  <a:cubicBezTo>
                    <a:pt x="580" y="824"/>
                    <a:pt x="580" y="824"/>
                    <a:pt x="579" y="824"/>
                  </a:cubicBezTo>
                  <a:cubicBezTo>
                    <a:pt x="579" y="823"/>
                    <a:pt x="579" y="823"/>
                    <a:pt x="579" y="823"/>
                  </a:cubicBezTo>
                  <a:cubicBezTo>
                    <a:pt x="578" y="822"/>
                    <a:pt x="578" y="822"/>
                    <a:pt x="578" y="821"/>
                  </a:cubicBezTo>
                  <a:cubicBezTo>
                    <a:pt x="577" y="821"/>
                    <a:pt x="577" y="821"/>
                    <a:pt x="577" y="821"/>
                  </a:cubicBezTo>
                  <a:cubicBezTo>
                    <a:pt x="576" y="821"/>
                    <a:pt x="576" y="821"/>
                    <a:pt x="576" y="820"/>
                  </a:cubicBezTo>
                  <a:cubicBezTo>
                    <a:pt x="575" y="820"/>
                    <a:pt x="575" y="820"/>
                    <a:pt x="575" y="819"/>
                  </a:cubicBezTo>
                  <a:cubicBezTo>
                    <a:pt x="575" y="819"/>
                    <a:pt x="575" y="818"/>
                    <a:pt x="574" y="819"/>
                  </a:cubicBezTo>
                  <a:cubicBezTo>
                    <a:pt x="573" y="819"/>
                    <a:pt x="573" y="819"/>
                    <a:pt x="573" y="819"/>
                  </a:cubicBezTo>
                  <a:cubicBezTo>
                    <a:pt x="572" y="818"/>
                    <a:pt x="573" y="821"/>
                    <a:pt x="573" y="822"/>
                  </a:cubicBezTo>
                  <a:cubicBezTo>
                    <a:pt x="569" y="823"/>
                    <a:pt x="567" y="822"/>
                    <a:pt x="562" y="822"/>
                  </a:cubicBezTo>
                  <a:cubicBezTo>
                    <a:pt x="561" y="822"/>
                    <a:pt x="561" y="821"/>
                    <a:pt x="561" y="821"/>
                  </a:cubicBezTo>
                  <a:cubicBezTo>
                    <a:pt x="560" y="821"/>
                    <a:pt x="560" y="820"/>
                    <a:pt x="559" y="820"/>
                  </a:cubicBezTo>
                  <a:cubicBezTo>
                    <a:pt x="558" y="820"/>
                    <a:pt x="556" y="820"/>
                    <a:pt x="555" y="820"/>
                  </a:cubicBezTo>
                  <a:cubicBezTo>
                    <a:pt x="554" y="820"/>
                    <a:pt x="551" y="819"/>
                    <a:pt x="551" y="821"/>
                  </a:cubicBezTo>
                  <a:cubicBezTo>
                    <a:pt x="550" y="820"/>
                    <a:pt x="551" y="819"/>
                    <a:pt x="550" y="819"/>
                  </a:cubicBezTo>
                  <a:cubicBezTo>
                    <a:pt x="550" y="819"/>
                    <a:pt x="549" y="819"/>
                    <a:pt x="548" y="819"/>
                  </a:cubicBezTo>
                  <a:cubicBezTo>
                    <a:pt x="546" y="819"/>
                    <a:pt x="545" y="820"/>
                    <a:pt x="543" y="821"/>
                  </a:cubicBezTo>
                  <a:cubicBezTo>
                    <a:pt x="544" y="822"/>
                    <a:pt x="545" y="823"/>
                    <a:pt x="545" y="825"/>
                  </a:cubicBezTo>
                  <a:cubicBezTo>
                    <a:pt x="544" y="826"/>
                    <a:pt x="543" y="826"/>
                    <a:pt x="543" y="828"/>
                  </a:cubicBezTo>
                  <a:cubicBezTo>
                    <a:pt x="543" y="827"/>
                    <a:pt x="542" y="828"/>
                    <a:pt x="542" y="828"/>
                  </a:cubicBezTo>
                  <a:cubicBezTo>
                    <a:pt x="538" y="828"/>
                    <a:pt x="537" y="826"/>
                    <a:pt x="533" y="826"/>
                  </a:cubicBezTo>
                  <a:cubicBezTo>
                    <a:pt x="533" y="824"/>
                    <a:pt x="530" y="825"/>
                    <a:pt x="530" y="823"/>
                  </a:cubicBezTo>
                  <a:cubicBezTo>
                    <a:pt x="527" y="824"/>
                    <a:pt x="527" y="822"/>
                    <a:pt x="525" y="822"/>
                  </a:cubicBezTo>
                  <a:cubicBezTo>
                    <a:pt x="524" y="820"/>
                    <a:pt x="523" y="819"/>
                    <a:pt x="520" y="818"/>
                  </a:cubicBezTo>
                  <a:cubicBezTo>
                    <a:pt x="520" y="817"/>
                    <a:pt x="519" y="816"/>
                    <a:pt x="519" y="815"/>
                  </a:cubicBezTo>
                  <a:cubicBezTo>
                    <a:pt x="518" y="815"/>
                    <a:pt x="517" y="814"/>
                    <a:pt x="518" y="812"/>
                  </a:cubicBezTo>
                  <a:cubicBezTo>
                    <a:pt x="517" y="813"/>
                    <a:pt x="516" y="813"/>
                    <a:pt x="516" y="814"/>
                  </a:cubicBezTo>
                  <a:cubicBezTo>
                    <a:pt x="515" y="815"/>
                    <a:pt x="514" y="815"/>
                    <a:pt x="514" y="816"/>
                  </a:cubicBezTo>
                  <a:cubicBezTo>
                    <a:pt x="513" y="816"/>
                    <a:pt x="514" y="817"/>
                    <a:pt x="513" y="818"/>
                  </a:cubicBezTo>
                  <a:cubicBezTo>
                    <a:pt x="513" y="818"/>
                    <a:pt x="512" y="818"/>
                    <a:pt x="513" y="819"/>
                  </a:cubicBezTo>
                  <a:cubicBezTo>
                    <a:pt x="512" y="819"/>
                    <a:pt x="512" y="819"/>
                    <a:pt x="512" y="820"/>
                  </a:cubicBezTo>
                  <a:cubicBezTo>
                    <a:pt x="512" y="820"/>
                    <a:pt x="511" y="820"/>
                    <a:pt x="511" y="821"/>
                  </a:cubicBezTo>
                  <a:cubicBezTo>
                    <a:pt x="509" y="821"/>
                    <a:pt x="507" y="822"/>
                    <a:pt x="505" y="823"/>
                  </a:cubicBezTo>
                  <a:cubicBezTo>
                    <a:pt x="503" y="823"/>
                    <a:pt x="503" y="826"/>
                    <a:pt x="502" y="828"/>
                  </a:cubicBezTo>
                  <a:cubicBezTo>
                    <a:pt x="501" y="828"/>
                    <a:pt x="500" y="827"/>
                    <a:pt x="500" y="828"/>
                  </a:cubicBezTo>
                  <a:cubicBezTo>
                    <a:pt x="498" y="828"/>
                    <a:pt x="495" y="828"/>
                    <a:pt x="494" y="829"/>
                  </a:cubicBezTo>
                  <a:cubicBezTo>
                    <a:pt x="492" y="829"/>
                    <a:pt x="489" y="829"/>
                    <a:pt x="488" y="830"/>
                  </a:cubicBezTo>
                  <a:cubicBezTo>
                    <a:pt x="487" y="830"/>
                    <a:pt x="486" y="829"/>
                    <a:pt x="485" y="828"/>
                  </a:cubicBezTo>
                  <a:cubicBezTo>
                    <a:pt x="484" y="828"/>
                    <a:pt x="484" y="828"/>
                    <a:pt x="484" y="827"/>
                  </a:cubicBezTo>
                  <a:cubicBezTo>
                    <a:pt x="483" y="827"/>
                    <a:pt x="482" y="827"/>
                    <a:pt x="482" y="826"/>
                  </a:cubicBezTo>
                  <a:cubicBezTo>
                    <a:pt x="482" y="826"/>
                    <a:pt x="481" y="827"/>
                    <a:pt x="481" y="827"/>
                  </a:cubicBezTo>
                  <a:cubicBezTo>
                    <a:pt x="480" y="827"/>
                    <a:pt x="479" y="827"/>
                    <a:pt x="479" y="827"/>
                  </a:cubicBezTo>
                  <a:cubicBezTo>
                    <a:pt x="477" y="827"/>
                    <a:pt x="476" y="828"/>
                    <a:pt x="475" y="828"/>
                  </a:cubicBezTo>
                  <a:cubicBezTo>
                    <a:pt x="475" y="829"/>
                    <a:pt x="474" y="829"/>
                    <a:pt x="473" y="829"/>
                  </a:cubicBezTo>
                  <a:cubicBezTo>
                    <a:pt x="472" y="829"/>
                    <a:pt x="473" y="830"/>
                    <a:pt x="472" y="830"/>
                  </a:cubicBezTo>
                  <a:cubicBezTo>
                    <a:pt x="472" y="830"/>
                    <a:pt x="472" y="830"/>
                    <a:pt x="472" y="830"/>
                  </a:cubicBezTo>
                  <a:cubicBezTo>
                    <a:pt x="472" y="830"/>
                    <a:pt x="472" y="830"/>
                    <a:pt x="472" y="830"/>
                  </a:cubicBezTo>
                  <a:cubicBezTo>
                    <a:pt x="470" y="829"/>
                    <a:pt x="469" y="829"/>
                    <a:pt x="467" y="829"/>
                  </a:cubicBezTo>
                  <a:cubicBezTo>
                    <a:pt x="466" y="828"/>
                    <a:pt x="465" y="827"/>
                    <a:pt x="464" y="826"/>
                  </a:cubicBezTo>
                  <a:cubicBezTo>
                    <a:pt x="462" y="826"/>
                    <a:pt x="462" y="824"/>
                    <a:pt x="461" y="823"/>
                  </a:cubicBezTo>
                  <a:cubicBezTo>
                    <a:pt x="461" y="821"/>
                    <a:pt x="463" y="821"/>
                    <a:pt x="463" y="819"/>
                  </a:cubicBezTo>
                  <a:cubicBezTo>
                    <a:pt x="462" y="818"/>
                    <a:pt x="461" y="817"/>
                    <a:pt x="461" y="815"/>
                  </a:cubicBezTo>
                  <a:cubicBezTo>
                    <a:pt x="460" y="814"/>
                    <a:pt x="459" y="814"/>
                    <a:pt x="459" y="812"/>
                  </a:cubicBezTo>
                  <a:cubicBezTo>
                    <a:pt x="458" y="811"/>
                    <a:pt x="457" y="810"/>
                    <a:pt x="456" y="809"/>
                  </a:cubicBezTo>
                  <a:cubicBezTo>
                    <a:pt x="457" y="809"/>
                    <a:pt x="457" y="809"/>
                    <a:pt x="457" y="808"/>
                  </a:cubicBezTo>
                  <a:cubicBezTo>
                    <a:pt x="457" y="807"/>
                    <a:pt x="457" y="806"/>
                    <a:pt x="457" y="805"/>
                  </a:cubicBezTo>
                  <a:cubicBezTo>
                    <a:pt x="456" y="806"/>
                    <a:pt x="456" y="804"/>
                    <a:pt x="456" y="803"/>
                  </a:cubicBezTo>
                  <a:cubicBezTo>
                    <a:pt x="453" y="803"/>
                    <a:pt x="451" y="803"/>
                    <a:pt x="449" y="803"/>
                  </a:cubicBezTo>
                  <a:cubicBezTo>
                    <a:pt x="448" y="801"/>
                    <a:pt x="447" y="800"/>
                    <a:pt x="447" y="798"/>
                  </a:cubicBezTo>
                  <a:cubicBezTo>
                    <a:pt x="445" y="798"/>
                    <a:pt x="444" y="798"/>
                    <a:pt x="444" y="797"/>
                  </a:cubicBezTo>
                  <a:cubicBezTo>
                    <a:pt x="443" y="797"/>
                    <a:pt x="442" y="797"/>
                    <a:pt x="441" y="798"/>
                  </a:cubicBezTo>
                  <a:cubicBezTo>
                    <a:pt x="440" y="798"/>
                    <a:pt x="439" y="799"/>
                    <a:pt x="439" y="800"/>
                  </a:cubicBezTo>
                  <a:cubicBezTo>
                    <a:pt x="437" y="799"/>
                    <a:pt x="438" y="801"/>
                    <a:pt x="437" y="802"/>
                  </a:cubicBezTo>
                  <a:cubicBezTo>
                    <a:pt x="436" y="802"/>
                    <a:pt x="435" y="802"/>
                    <a:pt x="435" y="803"/>
                  </a:cubicBezTo>
                  <a:cubicBezTo>
                    <a:pt x="432" y="804"/>
                    <a:pt x="434" y="800"/>
                    <a:pt x="431" y="801"/>
                  </a:cubicBezTo>
                  <a:cubicBezTo>
                    <a:pt x="430" y="801"/>
                    <a:pt x="429" y="802"/>
                    <a:pt x="429" y="802"/>
                  </a:cubicBezTo>
                  <a:cubicBezTo>
                    <a:pt x="428" y="803"/>
                    <a:pt x="427" y="802"/>
                    <a:pt x="427" y="803"/>
                  </a:cubicBezTo>
                  <a:cubicBezTo>
                    <a:pt x="424" y="803"/>
                    <a:pt x="424" y="805"/>
                    <a:pt x="422" y="805"/>
                  </a:cubicBezTo>
                  <a:cubicBezTo>
                    <a:pt x="422" y="803"/>
                    <a:pt x="422" y="802"/>
                    <a:pt x="422" y="800"/>
                  </a:cubicBezTo>
                  <a:cubicBezTo>
                    <a:pt x="421" y="800"/>
                    <a:pt x="421" y="799"/>
                    <a:pt x="419" y="799"/>
                  </a:cubicBezTo>
                  <a:cubicBezTo>
                    <a:pt x="420" y="796"/>
                    <a:pt x="418" y="796"/>
                    <a:pt x="418" y="793"/>
                  </a:cubicBezTo>
                  <a:cubicBezTo>
                    <a:pt x="418" y="792"/>
                    <a:pt x="417" y="792"/>
                    <a:pt x="417" y="791"/>
                  </a:cubicBezTo>
                  <a:cubicBezTo>
                    <a:pt x="416" y="789"/>
                    <a:pt x="413" y="790"/>
                    <a:pt x="413" y="789"/>
                  </a:cubicBezTo>
                  <a:cubicBezTo>
                    <a:pt x="413" y="788"/>
                    <a:pt x="413" y="787"/>
                    <a:pt x="414" y="787"/>
                  </a:cubicBezTo>
                  <a:cubicBezTo>
                    <a:pt x="414" y="787"/>
                    <a:pt x="415" y="787"/>
                    <a:pt x="415" y="786"/>
                  </a:cubicBezTo>
                  <a:cubicBezTo>
                    <a:pt x="416" y="787"/>
                    <a:pt x="417" y="787"/>
                    <a:pt x="417" y="786"/>
                  </a:cubicBezTo>
                  <a:cubicBezTo>
                    <a:pt x="417" y="784"/>
                    <a:pt x="420" y="785"/>
                    <a:pt x="420" y="783"/>
                  </a:cubicBezTo>
                  <a:cubicBezTo>
                    <a:pt x="420" y="780"/>
                    <a:pt x="420" y="778"/>
                    <a:pt x="417" y="778"/>
                  </a:cubicBezTo>
                  <a:cubicBezTo>
                    <a:pt x="417" y="778"/>
                    <a:pt x="417" y="778"/>
                    <a:pt x="417" y="777"/>
                  </a:cubicBezTo>
                  <a:cubicBezTo>
                    <a:pt x="415" y="777"/>
                    <a:pt x="414" y="776"/>
                    <a:pt x="413" y="775"/>
                  </a:cubicBezTo>
                  <a:cubicBezTo>
                    <a:pt x="411" y="774"/>
                    <a:pt x="410" y="773"/>
                    <a:pt x="408" y="773"/>
                  </a:cubicBezTo>
                  <a:cubicBezTo>
                    <a:pt x="408" y="771"/>
                    <a:pt x="407" y="770"/>
                    <a:pt x="407" y="769"/>
                  </a:cubicBezTo>
                  <a:cubicBezTo>
                    <a:pt x="406" y="768"/>
                    <a:pt x="406" y="766"/>
                    <a:pt x="406" y="766"/>
                  </a:cubicBezTo>
                  <a:cubicBezTo>
                    <a:pt x="406" y="765"/>
                    <a:pt x="405" y="765"/>
                    <a:pt x="405" y="765"/>
                  </a:cubicBezTo>
                  <a:cubicBezTo>
                    <a:pt x="404" y="763"/>
                    <a:pt x="402" y="762"/>
                    <a:pt x="401" y="761"/>
                  </a:cubicBezTo>
                  <a:cubicBezTo>
                    <a:pt x="400" y="760"/>
                    <a:pt x="400" y="760"/>
                    <a:pt x="399" y="759"/>
                  </a:cubicBezTo>
                  <a:cubicBezTo>
                    <a:pt x="398" y="759"/>
                    <a:pt x="397" y="759"/>
                    <a:pt x="396" y="758"/>
                  </a:cubicBezTo>
                  <a:cubicBezTo>
                    <a:pt x="392" y="758"/>
                    <a:pt x="392" y="758"/>
                    <a:pt x="392" y="758"/>
                  </a:cubicBezTo>
                  <a:cubicBezTo>
                    <a:pt x="390" y="758"/>
                    <a:pt x="390" y="758"/>
                    <a:pt x="389" y="759"/>
                  </a:cubicBezTo>
                  <a:cubicBezTo>
                    <a:pt x="389" y="760"/>
                    <a:pt x="388" y="760"/>
                    <a:pt x="387" y="761"/>
                  </a:cubicBezTo>
                  <a:cubicBezTo>
                    <a:pt x="383" y="761"/>
                    <a:pt x="383" y="761"/>
                    <a:pt x="383" y="761"/>
                  </a:cubicBezTo>
                  <a:cubicBezTo>
                    <a:pt x="382" y="761"/>
                    <a:pt x="382" y="762"/>
                    <a:pt x="382" y="763"/>
                  </a:cubicBezTo>
                  <a:cubicBezTo>
                    <a:pt x="380" y="763"/>
                    <a:pt x="380" y="764"/>
                    <a:pt x="378" y="764"/>
                  </a:cubicBezTo>
                  <a:cubicBezTo>
                    <a:pt x="377" y="765"/>
                    <a:pt x="375" y="767"/>
                    <a:pt x="375" y="769"/>
                  </a:cubicBezTo>
                  <a:cubicBezTo>
                    <a:pt x="373" y="769"/>
                    <a:pt x="373" y="770"/>
                    <a:pt x="372" y="771"/>
                  </a:cubicBezTo>
                  <a:cubicBezTo>
                    <a:pt x="370" y="771"/>
                    <a:pt x="370" y="772"/>
                    <a:pt x="369" y="773"/>
                  </a:cubicBezTo>
                  <a:cubicBezTo>
                    <a:pt x="364" y="773"/>
                    <a:pt x="364" y="773"/>
                    <a:pt x="364" y="773"/>
                  </a:cubicBezTo>
                  <a:cubicBezTo>
                    <a:pt x="364" y="772"/>
                    <a:pt x="362" y="772"/>
                    <a:pt x="362" y="771"/>
                  </a:cubicBezTo>
                  <a:cubicBezTo>
                    <a:pt x="362" y="772"/>
                    <a:pt x="361" y="772"/>
                    <a:pt x="360" y="772"/>
                  </a:cubicBezTo>
                  <a:cubicBezTo>
                    <a:pt x="359" y="772"/>
                    <a:pt x="359" y="772"/>
                    <a:pt x="359" y="773"/>
                  </a:cubicBezTo>
                  <a:cubicBezTo>
                    <a:pt x="359" y="773"/>
                    <a:pt x="358" y="774"/>
                    <a:pt x="357" y="774"/>
                  </a:cubicBezTo>
                  <a:cubicBezTo>
                    <a:pt x="358" y="775"/>
                    <a:pt x="358" y="777"/>
                    <a:pt x="358" y="779"/>
                  </a:cubicBezTo>
                  <a:cubicBezTo>
                    <a:pt x="358" y="780"/>
                    <a:pt x="357" y="780"/>
                    <a:pt x="357" y="782"/>
                  </a:cubicBezTo>
                  <a:cubicBezTo>
                    <a:pt x="357" y="782"/>
                    <a:pt x="357" y="783"/>
                    <a:pt x="356" y="783"/>
                  </a:cubicBezTo>
                  <a:cubicBezTo>
                    <a:pt x="356" y="785"/>
                    <a:pt x="354" y="785"/>
                    <a:pt x="354" y="787"/>
                  </a:cubicBezTo>
                  <a:cubicBezTo>
                    <a:pt x="347" y="787"/>
                    <a:pt x="347" y="787"/>
                    <a:pt x="347" y="787"/>
                  </a:cubicBezTo>
                  <a:cubicBezTo>
                    <a:pt x="346" y="787"/>
                    <a:pt x="345" y="786"/>
                    <a:pt x="344" y="786"/>
                  </a:cubicBezTo>
                  <a:cubicBezTo>
                    <a:pt x="343" y="785"/>
                    <a:pt x="342" y="784"/>
                    <a:pt x="341" y="782"/>
                  </a:cubicBezTo>
                  <a:cubicBezTo>
                    <a:pt x="340" y="782"/>
                    <a:pt x="338" y="781"/>
                    <a:pt x="338" y="780"/>
                  </a:cubicBezTo>
                  <a:cubicBezTo>
                    <a:pt x="336" y="780"/>
                    <a:pt x="336" y="778"/>
                    <a:pt x="334" y="777"/>
                  </a:cubicBezTo>
                  <a:cubicBezTo>
                    <a:pt x="335" y="774"/>
                    <a:pt x="332" y="771"/>
                    <a:pt x="334" y="768"/>
                  </a:cubicBezTo>
                  <a:cubicBezTo>
                    <a:pt x="334" y="766"/>
                    <a:pt x="333" y="765"/>
                    <a:pt x="332" y="765"/>
                  </a:cubicBezTo>
                  <a:cubicBezTo>
                    <a:pt x="331" y="764"/>
                    <a:pt x="331" y="763"/>
                    <a:pt x="330" y="763"/>
                  </a:cubicBezTo>
                  <a:cubicBezTo>
                    <a:pt x="330" y="762"/>
                    <a:pt x="329" y="762"/>
                    <a:pt x="329" y="761"/>
                  </a:cubicBezTo>
                  <a:cubicBezTo>
                    <a:pt x="329" y="761"/>
                    <a:pt x="329" y="760"/>
                    <a:pt x="328" y="760"/>
                  </a:cubicBezTo>
                  <a:cubicBezTo>
                    <a:pt x="328" y="760"/>
                    <a:pt x="328" y="759"/>
                    <a:pt x="328" y="759"/>
                  </a:cubicBezTo>
                  <a:cubicBezTo>
                    <a:pt x="328" y="759"/>
                    <a:pt x="327" y="759"/>
                    <a:pt x="327" y="759"/>
                  </a:cubicBezTo>
                  <a:cubicBezTo>
                    <a:pt x="327" y="758"/>
                    <a:pt x="328" y="758"/>
                    <a:pt x="328" y="757"/>
                  </a:cubicBezTo>
                  <a:cubicBezTo>
                    <a:pt x="328" y="756"/>
                    <a:pt x="326" y="755"/>
                    <a:pt x="326" y="753"/>
                  </a:cubicBezTo>
                  <a:cubicBezTo>
                    <a:pt x="326" y="752"/>
                    <a:pt x="323" y="752"/>
                    <a:pt x="323" y="750"/>
                  </a:cubicBezTo>
                  <a:cubicBezTo>
                    <a:pt x="321" y="750"/>
                    <a:pt x="321" y="748"/>
                    <a:pt x="319" y="747"/>
                  </a:cubicBezTo>
                  <a:cubicBezTo>
                    <a:pt x="320" y="747"/>
                    <a:pt x="320" y="746"/>
                    <a:pt x="320" y="745"/>
                  </a:cubicBezTo>
                  <a:cubicBezTo>
                    <a:pt x="321" y="744"/>
                    <a:pt x="320" y="742"/>
                    <a:pt x="323" y="743"/>
                  </a:cubicBezTo>
                  <a:cubicBezTo>
                    <a:pt x="323" y="740"/>
                    <a:pt x="323" y="740"/>
                    <a:pt x="323" y="740"/>
                  </a:cubicBezTo>
                  <a:cubicBezTo>
                    <a:pt x="324" y="739"/>
                    <a:pt x="325" y="739"/>
                    <a:pt x="326" y="739"/>
                  </a:cubicBezTo>
                  <a:cubicBezTo>
                    <a:pt x="326" y="739"/>
                    <a:pt x="326" y="738"/>
                    <a:pt x="326" y="738"/>
                  </a:cubicBezTo>
                  <a:cubicBezTo>
                    <a:pt x="326" y="738"/>
                    <a:pt x="327" y="739"/>
                    <a:pt x="327" y="738"/>
                  </a:cubicBezTo>
                  <a:cubicBezTo>
                    <a:pt x="328" y="738"/>
                    <a:pt x="327" y="738"/>
                    <a:pt x="328" y="738"/>
                  </a:cubicBezTo>
                  <a:cubicBezTo>
                    <a:pt x="329" y="738"/>
                    <a:pt x="329" y="738"/>
                    <a:pt x="330" y="738"/>
                  </a:cubicBezTo>
                  <a:cubicBezTo>
                    <a:pt x="330" y="738"/>
                    <a:pt x="331" y="738"/>
                    <a:pt x="331" y="739"/>
                  </a:cubicBezTo>
                  <a:cubicBezTo>
                    <a:pt x="331" y="740"/>
                    <a:pt x="331" y="741"/>
                    <a:pt x="332" y="741"/>
                  </a:cubicBezTo>
                  <a:cubicBezTo>
                    <a:pt x="335" y="741"/>
                    <a:pt x="336" y="742"/>
                    <a:pt x="339" y="742"/>
                  </a:cubicBezTo>
                  <a:cubicBezTo>
                    <a:pt x="341" y="741"/>
                    <a:pt x="341" y="740"/>
                    <a:pt x="344" y="740"/>
                  </a:cubicBezTo>
                  <a:cubicBezTo>
                    <a:pt x="346" y="740"/>
                    <a:pt x="345" y="737"/>
                    <a:pt x="348" y="738"/>
                  </a:cubicBezTo>
                  <a:cubicBezTo>
                    <a:pt x="348" y="736"/>
                    <a:pt x="347" y="735"/>
                    <a:pt x="347" y="734"/>
                  </a:cubicBezTo>
                  <a:cubicBezTo>
                    <a:pt x="349" y="734"/>
                    <a:pt x="346" y="730"/>
                    <a:pt x="348" y="731"/>
                  </a:cubicBezTo>
                  <a:cubicBezTo>
                    <a:pt x="349" y="730"/>
                    <a:pt x="348" y="728"/>
                    <a:pt x="348" y="728"/>
                  </a:cubicBezTo>
                  <a:cubicBezTo>
                    <a:pt x="348" y="728"/>
                    <a:pt x="349" y="728"/>
                    <a:pt x="348" y="727"/>
                  </a:cubicBezTo>
                  <a:cubicBezTo>
                    <a:pt x="351" y="727"/>
                    <a:pt x="351" y="727"/>
                    <a:pt x="351" y="727"/>
                  </a:cubicBezTo>
                  <a:cubicBezTo>
                    <a:pt x="351" y="725"/>
                    <a:pt x="353" y="726"/>
                    <a:pt x="353" y="725"/>
                  </a:cubicBezTo>
                  <a:cubicBezTo>
                    <a:pt x="353" y="723"/>
                    <a:pt x="354" y="722"/>
                    <a:pt x="354" y="720"/>
                  </a:cubicBezTo>
                  <a:cubicBezTo>
                    <a:pt x="352" y="719"/>
                    <a:pt x="351" y="719"/>
                    <a:pt x="350" y="718"/>
                  </a:cubicBezTo>
                  <a:cubicBezTo>
                    <a:pt x="348" y="718"/>
                    <a:pt x="348" y="716"/>
                    <a:pt x="346" y="717"/>
                  </a:cubicBezTo>
                  <a:cubicBezTo>
                    <a:pt x="346" y="716"/>
                    <a:pt x="345" y="716"/>
                    <a:pt x="345" y="715"/>
                  </a:cubicBezTo>
                  <a:cubicBezTo>
                    <a:pt x="343" y="716"/>
                    <a:pt x="343" y="714"/>
                    <a:pt x="341" y="713"/>
                  </a:cubicBezTo>
                  <a:cubicBezTo>
                    <a:pt x="341" y="711"/>
                    <a:pt x="343" y="710"/>
                    <a:pt x="342" y="708"/>
                  </a:cubicBezTo>
                  <a:cubicBezTo>
                    <a:pt x="341" y="707"/>
                    <a:pt x="338" y="707"/>
                    <a:pt x="335" y="707"/>
                  </a:cubicBezTo>
                  <a:cubicBezTo>
                    <a:pt x="333" y="707"/>
                    <a:pt x="333" y="706"/>
                    <a:pt x="330" y="706"/>
                  </a:cubicBezTo>
                  <a:cubicBezTo>
                    <a:pt x="329" y="706"/>
                    <a:pt x="328" y="707"/>
                    <a:pt x="327" y="708"/>
                  </a:cubicBezTo>
                  <a:cubicBezTo>
                    <a:pt x="328" y="710"/>
                    <a:pt x="325" y="709"/>
                    <a:pt x="324" y="709"/>
                  </a:cubicBezTo>
                  <a:cubicBezTo>
                    <a:pt x="323" y="707"/>
                    <a:pt x="324" y="703"/>
                    <a:pt x="323" y="700"/>
                  </a:cubicBezTo>
                  <a:cubicBezTo>
                    <a:pt x="323" y="698"/>
                    <a:pt x="319" y="698"/>
                    <a:pt x="318" y="697"/>
                  </a:cubicBezTo>
                  <a:cubicBezTo>
                    <a:pt x="315" y="697"/>
                    <a:pt x="314" y="696"/>
                    <a:pt x="311" y="696"/>
                  </a:cubicBezTo>
                  <a:cubicBezTo>
                    <a:pt x="311" y="694"/>
                    <a:pt x="308" y="695"/>
                    <a:pt x="307" y="693"/>
                  </a:cubicBezTo>
                  <a:cubicBezTo>
                    <a:pt x="305" y="693"/>
                    <a:pt x="305" y="692"/>
                    <a:pt x="303" y="691"/>
                  </a:cubicBezTo>
                  <a:cubicBezTo>
                    <a:pt x="302" y="688"/>
                    <a:pt x="300" y="686"/>
                    <a:pt x="300" y="683"/>
                  </a:cubicBezTo>
                  <a:cubicBezTo>
                    <a:pt x="299" y="682"/>
                    <a:pt x="298" y="681"/>
                    <a:pt x="296" y="680"/>
                  </a:cubicBezTo>
                  <a:cubicBezTo>
                    <a:pt x="295" y="679"/>
                    <a:pt x="293"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0" y="678"/>
                    <a:pt x="290" y="678"/>
                  </a:cubicBezTo>
                  <a:cubicBezTo>
                    <a:pt x="290" y="677"/>
                    <a:pt x="290" y="677"/>
                    <a:pt x="289" y="677"/>
                  </a:cubicBezTo>
                  <a:cubicBezTo>
                    <a:pt x="289" y="677"/>
                    <a:pt x="288" y="676"/>
                    <a:pt x="287" y="676"/>
                  </a:cubicBezTo>
                  <a:cubicBezTo>
                    <a:pt x="287" y="676"/>
                    <a:pt x="287" y="676"/>
                    <a:pt x="287" y="676"/>
                  </a:cubicBezTo>
                  <a:cubicBezTo>
                    <a:pt x="287" y="676"/>
                    <a:pt x="287" y="676"/>
                    <a:pt x="286" y="676"/>
                  </a:cubicBezTo>
                  <a:cubicBezTo>
                    <a:pt x="286" y="676"/>
                    <a:pt x="286" y="676"/>
                    <a:pt x="286" y="676"/>
                  </a:cubicBezTo>
                  <a:cubicBezTo>
                    <a:pt x="286" y="676"/>
                    <a:pt x="286" y="676"/>
                    <a:pt x="286" y="675"/>
                  </a:cubicBezTo>
                  <a:cubicBezTo>
                    <a:pt x="286"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4"/>
                    <a:pt x="285" y="674"/>
                  </a:cubicBezTo>
                  <a:cubicBezTo>
                    <a:pt x="284" y="674"/>
                    <a:pt x="283" y="674"/>
                    <a:pt x="282" y="674"/>
                  </a:cubicBezTo>
                  <a:cubicBezTo>
                    <a:pt x="282" y="674"/>
                    <a:pt x="282" y="674"/>
                    <a:pt x="282" y="674"/>
                  </a:cubicBezTo>
                  <a:cubicBezTo>
                    <a:pt x="281" y="671"/>
                    <a:pt x="282" y="668"/>
                    <a:pt x="283" y="666"/>
                  </a:cubicBezTo>
                  <a:cubicBezTo>
                    <a:pt x="284" y="665"/>
                    <a:pt x="284" y="663"/>
                    <a:pt x="285" y="663"/>
                  </a:cubicBezTo>
                  <a:cubicBezTo>
                    <a:pt x="285" y="661"/>
                    <a:pt x="286" y="661"/>
                    <a:pt x="286" y="660"/>
                  </a:cubicBezTo>
                  <a:cubicBezTo>
                    <a:pt x="287" y="657"/>
                    <a:pt x="285" y="657"/>
                    <a:pt x="286" y="654"/>
                  </a:cubicBezTo>
                  <a:cubicBezTo>
                    <a:pt x="286" y="653"/>
                    <a:pt x="284" y="653"/>
                    <a:pt x="284" y="651"/>
                  </a:cubicBezTo>
                  <a:cubicBezTo>
                    <a:pt x="283" y="650"/>
                    <a:pt x="281" y="649"/>
                    <a:pt x="280" y="647"/>
                  </a:cubicBezTo>
                  <a:cubicBezTo>
                    <a:pt x="280" y="646"/>
                    <a:pt x="278" y="646"/>
                    <a:pt x="278" y="645"/>
                  </a:cubicBezTo>
                  <a:cubicBezTo>
                    <a:pt x="278" y="643"/>
                    <a:pt x="279" y="641"/>
                    <a:pt x="279" y="639"/>
                  </a:cubicBezTo>
                  <a:cubicBezTo>
                    <a:pt x="279" y="639"/>
                    <a:pt x="279" y="637"/>
                    <a:pt x="278" y="636"/>
                  </a:cubicBezTo>
                  <a:cubicBezTo>
                    <a:pt x="278" y="635"/>
                    <a:pt x="277" y="635"/>
                    <a:pt x="277" y="634"/>
                  </a:cubicBezTo>
                  <a:cubicBezTo>
                    <a:pt x="277" y="633"/>
                    <a:pt x="277" y="633"/>
                    <a:pt x="277" y="633"/>
                  </a:cubicBezTo>
                  <a:cubicBezTo>
                    <a:pt x="277" y="632"/>
                    <a:pt x="277" y="632"/>
                    <a:pt x="277" y="632"/>
                  </a:cubicBezTo>
                  <a:cubicBezTo>
                    <a:pt x="276" y="631"/>
                    <a:pt x="275" y="632"/>
                    <a:pt x="275" y="630"/>
                  </a:cubicBezTo>
                  <a:cubicBezTo>
                    <a:pt x="273" y="631"/>
                    <a:pt x="273" y="630"/>
                    <a:pt x="272" y="630"/>
                  </a:cubicBezTo>
                  <a:cubicBezTo>
                    <a:pt x="272" y="628"/>
                    <a:pt x="268" y="629"/>
                    <a:pt x="268" y="627"/>
                  </a:cubicBezTo>
                  <a:cubicBezTo>
                    <a:pt x="265" y="627"/>
                    <a:pt x="263" y="626"/>
                    <a:pt x="261" y="626"/>
                  </a:cubicBezTo>
                  <a:cubicBezTo>
                    <a:pt x="252" y="626"/>
                    <a:pt x="252" y="626"/>
                    <a:pt x="252" y="626"/>
                  </a:cubicBezTo>
                  <a:cubicBezTo>
                    <a:pt x="251" y="626"/>
                    <a:pt x="250" y="627"/>
                    <a:pt x="249" y="627"/>
                  </a:cubicBezTo>
                  <a:cubicBezTo>
                    <a:pt x="248" y="628"/>
                    <a:pt x="246" y="630"/>
                    <a:pt x="245" y="632"/>
                  </a:cubicBezTo>
                  <a:cubicBezTo>
                    <a:pt x="243" y="632"/>
                    <a:pt x="243" y="634"/>
                    <a:pt x="242" y="634"/>
                  </a:cubicBezTo>
                  <a:cubicBezTo>
                    <a:pt x="242" y="635"/>
                    <a:pt x="240" y="634"/>
                    <a:pt x="240" y="635"/>
                  </a:cubicBezTo>
                  <a:cubicBezTo>
                    <a:pt x="239" y="635"/>
                    <a:pt x="240" y="635"/>
                    <a:pt x="239" y="635"/>
                  </a:cubicBezTo>
                  <a:cubicBezTo>
                    <a:pt x="239" y="635"/>
                    <a:pt x="239" y="635"/>
                    <a:pt x="238" y="635"/>
                  </a:cubicBezTo>
                  <a:cubicBezTo>
                    <a:pt x="238" y="635"/>
                    <a:pt x="237" y="635"/>
                    <a:pt x="237" y="635"/>
                  </a:cubicBezTo>
                  <a:cubicBezTo>
                    <a:pt x="236" y="633"/>
                    <a:pt x="236" y="631"/>
                    <a:pt x="236" y="628"/>
                  </a:cubicBezTo>
                  <a:cubicBezTo>
                    <a:pt x="236" y="627"/>
                    <a:pt x="235" y="627"/>
                    <a:pt x="233" y="627"/>
                  </a:cubicBezTo>
                  <a:cubicBezTo>
                    <a:pt x="233" y="626"/>
                    <a:pt x="231" y="627"/>
                    <a:pt x="231" y="626"/>
                  </a:cubicBezTo>
                  <a:cubicBezTo>
                    <a:pt x="228" y="626"/>
                    <a:pt x="227" y="625"/>
                    <a:pt x="224" y="625"/>
                  </a:cubicBezTo>
                  <a:cubicBezTo>
                    <a:pt x="224" y="625"/>
                    <a:pt x="224" y="626"/>
                    <a:pt x="224" y="627"/>
                  </a:cubicBezTo>
                  <a:cubicBezTo>
                    <a:pt x="223" y="628"/>
                    <a:pt x="223" y="628"/>
                    <a:pt x="222" y="628"/>
                  </a:cubicBezTo>
                  <a:cubicBezTo>
                    <a:pt x="223" y="631"/>
                    <a:pt x="220" y="629"/>
                    <a:pt x="220" y="631"/>
                  </a:cubicBezTo>
                  <a:cubicBezTo>
                    <a:pt x="218" y="631"/>
                    <a:pt x="218" y="629"/>
                    <a:pt x="217" y="629"/>
                  </a:cubicBezTo>
                  <a:cubicBezTo>
                    <a:pt x="217" y="627"/>
                    <a:pt x="215" y="628"/>
                    <a:pt x="215" y="626"/>
                  </a:cubicBezTo>
                  <a:cubicBezTo>
                    <a:pt x="211" y="625"/>
                    <a:pt x="208" y="626"/>
                    <a:pt x="204" y="627"/>
                  </a:cubicBezTo>
                  <a:cubicBezTo>
                    <a:pt x="203" y="626"/>
                    <a:pt x="204" y="624"/>
                    <a:pt x="202" y="625"/>
                  </a:cubicBezTo>
                  <a:cubicBezTo>
                    <a:pt x="202" y="624"/>
                    <a:pt x="202" y="623"/>
                    <a:pt x="201" y="623"/>
                  </a:cubicBezTo>
                  <a:cubicBezTo>
                    <a:pt x="201" y="621"/>
                    <a:pt x="202" y="620"/>
                    <a:pt x="202" y="619"/>
                  </a:cubicBezTo>
                  <a:cubicBezTo>
                    <a:pt x="202" y="617"/>
                    <a:pt x="200" y="616"/>
                    <a:pt x="199" y="615"/>
                  </a:cubicBezTo>
                  <a:cubicBezTo>
                    <a:pt x="199" y="613"/>
                    <a:pt x="198" y="613"/>
                    <a:pt x="197" y="612"/>
                  </a:cubicBezTo>
                  <a:cubicBezTo>
                    <a:pt x="196" y="610"/>
                    <a:pt x="197" y="610"/>
                    <a:pt x="197" y="610"/>
                  </a:cubicBezTo>
                  <a:cubicBezTo>
                    <a:pt x="196" y="607"/>
                    <a:pt x="194" y="607"/>
                    <a:pt x="192" y="605"/>
                  </a:cubicBezTo>
                  <a:cubicBezTo>
                    <a:pt x="192" y="605"/>
                    <a:pt x="192" y="604"/>
                    <a:pt x="192" y="604"/>
                  </a:cubicBezTo>
                  <a:cubicBezTo>
                    <a:pt x="191" y="602"/>
                    <a:pt x="191" y="601"/>
                    <a:pt x="191" y="599"/>
                  </a:cubicBezTo>
                  <a:cubicBezTo>
                    <a:pt x="189" y="600"/>
                    <a:pt x="188" y="597"/>
                    <a:pt x="187" y="599"/>
                  </a:cubicBezTo>
                  <a:cubicBezTo>
                    <a:pt x="187" y="600"/>
                    <a:pt x="186" y="600"/>
                    <a:pt x="184" y="600"/>
                  </a:cubicBezTo>
                  <a:cubicBezTo>
                    <a:pt x="184" y="598"/>
                    <a:pt x="183" y="598"/>
                    <a:pt x="183" y="596"/>
                  </a:cubicBezTo>
                  <a:cubicBezTo>
                    <a:pt x="183" y="594"/>
                    <a:pt x="185" y="594"/>
                    <a:pt x="184" y="592"/>
                  </a:cubicBezTo>
                  <a:cubicBezTo>
                    <a:pt x="184" y="590"/>
                    <a:pt x="182" y="590"/>
                    <a:pt x="183" y="587"/>
                  </a:cubicBezTo>
                  <a:cubicBezTo>
                    <a:pt x="183" y="586"/>
                    <a:pt x="182" y="585"/>
                    <a:pt x="183" y="584"/>
                  </a:cubicBezTo>
                  <a:cubicBezTo>
                    <a:pt x="184" y="584"/>
                    <a:pt x="184" y="583"/>
                    <a:pt x="184" y="582"/>
                  </a:cubicBezTo>
                  <a:cubicBezTo>
                    <a:pt x="184" y="581"/>
                    <a:pt x="183" y="581"/>
                    <a:pt x="183" y="580"/>
                  </a:cubicBezTo>
                  <a:cubicBezTo>
                    <a:pt x="183" y="579"/>
                    <a:pt x="182" y="578"/>
                    <a:pt x="182" y="577"/>
                  </a:cubicBezTo>
                  <a:cubicBezTo>
                    <a:pt x="182" y="576"/>
                    <a:pt x="180" y="577"/>
                    <a:pt x="180" y="575"/>
                  </a:cubicBezTo>
                  <a:cubicBezTo>
                    <a:pt x="180" y="574"/>
                    <a:pt x="179" y="574"/>
                    <a:pt x="179" y="573"/>
                  </a:cubicBezTo>
                  <a:cubicBezTo>
                    <a:pt x="179" y="573"/>
                    <a:pt x="178" y="573"/>
                    <a:pt x="178" y="573"/>
                  </a:cubicBezTo>
                  <a:cubicBezTo>
                    <a:pt x="178" y="570"/>
                    <a:pt x="178" y="570"/>
                    <a:pt x="178" y="570"/>
                  </a:cubicBezTo>
                  <a:cubicBezTo>
                    <a:pt x="176" y="569"/>
                    <a:pt x="174" y="569"/>
                    <a:pt x="172" y="568"/>
                  </a:cubicBezTo>
                  <a:cubicBezTo>
                    <a:pt x="172" y="566"/>
                    <a:pt x="173" y="566"/>
                    <a:pt x="173" y="564"/>
                  </a:cubicBezTo>
                  <a:cubicBezTo>
                    <a:pt x="173" y="563"/>
                    <a:pt x="175" y="563"/>
                    <a:pt x="175" y="561"/>
                  </a:cubicBezTo>
                  <a:cubicBezTo>
                    <a:pt x="174" y="560"/>
                    <a:pt x="174" y="558"/>
                    <a:pt x="174" y="556"/>
                  </a:cubicBezTo>
                  <a:cubicBezTo>
                    <a:pt x="174" y="555"/>
                    <a:pt x="173" y="555"/>
                    <a:pt x="172" y="555"/>
                  </a:cubicBezTo>
                  <a:cubicBezTo>
                    <a:pt x="172" y="554"/>
                    <a:pt x="174" y="555"/>
                    <a:pt x="174" y="554"/>
                  </a:cubicBezTo>
                  <a:cubicBezTo>
                    <a:pt x="176" y="554"/>
                    <a:pt x="176" y="554"/>
                    <a:pt x="176" y="554"/>
                  </a:cubicBezTo>
                  <a:cubicBezTo>
                    <a:pt x="177" y="551"/>
                    <a:pt x="174" y="552"/>
                    <a:pt x="175" y="550"/>
                  </a:cubicBezTo>
                  <a:cubicBezTo>
                    <a:pt x="174" y="551"/>
                    <a:pt x="174" y="550"/>
                    <a:pt x="174" y="550"/>
                  </a:cubicBezTo>
                  <a:cubicBezTo>
                    <a:pt x="174" y="549"/>
                    <a:pt x="173" y="550"/>
                    <a:pt x="173" y="550"/>
                  </a:cubicBezTo>
                  <a:cubicBezTo>
                    <a:pt x="172" y="549"/>
                    <a:pt x="172" y="549"/>
                    <a:pt x="172" y="548"/>
                  </a:cubicBezTo>
                  <a:cubicBezTo>
                    <a:pt x="172" y="547"/>
                    <a:pt x="171" y="546"/>
                    <a:pt x="171" y="545"/>
                  </a:cubicBezTo>
                  <a:cubicBezTo>
                    <a:pt x="170" y="544"/>
                    <a:pt x="169" y="543"/>
                    <a:pt x="167" y="543"/>
                  </a:cubicBezTo>
                  <a:cubicBezTo>
                    <a:pt x="167" y="542"/>
                    <a:pt x="167" y="541"/>
                    <a:pt x="167" y="541"/>
                  </a:cubicBezTo>
                  <a:cubicBezTo>
                    <a:pt x="167" y="541"/>
                    <a:pt x="167" y="541"/>
                    <a:pt x="167" y="541"/>
                  </a:cubicBezTo>
                  <a:cubicBezTo>
                    <a:pt x="167" y="540"/>
                    <a:pt x="167" y="540"/>
                    <a:pt x="168" y="540"/>
                  </a:cubicBezTo>
                  <a:cubicBezTo>
                    <a:pt x="168" y="540"/>
                    <a:pt x="169" y="540"/>
                    <a:pt x="170" y="540"/>
                  </a:cubicBezTo>
                  <a:cubicBezTo>
                    <a:pt x="169" y="540"/>
                    <a:pt x="169" y="539"/>
                    <a:pt x="169" y="538"/>
                  </a:cubicBezTo>
                  <a:cubicBezTo>
                    <a:pt x="168" y="537"/>
                    <a:pt x="168" y="536"/>
                    <a:pt x="167" y="536"/>
                  </a:cubicBezTo>
                  <a:cubicBezTo>
                    <a:pt x="167" y="535"/>
                    <a:pt x="167" y="534"/>
                    <a:pt x="167" y="533"/>
                  </a:cubicBezTo>
                  <a:cubicBezTo>
                    <a:pt x="167" y="532"/>
                    <a:pt x="167" y="532"/>
                    <a:pt x="166" y="531"/>
                  </a:cubicBezTo>
                  <a:cubicBezTo>
                    <a:pt x="166" y="530"/>
                    <a:pt x="165" y="529"/>
                    <a:pt x="165" y="528"/>
                  </a:cubicBezTo>
                  <a:cubicBezTo>
                    <a:pt x="165" y="527"/>
                    <a:pt x="164" y="526"/>
                    <a:pt x="164" y="526"/>
                  </a:cubicBezTo>
                  <a:cubicBezTo>
                    <a:pt x="164" y="524"/>
                    <a:pt x="164" y="523"/>
                    <a:pt x="163" y="522"/>
                  </a:cubicBezTo>
                  <a:cubicBezTo>
                    <a:pt x="162" y="521"/>
                    <a:pt x="162" y="520"/>
                    <a:pt x="161" y="519"/>
                  </a:cubicBezTo>
                  <a:cubicBezTo>
                    <a:pt x="160" y="518"/>
                    <a:pt x="160" y="517"/>
                    <a:pt x="159" y="516"/>
                  </a:cubicBezTo>
                  <a:cubicBezTo>
                    <a:pt x="158" y="515"/>
                    <a:pt x="157" y="515"/>
                    <a:pt x="157" y="514"/>
                  </a:cubicBezTo>
                  <a:cubicBezTo>
                    <a:pt x="156" y="514"/>
                    <a:pt x="156" y="514"/>
                    <a:pt x="156" y="514"/>
                  </a:cubicBezTo>
                  <a:cubicBezTo>
                    <a:pt x="156" y="514"/>
                    <a:pt x="156" y="514"/>
                    <a:pt x="156" y="514"/>
                  </a:cubicBezTo>
                  <a:cubicBezTo>
                    <a:pt x="156" y="513"/>
                    <a:pt x="155" y="513"/>
                    <a:pt x="155" y="513"/>
                  </a:cubicBezTo>
                  <a:cubicBezTo>
                    <a:pt x="155" y="513"/>
                    <a:pt x="155" y="513"/>
                    <a:pt x="155" y="513"/>
                  </a:cubicBezTo>
                  <a:cubicBezTo>
                    <a:pt x="155" y="513"/>
                    <a:pt x="155" y="513"/>
                    <a:pt x="155" y="513"/>
                  </a:cubicBezTo>
                  <a:cubicBezTo>
                    <a:pt x="155" y="513"/>
                    <a:pt x="155" y="512"/>
                    <a:pt x="155" y="512"/>
                  </a:cubicBezTo>
                  <a:cubicBezTo>
                    <a:pt x="154" y="512"/>
                    <a:pt x="154" y="512"/>
                    <a:pt x="153" y="512"/>
                  </a:cubicBezTo>
                  <a:cubicBezTo>
                    <a:pt x="153" y="512"/>
                    <a:pt x="153" y="512"/>
                    <a:pt x="153" y="512"/>
                  </a:cubicBezTo>
                  <a:cubicBezTo>
                    <a:pt x="152" y="513"/>
                    <a:pt x="151" y="511"/>
                    <a:pt x="150" y="511"/>
                  </a:cubicBezTo>
                  <a:cubicBezTo>
                    <a:pt x="150" y="511"/>
                    <a:pt x="150" y="511"/>
                    <a:pt x="150" y="511"/>
                  </a:cubicBezTo>
                  <a:cubicBezTo>
                    <a:pt x="150" y="511"/>
                    <a:pt x="150" y="511"/>
                    <a:pt x="150" y="511"/>
                  </a:cubicBezTo>
                  <a:cubicBezTo>
                    <a:pt x="150" y="511"/>
                    <a:pt x="150" y="511"/>
                    <a:pt x="150" y="511"/>
                  </a:cubicBezTo>
                  <a:cubicBezTo>
                    <a:pt x="150" y="510"/>
                    <a:pt x="150" y="509"/>
                    <a:pt x="150" y="509"/>
                  </a:cubicBezTo>
                  <a:cubicBezTo>
                    <a:pt x="150" y="508"/>
                    <a:pt x="150" y="508"/>
                    <a:pt x="150" y="508"/>
                  </a:cubicBezTo>
                  <a:cubicBezTo>
                    <a:pt x="150" y="508"/>
                    <a:pt x="151" y="508"/>
                    <a:pt x="151" y="508"/>
                  </a:cubicBezTo>
                  <a:cubicBezTo>
                    <a:pt x="151" y="508"/>
                    <a:pt x="151" y="508"/>
                    <a:pt x="151" y="508"/>
                  </a:cubicBezTo>
                  <a:cubicBezTo>
                    <a:pt x="152" y="507"/>
                    <a:pt x="152" y="506"/>
                    <a:pt x="153" y="506"/>
                  </a:cubicBezTo>
                  <a:cubicBezTo>
                    <a:pt x="153" y="506"/>
                    <a:pt x="153" y="506"/>
                    <a:pt x="154" y="506"/>
                  </a:cubicBezTo>
                  <a:cubicBezTo>
                    <a:pt x="154" y="505"/>
                    <a:pt x="154" y="505"/>
                    <a:pt x="154" y="505"/>
                  </a:cubicBezTo>
                  <a:cubicBezTo>
                    <a:pt x="154" y="505"/>
                    <a:pt x="154" y="505"/>
                    <a:pt x="155" y="505"/>
                  </a:cubicBezTo>
                  <a:cubicBezTo>
                    <a:pt x="155" y="505"/>
                    <a:pt x="155" y="505"/>
                    <a:pt x="155" y="505"/>
                  </a:cubicBezTo>
                  <a:cubicBezTo>
                    <a:pt x="155" y="505"/>
                    <a:pt x="155" y="505"/>
                    <a:pt x="156" y="505"/>
                  </a:cubicBezTo>
                  <a:cubicBezTo>
                    <a:pt x="156" y="505"/>
                    <a:pt x="156" y="504"/>
                    <a:pt x="156" y="504"/>
                  </a:cubicBezTo>
                  <a:cubicBezTo>
                    <a:pt x="156" y="504"/>
                    <a:pt x="157" y="504"/>
                    <a:pt x="157" y="504"/>
                  </a:cubicBezTo>
                  <a:cubicBezTo>
                    <a:pt x="157" y="504"/>
                    <a:pt x="157" y="504"/>
                    <a:pt x="157" y="504"/>
                  </a:cubicBezTo>
                  <a:cubicBezTo>
                    <a:pt x="157" y="504"/>
                    <a:pt x="158" y="504"/>
                    <a:pt x="158" y="504"/>
                  </a:cubicBezTo>
                  <a:cubicBezTo>
                    <a:pt x="158" y="504"/>
                    <a:pt x="158" y="504"/>
                    <a:pt x="158" y="504"/>
                  </a:cubicBezTo>
                  <a:cubicBezTo>
                    <a:pt x="159" y="504"/>
                    <a:pt x="159" y="504"/>
                    <a:pt x="159" y="504"/>
                  </a:cubicBezTo>
                  <a:cubicBezTo>
                    <a:pt x="159" y="503"/>
                    <a:pt x="159" y="503"/>
                    <a:pt x="160" y="503"/>
                  </a:cubicBezTo>
                  <a:cubicBezTo>
                    <a:pt x="160" y="503"/>
                    <a:pt x="160" y="503"/>
                    <a:pt x="160" y="503"/>
                  </a:cubicBezTo>
                  <a:cubicBezTo>
                    <a:pt x="161" y="503"/>
                    <a:pt x="161" y="503"/>
                    <a:pt x="162" y="503"/>
                  </a:cubicBezTo>
                  <a:cubicBezTo>
                    <a:pt x="162" y="503"/>
                    <a:pt x="162" y="503"/>
                    <a:pt x="163" y="503"/>
                  </a:cubicBezTo>
                  <a:cubicBezTo>
                    <a:pt x="163" y="503"/>
                    <a:pt x="163" y="503"/>
                    <a:pt x="163" y="503"/>
                  </a:cubicBezTo>
                  <a:cubicBezTo>
                    <a:pt x="163" y="503"/>
                    <a:pt x="163" y="503"/>
                    <a:pt x="163" y="503"/>
                  </a:cubicBezTo>
                  <a:cubicBezTo>
                    <a:pt x="163" y="502"/>
                    <a:pt x="163" y="502"/>
                    <a:pt x="164" y="502"/>
                  </a:cubicBezTo>
                  <a:cubicBezTo>
                    <a:pt x="164" y="502"/>
                    <a:pt x="164" y="502"/>
                    <a:pt x="164" y="502"/>
                  </a:cubicBezTo>
                  <a:cubicBezTo>
                    <a:pt x="164" y="502"/>
                    <a:pt x="164" y="501"/>
                    <a:pt x="164" y="500"/>
                  </a:cubicBezTo>
                  <a:cubicBezTo>
                    <a:pt x="164" y="500"/>
                    <a:pt x="164" y="500"/>
                    <a:pt x="164" y="500"/>
                  </a:cubicBezTo>
                  <a:cubicBezTo>
                    <a:pt x="164" y="500"/>
                    <a:pt x="164" y="499"/>
                    <a:pt x="164" y="498"/>
                  </a:cubicBezTo>
                  <a:cubicBezTo>
                    <a:pt x="165" y="498"/>
                    <a:pt x="165" y="498"/>
                    <a:pt x="165" y="497"/>
                  </a:cubicBezTo>
                  <a:cubicBezTo>
                    <a:pt x="165" y="496"/>
                    <a:pt x="165" y="495"/>
                    <a:pt x="166" y="494"/>
                  </a:cubicBezTo>
                  <a:cubicBezTo>
                    <a:pt x="165" y="494"/>
                    <a:pt x="165" y="492"/>
                    <a:pt x="165" y="491"/>
                  </a:cubicBezTo>
                  <a:cubicBezTo>
                    <a:pt x="166" y="491"/>
                    <a:pt x="166" y="490"/>
                    <a:pt x="166" y="490"/>
                  </a:cubicBezTo>
                  <a:cubicBezTo>
                    <a:pt x="167" y="490"/>
                    <a:pt x="166" y="489"/>
                    <a:pt x="167" y="488"/>
                  </a:cubicBezTo>
                  <a:cubicBezTo>
                    <a:pt x="168" y="488"/>
                    <a:pt x="167" y="486"/>
                    <a:pt x="169" y="487"/>
                  </a:cubicBezTo>
                  <a:cubicBezTo>
                    <a:pt x="170" y="486"/>
                    <a:pt x="171" y="486"/>
                    <a:pt x="171" y="486"/>
                  </a:cubicBezTo>
                  <a:cubicBezTo>
                    <a:pt x="172" y="484"/>
                    <a:pt x="171" y="483"/>
                    <a:pt x="169" y="483"/>
                  </a:cubicBezTo>
                  <a:cubicBezTo>
                    <a:pt x="169" y="482"/>
                    <a:pt x="168" y="481"/>
                    <a:pt x="167" y="481"/>
                  </a:cubicBezTo>
                  <a:cubicBezTo>
                    <a:pt x="167" y="476"/>
                    <a:pt x="167" y="476"/>
                    <a:pt x="167" y="476"/>
                  </a:cubicBezTo>
                  <a:cubicBezTo>
                    <a:pt x="167" y="475"/>
                    <a:pt x="167" y="475"/>
                    <a:pt x="166" y="474"/>
                  </a:cubicBezTo>
                  <a:cubicBezTo>
                    <a:pt x="166" y="474"/>
                    <a:pt x="166" y="474"/>
                    <a:pt x="166" y="474"/>
                  </a:cubicBezTo>
                  <a:cubicBezTo>
                    <a:pt x="165" y="474"/>
                    <a:pt x="164" y="473"/>
                    <a:pt x="164" y="472"/>
                  </a:cubicBezTo>
                  <a:cubicBezTo>
                    <a:pt x="164" y="471"/>
                    <a:pt x="164" y="471"/>
                    <a:pt x="164" y="471"/>
                  </a:cubicBezTo>
                  <a:cubicBezTo>
                    <a:pt x="164" y="470"/>
                    <a:pt x="164" y="469"/>
                    <a:pt x="164" y="468"/>
                  </a:cubicBezTo>
                  <a:cubicBezTo>
                    <a:pt x="164" y="466"/>
                    <a:pt x="164" y="465"/>
                    <a:pt x="166" y="465"/>
                  </a:cubicBezTo>
                  <a:cubicBezTo>
                    <a:pt x="170" y="464"/>
                    <a:pt x="169" y="469"/>
                    <a:pt x="173" y="468"/>
                  </a:cubicBezTo>
                  <a:cubicBezTo>
                    <a:pt x="172" y="466"/>
                    <a:pt x="172" y="465"/>
                    <a:pt x="172" y="463"/>
                  </a:cubicBezTo>
                  <a:cubicBezTo>
                    <a:pt x="173" y="462"/>
                    <a:pt x="173" y="460"/>
                    <a:pt x="174" y="460"/>
                  </a:cubicBezTo>
                  <a:cubicBezTo>
                    <a:pt x="176" y="460"/>
                    <a:pt x="177" y="462"/>
                    <a:pt x="178" y="463"/>
                  </a:cubicBezTo>
                  <a:cubicBezTo>
                    <a:pt x="179" y="463"/>
                    <a:pt x="179" y="463"/>
                    <a:pt x="179" y="463"/>
                  </a:cubicBezTo>
                  <a:cubicBezTo>
                    <a:pt x="182" y="462"/>
                    <a:pt x="184" y="461"/>
                    <a:pt x="185" y="459"/>
                  </a:cubicBezTo>
                  <a:cubicBezTo>
                    <a:pt x="185" y="459"/>
                    <a:pt x="185" y="458"/>
                    <a:pt x="185" y="457"/>
                  </a:cubicBezTo>
                  <a:cubicBezTo>
                    <a:pt x="184" y="457"/>
                    <a:pt x="184" y="456"/>
                    <a:pt x="184" y="456"/>
                  </a:cubicBezTo>
                  <a:cubicBezTo>
                    <a:pt x="184" y="456"/>
                    <a:pt x="184" y="456"/>
                    <a:pt x="184" y="456"/>
                  </a:cubicBezTo>
                  <a:cubicBezTo>
                    <a:pt x="185" y="455"/>
                    <a:pt x="183" y="453"/>
                    <a:pt x="186" y="453"/>
                  </a:cubicBezTo>
                  <a:cubicBezTo>
                    <a:pt x="186" y="453"/>
                    <a:pt x="186" y="453"/>
                    <a:pt x="186" y="453"/>
                  </a:cubicBezTo>
                  <a:cubicBezTo>
                    <a:pt x="187" y="452"/>
                    <a:pt x="187" y="452"/>
                    <a:pt x="188" y="451"/>
                  </a:cubicBezTo>
                  <a:cubicBezTo>
                    <a:pt x="191" y="452"/>
                    <a:pt x="190" y="450"/>
                    <a:pt x="192" y="450"/>
                  </a:cubicBezTo>
                  <a:cubicBezTo>
                    <a:pt x="195" y="450"/>
                    <a:pt x="198" y="449"/>
                    <a:pt x="199" y="451"/>
                  </a:cubicBezTo>
                  <a:cubicBezTo>
                    <a:pt x="199" y="450"/>
                    <a:pt x="199" y="449"/>
                    <a:pt x="199" y="449"/>
                  </a:cubicBezTo>
                  <a:cubicBezTo>
                    <a:pt x="200" y="449"/>
                    <a:pt x="200" y="449"/>
                    <a:pt x="201" y="449"/>
                  </a:cubicBezTo>
                  <a:cubicBezTo>
                    <a:pt x="202" y="449"/>
                    <a:pt x="203" y="449"/>
                    <a:pt x="203" y="450"/>
                  </a:cubicBezTo>
                  <a:cubicBezTo>
                    <a:pt x="202" y="451"/>
                    <a:pt x="202" y="451"/>
                    <a:pt x="201" y="451"/>
                  </a:cubicBezTo>
                  <a:cubicBezTo>
                    <a:pt x="200" y="450"/>
                    <a:pt x="200" y="451"/>
                    <a:pt x="201" y="451"/>
                  </a:cubicBezTo>
                  <a:cubicBezTo>
                    <a:pt x="201" y="452"/>
                    <a:pt x="201" y="452"/>
                    <a:pt x="201" y="452"/>
                  </a:cubicBezTo>
                  <a:cubicBezTo>
                    <a:pt x="203" y="452"/>
                    <a:pt x="205" y="452"/>
                    <a:pt x="206" y="453"/>
                  </a:cubicBezTo>
                  <a:cubicBezTo>
                    <a:pt x="206" y="452"/>
                    <a:pt x="207" y="452"/>
                    <a:pt x="208" y="452"/>
                  </a:cubicBezTo>
                  <a:cubicBezTo>
                    <a:pt x="208" y="452"/>
                    <a:pt x="209" y="452"/>
                    <a:pt x="209" y="451"/>
                  </a:cubicBezTo>
                  <a:cubicBezTo>
                    <a:pt x="210" y="451"/>
                    <a:pt x="212" y="451"/>
                    <a:pt x="211" y="449"/>
                  </a:cubicBezTo>
                  <a:cubicBezTo>
                    <a:pt x="209" y="449"/>
                    <a:pt x="207" y="448"/>
                    <a:pt x="204" y="448"/>
                  </a:cubicBezTo>
                  <a:cubicBezTo>
                    <a:pt x="205" y="445"/>
                    <a:pt x="202" y="446"/>
                    <a:pt x="202" y="443"/>
                  </a:cubicBezTo>
                  <a:cubicBezTo>
                    <a:pt x="201" y="443"/>
                    <a:pt x="201" y="442"/>
                    <a:pt x="201" y="442"/>
                  </a:cubicBezTo>
                  <a:cubicBezTo>
                    <a:pt x="199" y="442"/>
                    <a:pt x="199" y="441"/>
                    <a:pt x="197" y="441"/>
                  </a:cubicBezTo>
                  <a:cubicBezTo>
                    <a:pt x="195" y="441"/>
                    <a:pt x="195" y="443"/>
                    <a:pt x="192" y="442"/>
                  </a:cubicBezTo>
                  <a:cubicBezTo>
                    <a:pt x="192" y="443"/>
                    <a:pt x="192" y="443"/>
                    <a:pt x="191" y="443"/>
                  </a:cubicBezTo>
                  <a:cubicBezTo>
                    <a:pt x="191" y="443"/>
                    <a:pt x="191" y="443"/>
                    <a:pt x="191" y="443"/>
                  </a:cubicBezTo>
                  <a:cubicBezTo>
                    <a:pt x="190" y="444"/>
                    <a:pt x="190" y="446"/>
                    <a:pt x="188" y="445"/>
                  </a:cubicBezTo>
                  <a:cubicBezTo>
                    <a:pt x="183" y="445"/>
                    <a:pt x="183" y="445"/>
                    <a:pt x="183" y="445"/>
                  </a:cubicBezTo>
                  <a:cubicBezTo>
                    <a:pt x="183" y="444"/>
                    <a:pt x="183" y="443"/>
                    <a:pt x="182" y="442"/>
                  </a:cubicBezTo>
                  <a:cubicBezTo>
                    <a:pt x="181" y="441"/>
                    <a:pt x="178" y="442"/>
                    <a:pt x="179" y="440"/>
                  </a:cubicBezTo>
                  <a:cubicBezTo>
                    <a:pt x="177" y="441"/>
                    <a:pt x="176" y="439"/>
                    <a:pt x="174" y="439"/>
                  </a:cubicBezTo>
                  <a:cubicBezTo>
                    <a:pt x="174" y="439"/>
                    <a:pt x="174" y="440"/>
                    <a:pt x="174" y="439"/>
                  </a:cubicBezTo>
                  <a:cubicBezTo>
                    <a:pt x="171" y="439"/>
                    <a:pt x="171" y="439"/>
                    <a:pt x="171" y="439"/>
                  </a:cubicBezTo>
                  <a:cubicBezTo>
                    <a:pt x="171" y="438"/>
                    <a:pt x="171" y="438"/>
                    <a:pt x="170" y="438"/>
                  </a:cubicBezTo>
                  <a:cubicBezTo>
                    <a:pt x="170" y="435"/>
                    <a:pt x="167" y="436"/>
                    <a:pt x="167" y="433"/>
                  </a:cubicBezTo>
                  <a:cubicBezTo>
                    <a:pt x="166" y="433"/>
                    <a:pt x="165" y="433"/>
                    <a:pt x="164" y="432"/>
                  </a:cubicBezTo>
                  <a:cubicBezTo>
                    <a:pt x="166" y="431"/>
                    <a:pt x="169" y="431"/>
                    <a:pt x="169" y="433"/>
                  </a:cubicBezTo>
                  <a:cubicBezTo>
                    <a:pt x="169" y="433"/>
                    <a:pt x="169" y="434"/>
                    <a:pt x="170" y="434"/>
                  </a:cubicBezTo>
                  <a:cubicBezTo>
                    <a:pt x="172" y="434"/>
                    <a:pt x="172" y="437"/>
                    <a:pt x="173" y="434"/>
                  </a:cubicBezTo>
                  <a:cubicBezTo>
                    <a:pt x="172" y="433"/>
                    <a:pt x="172" y="432"/>
                    <a:pt x="171" y="430"/>
                  </a:cubicBezTo>
                  <a:cubicBezTo>
                    <a:pt x="171" y="429"/>
                    <a:pt x="170" y="428"/>
                    <a:pt x="170" y="426"/>
                  </a:cubicBezTo>
                  <a:cubicBezTo>
                    <a:pt x="170" y="425"/>
                    <a:pt x="171" y="424"/>
                    <a:pt x="171" y="423"/>
                  </a:cubicBezTo>
                  <a:cubicBezTo>
                    <a:pt x="171" y="422"/>
                    <a:pt x="171" y="421"/>
                    <a:pt x="169" y="420"/>
                  </a:cubicBezTo>
                  <a:cubicBezTo>
                    <a:pt x="170" y="422"/>
                    <a:pt x="169" y="423"/>
                    <a:pt x="169" y="425"/>
                  </a:cubicBezTo>
                  <a:cubicBezTo>
                    <a:pt x="168" y="426"/>
                    <a:pt x="166" y="426"/>
                    <a:pt x="165" y="426"/>
                  </a:cubicBezTo>
                  <a:cubicBezTo>
                    <a:pt x="165" y="427"/>
                    <a:pt x="164" y="427"/>
                    <a:pt x="164" y="428"/>
                  </a:cubicBezTo>
                  <a:cubicBezTo>
                    <a:pt x="164" y="428"/>
                    <a:pt x="164" y="428"/>
                    <a:pt x="164" y="429"/>
                  </a:cubicBezTo>
                  <a:cubicBezTo>
                    <a:pt x="164" y="430"/>
                    <a:pt x="163" y="430"/>
                    <a:pt x="162" y="430"/>
                  </a:cubicBezTo>
                  <a:cubicBezTo>
                    <a:pt x="162" y="431"/>
                    <a:pt x="163" y="433"/>
                    <a:pt x="162" y="433"/>
                  </a:cubicBezTo>
                  <a:cubicBezTo>
                    <a:pt x="161" y="433"/>
                    <a:pt x="160" y="433"/>
                    <a:pt x="160" y="434"/>
                  </a:cubicBezTo>
                  <a:cubicBezTo>
                    <a:pt x="157" y="434"/>
                    <a:pt x="157" y="434"/>
                    <a:pt x="157" y="434"/>
                  </a:cubicBezTo>
                  <a:cubicBezTo>
                    <a:pt x="156" y="434"/>
                    <a:pt x="155" y="433"/>
                    <a:pt x="153" y="433"/>
                  </a:cubicBezTo>
                  <a:cubicBezTo>
                    <a:pt x="153" y="430"/>
                    <a:pt x="155" y="429"/>
                    <a:pt x="155" y="427"/>
                  </a:cubicBezTo>
                  <a:cubicBezTo>
                    <a:pt x="156" y="427"/>
                    <a:pt x="156" y="427"/>
                    <a:pt x="156" y="427"/>
                  </a:cubicBezTo>
                  <a:cubicBezTo>
                    <a:pt x="156" y="427"/>
                    <a:pt x="156" y="427"/>
                    <a:pt x="156" y="427"/>
                  </a:cubicBezTo>
                  <a:cubicBezTo>
                    <a:pt x="156" y="427"/>
                    <a:pt x="156" y="426"/>
                    <a:pt x="156" y="426"/>
                  </a:cubicBezTo>
                  <a:cubicBezTo>
                    <a:pt x="156" y="426"/>
                    <a:pt x="156" y="426"/>
                    <a:pt x="156" y="426"/>
                  </a:cubicBezTo>
                  <a:cubicBezTo>
                    <a:pt x="156" y="426"/>
                    <a:pt x="156" y="426"/>
                    <a:pt x="156" y="426"/>
                  </a:cubicBezTo>
                  <a:cubicBezTo>
                    <a:pt x="156" y="426"/>
                    <a:pt x="156" y="426"/>
                    <a:pt x="156" y="426"/>
                  </a:cubicBezTo>
                  <a:cubicBezTo>
                    <a:pt x="157" y="426"/>
                    <a:pt x="157" y="426"/>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4"/>
                    <a:pt x="157" y="424"/>
                  </a:cubicBezTo>
                  <a:cubicBezTo>
                    <a:pt x="157" y="424"/>
                    <a:pt x="157" y="424"/>
                    <a:pt x="157" y="424"/>
                  </a:cubicBezTo>
                  <a:cubicBezTo>
                    <a:pt x="157" y="424"/>
                    <a:pt x="157" y="424"/>
                    <a:pt x="157" y="424"/>
                  </a:cubicBezTo>
                  <a:cubicBezTo>
                    <a:pt x="157" y="424"/>
                    <a:pt x="157" y="424"/>
                    <a:pt x="157" y="424"/>
                  </a:cubicBezTo>
                  <a:cubicBezTo>
                    <a:pt x="157" y="424"/>
                    <a:pt x="157" y="424"/>
                    <a:pt x="157" y="423"/>
                  </a:cubicBezTo>
                  <a:cubicBezTo>
                    <a:pt x="157" y="423"/>
                    <a:pt x="157" y="423"/>
                    <a:pt x="157" y="423"/>
                  </a:cubicBezTo>
                  <a:cubicBezTo>
                    <a:pt x="157" y="423"/>
                    <a:pt x="158" y="422"/>
                    <a:pt x="158" y="422"/>
                  </a:cubicBezTo>
                  <a:cubicBezTo>
                    <a:pt x="158" y="422"/>
                    <a:pt x="158" y="422"/>
                    <a:pt x="158" y="421"/>
                  </a:cubicBezTo>
                  <a:cubicBezTo>
                    <a:pt x="159" y="421"/>
                    <a:pt x="159" y="421"/>
                    <a:pt x="159" y="421"/>
                  </a:cubicBezTo>
                  <a:cubicBezTo>
                    <a:pt x="159" y="421"/>
                    <a:pt x="159" y="420"/>
                    <a:pt x="159" y="420"/>
                  </a:cubicBezTo>
                  <a:cubicBezTo>
                    <a:pt x="159" y="420"/>
                    <a:pt x="159" y="420"/>
                    <a:pt x="159" y="420"/>
                  </a:cubicBezTo>
                  <a:cubicBezTo>
                    <a:pt x="159" y="420"/>
                    <a:pt x="159" y="420"/>
                    <a:pt x="159" y="420"/>
                  </a:cubicBezTo>
                  <a:cubicBezTo>
                    <a:pt x="159" y="420"/>
                    <a:pt x="159" y="419"/>
                    <a:pt x="160" y="419"/>
                  </a:cubicBezTo>
                  <a:cubicBezTo>
                    <a:pt x="160" y="419"/>
                    <a:pt x="160" y="419"/>
                    <a:pt x="160" y="419"/>
                  </a:cubicBezTo>
                  <a:cubicBezTo>
                    <a:pt x="160" y="418"/>
                    <a:pt x="160" y="418"/>
                    <a:pt x="160" y="418"/>
                  </a:cubicBezTo>
                  <a:cubicBezTo>
                    <a:pt x="160" y="418"/>
                    <a:pt x="160" y="418"/>
                    <a:pt x="160" y="417"/>
                  </a:cubicBezTo>
                  <a:cubicBezTo>
                    <a:pt x="160" y="417"/>
                    <a:pt x="160" y="417"/>
                    <a:pt x="160" y="417"/>
                  </a:cubicBezTo>
                  <a:cubicBezTo>
                    <a:pt x="160" y="417"/>
                    <a:pt x="160" y="417"/>
                    <a:pt x="160" y="417"/>
                  </a:cubicBezTo>
                  <a:cubicBezTo>
                    <a:pt x="160" y="417"/>
                    <a:pt x="160" y="417"/>
                    <a:pt x="160" y="417"/>
                  </a:cubicBezTo>
                  <a:cubicBezTo>
                    <a:pt x="160" y="417"/>
                    <a:pt x="160" y="417"/>
                    <a:pt x="160" y="417"/>
                  </a:cubicBezTo>
                  <a:cubicBezTo>
                    <a:pt x="160" y="417"/>
                    <a:pt x="160" y="417"/>
                    <a:pt x="161" y="417"/>
                  </a:cubicBezTo>
                  <a:cubicBezTo>
                    <a:pt x="161" y="416"/>
                    <a:pt x="161" y="416"/>
                    <a:pt x="161" y="416"/>
                  </a:cubicBezTo>
                  <a:cubicBezTo>
                    <a:pt x="161" y="416"/>
                    <a:pt x="161" y="416"/>
                    <a:pt x="161" y="416"/>
                  </a:cubicBezTo>
                  <a:cubicBezTo>
                    <a:pt x="161" y="416"/>
                    <a:pt x="161" y="416"/>
                    <a:pt x="161" y="416"/>
                  </a:cubicBezTo>
                  <a:cubicBezTo>
                    <a:pt x="161" y="416"/>
                    <a:pt x="161" y="416"/>
                    <a:pt x="161" y="416"/>
                  </a:cubicBezTo>
                  <a:cubicBezTo>
                    <a:pt x="161" y="416"/>
                    <a:pt x="162" y="416"/>
                    <a:pt x="162" y="416"/>
                  </a:cubicBezTo>
                  <a:cubicBezTo>
                    <a:pt x="162" y="416"/>
                    <a:pt x="162" y="416"/>
                    <a:pt x="162" y="416"/>
                  </a:cubicBezTo>
                  <a:cubicBezTo>
                    <a:pt x="162" y="416"/>
                    <a:pt x="162" y="416"/>
                    <a:pt x="162" y="416"/>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4"/>
                  </a:cubicBezTo>
                  <a:cubicBezTo>
                    <a:pt x="162" y="414"/>
                    <a:pt x="163" y="413"/>
                    <a:pt x="163" y="413"/>
                  </a:cubicBezTo>
                  <a:cubicBezTo>
                    <a:pt x="163" y="412"/>
                    <a:pt x="164" y="412"/>
                    <a:pt x="164" y="412"/>
                  </a:cubicBezTo>
                  <a:cubicBezTo>
                    <a:pt x="164" y="412"/>
                    <a:pt x="164" y="412"/>
                    <a:pt x="164" y="412"/>
                  </a:cubicBezTo>
                  <a:cubicBezTo>
                    <a:pt x="164" y="412"/>
                    <a:pt x="164" y="411"/>
                    <a:pt x="165" y="411"/>
                  </a:cubicBezTo>
                  <a:cubicBezTo>
                    <a:pt x="165" y="411"/>
                    <a:pt x="165" y="411"/>
                    <a:pt x="165" y="411"/>
                  </a:cubicBezTo>
                  <a:cubicBezTo>
                    <a:pt x="165" y="411"/>
                    <a:pt x="165" y="411"/>
                    <a:pt x="165" y="411"/>
                  </a:cubicBezTo>
                  <a:cubicBezTo>
                    <a:pt x="165" y="411"/>
                    <a:pt x="166" y="411"/>
                    <a:pt x="166" y="411"/>
                  </a:cubicBezTo>
                  <a:cubicBezTo>
                    <a:pt x="166" y="410"/>
                    <a:pt x="166" y="410"/>
                    <a:pt x="166" y="410"/>
                  </a:cubicBezTo>
                  <a:cubicBezTo>
                    <a:pt x="167" y="409"/>
                    <a:pt x="167" y="408"/>
                    <a:pt x="167" y="407"/>
                  </a:cubicBezTo>
                  <a:cubicBezTo>
                    <a:pt x="167" y="407"/>
                    <a:pt x="167" y="407"/>
                    <a:pt x="167" y="407"/>
                  </a:cubicBezTo>
                  <a:cubicBezTo>
                    <a:pt x="167" y="405"/>
                    <a:pt x="167" y="405"/>
                    <a:pt x="167" y="405"/>
                  </a:cubicBezTo>
                  <a:cubicBezTo>
                    <a:pt x="167" y="405"/>
                    <a:pt x="167" y="405"/>
                    <a:pt x="168" y="405"/>
                  </a:cubicBezTo>
                  <a:cubicBezTo>
                    <a:pt x="168" y="405"/>
                    <a:pt x="168" y="405"/>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3"/>
                    <a:pt x="168" y="403"/>
                    <a:pt x="168" y="403"/>
                  </a:cubicBezTo>
                  <a:cubicBezTo>
                    <a:pt x="168" y="403"/>
                    <a:pt x="168" y="403"/>
                    <a:pt x="168" y="403"/>
                  </a:cubicBezTo>
                  <a:cubicBezTo>
                    <a:pt x="168" y="403"/>
                    <a:pt x="168" y="403"/>
                    <a:pt x="169" y="403"/>
                  </a:cubicBezTo>
                  <a:cubicBezTo>
                    <a:pt x="169" y="403"/>
                    <a:pt x="169" y="403"/>
                    <a:pt x="169" y="403"/>
                  </a:cubicBezTo>
                  <a:cubicBezTo>
                    <a:pt x="169" y="403"/>
                    <a:pt x="169" y="403"/>
                    <a:pt x="169" y="402"/>
                  </a:cubicBezTo>
                  <a:cubicBezTo>
                    <a:pt x="169" y="402"/>
                    <a:pt x="169" y="402"/>
                    <a:pt x="169" y="402"/>
                  </a:cubicBezTo>
                  <a:cubicBezTo>
                    <a:pt x="169" y="402"/>
                    <a:pt x="169" y="402"/>
                    <a:pt x="169" y="402"/>
                  </a:cubicBezTo>
                  <a:cubicBezTo>
                    <a:pt x="169" y="402"/>
                    <a:pt x="169" y="402"/>
                    <a:pt x="169" y="402"/>
                  </a:cubicBezTo>
                  <a:cubicBezTo>
                    <a:pt x="169" y="402"/>
                    <a:pt x="169" y="402"/>
                    <a:pt x="169" y="402"/>
                  </a:cubicBezTo>
                  <a:cubicBezTo>
                    <a:pt x="170" y="401"/>
                    <a:pt x="170" y="400"/>
                    <a:pt x="171" y="399"/>
                  </a:cubicBezTo>
                  <a:cubicBezTo>
                    <a:pt x="171" y="399"/>
                    <a:pt x="171" y="399"/>
                    <a:pt x="171" y="399"/>
                  </a:cubicBezTo>
                  <a:cubicBezTo>
                    <a:pt x="171" y="399"/>
                    <a:pt x="171" y="399"/>
                    <a:pt x="171" y="398"/>
                  </a:cubicBezTo>
                  <a:cubicBezTo>
                    <a:pt x="171" y="398"/>
                    <a:pt x="171" y="398"/>
                    <a:pt x="171" y="397"/>
                  </a:cubicBezTo>
                  <a:cubicBezTo>
                    <a:pt x="171" y="397"/>
                    <a:pt x="172" y="397"/>
                    <a:pt x="172" y="397"/>
                  </a:cubicBezTo>
                  <a:cubicBezTo>
                    <a:pt x="172" y="396"/>
                    <a:pt x="172" y="396"/>
                    <a:pt x="173" y="396"/>
                  </a:cubicBezTo>
                  <a:cubicBezTo>
                    <a:pt x="173" y="396"/>
                    <a:pt x="173" y="396"/>
                    <a:pt x="173" y="396"/>
                  </a:cubicBezTo>
                  <a:cubicBezTo>
                    <a:pt x="173" y="396"/>
                    <a:pt x="173" y="396"/>
                    <a:pt x="173" y="396"/>
                  </a:cubicBezTo>
                  <a:cubicBezTo>
                    <a:pt x="173" y="396"/>
                    <a:pt x="173" y="396"/>
                    <a:pt x="173" y="396"/>
                  </a:cubicBezTo>
                  <a:cubicBezTo>
                    <a:pt x="173" y="396"/>
                    <a:pt x="173" y="395"/>
                    <a:pt x="174" y="395"/>
                  </a:cubicBezTo>
                  <a:cubicBezTo>
                    <a:pt x="174" y="395"/>
                    <a:pt x="174" y="394"/>
                    <a:pt x="174" y="394"/>
                  </a:cubicBezTo>
                  <a:cubicBezTo>
                    <a:pt x="174" y="394"/>
                    <a:pt x="174" y="394"/>
                    <a:pt x="174" y="394"/>
                  </a:cubicBezTo>
                  <a:cubicBezTo>
                    <a:pt x="174" y="393"/>
                    <a:pt x="175" y="393"/>
                    <a:pt x="175" y="393"/>
                  </a:cubicBezTo>
                  <a:cubicBezTo>
                    <a:pt x="175" y="393"/>
                    <a:pt x="175" y="393"/>
                    <a:pt x="175" y="393"/>
                  </a:cubicBezTo>
                  <a:cubicBezTo>
                    <a:pt x="176" y="393"/>
                    <a:pt x="176" y="393"/>
                    <a:pt x="176" y="393"/>
                  </a:cubicBezTo>
                  <a:cubicBezTo>
                    <a:pt x="176" y="393"/>
                    <a:pt x="176" y="393"/>
                    <a:pt x="176" y="393"/>
                  </a:cubicBezTo>
                  <a:cubicBezTo>
                    <a:pt x="176" y="393"/>
                    <a:pt x="176" y="392"/>
                    <a:pt x="176" y="392"/>
                  </a:cubicBezTo>
                  <a:cubicBezTo>
                    <a:pt x="176" y="392"/>
                    <a:pt x="176" y="392"/>
                    <a:pt x="176" y="392"/>
                  </a:cubicBezTo>
                  <a:cubicBezTo>
                    <a:pt x="176" y="392"/>
                    <a:pt x="176" y="392"/>
                    <a:pt x="176" y="392"/>
                  </a:cubicBezTo>
                  <a:cubicBezTo>
                    <a:pt x="176" y="392"/>
                    <a:pt x="176" y="392"/>
                    <a:pt x="176" y="392"/>
                  </a:cubicBezTo>
                  <a:cubicBezTo>
                    <a:pt x="176" y="392"/>
                    <a:pt x="176" y="392"/>
                    <a:pt x="176" y="391"/>
                  </a:cubicBezTo>
                  <a:cubicBezTo>
                    <a:pt x="176" y="391"/>
                    <a:pt x="176" y="391"/>
                    <a:pt x="176" y="391"/>
                  </a:cubicBezTo>
                  <a:cubicBezTo>
                    <a:pt x="177" y="391"/>
                    <a:pt x="177" y="391"/>
                    <a:pt x="177" y="391"/>
                  </a:cubicBezTo>
                  <a:cubicBezTo>
                    <a:pt x="177" y="391"/>
                    <a:pt x="177" y="390"/>
                    <a:pt x="177" y="390"/>
                  </a:cubicBezTo>
                  <a:cubicBezTo>
                    <a:pt x="178" y="390"/>
                    <a:pt x="178" y="390"/>
                    <a:pt x="178" y="390"/>
                  </a:cubicBezTo>
                  <a:cubicBezTo>
                    <a:pt x="177" y="386"/>
                    <a:pt x="180" y="385"/>
                    <a:pt x="179" y="381"/>
                  </a:cubicBezTo>
                  <a:cubicBezTo>
                    <a:pt x="180" y="381"/>
                    <a:pt x="180" y="380"/>
                    <a:pt x="180" y="380"/>
                  </a:cubicBezTo>
                  <a:cubicBezTo>
                    <a:pt x="181" y="379"/>
                    <a:pt x="181" y="379"/>
                    <a:pt x="182" y="379"/>
                  </a:cubicBezTo>
                  <a:cubicBezTo>
                    <a:pt x="181" y="377"/>
                    <a:pt x="183" y="377"/>
                    <a:pt x="183" y="375"/>
                  </a:cubicBezTo>
                  <a:cubicBezTo>
                    <a:pt x="183" y="375"/>
                    <a:pt x="183" y="375"/>
                    <a:pt x="183" y="375"/>
                  </a:cubicBezTo>
                  <a:cubicBezTo>
                    <a:pt x="183" y="375"/>
                    <a:pt x="183" y="375"/>
                    <a:pt x="183" y="375"/>
                  </a:cubicBezTo>
                  <a:cubicBezTo>
                    <a:pt x="183" y="375"/>
                    <a:pt x="183" y="375"/>
                    <a:pt x="183" y="375"/>
                  </a:cubicBezTo>
                  <a:cubicBezTo>
                    <a:pt x="183" y="375"/>
                    <a:pt x="183" y="375"/>
                    <a:pt x="183" y="375"/>
                  </a:cubicBezTo>
                  <a:cubicBezTo>
                    <a:pt x="183" y="375"/>
                    <a:pt x="183" y="374"/>
                    <a:pt x="183" y="374"/>
                  </a:cubicBezTo>
                  <a:cubicBezTo>
                    <a:pt x="183" y="374"/>
                    <a:pt x="183" y="374"/>
                    <a:pt x="183" y="374"/>
                  </a:cubicBezTo>
                  <a:cubicBezTo>
                    <a:pt x="184" y="374"/>
                    <a:pt x="184" y="374"/>
                    <a:pt x="184" y="374"/>
                  </a:cubicBezTo>
                  <a:cubicBezTo>
                    <a:pt x="184" y="374"/>
                    <a:pt x="184" y="374"/>
                    <a:pt x="184" y="374"/>
                  </a:cubicBezTo>
                  <a:cubicBezTo>
                    <a:pt x="184" y="374"/>
                    <a:pt x="184" y="374"/>
                    <a:pt x="184" y="374"/>
                  </a:cubicBezTo>
                  <a:cubicBezTo>
                    <a:pt x="184" y="373"/>
                    <a:pt x="184" y="371"/>
                    <a:pt x="185" y="371"/>
                  </a:cubicBezTo>
                  <a:cubicBezTo>
                    <a:pt x="185" y="369"/>
                    <a:pt x="187" y="369"/>
                    <a:pt x="186" y="367"/>
                  </a:cubicBezTo>
                  <a:cubicBezTo>
                    <a:pt x="184" y="367"/>
                    <a:pt x="185" y="369"/>
                    <a:pt x="183" y="368"/>
                  </a:cubicBezTo>
                  <a:cubicBezTo>
                    <a:pt x="183" y="368"/>
                    <a:pt x="183" y="368"/>
                    <a:pt x="183" y="368"/>
                  </a:cubicBezTo>
                  <a:cubicBezTo>
                    <a:pt x="183" y="368"/>
                    <a:pt x="183" y="368"/>
                    <a:pt x="183" y="368"/>
                  </a:cubicBezTo>
                  <a:cubicBezTo>
                    <a:pt x="184" y="367"/>
                    <a:pt x="185" y="366"/>
                    <a:pt x="186" y="365"/>
                  </a:cubicBezTo>
                  <a:cubicBezTo>
                    <a:pt x="187" y="363"/>
                    <a:pt x="187" y="362"/>
                    <a:pt x="187" y="360"/>
                  </a:cubicBezTo>
                  <a:cubicBezTo>
                    <a:pt x="188" y="361"/>
                    <a:pt x="188" y="362"/>
                    <a:pt x="189" y="362"/>
                  </a:cubicBezTo>
                  <a:cubicBezTo>
                    <a:pt x="189" y="362"/>
                    <a:pt x="189" y="361"/>
                    <a:pt x="190" y="361"/>
                  </a:cubicBezTo>
                  <a:cubicBezTo>
                    <a:pt x="190" y="360"/>
                    <a:pt x="189" y="360"/>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8"/>
                    <a:pt x="190" y="357"/>
                    <a:pt x="191" y="357"/>
                  </a:cubicBezTo>
                  <a:cubicBezTo>
                    <a:pt x="192" y="356"/>
                    <a:pt x="192" y="354"/>
                    <a:pt x="193" y="353"/>
                  </a:cubicBezTo>
                  <a:cubicBezTo>
                    <a:pt x="193" y="350"/>
                    <a:pt x="194" y="348"/>
                    <a:pt x="194" y="345"/>
                  </a:cubicBezTo>
                  <a:cubicBezTo>
                    <a:pt x="196" y="344"/>
                    <a:pt x="196" y="343"/>
                    <a:pt x="198" y="343"/>
                  </a:cubicBezTo>
                  <a:cubicBezTo>
                    <a:pt x="198" y="341"/>
                    <a:pt x="199" y="340"/>
                    <a:pt x="201" y="339"/>
                  </a:cubicBezTo>
                  <a:cubicBezTo>
                    <a:pt x="200" y="337"/>
                    <a:pt x="202" y="337"/>
                    <a:pt x="201" y="335"/>
                  </a:cubicBezTo>
                  <a:cubicBezTo>
                    <a:pt x="202" y="335"/>
                    <a:pt x="203" y="334"/>
                    <a:pt x="203" y="333"/>
                  </a:cubicBezTo>
                  <a:cubicBezTo>
                    <a:pt x="204" y="330"/>
                    <a:pt x="203" y="329"/>
                    <a:pt x="203" y="327"/>
                  </a:cubicBezTo>
                  <a:cubicBezTo>
                    <a:pt x="203" y="325"/>
                    <a:pt x="201" y="325"/>
                    <a:pt x="201" y="324"/>
                  </a:cubicBezTo>
                  <a:cubicBezTo>
                    <a:pt x="202" y="321"/>
                    <a:pt x="203" y="319"/>
                    <a:pt x="203" y="316"/>
                  </a:cubicBezTo>
                  <a:cubicBezTo>
                    <a:pt x="204" y="316"/>
                    <a:pt x="204" y="315"/>
                    <a:pt x="204" y="315"/>
                  </a:cubicBezTo>
                  <a:cubicBezTo>
                    <a:pt x="205" y="315"/>
                    <a:pt x="205" y="315"/>
                    <a:pt x="205" y="314"/>
                  </a:cubicBezTo>
                  <a:cubicBezTo>
                    <a:pt x="205" y="314"/>
                    <a:pt x="206" y="313"/>
                    <a:pt x="206" y="311"/>
                  </a:cubicBezTo>
                  <a:cubicBezTo>
                    <a:pt x="205" y="311"/>
                    <a:pt x="205" y="310"/>
                    <a:pt x="205" y="309"/>
                  </a:cubicBezTo>
                  <a:cubicBezTo>
                    <a:pt x="205" y="309"/>
                    <a:pt x="204" y="309"/>
                    <a:pt x="203" y="309"/>
                  </a:cubicBezTo>
                  <a:cubicBezTo>
                    <a:pt x="203" y="308"/>
                    <a:pt x="202" y="308"/>
                    <a:pt x="202" y="308"/>
                  </a:cubicBezTo>
                  <a:cubicBezTo>
                    <a:pt x="202" y="308"/>
                    <a:pt x="202" y="307"/>
                    <a:pt x="201" y="306"/>
                  </a:cubicBezTo>
                  <a:cubicBezTo>
                    <a:pt x="201" y="306"/>
                    <a:pt x="200" y="307"/>
                    <a:pt x="200" y="306"/>
                  </a:cubicBezTo>
                  <a:cubicBezTo>
                    <a:pt x="200" y="306"/>
                    <a:pt x="200" y="306"/>
                    <a:pt x="200" y="306"/>
                  </a:cubicBezTo>
                  <a:cubicBezTo>
                    <a:pt x="200" y="305"/>
                    <a:pt x="199" y="305"/>
                    <a:pt x="199" y="305"/>
                  </a:cubicBezTo>
                  <a:cubicBezTo>
                    <a:pt x="198" y="305"/>
                    <a:pt x="197" y="303"/>
                    <a:pt x="196" y="304"/>
                  </a:cubicBezTo>
                  <a:cubicBezTo>
                    <a:pt x="195" y="303"/>
                    <a:pt x="195" y="303"/>
                    <a:pt x="195" y="302"/>
                  </a:cubicBezTo>
                  <a:cubicBezTo>
                    <a:pt x="195" y="301"/>
                    <a:pt x="194" y="301"/>
                    <a:pt x="194" y="301"/>
                  </a:cubicBezTo>
                  <a:cubicBezTo>
                    <a:pt x="193" y="301"/>
                    <a:pt x="193" y="300"/>
                    <a:pt x="193" y="300"/>
                  </a:cubicBezTo>
                  <a:cubicBezTo>
                    <a:pt x="192" y="299"/>
                    <a:pt x="191" y="299"/>
                    <a:pt x="191" y="297"/>
                  </a:cubicBezTo>
                  <a:cubicBezTo>
                    <a:pt x="188" y="297"/>
                    <a:pt x="186" y="295"/>
                    <a:pt x="185" y="293"/>
                  </a:cubicBezTo>
                  <a:cubicBezTo>
                    <a:pt x="181" y="293"/>
                    <a:pt x="179" y="291"/>
                    <a:pt x="175" y="291"/>
                  </a:cubicBezTo>
                  <a:cubicBezTo>
                    <a:pt x="175" y="290"/>
                    <a:pt x="174" y="289"/>
                    <a:pt x="174" y="288"/>
                  </a:cubicBezTo>
                  <a:cubicBezTo>
                    <a:pt x="171" y="288"/>
                    <a:pt x="170" y="287"/>
                    <a:pt x="169" y="285"/>
                  </a:cubicBezTo>
                  <a:cubicBezTo>
                    <a:pt x="168" y="285"/>
                    <a:pt x="167" y="285"/>
                    <a:pt x="167" y="286"/>
                  </a:cubicBezTo>
                  <a:cubicBezTo>
                    <a:pt x="165" y="286"/>
                    <a:pt x="165" y="285"/>
                    <a:pt x="164" y="285"/>
                  </a:cubicBezTo>
                  <a:cubicBezTo>
                    <a:pt x="165" y="283"/>
                    <a:pt x="163" y="283"/>
                    <a:pt x="164" y="281"/>
                  </a:cubicBezTo>
                  <a:cubicBezTo>
                    <a:pt x="165" y="281"/>
                    <a:pt x="164" y="280"/>
                    <a:pt x="164" y="279"/>
                  </a:cubicBezTo>
                  <a:cubicBezTo>
                    <a:pt x="166" y="279"/>
                    <a:pt x="165" y="277"/>
                    <a:pt x="167" y="277"/>
                  </a:cubicBezTo>
                  <a:cubicBezTo>
                    <a:pt x="166" y="274"/>
                    <a:pt x="168" y="273"/>
                    <a:pt x="167" y="270"/>
                  </a:cubicBezTo>
                  <a:cubicBezTo>
                    <a:pt x="168" y="270"/>
                    <a:pt x="168" y="269"/>
                    <a:pt x="168" y="269"/>
                  </a:cubicBezTo>
                  <a:cubicBezTo>
                    <a:pt x="169" y="269"/>
                    <a:pt x="169" y="269"/>
                    <a:pt x="169" y="268"/>
                  </a:cubicBezTo>
                  <a:cubicBezTo>
                    <a:pt x="169" y="268"/>
                    <a:pt x="169" y="267"/>
                    <a:pt x="170" y="267"/>
                  </a:cubicBezTo>
                  <a:cubicBezTo>
                    <a:pt x="169" y="265"/>
                    <a:pt x="168" y="263"/>
                    <a:pt x="168" y="259"/>
                  </a:cubicBezTo>
                  <a:cubicBezTo>
                    <a:pt x="168" y="258"/>
                    <a:pt x="167" y="259"/>
                    <a:pt x="167" y="258"/>
                  </a:cubicBezTo>
                  <a:cubicBezTo>
                    <a:pt x="166" y="258"/>
                    <a:pt x="166" y="257"/>
                    <a:pt x="165" y="257"/>
                  </a:cubicBezTo>
                  <a:cubicBezTo>
                    <a:pt x="164" y="257"/>
                    <a:pt x="163" y="256"/>
                    <a:pt x="162" y="256"/>
                  </a:cubicBezTo>
                  <a:cubicBezTo>
                    <a:pt x="162" y="255"/>
                    <a:pt x="160" y="255"/>
                    <a:pt x="160" y="254"/>
                  </a:cubicBezTo>
                  <a:cubicBezTo>
                    <a:pt x="160" y="254"/>
                    <a:pt x="160" y="254"/>
                    <a:pt x="159" y="254"/>
                  </a:cubicBezTo>
                  <a:cubicBezTo>
                    <a:pt x="159" y="253"/>
                    <a:pt x="158" y="253"/>
                    <a:pt x="157" y="253"/>
                  </a:cubicBezTo>
                  <a:cubicBezTo>
                    <a:pt x="157" y="253"/>
                    <a:pt x="158" y="252"/>
                    <a:pt x="157" y="252"/>
                  </a:cubicBezTo>
                  <a:cubicBezTo>
                    <a:pt x="157" y="252"/>
                    <a:pt x="156" y="252"/>
                    <a:pt x="155" y="252"/>
                  </a:cubicBezTo>
                  <a:cubicBezTo>
                    <a:pt x="155" y="249"/>
                    <a:pt x="154" y="247"/>
                    <a:pt x="153" y="244"/>
                  </a:cubicBezTo>
                  <a:cubicBezTo>
                    <a:pt x="154" y="242"/>
                    <a:pt x="154" y="240"/>
                    <a:pt x="153" y="238"/>
                  </a:cubicBezTo>
                  <a:cubicBezTo>
                    <a:pt x="153" y="238"/>
                    <a:pt x="152" y="237"/>
                    <a:pt x="153" y="237"/>
                  </a:cubicBezTo>
                  <a:cubicBezTo>
                    <a:pt x="153" y="237"/>
                    <a:pt x="153" y="237"/>
                    <a:pt x="153" y="237"/>
                  </a:cubicBezTo>
                  <a:cubicBezTo>
                    <a:pt x="153" y="236"/>
                    <a:pt x="152" y="236"/>
                    <a:pt x="153" y="235"/>
                  </a:cubicBezTo>
                  <a:cubicBezTo>
                    <a:pt x="150" y="235"/>
                    <a:pt x="149" y="236"/>
                    <a:pt x="147" y="236"/>
                  </a:cubicBezTo>
                  <a:cubicBezTo>
                    <a:pt x="146" y="234"/>
                    <a:pt x="146" y="232"/>
                    <a:pt x="144" y="231"/>
                  </a:cubicBezTo>
                  <a:cubicBezTo>
                    <a:pt x="144" y="228"/>
                    <a:pt x="142" y="228"/>
                    <a:pt x="143" y="226"/>
                  </a:cubicBezTo>
                  <a:cubicBezTo>
                    <a:pt x="143" y="223"/>
                    <a:pt x="146" y="223"/>
                    <a:pt x="146" y="219"/>
                  </a:cubicBezTo>
                  <a:cubicBezTo>
                    <a:pt x="145" y="218"/>
                    <a:pt x="142" y="218"/>
                    <a:pt x="140" y="217"/>
                  </a:cubicBezTo>
                  <a:cubicBezTo>
                    <a:pt x="140" y="214"/>
                    <a:pt x="140" y="211"/>
                    <a:pt x="141" y="208"/>
                  </a:cubicBezTo>
                  <a:cubicBezTo>
                    <a:pt x="140" y="205"/>
                    <a:pt x="140" y="202"/>
                    <a:pt x="140" y="198"/>
                  </a:cubicBezTo>
                  <a:cubicBezTo>
                    <a:pt x="140" y="196"/>
                    <a:pt x="142" y="196"/>
                    <a:pt x="142" y="194"/>
                  </a:cubicBezTo>
                  <a:cubicBezTo>
                    <a:pt x="142" y="191"/>
                    <a:pt x="139" y="189"/>
                    <a:pt x="139" y="185"/>
                  </a:cubicBezTo>
                  <a:cubicBezTo>
                    <a:pt x="139" y="184"/>
                    <a:pt x="137" y="184"/>
                    <a:pt x="137" y="182"/>
                  </a:cubicBezTo>
                  <a:cubicBezTo>
                    <a:pt x="136" y="183"/>
                    <a:pt x="137" y="180"/>
                    <a:pt x="135" y="180"/>
                  </a:cubicBezTo>
                  <a:cubicBezTo>
                    <a:pt x="135" y="180"/>
                    <a:pt x="135" y="179"/>
                    <a:pt x="134" y="178"/>
                  </a:cubicBezTo>
                  <a:cubicBezTo>
                    <a:pt x="134" y="178"/>
                    <a:pt x="134" y="178"/>
                    <a:pt x="134" y="178"/>
                  </a:cubicBezTo>
                  <a:cubicBezTo>
                    <a:pt x="135" y="177"/>
                    <a:pt x="135" y="176"/>
                    <a:pt x="134" y="175"/>
                  </a:cubicBezTo>
                  <a:cubicBezTo>
                    <a:pt x="134" y="175"/>
                    <a:pt x="134" y="175"/>
                    <a:pt x="133" y="175"/>
                  </a:cubicBezTo>
                  <a:cubicBezTo>
                    <a:pt x="133" y="175"/>
                    <a:pt x="132" y="174"/>
                    <a:pt x="132" y="174"/>
                  </a:cubicBezTo>
                  <a:cubicBezTo>
                    <a:pt x="132" y="174"/>
                    <a:pt x="132" y="174"/>
                    <a:pt x="132" y="173"/>
                  </a:cubicBezTo>
                  <a:cubicBezTo>
                    <a:pt x="132" y="173"/>
                    <a:pt x="132" y="173"/>
                    <a:pt x="132" y="173"/>
                  </a:cubicBezTo>
                  <a:cubicBezTo>
                    <a:pt x="132" y="173"/>
                    <a:pt x="132" y="173"/>
                    <a:pt x="132" y="173"/>
                  </a:cubicBezTo>
                  <a:cubicBezTo>
                    <a:pt x="131" y="173"/>
                    <a:pt x="131" y="173"/>
                    <a:pt x="131" y="173"/>
                  </a:cubicBezTo>
                  <a:cubicBezTo>
                    <a:pt x="131" y="172"/>
                    <a:pt x="131" y="172"/>
                    <a:pt x="131" y="172"/>
                  </a:cubicBezTo>
                  <a:cubicBezTo>
                    <a:pt x="131" y="172"/>
                    <a:pt x="130" y="172"/>
                    <a:pt x="130" y="171"/>
                  </a:cubicBezTo>
                  <a:cubicBezTo>
                    <a:pt x="130" y="171"/>
                    <a:pt x="129" y="170"/>
                    <a:pt x="130" y="169"/>
                  </a:cubicBezTo>
                  <a:cubicBezTo>
                    <a:pt x="127" y="169"/>
                    <a:pt x="128" y="165"/>
                    <a:pt x="126" y="164"/>
                  </a:cubicBezTo>
                  <a:cubicBezTo>
                    <a:pt x="126" y="163"/>
                    <a:pt x="126" y="163"/>
                    <a:pt x="125" y="162"/>
                  </a:cubicBezTo>
                  <a:cubicBezTo>
                    <a:pt x="125" y="162"/>
                    <a:pt x="124" y="162"/>
                    <a:pt x="124" y="162"/>
                  </a:cubicBezTo>
                  <a:cubicBezTo>
                    <a:pt x="124" y="162"/>
                    <a:pt x="123" y="162"/>
                    <a:pt x="123" y="161"/>
                  </a:cubicBezTo>
                  <a:cubicBezTo>
                    <a:pt x="123" y="160"/>
                    <a:pt x="122" y="158"/>
                    <a:pt x="121" y="158"/>
                  </a:cubicBezTo>
                  <a:cubicBezTo>
                    <a:pt x="119" y="156"/>
                    <a:pt x="118" y="155"/>
                    <a:pt x="116" y="154"/>
                  </a:cubicBezTo>
                  <a:cubicBezTo>
                    <a:pt x="114" y="154"/>
                    <a:pt x="117" y="159"/>
                    <a:pt x="115" y="159"/>
                  </a:cubicBezTo>
                  <a:cubicBezTo>
                    <a:pt x="114" y="160"/>
                    <a:pt x="113" y="159"/>
                    <a:pt x="113" y="158"/>
                  </a:cubicBezTo>
                  <a:cubicBezTo>
                    <a:pt x="113" y="157"/>
                    <a:pt x="113" y="157"/>
                    <a:pt x="112" y="157"/>
                  </a:cubicBezTo>
                  <a:cubicBezTo>
                    <a:pt x="112" y="157"/>
                    <a:pt x="112" y="156"/>
                    <a:pt x="112" y="156"/>
                  </a:cubicBezTo>
                  <a:cubicBezTo>
                    <a:pt x="112" y="154"/>
                    <a:pt x="112" y="151"/>
                    <a:pt x="112" y="149"/>
                  </a:cubicBezTo>
                  <a:cubicBezTo>
                    <a:pt x="112" y="148"/>
                    <a:pt x="111" y="148"/>
                    <a:pt x="111" y="148"/>
                  </a:cubicBezTo>
                  <a:cubicBezTo>
                    <a:pt x="110" y="148"/>
                    <a:pt x="110" y="147"/>
                    <a:pt x="110" y="147"/>
                  </a:cubicBezTo>
                  <a:cubicBezTo>
                    <a:pt x="110" y="146"/>
                    <a:pt x="110" y="145"/>
                    <a:pt x="110" y="143"/>
                  </a:cubicBezTo>
                  <a:cubicBezTo>
                    <a:pt x="111" y="143"/>
                    <a:pt x="111" y="143"/>
                    <a:pt x="112" y="142"/>
                  </a:cubicBezTo>
                  <a:cubicBezTo>
                    <a:pt x="111" y="141"/>
                    <a:pt x="112" y="141"/>
                    <a:pt x="112" y="140"/>
                  </a:cubicBezTo>
                  <a:cubicBezTo>
                    <a:pt x="113" y="135"/>
                    <a:pt x="114" y="130"/>
                    <a:pt x="116" y="125"/>
                  </a:cubicBezTo>
                  <a:cubicBezTo>
                    <a:pt x="117" y="121"/>
                    <a:pt x="118" y="116"/>
                    <a:pt x="119" y="111"/>
                  </a:cubicBezTo>
                  <a:cubicBezTo>
                    <a:pt x="119" y="110"/>
                    <a:pt x="118" y="110"/>
                    <a:pt x="118" y="109"/>
                  </a:cubicBezTo>
                  <a:cubicBezTo>
                    <a:pt x="118" y="109"/>
                    <a:pt x="117" y="109"/>
                    <a:pt x="117" y="108"/>
                  </a:cubicBezTo>
                  <a:cubicBezTo>
                    <a:pt x="116" y="108"/>
                    <a:pt x="116" y="106"/>
                    <a:pt x="114" y="106"/>
                  </a:cubicBezTo>
                  <a:cubicBezTo>
                    <a:pt x="112" y="105"/>
                    <a:pt x="111" y="103"/>
                    <a:pt x="109" y="102"/>
                  </a:cubicBezTo>
                  <a:cubicBezTo>
                    <a:pt x="110" y="101"/>
                    <a:pt x="109" y="100"/>
                    <a:pt x="109" y="100"/>
                  </a:cubicBezTo>
                  <a:cubicBezTo>
                    <a:pt x="109" y="99"/>
                    <a:pt x="109" y="98"/>
                    <a:pt x="108" y="98"/>
                  </a:cubicBezTo>
                  <a:cubicBezTo>
                    <a:pt x="108" y="97"/>
                    <a:pt x="107" y="96"/>
                    <a:pt x="107" y="95"/>
                  </a:cubicBezTo>
                  <a:cubicBezTo>
                    <a:pt x="106" y="95"/>
                    <a:pt x="106" y="95"/>
                    <a:pt x="105" y="95"/>
                  </a:cubicBezTo>
                  <a:cubicBezTo>
                    <a:pt x="105" y="95"/>
                    <a:pt x="105" y="95"/>
                    <a:pt x="105" y="95"/>
                  </a:cubicBezTo>
                  <a:cubicBezTo>
                    <a:pt x="105" y="95"/>
                    <a:pt x="104" y="95"/>
                    <a:pt x="104" y="95"/>
                  </a:cubicBezTo>
                  <a:cubicBezTo>
                    <a:pt x="104" y="95"/>
                    <a:pt x="104" y="95"/>
                    <a:pt x="104" y="95"/>
                  </a:cubicBezTo>
                  <a:cubicBezTo>
                    <a:pt x="103" y="95"/>
                    <a:pt x="103" y="95"/>
                    <a:pt x="103" y="95"/>
                  </a:cubicBezTo>
                  <a:cubicBezTo>
                    <a:pt x="103" y="95"/>
                    <a:pt x="102" y="94"/>
                    <a:pt x="102" y="94"/>
                  </a:cubicBezTo>
                  <a:cubicBezTo>
                    <a:pt x="102" y="94"/>
                    <a:pt x="101" y="94"/>
                    <a:pt x="101" y="94"/>
                  </a:cubicBezTo>
                  <a:cubicBezTo>
                    <a:pt x="101" y="92"/>
                    <a:pt x="99" y="93"/>
                    <a:pt x="98" y="93"/>
                  </a:cubicBezTo>
                  <a:cubicBezTo>
                    <a:pt x="98" y="93"/>
                    <a:pt x="98" y="93"/>
                    <a:pt x="98" y="93"/>
                  </a:cubicBezTo>
                  <a:cubicBezTo>
                    <a:pt x="98" y="93"/>
                    <a:pt x="97" y="93"/>
                    <a:pt x="97" y="93"/>
                  </a:cubicBezTo>
                  <a:cubicBezTo>
                    <a:pt x="97" y="93"/>
                    <a:pt x="96" y="92"/>
                    <a:pt x="95" y="92"/>
                  </a:cubicBezTo>
                  <a:cubicBezTo>
                    <a:pt x="95" y="92"/>
                    <a:pt x="95" y="92"/>
                    <a:pt x="94" y="92"/>
                  </a:cubicBezTo>
                  <a:cubicBezTo>
                    <a:pt x="94" y="92"/>
                    <a:pt x="93" y="92"/>
                    <a:pt x="93" y="92"/>
                  </a:cubicBezTo>
                  <a:cubicBezTo>
                    <a:pt x="92" y="91"/>
                    <a:pt x="92" y="90"/>
                    <a:pt x="91" y="90"/>
                  </a:cubicBezTo>
                  <a:cubicBezTo>
                    <a:pt x="91" y="89"/>
                    <a:pt x="91" y="89"/>
                    <a:pt x="91" y="88"/>
                  </a:cubicBezTo>
                  <a:cubicBezTo>
                    <a:pt x="89" y="87"/>
                    <a:pt x="89" y="85"/>
                    <a:pt x="89" y="84"/>
                  </a:cubicBezTo>
                  <a:cubicBezTo>
                    <a:pt x="87" y="84"/>
                    <a:pt x="87" y="82"/>
                    <a:pt x="86" y="81"/>
                  </a:cubicBezTo>
                  <a:cubicBezTo>
                    <a:pt x="86" y="80"/>
                    <a:pt x="85" y="79"/>
                    <a:pt x="84" y="77"/>
                  </a:cubicBezTo>
                  <a:cubicBezTo>
                    <a:pt x="85" y="75"/>
                    <a:pt x="85" y="72"/>
                    <a:pt x="86" y="70"/>
                  </a:cubicBezTo>
                  <a:cubicBezTo>
                    <a:pt x="86" y="67"/>
                    <a:pt x="86" y="65"/>
                    <a:pt x="86" y="63"/>
                  </a:cubicBezTo>
                  <a:cubicBezTo>
                    <a:pt x="86" y="62"/>
                    <a:pt x="86" y="61"/>
                    <a:pt x="85" y="61"/>
                  </a:cubicBezTo>
                  <a:cubicBezTo>
                    <a:pt x="84" y="61"/>
                    <a:pt x="83" y="61"/>
                    <a:pt x="83" y="61"/>
                  </a:cubicBezTo>
                  <a:cubicBezTo>
                    <a:pt x="82" y="61"/>
                    <a:pt x="82" y="60"/>
                    <a:pt x="81" y="60"/>
                  </a:cubicBezTo>
                  <a:cubicBezTo>
                    <a:pt x="81" y="59"/>
                    <a:pt x="81" y="59"/>
                    <a:pt x="80" y="58"/>
                  </a:cubicBezTo>
                  <a:cubicBezTo>
                    <a:pt x="80" y="57"/>
                    <a:pt x="81" y="57"/>
                    <a:pt x="82" y="56"/>
                  </a:cubicBezTo>
                  <a:cubicBezTo>
                    <a:pt x="82" y="56"/>
                    <a:pt x="83" y="55"/>
                    <a:pt x="84" y="55"/>
                  </a:cubicBezTo>
                  <a:cubicBezTo>
                    <a:pt x="84" y="53"/>
                    <a:pt x="86" y="53"/>
                    <a:pt x="86" y="51"/>
                  </a:cubicBezTo>
                  <a:cubicBezTo>
                    <a:pt x="88" y="51"/>
                    <a:pt x="87" y="53"/>
                    <a:pt x="89" y="53"/>
                  </a:cubicBezTo>
                  <a:cubicBezTo>
                    <a:pt x="91" y="53"/>
                    <a:pt x="92" y="52"/>
                    <a:pt x="93" y="51"/>
                  </a:cubicBezTo>
                  <a:cubicBezTo>
                    <a:pt x="94" y="49"/>
                    <a:pt x="92" y="49"/>
                    <a:pt x="93" y="47"/>
                  </a:cubicBezTo>
                  <a:cubicBezTo>
                    <a:pt x="94" y="46"/>
                    <a:pt x="93" y="44"/>
                    <a:pt x="93" y="42"/>
                  </a:cubicBezTo>
                  <a:cubicBezTo>
                    <a:pt x="95" y="42"/>
                    <a:pt x="93" y="42"/>
                    <a:pt x="93" y="40"/>
                  </a:cubicBezTo>
                  <a:cubicBezTo>
                    <a:pt x="94" y="40"/>
                    <a:pt x="94" y="40"/>
                    <a:pt x="94" y="39"/>
                  </a:cubicBezTo>
                  <a:cubicBezTo>
                    <a:pt x="96" y="39"/>
                    <a:pt x="96" y="37"/>
                    <a:pt x="98" y="37"/>
                  </a:cubicBezTo>
                  <a:cubicBezTo>
                    <a:pt x="98" y="36"/>
                    <a:pt x="99" y="35"/>
                    <a:pt x="99" y="33"/>
                  </a:cubicBezTo>
                  <a:cubicBezTo>
                    <a:pt x="102" y="34"/>
                    <a:pt x="101" y="30"/>
                    <a:pt x="103" y="30"/>
                  </a:cubicBezTo>
                  <a:cubicBezTo>
                    <a:pt x="103" y="29"/>
                    <a:pt x="103" y="27"/>
                    <a:pt x="103" y="26"/>
                  </a:cubicBezTo>
                  <a:cubicBezTo>
                    <a:pt x="103" y="25"/>
                    <a:pt x="103" y="24"/>
                    <a:pt x="103" y="24"/>
                  </a:cubicBezTo>
                  <a:cubicBezTo>
                    <a:pt x="103" y="24"/>
                    <a:pt x="102" y="23"/>
                    <a:pt x="103" y="23"/>
                  </a:cubicBezTo>
                  <a:cubicBezTo>
                    <a:pt x="104" y="23"/>
                    <a:pt x="105" y="24"/>
                    <a:pt x="105" y="25"/>
                  </a:cubicBezTo>
                  <a:cubicBezTo>
                    <a:pt x="105" y="26"/>
                    <a:pt x="106" y="26"/>
                    <a:pt x="107" y="26"/>
                  </a:cubicBezTo>
                  <a:cubicBezTo>
                    <a:pt x="108" y="25"/>
                    <a:pt x="109" y="25"/>
                    <a:pt x="110" y="25"/>
                  </a:cubicBezTo>
                  <a:cubicBezTo>
                    <a:pt x="112" y="25"/>
                    <a:pt x="113" y="24"/>
                    <a:pt x="114" y="24"/>
                  </a:cubicBezTo>
                  <a:cubicBezTo>
                    <a:pt x="115" y="23"/>
                    <a:pt x="116" y="22"/>
                    <a:pt x="116" y="19"/>
                  </a:cubicBezTo>
                  <a:cubicBezTo>
                    <a:pt x="116" y="19"/>
                    <a:pt x="115" y="18"/>
                    <a:pt x="116" y="17"/>
                  </a:cubicBezTo>
                  <a:cubicBezTo>
                    <a:pt x="115" y="16"/>
                    <a:pt x="113" y="16"/>
                    <a:pt x="114" y="14"/>
                  </a:cubicBezTo>
                  <a:cubicBezTo>
                    <a:pt x="113" y="13"/>
                    <a:pt x="111" y="13"/>
                    <a:pt x="112" y="11"/>
                  </a:cubicBezTo>
                  <a:cubicBezTo>
                    <a:pt x="114" y="11"/>
                    <a:pt x="114" y="13"/>
                    <a:pt x="116" y="12"/>
                  </a:cubicBezTo>
                  <a:cubicBezTo>
                    <a:pt x="118" y="13"/>
                    <a:pt x="119" y="14"/>
                    <a:pt x="121" y="14"/>
                  </a:cubicBezTo>
                  <a:cubicBezTo>
                    <a:pt x="121" y="13"/>
                    <a:pt x="122" y="12"/>
                    <a:pt x="122" y="11"/>
                  </a:cubicBezTo>
                  <a:cubicBezTo>
                    <a:pt x="122" y="10"/>
                    <a:pt x="122" y="10"/>
                    <a:pt x="121" y="10"/>
                  </a:cubicBezTo>
                  <a:cubicBezTo>
                    <a:pt x="121" y="9"/>
                    <a:pt x="120" y="9"/>
                    <a:pt x="121" y="8"/>
                  </a:cubicBezTo>
                  <a:cubicBezTo>
                    <a:pt x="121" y="8"/>
                    <a:pt x="122" y="7"/>
                    <a:pt x="123" y="7"/>
                  </a:cubicBezTo>
                  <a:cubicBezTo>
                    <a:pt x="123" y="7"/>
                    <a:pt x="123" y="7"/>
                    <a:pt x="123" y="7"/>
                  </a:cubicBezTo>
                  <a:cubicBezTo>
                    <a:pt x="123" y="7"/>
                    <a:pt x="123" y="7"/>
                    <a:pt x="123" y="7"/>
                  </a:cubicBezTo>
                  <a:cubicBezTo>
                    <a:pt x="124" y="8"/>
                    <a:pt x="125" y="7"/>
                    <a:pt x="126" y="8"/>
                  </a:cubicBezTo>
                  <a:cubicBezTo>
                    <a:pt x="126" y="8"/>
                    <a:pt x="126" y="8"/>
                    <a:pt x="126" y="8"/>
                  </a:cubicBezTo>
                  <a:cubicBezTo>
                    <a:pt x="126" y="8"/>
                    <a:pt x="126" y="8"/>
                    <a:pt x="126" y="8"/>
                  </a:cubicBezTo>
                  <a:cubicBezTo>
                    <a:pt x="125" y="7"/>
                    <a:pt x="125" y="6"/>
                    <a:pt x="124" y="6"/>
                  </a:cubicBezTo>
                  <a:cubicBezTo>
                    <a:pt x="124" y="5"/>
                    <a:pt x="124" y="5"/>
                    <a:pt x="124" y="5"/>
                  </a:cubicBezTo>
                  <a:cubicBezTo>
                    <a:pt x="122" y="4"/>
                    <a:pt x="122" y="3"/>
                    <a:pt x="122" y="1"/>
                  </a:cubicBezTo>
                  <a:cubicBezTo>
                    <a:pt x="122" y="1"/>
                    <a:pt x="122" y="1"/>
                    <a:pt x="122" y="1"/>
                  </a:cubicBezTo>
                  <a:cubicBezTo>
                    <a:pt x="124" y="1"/>
                    <a:pt x="126" y="1"/>
                    <a:pt x="128" y="1"/>
                  </a:cubicBezTo>
                  <a:cubicBezTo>
                    <a:pt x="129" y="1"/>
                    <a:pt x="129" y="1"/>
                    <a:pt x="129" y="1"/>
                  </a:cubicBezTo>
                  <a:cubicBezTo>
                    <a:pt x="130" y="0"/>
                    <a:pt x="130" y="2"/>
                    <a:pt x="132" y="2"/>
                  </a:cubicBezTo>
                  <a:cubicBezTo>
                    <a:pt x="132" y="2"/>
                    <a:pt x="132" y="2"/>
                    <a:pt x="132" y="2"/>
                  </a:cubicBezTo>
                  <a:cubicBezTo>
                    <a:pt x="133" y="3"/>
                    <a:pt x="134" y="3"/>
                    <a:pt x="135" y="3"/>
                  </a:cubicBezTo>
                  <a:cubicBezTo>
                    <a:pt x="135" y="3"/>
                    <a:pt x="135" y="3"/>
                    <a:pt x="135" y="3"/>
                  </a:cubicBezTo>
                  <a:cubicBezTo>
                    <a:pt x="136" y="4"/>
                    <a:pt x="137" y="3"/>
                    <a:pt x="137" y="3"/>
                  </a:cubicBezTo>
                  <a:cubicBezTo>
                    <a:pt x="137" y="3"/>
                    <a:pt x="137" y="3"/>
                    <a:pt x="138" y="3"/>
                  </a:cubicBezTo>
                  <a:cubicBezTo>
                    <a:pt x="139" y="3"/>
                    <a:pt x="140" y="2"/>
                    <a:pt x="142" y="3"/>
                  </a:cubicBezTo>
                  <a:cubicBezTo>
                    <a:pt x="142" y="3"/>
                    <a:pt x="142" y="3"/>
                    <a:pt x="142" y="4"/>
                  </a:cubicBezTo>
                  <a:cubicBezTo>
                    <a:pt x="143" y="4"/>
                    <a:pt x="143" y="5"/>
                    <a:pt x="144" y="6"/>
                  </a:cubicBezTo>
                  <a:cubicBezTo>
                    <a:pt x="144" y="6"/>
                    <a:pt x="144" y="6"/>
                    <a:pt x="144" y="6"/>
                  </a:cubicBezTo>
                  <a:cubicBezTo>
                    <a:pt x="144" y="7"/>
                    <a:pt x="144" y="7"/>
                    <a:pt x="144" y="8"/>
                  </a:cubicBezTo>
                  <a:cubicBezTo>
                    <a:pt x="144" y="9"/>
                    <a:pt x="144" y="9"/>
                    <a:pt x="144" y="9"/>
                  </a:cubicBezTo>
                  <a:cubicBezTo>
                    <a:pt x="144" y="9"/>
                    <a:pt x="144" y="9"/>
                    <a:pt x="144" y="10"/>
                  </a:cubicBezTo>
                  <a:cubicBezTo>
                    <a:pt x="144" y="10"/>
                    <a:pt x="143" y="11"/>
                    <a:pt x="144" y="12"/>
                  </a:cubicBezTo>
                  <a:cubicBezTo>
                    <a:pt x="144" y="12"/>
                    <a:pt x="144" y="13"/>
                    <a:pt x="144" y="13"/>
                  </a:cubicBezTo>
                  <a:cubicBezTo>
                    <a:pt x="143" y="13"/>
                    <a:pt x="143" y="14"/>
                    <a:pt x="142" y="14"/>
                  </a:cubicBezTo>
                  <a:cubicBezTo>
                    <a:pt x="138" y="14"/>
                    <a:pt x="135" y="14"/>
                    <a:pt x="131" y="14"/>
                  </a:cubicBezTo>
                  <a:cubicBezTo>
                    <a:pt x="131" y="13"/>
                    <a:pt x="130" y="13"/>
                    <a:pt x="130" y="12"/>
                  </a:cubicBezTo>
                  <a:cubicBezTo>
                    <a:pt x="130" y="12"/>
                    <a:pt x="130" y="11"/>
                    <a:pt x="130" y="11"/>
                  </a:cubicBezTo>
                  <a:cubicBezTo>
                    <a:pt x="130" y="13"/>
                    <a:pt x="130" y="14"/>
                    <a:pt x="129" y="15"/>
                  </a:cubicBezTo>
                  <a:cubicBezTo>
                    <a:pt x="130" y="15"/>
                    <a:pt x="130" y="16"/>
                    <a:pt x="130" y="16"/>
                  </a:cubicBezTo>
                  <a:cubicBezTo>
                    <a:pt x="130" y="15"/>
                    <a:pt x="131" y="15"/>
                    <a:pt x="132" y="15"/>
                  </a:cubicBezTo>
                  <a:cubicBezTo>
                    <a:pt x="132" y="16"/>
                    <a:pt x="133" y="16"/>
                    <a:pt x="133" y="16"/>
                  </a:cubicBezTo>
                  <a:cubicBezTo>
                    <a:pt x="136" y="16"/>
                    <a:pt x="135" y="18"/>
                    <a:pt x="137" y="18"/>
                  </a:cubicBezTo>
                  <a:cubicBezTo>
                    <a:pt x="138" y="18"/>
                    <a:pt x="139" y="18"/>
                    <a:pt x="139" y="18"/>
                  </a:cubicBezTo>
                  <a:cubicBezTo>
                    <a:pt x="140" y="18"/>
                    <a:pt x="140" y="18"/>
                    <a:pt x="140" y="17"/>
                  </a:cubicBezTo>
                  <a:cubicBezTo>
                    <a:pt x="143" y="18"/>
                    <a:pt x="144" y="18"/>
                    <a:pt x="146" y="17"/>
                  </a:cubicBezTo>
                  <a:cubicBezTo>
                    <a:pt x="147" y="19"/>
                    <a:pt x="144" y="21"/>
                    <a:pt x="146" y="22"/>
                  </a:cubicBezTo>
                  <a:cubicBezTo>
                    <a:pt x="147" y="21"/>
                    <a:pt x="147" y="20"/>
                    <a:pt x="148" y="19"/>
                  </a:cubicBezTo>
                  <a:cubicBezTo>
                    <a:pt x="148" y="19"/>
                    <a:pt x="148" y="19"/>
                    <a:pt x="148" y="19"/>
                  </a:cubicBezTo>
                  <a:cubicBezTo>
                    <a:pt x="149" y="19"/>
                    <a:pt x="149" y="16"/>
                    <a:pt x="151" y="17"/>
                  </a:cubicBezTo>
                  <a:cubicBezTo>
                    <a:pt x="151" y="17"/>
                    <a:pt x="151" y="17"/>
                    <a:pt x="151" y="17"/>
                  </a:cubicBezTo>
                  <a:cubicBezTo>
                    <a:pt x="152" y="16"/>
                    <a:pt x="152" y="16"/>
                    <a:pt x="153" y="16"/>
                  </a:cubicBezTo>
                  <a:cubicBezTo>
                    <a:pt x="154" y="18"/>
                    <a:pt x="155" y="20"/>
                    <a:pt x="155" y="22"/>
                  </a:cubicBezTo>
                  <a:cubicBezTo>
                    <a:pt x="155" y="24"/>
                    <a:pt x="156" y="26"/>
                    <a:pt x="156" y="29"/>
                  </a:cubicBezTo>
                  <a:cubicBezTo>
                    <a:pt x="155" y="30"/>
                    <a:pt x="155" y="31"/>
                    <a:pt x="154" y="33"/>
                  </a:cubicBezTo>
                  <a:cubicBezTo>
                    <a:pt x="153" y="33"/>
                    <a:pt x="153" y="33"/>
                    <a:pt x="153" y="34"/>
                  </a:cubicBezTo>
                  <a:cubicBezTo>
                    <a:pt x="153" y="35"/>
                    <a:pt x="151" y="36"/>
                    <a:pt x="153" y="36"/>
                  </a:cubicBezTo>
                  <a:cubicBezTo>
                    <a:pt x="153" y="35"/>
                    <a:pt x="154" y="34"/>
                    <a:pt x="155" y="33"/>
                  </a:cubicBezTo>
                  <a:cubicBezTo>
                    <a:pt x="156" y="32"/>
                    <a:pt x="157" y="31"/>
                    <a:pt x="157" y="29"/>
                  </a:cubicBezTo>
                  <a:cubicBezTo>
                    <a:pt x="158" y="27"/>
                    <a:pt x="157" y="26"/>
                    <a:pt x="157" y="24"/>
                  </a:cubicBezTo>
                  <a:cubicBezTo>
                    <a:pt x="157" y="23"/>
                    <a:pt x="157" y="23"/>
                    <a:pt x="157" y="23"/>
                  </a:cubicBezTo>
                  <a:cubicBezTo>
                    <a:pt x="157" y="23"/>
                    <a:pt x="157" y="23"/>
                    <a:pt x="157" y="23"/>
                  </a:cubicBezTo>
                  <a:cubicBezTo>
                    <a:pt x="158" y="21"/>
                    <a:pt x="160" y="21"/>
                    <a:pt x="161" y="21"/>
                  </a:cubicBezTo>
                  <a:cubicBezTo>
                    <a:pt x="161" y="20"/>
                    <a:pt x="161" y="20"/>
                    <a:pt x="161" y="20"/>
                  </a:cubicBezTo>
                  <a:cubicBezTo>
                    <a:pt x="161" y="20"/>
                    <a:pt x="161" y="20"/>
                    <a:pt x="162" y="19"/>
                  </a:cubicBezTo>
                  <a:cubicBezTo>
                    <a:pt x="163" y="20"/>
                    <a:pt x="163" y="20"/>
                    <a:pt x="164" y="20"/>
                  </a:cubicBezTo>
                  <a:cubicBezTo>
                    <a:pt x="166" y="20"/>
                    <a:pt x="167" y="18"/>
                    <a:pt x="169" y="18"/>
                  </a:cubicBezTo>
                  <a:cubicBezTo>
                    <a:pt x="169" y="18"/>
                    <a:pt x="169" y="17"/>
                    <a:pt x="170" y="17"/>
                  </a:cubicBezTo>
                  <a:cubicBezTo>
                    <a:pt x="171" y="19"/>
                    <a:pt x="175" y="18"/>
                    <a:pt x="177" y="18"/>
                  </a:cubicBezTo>
                  <a:cubicBezTo>
                    <a:pt x="178" y="18"/>
                    <a:pt x="178" y="19"/>
                    <a:pt x="179" y="19"/>
                  </a:cubicBezTo>
                  <a:cubicBezTo>
                    <a:pt x="180" y="19"/>
                    <a:pt x="181" y="19"/>
                    <a:pt x="182" y="19"/>
                  </a:cubicBezTo>
                  <a:cubicBezTo>
                    <a:pt x="183" y="19"/>
                    <a:pt x="184" y="18"/>
                    <a:pt x="183" y="18"/>
                  </a:cubicBezTo>
                  <a:cubicBezTo>
                    <a:pt x="182" y="18"/>
                    <a:pt x="179" y="19"/>
                    <a:pt x="179" y="17"/>
                  </a:cubicBezTo>
                  <a:cubicBezTo>
                    <a:pt x="179" y="14"/>
                    <a:pt x="183" y="15"/>
                    <a:pt x="187" y="15"/>
                  </a:cubicBezTo>
                  <a:cubicBezTo>
                    <a:pt x="188" y="16"/>
                    <a:pt x="192" y="15"/>
                    <a:pt x="194" y="15"/>
                  </a:cubicBezTo>
                  <a:cubicBezTo>
                    <a:pt x="195" y="15"/>
                    <a:pt x="195" y="16"/>
                    <a:pt x="196" y="16"/>
                  </a:cubicBezTo>
                  <a:cubicBezTo>
                    <a:pt x="198" y="16"/>
                    <a:pt x="200" y="16"/>
                    <a:pt x="203" y="16"/>
                  </a:cubicBezTo>
                  <a:cubicBezTo>
                    <a:pt x="203" y="16"/>
                    <a:pt x="203" y="16"/>
                    <a:pt x="203" y="16"/>
                  </a:cubicBezTo>
                  <a:cubicBezTo>
                    <a:pt x="205" y="15"/>
                    <a:pt x="206" y="17"/>
                    <a:pt x="206" y="18"/>
                  </a:cubicBezTo>
                  <a:cubicBezTo>
                    <a:pt x="206" y="18"/>
                    <a:pt x="207" y="18"/>
                    <a:pt x="207" y="18"/>
                  </a:cubicBezTo>
                  <a:cubicBezTo>
                    <a:pt x="208" y="18"/>
                    <a:pt x="209" y="18"/>
                    <a:pt x="211" y="18"/>
                  </a:cubicBezTo>
                  <a:cubicBezTo>
                    <a:pt x="211" y="18"/>
                    <a:pt x="211" y="18"/>
                    <a:pt x="211" y="18"/>
                  </a:cubicBezTo>
                  <a:cubicBezTo>
                    <a:pt x="212" y="19"/>
                    <a:pt x="213" y="19"/>
                    <a:pt x="214" y="19"/>
                  </a:cubicBezTo>
                  <a:cubicBezTo>
                    <a:pt x="214" y="20"/>
                    <a:pt x="214" y="20"/>
                    <a:pt x="214" y="20"/>
                  </a:cubicBezTo>
                  <a:cubicBezTo>
                    <a:pt x="215" y="20"/>
                    <a:pt x="215" y="20"/>
                    <a:pt x="216" y="20"/>
                  </a:cubicBezTo>
                  <a:cubicBezTo>
                    <a:pt x="216" y="20"/>
                    <a:pt x="216" y="20"/>
                    <a:pt x="216" y="20"/>
                  </a:cubicBezTo>
                  <a:cubicBezTo>
                    <a:pt x="218" y="21"/>
                    <a:pt x="219" y="21"/>
                    <a:pt x="219" y="22"/>
                  </a:cubicBezTo>
                  <a:cubicBezTo>
                    <a:pt x="219" y="22"/>
                    <a:pt x="220" y="22"/>
                    <a:pt x="220" y="22"/>
                  </a:cubicBezTo>
                  <a:cubicBezTo>
                    <a:pt x="220" y="23"/>
                    <a:pt x="221" y="23"/>
                    <a:pt x="221" y="24"/>
                  </a:cubicBezTo>
                  <a:cubicBezTo>
                    <a:pt x="221" y="24"/>
                    <a:pt x="221" y="24"/>
                    <a:pt x="221" y="24"/>
                  </a:cubicBezTo>
                  <a:cubicBezTo>
                    <a:pt x="222" y="24"/>
                    <a:pt x="223" y="24"/>
                    <a:pt x="224" y="24"/>
                  </a:cubicBezTo>
                  <a:cubicBezTo>
                    <a:pt x="224" y="24"/>
                    <a:pt x="224" y="24"/>
                    <a:pt x="224" y="24"/>
                  </a:cubicBezTo>
                  <a:cubicBezTo>
                    <a:pt x="224" y="25"/>
                    <a:pt x="224" y="25"/>
                    <a:pt x="224" y="25"/>
                  </a:cubicBezTo>
                  <a:cubicBezTo>
                    <a:pt x="226" y="25"/>
                    <a:pt x="228" y="24"/>
                    <a:pt x="230" y="24"/>
                  </a:cubicBezTo>
                  <a:cubicBezTo>
                    <a:pt x="232" y="25"/>
                    <a:pt x="234" y="27"/>
                    <a:pt x="236" y="28"/>
                  </a:cubicBezTo>
                  <a:cubicBezTo>
                    <a:pt x="236" y="28"/>
                    <a:pt x="236" y="28"/>
                    <a:pt x="237" y="28"/>
                  </a:cubicBezTo>
                  <a:cubicBezTo>
                    <a:pt x="238" y="28"/>
                    <a:pt x="238" y="29"/>
                    <a:pt x="240" y="30"/>
                  </a:cubicBezTo>
                  <a:cubicBezTo>
                    <a:pt x="240" y="30"/>
                    <a:pt x="240" y="30"/>
                    <a:pt x="240" y="30"/>
                  </a:cubicBezTo>
                  <a:cubicBezTo>
                    <a:pt x="241" y="30"/>
                    <a:pt x="242" y="31"/>
                    <a:pt x="242" y="31"/>
                  </a:cubicBezTo>
                  <a:cubicBezTo>
                    <a:pt x="243" y="31"/>
                    <a:pt x="243" y="31"/>
                    <a:pt x="243" y="31"/>
                  </a:cubicBezTo>
                  <a:cubicBezTo>
                    <a:pt x="243" y="32"/>
                    <a:pt x="244" y="32"/>
                    <a:pt x="245" y="32"/>
                  </a:cubicBezTo>
                  <a:cubicBezTo>
                    <a:pt x="245" y="33"/>
                    <a:pt x="246" y="34"/>
                    <a:pt x="247" y="34"/>
                  </a:cubicBezTo>
                  <a:cubicBezTo>
                    <a:pt x="247" y="36"/>
                    <a:pt x="248" y="36"/>
                    <a:pt x="249" y="37"/>
                  </a:cubicBezTo>
                  <a:cubicBezTo>
                    <a:pt x="249" y="36"/>
                    <a:pt x="249" y="36"/>
                    <a:pt x="250" y="36"/>
                  </a:cubicBezTo>
                  <a:cubicBezTo>
                    <a:pt x="252" y="36"/>
                    <a:pt x="252" y="34"/>
                    <a:pt x="254" y="35"/>
                  </a:cubicBezTo>
                  <a:cubicBezTo>
                    <a:pt x="254" y="35"/>
                    <a:pt x="254" y="35"/>
                    <a:pt x="254" y="35"/>
                  </a:cubicBezTo>
                  <a:cubicBezTo>
                    <a:pt x="254" y="35"/>
                    <a:pt x="254" y="35"/>
                    <a:pt x="254" y="35"/>
                  </a:cubicBezTo>
                  <a:cubicBezTo>
                    <a:pt x="254" y="36"/>
                    <a:pt x="257" y="33"/>
                    <a:pt x="258" y="36"/>
                  </a:cubicBezTo>
                  <a:cubicBezTo>
                    <a:pt x="258" y="36"/>
                    <a:pt x="258" y="36"/>
                    <a:pt x="258" y="36"/>
                  </a:cubicBezTo>
                  <a:cubicBezTo>
                    <a:pt x="258" y="36"/>
                    <a:pt x="258" y="36"/>
                    <a:pt x="259" y="36"/>
                  </a:cubicBezTo>
                  <a:cubicBezTo>
                    <a:pt x="259" y="36"/>
                    <a:pt x="259" y="36"/>
                    <a:pt x="259" y="36"/>
                  </a:cubicBezTo>
                  <a:cubicBezTo>
                    <a:pt x="259" y="36"/>
                    <a:pt x="259" y="36"/>
                    <a:pt x="259" y="37"/>
                  </a:cubicBezTo>
                  <a:cubicBezTo>
                    <a:pt x="259" y="37"/>
                    <a:pt x="260" y="37"/>
                    <a:pt x="260" y="37"/>
                  </a:cubicBezTo>
                  <a:cubicBezTo>
                    <a:pt x="261" y="37"/>
                    <a:pt x="261" y="38"/>
                    <a:pt x="263" y="37"/>
                  </a:cubicBezTo>
                  <a:cubicBezTo>
                    <a:pt x="263" y="37"/>
                    <a:pt x="263" y="38"/>
                    <a:pt x="263" y="38"/>
                  </a:cubicBezTo>
                  <a:cubicBezTo>
                    <a:pt x="263" y="38"/>
                    <a:pt x="264" y="38"/>
                    <a:pt x="263" y="38"/>
                  </a:cubicBezTo>
                  <a:cubicBezTo>
                    <a:pt x="264" y="38"/>
                    <a:pt x="265" y="38"/>
                    <a:pt x="265" y="39"/>
                  </a:cubicBezTo>
                  <a:cubicBezTo>
                    <a:pt x="266" y="39"/>
                    <a:pt x="266" y="39"/>
                    <a:pt x="266" y="39"/>
                  </a:cubicBezTo>
                  <a:cubicBezTo>
                    <a:pt x="267" y="38"/>
                    <a:pt x="268" y="40"/>
                    <a:pt x="269" y="40"/>
                  </a:cubicBezTo>
                  <a:cubicBezTo>
                    <a:pt x="269" y="40"/>
                    <a:pt x="270" y="40"/>
                    <a:pt x="270" y="40"/>
                  </a:cubicBezTo>
                  <a:cubicBezTo>
                    <a:pt x="270" y="40"/>
                    <a:pt x="270" y="40"/>
                    <a:pt x="270" y="40"/>
                  </a:cubicBezTo>
                  <a:cubicBezTo>
                    <a:pt x="272" y="41"/>
                    <a:pt x="271" y="39"/>
                    <a:pt x="273" y="40"/>
                  </a:cubicBezTo>
                  <a:cubicBezTo>
                    <a:pt x="273" y="40"/>
                    <a:pt x="274" y="40"/>
                    <a:pt x="275" y="40"/>
                  </a:cubicBezTo>
                  <a:cubicBezTo>
                    <a:pt x="275" y="40"/>
                    <a:pt x="276" y="40"/>
                    <a:pt x="276" y="39"/>
                  </a:cubicBezTo>
                  <a:cubicBezTo>
                    <a:pt x="276" y="38"/>
                    <a:pt x="275" y="39"/>
                    <a:pt x="275" y="39"/>
                  </a:cubicBezTo>
                  <a:cubicBezTo>
                    <a:pt x="274" y="39"/>
                    <a:pt x="274" y="38"/>
                    <a:pt x="274" y="38"/>
                  </a:cubicBezTo>
                  <a:cubicBezTo>
                    <a:pt x="274" y="38"/>
                    <a:pt x="274" y="38"/>
                    <a:pt x="274" y="38"/>
                  </a:cubicBezTo>
                  <a:cubicBezTo>
                    <a:pt x="273" y="38"/>
                    <a:pt x="273" y="37"/>
                    <a:pt x="273" y="37"/>
                  </a:cubicBezTo>
                  <a:cubicBezTo>
                    <a:pt x="272" y="37"/>
                    <a:pt x="272" y="37"/>
                    <a:pt x="272" y="37"/>
                  </a:cubicBezTo>
                  <a:cubicBezTo>
                    <a:pt x="272" y="36"/>
                    <a:pt x="270" y="36"/>
                    <a:pt x="271" y="35"/>
                  </a:cubicBezTo>
                  <a:cubicBezTo>
                    <a:pt x="271" y="34"/>
                    <a:pt x="273" y="36"/>
                    <a:pt x="274" y="35"/>
                  </a:cubicBezTo>
                  <a:cubicBezTo>
                    <a:pt x="274" y="35"/>
                    <a:pt x="274" y="35"/>
                    <a:pt x="274" y="35"/>
                  </a:cubicBezTo>
                  <a:cubicBezTo>
                    <a:pt x="275" y="36"/>
                    <a:pt x="275" y="36"/>
                    <a:pt x="275" y="37"/>
                  </a:cubicBezTo>
                  <a:cubicBezTo>
                    <a:pt x="275" y="37"/>
                    <a:pt x="276" y="37"/>
                    <a:pt x="276" y="37"/>
                  </a:cubicBezTo>
                  <a:cubicBezTo>
                    <a:pt x="276" y="37"/>
                    <a:pt x="276" y="37"/>
                    <a:pt x="277" y="37"/>
                  </a:cubicBezTo>
                  <a:cubicBezTo>
                    <a:pt x="276" y="39"/>
                    <a:pt x="279" y="39"/>
                    <a:pt x="279" y="40"/>
                  </a:cubicBezTo>
                  <a:cubicBezTo>
                    <a:pt x="279" y="40"/>
                    <a:pt x="279" y="40"/>
                    <a:pt x="279" y="40"/>
                  </a:cubicBezTo>
                  <a:cubicBezTo>
                    <a:pt x="279" y="40"/>
                    <a:pt x="279" y="40"/>
                    <a:pt x="279" y="40"/>
                  </a:cubicBezTo>
                  <a:cubicBezTo>
                    <a:pt x="280" y="40"/>
                    <a:pt x="281" y="40"/>
                    <a:pt x="281" y="41"/>
                  </a:cubicBezTo>
                  <a:cubicBezTo>
                    <a:pt x="281" y="41"/>
                    <a:pt x="281" y="41"/>
                    <a:pt x="282" y="41"/>
                  </a:cubicBezTo>
                  <a:cubicBezTo>
                    <a:pt x="282" y="41"/>
                    <a:pt x="283" y="41"/>
                    <a:pt x="284" y="41"/>
                  </a:cubicBezTo>
                  <a:cubicBezTo>
                    <a:pt x="284" y="41"/>
                    <a:pt x="284" y="41"/>
                    <a:pt x="285" y="41"/>
                  </a:cubicBezTo>
                  <a:cubicBezTo>
                    <a:pt x="286" y="42"/>
                    <a:pt x="287" y="42"/>
                    <a:pt x="288" y="42"/>
                  </a:cubicBezTo>
                  <a:cubicBezTo>
                    <a:pt x="288" y="43"/>
                    <a:pt x="288" y="43"/>
                    <a:pt x="288" y="43"/>
                  </a:cubicBezTo>
                  <a:cubicBezTo>
                    <a:pt x="290" y="43"/>
                    <a:pt x="289" y="46"/>
                    <a:pt x="291" y="46"/>
                  </a:cubicBezTo>
                  <a:cubicBezTo>
                    <a:pt x="290" y="45"/>
                    <a:pt x="291" y="44"/>
                    <a:pt x="293" y="45"/>
                  </a:cubicBezTo>
                  <a:cubicBezTo>
                    <a:pt x="293" y="45"/>
                    <a:pt x="292" y="46"/>
                    <a:pt x="292" y="46"/>
                  </a:cubicBezTo>
                  <a:cubicBezTo>
                    <a:pt x="292" y="46"/>
                    <a:pt x="292" y="47"/>
                    <a:pt x="293" y="47"/>
                  </a:cubicBezTo>
                  <a:cubicBezTo>
                    <a:pt x="294" y="44"/>
                    <a:pt x="296" y="47"/>
                    <a:pt x="297" y="46"/>
                  </a:cubicBezTo>
                  <a:cubicBezTo>
                    <a:pt x="297" y="46"/>
                    <a:pt x="297" y="46"/>
                    <a:pt x="297" y="46"/>
                  </a:cubicBezTo>
                  <a:cubicBezTo>
                    <a:pt x="297" y="46"/>
                    <a:pt x="298" y="46"/>
                    <a:pt x="298" y="47"/>
                  </a:cubicBezTo>
                  <a:cubicBezTo>
                    <a:pt x="298" y="46"/>
                    <a:pt x="299" y="46"/>
                    <a:pt x="300" y="46"/>
                  </a:cubicBezTo>
                  <a:cubicBezTo>
                    <a:pt x="300" y="46"/>
                    <a:pt x="300" y="46"/>
                    <a:pt x="300" y="46"/>
                  </a:cubicBezTo>
                  <a:cubicBezTo>
                    <a:pt x="301" y="45"/>
                    <a:pt x="301" y="47"/>
                    <a:pt x="303" y="47"/>
                  </a:cubicBezTo>
                  <a:cubicBezTo>
                    <a:pt x="303" y="48"/>
                    <a:pt x="303" y="49"/>
                    <a:pt x="302" y="49"/>
                  </a:cubicBezTo>
                  <a:cubicBezTo>
                    <a:pt x="302" y="49"/>
                    <a:pt x="302" y="49"/>
                    <a:pt x="302" y="49"/>
                  </a:cubicBezTo>
                  <a:cubicBezTo>
                    <a:pt x="302" y="49"/>
                    <a:pt x="302" y="50"/>
                    <a:pt x="302" y="50"/>
                  </a:cubicBezTo>
                  <a:cubicBezTo>
                    <a:pt x="303" y="50"/>
                    <a:pt x="304" y="50"/>
                    <a:pt x="304" y="51"/>
                  </a:cubicBezTo>
                  <a:cubicBezTo>
                    <a:pt x="305" y="53"/>
                    <a:pt x="306" y="54"/>
                    <a:pt x="306" y="56"/>
                  </a:cubicBezTo>
                  <a:cubicBezTo>
                    <a:pt x="306" y="56"/>
                    <a:pt x="306" y="56"/>
                    <a:pt x="306" y="56"/>
                  </a:cubicBezTo>
                  <a:cubicBezTo>
                    <a:pt x="306" y="57"/>
                    <a:pt x="306" y="57"/>
                    <a:pt x="306" y="57"/>
                  </a:cubicBezTo>
                  <a:cubicBezTo>
                    <a:pt x="307" y="57"/>
                    <a:pt x="307" y="57"/>
                    <a:pt x="307" y="57"/>
                  </a:cubicBezTo>
                  <a:cubicBezTo>
                    <a:pt x="307" y="57"/>
                    <a:pt x="307" y="57"/>
                    <a:pt x="307" y="57"/>
                  </a:cubicBezTo>
                  <a:cubicBezTo>
                    <a:pt x="310" y="56"/>
                    <a:pt x="311" y="58"/>
                    <a:pt x="311" y="60"/>
                  </a:cubicBezTo>
                  <a:cubicBezTo>
                    <a:pt x="311" y="60"/>
                    <a:pt x="311" y="60"/>
                    <a:pt x="311" y="60"/>
                  </a:cubicBezTo>
                  <a:cubicBezTo>
                    <a:pt x="311" y="60"/>
                    <a:pt x="311" y="60"/>
                    <a:pt x="311" y="61"/>
                  </a:cubicBezTo>
                  <a:cubicBezTo>
                    <a:pt x="312" y="61"/>
                    <a:pt x="312" y="62"/>
                    <a:pt x="313" y="62"/>
                  </a:cubicBezTo>
                  <a:cubicBezTo>
                    <a:pt x="313" y="63"/>
                    <a:pt x="313" y="64"/>
                    <a:pt x="314" y="65"/>
                  </a:cubicBezTo>
                  <a:cubicBezTo>
                    <a:pt x="315" y="65"/>
                    <a:pt x="316" y="65"/>
                    <a:pt x="317" y="65"/>
                  </a:cubicBezTo>
                  <a:cubicBezTo>
                    <a:pt x="317" y="65"/>
                    <a:pt x="317" y="65"/>
                    <a:pt x="317" y="66"/>
                  </a:cubicBezTo>
                  <a:cubicBezTo>
                    <a:pt x="318" y="66"/>
                    <a:pt x="319" y="67"/>
                    <a:pt x="319" y="68"/>
                  </a:cubicBezTo>
                  <a:cubicBezTo>
                    <a:pt x="319" y="68"/>
                    <a:pt x="319" y="68"/>
                    <a:pt x="320" y="68"/>
                  </a:cubicBezTo>
                  <a:cubicBezTo>
                    <a:pt x="320" y="69"/>
                    <a:pt x="320" y="70"/>
                    <a:pt x="321" y="70"/>
                  </a:cubicBezTo>
                  <a:cubicBezTo>
                    <a:pt x="321" y="70"/>
                    <a:pt x="321" y="70"/>
                    <a:pt x="321" y="70"/>
                  </a:cubicBezTo>
                  <a:cubicBezTo>
                    <a:pt x="321" y="71"/>
                    <a:pt x="321" y="72"/>
                    <a:pt x="321" y="72"/>
                  </a:cubicBezTo>
                  <a:cubicBezTo>
                    <a:pt x="321" y="73"/>
                    <a:pt x="322" y="73"/>
                    <a:pt x="322" y="74"/>
                  </a:cubicBezTo>
                  <a:cubicBezTo>
                    <a:pt x="322" y="77"/>
                    <a:pt x="322" y="80"/>
                    <a:pt x="322" y="81"/>
                  </a:cubicBezTo>
                  <a:cubicBezTo>
                    <a:pt x="322" y="82"/>
                    <a:pt x="321" y="82"/>
                    <a:pt x="321" y="84"/>
                  </a:cubicBezTo>
                  <a:cubicBezTo>
                    <a:pt x="321" y="84"/>
                    <a:pt x="321" y="85"/>
                    <a:pt x="321" y="86"/>
                  </a:cubicBezTo>
                  <a:cubicBezTo>
                    <a:pt x="321" y="86"/>
                    <a:pt x="321" y="86"/>
                    <a:pt x="321" y="86"/>
                  </a:cubicBezTo>
                  <a:cubicBezTo>
                    <a:pt x="321" y="88"/>
                    <a:pt x="321" y="89"/>
                    <a:pt x="320" y="90"/>
                  </a:cubicBezTo>
                  <a:cubicBezTo>
                    <a:pt x="320" y="90"/>
                    <a:pt x="320" y="90"/>
                    <a:pt x="320" y="90"/>
                  </a:cubicBezTo>
                  <a:cubicBezTo>
                    <a:pt x="320" y="91"/>
                    <a:pt x="319" y="92"/>
                    <a:pt x="319" y="93"/>
                  </a:cubicBezTo>
                  <a:cubicBezTo>
                    <a:pt x="319" y="93"/>
                    <a:pt x="319" y="93"/>
                    <a:pt x="319" y="93"/>
                  </a:cubicBezTo>
                  <a:cubicBezTo>
                    <a:pt x="318" y="94"/>
                    <a:pt x="318" y="94"/>
                    <a:pt x="318" y="94"/>
                  </a:cubicBezTo>
                  <a:cubicBezTo>
                    <a:pt x="318" y="94"/>
                    <a:pt x="318" y="94"/>
                    <a:pt x="318" y="94"/>
                  </a:cubicBezTo>
                  <a:cubicBezTo>
                    <a:pt x="318" y="95"/>
                    <a:pt x="318" y="95"/>
                    <a:pt x="318" y="95"/>
                  </a:cubicBezTo>
                  <a:cubicBezTo>
                    <a:pt x="318" y="95"/>
                    <a:pt x="318" y="96"/>
                    <a:pt x="318" y="96"/>
                  </a:cubicBezTo>
                  <a:cubicBezTo>
                    <a:pt x="317" y="97"/>
                    <a:pt x="317" y="97"/>
                    <a:pt x="316" y="99"/>
                  </a:cubicBezTo>
                  <a:cubicBezTo>
                    <a:pt x="316" y="99"/>
                    <a:pt x="316" y="99"/>
                    <a:pt x="316" y="99"/>
                  </a:cubicBezTo>
                  <a:cubicBezTo>
                    <a:pt x="316" y="101"/>
                    <a:pt x="316" y="103"/>
                    <a:pt x="316" y="104"/>
                  </a:cubicBezTo>
                  <a:cubicBezTo>
                    <a:pt x="316" y="105"/>
                    <a:pt x="316" y="105"/>
                    <a:pt x="316" y="105"/>
                  </a:cubicBezTo>
                  <a:cubicBezTo>
                    <a:pt x="316" y="106"/>
                    <a:pt x="315" y="107"/>
                    <a:pt x="315" y="108"/>
                  </a:cubicBezTo>
                  <a:cubicBezTo>
                    <a:pt x="315" y="108"/>
                    <a:pt x="314" y="108"/>
                    <a:pt x="314" y="108"/>
                  </a:cubicBezTo>
                  <a:cubicBezTo>
                    <a:pt x="315" y="108"/>
                    <a:pt x="314" y="109"/>
                    <a:pt x="314" y="110"/>
                  </a:cubicBezTo>
                  <a:cubicBezTo>
                    <a:pt x="314" y="110"/>
                    <a:pt x="314" y="110"/>
                    <a:pt x="314" y="110"/>
                  </a:cubicBezTo>
                  <a:cubicBezTo>
                    <a:pt x="313" y="111"/>
                    <a:pt x="312" y="112"/>
                    <a:pt x="311" y="113"/>
                  </a:cubicBezTo>
                  <a:cubicBezTo>
                    <a:pt x="311" y="113"/>
                    <a:pt x="311" y="113"/>
                    <a:pt x="311" y="113"/>
                  </a:cubicBezTo>
                  <a:cubicBezTo>
                    <a:pt x="311" y="114"/>
                    <a:pt x="310" y="114"/>
                    <a:pt x="309" y="116"/>
                  </a:cubicBezTo>
                  <a:cubicBezTo>
                    <a:pt x="307" y="116"/>
                    <a:pt x="308" y="119"/>
                    <a:pt x="307" y="119"/>
                  </a:cubicBezTo>
                  <a:cubicBezTo>
                    <a:pt x="306" y="119"/>
                    <a:pt x="306" y="120"/>
                    <a:pt x="305" y="120"/>
                  </a:cubicBezTo>
                  <a:cubicBezTo>
                    <a:pt x="305" y="120"/>
                    <a:pt x="305" y="120"/>
                    <a:pt x="305" y="120"/>
                  </a:cubicBezTo>
                  <a:cubicBezTo>
                    <a:pt x="303" y="121"/>
                    <a:pt x="303" y="122"/>
                    <a:pt x="302" y="123"/>
                  </a:cubicBezTo>
                  <a:cubicBezTo>
                    <a:pt x="302" y="123"/>
                    <a:pt x="302" y="123"/>
                    <a:pt x="302" y="123"/>
                  </a:cubicBezTo>
                  <a:cubicBezTo>
                    <a:pt x="302" y="123"/>
                    <a:pt x="302" y="123"/>
                    <a:pt x="302" y="123"/>
                  </a:cubicBezTo>
                  <a:cubicBezTo>
                    <a:pt x="301" y="123"/>
                    <a:pt x="301" y="123"/>
                    <a:pt x="301" y="123"/>
                  </a:cubicBezTo>
                  <a:cubicBezTo>
                    <a:pt x="301" y="124"/>
                    <a:pt x="301" y="124"/>
                    <a:pt x="301" y="124"/>
                  </a:cubicBezTo>
                  <a:cubicBezTo>
                    <a:pt x="300" y="125"/>
                    <a:pt x="300" y="127"/>
                    <a:pt x="298" y="126"/>
                  </a:cubicBezTo>
                  <a:cubicBezTo>
                    <a:pt x="298" y="126"/>
                    <a:pt x="298" y="127"/>
                    <a:pt x="298" y="127"/>
                  </a:cubicBezTo>
                  <a:cubicBezTo>
                    <a:pt x="297" y="127"/>
                    <a:pt x="296" y="127"/>
                    <a:pt x="296" y="128"/>
                  </a:cubicBezTo>
                  <a:cubicBezTo>
                    <a:pt x="296" y="128"/>
                    <a:pt x="296" y="128"/>
                    <a:pt x="296" y="128"/>
                  </a:cubicBezTo>
                  <a:cubicBezTo>
                    <a:pt x="295" y="128"/>
                    <a:pt x="294" y="129"/>
                    <a:pt x="293" y="130"/>
                  </a:cubicBezTo>
                  <a:cubicBezTo>
                    <a:pt x="293" y="130"/>
                    <a:pt x="293" y="130"/>
                    <a:pt x="293" y="130"/>
                  </a:cubicBezTo>
                  <a:cubicBezTo>
                    <a:pt x="292" y="130"/>
                    <a:pt x="291" y="131"/>
                    <a:pt x="290" y="131"/>
                  </a:cubicBezTo>
                  <a:cubicBezTo>
                    <a:pt x="290" y="131"/>
                    <a:pt x="290" y="131"/>
                    <a:pt x="290" y="131"/>
                  </a:cubicBezTo>
                  <a:cubicBezTo>
                    <a:pt x="289" y="133"/>
                    <a:pt x="287" y="132"/>
                    <a:pt x="286" y="133"/>
                  </a:cubicBezTo>
                  <a:cubicBezTo>
                    <a:pt x="286" y="133"/>
                    <a:pt x="286" y="133"/>
                    <a:pt x="286" y="133"/>
                  </a:cubicBezTo>
                  <a:cubicBezTo>
                    <a:pt x="286" y="133"/>
                    <a:pt x="285" y="133"/>
                    <a:pt x="284" y="134"/>
                  </a:cubicBezTo>
                  <a:cubicBezTo>
                    <a:pt x="279" y="133"/>
                    <a:pt x="277" y="135"/>
                    <a:pt x="272" y="136"/>
                  </a:cubicBezTo>
                  <a:cubicBezTo>
                    <a:pt x="268" y="135"/>
                    <a:pt x="264" y="135"/>
                    <a:pt x="260" y="135"/>
                  </a:cubicBezTo>
                  <a:cubicBezTo>
                    <a:pt x="260" y="135"/>
                    <a:pt x="260" y="135"/>
                    <a:pt x="260" y="135"/>
                  </a:cubicBezTo>
                  <a:cubicBezTo>
                    <a:pt x="259" y="134"/>
                    <a:pt x="258" y="134"/>
                    <a:pt x="257" y="135"/>
                  </a:cubicBezTo>
                  <a:cubicBezTo>
                    <a:pt x="257" y="135"/>
                    <a:pt x="257" y="135"/>
                    <a:pt x="256" y="135"/>
                  </a:cubicBezTo>
                  <a:cubicBezTo>
                    <a:pt x="256" y="135"/>
                    <a:pt x="256" y="136"/>
                    <a:pt x="255" y="136"/>
                  </a:cubicBezTo>
                  <a:cubicBezTo>
                    <a:pt x="252" y="135"/>
                    <a:pt x="251" y="137"/>
                    <a:pt x="248" y="137"/>
                  </a:cubicBezTo>
                  <a:cubicBezTo>
                    <a:pt x="244" y="136"/>
                    <a:pt x="237" y="137"/>
                    <a:pt x="231" y="137"/>
                  </a:cubicBezTo>
                  <a:cubicBezTo>
                    <a:pt x="231" y="137"/>
                    <a:pt x="231" y="137"/>
                    <a:pt x="231" y="137"/>
                  </a:cubicBezTo>
                  <a:cubicBezTo>
                    <a:pt x="229" y="137"/>
                    <a:pt x="228" y="137"/>
                    <a:pt x="227" y="137"/>
                  </a:cubicBezTo>
                  <a:cubicBezTo>
                    <a:pt x="227" y="137"/>
                    <a:pt x="227" y="137"/>
                    <a:pt x="227" y="137"/>
                  </a:cubicBezTo>
                  <a:cubicBezTo>
                    <a:pt x="226" y="136"/>
                    <a:pt x="225" y="136"/>
                    <a:pt x="223" y="136"/>
                  </a:cubicBezTo>
                  <a:cubicBezTo>
                    <a:pt x="223" y="136"/>
                    <a:pt x="223" y="136"/>
                    <a:pt x="223" y="135"/>
                  </a:cubicBezTo>
                  <a:cubicBezTo>
                    <a:pt x="222" y="135"/>
                    <a:pt x="220" y="135"/>
                    <a:pt x="220" y="134"/>
                  </a:cubicBezTo>
                  <a:cubicBezTo>
                    <a:pt x="219" y="134"/>
                    <a:pt x="219" y="134"/>
                    <a:pt x="219" y="134"/>
                  </a:cubicBezTo>
                  <a:cubicBezTo>
                    <a:pt x="219" y="134"/>
                    <a:pt x="219" y="133"/>
                    <a:pt x="219" y="133"/>
                  </a:cubicBezTo>
                  <a:cubicBezTo>
                    <a:pt x="219" y="134"/>
                    <a:pt x="219" y="133"/>
                    <a:pt x="219" y="133"/>
                  </a:cubicBezTo>
                  <a:cubicBezTo>
                    <a:pt x="218" y="132"/>
                    <a:pt x="217" y="133"/>
                    <a:pt x="216" y="133"/>
                  </a:cubicBezTo>
                  <a:cubicBezTo>
                    <a:pt x="216" y="134"/>
                    <a:pt x="216" y="134"/>
                    <a:pt x="216" y="134"/>
                  </a:cubicBezTo>
                  <a:cubicBezTo>
                    <a:pt x="216" y="134"/>
                    <a:pt x="216" y="134"/>
                    <a:pt x="215" y="134"/>
                  </a:cubicBezTo>
                  <a:cubicBezTo>
                    <a:pt x="215" y="134"/>
                    <a:pt x="215" y="135"/>
                    <a:pt x="215" y="135"/>
                  </a:cubicBezTo>
                  <a:cubicBezTo>
                    <a:pt x="215" y="137"/>
                    <a:pt x="213" y="137"/>
                    <a:pt x="211" y="136"/>
                  </a:cubicBezTo>
                  <a:cubicBezTo>
                    <a:pt x="210" y="136"/>
                    <a:pt x="211" y="135"/>
                    <a:pt x="210" y="135"/>
                  </a:cubicBezTo>
                  <a:cubicBezTo>
                    <a:pt x="210" y="134"/>
                    <a:pt x="210" y="133"/>
                    <a:pt x="210" y="132"/>
                  </a:cubicBezTo>
                  <a:cubicBezTo>
                    <a:pt x="207" y="132"/>
                    <a:pt x="205" y="131"/>
                    <a:pt x="201" y="132"/>
                  </a:cubicBezTo>
                  <a:cubicBezTo>
                    <a:pt x="200" y="132"/>
                    <a:pt x="200" y="134"/>
                    <a:pt x="198" y="133"/>
                  </a:cubicBezTo>
                  <a:cubicBezTo>
                    <a:pt x="197" y="133"/>
                    <a:pt x="197" y="132"/>
                    <a:pt x="197" y="132"/>
                  </a:cubicBezTo>
                  <a:cubicBezTo>
                    <a:pt x="196" y="131"/>
                    <a:pt x="196" y="130"/>
                    <a:pt x="194" y="130"/>
                  </a:cubicBezTo>
                  <a:cubicBezTo>
                    <a:pt x="191" y="130"/>
                    <a:pt x="192" y="133"/>
                    <a:pt x="189" y="132"/>
                  </a:cubicBezTo>
                  <a:cubicBezTo>
                    <a:pt x="186" y="133"/>
                    <a:pt x="187" y="131"/>
                    <a:pt x="185" y="131"/>
                  </a:cubicBezTo>
                  <a:cubicBezTo>
                    <a:pt x="183" y="131"/>
                    <a:pt x="182" y="130"/>
                    <a:pt x="179" y="130"/>
                  </a:cubicBezTo>
                  <a:cubicBezTo>
                    <a:pt x="179" y="130"/>
                    <a:pt x="179" y="130"/>
                    <a:pt x="179" y="130"/>
                  </a:cubicBezTo>
                  <a:cubicBezTo>
                    <a:pt x="179" y="129"/>
                    <a:pt x="177" y="129"/>
                    <a:pt x="177" y="128"/>
                  </a:cubicBezTo>
                  <a:cubicBezTo>
                    <a:pt x="176" y="128"/>
                    <a:pt x="176" y="128"/>
                    <a:pt x="176" y="128"/>
                  </a:cubicBezTo>
                  <a:cubicBezTo>
                    <a:pt x="176" y="128"/>
                    <a:pt x="176" y="128"/>
                    <a:pt x="176" y="128"/>
                  </a:cubicBezTo>
                  <a:cubicBezTo>
                    <a:pt x="176" y="128"/>
                    <a:pt x="176" y="128"/>
                    <a:pt x="176" y="128"/>
                  </a:cubicBezTo>
                  <a:cubicBezTo>
                    <a:pt x="176" y="126"/>
                    <a:pt x="174" y="127"/>
                    <a:pt x="174" y="125"/>
                  </a:cubicBezTo>
                  <a:cubicBezTo>
                    <a:pt x="174" y="125"/>
                    <a:pt x="174" y="125"/>
                    <a:pt x="174" y="125"/>
                  </a:cubicBezTo>
                  <a:cubicBezTo>
                    <a:pt x="173" y="124"/>
                    <a:pt x="172" y="123"/>
                    <a:pt x="172" y="122"/>
                  </a:cubicBezTo>
                  <a:cubicBezTo>
                    <a:pt x="172" y="122"/>
                    <a:pt x="172" y="122"/>
                    <a:pt x="172" y="122"/>
                  </a:cubicBezTo>
                  <a:cubicBezTo>
                    <a:pt x="172" y="122"/>
                    <a:pt x="172" y="121"/>
                    <a:pt x="171" y="120"/>
                  </a:cubicBezTo>
                  <a:cubicBezTo>
                    <a:pt x="169" y="120"/>
                    <a:pt x="167" y="120"/>
                    <a:pt x="165" y="120"/>
                  </a:cubicBezTo>
                  <a:cubicBezTo>
                    <a:pt x="165" y="120"/>
                    <a:pt x="165" y="120"/>
                    <a:pt x="165" y="120"/>
                  </a:cubicBezTo>
                  <a:cubicBezTo>
                    <a:pt x="164" y="121"/>
                    <a:pt x="163" y="122"/>
                    <a:pt x="162" y="123"/>
                  </a:cubicBezTo>
                  <a:cubicBezTo>
                    <a:pt x="162" y="123"/>
                    <a:pt x="161" y="122"/>
                    <a:pt x="161" y="122"/>
                  </a:cubicBezTo>
                  <a:cubicBezTo>
                    <a:pt x="161" y="122"/>
                    <a:pt x="161" y="122"/>
                    <a:pt x="161" y="122"/>
                  </a:cubicBezTo>
                  <a:cubicBezTo>
                    <a:pt x="160" y="122"/>
                    <a:pt x="160" y="123"/>
                    <a:pt x="160" y="123"/>
                  </a:cubicBezTo>
                  <a:cubicBezTo>
                    <a:pt x="160" y="123"/>
                    <a:pt x="158" y="122"/>
                    <a:pt x="158" y="124"/>
                  </a:cubicBezTo>
                  <a:cubicBezTo>
                    <a:pt x="158" y="124"/>
                    <a:pt x="158" y="125"/>
                    <a:pt x="158" y="125"/>
                  </a:cubicBezTo>
                  <a:cubicBezTo>
                    <a:pt x="157" y="124"/>
                    <a:pt x="156" y="126"/>
                    <a:pt x="157" y="126"/>
                  </a:cubicBezTo>
                  <a:cubicBezTo>
                    <a:pt x="158" y="125"/>
                    <a:pt x="158" y="125"/>
                    <a:pt x="159" y="125"/>
                  </a:cubicBezTo>
                  <a:cubicBezTo>
                    <a:pt x="160" y="125"/>
                    <a:pt x="160" y="125"/>
                    <a:pt x="160" y="125"/>
                  </a:cubicBezTo>
                  <a:cubicBezTo>
                    <a:pt x="162" y="125"/>
                    <a:pt x="163" y="125"/>
                    <a:pt x="164" y="124"/>
                  </a:cubicBezTo>
                  <a:cubicBezTo>
                    <a:pt x="165" y="124"/>
                    <a:pt x="165" y="125"/>
                    <a:pt x="166" y="125"/>
                  </a:cubicBezTo>
                  <a:cubicBezTo>
                    <a:pt x="167" y="125"/>
                    <a:pt x="168" y="125"/>
                    <a:pt x="169" y="125"/>
                  </a:cubicBezTo>
                  <a:cubicBezTo>
                    <a:pt x="169" y="128"/>
                    <a:pt x="171" y="127"/>
                    <a:pt x="171" y="129"/>
                  </a:cubicBezTo>
                  <a:cubicBezTo>
                    <a:pt x="171" y="129"/>
                    <a:pt x="170" y="130"/>
                    <a:pt x="170" y="131"/>
                  </a:cubicBezTo>
                  <a:cubicBezTo>
                    <a:pt x="171" y="131"/>
                    <a:pt x="171" y="132"/>
                    <a:pt x="171" y="132"/>
                  </a:cubicBezTo>
                  <a:cubicBezTo>
                    <a:pt x="171" y="133"/>
                    <a:pt x="173" y="133"/>
                    <a:pt x="174" y="134"/>
                  </a:cubicBezTo>
                  <a:cubicBezTo>
                    <a:pt x="174" y="134"/>
                    <a:pt x="174" y="135"/>
                    <a:pt x="174" y="135"/>
                  </a:cubicBezTo>
                  <a:cubicBezTo>
                    <a:pt x="175" y="135"/>
                    <a:pt x="177" y="136"/>
                    <a:pt x="178" y="136"/>
                  </a:cubicBezTo>
                  <a:cubicBezTo>
                    <a:pt x="178" y="136"/>
                    <a:pt x="178" y="136"/>
                    <a:pt x="178" y="136"/>
                  </a:cubicBezTo>
                  <a:cubicBezTo>
                    <a:pt x="179" y="136"/>
                    <a:pt x="179" y="137"/>
                    <a:pt x="181" y="136"/>
                  </a:cubicBezTo>
                  <a:cubicBezTo>
                    <a:pt x="181" y="137"/>
                    <a:pt x="179" y="138"/>
                    <a:pt x="180" y="138"/>
                  </a:cubicBezTo>
                  <a:cubicBezTo>
                    <a:pt x="180" y="138"/>
                    <a:pt x="181" y="138"/>
                    <a:pt x="181" y="138"/>
                  </a:cubicBezTo>
                  <a:cubicBezTo>
                    <a:pt x="181" y="138"/>
                    <a:pt x="181" y="138"/>
                    <a:pt x="181" y="138"/>
                  </a:cubicBezTo>
                  <a:cubicBezTo>
                    <a:pt x="184" y="138"/>
                    <a:pt x="188" y="137"/>
                    <a:pt x="189" y="139"/>
                  </a:cubicBezTo>
                  <a:cubicBezTo>
                    <a:pt x="189" y="140"/>
                    <a:pt x="188" y="140"/>
                    <a:pt x="187" y="140"/>
                  </a:cubicBezTo>
                  <a:cubicBezTo>
                    <a:pt x="187" y="141"/>
                    <a:pt x="187" y="141"/>
                    <a:pt x="186" y="141"/>
                  </a:cubicBezTo>
                  <a:cubicBezTo>
                    <a:pt x="186" y="143"/>
                    <a:pt x="183" y="142"/>
                    <a:pt x="183" y="143"/>
                  </a:cubicBezTo>
                  <a:cubicBezTo>
                    <a:pt x="187" y="143"/>
                    <a:pt x="187" y="143"/>
                    <a:pt x="187" y="143"/>
                  </a:cubicBezTo>
                  <a:cubicBezTo>
                    <a:pt x="187" y="145"/>
                    <a:pt x="188" y="145"/>
                    <a:pt x="190" y="145"/>
                  </a:cubicBezTo>
                  <a:cubicBezTo>
                    <a:pt x="192" y="145"/>
                    <a:pt x="192" y="145"/>
                    <a:pt x="192" y="145"/>
                  </a:cubicBezTo>
                  <a:cubicBezTo>
                    <a:pt x="194" y="146"/>
                    <a:pt x="194" y="143"/>
                    <a:pt x="196" y="143"/>
                  </a:cubicBezTo>
                  <a:cubicBezTo>
                    <a:pt x="197" y="145"/>
                    <a:pt x="197" y="145"/>
                    <a:pt x="198" y="146"/>
                  </a:cubicBezTo>
                  <a:cubicBezTo>
                    <a:pt x="198" y="147"/>
                    <a:pt x="197" y="147"/>
                    <a:pt x="197" y="147"/>
                  </a:cubicBezTo>
                  <a:cubicBezTo>
                    <a:pt x="197" y="148"/>
                    <a:pt x="199" y="148"/>
                    <a:pt x="199" y="150"/>
                  </a:cubicBezTo>
                  <a:cubicBezTo>
                    <a:pt x="197" y="150"/>
                    <a:pt x="197" y="150"/>
                    <a:pt x="197" y="151"/>
                  </a:cubicBezTo>
                  <a:cubicBezTo>
                    <a:pt x="196" y="151"/>
                    <a:pt x="196" y="151"/>
                    <a:pt x="196" y="151"/>
                  </a:cubicBezTo>
                  <a:cubicBezTo>
                    <a:pt x="196" y="151"/>
                    <a:pt x="196" y="151"/>
                    <a:pt x="195" y="151"/>
                  </a:cubicBezTo>
                  <a:cubicBezTo>
                    <a:pt x="195" y="152"/>
                    <a:pt x="195" y="152"/>
                    <a:pt x="194" y="153"/>
                  </a:cubicBezTo>
                  <a:cubicBezTo>
                    <a:pt x="194" y="153"/>
                    <a:pt x="194" y="153"/>
                    <a:pt x="194" y="153"/>
                  </a:cubicBezTo>
                  <a:cubicBezTo>
                    <a:pt x="192" y="152"/>
                    <a:pt x="192" y="155"/>
                    <a:pt x="191" y="155"/>
                  </a:cubicBezTo>
                  <a:cubicBezTo>
                    <a:pt x="191" y="155"/>
                    <a:pt x="191" y="155"/>
                    <a:pt x="191" y="155"/>
                  </a:cubicBezTo>
                  <a:cubicBezTo>
                    <a:pt x="191" y="155"/>
                    <a:pt x="191" y="156"/>
                    <a:pt x="192" y="156"/>
                  </a:cubicBezTo>
                  <a:cubicBezTo>
                    <a:pt x="192" y="155"/>
                    <a:pt x="192" y="155"/>
                    <a:pt x="193" y="155"/>
                  </a:cubicBezTo>
                  <a:cubicBezTo>
                    <a:pt x="194" y="155"/>
                    <a:pt x="194" y="154"/>
                    <a:pt x="194" y="154"/>
                  </a:cubicBezTo>
                  <a:cubicBezTo>
                    <a:pt x="196" y="154"/>
                    <a:pt x="196" y="152"/>
                    <a:pt x="198" y="153"/>
                  </a:cubicBezTo>
                  <a:cubicBezTo>
                    <a:pt x="198" y="151"/>
                    <a:pt x="200" y="152"/>
                    <a:pt x="199" y="150"/>
                  </a:cubicBezTo>
                  <a:cubicBezTo>
                    <a:pt x="200" y="150"/>
                    <a:pt x="200" y="149"/>
                    <a:pt x="200" y="149"/>
                  </a:cubicBezTo>
                  <a:cubicBezTo>
                    <a:pt x="201" y="149"/>
                    <a:pt x="201" y="149"/>
                    <a:pt x="201" y="149"/>
                  </a:cubicBezTo>
                  <a:cubicBezTo>
                    <a:pt x="201" y="149"/>
                    <a:pt x="201" y="149"/>
                    <a:pt x="202" y="150"/>
                  </a:cubicBezTo>
                  <a:cubicBezTo>
                    <a:pt x="202" y="150"/>
                    <a:pt x="202" y="150"/>
                    <a:pt x="202" y="150"/>
                  </a:cubicBezTo>
                  <a:cubicBezTo>
                    <a:pt x="202" y="152"/>
                    <a:pt x="203" y="151"/>
                    <a:pt x="204" y="152"/>
                  </a:cubicBezTo>
                  <a:cubicBezTo>
                    <a:pt x="204" y="152"/>
                    <a:pt x="204" y="152"/>
                    <a:pt x="204" y="152"/>
                  </a:cubicBezTo>
                  <a:cubicBezTo>
                    <a:pt x="204" y="152"/>
                    <a:pt x="204" y="152"/>
                    <a:pt x="204" y="153"/>
                  </a:cubicBezTo>
                  <a:cubicBezTo>
                    <a:pt x="207" y="153"/>
                    <a:pt x="206" y="150"/>
                    <a:pt x="209" y="151"/>
                  </a:cubicBezTo>
                  <a:cubicBezTo>
                    <a:pt x="210" y="152"/>
                    <a:pt x="211" y="153"/>
                    <a:pt x="213" y="153"/>
                  </a:cubicBezTo>
                  <a:cubicBezTo>
                    <a:pt x="213" y="153"/>
                    <a:pt x="213" y="153"/>
                    <a:pt x="213" y="153"/>
                  </a:cubicBezTo>
                  <a:cubicBezTo>
                    <a:pt x="215" y="152"/>
                    <a:pt x="215" y="155"/>
                    <a:pt x="216" y="155"/>
                  </a:cubicBezTo>
                  <a:cubicBezTo>
                    <a:pt x="216" y="155"/>
                    <a:pt x="216" y="155"/>
                    <a:pt x="216" y="155"/>
                  </a:cubicBezTo>
                  <a:cubicBezTo>
                    <a:pt x="218" y="156"/>
                    <a:pt x="219" y="156"/>
                    <a:pt x="220" y="156"/>
                  </a:cubicBezTo>
                  <a:cubicBezTo>
                    <a:pt x="220" y="157"/>
                    <a:pt x="220" y="157"/>
                    <a:pt x="220" y="157"/>
                  </a:cubicBezTo>
                  <a:cubicBezTo>
                    <a:pt x="222" y="157"/>
                    <a:pt x="222" y="158"/>
                    <a:pt x="223" y="159"/>
                  </a:cubicBezTo>
                  <a:cubicBezTo>
                    <a:pt x="223" y="159"/>
                    <a:pt x="223" y="159"/>
                    <a:pt x="223" y="159"/>
                  </a:cubicBezTo>
                  <a:cubicBezTo>
                    <a:pt x="224" y="160"/>
                    <a:pt x="225" y="161"/>
                    <a:pt x="225" y="163"/>
                  </a:cubicBezTo>
                  <a:cubicBezTo>
                    <a:pt x="226" y="163"/>
                    <a:pt x="227" y="163"/>
                    <a:pt x="228" y="164"/>
                  </a:cubicBezTo>
                  <a:cubicBezTo>
                    <a:pt x="228" y="165"/>
                    <a:pt x="229" y="166"/>
                    <a:pt x="230" y="167"/>
                  </a:cubicBezTo>
                  <a:cubicBezTo>
                    <a:pt x="230" y="169"/>
                    <a:pt x="233" y="169"/>
                    <a:pt x="232" y="171"/>
                  </a:cubicBezTo>
                  <a:cubicBezTo>
                    <a:pt x="231" y="171"/>
                    <a:pt x="230" y="171"/>
                    <a:pt x="229" y="171"/>
                  </a:cubicBezTo>
                  <a:cubicBezTo>
                    <a:pt x="229" y="171"/>
                    <a:pt x="229" y="171"/>
                    <a:pt x="229" y="170"/>
                  </a:cubicBezTo>
                  <a:cubicBezTo>
                    <a:pt x="229" y="169"/>
                    <a:pt x="227" y="171"/>
                    <a:pt x="227" y="169"/>
                  </a:cubicBezTo>
                  <a:cubicBezTo>
                    <a:pt x="226" y="171"/>
                    <a:pt x="228" y="171"/>
                    <a:pt x="228" y="172"/>
                  </a:cubicBezTo>
                  <a:cubicBezTo>
                    <a:pt x="228" y="172"/>
                    <a:pt x="228" y="172"/>
                    <a:pt x="229" y="172"/>
                  </a:cubicBezTo>
                  <a:cubicBezTo>
                    <a:pt x="229" y="172"/>
                    <a:pt x="229" y="172"/>
                    <a:pt x="229" y="172"/>
                  </a:cubicBezTo>
                  <a:cubicBezTo>
                    <a:pt x="229" y="173"/>
                    <a:pt x="229" y="173"/>
                    <a:pt x="229" y="173"/>
                  </a:cubicBezTo>
                  <a:cubicBezTo>
                    <a:pt x="230" y="174"/>
                    <a:pt x="232" y="175"/>
                    <a:pt x="231" y="176"/>
                  </a:cubicBezTo>
                  <a:cubicBezTo>
                    <a:pt x="231" y="176"/>
                    <a:pt x="231" y="176"/>
                    <a:pt x="231" y="176"/>
                  </a:cubicBezTo>
                  <a:cubicBezTo>
                    <a:pt x="231" y="178"/>
                    <a:pt x="231" y="178"/>
                    <a:pt x="231" y="180"/>
                  </a:cubicBezTo>
                  <a:cubicBezTo>
                    <a:pt x="230" y="183"/>
                    <a:pt x="233" y="182"/>
                    <a:pt x="232" y="184"/>
                  </a:cubicBezTo>
                  <a:cubicBezTo>
                    <a:pt x="232" y="184"/>
                    <a:pt x="231" y="184"/>
                    <a:pt x="231" y="184"/>
                  </a:cubicBezTo>
                  <a:cubicBezTo>
                    <a:pt x="231" y="184"/>
                    <a:pt x="231" y="184"/>
                    <a:pt x="231" y="184"/>
                  </a:cubicBezTo>
                  <a:cubicBezTo>
                    <a:pt x="229" y="184"/>
                    <a:pt x="229" y="187"/>
                    <a:pt x="228" y="186"/>
                  </a:cubicBezTo>
                  <a:cubicBezTo>
                    <a:pt x="228" y="186"/>
                    <a:pt x="228" y="187"/>
                    <a:pt x="228" y="187"/>
                  </a:cubicBezTo>
                  <a:cubicBezTo>
                    <a:pt x="227" y="187"/>
                    <a:pt x="227" y="187"/>
                    <a:pt x="226" y="188"/>
                  </a:cubicBezTo>
                  <a:cubicBezTo>
                    <a:pt x="227" y="188"/>
                    <a:pt x="227" y="188"/>
                    <a:pt x="227" y="189"/>
                  </a:cubicBezTo>
                  <a:cubicBezTo>
                    <a:pt x="228" y="189"/>
                    <a:pt x="228" y="189"/>
                    <a:pt x="228" y="189"/>
                  </a:cubicBezTo>
                  <a:cubicBezTo>
                    <a:pt x="228" y="189"/>
                    <a:pt x="228" y="189"/>
                    <a:pt x="228" y="189"/>
                  </a:cubicBezTo>
                  <a:cubicBezTo>
                    <a:pt x="229" y="190"/>
                    <a:pt x="229" y="190"/>
                    <a:pt x="230" y="190"/>
                  </a:cubicBezTo>
                  <a:cubicBezTo>
                    <a:pt x="230" y="191"/>
                    <a:pt x="230" y="191"/>
                    <a:pt x="230" y="191"/>
                  </a:cubicBezTo>
                  <a:cubicBezTo>
                    <a:pt x="230" y="192"/>
                    <a:pt x="232" y="193"/>
                    <a:pt x="232" y="194"/>
                  </a:cubicBezTo>
                  <a:cubicBezTo>
                    <a:pt x="232" y="194"/>
                    <a:pt x="232" y="194"/>
                    <a:pt x="233" y="194"/>
                  </a:cubicBezTo>
                  <a:cubicBezTo>
                    <a:pt x="233" y="195"/>
                    <a:pt x="234" y="195"/>
                    <a:pt x="234" y="195"/>
                  </a:cubicBezTo>
                  <a:cubicBezTo>
                    <a:pt x="234" y="195"/>
                    <a:pt x="234" y="196"/>
                    <a:pt x="234" y="196"/>
                  </a:cubicBezTo>
                  <a:cubicBezTo>
                    <a:pt x="234" y="197"/>
                    <a:pt x="236" y="198"/>
                    <a:pt x="236" y="199"/>
                  </a:cubicBezTo>
                  <a:cubicBezTo>
                    <a:pt x="236" y="199"/>
                    <a:pt x="236" y="199"/>
                    <a:pt x="236" y="199"/>
                  </a:cubicBezTo>
                  <a:cubicBezTo>
                    <a:pt x="237" y="199"/>
                    <a:pt x="237" y="200"/>
                    <a:pt x="238" y="200"/>
                  </a:cubicBezTo>
                  <a:cubicBezTo>
                    <a:pt x="238" y="200"/>
                    <a:pt x="238" y="200"/>
                    <a:pt x="238" y="200"/>
                  </a:cubicBezTo>
                  <a:cubicBezTo>
                    <a:pt x="238" y="201"/>
                    <a:pt x="239" y="201"/>
                    <a:pt x="239" y="202"/>
                  </a:cubicBezTo>
                  <a:cubicBezTo>
                    <a:pt x="238" y="202"/>
                    <a:pt x="238" y="204"/>
                    <a:pt x="238" y="205"/>
                  </a:cubicBezTo>
                  <a:cubicBezTo>
                    <a:pt x="239" y="205"/>
                    <a:pt x="239" y="205"/>
                    <a:pt x="240" y="205"/>
                  </a:cubicBezTo>
                  <a:cubicBezTo>
                    <a:pt x="240" y="205"/>
                    <a:pt x="240" y="205"/>
                    <a:pt x="240" y="205"/>
                  </a:cubicBezTo>
                  <a:cubicBezTo>
                    <a:pt x="241" y="205"/>
                    <a:pt x="242" y="206"/>
                    <a:pt x="243" y="207"/>
                  </a:cubicBezTo>
                  <a:cubicBezTo>
                    <a:pt x="243" y="207"/>
                    <a:pt x="243" y="207"/>
                    <a:pt x="243" y="207"/>
                  </a:cubicBezTo>
                  <a:cubicBezTo>
                    <a:pt x="244" y="208"/>
                    <a:pt x="245" y="209"/>
                    <a:pt x="244" y="210"/>
                  </a:cubicBezTo>
                  <a:cubicBezTo>
                    <a:pt x="244" y="211"/>
                    <a:pt x="244" y="211"/>
                    <a:pt x="244" y="211"/>
                  </a:cubicBezTo>
                  <a:cubicBezTo>
                    <a:pt x="243" y="211"/>
                    <a:pt x="243" y="211"/>
                    <a:pt x="242" y="211"/>
                  </a:cubicBezTo>
                  <a:cubicBezTo>
                    <a:pt x="243" y="212"/>
                    <a:pt x="242" y="213"/>
                    <a:pt x="242" y="213"/>
                  </a:cubicBezTo>
                  <a:cubicBezTo>
                    <a:pt x="243" y="213"/>
                    <a:pt x="244" y="213"/>
                    <a:pt x="244" y="212"/>
                  </a:cubicBezTo>
                  <a:cubicBezTo>
                    <a:pt x="245" y="212"/>
                    <a:pt x="245" y="210"/>
                    <a:pt x="246" y="212"/>
                  </a:cubicBezTo>
                  <a:cubicBezTo>
                    <a:pt x="246" y="213"/>
                    <a:pt x="245" y="214"/>
                    <a:pt x="245" y="216"/>
                  </a:cubicBezTo>
                  <a:cubicBezTo>
                    <a:pt x="245" y="217"/>
                    <a:pt x="246" y="217"/>
                    <a:pt x="247" y="217"/>
                  </a:cubicBezTo>
                  <a:cubicBezTo>
                    <a:pt x="247" y="217"/>
                    <a:pt x="248" y="218"/>
                    <a:pt x="248" y="219"/>
                  </a:cubicBezTo>
                  <a:cubicBezTo>
                    <a:pt x="248" y="220"/>
                    <a:pt x="247" y="219"/>
                    <a:pt x="247" y="220"/>
                  </a:cubicBezTo>
                  <a:cubicBezTo>
                    <a:pt x="247" y="221"/>
                    <a:pt x="246" y="221"/>
                    <a:pt x="246" y="222"/>
                  </a:cubicBezTo>
                  <a:cubicBezTo>
                    <a:pt x="247" y="222"/>
                    <a:pt x="247" y="222"/>
                    <a:pt x="248" y="222"/>
                  </a:cubicBezTo>
                  <a:cubicBezTo>
                    <a:pt x="248" y="222"/>
                    <a:pt x="248" y="222"/>
                    <a:pt x="248" y="222"/>
                  </a:cubicBezTo>
                  <a:cubicBezTo>
                    <a:pt x="249" y="221"/>
                    <a:pt x="250" y="221"/>
                    <a:pt x="252" y="221"/>
                  </a:cubicBezTo>
                  <a:cubicBezTo>
                    <a:pt x="252" y="221"/>
                    <a:pt x="252" y="222"/>
                    <a:pt x="252" y="222"/>
                  </a:cubicBezTo>
                  <a:cubicBezTo>
                    <a:pt x="252" y="222"/>
                    <a:pt x="252" y="222"/>
                    <a:pt x="252" y="222"/>
                  </a:cubicBezTo>
                  <a:cubicBezTo>
                    <a:pt x="252" y="223"/>
                    <a:pt x="254" y="223"/>
                    <a:pt x="254" y="224"/>
                  </a:cubicBezTo>
                  <a:cubicBezTo>
                    <a:pt x="254" y="224"/>
                    <a:pt x="254" y="225"/>
                    <a:pt x="254" y="225"/>
                  </a:cubicBezTo>
                  <a:cubicBezTo>
                    <a:pt x="254" y="225"/>
                    <a:pt x="255" y="226"/>
                    <a:pt x="255" y="226"/>
                  </a:cubicBezTo>
                  <a:cubicBezTo>
                    <a:pt x="257" y="226"/>
                    <a:pt x="258" y="228"/>
                    <a:pt x="260" y="228"/>
                  </a:cubicBezTo>
                  <a:cubicBezTo>
                    <a:pt x="260" y="227"/>
                    <a:pt x="261" y="227"/>
                    <a:pt x="262" y="227"/>
                  </a:cubicBezTo>
                  <a:cubicBezTo>
                    <a:pt x="262" y="226"/>
                    <a:pt x="263" y="226"/>
                    <a:pt x="263" y="224"/>
                  </a:cubicBezTo>
                  <a:cubicBezTo>
                    <a:pt x="262" y="224"/>
                    <a:pt x="263" y="223"/>
                    <a:pt x="263" y="223"/>
                  </a:cubicBezTo>
                  <a:cubicBezTo>
                    <a:pt x="265" y="223"/>
                    <a:pt x="265" y="223"/>
                    <a:pt x="266" y="224"/>
                  </a:cubicBezTo>
                  <a:cubicBezTo>
                    <a:pt x="267" y="224"/>
                    <a:pt x="267" y="224"/>
                    <a:pt x="267" y="224"/>
                  </a:cubicBezTo>
                  <a:cubicBezTo>
                    <a:pt x="268" y="224"/>
                    <a:pt x="269" y="225"/>
                    <a:pt x="270" y="226"/>
                  </a:cubicBezTo>
                  <a:cubicBezTo>
                    <a:pt x="270" y="226"/>
                    <a:pt x="270" y="226"/>
                    <a:pt x="270" y="227"/>
                  </a:cubicBezTo>
                  <a:cubicBezTo>
                    <a:pt x="271" y="227"/>
                    <a:pt x="272" y="227"/>
                    <a:pt x="272" y="227"/>
                  </a:cubicBezTo>
                  <a:cubicBezTo>
                    <a:pt x="272" y="227"/>
                    <a:pt x="272" y="227"/>
                    <a:pt x="272" y="228"/>
                  </a:cubicBezTo>
                  <a:cubicBezTo>
                    <a:pt x="272" y="228"/>
                    <a:pt x="272" y="228"/>
                    <a:pt x="272" y="228"/>
                  </a:cubicBezTo>
                  <a:cubicBezTo>
                    <a:pt x="273" y="229"/>
                    <a:pt x="273" y="228"/>
                    <a:pt x="273" y="228"/>
                  </a:cubicBezTo>
                  <a:cubicBezTo>
                    <a:pt x="273" y="227"/>
                    <a:pt x="273" y="226"/>
                    <a:pt x="275" y="226"/>
                  </a:cubicBezTo>
                  <a:cubicBezTo>
                    <a:pt x="276" y="227"/>
                    <a:pt x="277" y="228"/>
                    <a:pt x="278" y="228"/>
                  </a:cubicBezTo>
                  <a:cubicBezTo>
                    <a:pt x="278" y="229"/>
                    <a:pt x="278" y="229"/>
                    <a:pt x="279" y="229"/>
                  </a:cubicBezTo>
                  <a:cubicBezTo>
                    <a:pt x="279" y="231"/>
                    <a:pt x="281" y="231"/>
                    <a:pt x="282" y="232"/>
                  </a:cubicBezTo>
                  <a:cubicBezTo>
                    <a:pt x="282" y="232"/>
                    <a:pt x="282" y="232"/>
                    <a:pt x="282" y="232"/>
                  </a:cubicBezTo>
                  <a:cubicBezTo>
                    <a:pt x="283" y="233"/>
                    <a:pt x="282" y="235"/>
                    <a:pt x="284" y="235"/>
                  </a:cubicBezTo>
                  <a:cubicBezTo>
                    <a:pt x="284" y="235"/>
                    <a:pt x="284" y="235"/>
                    <a:pt x="285" y="235"/>
                  </a:cubicBezTo>
                  <a:cubicBezTo>
                    <a:pt x="285" y="235"/>
                    <a:pt x="286" y="235"/>
                    <a:pt x="286" y="235"/>
                  </a:cubicBezTo>
                  <a:cubicBezTo>
                    <a:pt x="290" y="235"/>
                    <a:pt x="292" y="237"/>
                    <a:pt x="295" y="235"/>
                  </a:cubicBezTo>
                  <a:cubicBezTo>
                    <a:pt x="295" y="235"/>
                    <a:pt x="295" y="234"/>
                    <a:pt x="295" y="234"/>
                  </a:cubicBezTo>
                  <a:cubicBezTo>
                    <a:pt x="298" y="235"/>
                    <a:pt x="298" y="233"/>
                    <a:pt x="300" y="233"/>
                  </a:cubicBezTo>
                  <a:cubicBezTo>
                    <a:pt x="302" y="234"/>
                    <a:pt x="303" y="236"/>
                    <a:pt x="306" y="236"/>
                  </a:cubicBezTo>
                  <a:cubicBezTo>
                    <a:pt x="306" y="236"/>
                    <a:pt x="306" y="235"/>
                    <a:pt x="307" y="235"/>
                  </a:cubicBezTo>
                  <a:cubicBezTo>
                    <a:pt x="307" y="235"/>
                    <a:pt x="308" y="235"/>
                    <a:pt x="309" y="235"/>
                  </a:cubicBezTo>
                  <a:cubicBezTo>
                    <a:pt x="308" y="232"/>
                    <a:pt x="309" y="230"/>
                    <a:pt x="309" y="228"/>
                  </a:cubicBezTo>
                  <a:cubicBezTo>
                    <a:pt x="311" y="227"/>
                    <a:pt x="314" y="228"/>
                    <a:pt x="314" y="225"/>
                  </a:cubicBezTo>
                  <a:cubicBezTo>
                    <a:pt x="315" y="225"/>
                    <a:pt x="315" y="224"/>
                    <a:pt x="314" y="224"/>
                  </a:cubicBezTo>
                  <a:cubicBezTo>
                    <a:pt x="314" y="224"/>
                    <a:pt x="314" y="223"/>
                    <a:pt x="314" y="223"/>
                  </a:cubicBezTo>
                  <a:cubicBezTo>
                    <a:pt x="314" y="221"/>
                    <a:pt x="313" y="221"/>
                    <a:pt x="313" y="219"/>
                  </a:cubicBezTo>
                  <a:cubicBezTo>
                    <a:pt x="309" y="219"/>
                    <a:pt x="308" y="216"/>
                    <a:pt x="309" y="212"/>
                  </a:cubicBezTo>
                  <a:cubicBezTo>
                    <a:pt x="309" y="211"/>
                    <a:pt x="308" y="211"/>
                    <a:pt x="308" y="211"/>
                  </a:cubicBezTo>
                  <a:cubicBezTo>
                    <a:pt x="306" y="211"/>
                    <a:pt x="305" y="211"/>
                    <a:pt x="305" y="210"/>
                  </a:cubicBezTo>
                  <a:cubicBezTo>
                    <a:pt x="305" y="209"/>
                    <a:pt x="305" y="209"/>
                    <a:pt x="304" y="209"/>
                  </a:cubicBezTo>
                  <a:cubicBezTo>
                    <a:pt x="304" y="208"/>
                    <a:pt x="304" y="208"/>
                    <a:pt x="304" y="207"/>
                  </a:cubicBezTo>
                  <a:cubicBezTo>
                    <a:pt x="303" y="207"/>
                    <a:pt x="302" y="207"/>
                    <a:pt x="302" y="208"/>
                  </a:cubicBezTo>
                  <a:cubicBezTo>
                    <a:pt x="300" y="208"/>
                    <a:pt x="304" y="208"/>
                    <a:pt x="302" y="210"/>
                  </a:cubicBezTo>
                  <a:cubicBezTo>
                    <a:pt x="301" y="210"/>
                    <a:pt x="298" y="211"/>
                    <a:pt x="298" y="210"/>
                  </a:cubicBezTo>
                  <a:cubicBezTo>
                    <a:pt x="296" y="210"/>
                    <a:pt x="295" y="210"/>
                    <a:pt x="295" y="211"/>
                  </a:cubicBezTo>
                  <a:cubicBezTo>
                    <a:pt x="296" y="211"/>
                    <a:pt x="297" y="211"/>
                    <a:pt x="297" y="212"/>
                  </a:cubicBezTo>
                  <a:cubicBezTo>
                    <a:pt x="297" y="212"/>
                    <a:pt x="296" y="212"/>
                    <a:pt x="296" y="212"/>
                  </a:cubicBezTo>
                  <a:cubicBezTo>
                    <a:pt x="296" y="212"/>
                    <a:pt x="295" y="212"/>
                    <a:pt x="295" y="212"/>
                  </a:cubicBezTo>
                  <a:cubicBezTo>
                    <a:pt x="294" y="213"/>
                    <a:pt x="294" y="212"/>
                    <a:pt x="293" y="212"/>
                  </a:cubicBezTo>
                  <a:cubicBezTo>
                    <a:pt x="292" y="211"/>
                    <a:pt x="292" y="210"/>
                    <a:pt x="290" y="210"/>
                  </a:cubicBezTo>
                  <a:cubicBezTo>
                    <a:pt x="290" y="209"/>
                    <a:pt x="287" y="210"/>
                    <a:pt x="287" y="208"/>
                  </a:cubicBezTo>
                  <a:cubicBezTo>
                    <a:pt x="286" y="208"/>
                    <a:pt x="285" y="207"/>
                    <a:pt x="284" y="207"/>
                  </a:cubicBezTo>
                  <a:cubicBezTo>
                    <a:pt x="283" y="206"/>
                    <a:pt x="283" y="205"/>
                    <a:pt x="282" y="205"/>
                  </a:cubicBezTo>
                  <a:cubicBezTo>
                    <a:pt x="282" y="203"/>
                    <a:pt x="280" y="203"/>
                    <a:pt x="280" y="202"/>
                  </a:cubicBezTo>
                  <a:cubicBezTo>
                    <a:pt x="278" y="202"/>
                    <a:pt x="277" y="203"/>
                    <a:pt x="275" y="203"/>
                  </a:cubicBezTo>
                  <a:cubicBezTo>
                    <a:pt x="275" y="201"/>
                    <a:pt x="275" y="201"/>
                    <a:pt x="274" y="201"/>
                  </a:cubicBezTo>
                  <a:cubicBezTo>
                    <a:pt x="274" y="199"/>
                    <a:pt x="273" y="199"/>
                    <a:pt x="272" y="198"/>
                  </a:cubicBezTo>
                  <a:cubicBezTo>
                    <a:pt x="272" y="196"/>
                    <a:pt x="270" y="196"/>
                    <a:pt x="270" y="193"/>
                  </a:cubicBezTo>
                  <a:cubicBezTo>
                    <a:pt x="271" y="193"/>
                    <a:pt x="273" y="193"/>
                    <a:pt x="273" y="194"/>
                  </a:cubicBezTo>
                  <a:cubicBezTo>
                    <a:pt x="274" y="193"/>
                    <a:pt x="275" y="193"/>
                    <a:pt x="276" y="192"/>
                  </a:cubicBezTo>
                  <a:cubicBezTo>
                    <a:pt x="276" y="190"/>
                    <a:pt x="275" y="189"/>
                    <a:pt x="275" y="187"/>
                  </a:cubicBezTo>
                  <a:cubicBezTo>
                    <a:pt x="275" y="185"/>
                    <a:pt x="273" y="185"/>
                    <a:pt x="273" y="183"/>
                  </a:cubicBezTo>
                  <a:cubicBezTo>
                    <a:pt x="274" y="181"/>
                    <a:pt x="276" y="181"/>
                    <a:pt x="277" y="180"/>
                  </a:cubicBezTo>
                  <a:cubicBezTo>
                    <a:pt x="281" y="181"/>
                    <a:pt x="282" y="179"/>
                    <a:pt x="285" y="179"/>
                  </a:cubicBezTo>
                  <a:cubicBezTo>
                    <a:pt x="287" y="179"/>
                    <a:pt x="289" y="181"/>
                    <a:pt x="292" y="181"/>
                  </a:cubicBezTo>
                  <a:cubicBezTo>
                    <a:pt x="292" y="181"/>
                    <a:pt x="292" y="181"/>
                    <a:pt x="292" y="181"/>
                  </a:cubicBezTo>
                  <a:cubicBezTo>
                    <a:pt x="293" y="182"/>
                    <a:pt x="294" y="183"/>
                    <a:pt x="294" y="184"/>
                  </a:cubicBezTo>
                  <a:cubicBezTo>
                    <a:pt x="294" y="184"/>
                    <a:pt x="294" y="184"/>
                    <a:pt x="294" y="184"/>
                  </a:cubicBezTo>
                  <a:cubicBezTo>
                    <a:pt x="294" y="184"/>
                    <a:pt x="294" y="184"/>
                    <a:pt x="294" y="185"/>
                  </a:cubicBezTo>
                  <a:cubicBezTo>
                    <a:pt x="295" y="184"/>
                    <a:pt x="296" y="185"/>
                    <a:pt x="297" y="185"/>
                  </a:cubicBezTo>
                  <a:cubicBezTo>
                    <a:pt x="298" y="185"/>
                    <a:pt x="298" y="187"/>
                    <a:pt x="300" y="187"/>
                  </a:cubicBezTo>
                  <a:cubicBezTo>
                    <a:pt x="304" y="187"/>
                    <a:pt x="304" y="187"/>
                    <a:pt x="304" y="187"/>
                  </a:cubicBezTo>
                  <a:cubicBezTo>
                    <a:pt x="303" y="186"/>
                    <a:pt x="307" y="186"/>
                    <a:pt x="307" y="187"/>
                  </a:cubicBezTo>
                  <a:cubicBezTo>
                    <a:pt x="307" y="189"/>
                    <a:pt x="305" y="188"/>
                    <a:pt x="305" y="189"/>
                  </a:cubicBezTo>
                  <a:cubicBezTo>
                    <a:pt x="305" y="190"/>
                    <a:pt x="304" y="190"/>
                    <a:pt x="304" y="191"/>
                  </a:cubicBezTo>
                  <a:cubicBezTo>
                    <a:pt x="304" y="191"/>
                    <a:pt x="303" y="192"/>
                    <a:pt x="303" y="192"/>
                  </a:cubicBezTo>
                  <a:cubicBezTo>
                    <a:pt x="303" y="193"/>
                    <a:pt x="303" y="193"/>
                    <a:pt x="304" y="193"/>
                  </a:cubicBezTo>
                  <a:cubicBezTo>
                    <a:pt x="305" y="193"/>
                    <a:pt x="304" y="192"/>
                    <a:pt x="304" y="192"/>
                  </a:cubicBezTo>
                  <a:cubicBezTo>
                    <a:pt x="305" y="191"/>
                    <a:pt x="305" y="191"/>
                    <a:pt x="305" y="191"/>
                  </a:cubicBezTo>
                  <a:cubicBezTo>
                    <a:pt x="306" y="191"/>
                    <a:pt x="306" y="189"/>
                    <a:pt x="308" y="189"/>
                  </a:cubicBezTo>
                  <a:cubicBezTo>
                    <a:pt x="308" y="189"/>
                    <a:pt x="308" y="189"/>
                    <a:pt x="308" y="189"/>
                  </a:cubicBezTo>
                  <a:cubicBezTo>
                    <a:pt x="309" y="189"/>
                    <a:pt x="310" y="190"/>
                    <a:pt x="311" y="190"/>
                  </a:cubicBezTo>
                  <a:cubicBezTo>
                    <a:pt x="311" y="189"/>
                    <a:pt x="311" y="189"/>
                    <a:pt x="311" y="189"/>
                  </a:cubicBezTo>
                  <a:cubicBezTo>
                    <a:pt x="310" y="189"/>
                    <a:pt x="309" y="189"/>
                    <a:pt x="309" y="188"/>
                  </a:cubicBezTo>
                  <a:cubicBezTo>
                    <a:pt x="309" y="188"/>
                    <a:pt x="307" y="186"/>
                    <a:pt x="309" y="186"/>
                  </a:cubicBezTo>
                  <a:cubicBezTo>
                    <a:pt x="309" y="186"/>
                    <a:pt x="310" y="185"/>
                    <a:pt x="310" y="186"/>
                  </a:cubicBezTo>
                  <a:cubicBezTo>
                    <a:pt x="311" y="186"/>
                    <a:pt x="311" y="187"/>
                    <a:pt x="313" y="187"/>
                  </a:cubicBezTo>
                  <a:cubicBezTo>
                    <a:pt x="318" y="184"/>
                    <a:pt x="323" y="185"/>
                    <a:pt x="329" y="185"/>
                  </a:cubicBezTo>
                  <a:cubicBezTo>
                    <a:pt x="331" y="186"/>
                    <a:pt x="332" y="188"/>
                    <a:pt x="334" y="188"/>
                  </a:cubicBezTo>
                  <a:cubicBezTo>
                    <a:pt x="335" y="187"/>
                    <a:pt x="335" y="187"/>
                    <a:pt x="336" y="187"/>
                  </a:cubicBezTo>
                  <a:cubicBezTo>
                    <a:pt x="336" y="187"/>
                    <a:pt x="336" y="186"/>
                    <a:pt x="336" y="186"/>
                  </a:cubicBezTo>
                  <a:cubicBezTo>
                    <a:pt x="337" y="186"/>
                    <a:pt x="337" y="186"/>
                    <a:pt x="337" y="186"/>
                  </a:cubicBezTo>
                  <a:cubicBezTo>
                    <a:pt x="337" y="184"/>
                    <a:pt x="337" y="183"/>
                    <a:pt x="337" y="182"/>
                  </a:cubicBezTo>
                  <a:cubicBezTo>
                    <a:pt x="337" y="182"/>
                    <a:pt x="337" y="182"/>
                    <a:pt x="337" y="182"/>
                  </a:cubicBezTo>
                  <a:cubicBezTo>
                    <a:pt x="337" y="181"/>
                    <a:pt x="338" y="181"/>
                    <a:pt x="338" y="181"/>
                  </a:cubicBezTo>
                  <a:cubicBezTo>
                    <a:pt x="338" y="182"/>
                    <a:pt x="339" y="181"/>
                    <a:pt x="339" y="182"/>
                  </a:cubicBezTo>
                  <a:cubicBezTo>
                    <a:pt x="339" y="182"/>
                    <a:pt x="339" y="182"/>
                    <a:pt x="339" y="182"/>
                  </a:cubicBezTo>
                  <a:cubicBezTo>
                    <a:pt x="340" y="183"/>
                    <a:pt x="342" y="182"/>
                    <a:pt x="343" y="182"/>
                  </a:cubicBezTo>
                  <a:cubicBezTo>
                    <a:pt x="343" y="184"/>
                    <a:pt x="345" y="184"/>
                    <a:pt x="346" y="185"/>
                  </a:cubicBezTo>
                  <a:cubicBezTo>
                    <a:pt x="346" y="185"/>
                    <a:pt x="346" y="185"/>
                    <a:pt x="346" y="185"/>
                  </a:cubicBezTo>
                  <a:cubicBezTo>
                    <a:pt x="346" y="184"/>
                    <a:pt x="346" y="184"/>
                    <a:pt x="346" y="184"/>
                  </a:cubicBezTo>
                  <a:cubicBezTo>
                    <a:pt x="346" y="184"/>
                    <a:pt x="346" y="184"/>
                    <a:pt x="346" y="184"/>
                  </a:cubicBezTo>
                  <a:cubicBezTo>
                    <a:pt x="346" y="184"/>
                    <a:pt x="346" y="184"/>
                    <a:pt x="346" y="184"/>
                  </a:cubicBezTo>
                  <a:cubicBezTo>
                    <a:pt x="345" y="183"/>
                    <a:pt x="345" y="183"/>
                    <a:pt x="345" y="183"/>
                  </a:cubicBezTo>
                  <a:cubicBezTo>
                    <a:pt x="344" y="183"/>
                    <a:pt x="344" y="181"/>
                    <a:pt x="342" y="182"/>
                  </a:cubicBezTo>
                  <a:cubicBezTo>
                    <a:pt x="343" y="180"/>
                    <a:pt x="340" y="180"/>
                    <a:pt x="341" y="178"/>
                  </a:cubicBezTo>
                  <a:cubicBezTo>
                    <a:pt x="341" y="178"/>
                    <a:pt x="342" y="178"/>
                    <a:pt x="342" y="178"/>
                  </a:cubicBezTo>
                  <a:cubicBezTo>
                    <a:pt x="342" y="178"/>
                    <a:pt x="342" y="179"/>
                    <a:pt x="342" y="179"/>
                  </a:cubicBezTo>
                  <a:cubicBezTo>
                    <a:pt x="342" y="179"/>
                    <a:pt x="343" y="180"/>
                    <a:pt x="343" y="180"/>
                  </a:cubicBezTo>
                  <a:cubicBezTo>
                    <a:pt x="343" y="180"/>
                    <a:pt x="344" y="180"/>
                    <a:pt x="344" y="180"/>
                  </a:cubicBezTo>
                  <a:cubicBezTo>
                    <a:pt x="345" y="180"/>
                    <a:pt x="345" y="180"/>
                    <a:pt x="346" y="179"/>
                  </a:cubicBezTo>
                  <a:cubicBezTo>
                    <a:pt x="346" y="179"/>
                    <a:pt x="346" y="179"/>
                    <a:pt x="346" y="179"/>
                  </a:cubicBezTo>
                  <a:cubicBezTo>
                    <a:pt x="345" y="179"/>
                    <a:pt x="344" y="178"/>
                    <a:pt x="344" y="178"/>
                  </a:cubicBezTo>
                  <a:cubicBezTo>
                    <a:pt x="342" y="178"/>
                    <a:pt x="340" y="176"/>
                    <a:pt x="342" y="176"/>
                  </a:cubicBezTo>
                  <a:cubicBezTo>
                    <a:pt x="343" y="176"/>
                    <a:pt x="343" y="176"/>
                    <a:pt x="343" y="175"/>
                  </a:cubicBezTo>
                  <a:cubicBezTo>
                    <a:pt x="343" y="175"/>
                    <a:pt x="344" y="175"/>
                    <a:pt x="344" y="175"/>
                  </a:cubicBezTo>
                  <a:cubicBezTo>
                    <a:pt x="344" y="175"/>
                    <a:pt x="345" y="175"/>
                    <a:pt x="345" y="174"/>
                  </a:cubicBezTo>
                  <a:cubicBezTo>
                    <a:pt x="344" y="174"/>
                    <a:pt x="344" y="173"/>
                    <a:pt x="345" y="173"/>
                  </a:cubicBezTo>
                  <a:cubicBezTo>
                    <a:pt x="345" y="173"/>
                    <a:pt x="346" y="174"/>
                    <a:pt x="346" y="174"/>
                  </a:cubicBezTo>
                  <a:cubicBezTo>
                    <a:pt x="346" y="175"/>
                    <a:pt x="346" y="175"/>
                    <a:pt x="347" y="175"/>
                  </a:cubicBezTo>
                  <a:cubicBezTo>
                    <a:pt x="347" y="175"/>
                    <a:pt x="347" y="174"/>
                    <a:pt x="347" y="174"/>
                  </a:cubicBezTo>
                  <a:cubicBezTo>
                    <a:pt x="347" y="174"/>
                    <a:pt x="347" y="174"/>
                    <a:pt x="347" y="174"/>
                  </a:cubicBezTo>
                  <a:cubicBezTo>
                    <a:pt x="347" y="174"/>
                    <a:pt x="347" y="173"/>
                    <a:pt x="346" y="173"/>
                  </a:cubicBezTo>
                  <a:cubicBezTo>
                    <a:pt x="346" y="173"/>
                    <a:pt x="345" y="173"/>
                    <a:pt x="345" y="173"/>
                  </a:cubicBezTo>
                  <a:cubicBezTo>
                    <a:pt x="345" y="172"/>
                    <a:pt x="345" y="171"/>
                    <a:pt x="344" y="171"/>
                  </a:cubicBezTo>
                  <a:cubicBezTo>
                    <a:pt x="344" y="171"/>
                    <a:pt x="344" y="170"/>
                    <a:pt x="344" y="170"/>
                  </a:cubicBezTo>
                  <a:cubicBezTo>
                    <a:pt x="343" y="170"/>
                    <a:pt x="343" y="170"/>
                    <a:pt x="343" y="170"/>
                  </a:cubicBezTo>
                  <a:cubicBezTo>
                    <a:pt x="343" y="168"/>
                    <a:pt x="342" y="168"/>
                    <a:pt x="341" y="167"/>
                  </a:cubicBezTo>
                  <a:cubicBezTo>
                    <a:pt x="341" y="167"/>
                    <a:pt x="341" y="167"/>
                    <a:pt x="341" y="167"/>
                  </a:cubicBezTo>
                  <a:cubicBezTo>
                    <a:pt x="341" y="166"/>
                    <a:pt x="340" y="166"/>
                    <a:pt x="340" y="166"/>
                  </a:cubicBezTo>
                  <a:cubicBezTo>
                    <a:pt x="340" y="166"/>
                    <a:pt x="339" y="166"/>
                    <a:pt x="339" y="166"/>
                  </a:cubicBezTo>
                  <a:cubicBezTo>
                    <a:pt x="339" y="166"/>
                    <a:pt x="339" y="166"/>
                    <a:pt x="339" y="166"/>
                  </a:cubicBezTo>
                  <a:cubicBezTo>
                    <a:pt x="339" y="167"/>
                    <a:pt x="339" y="167"/>
                    <a:pt x="339" y="167"/>
                  </a:cubicBezTo>
                  <a:cubicBezTo>
                    <a:pt x="339" y="167"/>
                    <a:pt x="340" y="167"/>
                    <a:pt x="340" y="167"/>
                  </a:cubicBezTo>
                  <a:cubicBezTo>
                    <a:pt x="340" y="168"/>
                    <a:pt x="340" y="168"/>
                    <a:pt x="341" y="168"/>
                  </a:cubicBezTo>
                  <a:cubicBezTo>
                    <a:pt x="342" y="168"/>
                    <a:pt x="343" y="168"/>
                    <a:pt x="342" y="170"/>
                  </a:cubicBezTo>
                  <a:cubicBezTo>
                    <a:pt x="343" y="170"/>
                    <a:pt x="343" y="170"/>
                    <a:pt x="343" y="170"/>
                  </a:cubicBezTo>
                  <a:cubicBezTo>
                    <a:pt x="343" y="171"/>
                    <a:pt x="343" y="171"/>
                    <a:pt x="342" y="171"/>
                  </a:cubicBezTo>
                  <a:cubicBezTo>
                    <a:pt x="340" y="171"/>
                    <a:pt x="340" y="170"/>
                    <a:pt x="339" y="170"/>
                  </a:cubicBezTo>
                  <a:cubicBezTo>
                    <a:pt x="338" y="169"/>
                    <a:pt x="336" y="169"/>
                    <a:pt x="336" y="168"/>
                  </a:cubicBezTo>
                  <a:cubicBezTo>
                    <a:pt x="335" y="166"/>
                    <a:pt x="338" y="166"/>
                    <a:pt x="338" y="165"/>
                  </a:cubicBezTo>
                  <a:cubicBezTo>
                    <a:pt x="337" y="165"/>
                    <a:pt x="337" y="164"/>
                    <a:pt x="337" y="164"/>
                  </a:cubicBezTo>
                  <a:cubicBezTo>
                    <a:pt x="336" y="164"/>
                    <a:pt x="335" y="164"/>
                    <a:pt x="334" y="164"/>
                  </a:cubicBezTo>
                  <a:cubicBezTo>
                    <a:pt x="333" y="163"/>
                    <a:pt x="332" y="162"/>
                    <a:pt x="330" y="162"/>
                  </a:cubicBezTo>
                  <a:cubicBezTo>
                    <a:pt x="329" y="160"/>
                    <a:pt x="327" y="159"/>
                    <a:pt x="326" y="157"/>
                  </a:cubicBezTo>
                  <a:cubicBezTo>
                    <a:pt x="324" y="157"/>
                    <a:pt x="323" y="157"/>
                    <a:pt x="322" y="156"/>
                  </a:cubicBezTo>
                  <a:cubicBezTo>
                    <a:pt x="321" y="155"/>
                    <a:pt x="320" y="153"/>
                    <a:pt x="320" y="152"/>
                  </a:cubicBezTo>
                  <a:cubicBezTo>
                    <a:pt x="320" y="151"/>
                    <a:pt x="320" y="150"/>
                    <a:pt x="320" y="150"/>
                  </a:cubicBezTo>
                  <a:cubicBezTo>
                    <a:pt x="320" y="149"/>
                    <a:pt x="319" y="149"/>
                    <a:pt x="319" y="149"/>
                  </a:cubicBezTo>
                  <a:cubicBezTo>
                    <a:pt x="318" y="147"/>
                    <a:pt x="320" y="145"/>
                    <a:pt x="319" y="143"/>
                  </a:cubicBezTo>
                  <a:cubicBezTo>
                    <a:pt x="320" y="143"/>
                    <a:pt x="320" y="142"/>
                    <a:pt x="320" y="141"/>
                  </a:cubicBezTo>
                  <a:cubicBezTo>
                    <a:pt x="320" y="141"/>
                    <a:pt x="321" y="141"/>
                    <a:pt x="321" y="140"/>
                  </a:cubicBezTo>
                  <a:cubicBezTo>
                    <a:pt x="321" y="139"/>
                    <a:pt x="322" y="140"/>
                    <a:pt x="322" y="139"/>
                  </a:cubicBezTo>
                  <a:cubicBezTo>
                    <a:pt x="322" y="138"/>
                    <a:pt x="323" y="137"/>
                    <a:pt x="323" y="136"/>
                  </a:cubicBezTo>
                  <a:cubicBezTo>
                    <a:pt x="324" y="136"/>
                    <a:pt x="324" y="136"/>
                    <a:pt x="324" y="135"/>
                  </a:cubicBezTo>
                  <a:cubicBezTo>
                    <a:pt x="325" y="135"/>
                    <a:pt x="326" y="133"/>
                    <a:pt x="326" y="132"/>
                  </a:cubicBezTo>
                  <a:cubicBezTo>
                    <a:pt x="327" y="132"/>
                    <a:pt x="327" y="130"/>
                    <a:pt x="327" y="130"/>
                  </a:cubicBezTo>
                  <a:cubicBezTo>
                    <a:pt x="328" y="126"/>
                    <a:pt x="329" y="123"/>
                    <a:pt x="329" y="119"/>
                  </a:cubicBezTo>
                  <a:cubicBezTo>
                    <a:pt x="330" y="118"/>
                    <a:pt x="331" y="118"/>
                    <a:pt x="332" y="116"/>
                  </a:cubicBezTo>
                  <a:cubicBezTo>
                    <a:pt x="333" y="116"/>
                    <a:pt x="332" y="115"/>
                    <a:pt x="333" y="115"/>
                  </a:cubicBezTo>
                  <a:cubicBezTo>
                    <a:pt x="333" y="114"/>
                    <a:pt x="333" y="114"/>
                    <a:pt x="334" y="114"/>
                  </a:cubicBezTo>
                  <a:cubicBezTo>
                    <a:pt x="334" y="114"/>
                    <a:pt x="334" y="113"/>
                    <a:pt x="334" y="113"/>
                  </a:cubicBezTo>
                  <a:cubicBezTo>
                    <a:pt x="335" y="112"/>
                    <a:pt x="336" y="112"/>
                    <a:pt x="337" y="111"/>
                  </a:cubicBezTo>
                  <a:cubicBezTo>
                    <a:pt x="337" y="111"/>
                    <a:pt x="337" y="111"/>
                    <a:pt x="337" y="111"/>
                  </a:cubicBezTo>
                  <a:cubicBezTo>
                    <a:pt x="337" y="111"/>
                    <a:pt x="339" y="111"/>
                    <a:pt x="339" y="108"/>
                  </a:cubicBezTo>
                  <a:cubicBezTo>
                    <a:pt x="339" y="108"/>
                    <a:pt x="339" y="108"/>
                    <a:pt x="339" y="108"/>
                  </a:cubicBezTo>
                  <a:cubicBezTo>
                    <a:pt x="339" y="106"/>
                    <a:pt x="340" y="104"/>
                    <a:pt x="341" y="102"/>
                  </a:cubicBezTo>
                  <a:cubicBezTo>
                    <a:pt x="341" y="99"/>
                    <a:pt x="341" y="96"/>
                    <a:pt x="342" y="93"/>
                  </a:cubicBezTo>
                  <a:cubicBezTo>
                    <a:pt x="342" y="88"/>
                    <a:pt x="342" y="88"/>
                    <a:pt x="342" y="88"/>
                  </a:cubicBezTo>
                  <a:cubicBezTo>
                    <a:pt x="343" y="88"/>
                    <a:pt x="343" y="87"/>
                    <a:pt x="343" y="86"/>
                  </a:cubicBezTo>
                  <a:cubicBezTo>
                    <a:pt x="344" y="86"/>
                    <a:pt x="343" y="85"/>
                    <a:pt x="344" y="85"/>
                  </a:cubicBezTo>
                  <a:cubicBezTo>
                    <a:pt x="346" y="85"/>
                    <a:pt x="347" y="86"/>
                    <a:pt x="350" y="86"/>
                  </a:cubicBezTo>
                  <a:cubicBezTo>
                    <a:pt x="349" y="88"/>
                    <a:pt x="353" y="85"/>
                    <a:pt x="353" y="87"/>
                  </a:cubicBezTo>
                  <a:cubicBezTo>
                    <a:pt x="352" y="87"/>
                    <a:pt x="352" y="88"/>
                    <a:pt x="353" y="88"/>
                  </a:cubicBezTo>
                  <a:cubicBezTo>
                    <a:pt x="353" y="88"/>
                    <a:pt x="353" y="88"/>
                    <a:pt x="353" y="88"/>
                  </a:cubicBezTo>
                  <a:cubicBezTo>
                    <a:pt x="354" y="86"/>
                    <a:pt x="357" y="85"/>
                    <a:pt x="360" y="85"/>
                  </a:cubicBezTo>
                  <a:cubicBezTo>
                    <a:pt x="360" y="85"/>
                    <a:pt x="360" y="85"/>
                    <a:pt x="360" y="84"/>
                  </a:cubicBezTo>
                  <a:cubicBezTo>
                    <a:pt x="362" y="83"/>
                    <a:pt x="362" y="83"/>
                    <a:pt x="363" y="83"/>
                  </a:cubicBezTo>
                  <a:cubicBezTo>
                    <a:pt x="363" y="83"/>
                    <a:pt x="363" y="84"/>
                    <a:pt x="363" y="84"/>
                  </a:cubicBezTo>
                  <a:cubicBezTo>
                    <a:pt x="363" y="84"/>
                    <a:pt x="365" y="83"/>
                    <a:pt x="365" y="84"/>
                  </a:cubicBezTo>
                  <a:cubicBezTo>
                    <a:pt x="366" y="84"/>
                    <a:pt x="366" y="84"/>
                    <a:pt x="367" y="85"/>
                  </a:cubicBezTo>
                  <a:cubicBezTo>
                    <a:pt x="367" y="86"/>
                    <a:pt x="367" y="85"/>
                    <a:pt x="367" y="85"/>
                  </a:cubicBezTo>
                  <a:cubicBezTo>
                    <a:pt x="371" y="85"/>
                    <a:pt x="371" y="85"/>
                    <a:pt x="371" y="85"/>
                  </a:cubicBezTo>
                  <a:cubicBezTo>
                    <a:pt x="371" y="86"/>
                    <a:pt x="372" y="86"/>
                    <a:pt x="372" y="86"/>
                  </a:cubicBezTo>
                  <a:cubicBezTo>
                    <a:pt x="372" y="86"/>
                    <a:pt x="373" y="86"/>
                    <a:pt x="373" y="87"/>
                  </a:cubicBezTo>
                  <a:cubicBezTo>
                    <a:pt x="373" y="87"/>
                    <a:pt x="374" y="87"/>
                    <a:pt x="374" y="88"/>
                  </a:cubicBezTo>
                  <a:cubicBezTo>
                    <a:pt x="374" y="89"/>
                    <a:pt x="373" y="89"/>
                    <a:pt x="373" y="91"/>
                  </a:cubicBezTo>
                  <a:cubicBezTo>
                    <a:pt x="373" y="91"/>
                    <a:pt x="372" y="91"/>
                    <a:pt x="372" y="93"/>
                  </a:cubicBezTo>
                  <a:cubicBezTo>
                    <a:pt x="372" y="96"/>
                    <a:pt x="372" y="96"/>
                    <a:pt x="372" y="96"/>
                  </a:cubicBezTo>
                  <a:cubicBezTo>
                    <a:pt x="370" y="96"/>
                    <a:pt x="372" y="98"/>
                    <a:pt x="373" y="97"/>
                  </a:cubicBezTo>
                  <a:cubicBezTo>
                    <a:pt x="374" y="97"/>
                    <a:pt x="374" y="97"/>
                    <a:pt x="373" y="97"/>
                  </a:cubicBezTo>
                  <a:cubicBezTo>
                    <a:pt x="374" y="95"/>
                    <a:pt x="373" y="95"/>
                    <a:pt x="373" y="94"/>
                  </a:cubicBezTo>
                  <a:cubicBezTo>
                    <a:pt x="374" y="94"/>
                    <a:pt x="374" y="92"/>
                    <a:pt x="374" y="91"/>
                  </a:cubicBezTo>
                  <a:cubicBezTo>
                    <a:pt x="374" y="91"/>
                    <a:pt x="375" y="91"/>
                    <a:pt x="375" y="91"/>
                  </a:cubicBezTo>
                  <a:cubicBezTo>
                    <a:pt x="375" y="91"/>
                    <a:pt x="375" y="90"/>
                    <a:pt x="375" y="90"/>
                  </a:cubicBezTo>
                  <a:cubicBezTo>
                    <a:pt x="375" y="89"/>
                    <a:pt x="376" y="90"/>
                    <a:pt x="376" y="89"/>
                  </a:cubicBezTo>
                  <a:cubicBezTo>
                    <a:pt x="378" y="89"/>
                    <a:pt x="379" y="89"/>
                    <a:pt x="380" y="89"/>
                  </a:cubicBezTo>
                  <a:cubicBezTo>
                    <a:pt x="380" y="89"/>
                    <a:pt x="380" y="89"/>
                    <a:pt x="380" y="89"/>
                  </a:cubicBezTo>
                  <a:cubicBezTo>
                    <a:pt x="372" y="79"/>
                    <a:pt x="372" y="79"/>
                    <a:pt x="372" y="79"/>
                  </a:cubicBezTo>
                  <a:cubicBezTo>
                    <a:pt x="380" y="85"/>
                    <a:pt x="380" y="85"/>
                    <a:pt x="380" y="85"/>
                  </a:cubicBezTo>
                  <a:cubicBezTo>
                    <a:pt x="380" y="87"/>
                    <a:pt x="382" y="88"/>
                    <a:pt x="383" y="90"/>
                  </a:cubicBezTo>
                  <a:cubicBezTo>
                    <a:pt x="384" y="90"/>
                    <a:pt x="385" y="92"/>
                    <a:pt x="385" y="94"/>
                  </a:cubicBezTo>
                  <a:cubicBezTo>
                    <a:pt x="385" y="94"/>
                    <a:pt x="385" y="94"/>
                    <a:pt x="385" y="94"/>
                  </a:cubicBezTo>
                  <a:cubicBezTo>
                    <a:pt x="384" y="94"/>
                    <a:pt x="384" y="94"/>
                    <a:pt x="384" y="93"/>
                  </a:cubicBezTo>
                  <a:cubicBezTo>
                    <a:pt x="383" y="93"/>
                    <a:pt x="383" y="93"/>
                    <a:pt x="383" y="93"/>
                  </a:cubicBezTo>
                  <a:cubicBezTo>
                    <a:pt x="384" y="100"/>
                    <a:pt x="384" y="100"/>
                    <a:pt x="384" y="100"/>
                  </a:cubicBezTo>
                  <a:cubicBezTo>
                    <a:pt x="387" y="100"/>
                    <a:pt x="387" y="100"/>
                    <a:pt x="387" y="100"/>
                  </a:cubicBezTo>
                  <a:cubicBezTo>
                    <a:pt x="392" y="100"/>
                    <a:pt x="392" y="100"/>
                    <a:pt x="392" y="100"/>
                  </a:cubicBezTo>
                  <a:cubicBezTo>
                    <a:pt x="392" y="100"/>
                    <a:pt x="392" y="102"/>
                    <a:pt x="393" y="103"/>
                  </a:cubicBezTo>
                  <a:cubicBezTo>
                    <a:pt x="393" y="104"/>
                    <a:pt x="394" y="107"/>
                    <a:pt x="394" y="107"/>
                  </a:cubicBezTo>
                  <a:cubicBezTo>
                    <a:pt x="393" y="110"/>
                    <a:pt x="393" y="110"/>
                    <a:pt x="393" y="110"/>
                  </a:cubicBezTo>
                  <a:cubicBezTo>
                    <a:pt x="395" y="113"/>
                    <a:pt x="392" y="111"/>
                    <a:pt x="395" y="113"/>
                  </a:cubicBezTo>
                  <a:cubicBezTo>
                    <a:pt x="398" y="115"/>
                    <a:pt x="398" y="115"/>
                    <a:pt x="398" y="115"/>
                  </a:cubicBezTo>
                  <a:cubicBezTo>
                    <a:pt x="398" y="115"/>
                    <a:pt x="400" y="116"/>
                    <a:pt x="400" y="117"/>
                  </a:cubicBezTo>
                  <a:cubicBezTo>
                    <a:pt x="401" y="118"/>
                    <a:pt x="399" y="116"/>
                    <a:pt x="401" y="118"/>
                  </a:cubicBezTo>
                  <a:cubicBezTo>
                    <a:pt x="403" y="120"/>
                    <a:pt x="400" y="118"/>
                    <a:pt x="403" y="120"/>
                  </a:cubicBezTo>
                  <a:cubicBezTo>
                    <a:pt x="405" y="122"/>
                    <a:pt x="405" y="120"/>
                    <a:pt x="405" y="122"/>
                  </a:cubicBezTo>
                  <a:cubicBezTo>
                    <a:pt x="406" y="125"/>
                    <a:pt x="406" y="125"/>
                    <a:pt x="406" y="125"/>
                  </a:cubicBezTo>
                  <a:cubicBezTo>
                    <a:pt x="414" y="127"/>
                    <a:pt x="414" y="127"/>
                    <a:pt x="414" y="127"/>
                  </a:cubicBezTo>
                  <a:cubicBezTo>
                    <a:pt x="414" y="127"/>
                    <a:pt x="417" y="126"/>
                    <a:pt x="420" y="127"/>
                  </a:cubicBezTo>
                  <a:cubicBezTo>
                    <a:pt x="424" y="128"/>
                    <a:pt x="424" y="128"/>
                    <a:pt x="424" y="128"/>
                  </a:cubicBezTo>
                  <a:cubicBezTo>
                    <a:pt x="430" y="131"/>
                    <a:pt x="430" y="131"/>
                    <a:pt x="430" y="131"/>
                  </a:cubicBezTo>
                  <a:cubicBezTo>
                    <a:pt x="430" y="131"/>
                    <a:pt x="433" y="136"/>
                    <a:pt x="434" y="139"/>
                  </a:cubicBezTo>
                  <a:cubicBezTo>
                    <a:pt x="435" y="141"/>
                    <a:pt x="435" y="141"/>
                    <a:pt x="435" y="141"/>
                  </a:cubicBezTo>
                  <a:cubicBezTo>
                    <a:pt x="435" y="141"/>
                    <a:pt x="437" y="146"/>
                    <a:pt x="441" y="147"/>
                  </a:cubicBezTo>
                  <a:cubicBezTo>
                    <a:pt x="445" y="148"/>
                    <a:pt x="445" y="148"/>
                    <a:pt x="445" y="148"/>
                  </a:cubicBezTo>
                  <a:cubicBezTo>
                    <a:pt x="452" y="150"/>
                    <a:pt x="452" y="150"/>
                    <a:pt x="452" y="150"/>
                  </a:cubicBezTo>
                  <a:cubicBezTo>
                    <a:pt x="458" y="153"/>
                    <a:pt x="458" y="153"/>
                    <a:pt x="458" y="153"/>
                  </a:cubicBezTo>
                  <a:cubicBezTo>
                    <a:pt x="463" y="160"/>
                    <a:pt x="458" y="154"/>
                    <a:pt x="463" y="160"/>
                  </a:cubicBezTo>
                  <a:cubicBezTo>
                    <a:pt x="467" y="165"/>
                    <a:pt x="467" y="165"/>
                    <a:pt x="467" y="165"/>
                  </a:cubicBezTo>
                  <a:cubicBezTo>
                    <a:pt x="467" y="165"/>
                    <a:pt x="464" y="170"/>
                    <a:pt x="475" y="171"/>
                  </a:cubicBezTo>
                  <a:cubicBezTo>
                    <a:pt x="485" y="172"/>
                    <a:pt x="493" y="173"/>
                    <a:pt x="493" y="173"/>
                  </a:cubicBezTo>
                  <a:cubicBezTo>
                    <a:pt x="493" y="173"/>
                    <a:pt x="498" y="178"/>
                    <a:pt x="501" y="180"/>
                  </a:cubicBezTo>
                  <a:cubicBezTo>
                    <a:pt x="504" y="181"/>
                    <a:pt x="504" y="181"/>
                    <a:pt x="504" y="181"/>
                  </a:cubicBezTo>
                  <a:cubicBezTo>
                    <a:pt x="504" y="181"/>
                    <a:pt x="515" y="188"/>
                    <a:pt x="520" y="189"/>
                  </a:cubicBezTo>
                  <a:cubicBezTo>
                    <a:pt x="521" y="190"/>
                    <a:pt x="522" y="190"/>
                    <a:pt x="523" y="191"/>
                  </a:cubicBezTo>
                  <a:cubicBezTo>
                    <a:pt x="527" y="191"/>
                    <a:pt x="531" y="191"/>
                    <a:pt x="531" y="191"/>
                  </a:cubicBezTo>
                  <a:cubicBezTo>
                    <a:pt x="535" y="194"/>
                    <a:pt x="529" y="192"/>
                    <a:pt x="535" y="194"/>
                  </a:cubicBezTo>
                  <a:cubicBezTo>
                    <a:pt x="542" y="196"/>
                    <a:pt x="542" y="196"/>
                    <a:pt x="542" y="196"/>
                  </a:cubicBezTo>
                  <a:cubicBezTo>
                    <a:pt x="542" y="196"/>
                    <a:pt x="549" y="197"/>
                    <a:pt x="552" y="199"/>
                  </a:cubicBezTo>
                  <a:cubicBezTo>
                    <a:pt x="554" y="202"/>
                    <a:pt x="553" y="198"/>
                    <a:pt x="554" y="202"/>
                  </a:cubicBezTo>
                  <a:cubicBezTo>
                    <a:pt x="556" y="207"/>
                    <a:pt x="549" y="204"/>
                    <a:pt x="556" y="207"/>
                  </a:cubicBezTo>
                  <a:cubicBezTo>
                    <a:pt x="563" y="209"/>
                    <a:pt x="555" y="208"/>
                    <a:pt x="563" y="209"/>
                  </a:cubicBezTo>
                  <a:cubicBezTo>
                    <a:pt x="572" y="211"/>
                    <a:pt x="572" y="211"/>
                    <a:pt x="572" y="211"/>
                  </a:cubicBezTo>
                  <a:cubicBezTo>
                    <a:pt x="572" y="211"/>
                    <a:pt x="581" y="208"/>
                    <a:pt x="585" y="210"/>
                  </a:cubicBezTo>
                  <a:cubicBezTo>
                    <a:pt x="590" y="213"/>
                    <a:pt x="588" y="207"/>
                    <a:pt x="590" y="213"/>
                  </a:cubicBezTo>
                  <a:cubicBezTo>
                    <a:pt x="592" y="219"/>
                    <a:pt x="586" y="209"/>
                    <a:pt x="592" y="219"/>
                  </a:cubicBezTo>
                  <a:cubicBezTo>
                    <a:pt x="597" y="229"/>
                    <a:pt x="590" y="228"/>
                    <a:pt x="597" y="229"/>
                  </a:cubicBezTo>
                  <a:cubicBezTo>
                    <a:pt x="604" y="231"/>
                    <a:pt x="616" y="233"/>
                    <a:pt x="616" y="233"/>
                  </a:cubicBezTo>
                  <a:cubicBezTo>
                    <a:pt x="616" y="233"/>
                    <a:pt x="622" y="235"/>
                    <a:pt x="626" y="238"/>
                  </a:cubicBezTo>
                  <a:cubicBezTo>
                    <a:pt x="630" y="240"/>
                    <a:pt x="635" y="235"/>
                    <a:pt x="636" y="241"/>
                  </a:cubicBezTo>
                  <a:cubicBezTo>
                    <a:pt x="637" y="248"/>
                    <a:pt x="632" y="238"/>
                    <a:pt x="637" y="248"/>
                  </a:cubicBezTo>
                  <a:cubicBezTo>
                    <a:pt x="641" y="257"/>
                    <a:pt x="648" y="257"/>
                    <a:pt x="650" y="259"/>
                  </a:cubicBezTo>
                  <a:cubicBezTo>
                    <a:pt x="653" y="262"/>
                    <a:pt x="646" y="251"/>
                    <a:pt x="653" y="262"/>
                  </a:cubicBezTo>
                  <a:cubicBezTo>
                    <a:pt x="660" y="273"/>
                    <a:pt x="665" y="269"/>
                    <a:pt x="667" y="277"/>
                  </a:cubicBezTo>
                  <a:cubicBezTo>
                    <a:pt x="669" y="284"/>
                    <a:pt x="660" y="272"/>
                    <a:pt x="669" y="284"/>
                  </a:cubicBezTo>
                  <a:cubicBezTo>
                    <a:pt x="678" y="296"/>
                    <a:pt x="686" y="289"/>
                    <a:pt x="685" y="296"/>
                  </a:cubicBezTo>
                  <a:cubicBezTo>
                    <a:pt x="684" y="304"/>
                    <a:pt x="677" y="296"/>
                    <a:pt x="684" y="304"/>
                  </a:cubicBezTo>
                  <a:cubicBezTo>
                    <a:pt x="691" y="311"/>
                    <a:pt x="685" y="304"/>
                    <a:pt x="691" y="311"/>
                  </a:cubicBezTo>
                  <a:cubicBezTo>
                    <a:pt x="697" y="318"/>
                    <a:pt x="697" y="318"/>
                    <a:pt x="697" y="318"/>
                  </a:cubicBezTo>
                  <a:cubicBezTo>
                    <a:pt x="697" y="318"/>
                    <a:pt x="697" y="318"/>
                    <a:pt x="697" y="318"/>
                  </a:cubicBezTo>
                  <a:cubicBezTo>
                    <a:pt x="698" y="319"/>
                    <a:pt x="698" y="319"/>
                    <a:pt x="699" y="320"/>
                  </a:cubicBezTo>
                  <a:cubicBezTo>
                    <a:pt x="697" y="319"/>
                    <a:pt x="697" y="319"/>
                    <a:pt x="697" y="319"/>
                  </a:cubicBezTo>
                  <a:cubicBezTo>
                    <a:pt x="697" y="318"/>
                    <a:pt x="697" y="318"/>
                    <a:pt x="697" y="318"/>
                  </a:cubicBezTo>
                  <a:cubicBezTo>
                    <a:pt x="697" y="318"/>
                    <a:pt x="697" y="318"/>
                    <a:pt x="697" y="319"/>
                  </a:cubicBezTo>
                  <a:cubicBezTo>
                    <a:pt x="695" y="322"/>
                    <a:pt x="697" y="328"/>
                    <a:pt x="699" y="330"/>
                  </a:cubicBezTo>
                  <a:cubicBezTo>
                    <a:pt x="700" y="332"/>
                    <a:pt x="702" y="333"/>
                    <a:pt x="703" y="335"/>
                  </a:cubicBezTo>
                  <a:cubicBezTo>
                    <a:pt x="705" y="337"/>
                    <a:pt x="705" y="340"/>
                    <a:pt x="707" y="342"/>
                  </a:cubicBezTo>
                  <a:cubicBezTo>
                    <a:pt x="709" y="346"/>
                    <a:pt x="710" y="349"/>
                    <a:pt x="711" y="354"/>
                  </a:cubicBezTo>
                  <a:cubicBezTo>
                    <a:pt x="712" y="357"/>
                    <a:pt x="713" y="357"/>
                    <a:pt x="712" y="360"/>
                  </a:cubicBezTo>
                  <a:cubicBezTo>
                    <a:pt x="712" y="362"/>
                    <a:pt x="708" y="362"/>
                    <a:pt x="710" y="366"/>
                  </a:cubicBezTo>
                  <a:cubicBezTo>
                    <a:pt x="701" y="369"/>
                    <a:pt x="701" y="374"/>
                    <a:pt x="707" y="382"/>
                  </a:cubicBezTo>
                  <a:cubicBezTo>
                    <a:pt x="709" y="385"/>
                    <a:pt x="713" y="386"/>
                    <a:pt x="715" y="389"/>
                  </a:cubicBezTo>
                  <a:cubicBezTo>
                    <a:pt x="716" y="390"/>
                    <a:pt x="716" y="390"/>
                    <a:pt x="716" y="391"/>
                  </a:cubicBezTo>
                  <a:cubicBezTo>
                    <a:pt x="716" y="391"/>
                    <a:pt x="717" y="391"/>
                    <a:pt x="717" y="391"/>
                  </a:cubicBezTo>
                  <a:cubicBezTo>
                    <a:pt x="719" y="392"/>
                    <a:pt x="720" y="394"/>
                    <a:pt x="720" y="397"/>
                  </a:cubicBezTo>
                  <a:cubicBezTo>
                    <a:pt x="720" y="397"/>
                    <a:pt x="720" y="397"/>
                    <a:pt x="720" y="397"/>
                  </a:cubicBezTo>
                  <a:cubicBezTo>
                    <a:pt x="721" y="399"/>
                    <a:pt x="721" y="400"/>
                    <a:pt x="719" y="402"/>
                  </a:cubicBezTo>
                  <a:cubicBezTo>
                    <a:pt x="719" y="402"/>
                    <a:pt x="719" y="402"/>
                    <a:pt x="719" y="402"/>
                  </a:cubicBezTo>
                  <a:cubicBezTo>
                    <a:pt x="718" y="403"/>
                    <a:pt x="718" y="405"/>
                    <a:pt x="718" y="406"/>
                  </a:cubicBezTo>
                  <a:cubicBezTo>
                    <a:pt x="719" y="410"/>
                    <a:pt x="720" y="416"/>
                    <a:pt x="724" y="411"/>
                  </a:cubicBezTo>
                  <a:cubicBezTo>
                    <a:pt x="724" y="414"/>
                    <a:pt x="724" y="416"/>
                    <a:pt x="726" y="418"/>
                  </a:cubicBezTo>
                  <a:cubicBezTo>
                    <a:pt x="727" y="419"/>
                    <a:pt x="727" y="419"/>
                    <a:pt x="728" y="420"/>
                  </a:cubicBezTo>
                  <a:cubicBezTo>
                    <a:pt x="728" y="420"/>
                    <a:pt x="729" y="420"/>
                    <a:pt x="729" y="420"/>
                  </a:cubicBezTo>
                  <a:cubicBezTo>
                    <a:pt x="731" y="422"/>
                    <a:pt x="733" y="423"/>
                    <a:pt x="733" y="426"/>
                  </a:cubicBezTo>
                  <a:cubicBezTo>
                    <a:pt x="733" y="428"/>
                    <a:pt x="731" y="426"/>
                    <a:pt x="731" y="428"/>
                  </a:cubicBezTo>
                  <a:cubicBezTo>
                    <a:pt x="730" y="428"/>
                    <a:pt x="730" y="428"/>
                    <a:pt x="730" y="428"/>
                  </a:cubicBezTo>
                  <a:cubicBezTo>
                    <a:pt x="730" y="428"/>
                    <a:pt x="730" y="428"/>
                    <a:pt x="729" y="428"/>
                  </a:cubicBezTo>
                  <a:cubicBezTo>
                    <a:pt x="729" y="428"/>
                    <a:pt x="729" y="428"/>
                    <a:pt x="729" y="428"/>
                  </a:cubicBezTo>
                  <a:cubicBezTo>
                    <a:pt x="722" y="429"/>
                    <a:pt x="715" y="420"/>
                    <a:pt x="708" y="423"/>
                  </a:cubicBezTo>
                  <a:cubicBezTo>
                    <a:pt x="707" y="423"/>
                    <a:pt x="707" y="422"/>
                    <a:pt x="707" y="422"/>
                  </a:cubicBezTo>
                  <a:cubicBezTo>
                    <a:pt x="707" y="428"/>
                    <a:pt x="700" y="432"/>
                    <a:pt x="693" y="431"/>
                  </a:cubicBezTo>
                  <a:cubicBezTo>
                    <a:pt x="692" y="432"/>
                    <a:pt x="692" y="434"/>
                    <a:pt x="691" y="435"/>
                  </a:cubicBezTo>
                  <a:cubicBezTo>
                    <a:pt x="690" y="436"/>
                    <a:pt x="689" y="437"/>
                    <a:pt x="688" y="438"/>
                  </a:cubicBezTo>
                  <a:cubicBezTo>
                    <a:pt x="687" y="440"/>
                    <a:pt x="685" y="443"/>
                    <a:pt x="685" y="446"/>
                  </a:cubicBezTo>
                  <a:cubicBezTo>
                    <a:pt x="685" y="447"/>
                    <a:pt x="687" y="448"/>
                    <a:pt x="687" y="449"/>
                  </a:cubicBezTo>
                  <a:cubicBezTo>
                    <a:pt x="687" y="451"/>
                    <a:pt x="686" y="453"/>
                    <a:pt x="686" y="455"/>
                  </a:cubicBezTo>
                  <a:cubicBezTo>
                    <a:pt x="685" y="456"/>
                    <a:pt x="684" y="461"/>
                    <a:pt x="682" y="461"/>
                  </a:cubicBezTo>
                  <a:cubicBezTo>
                    <a:pt x="683" y="462"/>
                    <a:pt x="684" y="464"/>
                    <a:pt x="685" y="464"/>
                  </a:cubicBezTo>
                  <a:cubicBezTo>
                    <a:pt x="685" y="464"/>
                    <a:pt x="685" y="464"/>
                    <a:pt x="685" y="465"/>
                  </a:cubicBezTo>
                  <a:cubicBezTo>
                    <a:pt x="686" y="464"/>
                    <a:pt x="688" y="464"/>
                    <a:pt x="689" y="464"/>
                  </a:cubicBezTo>
                  <a:cubicBezTo>
                    <a:pt x="690" y="463"/>
                    <a:pt x="690" y="462"/>
                    <a:pt x="691" y="463"/>
                  </a:cubicBezTo>
                  <a:cubicBezTo>
                    <a:pt x="691" y="463"/>
                    <a:pt x="694" y="465"/>
                    <a:pt x="694" y="465"/>
                  </a:cubicBezTo>
                  <a:cubicBezTo>
                    <a:pt x="694" y="466"/>
                    <a:pt x="690" y="469"/>
                    <a:pt x="689" y="470"/>
                  </a:cubicBezTo>
                  <a:cubicBezTo>
                    <a:pt x="689" y="470"/>
                    <a:pt x="690" y="471"/>
                    <a:pt x="691" y="471"/>
                  </a:cubicBezTo>
                  <a:cubicBezTo>
                    <a:pt x="689" y="473"/>
                    <a:pt x="688" y="474"/>
                    <a:pt x="687" y="475"/>
                  </a:cubicBezTo>
                  <a:cubicBezTo>
                    <a:pt x="686" y="476"/>
                    <a:pt x="685" y="476"/>
                    <a:pt x="686" y="477"/>
                  </a:cubicBezTo>
                  <a:cubicBezTo>
                    <a:pt x="686" y="478"/>
                    <a:pt x="688" y="477"/>
                    <a:pt x="689" y="476"/>
                  </a:cubicBezTo>
                  <a:cubicBezTo>
                    <a:pt x="689" y="478"/>
                    <a:pt x="690" y="479"/>
                    <a:pt x="688" y="480"/>
                  </a:cubicBezTo>
                  <a:cubicBezTo>
                    <a:pt x="687" y="482"/>
                    <a:pt x="686" y="481"/>
                    <a:pt x="686" y="484"/>
                  </a:cubicBezTo>
                  <a:cubicBezTo>
                    <a:pt x="687" y="485"/>
                    <a:pt x="687" y="487"/>
                    <a:pt x="686" y="489"/>
                  </a:cubicBezTo>
                  <a:cubicBezTo>
                    <a:pt x="686" y="490"/>
                    <a:pt x="684" y="492"/>
                    <a:pt x="687" y="493"/>
                  </a:cubicBezTo>
                  <a:cubicBezTo>
                    <a:pt x="685" y="493"/>
                    <a:pt x="685" y="495"/>
                    <a:pt x="686" y="497"/>
                  </a:cubicBezTo>
                  <a:cubicBezTo>
                    <a:pt x="686" y="495"/>
                    <a:pt x="688" y="495"/>
                    <a:pt x="689" y="494"/>
                  </a:cubicBezTo>
                  <a:cubicBezTo>
                    <a:pt x="690" y="493"/>
                    <a:pt x="690" y="491"/>
                    <a:pt x="692" y="492"/>
                  </a:cubicBezTo>
                  <a:cubicBezTo>
                    <a:pt x="692" y="493"/>
                    <a:pt x="692" y="493"/>
                    <a:pt x="692" y="494"/>
                  </a:cubicBezTo>
                  <a:cubicBezTo>
                    <a:pt x="693" y="494"/>
                    <a:pt x="693" y="494"/>
                    <a:pt x="694" y="495"/>
                  </a:cubicBezTo>
                  <a:cubicBezTo>
                    <a:pt x="695" y="495"/>
                    <a:pt x="697" y="496"/>
                    <a:pt x="698" y="496"/>
                  </a:cubicBezTo>
                  <a:cubicBezTo>
                    <a:pt x="698" y="498"/>
                    <a:pt x="697" y="498"/>
                    <a:pt x="696" y="499"/>
                  </a:cubicBezTo>
                  <a:cubicBezTo>
                    <a:pt x="696" y="500"/>
                    <a:pt x="694" y="502"/>
                    <a:pt x="697" y="502"/>
                  </a:cubicBezTo>
                  <a:cubicBezTo>
                    <a:pt x="698" y="503"/>
                    <a:pt x="698" y="500"/>
                    <a:pt x="700" y="501"/>
                  </a:cubicBezTo>
                  <a:cubicBezTo>
                    <a:pt x="701" y="502"/>
                    <a:pt x="702" y="504"/>
                    <a:pt x="701" y="505"/>
                  </a:cubicBezTo>
                  <a:cubicBezTo>
                    <a:pt x="701" y="506"/>
                    <a:pt x="699" y="506"/>
                    <a:pt x="698" y="507"/>
                  </a:cubicBezTo>
                  <a:cubicBezTo>
                    <a:pt x="697" y="508"/>
                    <a:pt x="698" y="510"/>
                    <a:pt x="697" y="511"/>
                  </a:cubicBezTo>
                  <a:cubicBezTo>
                    <a:pt x="697" y="512"/>
                    <a:pt x="695" y="513"/>
                    <a:pt x="694" y="514"/>
                  </a:cubicBezTo>
                  <a:cubicBezTo>
                    <a:pt x="694" y="514"/>
                    <a:pt x="693" y="514"/>
                    <a:pt x="693" y="514"/>
                  </a:cubicBezTo>
                  <a:cubicBezTo>
                    <a:pt x="692" y="514"/>
                    <a:pt x="693" y="515"/>
                    <a:pt x="693" y="515"/>
                  </a:cubicBezTo>
                  <a:cubicBezTo>
                    <a:pt x="692" y="516"/>
                    <a:pt x="693" y="517"/>
                    <a:pt x="692" y="517"/>
                  </a:cubicBezTo>
                  <a:cubicBezTo>
                    <a:pt x="691" y="518"/>
                    <a:pt x="690" y="515"/>
                    <a:pt x="688" y="517"/>
                  </a:cubicBezTo>
                  <a:cubicBezTo>
                    <a:pt x="686" y="518"/>
                    <a:pt x="687" y="518"/>
                    <a:pt x="688" y="519"/>
                  </a:cubicBezTo>
                  <a:cubicBezTo>
                    <a:pt x="689" y="520"/>
                    <a:pt x="690" y="520"/>
                    <a:pt x="690" y="522"/>
                  </a:cubicBezTo>
                  <a:cubicBezTo>
                    <a:pt x="690" y="523"/>
                    <a:pt x="690" y="525"/>
                    <a:pt x="690" y="526"/>
                  </a:cubicBezTo>
                  <a:cubicBezTo>
                    <a:pt x="690" y="529"/>
                    <a:pt x="687" y="529"/>
                    <a:pt x="684" y="531"/>
                  </a:cubicBezTo>
                  <a:cubicBezTo>
                    <a:pt x="683" y="532"/>
                    <a:pt x="682" y="533"/>
                    <a:pt x="680" y="533"/>
                  </a:cubicBezTo>
                  <a:cubicBezTo>
                    <a:pt x="677" y="532"/>
                    <a:pt x="677" y="532"/>
                    <a:pt x="675" y="533"/>
                  </a:cubicBezTo>
                  <a:cubicBezTo>
                    <a:pt x="673" y="534"/>
                    <a:pt x="673" y="534"/>
                    <a:pt x="671" y="533"/>
                  </a:cubicBezTo>
                  <a:cubicBezTo>
                    <a:pt x="670" y="533"/>
                    <a:pt x="670" y="533"/>
                    <a:pt x="670" y="533"/>
                  </a:cubicBezTo>
                  <a:cubicBezTo>
                    <a:pt x="670" y="534"/>
                    <a:pt x="669" y="535"/>
                    <a:pt x="670" y="535"/>
                  </a:cubicBezTo>
                  <a:cubicBezTo>
                    <a:pt x="670" y="536"/>
                    <a:pt x="669" y="536"/>
                    <a:pt x="669" y="537"/>
                  </a:cubicBezTo>
                  <a:cubicBezTo>
                    <a:pt x="669" y="538"/>
                    <a:pt x="669" y="538"/>
                    <a:pt x="669" y="538"/>
                  </a:cubicBezTo>
                  <a:cubicBezTo>
                    <a:pt x="670" y="539"/>
                    <a:pt x="672" y="538"/>
                    <a:pt x="673" y="539"/>
                  </a:cubicBezTo>
                  <a:cubicBezTo>
                    <a:pt x="673" y="540"/>
                    <a:pt x="672" y="541"/>
                    <a:pt x="672" y="541"/>
                  </a:cubicBezTo>
                  <a:cubicBezTo>
                    <a:pt x="673" y="542"/>
                    <a:pt x="674" y="541"/>
                    <a:pt x="674" y="541"/>
                  </a:cubicBezTo>
                  <a:cubicBezTo>
                    <a:pt x="675" y="542"/>
                    <a:pt x="675" y="542"/>
                    <a:pt x="675" y="543"/>
                  </a:cubicBezTo>
                  <a:cubicBezTo>
                    <a:pt x="676" y="544"/>
                    <a:pt x="676" y="544"/>
                    <a:pt x="678" y="543"/>
                  </a:cubicBezTo>
                  <a:cubicBezTo>
                    <a:pt x="679" y="543"/>
                    <a:pt x="679" y="543"/>
                    <a:pt x="681" y="543"/>
                  </a:cubicBezTo>
                  <a:cubicBezTo>
                    <a:pt x="681" y="545"/>
                    <a:pt x="681" y="545"/>
                    <a:pt x="680" y="546"/>
                  </a:cubicBezTo>
                  <a:cubicBezTo>
                    <a:pt x="679" y="547"/>
                    <a:pt x="678" y="548"/>
                    <a:pt x="677" y="549"/>
                  </a:cubicBezTo>
                  <a:cubicBezTo>
                    <a:pt x="677" y="550"/>
                    <a:pt x="677" y="551"/>
                    <a:pt x="677" y="552"/>
                  </a:cubicBezTo>
                  <a:cubicBezTo>
                    <a:pt x="676" y="553"/>
                    <a:pt x="675" y="553"/>
                    <a:pt x="674" y="554"/>
                  </a:cubicBezTo>
                  <a:cubicBezTo>
                    <a:pt x="673" y="555"/>
                    <a:pt x="673" y="556"/>
                    <a:pt x="673" y="557"/>
                  </a:cubicBezTo>
                  <a:cubicBezTo>
                    <a:pt x="672" y="558"/>
                    <a:pt x="672" y="558"/>
                    <a:pt x="671" y="559"/>
                  </a:cubicBezTo>
                  <a:cubicBezTo>
                    <a:pt x="669" y="559"/>
                    <a:pt x="669" y="559"/>
                    <a:pt x="669" y="560"/>
                  </a:cubicBezTo>
                  <a:cubicBezTo>
                    <a:pt x="669" y="564"/>
                    <a:pt x="669" y="564"/>
                    <a:pt x="669" y="564"/>
                  </a:cubicBezTo>
                  <a:cubicBezTo>
                    <a:pt x="670" y="565"/>
                    <a:pt x="672" y="565"/>
                    <a:pt x="671" y="566"/>
                  </a:cubicBezTo>
                  <a:cubicBezTo>
                    <a:pt x="670" y="567"/>
                    <a:pt x="670" y="567"/>
                    <a:pt x="669" y="567"/>
                  </a:cubicBezTo>
                  <a:cubicBezTo>
                    <a:pt x="669" y="567"/>
                    <a:pt x="669" y="567"/>
                    <a:pt x="669" y="568"/>
                  </a:cubicBezTo>
                  <a:cubicBezTo>
                    <a:pt x="669" y="568"/>
                    <a:pt x="669" y="568"/>
                    <a:pt x="669" y="568"/>
                  </a:cubicBezTo>
                  <a:cubicBezTo>
                    <a:pt x="673" y="568"/>
                    <a:pt x="679" y="570"/>
                    <a:pt x="677" y="573"/>
                  </a:cubicBezTo>
                  <a:cubicBezTo>
                    <a:pt x="679" y="575"/>
                    <a:pt x="681" y="573"/>
                    <a:pt x="682" y="571"/>
                  </a:cubicBezTo>
                  <a:cubicBezTo>
                    <a:pt x="682" y="572"/>
                    <a:pt x="683" y="574"/>
                    <a:pt x="683" y="575"/>
                  </a:cubicBezTo>
                  <a:cubicBezTo>
                    <a:pt x="685" y="576"/>
                    <a:pt x="687" y="575"/>
                    <a:pt x="689" y="576"/>
                  </a:cubicBezTo>
                  <a:cubicBezTo>
                    <a:pt x="689" y="577"/>
                    <a:pt x="692" y="586"/>
                    <a:pt x="695" y="579"/>
                  </a:cubicBezTo>
                  <a:cubicBezTo>
                    <a:pt x="697" y="582"/>
                    <a:pt x="700" y="580"/>
                    <a:pt x="702" y="582"/>
                  </a:cubicBezTo>
                  <a:cubicBezTo>
                    <a:pt x="704" y="583"/>
                    <a:pt x="704" y="587"/>
                    <a:pt x="705" y="589"/>
                  </a:cubicBezTo>
                  <a:cubicBezTo>
                    <a:pt x="706" y="588"/>
                    <a:pt x="706" y="588"/>
                    <a:pt x="707" y="587"/>
                  </a:cubicBezTo>
                  <a:cubicBezTo>
                    <a:pt x="710" y="591"/>
                    <a:pt x="711" y="597"/>
                    <a:pt x="714" y="602"/>
                  </a:cubicBezTo>
                  <a:cubicBezTo>
                    <a:pt x="715" y="603"/>
                    <a:pt x="716" y="607"/>
                    <a:pt x="716" y="610"/>
                  </a:cubicBezTo>
                  <a:cubicBezTo>
                    <a:pt x="717" y="610"/>
                    <a:pt x="717" y="610"/>
                    <a:pt x="717" y="610"/>
                  </a:cubicBezTo>
                  <a:cubicBezTo>
                    <a:pt x="718" y="605"/>
                    <a:pt x="726" y="607"/>
                    <a:pt x="730" y="606"/>
                  </a:cubicBezTo>
                  <a:cubicBezTo>
                    <a:pt x="733" y="605"/>
                    <a:pt x="735" y="604"/>
                    <a:pt x="737" y="602"/>
                  </a:cubicBezTo>
                  <a:cubicBezTo>
                    <a:pt x="739" y="601"/>
                    <a:pt x="739" y="598"/>
                    <a:pt x="743" y="599"/>
                  </a:cubicBezTo>
                  <a:cubicBezTo>
                    <a:pt x="746" y="596"/>
                    <a:pt x="738" y="589"/>
                    <a:pt x="748" y="591"/>
                  </a:cubicBezTo>
                  <a:cubicBezTo>
                    <a:pt x="748" y="587"/>
                    <a:pt x="747" y="579"/>
                    <a:pt x="754" y="580"/>
                  </a:cubicBezTo>
                  <a:cubicBezTo>
                    <a:pt x="756" y="580"/>
                    <a:pt x="758" y="583"/>
                    <a:pt x="759" y="584"/>
                  </a:cubicBezTo>
                  <a:cubicBezTo>
                    <a:pt x="762" y="584"/>
                    <a:pt x="764" y="583"/>
                    <a:pt x="767" y="583"/>
                  </a:cubicBezTo>
                  <a:cubicBezTo>
                    <a:pt x="772" y="584"/>
                    <a:pt x="775" y="588"/>
                    <a:pt x="780" y="584"/>
                  </a:cubicBezTo>
                  <a:cubicBezTo>
                    <a:pt x="782" y="583"/>
                    <a:pt x="781" y="580"/>
                    <a:pt x="784" y="580"/>
                  </a:cubicBezTo>
                  <a:cubicBezTo>
                    <a:pt x="787" y="579"/>
                    <a:pt x="789" y="581"/>
                    <a:pt x="790" y="584"/>
                  </a:cubicBezTo>
                  <a:cubicBezTo>
                    <a:pt x="793" y="579"/>
                    <a:pt x="801" y="583"/>
                    <a:pt x="805" y="583"/>
                  </a:cubicBezTo>
                  <a:cubicBezTo>
                    <a:pt x="809" y="582"/>
                    <a:pt x="808" y="580"/>
                    <a:pt x="812" y="581"/>
                  </a:cubicBezTo>
                  <a:cubicBezTo>
                    <a:pt x="815" y="581"/>
                    <a:pt x="815" y="584"/>
                    <a:pt x="819" y="584"/>
                  </a:cubicBezTo>
                  <a:cubicBezTo>
                    <a:pt x="822" y="585"/>
                    <a:pt x="824" y="582"/>
                    <a:pt x="828" y="582"/>
                  </a:cubicBezTo>
                  <a:cubicBezTo>
                    <a:pt x="832" y="582"/>
                    <a:pt x="832" y="584"/>
                    <a:pt x="834" y="586"/>
                  </a:cubicBezTo>
                  <a:cubicBezTo>
                    <a:pt x="836" y="587"/>
                    <a:pt x="839" y="588"/>
                    <a:pt x="841" y="590"/>
                  </a:cubicBezTo>
                  <a:cubicBezTo>
                    <a:pt x="843" y="592"/>
                    <a:pt x="844" y="595"/>
                    <a:pt x="846" y="597"/>
                  </a:cubicBezTo>
                  <a:cubicBezTo>
                    <a:pt x="845" y="598"/>
                    <a:pt x="842" y="598"/>
                    <a:pt x="840" y="598"/>
                  </a:cubicBezTo>
                  <a:cubicBezTo>
                    <a:pt x="839" y="603"/>
                    <a:pt x="841" y="607"/>
                    <a:pt x="840" y="611"/>
                  </a:cubicBezTo>
                  <a:close/>
                  <a:moveTo>
                    <a:pt x="679" y="464"/>
                  </a:moveTo>
                  <a:cubicBezTo>
                    <a:pt x="679" y="464"/>
                    <a:pt x="679" y="464"/>
                    <a:pt x="679" y="464"/>
                  </a:cubicBezTo>
                  <a:cubicBezTo>
                    <a:pt x="679" y="464"/>
                    <a:pt x="679" y="464"/>
                    <a:pt x="679" y="464"/>
                  </a:cubicBezTo>
                  <a:cubicBezTo>
                    <a:pt x="679" y="464"/>
                    <a:pt x="679" y="464"/>
                    <a:pt x="679" y="464"/>
                  </a:cubicBezTo>
                  <a:close/>
                  <a:moveTo>
                    <a:pt x="383" y="93"/>
                  </a:moveTo>
                  <a:cubicBezTo>
                    <a:pt x="383" y="92"/>
                    <a:pt x="383" y="92"/>
                    <a:pt x="383" y="92"/>
                  </a:cubicBezTo>
                  <a:cubicBezTo>
                    <a:pt x="381" y="90"/>
                    <a:pt x="381" y="90"/>
                    <a:pt x="381" y="90"/>
                  </a:cubicBezTo>
                  <a:cubicBezTo>
                    <a:pt x="383" y="92"/>
                    <a:pt x="383" y="92"/>
                    <a:pt x="383" y="92"/>
                  </a:cubicBezTo>
                  <a:cubicBezTo>
                    <a:pt x="382" y="92"/>
                    <a:pt x="383" y="93"/>
                    <a:pt x="383" y="93"/>
                  </a:cubicBezTo>
                  <a:close/>
                  <a:moveTo>
                    <a:pt x="668" y="531"/>
                  </a:moveTo>
                  <a:cubicBezTo>
                    <a:pt x="668" y="531"/>
                    <a:pt x="668" y="531"/>
                    <a:pt x="668" y="531"/>
                  </a:cubicBezTo>
                  <a:cubicBezTo>
                    <a:pt x="668" y="531"/>
                    <a:pt x="668" y="531"/>
                    <a:pt x="668" y="531"/>
                  </a:cubicBezTo>
                  <a:cubicBezTo>
                    <a:pt x="668" y="531"/>
                    <a:pt x="668" y="531"/>
                    <a:pt x="668" y="531"/>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33">
              <a:extLst>
                <a:ext uri="{FF2B5EF4-FFF2-40B4-BE49-F238E27FC236}">
                  <a16:creationId xmlns:a16="http://schemas.microsoft.com/office/drawing/2014/main" id="{16499C35-3F22-4767-BAFB-2ADA17915421}"/>
                </a:ext>
              </a:extLst>
            </p:cNvPr>
            <p:cNvSpPr>
              <a:spLocks noEditPoints="1"/>
            </p:cNvSpPr>
            <p:nvPr/>
          </p:nvSpPr>
          <p:spPr bwMode="auto">
            <a:xfrm>
              <a:off x="9003004" y="3315003"/>
              <a:ext cx="2032000" cy="1385888"/>
            </a:xfrm>
            <a:custGeom>
              <a:avLst/>
              <a:gdLst>
                <a:gd name="T0" fmla="*/ 439 w 525"/>
                <a:gd name="T1" fmla="*/ 235 h 358"/>
                <a:gd name="T2" fmla="*/ 334 w 525"/>
                <a:gd name="T3" fmla="*/ 43 h 358"/>
                <a:gd name="T4" fmla="*/ 304 w 525"/>
                <a:gd name="T5" fmla="*/ 3 h 358"/>
                <a:gd name="T6" fmla="*/ 257 w 525"/>
                <a:gd name="T7" fmla="*/ 29 h 358"/>
                <a:gd name="T8" fmla="*/ 225 w 525"/>
                <a:gd name="T9" fmla="*/ 40 h 358"/>
                <a:gd name="T10" fmla="*/ 217 w 525"/>
                <a:gd name="T11" fmla="*/ 55 h 358"/>
                <a:gd name="T12" fmla="*/ 218 w 525"/>
                <a:gd name="T13" fmla="*/ 60 h 358"/>
                <a:gd name="T14" fmla="*/ 218 w 525"/>
                <a:gd name="T15" fmla="*/ 72 h 358"/>
                <a:gd name="T16" fmla="*/ 209 w 525"/>
                <a:gd name="T17" fmla="*/ 65 h 358"/>
                <a:gd name="T18" fmla="*/ 197 w 525"/>
                <a:gd name="T19" fmla="*/ 69 h 358"/>
                <a:gd name="T20" fmla="*/ 164 w 525"/>
                <a:gd name="T21" fmla="*/ 74 h 358"/>
                <a:gd name="T22" fmla="*/ 157 w 525"/>
                <a:gd name="T23" fmla="*/ 76 h 358"/>
                <a:gd name="T24" fmla="*/ 88 w 525"/>
                <a:gd name="T25" fmla="*/ 71 h 358"/>
                <a:gd name="T26" fmla="*/ 37 w 525"/>
                <a:gd name="T27" fmla="*/ 93 h 358"/>
                <a:gd name="T28" fmla="*/ 40 w 525"/>
                <a:gd name="T29" fmla="*/ 146 h 358"/>
                <a:gd name="T30" fmla="*/ 22 w 525"/>
                <a:gd name="T31" fmla="*/ 169 h 358"/>
                <a:gd name="T32" fmla="*/ 9 w 525"/>
                <a:gd name="T33" fmla="*/ 223 h 358"/>
                <a:gd name="T34" fmla="*/ 32 w 525"/>
                <a:gd name="T35" fmla="*/ 258 h 358"/>
                <a:gd name="T36" fmla="*/ 75 w 525"/>
                <a:gd name="T37" fmla="*/ 257 h 358"/>
                <a:gd name="T38" fmla="*/ 84 w 525"/>
                <a:gd name="T39" fmla="*/ 262 h 358"/>
                <a:gd name="T40" fmla="*/ 91 w 525"/>
                <a:gd name="T41" fmla="*/ 267 h 358"/>
                <a:gd name="T42" fmla="*/ 109 w 525"/>
                <a:gd name="T43" fmla="*/ 256 h 358"/>
                <a:gd name="T44" fmla="*/ 136 w 525"/>
                <a:gd name="T45" fmla="*/ 236 h 358"/>
                <a:gd name="T46" fmla="*/ 177 w 525"/>
                <a:gd name="T47" fmla="*/ 225 h 358"/>
                <a:gd name="T48" fmla="*/ 210 w 525"/>
                <a:gd name="T49" fmla="*/ 236 h 358"/>
                <a:gd name="T50" fmla="*/ 239 w 525"/>
                <a:gd name="T51" fmla="*/ 276 h 358"/>
                <a:gd name="T52" fmla="*/ 253 w 525"/>
                <a:gd name="T53" fmla="*/ 294 h 358"/>
                <a:gd name="T54" fmla="*/ 227 w 525"/>
                <a:gd name="T55" fmla="*/ 294 h 358"/>
                <a:gd name="T56" fmla="*/ 216 w 525"/>
                <a:gd name="T57" fmla="*/ 336 h 358"/>
                <a:gd name="T58" fmla="*/ 223 w 525"/>
                <a:gd name="T59" fmla="*/ 358 h 358"/>
                <a:gd name="T60" fmla="*/ 229 w 525"/>
                <a:gd name="T61" fmla="*/ 355 h 358"/>
                <a:gd name="T62" fmla="*/ 251 w 525"/>
                <a:gd name="T63" fmla="*/ 336 h 358"/>
                <a:gd name="T64" fmla="*/ 268 w 525"/>
                <a:gd name="T65" fmla="*/ 316 h 358"/>
                <a:gd name="T66" fmla="*/ 278 w 525"/>
                <a:gd name="T67" fmla="*/ 284 h 358"/>
                <a:gd name="T68" fmla="*/ 287 w 525"/>
                <a:gd name="T69" fmla="*/ 269 h 358"/>
                <a:gd name="T70" fmla="*/ 307 w 525"/>
                <a:gd name="T71" fmla="*/ 265 h 358"/>
                <a:gd name="T72" fmla="*/ 325 w 525"/>
                <a:gd name="T73" fmla="*/ 275 h 358"/>
                <a:gd name="T74" fmla="*/ 314 w 525"/>
                <a:gd name="T75" fmla="*/ 287 h 358"/>
                <a:gd name="T76" fmla="*/ 351 w 525"/>
                <a:gd name="T77" fmla="*/ 290 h 358"/>
                <a:gd name="T78" fmla="*/ 353 w 525"/>
                <a:gd name="T79" fmla="*/ 283 h 358"/>
                <a:gd name="T80" fmla="*/ 350 w 525"/>
                <a:gd name="T81" fmla="*/ 308 h 358"/>
                <a:gd name="T82" fmla="*/ 365 w 525"/>
                <a:gd name="T83" fmla="*/ 324 h 358"/>
                <a:gd name="T84" fmla="*/ 386 w 525"/>
                <a:gd name="T85" fmla="*/ 352 h 358"/>
                <a:gd name="T86" fmla="*/ 420 w 525"/>
                <a:gd name="T87" fmla="*/ 329 h 358"/>
                <a:gd name="T88" fmla="*/ 440 w 525"/>
                <a:gd name="T89" fmla="*/ 306 h 358"/>
                <a:gd name="T90" fmla="*/ 467 w 525"/>
                <a:gd name="T91" fmla="*/ 292 h 358"/>
                <a:gd name="T92" fmla="*/ 442 w 525"/>
                <a:gd name="T93" fmla="*/ 293 h 358"/>
                <a:gd name="T94" fmla="*/ 416 w 525"/>
                <a:gd name="T95" fmla="*/ 283 h 358"/>
                <a:gd name="T96" fmla="*/ 412 w 525"/>
                <a:gd name="T97" fmla="*/ 283 h 358"/>
                <a:gd name="T98" fmla="*/ 433 w 525"/>
                <a:gd name="T99" fmla="*/ 301 h 358"/>
                <a:gd name="T100" fmla="*/ 406 w 525"/>
                <a:gd name="T101" fmla="*/ 279 h 358"/>
                <a:gd name="T102" fmla="*/ 384 w 525"/>
                <a:gd name="T103" fmla="*/ 278 h 358"/>
                <a:gd name="T104" fmla="*/ 381 w 525"/>
                <a:gd name="T105" fmla="*/ 275 h 358"/>
                <a:gd name="T106" fmla="*/ 399 w 525"/>
                <a:gd name="T107" fmla="*/ 273 h 358"/>
                <a:gd name="T108" fmla="*/ 420 w 525"/>
                <a:gd name="T109" fmla="*/ 249 h 358"/>
                <a:gd name="T110" fmla="*/ 442 w 525"/>
                <a:gd name="T111" fmla="*/ 234 h 358"/>
                <a:gd name="T112" fmla="*/ 485 w 525"/>
                <a:gd name="T113" fmla="*/ 196 h 358"/>
                <a:gd name="T114" fmla="*/ 501 w 525"/>
                <a:gd name="T115" fmla="*/ 149 h 358"/>
                <a:gd name="T116" fmla="*/ 509 w 525"/>
                <a:gd name="T117" fmla="*/ 106 h 358"/>
                <a:gd name="T118" fmla="*/ 510 w 525"/>
                <a:gd name="T119" fmla="*/ 77 h 358"/>
                <a:gd name="T120" fmla="*/ 481 w 525"/>
                <a:gd name="T121" fmla="*/ 62 h 358"/>
                <a:gd name="T122" fmla="*/ 428 w 525"/>
                <a:gd name="T123" fmla="*/ 64 h 358"/>
                <a:gd name="T124" fmla="*/ 378 w 525"/>
                <a:gd name="T125" fmla="*/ 7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5" h="358">
                  <a:moveTo>
                    <a:pt x="416" y="264"/>
                  </a:moveTo>
                  <a:cubicBezTo>
                    <a:pt x="416" y="262"/>
                    <a:pt x="417" y="261"/>
                    <a:pt x="417" y="258"/>
                  </a:cubicBezTo>
                  <a:cubicBezTo>
                    <a:pt x="415" y="258"/>
                    <a:pt x="414" y="259"/>
                    <a:pt x="414" y="262"/>
                  </a:cubicBezTo>
                  <a:cubicBezTo>
                    <a:pt x="413" y="263"/>
                    <a:pt x="411" y="263"/>
                    <a:pt x="411" y="264"/>
                  </a:cubicBezTo>
                  <a:cubicBezTo>
                    <a:pt x="411" y="264"/>
                    <a:pt x="411" y="265"/>
                    <a:pt x="410" y="264"/>
                  </a:cubicBezTo>
                  <a:cubicBezTo>
                    <a:pt x="410" y="266"/>
                    <a:pt x="409" y="266"/>
                    <a:pt x="409" y="268"/>
                  </a:cubicBezTo>
                  <a:cubicBezTo>
                    <a:pt x="409" y="268"/>
                    <a:pt x="409" y="268"/>
                    <a:pt x="409" y="269"/>
                  </a:cubicBezTo>
                  <a:cubicBezTo>
                    <a:pt x="410" y="269"/>
                    <a:pt x="410" y="269"/>
                    <a:pt x="411" y="269"/>
                  </a:cubicBezTo>
                  <a:cubicBezTo>
                    <a:pt x="413" y="269"/>
                    <a:pt x="413" y="267"/>
                    <a:pt x="415" y="267"/>
                  </a:cubicBezTo>
                  <a:cubicBezTo>
                    <a:pt x="415" y="266"/>
                    <a:pt x="416" y="266"/>
                    <a:pt x="416" y="265"/>
                  </a:cubicBezTo>
                  <a:cubicBezTo>
                    <a:pt x="415" y="265"/>
                    <a:pt x="415" y="265"/>
                    <a:pt x="416" y="264"/>
                  </a:cubicBezTo>
                  <a:close/>
                  <a:moveTo>
                    <a:pt x="439" y="235"/>
                  </a:moveTo>
                  <a:cubicBezTo>
                    <a:pt x="439" y="236"/>
                    <a:pt x="439" y="237"/>
                    <a:pt x="439" y="237"/>
                  </a:cubicBezTo>
                  <a:cubicBezTo>
                    <a:pt x="438" y="237"/>
                    <a:pt x="438" y="238"/>
                    <a:pt x="437" y="238"/>
                  </a:cubicBezTo>
                  <a:cubicBezTo>
                    <a:pt x="437" y="239"/>
                    <a:pt x="437" y="240"/>
                    <a:pt x="437" y="241"/>
                  </a:cubicBezTo>
                  <a:cubicBezTo>
                    <a:pt x="438" y="242"/>
                    <a:pt x="439" y="241"/>
                    <a:pt x="439" y="240"/>
                  </a:cubicBezTo>
                  <a:cubicBezTo>
                    <a:pt x="439" y="240"/>
                    <a:pt x="440" y="239"/>
                    <a:pt x="440" y="239"/>
                  </a:cubicBezTo>
                  <a:cubicBezTo>
                    <a:pt x="441" y="240"/>
                    <a:pt x="441" y="239"/>
                    <a:pt x="442" y="239"/>
                  </a:cubicBezTo>
                  <a:cubicBezTo>
                    <a:pt x="442" y="237"/>
                    <a:pt x="442" y="235"/>
                    <a:pt x="440" y="235"/>
                  </a:cubicBezTo>
                  <a:cubicBezTo>
                    <a:pt x="440" y="235"/>
                    <a:pt x="440" y="235"/>
                    <a:pt x="439" y="235"/>
                  </a:cubicBezTo>
                  <a:close/>
                  <a:moveTo>
                    <a:pt x="375" y="73"/>
                  </a:moveTo>
                  <a:cubicBezTo>
                    <a:pt x="375" y="72"/>
                    <a:pt x="375" y="72"/>
                    <a:pt x="375" y="72"/>
                  </a:cubicBezTo>
                  <a:cubicBezTo>
                    <a:pt x="373" y="71"/>
                    <a:pt x="372" y="70"/>
                    <a:pt x="370" y="71"/>
                  </a:cubicBezTo>
                  <a:cubicBezTo>
                    <a:pt x="369" y="70"/>
                    <a:pt x="368" y="69"/>
                    <a:pt x="367" y="68"/>
                  </a:cubicBezTo>
                  <a:cubicBezTo>
                    <a:pt x="365" y="68"/>
                    <a:pt x="365" y="66"/>
                    <a:pt x="364" y="65"/>
                  </a:cubicBezTo>
                  <a:cubicBezTo>
                    <a:pt x="364" y="62"/>
                    <a:pt x="366" y="63"/>
                    <a:pt x="366" y="61"/>
                  </a:cubicBezTo>
                  <a:cubicBezTo>
                    <a:pt x="365" y="60"/>
                    <a:pt x="364" y="59"/>
                    <a:pt x="364" y="57"/>
                  </a:cubicBezTo>
                  <a:cubicBezTo>
                    <a:pt x="363" y="56"/>
                    <a:pt x="362" y="56"/>
                    <a:pt x="362" y="53"/>
                  </a:cubicBezTo>
                  <a:cubicBezTo>
                    <a:pt x="361" y="53"/>
                    <a:pt x="360" y="52"/>
                    <a:pt x="359" y="51"/>
                  </a:cubicBezTo>
                  <a:cubicBezTo>
                    <a:pt x="360" y="51"/>
                    <a:pt x="360" y="50"/>
                    <a:pt x="360" y="50"/>
                  </a:cubicBezTo>
                  <a:cubicBezTo>
                    <a:pt x="360" y="47"/>
                    <a:pt x="360" y="47"/>
                    <a:pt x="360" y="47"/>
                  </a:cubicBezTo>
                  <a:cubicBezTo>
                    <a:pt x="359" y="47"/>
                    <a:pt x="359" y="46"/>
                    <a:pt x="359" y="45"/>
                  </a:cubicBezTo>
                  <a:cubicBezTo>
                    <a:pt x="356" y="45"/>
                    <a:pt x="353" y="45"/>
                    <a:pt x="352" y="44"/>
                  </a:cubicBezTo>
                  <a:cubicBezTo>
                    <a:pt x="351" y="43"/>
                    <a:pt x="350" y="42"/>
                    <a:pt x="350" y="40"/>
                  </a:cubicBezTo>
                  <a:cubicBezTo>
                    <a:pt x="348" y="40"/>
                    <a:pt x="347" y="40"/>
                    <a:pt x="347" y="39"/>
                  </a:cubicBezTo>
                  <a:cubicBezTo>
                    <a:pt x="345" y="39"/>
                    <a:pt x="344" y="39"/>
                    <a:pt x="344" y="40"/>
                  </a:cubicBezTo>
                  <a:cubicBezTo>
                    <a:pt x="343" y="40"/>
                    <a:pt x="342" y="41"/>
                    <a:pt x="342" y="42"/>
                  </a:cubicBezTo>
                  <a:cubicBezTo>
                    <a:pt x="340" y="41"/>
                    <a:pt x="341" y="43"/>
                    <a:pt x="340" y="44"/>
                  </a:cubicBezTo>
                  <a:cubicBezTo>
                    <a:pt x="339" y="44"/>
                    <a:pt x="338" y="44"/>
                    <a:pt x="338" y="45"/>
                  </a:cubicBezTo>
                  <a:cubicBezTo>
                    <a:pt x="335" y="46"/>
                    <a:pt x="337" y="42"/>
                    <a:pt x="334" y="43"/>
                  </a:cubicBezTo>
                  <a:cubicBezTo>
                    <a:pt x="333" y="43"/>
                    <a:pt x="332" y="43"/>
                    <a:pt x="331" y="44"/>
                  </a:cubicBezTo>
                  <a:cubicBezTo>
                    <a:pt x="331" y="44"/>
                    <a:pt x="330" y="44"/>
                    <a:pt x="330" y="45"/>
                  </a:cubicBezTo>
                  <a:cubicBezTo>
                    <a:pt x="327" y="44"/>
                    <a:pt x="327" y="46"/>
                    <a:pt x="324" y="46"/>
                  </a:cubicBezTo>
                  <a:cubicBezTo>
                    <a:pt x="324" y="42"/>
                    <a:pt x="324" y="42"/>
                    <a:pt x="324" y="42"/>
                  </a:cubicBezTo>
                  <a:cubicBezTo>
                    <a:pt x="324" y="41"/>
                    <a:pt x="324" y="41"/>
                    <a:pt x="322" y="41"/>
                  </a:cubicBezTo>
                  <a:cubicBezTo>
                    <a:pt x="323" y="38"/>
                    <a:pt x="321" y="37"/>
                    <a:pt x="321" y="35"/>
                  </a:cubicBezTo>
                  <a:cubicBezTo>
                    <a:pt x="321" y="34"/>
                    <a:pt x="320" y="33"/>
                    <a:pt x="320" y="32"/>
                  </a:cubicBezTo>
                  <a:cubicBezTo>
                    <a:pt x="319" y="31"/>
                    <a:pt x="316" y="32"/>
                    <a:pt x="316" y="30"/>
                  </a:cubicBezTo>
                  <a:cubicBezTo>
                    <a:pt x="316" y="30"/>
                    <a:pt x="316" y="29"/>
                    <a:pt x="317" y="29"/>
                  </a:cubicBezTo>
                  <a:cubicBezTo>
                    <a:pt x="317" y="29"/>
                    <a:pt x="317" y="29"/>
                    <a:pt x="317" y="28"/>
                  </a:cubicBezTo>
                  <a:cubicBezTo>
                    <a:pt x="318" y="28"/>
                    <a:pt x="319" y="28"/>
                    <a:pt x="320" y="28"/>
                  </a:cubicBezTo>
                  <a:cubicBezTo>
                    <a:pt x="320" y="26"/>
                    <a:pt x="323" y="27"/>
                    <a:pt x="323" y="25"/>
                  </a:cubicBezTo>
                  <a:cubicBezTo>
                    <a:pt x="323" y="22"/>
                    <a:pt x="323" y="20"/>
                    <a:pt x="320" y="20"/>
                  </a:cubicBezTo>
                  <a:cubicBezTo>
                    <a:pt x="320" y="19"/>
                    <a:pt x="320" y="19"/>
                    <a:pt x="320" y="19"/>
                  </a:cubicBezTo>
                  <a:cubicBezTo>
                    <a:pt x="318" y="19"/>
                    <a:pt x="317" y="18"/>
                    <a:pt x="316" y="16"/>
                  </a:cubicBezTo>
                  <a:cubicBezTo>
                    <a:pt x="314" y="16"/>
                    <a:pt x="313" y="15"/>
                    <a:pt x="311" y="14"/>
                  </a:cubicBezTo>
                  <a:cubicBezTo>
                    <a:pt x="311" y="13"/>
                    <a:pt x="310" y="12"/>
                    <a:pt x="310" y="11"/>
                  </a:cubicBezTo>
                  <a:cubicBezTo>
                    <a:pt x="309" y="10"/>
                    <a:pt x="309" y="8"/>
                    <a:pt x="308" y="7"/>
                  </a:cubicBezTo>
                  <a:cubicBezTo>
                    <a:pt x="309" y="7"/>
                    <a:pt x="308" y="7"/>
                    <a:pt x="308" y="7"/>
                  </a:cubicBezTo>
                  <a:cubicBezTo>
                    <a:pt x="307" y="5"/>
                    <a:pt x="305" y="4"/>
                    <a:pt x="304" y="3"/>
                  </a:cubicBezTo>
                  <a:cubicBezTo>
                    <a:pt x="303" y="2"/>
                    <a:pt x="302" y="2"/>
                    <a:pt x="301" y="1"/>
                  </a:cubicBezTo>
                  <a:cubicBezTo>
                    <a:pt x="301" y="1"/>
                    <a:pt x="300" y="1"/>
                    <a:pt x="299" y="0"/>
                  </a:cubicBezTo>
                  <a:cubicBezTo>
                    <a:pt x="295" y="0"/>
                    <a:pt x="295" y="0"/>
                    <a:pt x="295" y="0"/>
                  </a:cubicBezTo>
                  <a:cubicBezTo>
                    <a:pt x="293" y="0"/>
                    <a:pt x="293" y="0"/>
                    <a:pt x="292" y="1"/>
                  </a:cubicBezTo>
                  <a:cubicBezTo>
                    <a:pt x="292" y="2"/>
                    <a:pt x="291" y="2"/>
                    <a:pt x="290" y="3"/>
                  </a:cubicBezTo>
                  <a:cubicBezTo>
                    <a:pt x="286" y="3"/>
                    <a:pt x="286" y="3"/>
                    <a:pt x="286" y="3"/>
                  </a:cubicBezTo>
                  <a:cubicBezTo>
                    <a:pt x="285" y="3"/>
                    <a:pt x="285" y="4"/>
                    <a:pt x="285" y="5"/>
                  </a:cubicBezTo>
                  <a:cubicBezTo>
                    <a:pt x="283" y="5"/>
                    <a:pt x="283" y="6"/>
                    <a:pt x="281" y="6"/>
                  </a:cubicBezTo>
                  <a:cubicBezTo>
                    <a:pt x="280" y="7"/>
                    <a:pt x="278" y="8"/>
                    <a:pt x="278" y="11"/>
                  </a:cubicBezTo>
                  <a:cubicBezTo>
                    <a:pt x="276" y="11"/>
                    <a:pt x="276" y="12"/>
                    <a:pt x="275" y="13"/>
                  </a:cubicBezTo>
                  <a:cubicBezTo>
                    <a:pt x="273" y="13"/>
                    <a:pt x="273" y="14"/>
                    <a:pt x="272" y="14"/>
                  </a:cubicBezTo>
                  <a:cubicBezTo>
                    <a:pt x="267" y="14"/>
                    <a:pt x="267" y="14"/>
                    <a:pt x="267" y="14"/>
                  </a:cubicBezTo>
                  <a:cubicBezTo>
                    <a:pt x="267" y="13"/>
                    <a:pt x="265" y="14"/>
                    <a:pt x="265" y="13"/>
                  </a:cubicBezTo>
                  <a:cubicBezTo>
                    <a:pt x="265" y="14"/>
                    <a:pt x="264" y="14"/>
                    <a:pt x="262" y="14"/>
                  </a:cubicBezTo>
                  <a:cubicBezTo>
                    <a:pt x="262" y="14"/>
                    <a:pt x="262" y="14"/>
                    <a:pt x="262" y="14"/>
                  </a:cubicBezTo>
                  <a:cubicBezTo>
                    <a:pt x="261" y="15"/>
                    <a:pt x="261" y="16"/>
                    <a:pt x="260" y="16"/>
                  </a:cubicBezTo>
                  <a:cubicBezTo>
                    <a:pt x="261" y="17"/>
                    <a:pt x="261" y="19"/>
                    <a:pt x="261" y="21"/>
                  </a:cubicBezTo>
                  <a:cubicBezTo>
                    <a:pt x="261" y="22"/>
                    <a:pt x="260" y="22"/>
                    <a:pt x="260" y="23"/>
                  </a:cubicBezTo>
                  <a:cubicBezTo>
                    <a:pt x="260" y="24"/>
                    <a:pt x="260" y="25"/>
                    <a:pt x="259" y="25"/>
                  </a:cubicBezTo>
                  <a:cubicBezTo>
                    <a:pt x="259" y="27"/>
                    <a:pt x="257" y="27"/>
                    <a:pt x="257" y="29"/>
                  </a:cubicBezTo>
                  <a:cubicBezTo>
                    <a:pt x="250" y="29"/>
                    <a:pt x="250" y="29"/>
                    <a:pt x="250" y="29"/>
                  </a:cubicBezTo>
                  <a:cubicBezTo>
                    <a:pt x="249" y="31"/>
                    <a:pt x="246" y="29"/>
                    <a:pt x="244" y="30"/>
                  </a:cubicBezTo>
                  <a:cubicBezTo>
                    <a:pt x="237" y="30"/>
                    <a:pt x="237" y="30"/>
                    <a:pt x="237" y="30"/>
                  </a:cubicBezTo>
                  <a:cubicBezTo>
                    <a:pt x="236" y="30"/>
                    <a:pt x="236" y="31"/>
                    <a:pt x="236" y="32"/>
                  </a:cubicBezTo>
                  <a:cubicBezTo>
                    <a:pt x="236" y="34"/>
                    <a:pt x="236" y="34"/>
                    <a:pt x="235" y="35"/>
                  </a:cubicBezTo>
                  <a:cubicBezTo>
                    <a:pt x="233" y="35"/>
                    <a:pt x="231" y="34"/>
                    <a:pt x="229" y="34"/>
                  </a:cubicBezTo>
                  <a:cubicBezTo>
                    <a:pt x="229" y="34"/>
                    <a:pt x="229" y="34"/>
                    <a:pt x="229" y="34"/>
                  </a:cubicBezTo>
                  <a:cubicBezTo>
                    <a:pt x="229" y="34"/>
                    <a:pt x="229" y="34"/>
                    <a:pt x="229" y="34"/>
                  </a:cubicBezTo>
                  <a:cubicBezTo>
                    <a:pt x="229" y="34"/>
                    <a:pt x="229" y="34"/>
                    <a:pt x="229" y="34"/>
                  </a:cubicBezTo>
                  <a:cubicBezTo>
                    <a:pt x="229" y="34"/>
                    <a:pt x="229" y="34"/>
                    <a:pt x="229" y="34"/>
                  </a:cubicBezTo>
                  <a:cubicBezTo>
                    <a:pt x="228" y="35"/>
                    <a:pt x="227" y="36"/>
                    <a:pt x="226" y="37"/>
                  </a:cubicBezTo>
                  <a:cubicBezTo>
                    <a:pt x="226" y="37"/>
                    <a:pt x="226" y="37"/>
                    <a:pt x="226" y="37"/>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9"/>
                    <a:pt x="225" y="39"/>
                    <a:pt x="225" y="40"/>
                  </a:cubicBezTo>
                  <a:cubicBezTo>
                    <a:pt x="225" y="40"/>
                    <a:pt x="224" y="40"/>
                    <a:pt x="224" y="40"/>
                  </a:cubicBezTo>
                  <a:cubicBezTo>
                    <a:pt x="224" y="40"/>
                    <a:pt x="224" y="41"/>
                    <a:pt x="224" y="41"/>
                  </a:cubicBezTo>
                  <a:cubicBezTo>
                    <a:pt x="224" y="41"/>
                    <a:pt x="224" y="41"/>
                    <a:pt x="224" y="41"/>
                  </a:cubicBezTo>
                  <a:cubicBezTo>
                    <a:pt x="223" y="42"/>
                    <a:pt x="222" y="43"/>
                    <a:pt x="221" y="44"/>
                  </a:cubicBezTo>
                  <a:cubicBezTo>
                    <a:pt x="221" y="44"/>
                    <a:pt x="221" y="45"/>
                    <a:pt x="220" y="45"/>
                  </a:cubicBezTo>
                  <a:cubicBezTo>
                    <a:pt x="220" y="45"/>
                    <a:pt x="220" y="45"/>
                    <a:pt x="220" y="45"/>
                  </a:cubicBezTo>
                  <a:cubicBezTo>
                    <a:pt x="220" y="45"/>
                    <a:pt x="220" y="45"/>
                    <a:pt x="220" y="46"/>
                  </a:cubicBezTo>
                  <a:cubicBezTo>
                    <a:pt x="220" y="46"/>
                    <a:pt x="220" y="46"/>
                    <a:pt x="220" y="46"/>
                  </a:cubicBezTo>
                  <a:cubicBezTo>
                    <a:pt x="220" y="46"/>
                    <a:pt x="220" y="46"/>
                    <a:pt x="220" y="47"/>
                  </a:cubicBezTo>
                  <a:cubicBezTo>
                    <a:pt x="220" y="47"/>
                    <a:pt x="220" y="47"/>
                    <a:pt x="220" y="47"/>
                  </a:cubicBezTo>
                  <a:cubicBezTo>
                    <a:pt x="220" y="48"/>
                    <a:pt x="220" y="48"/>
                    <a:pt x="220" y="49"/>
                  </a:cubicBezTo>
                  <a:cubicBezTo>
                    <a:pt x="220" y="49"/>
                    <a:pt x="220" y="49"/>
                    <a:pt x="220" y="49"/>
                  </a:cubicBezTo>
                  <a:cubicBezTo>
                    <a:pt x="219" y="50"/>
                    <a:pt x="219" y="52"/>
                    <a:pt x="218" y="52"/>
                  </a:cubicBezTo>
                  <a:cubicBezTo>
                    <a:pt x="218" y="52"/>
                    <a:pt x="218" y="52"/>
                    <a:pt x="218" y="53"/>
                  </a:cubicBezTo>
                  <a:cubicBezTo>
                    <a:pt x="218" y="53"/>
                    <a:pt x="218" y="53"/>
                    <a:pt x="218" y="53"/>
                  </a:cubicBezTo>
                  <a:cubicBezTo>
                    <a:pt x="218" y="53"/>
                    <a:pt x="218" y="54"/>
                    <a:pt x="218" y="54"/>
                  </a:cubicBezTo>
                  <a:cubicBezTo>
                    <a:pt x="218" y="54"/>
                    <a:pt x="218" y="54"/>
                    <a:pt x="218" y="54"/>
                  </a:cubicBezTo>
                  <a:cubicBezTo>
                    <a:pt x="218" y="54"/>
                    <a:pt x="218" y="54"/>
                    <a:pt x="217" y="54"/>
                  </a:cubicBezTo>
                  <a:cubicBezTo>
                    <a:pt x="217" y="55"/>
                    <a:pt x="217" y="55"/>
                    <a:pt x="217" y="55"/>
                  </a:cubicBezTo>
                  <a:cubicBezTo>
                    <a:pt x="217" y="55"/>
                    <a:pt x="217" y="55"/>
                    <a:pt x="217" y="55"/>
                  </a:cubicBezTo>
                  <a:cubicBezTo>
                    <a:pt x="217" y="55"/>
                    <a:pt x="217" y="56"/>
                    <a:pt x="217" y="56"/>
                  </a:cubicBezTo>
                  <a:cubicBezTo>
                    <a:pt x="217" y="56"/>
                    <a:pt x="217" y="56"/>
                    <a:pt x="217" y="56"/>
                  </a:cubicBezTo>
                  <a:cubicBezTo>
                    <a:pt x="217" y="56"/>
                    <a:pt x="217" y="56"/>
                    <a:pt x="217" y="57"/>
                  </a:cubicBezTo>
                  <a:cubicBezTo>
                    <a:pt x="217" y="57"/>
                    <a:pt x="217" y="57"/>
                    <a:pt x="217" y="57"/>
                  </a:cubicBezTo>
                  <a:cubicBezTo>
                    <a:pt x="217" y="57"/>
                    <a:pt x="217" y="57"/>
                    <a:pt x="217" y="58"/>
                  </a:cubicBezTo>
                  <a:cubicBezTo>
                    <a:pt x="217" y="58"/>
                    <a:pt x="217" y="58"/>
                    <a:pt x="217" y="58"/>
                  </a:cubicBezTo>
                  <a:cubicBezTo>
                    <a:pt x="217" y="58"/>
                    <a:pt x="217" y="58"/>
                    <a:pt x="217" y="58"/>
                  </a:cubicBezTo>
                  <a:cubicBezTo>
                    <a:pt x="217" y="59"/>
                    <a:pt x="217" y="59"/>
                    <a:pt x="217" y="59"/>
                  </a:cubicBezTo>
                  <a:cubicBezTo>
                    <a:pt x="217" y="59"/>
                    <a:pt x="217" y="59"/>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8" y="60"/>
                    <a:pt x="218" y="60"/>
                    <a:pt x="218" y="60"/>
                  </a:cubicBezTo>
                  <a:cubicBezTo>
                    <a:pt x="218" y="60"/>
                    <a:pt x="218" y="60"/>
                    <a:pt x="218" y="60"/>
                  </a:cubicBezTo>
                  <a:cubicBezTo>
                    <a:pt x="218" y="60"/>
                    <a:pt x="218" y="60"/>
                    <a:pt x="218" y="60"/>
                  </a:cubicBezTo>
                  <a:cubicBezTo>
                    <a:pt x="218" y="60"/>
                    <a:pt x="218" y="60"/>
                    <a:pt x="218" y="60"/>
                  </a:cubicBezTo>
                  <a:cubicBezTo>
                    <a:pt x="218" y="61"/>
                    <a:pt x="218" y="61"/>
                    <a:pt x="218" y="61"/>
                  </a:cubicBezTo>
                  <a:cubicBezTo>
                    <a:pt x="219" y="61"/>
                    <a:pt x="219" y="61"/>
                    <a:pt x="219" y="62"/>
                  </a:cubicBezTo>
                  <a:cubicBezTo>
                    <a:pt x="219" y="62"/>
                    <a:pt x="219" y="62"/>
                    <a:pt x="220" y="62"/>
                  </a:cubicBezTo>
                  <a:cubicBezTo>
                    <a:pt x="220" y="62"/>
                    <a:pt x="220" y="63"/>
                    <a:pt x="220" y="63"/>
                  </a:cubicBezTo>
                  <a:cubicBezTo>
                    <a:pt x="220" y="63"/>
                    <a:pt x="220" y="63"/>
                    <a:pt x="220" y="64"/>
                  </a:cubicBezTo>
                  <a:cubicBezTo>
                    <a:pt x="221" y="64"/>
                    <a:pt x="221" y="64"/>
                    <a:pt x="221" y="64"/>
                  </a:cubicBezTo>
                  <a:cubicBezTo>
                    <a:pt x="221" y="64"/>
                    <a:pt x="221" y="64"/>
                    <a:pt x="221" y="64"/>
                  </a:cubicBezTo>
                  <a:cubicBezTo>
                    <a:pt x="222" y="64"/>
                    <a:pt x="222" y="65"/>
                    <a:pt x="222" y="66"/>
                  </a:cubicBezTo>
                  <a:cubicBezTo>
                    <a:pt x="222" y="66"/>
                    <a:pt x="222" y="66"/>
                    <a:pt x="222" y="66"/>
                  </a:cubicBezTo>
                  <a:cubicBezTo>
                    <a:pt x="223" y="66"/>
                    <a:pt x="223" y="67"/>
                    <a:pt x="223" y="68"/>
                  </a:cubicBezTo>
                  <a:cubicBezTo>
                    <a:pt x="223" y="68"/>
                    <a:pt x="223" y="68"/>
                    <a:pt x="223" y="68"/>
                  </a:cubicBezTo>
                  <a:cubicBezTo>
                    <a:pt x="223" y="68"/>
                    <a:pt x="223" y="69"/>
                    <a:pt x="223" y="69"/>
                  </a:cubicBezTo>
                  <a:cubicBezTo>
                    <a:pt x="222" y="69"/>
                    <a:pt x="223" y="71"/>
                    <a:pt x="221" y="71"/>
                  </a:cubicBezTo>
                  <a:cubicBezTo>
                    <a:pt x="221" y="70"/>
                    <a:pt x="220" y="69"/>
                    <a:pt x="220" y="70"/>
                  </a:cubicBezTo>
                  <a:cubicBezTo>
                    <a:pt x="220" y="71"/>
                    <a:pt x="220" y="71"/>
                    <a:pt x="219" y="71"/>
                  </a:cubicBezTo>
                  <a:cubicBezTo>
                    <a:pt x="220" y="72"/>
                    <a:pt x="219" y="72"/>
                    <a:pt x="218" y="72"/>
                  </a:cubicBezTo>
                  <a:cubicBezTo>
                    <a:pt x="218" y="72"/>
                    <a:pt x="218" y="72"/>
                    <a:pt x="218" y="72"/>
                  </a:cubicBezTo>
                  <a:cubicBezTo>
                    <a:pt x="218" y="72"/>
                    <a:pt x="218" y="72"/>
                    <a:pt x="218"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6" y="72"/>
                    <a:pt x="216" y="72"/>
                    <a:pt x="216" y="72"/>
                  </a:cubicBezTo>
                  <a:cubicBezTo>
                    <a:pt x="215" y="72"/>
                    <a:pt x="214" y="72"/>
                    <a:pt x="214" y="70"/>
                  </a:cubicBezTo>
                  <a:cubicBezTo>
                    <a:pt x="214" y="70"/>
                    <a:pt x="214" y="70"/>
                    <a:pt x="214" y="70"/>
                  </a:cubicBezTo>
                  <a:cubicBezTo>
                    <a:pt x="214" y="70"/>
                    <a:pt x="214" y="70"/>
                    <a:pt x="214" y="70"/>
                  </a:cubicBezTo>
                  <a:cubicBezTo>
                    <a:pt x="214" y="69"/>
                    <a:pt x="214" y="69"/>
                    <a:pt x="214" y="69"/>
                  </a:cubicBezTo>
                  <a:cubicBezTo>
                    <a:pt x="213" y="69"/>
                    <a:pt x="213" y="69"/>
                    <a:pt x="213" y="68"/>
                  </a:cubicBezTo>
                  <a:cubicBezTo>
                    <a:pt x="213" y="68"/>
                    <a:pt x="213" y="68"/>
                    <a:pt x="213" y="68"/>
                  </a:cubicBezTo>
                  <a:cubicBezTo>
                    <a:pt x="212" y="68"/>
                    <a:pt x="212" y="67"/>
                    <a:pt x="212" y="67"/>
                  </a:cubicBezTo>
                  <a:cubicBezTo>
                    <a:pt x="212" y="67"/>
                    <a:pt x="212" y="67"/>
                    <a:pt x="211" y="67"/>
                  </a:cubicBezTo>
                  <a:cubicBezTo>
                    <a:pt x="211" y="66"/>
                    <a:pt x="210" y="66"/>
                    <a:pt x="210" y="65"/>
                  </a:cubicBezTo>
                  <a:cubicBezTo>
                    <a:pt x="209" y="65"/>
                    <a:pt x="209" y="65"/>
                    <a:pt x="209" y="65"/>
                  </a:cubicBezTo>
                  <a:cubicBezTo>
                    <a:pt x="206" y="65"/>
                    <a:pt x="206" y="65"/>
                    <a:pt x="206" y="65"/>
                  </a:cubicBezTo>
                  <a:cubicBezTo>
                    <a:pt x="206" y="65"/>
                    <a:pt x="206" y="66"/>
                    <a:pt x="206" y="66"/>
                  </a:cubicBezTo>
                  <a:cubicBezTo>
                    <a:pt x="206" y="66"/>
                    <a:pt x="206" y="66"/>
                    <a:pt x="206" y="66"/>
                  </a:cubicBezTo>
                  <a:cubicBezTo>
                    <a:pt x="206" y="66"/>
                    <a:pt x="206" y="66"/>
                    <a:pt x="206" y="66"/>
                  </a:cubicBezTo>
                  <a:cubicBezTo>
                    <a:pt x="206" y="66"/>
                    <a:pt x="206" y="66"/>
                    <a:pt x="206" y="66"/>
                  </a:cubicBezTo>
                  <a:cubicBezTo>
                    <a:pt x="205" y="66"/>
                    <a:pt x="205" y="66"/>
                    <a:pt x="205" y="66"/>
                  </a:cubicBezTo>
                  <a:cubicBezTo>
                    <a:pt x="205" y="66"/>
                    <a:pt x="205" y="66"/>
                    <a:pt x="205" y="66"/>
                  </a:cubicBezTo>
                  <a:cubicBezTo>
                    <a:pt x="203" y="67"/>
                    <a:pt x="203" y="67"/>
                    <a:pt x="201" y="67"/>
                  </a:cubicBezTo>
                  <a:cubicBezTo>
                    <a:pt x="201" y="67"/>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0" y="68"/>
                  </a:cubicBezTo>
                  <a:cubicBezTo>
                    <a:pt x="199" y="68"/>
                    <a:pt x="199" y="69"/>
                    <a:pt x="198" y="69"/>
                  </a:cubicBezTo>
                  <a:cubicBezTo>
                    <a:pt x="197" y="69"/>
                    <a:pt x="197" y="69"/>
                    <a:pt x="197" y="69"/>
                  </a:cubicBezTo>
                  <a:cubicBezTo>
                    <a:pt x="196" y="69"/>
                    <a:pt x="196" y="68"/>
                    <a:pt x="195" y="68"/>
                  </a:cubicBezTo>
                  <a:cubicBezTo>
                    <a:pt x="193" y="68"/>
                    <a:pt x="194" y="70"/>
                    <a:pt x="191" y="69"/>
                  </a:cubicBezTo>
                  <a:cubicBezTo>
                    <a:pt x="191" y="69"/>
                    <a:pt x="191" y="70"/>
                    <a:pt x="191" y="71"/>
                  </a:cubicBezTo>
                  <a:cubicBezTo>
                    <a:pt x="190" y="71"/>
                    <a:pt x="189" y="71"/>
                    <a:pt x="189" y="72"/>
                  </a:cubicBezTo>
                  <a:cubicBezTo>
                    <a:pt x="189" y="74"/>
                    <a:pt x="189" y="74"/>
                    <a:pt x="187" y="74"/>
                  </a:cubicBezTo>
                  <a:cubicBezTo>
                    <a:pt x="187" y="77"/>
                    <a:pt x="187" y="77"/>
                    <a:pt x="187" y="77"/>
                  </a:cubicBezTo>
                  <a:cubicBezTo>
                    <a:pt x="187" y="77"/>
                    <a:pt x="187" y="78"/>
                    <a:pt x="186" y="78"/>
                  </a:cubicBezTo>
                  <a:cubicBezTo>
                    <a:pt x="184" y="78"/>
                    <a:pt x="184" y="76"/>
                    <a:pt x="184" y="76"/>
                  </a:cubicBezTo>
                  <a:cubicBezTo>
                    <a:pt x="184" y="74"/>
                    <a:pt x="182" y="75"/>
                    <a:pt x="182" y="73"/>
                  </a:cubicBezTo>
                  <a:cubicBezTo>
                    <a:pt x="181" y="73"/>
                    <a:pt x="181" y="72"/>
                    <a:pt x="181" y="72"/>
                  </a:cubicBezTo>
                  <a:cubicBezTo>
                    <a:pt x="181" y="71"/>
                    <a:pt x="180" y="72"/>
                    <a:pt x="180" y="72"/>
                  </a:cubicBezTo>
                  <a:cubicBezTo>
                    <a:pt x="180" y="71"/>
                    <a:pt x="181" y="69"/>
                    <a:pt x="180" y="69"/>
                  </a:cubicBezTo>
                  <a:cubicBezTo>
                    <a:pt x="179" y="70"/>
                    <a:pt x="179" y="69"/>
                    <a:pt x="179" y="69"/>
                  </a:cubicBezTo>
                  <a:cubicBezTo>
                    <a:pt x="178" y="69"/>
                    <a:pt x="178" y="70"/>
                    <a:pt x="177" y="70"/>
                  </a:cubicBezTo>
                  <a:cubicBezTo>
                    <a:pt x="177" y="70"/>
                    <a:pt x="176" y="71"/>
                    <a:pt x="176" y="72"/>
                  </a:cubicBezTo>
                  <a:cubicBezTo>
                    <a:pt x="174" y="71"/>
                    <a:pt x="174" y="73"/>
                    <a:pt x="173" y="74"/>
                  </a:cubicBezTo>
                  <a:cubicBezTo>
                    <a:pt x="173" y="76"/>
                    <a:pt x="172" y="78"/>
                    <a:pt x="172" y="80"/>
                  </a:cubicBezTo>
                  <a:cubicBezTo>
                    <a:pt x="170" y="80"/>
                    <a:pt x="168" y="79"/>
                    <a:pt x="166" y="78"/>
                  </a:cubicBezTo>
                  <a:cubicBezTo>
                    <a:pt x="165" y="77"/>
                    <a:pt x="164" y="76"/>
                    <a:pt x="164" y="74"/>
                  </a:cubicBezTo>
                  <a:cubicBezTo>
                    <a:pt x="164" y="74"/>
                    <a:pt x="164" y="74"/>
                    <a:pt x="164" y="74"/>
                  </a:cubicBezTo>
                  <a:cubicBezTo>
                    <a:pt x="163" y="74"/>
                    <a:pt x="163" y="74"/>
                    <a:pt x="163" y="74"/>
                  </a:cubicBezTo>
                  <a:cubicBezTo>
                    <a:pt x="163" y="74"/>
                    <a:pt x="163" y="74"/>
                    <a:pt x="163" y="74"/>
                  </a:cubicBezTo>
                  <a:cubicBezTo>
                    <a:pt x="163" y="74"/>
                    <a:pt x="163" y="74"/>
                    <a:pt x="163" y="74"/>
                  </a:cubicBezTo>
                  <a:cubicBezTo>
                    <a:pt x="162" y="74"/>
                    <a:pt x="162" y="74"/>
                    <a:pt x="162" y="74"/>
                  </a:cubicBezTo>
                  <a:cubicBezTo>
                    <a:pt x="162" y="74"/>
                    <a:pt x="162" y="74"/>
                    <a:pt x="162" y="74"/>
                  </a:cubicBezTo>
                  <a:cubicBezTo>
                    <a:pt x="162" y="74"/>
                    <a:pt x="162" y="74"/>
                    <a:pt x="162" y="74"/>
                  </a:cubicBezTo>
                  <a:cubicBezTo>
                    <a:pt x="161" y="74"/>
                    <a:pt x="161" y="74"/>
                    <a:pt x="161" y="74"/>
                  </a:cubicBezTo>
                  <a:cubicBezTo>
                    <a:pt x="161" y="74"/>
                    <a:pt x="161" y="74"/>
                    <a:pt x="161" y="74"/>
                  </a:cubicBezTo>
                  <a:cubicBezTo>
                    <a:pt x="161" y="74"/>
                    <a:pt x="160" y="75"/>
                    <a:pt x="160" y="75"/>
                  </a:cubicBezTo>
                  <a:cubicBezTo>
                    <a:pt x="160" y="75"/>
                    <a:pt x="160" y="75"/>
                    <a:pt x="160" y="75"/>
                  </a:cubicBezTo>
                  <a:cubicBezTo>
                    <a:pt x="160" y="75"/>
                    <a:pt x="160" y="75"/>
                    <a:pt x="160" y="75"/>
                  </a:cubicBezTo>
                  <a:cubicBezTo>
                    <a:pt x="159" y="76"/>
                    <a:pt x="159"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5" y="75"/>
                    <a:pt x="153" y="75"/>
                    <a:pt x="153" y="73"/>
                  </a:cubicBezTo>
                  <a:cubicBezTo>
                    <a:pt x="152" y="74"/>
                    <a:pt x="150" y="75"/>
                    <a:pt x="150" y="76"/>
                  </a:cubicBezTo>
                  <a:cubicBezTo>
                    <a:pt x="147" y="76"/>
                    <a:pt x="147" y="77"/>
                    <a:pt x="145" y="77"/>
                  </a:cubicBezTo>
                  <a:cubicBezTo>
                    <a:pt x="145" y="77"/>
                    <a:pt x="145" y="78"/>
                    <a:pt x="144" y="78"/>
                  </a:cubicBezTo>
                  <a:cubicBezTo>
                    <a:pt x="144" y="79"/>
                    <a:pt x="143" y="79"/>
                    <a:pt x="143" y="80"/>
                  </a:cubicBezTo>
                  <a:cubicBezTo>
                    <a:pt x="144" y="82"/>
                    <a:pt x="142" y="81"/>
                    <a:pt x="142" y="83"/>
                  </a:cubicBezTo>
                  <a:cubicBezTo>
                    <a:pt x="142" y="83"/>
                    <a:pt x="141" y="83"/>
                    <a:pt x="141" y="83"/>
                  </a:cubicBezTo>
                  <a:cubicBezTo>
                    <a:pt x="140" y="83"/>
                    <a:pt x="139" y="83"/>
                    <a:pt x="138" y="82"/>
                  </a:cubicBezTo>
                  <a:cubicBezTo>
                    <a:pt x="138" y="82"/>
                    <a:pt x="138" y="81"/>
                    <a:pt x="138" y="81"/>
                  </a:cubicBezTo>
                  <a:cubicBezTo>
                    <a:pt x="137" y="79"/>
                    <a:pt x="140" y="80"/>
                    <a:pt x="139" y="78"/>
                  </a:cubicBezTo>
                  <a:cubicBezTo>
                    <a:pt x="138" y="76"/>
                    <a:pt x="135" y="76"/>
                    <a:pt x="132" y="75"/>
                  </a:cubicBezTo>
                  <a:cubicBezTo>
                    <a:pt x="132" y="78"/>
                    <a:pt x="132" y="78"/>
                    <a:pt x="132" y="78"/>
                  </a:cubicBezTo>
                  <a:cubicBezTo>
                    <a:pt x="131" y="79"/>
                    <a:pt x="130" y="80"/>
                    <a:pt x="130" y="81"/>
                  </a:cubicBezTo>
                  <a:cubicBezTo>
                    <a:pt x="125" y="81"/>
                    <a:pt x="125" y="81"/>
                    <a:pt x="125" y="81"/>
                  </a:cubicBezTo>
                  <a:cubicBezTo>
                    <a:pt x="124" y="79"/>
                    <a:pt x="122" y="78"/>
                    <a:pt x="122" y="75"/>
                  </a:cubicBezTo>
                  <a:cubicBezTo>
                    <a:pt x="111" y="76"/>
                    <a:pt x="101" y="73"/>
                    <a:pt x="91" y="74"/>
                  </a:cubicBezTo>
                  <a:cubicBezTo>
                    <a:pt x="90" y="75"/>
                    <a:pt x="90" y="73"/>
                    <a:pt x="90" y="72"/>
                  </a:cubicBezTo>
                  <a:cubicBezTo>
                    <a:pt x="89" y="72"/>
                    <a:pt x="88" y="72"/>
                    <a:pt x="88" y="71"/>
                  </a:cubicBezTo>
                  <a:cubicBezTo>
                    <a:pt x="86" y="72"/>
                    <a:pt x="83" y="72"/>
                    <a:pt x="81" y="73"/>
                  </a:cubicBezTo>
                  <a:cubicBezTo>
                    <a:pt x="79" y="73"/>
                    <a:pt x="79" y="73"/>
                    <a:pt x="78" y="74"/>
                  </a:cubicBezTo>
                  <a:cubicBezTo>
                    <a:pt x="75" y="74"/>
                    <a:pt x="71" y="73"/>
                    <a:pt x="67" y="74"/>
                  </a:cubicBezTo>
                  <a:cubicBezTo>
                    <a:pt x="65" y="73"/>
                    <a:pt x="66" y="76"/>
                    <a:pt x="63" y="76"/>
                  </a:cubicBezTo>
                  <a:cubicBezTo>
                    <a:pt x="62" y="77"/>
                    <a:pt x="60" y="76"/>
                    <a:pt x="60" y="77"/>
                  </a:cubicBezTo>
                  <a:cubicBezTo>
                    <a:pt x="59" y="77"/>
                    <a:pt x="59" y="77"/>
                    <a:pt x="58" y="77"/>
                  </a:cubicBezTo>
                  <a:cubicBezTo>
                    <a:pt x="57" y="77"/>
                    <a:pt x="57" y="78"/>
                    <a:pt x="56" y="78"/>
                  </a:cubicBezTo>
                  <a:cubicBezTo>
                    <a:pt x="55" y="78"/>
                    <a:pt x="55" y="78"/>
                    <a:pt x="54" y="78"/>
                  </a:cubicBezTo>
                  <a:cubicBezTo>
                    <a:pt x="54" y="79"/>
                    <a:pt x="53" y="79"/>
                    <a:pt x="53" y="80"/>
                  </a:cubicBezTo>
                  <a:cubicBezTo>
                    <a:pt x="52" y="80"/>
                    <a:pt x="50" y="79"/>
                    <a:pt x="50" y="80"/>
                  </a:cubicBezTo>
                  <a:cubicBezTo>
                    <a:pt x="50" y="80"/>
                    <a:pt x="50" y="81"/>
                    <a:pt x="50" y="81"/>
                  </a:cubicBezTo>
                  <a:cubicBezTo>
                    <a:pt x="49" y="81"/>
                    <a:pt x="47" y="80"/>
                    <a:pt x="46" y="81"/>
                  </a:cubicBezTo>
                  <a:cubicBezTo>
                    <a:pt x="46" y="81"/>
                    <a:pt x="47" y="81"/>
                    <a:pt x="46" y="81"/>
                  </a:cubicBezTo>
                  <a:cubicBezTo>
                    <a:pt x="45" y="81"/>
                    <a:pt x="44" y="81"/>
                    <a:pt x="43" y="81"/>
                  </a:cubicBezTo>
                  <a:cubicBezTo>
                    <a:pt x="42" y="81"/>
                    <a:pt x="42" y="82"/>
                    <a:pt x="42" y="83"/>
                  </a:cubicBezTo>
                  <a:cubicBezTo>
                    <a:pt x="42" y="85"/>
                    <a:pt x="43" y="85"/>
                    <a:pt x="43" y="86"/>
                  </a:cubicBezTo>
                  <a:cubicBezTo>
                    <a:pt x="42" y="86"/>
                    <a:pt x="42" y="87"/>
                    <a:pt x="42" y="88"/>
                  </a:cubicBezTo>
                  <a:cubicBezTo>
                    <a:pt x="42" y="88"/>
                    <a:pt x="42" y="89"/>
                    <a:pt x="42" y="90"/>
                  </a:cubicBezTo>
                  <a:cubicBezTo>
                    <a:pt x="40" y="89"/>
                    <a:pt x="41" y="92"/>
                    <a:pt x="39" y="91"/>
                  </a:cubicBezTo>
                  <a:cubicBezTo>
                    <a:pt x="39" y="93"/>
                    <a:pt x="37" y="92"/>
                    <a:pt x="37" y="93"/>
                  </a:cubicBezTo>
                  <a:cubicBezTo>
                    <a:pt x="35" y="93"/>
                    <a:pt x="35" y="94"/>
                    <a:pt x="33" y="94"/>
                  </a:cubicBezTo>
                  <a:cubicBezTo>
                    <a:pt x="33" y="95"/>
                    <a:pt x="33" y="95"/>
                    <a:pt x="33" y="96"/>
                  </a:cubicBezTo>
                  <a:cubicBezTo>
                    <a:pt x="32" y="96"/>
                    <a:pt x="31" y="96"/>
                    <a:pt x="31" y="97"/>
                  </a:cubicBezTo>
                  <a:cubicBezTo>
                    <a:pt x="27" y="96"/>
                    <a:pt x="25" y="99"/>
                    <a:pt x="22" y="100"/>
                  </a:cubicBezTo>
                  <a:cubicBezTo>
                    <a:pt x="22" y="101"/>
                    <a:pt x="23" y="101"/>
                    <a:pt x="24" y="101"/>
                  </a:cubicBezTo>
                  <a:cubicBezTo>
                    <a:pt x="24" y="103"/>
                    <a:pt x="24" y="104"/>
                    <a:pt x="26" y="104"/>
                  </a:cubicBezTo>
                  <a:cubicBezTo>
                    <a:pt x="26" y="106"/>
                    <a:pt x="26" y="108"/>
                    <a:pt x="26" y="110"/>
                  </a:cubicBezTo>
                  <a:cubicBezTo>
                    <a:pt x="26" y="113"/>
                    <a:pt x="28" y="113"/>
                    <a:pt x="29" y="115"/>
                  </a:cubicBezTo>
                  <a:cubicBezTo>
                    <a:pt x="31" y="115"/>
                    <a:pt x="30" y="118"/>
                    <a:pt x="33" y="118"/>
                  </a:cubicBezTo>
                  <a:cubicBezTo>
                    <a:pt x="33" y="120"/>
                    <a:pt x="35" y="121"/>
                    <a:pt x="35" y="123"/>
                  </a:cubicBezTo>
                  <a:cubicBezTo>
                    <a:pt x="36" y="125"/>
                    <a:pt x="38" y="125"/>
                    <a:pt x="38" y="127"/>
                  </a:cubicBezTo>
                  <a:cubicBezTo>
                    <a:pt x="39" y="127"/>
                    <a:pt x="41" y="127"/>
                    <a:pt x="42" y="128"/>
                  </a:cubicBezTo>
                  <a:cubicBezTo>
                    <a:pt x="41" y="129"/>
                    <a:pt x="40" y="128"/>
                    <a:pt x="40" y="129"/>
                  </a:cubicBezTo>
                  <a:cubicBezTo>
                    <a:pt x="39" y="129"/>
                    <a:pt x="39" y="131"/>
                    <a:pt x="38" y="131"/>
                  </a:cubicBezTo>
                  <a:cubicBezTo>
                    <a:pt x="39" y="134"/>
                    <a:pt x="40" y="137"/>
                    <a:pt x="43" y="137"/>
                  </a:cubicBezTo>
                  <a:cubicBezTo>
                    <a:pt x="43" y="140"/>
                    <a:pt x="43" y="142"/>
                    <a:pt x="42" y="145"/>
                  </a:cubicBezTo>
                  <a:cubicBezTo>
                    <a:pt x="42" y="145"/>
                    <a:pt x="42" y="145"/>
                    <a:pt x="41" y="145"/>
                  </a:cubicBezTo>
                  <a:cubicBezTo>
                    <a:pt x="41" y="145"/>
                    <a:pt x="41" y="145"/>
                    <a:pt x="41" y="145"/>
                  </a:cubicBezTo>
                  <a:cubicBezTo>
                    <a:pt x="41" y="145"/>
                    <a:pt x="41" y="145"/>
                    <a:pt x="40" y="145"/>
                  </a:cubicBezTo>
                  <a:cubicBezTo>
                    <a:pt x="40" y="145"/>
                    <a:pt x="40" y="146"/>
                    <a:pt x="40" y="146"/>
                  </a:cubicBezTo>
                  <a:cubicBezTo>
                    <a:pt x="40" y="146"/>
                    <a:pt x="39" y="146"/>
                    <a:pt x="39" y="146"/>
                  </a:cubicBezTo>
                  <a:cubicBezTo>
                    <a:pt x="39" y="146"/>
                    <a:pt x="39" y="146"/>
                    <a:pt x="38" y="146"/>
                  </a:cubicBezTo>
                  <a:cubicBezTo>
                    <a:pt x="38" y="146"/>
                    <a:pt x="38" y="146"/>
                    <a:pt x="38" y="146"/>
                  </a:cubicBezTo>
                  <a:cubicBezTo>
                    <a:pt x="38" y="146"/>
                    <a:pt x="38" y="146"/>
                    <a:pt x="38" y="146"/>
                  </a:cubicBezTo>
                  <a:cubicBezTo>
                    <a:pt x="38" y="146"/>
                    <a:pt x="38" y="146"/>
                    <a:pt x="38" y="146"/>
                  </a:cubicBezTo>
                  <a:cubicBezTo>
                    <a:pt x="37" y="147"/>
                    <a:pt x="36" y="146"/>
                    <a:pt x="34" y="148"/>
                  </a:cubicBezTo>
                  <a:cubicBezTo>
                    <a:pt x="34" y="148"/>
                    <a:pt x="34" y="148"/>
                    <a:pt x="34" y="148"/>
                  </a:cubicBezTo>
                  <a:cubicBezTo>
                    <a:pt x="34" y="148"/>
                    <a:pt x="34" y="149"/>
                    <a:pt x="33" y="149"/>
                  </a:cubicBezTo>
                  <a:cubicBezTo>
                    <a:pt x="33" y="149"/>
                    <a:pt x="33" y="150"/>
                    <a:pt x="33" y="150"/>
                  </a:cubicBezTo>
                  <a:cubicBezTo>
                    <a:pt x="33" y="150"/>
                    <a:pt x="33" y="150"/>
                    <a:pt x="33" y="150"/>
                  </a:cubicBezTo>
                  <a:cubicBezTo>
                    <a:pt x="33" y="150"/>
                    <a:pt x="33" y="150"/>
                    <a:pt x="33" y="150"/>
                  </a:cubicBezTo>
                  <a:cubicBezTo>
                    <a:pt x="33" y="150"/>
                    <a:pt x="33" y="151"/>
                    <a:pt x="33" y="152"/>
                  </a:cubicBezTo>
                  <a:cubicBezTo>
                    <a:pt x="33" y="152"/>
                    <a:pt x="32" y="152"/>
                    <a:pt x="32" y="152"/>
                  </a:cubicBezTo>
                  <a:cubicBezTo>
                    <a:pt x="32" y="153"/>
                    <a:pt x="31" y="154"/>
                    <a:pt x="31" y="155"/>
                  </a:cubicBezTo>
                  <a:cubicBezTo>
                    <a:pt x="31" y="155"/>
                    <a:pt x="31" y="155"/>
                    <a:pt x="31" y="155"/>
                  </a:cubicBezTo>
                  <a:cubicBezTo>
                    <a:pt x="31" y="157"/>
                    <a:pt x="30" y="157"/>
                    <a:pt x="29" y="159"/>
                  </a:cubicBezTo>
                  <a:cubicBezTo>
                    <a:pt x="29" y="160"/>
                    <a:pt x="28" y="160"/>
                    <a:pt x="28" y="161"/>
                  </a:cubicBezTo>
                  <a:cubicBezTo>
                    <a:pt x="26" y="161"/>
                    <a:pt x="27" y="164"/>
                    <a:pt x="26" y="163"/>
                  </a:cubicBezTo>
                  <a:cubicBezTo>
                    <a:pt x="25" y="164"/>
                    <a:pt x="25" y="165"/>
                    <a:pt x="23" y="166"/>
                  </a:cubicBezTo>
                  <a:cubicBezTo>
                    <a:pt x="24" y="167"/>
                    <a:pt x="22" y="168"/>
                    <a:pt x="22" y="169"/>
                  </a:cubicBezTo>
                  <a:cubicBezTo>
                    <a:pt x="21" y="170"/>
                    <a:pt x="21" y="172"/>
                    <a:pt x="20" y="172"/>
                  </a:cubicBezTo>
                  <a:cubicBezTo>
                    <a:pt x="21" y="174"/>
                    <a:pt x="19" y="174"/>
                    <a:pt x="19" y="175"/>
                  </a:cubicBezTo>
                  <a:cubicBezTo>
                    <a:pt x="19" y="177"/>
                    <a:pt x="18" y="177"/>
                    <a:pt x="17" y="179"/>
                  </a:cubicBezTo>
                  <a:cubicBezTo>
                    <a:pt x="15" y="179"/>
                    <a:pt x="16" y="183"/>
                    <a:pt x="14" y="183"/>
                  </a:cubicBezTo>
                  <a:cubicBezTo>
                    <a:pt x="14" y="184"/>
                    <a:pt x="14" y="184"/>
                    <a:pt x="13" y="184"/>
                  </a:cubicBezTo>
                  <a:cubicBezTo>
                    <a:pt x="13" y="187"/>
                    <a:pt x="11" y="188"/>
                    <a:pt x="10" y="191"/>
                  </a:cubicBezTo>
                  <a:cubicBezTo>
                    <a:pt x="10" y="194"/>
                    <a:pt x="10" y="197"/>
                    <a:pt x="12" y="198"/>
                  </a:cubicBezTo>
                  <a:cubicBezTo>
                    <a:pt x="12" y="202"/>
                    <a:pt x="12" y="202"/>
                    <a:pt x="12" y="202"/>
                  </a:cubicBezTo>
                  <a:cubicBezTo>
                    <a:pt x="12" y="204"/>
                    <a:pt x="12" y="204"/>
                    <a:pt x="12" y="206"/>
                  </a:cubicBezTo>
                  <a:cubicBezTo>
                    <a:pt x="12" y="206"/>
                    <a:pt x="13" y="206"/>
                    <a:pt x="13" y="207"/>
                  </a:cubicBezTo>
                  <a:cubicBezTo>
                    <a:pt x="13" y="208"/>
                    <a:pt x="13" y="209"/>
                    <a:pt x="13" y="209"/>
                  </a:cubicBezTo>
                  <a:cubicBezTo>
                    <a:pt x="13" y="210"/>
                    <a:pt x="14" y="210"/>
                    <a:pt x="14" y="210"/>
                  </a:cubicBezTo>
                  <a:cubicBezTo>
                    <a:pt x="14" y="211"/>
                    <a:pt x="14" y="211"/>
                    <a:pt x="14" y="212"/>
                  </a:cubicBezTo>
                  <a:cubicBezTo>
                    <a:pt x="15" y="214"/>
                    <a:pt x="17" y="214"/>
                    <a:pt x="18" y="215"/>
                  </a:cubicBezTo>
                  <a:cubicBezTo>
                    <a:pt x="18" y="216"/>
                    <a:pt x="18" y="216"/>
                    <a:pt x="18" y="216"/>
                  </a:cubicBezTo>
                  <a:cubicBezTo>
                    <a:pt x="15" y="216"/>
                    <a:pt x="15" y="215"/>
                    <a:pt x="12" y="215"/>
                  </a:cubicBezTo>
                  <a:cubicBezTo>
                    <a:pt x="12" y="215"/>
                    <a:pt x="12" y="215"/>
                    <a:pt x="12" y="215"/>
                  </a:cubicBezTo>
                  <a:cubicBezTo>
                    <a:pt x="10" y="216"/>
                    <a:pt x="10" y="218"/>
                    <a:pt x="10" y="220"/>
                  </a:cubicBezTo>
                  <a:cubicBezTo>
                    <a:pt x="9" y="220"/>
                    <a:pt x="9" y="221"/>
                    <a:pt x="9" y="221"/>
                  </a:cubicBezTo>
                  <a:cubicBezTo>
                    <a:pt x="9" y="222"/>
                    <a:pt x="9" y="222"/>
                    <a:pt x="9" y="223"/>
                  </a:cubicBezTo>
                  <a:cubicBezTo>
                    <a:pt x="9" y="223"/>
                    <a:pt x="8" y="223"/>
                    <a:pt x="8" y="223"/>
                  </a:cubicBezTo>
                  <a:cubicBezTo>
                    <a:pt x="8" y="224"/>
                    <a:pt x="7" y="224"/>
                    <a:pt x="7" y="225"/>
                  </a:cubicBezTo>
                  <a:cubicBezTo>
                    <a:pt x="6" y="225"/>
                    <a:pt x="7" y="227"/>
                    <a:pt x="5" y="227"/>
                  </a:cubicBezTo>
                  <a:cubicBezTo>
                    <a:pt x="5" y="227"/>
                    <a:pt x="5" y="227"/>
                    <a:pt x="5" y="228"/>
                  </a:cubicBezTo>
                  <a:cubicBezTo>
                    <a:pt x="7" y="228"/>
                    <a:pt x="7" y="230"/>
                    <a:pt x="7" y="232"/>
                  </a:cubicBezTo>
                  <a:cubicBezTo>
                    <a:pt x="6" y="234"/>
                    <a:pt x="5" y="234"/>
                    <a:pt x="5" y="236"/>
                  </a:cubicBezTo>
                  <a:cubicBezTo>
                    <a:pt x="4" y="236"/>
                    <a:pt x="4" y="238"/>
                    <a:pt x="3" y="238"/>
                  </a:cubicBezTo>
                  <a:cubicBezTo>
                    <a:pt x="2" y="240"/>
                    <a:pt x="0" y="239"/>
                    <a:pt x="1" y="241"/>
                  </a:cubicBezTo>
                  <a:cubicBezTo>
                    <a:pt x="1" y="244"/>
                    <a:pt x="0" y="248"/>
                    <a:pt x="1" y="249"/>
                  </a:cubicBezTo>
                  <a:cubicBezTo>
                    <a:pt x="1" y="249"/>
                    <a:pt x="2" y="249"/>
                    <a:pt x="2" y="249"/>
                  </a:cubicBezTo>
                  <a:cubicBezTo>
                    <a:pt x="4" y="249"/>
                    <a:pt x="5" y="251"/>
                    <a:pt x="5" y="253"/>
                  </a:cubicBezTo>
                  <a:cubicBezTo>
                    <a:pt x="8" y="254"/>
                    <a:pt x="9" y="255"/>
                    <a:pt x="12" y="256"/>
                  </a:cubicBezTo>
                  <a:cubicBezTo>
                    <a:pt x="12" y="258"/>
                    <a:pt x="13" y="260"/>
                    <a:pt x="14" y="261"/>
                  </a:cubicBezTo>
                  <a:cubicBezTo>
                    <a:pt x="17" y="261"/>
                    <a:pt x="17" y="262"/>
                    <a:pt x="20" y="262"/>
                  </a:cubicBezTo>
                  <a:cubicBezTo>
                    <a:pt x="20" y="263"/>
                    <a:pt x="22" y="263"/>
                    <a:pt x="22" y="264"/>
                  </a:cubicBezTo>
                  <a:cubicBezTo>
                    <a:pt x="22" y="266"/>
                    <a:pt x="25" y="265"/>
                    <a:pt x="26" y="265"/>
                  </a:cubicBezTo>
                  <a:cubicBezTo>
                    <a:pt x="27" y="265"/>
                    <a:pt x="26" y="262"/>
                    <a:pt x="29" y="262"/>
                  </a:cubicBezTo>
                  <a:cubicBezTo>
                    <a:pt x="29" y="262"/>
                    <a:pt x="29" y="262"/>
                    <a:pt x="30" y="262"/>
                  </a:cubicBezTo>
                  <a:cubicBezTo>
                    <a:pt x="30" y="260"/>
                    <a:pt x="32" y="261"/>
                    <a:pt x="31" y="259"/>
                  </a:cubicBezTo>
                  <a:cubicBezTo>
                    <a:pt x="31" y="258"/>
                    <a:pt x="31" y="258"/>
                    <a:pt x="32" y="258"/>
                  </a:cubicBezTo>
                  <a:cubicBezTo>
                    <a:pt x="33" y="258"/>
                    <a:pt x="35" y="258"/>
                    <a:pt x="35" y="258"/>
                  </a:cubicBezTo>
                  <a:cubicBezTo>
                    <a:pt x="35" y="259"/>
                    <a:pt x="38" y="258"/>
                    <a:pt x="37" y="260"/>
                  </a:cubicBezTo>
                  <a:cubicBezTo>
                    <a:pt x="38" y="260"/>
                    <a:pt x="38" y="260"/>
                    <a:pt x="39" y="260"/>
                  </a:cubicBezTo>
                  <a:cubicBezTo>
                    <a:pt x="39" y="260"/>
                    <a:pt x="40" y="260"/>
                    <a:pt x="40" y="261"/>
                  </a:cubicBezTo>
                  <a:cubicBezTo>
                    <a:pt x="41" y="261"/>
                    <a:pt x="41" y="261"/>
                    <a:pt x="42" y="261"/>
                  </a:cubicBezTo>
                  <a:cubicBezTo>
                    <a:pt x="42" y="260"/>
                    <a:pt x="43" y="260"/>
                    <a:pt x="44" y="260"/>
                  </a:cubicBezTo>
                  <a:cubicBezTo>
                    <a:pt x="47" y="260"/>
                    <a:pt x="48" y="258"/>
                    <a:pt x="51" y="258"/>
                  </a:cubicBezTo>
                  <a:cubicBezTo>
                    <a:pt x="53" y="259"/>
                    <a:pt x="56" y="259"/>
                    <a:pt x="58" y="259"/>
                  </a:cubicBezTo>
                  <a:cubicBezTo>
                    <a:pt x="60" y="260"/>
                    <a:pt x="62" y="261"/>
                    <a:pt x="65" y="260"/>
                  </a:cubicBezTo>
                  <a:cubicBezTo>
                    <a:pt x="66" y="261"/>
                    <a:pt x="66" y="260"/>
                    <a:pt x="66" y="260"/>
                  </a:cubicBezTo>
                  <a:cubicBezTo>
                    <a:pt x="66" y="259"/>
                    <a:pt x="67" y="260"/>
                    <a:pt x="67" y="260"/>
                  </a:cubicBezTo>
                  <a:cubicBezTo>
                    <a:pt x="67" y="260"/>
                    <a:pt x="67" y="259"/>
                    <a:pt x="67" y="259"/>
                  </a:cubicBezTo>
                  <a:cubicBezTo>
                    <a:pt x="68" y="259"/>
                    <a:pt x="69" y="259"/>
                    <a:pt x="69" y="259"/>
                  </a:cubicBezTo>
                  <a:cubicBezTo>
                    <a:pt x="70" y="259"/>
                    <a:pt x="69" y="258"/>
                    <a:pt x="69" y="258"/>
                  </a:cubicBezTo>
                  <a:cubicBezTo>
                    <a:pt x="70" y="258"/>
                    <a:pt x="70" y="258"/>
                    <a:pt x="71" y="258"/>
                  </a:cubicBezTo>
                  <a:cubicBezTo>
                    <a:pt x="71" y="258"/>
                    <a:pt x="71" y="258"/>
                    <a:pt x="71" y="258"/>
                  </a:cubicBezTo>
                  <a:cubicBezTo>
                    <a:pt x="72" y="257"/>
                    <a:pt x="74" y="258"/>
                    <a:pt x="74" y="257"/>
                  </a:cubicBezTo>
                  <a:cubicBezTo>
                    <a:pt x="74" y="257"/>
                    <a:pt x="75" y="257"/>
                    <a:pt x="75" y="257"/>
                  </a:cubicBezTo>
                  <a:cubicBezTo>
                    <a:pt x="75" y="257"/>
                    <a:pt x="75" y="257"/>
                    <a:pt x="75" y="257"/>
                  </a:cubicBezTo>
                  <a:cubicBezTo>
                    <a:pt x="75" y="257"/>
                    <a:pt x="75" y="257"/>
                    <a:pt x="75" y="257"/>
                  </a:cubicBezTo>
                  <a:cubicBezTo>
                    <a:pt x="75" y="257"/>
                    <a:pt x="75" y="257"/>
                    <a:pt x="75" y="257"/>
                  </a:cubicBezTo>
                  <a:cubicBezTo>
                    <a:pt x="77" y="257"/>
                    <a:pt x="76" y="259"/>
                    <a:pt x="77" y="259"/>
                  </a:cubicBezTo>
                  <a:cubicBezTo>
                    <a:pt x="77" y="259"/>
                    <a:pt x="77" y="260"/>
                    <a:pt x="77" y="260"/>
                  </a:cubicBezTo>
                  <a:cubicBezTo>
                    <a:pt x="78" y="260"/>
                    <a:pt x="79" y="260"/>
                    <a:pt x="79" y="260"/>
                  </a:cubicBezTo>
                  <a:cubicBezTo>
                    <a:pt x="79" y="260"/>
                    <a:pt x="79" y="260"/>
                    <a:pt x="79" y="261"/>
                  </a:cubicBezTo>
                  <a:cubicBezTo>
                    <a:pt x="80" y="261"/>
                    <a:pt x="80" y="261"/>
                    <a:pt x="81" y="262"/>
                  </a:cubicBezTo>
                  <a:cubicBezTo>
                    <a:pt x="81" y="262"/>
                    <a:pt x="81" y="262"/>
                    <a:pt x="81" y="262"/>
                  </a:cubicBezTo>
                  <a:cubicBezTo>
                    <a:pt x="81" y="262"/>
                    <a:pt x="81" y="262"/>
                    <a:pt x="81" y="262"/>
                  </a:cubicBezTo>
                  <a:cubicBezTo>
                    <a:pt x="81" y="262"/>
                    <a:pt x="81" y="262"/>
                    <a:pt x="81" y="262"/>
                  </a:cubicBezTo>
                  <a:cubicBezTo>
                    <a:pt x="82" y="262"/>
                    <a:pt x="82" y="262"/>
                    <a:pt x="82" y="262"/>
                  </a:cubicBezTo>
                  <a:cubicBezTo>
                    <a:pt x="82" y="262"/>
                    <a:pt x="82" y="262"/>
                    <a:pt x="82" y="262"/>
                  </a:cubicBezTo>
                  <a:cubicBezTo>
                    <a:pt x="82" y="262"/>
                    <a:pt x="82" y="262"/>
                    <a:pt x="82" y="262"/>
                  </a:cubicBezTo>
                  <a:cubicBezTo>
                    <a:pt x="82" y="262"/>
                    <a:pt x="82" y="262"/>
                    <a:pt x="82"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4" y="262"/>
                    <a:pt x="84" y="262"/>
                  </a:cubicBezTo>
                  <a:cubicBezTo>
                    <a:pt x="84" y="262"/>
                    <a:pt x="84" y="262"/>
                    <a:pt x="84" y="262"/>
                  </a:cubicBezTo>
                  <a:cubicBezTo>
                    <a:pt x="84" y="262"/>
                    <a:pt x="84" y="262"/>
                    <a:pt x="84" y="262"/>
                  </a:cubicBezTo>
                  <a:cubicBezTo>
                    <a:pt x="84" y="263"/>
                    <a:pt x="84" y="263"/>
                    <a:pt x="84" y="263"/>
                  </a:cubicBezTo>
                  <a:cubicBezTo>
                    <a:pt x="84" y="263"/>
                    <a:pt x="84" y="263"/>
                    <a:pt x="84" y="263"/>
                  </a:cubicBezTo>
                  <a:cubicBezTo>
                    <a:pt x="84" y="263"/>
                    <a:pt x="84" y="263"/>
                    <a:pt x="84" y="263"/>
                  </a:cubicBezTo>
                  <a:cubicBezTo>
                    <a:pt x="84" y="263"/>
                    <a:pt x="84" y="263"/>
                    <a:pt x="85" y="263"/>
                  </a:cubicBezTo>
                  <a:cubicBezTo>
                    <a:pt x="85" y="263"/>
                    <a:pt x="85" y="263"/>
                    <a:pt x="85" y="263"/>
                  </a:cubicBezTo>
                  <a:cubicBezTo>
                    <a:pt x="85" y="263"/>
                    <a:pt x="85" y="263"/>
                    <a:pt x="85" y="264"/>
                  </a:cubicBezTo>
                  <a:cubicBezTo>
                    <a:pt x="85" y="264"/>
                    <a:pt x="85" y="264"/>
                    <a:pt x="85" y="264"/>
                  </a:cubicBezTo>
                  <a:cubicBezTo>
                    <a:pt x="85" y="264"/>
                    <a:pt x="85" y="264"/>
                    <a:pt x="85" y="264"/>
                  </a:cubicBezTo>
                  <a:cubicBezTo>
                    <a:pt x="85" y="264"/>
                    <a:pt x="85" y="264"/>
                    <a:pt x="85" y="264"/>
                  </a:cubicBezTo>
                  <a:cubicBezTo>
                    <a:pt x="85" y="264"/>
                    <a:pt x="85" y="264"/>
                    <a:pt x="85" y="264"/>
                  </a:cubicBezTo>
                  <a:cubicBezTo>
                    <a:pt x="85" y="264"/>
                    <a:pt x="86" y="264"/>
                    <a:pt x="86" y="264"/>
                  </a:cubicBezTo>
                  <a:cubicBezTo>
                    <a:pt x="86" y="264"/>
                    <a:pt x="86" y="264"/>
                    <a:pt x="86" y="264"/>
                  </a:cubicBezTo>
                  <a:cubicBezTo>
                    <a:pt x="86" y="264"/>
                    <a:pt x="86" y="264"/>
                    <a:pt x="86" y="264"/>
                  </a:cubicBezTo>
                  <a:cubicBezTo>
                    <a:pt x="86" y="264"/>
                    <a:pt x="86" y="264"/>
                    <a:pt x="86" y="264"/>
                  </a:cubicBezTo>
                  <a:cubicBezTo>
                    <a:pt x="86" y="264"/>
                    <a:pt x="86" y="264"/>
                    <a:pt x="86" y="264"/>
                  </a:cubicBezTo>
                  <a:cubicBezTo>
                    <a:pt x="87" y="264"/>
                    <a:pt x="87" y="264"/>
                    <a:pt x="87" y="264"/>
                  </a:cubicBezTo>
                  <a:cubicBezTo>
                    <a:pt x="86" y="267"/>
                    <a:pt x="89" y="265"/>
                    <a:pt x="89" y="267"/>
                  </a:cubicBezTo>
                  <a:cubicBezTo>
                    <a:pt x="90" y="267"/>
                    <a:pt x="90" y="267"/>
                    <a:pt x="91" y="267"/>
                  </a:cubicBezTo>
                  <a:cubicBezTo>
                    <a:pt x="91" y="267"/>
                    <a:pt x="91" y="267"/>
                    <a:pt x="91" y="267"/>
                  </a:cubicBezTo>
                  <a:cubicBezTo>
                    <a:pt x="91" y="266"/>
                    <a:pt x="91" y="266"/>
                    <a:pt x="92" y="266"/>
                  </a:cubicBezTo>
                  <a:cubicBezTo>
                    <a:pt x="92" y="266"/>
                    <a:pt x="94" y="266"/>
                    <a:pt x="94" y="265"/>
                  </a:cubicBezTo>
                  <a:cubicBezTo>
                    <a:pt x="94" y="265"/>
                    <a:pt x="94" y="265"/>
                    <a:pt x="94" y="264"/>
                  </a:cubicBezTo>
                  <a:cubicBezTo>
                    <a:pt x="95" y="264"/>
                    <a:pt x="95" y="264"/>
                    <a:pt x="95" y="264"/>
                  </a:cubicBezTo>
                  <a:cubicBezTo>
                    <a:pt x="95" y="264"/>
                    <a:pt x="95" y="264"/>
                    <a:pt x="95" y="264"/>
                  </a:cubicBezTo>
                  <a:cubicBezTo>
                    <a:pt x="95" y="262"/>
                    <a:pt x="98" y="263"/>
                    <a:pt x="97" y="261"/>
                  </a:cubicBezTo>
                  <a:cubicBezTo>
                    <a:pt x="97" y="261"/>
                    <a:pt x="97" y="261"/>
                    <a:pt x="97" y="261"/>
                  </a:cubicBezTo>
                  <a:cubicBezTo>
                    <a:pt x="98" y="260"/>
                    <a:pt x="100" y="260"/>
                    <a:pt x="100" y="259"/>
                  </a:cubicBezTo>
                  <a:cubicBezTo>
                    <a:pt x="100" y="259"/>
                    <a:pt x="100" y="259"/>
                    <a:pt x="100" y="259"/>
                  </a:cubicBezTo>
                  <a:cubicBezTo>
                    <a:pt x="100" y="259"/>
                    <a:pt x="100" y="259"/>
                    <a:pt x="100" y="259"/>
                  </a:cubicBezTo>
                  <a:cubicBezTo>
                    <a:pt x="100" y="259"/>
                    <a:pt x="100" y="259"/>
                    <a:pt x="100" y="259"/>
                  </a:cubicBezTo>
                  <a:cubicBezTo>
                    <a:pt x="101" y="259"/>
                    <a:pt x="101" y="259"/>
                    <a:pt x="101" y="259"/>
                  </a:cubicBezTo>
                  <a:cubicBezTo>
                    <a:pt x="101" y="258"/>
                    <a:pt x="102" y="258"/>
                    <a:pt x="102" y="258"/>
                  </a:cubicBezTo>
                  <a:cubicBezTo>
                    <a:pt x="102" y="258"/>
                    <a:pt x="102" y="258"/>
                    <a:pt x="103" y="258"/>
                  </a:cubicBezTo>
                  <a:cubicBezTo>
                    <a:pt x="103" y="258"/>
                    <a:pt x="103" y="257"/>
                    <a:pt x="104" y="257"/>
                  </a:cubicBezTo>
                  <a:cubicBezTo>
                    <a:pt x="104" y="257"/>
                    <a:pt x="104" y="257"/>
                    <a:pt x="104" y="257"/>
                  </a:cubicBezTo>
                  <a:cubicBezTo>
                    <a:pt x="105" y="257"/>
                    <a:pt x="105" y="257"/>
                    <a:pt x="106" y="257"/>
                  </a:cubicBezTo>
                  <a:cubicBezTo>
                    <a:pt x="106" y="257"/>
                    <a:pt x="106" y="257"/>
                    <a:pt x="106" y="257"/>
                  </a:cubicBezTo>
                  <a:cubicBezTo>
                    <a:pt x="107" y="256"/>
                    <a:pt x="107" y="256"/>
                    <a:pt x="108" y="256"/>
                  </a:cubicBezTo>
                  <a:cubicBezTo>
                    <a:pt x="108" y="256"/>
                    <a:pt x="108" y="256"/>
                    <a:pt x="109" y="256"/>
                  </a:cubicBezTo>
                  <a:cubicBezTo>
                    <a:pt x="109" y="256"/>
                    <a:pt x="110" y="256"/>
                    <a:pt x="110" y="256"/>
                  </a:cubicBezTo>
                  <a:cubicBezTo>
                    <a:pt x="110" y="255"/>
                    <a:pt x="110" y="255"/>
                    <a:pt x="111" y="255"/>
                  </a:cubicBezTo>
                  <a:cubicBezTo>
                    <a:pt x="111" y="255"/>
                    <a:pt x="112" y="255"/>
                    <a:pt x="112" y="255"/>
                  </a:cubicBezTo>
                  <a:cubicBezTo>
                    <a:pt x="112" y="255"/>
                    <a:pt x="113" y="255"/>
                    <a:pt x="113" y="255"/>
                  </a:cubicBezTo>
                  <a:cubicBezTo>
                    <a:pt x="113" y="255"/>
                    <a:pt x="113" y="255"/>
                    <a:pt x="113" y="255"/>
                  </a:cubicBezTo>
                  <a:cubicBezTo>
                    <a:pt x="113" y="255"/>
                    <a:pt x="113" y="255"/>
                    <a:pt x="113" y="255"/>
                  </a:cubicBezTo>
                  <a:cubicBezTo>
                    <a:pt x="113" y="255"/>
                    <a:pt x="113" y="255"/>
                    <a:pt x="113" y="255"/>
                  </a:cubicBezTo>
                  <a:cubicBezTo>
                    <a:pt x="114" y="255"/>
                    <a:pt x="115" y="255"/>
                    <a:pt x="115" y="255"/>
                  </a:cubicBezTo>
                  <a:cubicBezTo>
                    <a:pt x="115" y="255"/>
                    <a:pt x="115" y="255"/>
                    <a:pt x="115" y="255"/>
                  </a:cubicBezTo>
                  <a:cubicBezTo>
                    <a:pt x="116" y="255"/>
                    <a:pt x="118" y="254"/>
                    <a:pt x="118" y="253"/>
                  </a:cubicBezTo>
                  <a:cubicBezTo>
                    <a:pt x="119" y="253"/>
                    <a:pt x="119" y="253"/>
                    <a:pt x="119" y="253"/>
                  </a:cubicBezTo>
                  <a:cubicBezTo>
                    <a:pt x="119" y="253"/>
                    <a:pt x="120" y="252"/>
                    <a:pt x="120" y="252"/>
                  </a:cubicBezTo>
                  <a:cubicBezTo>
                    <a:pt x="120" y="252"/>
                    <a:pt x="121" y="252"/>
                    <a:pt x="121" y="252"/>
                  </a:cubicBezTo>
                  <a:cubicBezTo>
                    <a:pt x="121" y="252"/>
                    <a:pt x="121" y="252"/>
                    <a:pt x="121" y="252"/>
                  </a:cubicBezTo>
                  <a:cubicBezTo>
                    <a:pt x="121" y="250"/>
                    <a:pt x="123" y="251"/>
                    <a:pt x="123" y="250"/>
                  </a:cubicBezTo>
                  <a:cubicBezTo>
                    <a:pt x="125" y="250"/>
                    <a:pt x="125" y="248"/>
                    <a:pt x="126" y="248"/>
                  </a:cubicBezTo>
                  <a:cubicBezTo>
                    <a:pt x="126" y="245"/>
                    <a:pt x="127" y="244"/>
                    <a:pt x="127" y="241"/>
                  </a:cubicBezTo>
                  <a:cubicBezTo>
                    <a:pt x="128" y="240"/>
                    <a:pt x="128" y="238"/>
                    <a:pt x="130" y="238"/>
                  </a:cubicBezTo>
                  <a:cubicBezTo>
                    <a:pt x="131" y="238"/>
                    <a:pt x="131" y="237"/>
                    <a:pt x="133" y="237"/>
                  </a:cubicBezTo>
                  <a:cubicBezTo>
                    <a:pt x="133" y="236"/>
                    <a:pt x="134" y="236"/>
                    <a:pt x="136" y="236"/>
                  </a:cubicBezTo>
                  <a:cubicBezTo>
                    <a:pt x="136" y="235"/>
                    <a:pt x="137" y="235"/>
                    <a:pt x="137" y="235"/>
                  </a:cubicBezTo>
                  <a:cubicBezTo>
                    <a:pt x="137" y="234"/>
                    <a:pt x="139" y="234"/>
                    <a:pt x="139" y="233"/>
                  </a:cubicBezTo>
                  <a:cubicBezTo>
                    <a:pt x="140" y="232"/>
                    <a:pt x="141" y="232"/>
                    <a:pt x="142" y="232"/>
                  </a:cubicBezTo>
                  <a:cubicBezTo>
                    <a:pt x="142" y="231"/>
                    <a:pt x="142" y="230"/>
                    <a:pt x="141" y="230"/>
                  </a:cubicBezTo>
                  <a:cubicBezTo>
                    <a:pt x="141" y="229"/>
                    <a:pt x="140" y="228"/>
                    <a:pt x="141" y="228"/>
                  </a:cubicBezTo>
                  <a:cubicBezTo>
                    <a:pt x="143" y="227"/>
                    <a:pt x="144" y="228"/>
                    <a:pt x="145" y="228"/>
                  </a:cubicBezTo>
                  <a:cubicBezTo>
                    <a:pt x="147" y="228"/>
                    <a:pt x="147" y="226"/>
                    <a:pt x="149" y="227"/>
                  </a:cubicBezTo>
                  <a:cubicBezTo>
                    <a:pt x="150" y="227"/>
                    <a:pt x="150" y="226"/>
                    <a:pt x="150" y="226"/>
                  </a:cubicBezTo>
                  <a:cubicBezTo>
                    <a:pt x="151" y="226"/>
                    <a:pt x="151" y="227"/>
                    <a:pt x="152" y="227"/>
                  </a:cubicBezTo>
                  <a:cubicBezTo>
                    <a:pt x="154" y="226"/>
                    <a:pt x="154" y="225"/>
                    <a:pt x="156" y="224"/>
                  </a:cubicBezTo>
                  <a:cubicBezTo>
                    <a:pt x="156" y="224"/>
                    <a:pt x="156" y="224"/>
                    <a:pt x="156" y="224"/>
                  </a:cubicBezTo>
                  <a:cubicBezTo>
                    <a:pt x="157" y="224"/>
                    <a:pt x="157" y="223"/>
                    <a:pt x="159" y="223"/>
                  </a:cubicBezTo>
                  <a:cubicBezTo>
                    <a:pt x="159" y="223"/>
                    <a:pt x="159" y="223"/>
                    <a:pt x="159" y="223"/>
                  </a:cubicBezTo>
                  <a:cubicBezTo>
                    <a:pt x="160" y="223"/>
                    <a:pt x="160" y="222"/>
                    <a:pt x="160" y="221"/>
                  </a:cubicBezTo>
                  <a:cubicBezTo>
                    <a:pt x="160" y="220"/>
                    <a:pt x="160" y="220"/>
                    <a:pt x="160" y="220"/>
                  </a:cubicBezTo>
                  <a:cubicBezTo>
                    <a:pt x="164" y="219"/>
                    <a:pt x="165" y="221"/>
                    <a:pt x="169" y="221"/>
                  </a:cubicBezTo>
                  <a:cubicBezTo>
                    <a:pt x="169" y="221"/>
                    <a:pt x="170" y="222"/>
                    <a:pt x="171" y="222"/>
                  </a:cubicBezTo>
                  <a:cubicBezTo>
                    <a:pt x="172" y="223"/>
                    <a:pt x="173" y="223"/>
                    <a:pt x="174" y="223"/>
                  </a:cubicBezTo>
                  <a:cubicBezTo>
                    <a:pt x="174" y="224"/>
                    <a:pt x="175" y="224"/>
                    <a:pt x="175" y="224"/>
                  </a:cubicBezTo>
                  <a:cubicBezTo>
                    <a:pt x="176" y="224"/>
                    <a:pt x="176" y="225"/>
                    <a:pt x="177" y="225"/>
                  </a:cubicBezTo>
                  <a:cubicBezTo>
                    <a:pt x="177" y="226"/>
                    <a:pt x="179" y="225"/>
                    <a:pt x="179" y="227"/>
                  </a:cubicBezTo>
                  <a:cubicBezTo>
                    <a:pt x="182" y="226"/>
                    <a:pt x="183" y="228"/>
                    <a:pt x="186" y="228"/>
                  </a:cubicBezTo>
                  <a:cubicBezTo>
                    <a:pt x="186" y="229"/>
                    <a:pt x="186" y="230"/>
                    <a:pt x="187" y="230"/>
                  </a:cubicBezTo>
                  <a:cubicBezTo>
                    <a:pt x="187" y="229"/>
                    <a:pt x="190" y="230"/>
                    <a:pt x="190" y="230"/>
                  </a:cubicBezTo>
                  <a:cubicBezTo>
                    <a:pt x="191" y="231"/>
                    <a:pt x="191" y="232"/>
                    <a:pt x="193" y="232"/>
                  </a:cubicBezTo>
                  <a:cubicBezTo>
                    <a:pt x="193" y="232"/>
                    <a:pt x="193" y="232"/>
                    <a:pt x="193" y="232"/>
                  </a:cubicBezTo>
                  <a:cubicBezTo>
                    <a:pt x="193" y="231"/>
                    <a:pt x="193" y="231"/>
                    <a:pt x="194" y="231"/>
                  </a:cubicBezTo>
                  <a:cubicBezTo>
                    <a:pt x="194" y="230"/>
                    <a:pt x="194" y="230"/>
                    <a:pt x="195" y="230"/>
                  </a:cubicBezTo>
                  <a:cubicBezTo>
                    <a:pt x="194" y="230"/>
                    <a:pt x="194" y="230"/>
                    <a:pt x="194" y="230"/>
                  </a:cubicBezTo>
                  <a:cubicBezTo>
                    <a:pt x="194" y="229"/>
                    <a:pt x="195" y="229"/>
                    <a:pt x="196" y="229"/>
                  </a:cubicBezTo>
                  <a:cubicBezTo>
                    <a:pt x="198" y="230"/>
                    <a:pt x="202" y="230"/>
                    <a:pt x="203" y="232"/>
                  </a:cubicBezTo>
                  <a:cubicBezTo>
                    <a:pt x="203" y="232"/>
                    <a:pt x="203" y="232"/>
                    <a:pt x="203" y="232"/>
                  </a:cubicBezTo>
                  <a:cubicBezTo>
                    <a:pt x="203" y="232"/>
                    <a:pt x="203" y="232"/>
                    <a:pt x="203" y="232"/>
                  </a:cubicBezTo>
                  <a:cubicBezTo>
                    <a:pt x="203" y="233"/>
                    <a:pt x="203" y="233"/>
                    <a:pt x="203" y="233"/>
                  </a:cubicBezTo>
                  <a:cubicBezTo>
                    <a:pt x="203" y="233"/>
                    <a:pt x="203" y="233"/>
                    <a:pt x="203" y="233"/>
                  </a:cubicBezTo>
                  <a:cubicBezTo>
                    <a:pt x="203" y="233"/>
                    <a:pt x="204" y="234"/>
                    <a:pt x="204" y="234"/>
                  </a:cubicBezTo>
                  <a:cubicBezTo>
                    <a:pt x="204" y="234"/>
                    <a:pt x="204" y="234"/>
                    <a:pt x="204" y="235"/>
                  </a:cubicBezTo>
                  <a:cubicBezTo>
                    <a:pt x="204" y="235"/>
                    <a:pt x="204" y="235"/>
                    <a:pt x="204" y="235"/>
                  </a:cubicBezTo>
                  <a:cubicBezTo>
                    <a:pt x="205" y="235"/>
                    <a:pt x="205" y="235"/>
                    <a:pt x="206" y="235"/>
                  </a:cubicBezTo>
                  <a:cubicBezTo>
                    <a:pt x="208" y="235"/>
                    <a:pt x="209" y="235"/>
                    <a:pt x="210" y="236"/>
                  </a:cubicBezTo>
                  <a:cubicBezTo>
                    <a:pt x="211" y="235"/>
                    <a:pt x="211" y="234"/>
                    <a:pt x="213" y="234"/>
                  </a:cubicBezTo>
                  <a:cubicBezTo>
                    <a:pt x="214" y="235"/>
                    <a:pt x="215" y="236"/>
                    <a:pt x="215" y="237"/>
                  </a:cubicBezTo>
                  <a:cubicBezTo>
                    <a:pt x="214" y="240"/>
                    <a:pt x="217" y="239"/>
                    <a:pt x="216" y="241"/>
                  </a:cubicBezTo>
                  <a:cubicBezTo>
                    <a:pt x="216" y="248"/>
                    <a:pt x="216" y="248"/>
                    <a:pt x="216" y="248"/>
                  </a:cubicBezTo>
                  <a:cubicBezTo>
                    <a:pt x="216" y="249"/>
                    <a:pt x="215" y="250"/>
                    <a:pt x="215" y="251"/>
                  </a:cubicBezTo>
                  <a:cubicBezTo>
                    <a:pt x="216" y="253"/>
                    <a:pt x="217" y="254"/>
                    <a:pt x="218" y="256"/>
                  </a:cubicBezTo>
                  <a:cubicBezTo>
                    <a:pt x="223" y="256"/>
                    <a:pt x="223" y="256"/>
                    <a:pt x="223" y="256"/>
                  </a:cubicBezTo>
                  <a:cubicBezTo>
                    <a:pt x="223" y="257"/>
                    <a:pt x="223" y="257"/>
                    <a:pt x="223" y="258"/>
                  </a:cubicBezTo>
                  <a:cubicBezTo>
                    <a:pt x="224" y="258"/>
                    <a:pt x="224" y="259"/>
                    <a:pt x="225" y="259"/>
                  </a:cubicBezTo>
                  <a:cubicBezTo>
                    <a:pt x="226" y="259"/>
                    <a:pt x="226" y="261"/>
                    <a:pt x="227" y="262"/>
                  </a:cubicBezTo>
                  <a:cubicBezTo>
                    <a:pt x="230" y="262"/>
                    <a:pt x="228" y="259"/>
                    <a:pt x="230" y="259"/>
                  </a:cubicBezTo>
                  <a:cubicBezTo>
                    <a:pt x="231" y="261"/>
                    <a:pt x="231" y="263"/>
                    <a:pt x="232" y="265"/>
                  </a:cubicBezTo>
                  <a:cubicBezTo>
                    <a:pt x="231" y="265"/>
                    <a:pt x="231" y="266"/>
                    <a:pt x="230" y="267"/>
                  </a:cubicBezTo>
                  <a:cubicBezTo>
                    <a:pt x="230" y="269"/>
                    <a:pt x="230" y="269"/>
                    <a:pt x="230" y="269"/>
                  </a:cubicBezTo>
                  <a:cubicBezTo>
                    <a:pt x="231" y="269"/>
                    <a:pt x="231" y="269"/>
                    <a:pt x="231" y="269"/>
                  </a:cubicBezTo>
                  <a:cubicBezTo>
                    <a:pt x="232" y="269"/>
                    <a:pt x="232" y="270"/>
                    <a:pt x="232" y="270"/>
                  </a:cubicBezTo>
                  <a:cubicBezTo>
                    <a:pt x="233" y="270"/>
                    <a:pt x="234" y="270"/>
                    <a:pt x="234" y="271"/>
                  </a:cubicBezTo>
                  <a:cubicBezTo>
                    <a:pt x="234" y="276"/>
                    <a:pt x="234" y="276"/>
                    <a:pt x="234" y="276"/>
                  </a:cubicBezTo>
                  <a:cubicBezTo>
                    <a:pt x="235" y="276"/>
                    <a:pt x="236" y="276"/>
                    <a:pt x="236" y="277"/>
                  </a:cubicBezTo>
                  <a:cubicBezTo>
                    <a:pt x="237" y="277"/>
                    <a:pt x="238" y="276"/>
                    <a:pt x="239" y="276"/>
                  </a:cubicBezTo>
                  <a:cubicBezTo>
                    <a:pt x="238" y="278"/>
                    <a:pt x="242" y="276"/>
                    <a:pt x="242" y="278"/>
                  </a:cubicBezTo>
                  <a:cubicBezTo>
                    <a:pt x="243" y="278"/>
                    <a:pt x="244" y="277"/>
                    <a:pt x="246" y="277"/>
                  </a:cubicBezTo>
                  <a:cubicBezTo>
                    <a:pt x="245" y="279"/>
                    <a:pt x="248" y="279"/>
                    <a:pt x="248" y="281"/>
                  </a:cubicBezTo>
                  <a:cubicBezTo>
                    <a:pt x="248" y="283"/>
                    <a:pt x="249" y="284"/>
                    <a:pt x="249" y="285"/>
                  </a:cubicBezTo>
                  <a:cubicBezTo>
                    <a:pt x="249" y="286"/>
                    <a:pt x="249" y="286"/>
                    <a:pt x="249" y="286"/>
                  </a:cubicBezTo>
                  <a:cubicBezTo>
                    <a:pt x="249" y="286"/>
                    <a:pt x="249" y="286"/>
                    <a:pt x="249" y="286"/>
                  </a:cubicBezTo>
                  <a:cubicBezTo>
                    <a:pt x="249" y="288"/>
                    <a:pt x="250" y="289"/>
                    <a:pt x="250" y="290"/>
                  </a:cubicBezTo>
                  <a:cubicBezTo>
                    <a:pt x="250" y="290"/>
                    <a:pt x="250" y="290"/>
                    <a:pt x="250" y="290"/>
                  </a:cubicBezTo>
                  <a:cubicBezTo>
                    <a:pt x="250" y="290"/>
                    <a:pt x="250" y="290"/>
                    <a:pt x="250" y="290"/>
                  </a:cubicBezTo>
                  <a:cubicBezTo>
                    <a:pt x="250" y="290"/>
                    <a:pt x="251" y="290"/>
                    <a:pt x="251" y="290"/>
                  </a:cubicBezTo>
                  <a:cubicBezTo>
                    <a:pt x="251" y="290"/>
                    <a:pt x="251" y="291"/>
                    <a:pt x="251" y="291"/>
                  </a:cubicBezTo>
                  <a:cubicBezTo>
                    <a:pt x="251" y="291"/>
                    <a:pt x="251" y="291"/>
                    <a:pt x="251" y="291"/>
                  </a:cubicBezTo>
                  <a:cubicBezTo>
                    <a:pt x="251" y="291"/>
                    <a:pt x="251" y="292"/>
                    <a:pt x="251" y="292"/>
                  </a:cubicBezTo>
                  <a:cubicBezTo>
                    <a:pt x="251" y="292"/>
                    <a:pt x="251" y="292"/>
                    <a:pt x="251" y="292"/>
                  </a:cubicBezTo>
                  <a:cubicBezTo>
                    <a:pt x="251" y="292"/>
                    <a:pt x="251" y="292"/>
                    <a:pt x="252" y="292"/>
                  </a:cubicBezTo>
                  <a:cubicBezTo>
                    <a:pt x="252" y="292"/>
                    <a:pt x="252" y="293"/>
                    <a:pt x="253" y="293"/>
                  </a:cubicBezTo>
                  <a:cubicBezTo>
                    <a:pt x="253" y="293"/>
                    <a:pt x="253" y="293"/>
                    <a:pt x="253" y="293"/>
                  </a:cubicBezTo>
                  <a:cubicBezTo>
                    <a:pt x="253" y="293"/>
                    <a:pt x="253" y="293"/>
                    <a:pt x="253" y="293"/>
                  </a:cubicBezTo>
                  <a:cubicBezTo>
                    <a:pt x="253" y="293"/>
                    <a:pt x="253" y="293"/>
                    <a:pt x="253" y="294"/>
                  </a:cubicBezTo>
                  <a:cubicBezTo>
                    <a:pt x="253" y="294"/>
                    <a:pt x="253" y="294"/>
                    <a:pt x="253" y="294"/>
                  </a:cubicBezTo>
                  <a:cubicBezTo>
                    <a:pt x="253" y="294"/>
                    <a:pt x="253" y="294"/>
                    <a:pt x="253" y="294"/>
                  </a:cubicBezTo>
                  <a:cubicBezTo>
                    <a:pt x="253" y="294"/>
                    <a:pt x="253" y="294"/>
                    <a:pt x="253" y="294"/>
                  </a:cubicBezTo>
                  <a:cubicBezTo>
                    <a:pt x="253" y="294"/>
                    <a:pt x="253" y="295"/>
                    <a:pt x="252" y="295"/>
                  </a:cubicBezTo>
                  <a:cubicBezTo>
                    <a:pt x="252" y="295"/>
                    <a:pt x="252" y="295"/>
                    <a:pt x="252" y="295"/>
                  </a:cubicBezTo>
                  <a:cubicBezTo>
                    <a:pt x="252" y="295"/>
                    <a:pt x="252" y="295"/>
                    <a:pt x="252" y="295"/>
                  </a:cubicBezTo>
                  <a:cubicBezTo>
                    <a:pt x="252" y="295"/>
                    <a:pt x="252" y="295"/>
                    <a:pt x="252" y="295"/>
                  </a:cubicBezTo>
                  <a:cubicBezTo>
                    <a:pt x="252" y="295"/>
                    <a:pt x="252" y="295"/>
                    <a:pt x="252" y="295"/>
                  </a:cubicBezTo>
                  <a:cubicBezTo>
                    <a:pt x="251" y="295"/>
                    <a:pt x="251" y="295"/>
                    <a:pt x="251" y="295"/>
                  </a:cubicBezTo>
                  <a:cubicBezTo>
                    <a:pt x="251" y="295"/>
                    <a:pt x="251" y="296"/>
                    <a:pt x="250" y="296"/>
                  </a:cubicBezTo>
                  <a:cubicBezTo>
                    <a:pt x="248" y="296"/>
                    <a:pt x="248" y="294"/>
                    <a:pt x="246" y="294"/>
                  </a:cubicBezTo>
                  <a:cubicBezTo>
                    <a:pt x="245" y="293"/>
                    <a:pt x="245" y="295"/>
                    <a:pt x="244" y="295"/>
                  </a:cubicBezTo>
                  <a:cubicBezTo>
                    <a:pt x="242" y="295"/>
                    <a:pt x="242" y="297"/>
                    <a:pt x="242" y="299"/>
                  </a:cubicBezTo>
                  <a:cubicBezTo>
                    <a:pt x="241" y="298"/>
                    <a:pt x="241" y="297"/>
                    <a:pt x="239" y="297"/>
                  </a:cubicBezTo>
                  <a:cubicBezTo>
                    <a:pt x="239" y="295"/>
                    <a:pt x="237" y="296"/>
                    <a:pt x="237" y="294"/>
                  </a:cubicBezTo>
                  <a:cubicBezTo>
                    <a:pt x="236" y="294"/>
                    <a:pt x="236" y="295"/>
                    <a:pt x="235" y="296"/>
                  </a:cubicBezTo>
                  <a:cubicBezTo>
                    <a:pt x="234" y="295"/>
                    <a:pt x="234" y="295"/>
                    <a:pt x="233" y="294"/>
                  </a:cubicBezTo>
                  <a:cubicBezTo>
                    <a:pt x="231" y="295"/>
                    <a:pt x="231" y="296"/>
                    <a:pt x="231" y="297"/>
                  </a:cubicBezTo>
                  <a:cubicBezTo>
                    <a:pt x="230" y="297"/>
                    <a:pt x="231" y="296"/>
                    <a:pt x="230" y="295"/>
                  </a:cubicBezTo>
                  <a:cubicBezTo>
                    <a:pt x="230" y="295"/>
                    <a:pt x="230" y="294"/>
                    <a:pt x="230" y="293"/>
                  </a:cubicBezTo>
                  <a:cubicBezTo>
                    <a:pt x="228" y="293"/>
                    <a:pt x="228" y="294"/>
                    <a:pt x="227" y="294"/>
                  </a:cubicBezTo>
                  <a:cubicBezTo>
                    <a:pt x="227" y="294"/>
                    <a:pt x="226" y="294"/>
                    <a:pt x="226" y="295"/>
                  </a:cubicBezTo>
                  <a:cubicBezTo>
                    <a:pt x="223" y="296"/>
                    <a:pt x="222" y="297"/>
                    <a:pt x="221" y="299"/>
                  </a:cubicBezTo>
                  <a:cubicBezTo>
                    <a:pt x="221" y="299"/>
                    <a:pt x="221" y="301"/>
                    <a:pt x="220" y="301"/>
                  </a:cubicBezTo>
                  <a:cubicBezTo>
                    <a:pt x="221" y="302"/>
                    <a:pt x="221" y="304"/>
                    <a:pt x="221" y="306"/>
                  </a:cubicBezTo>
                  <a:cubicBezTo>
                    <a:pt x="223" y="305"/>
                    <a:pt x="223" y="307"/>
                    <a:pt x="225" y="306"/>
                  </a:cubicBezTo>
                  <a:cubicBezTo>
                    <a:pt x="225" y="309"/>
                    <a:pt x="228" y="308"/>
                    <a:pt x="228" y="310"/>
                  </a:cubicBezTo>
                  <a:cubicBezTo>
                    <a:pt x="229" y="312"/>
                    <a:pt x="227" y="312"/>
                    <a:pt x="228" y="314"/>
                  </a:cubicBezTo>
                  <a:cubicBezTo>
                    <a:pt x="228" y="314"/>
                    <a:pt x="228" y="315"/>
                    <a:pt x="227" y="315"/>
                  </a:cubicBezTo>
                  <a:cubicBezTo>
                    <a:pt x="227" y="315"/>
                    <a:pt x="227" y="315"/>
                    <a:pt x="227" y="315"/>
                  </a:cubicBezTo>
                  <a:cubicBezTo>
                    <a:pt x="228" y="315"/>
                    <a:pt x="228" y="317"/>
                    <a:pt x="228" y="317"/>
                  </a:cubicBezTo>
                  <a:cubicBezTo>
                    <a:pt x="228" y="318"/>
                    <a:pt x="229" y="318"/>
                    <a:pt x="229" y="319"/>
                  </a:cubicBezTo>
                  <a:cubicBezTo>
                    <a:pt x="228" y="319"/>
                    <a:pt x="228" y="319"/>
                    <a:pt x="228" y="320"/>
                  </a:cubicBezTo>
                  <a:cubicBezTo>
                    <a:pt x="228" y="321"/>
                    <a:pt x="228" y="321"/>
                    <a:pt x="227" y="322"/>
                  </a:cubicBezTo>
                  <a:cubicBezTo>
                    <a:pt x="227" y="323"/>
                    <a:pt x="225" y="323"/>
                    <a:pt x="224" y="324"/>
                  </a:cubicBezTo>
                  <a:cubicBezTo>
                    <a:pt x="225" y="327"/>
                    <a:pt x="223" y="328"/>
                    <a:pt x="223" y="331"/>
                  </a:cubicBezTo>
                  <a:cubicBezTo>
                    <a:pt x="223" y="331"/>
                    <a:pt x="223" y="331"/>
                    <a:pt x="223" y="331"/>
                  </a:cubicBezTo>
                  <a:cubicBezTo>
                    <a:pt x="223" y="331"/>
                    <a:pt x="223" y="331"/>
                    <a:pt x="222" y="331"/>
                  </a:cubicBezTo>
                  <a:cubicBezTo>
                    <a:pt x="222" y="332"/>
                    <a:pt x="222" y="333"/>
                    <a:pt x="221" y="333"/>
                  </a:cubicBezTo>
                  <a:cubicBezTo>
                    <a:pt x="220" y="333"/>
                    <a:pt x="220" y="333"/>
                    <a:pt x="220" y="333"/>
                  </a:cubicBezTo>
                  <a:cubicBezTo>
                    <a:pt x="219" y="334"/>
                    <a:pt x="219" y="336"/>
                    <a:pt x="216" y="336"/>
                  </a:cubicBezTo>
                  <a:cubicBezTo>
                    <a:pt x="217" y="336"/>
                    <a:pt x="217" y="337"/>
                    <a:pt x="218" y="337"/>
                  </a:cubicBezTo>
                  <a:cubicBezTo>
                    <a:pt x="218" y="338"/>
                    <a:pt x="218" y="338"/>
                    <a:pt x="219" y="339"/>
                  </a:cubicBezTo>
                  <a:cubicBezTo>
                    <a:pt x="219" y="343"/>
                    <a:pt x="218" y="345"/>
                    <a:pt x="216" y="346"/>
                  </a:cubicBezTo>
                  <a:cubicBezTo>
                    <a:pt x="212" y="346"/>
                    <a:pt x="212" y="346"/>
                    <a:pt x="212" y="346"/>
                  </a:cubicBezTo>
                  <a:cubicBezTo>
                    <a:pt x="211" y="346"/>
                    <a:pt x="211" y="347"/>
                    <a:pt x="210" y="347"/>
                  </a:cubicBezTo>
                  <a:cubicBezTo>
                    <a:pt x="210" y="349"/>
                    <a:pt x="210" y="349"/>
                    <a:pt x="210" y="349"/>
                  </a:cubicBezTo>
                  <a:cubicBezTo>
                    <a:pt x="210" y="349"/>
                    <a:pt x="210" y="349"/>
                    <a:pt x="210" y="349"/>
                  </a:cubicBezTo>
                  <a:cubicBezTo>
                    <a:pt x="210" y="349"/>
                    <a:pt x="210" y="349"/>
                    <a:pt x="210" y="349"/>
                  </a:cubicBezTo>
                  <a:cubicBezTo>
                    <a:pt x="210" y="349"/>
                    <a:pt x="210" y="349"/>
                    <a:pt x="210" y="349"/>
                  </a:cubicBezTo>
                  <a:cubicBezTo>
                    <a:pt x="210" y="350"/>
                    <a:pt x="210" y="350"/>
                    <a:pt x="209" y="350"/>
                  </a:cubicBezTo>
                  <a:cubicBezTo>
                    <a:pt x="209" y="350"/>
                    <a:pt x="209" y="350"/>
                    <a:pt x="209" y="351"/>
                  </a:cubicBezTo>
                  <a:cubicBezTo>
                    <a:pt x="209" y="351"/>
                    <a:pt x="209" y="351"/>
                    <a:pt x="209" y="351"/>
                  </a:cubicBezTo>
                  <a:cubicBezTo>
                    <a:pt x="209" y="351"/>
                    <a:pt x="210" y="351"/>
                    <a:pt x="210" y="352"/>
                  </a:cubicBezTo>
                  <a:cubicBezTo>
                    <a:pt x="210" y="352"/>
                    <a:pt x="211" y="352"/>
                    <a:pt x="211" y="353"/>
                  </a:cubicBezTo>
                  <a:cubicBezTo>
                    <a:pt x="211" y="353"/>
                    <a:pt x="211" y="353"/>
                    <a:pt x="211" y="354"/>
                  </a:cubicBezTo>
                  <a:cubicBezTo>
                    <a:pt x="211" y="354"/>
                    <a:pt x="211" y="354"/>
                    <a:pt x="212" y="354"/>
                  </a:cubicBezTo>
                  <a:cubicBezTo>
                    <a:pt x="213" y="355"/>
                    <a:pt x="214" y="355"/>
                    <a:pt x="216" y="355"/>
                  </a:cubicBezTo>
                  <a:cubicBezTo>
                    <a:pt x="217" y="356"/>
                    <a:pt x="218" y="356"/>
                    <a:pt x="219" y="356"/>
                  </a:cubicBezTo>
                  <a:cubicBezTo>
                    <a:pt x="220" y="357"/>
                    <a:pt x="221" y="358"/>
                    <a:pt x="222" y="358"/>
                  </a:cubicBezTo>
                  <a:cubicBezTo>
                    <a:pt x="222" y="358"/>
                    <a:pt x="223" y="358"/>
                    <a:pt x="223" y="358"/>
                  </a:cubicBezTo>
                  <a:cubicBezTo>
                    <a:pt x="223" y="358"/>
                    <a:pt x="224" y="358"/>
                    <a:pt x="224" y="358"/>
                  </a:cubicBezTo>
                  <a:cubicBezTo>
                    <a:pt x="224" y="358"/>
                    <a:pt x="224" y="358"/>
                    <a:pt x="225" y="358"/>
                  </a:cubicBezTo>
                  <a:cubicBezTo>
                    <a:pt x="225" y="358"/>
                    <a:pt x="225" y="358"/>
                    <a:pt x="225" y="358"/>
                  </a:cubicBezTo>
                  <a:cubicBezTo>
                    <a:pt x="225" y="358"/>
                    <a:pt x="226" y="358"/>
                    <a:pt x="226" y="358"/>
                  </a:cubicBezTo>
                  <a:cubicBezTo>
                    <a:pt x="226" y="358"/>
                    <a:pt x="226" y="358"/>
                    <a:pt x="226" y="358"/>
                  </a:cubicBezTo>
                  <a:cubicBezTo>
                    <a:pt x="227" y="358"/>
                    <a:pt x="227" y="358"/>
                    <a:pt x="227" y="358"/>
                  </a:cubicBezTo>
                  <a:cubicBezTo>
                    <a:pt x="227" y="358"/>
                    <a:pt x="227" y="358"/>
                    <a:pt x="227" y="358"/>
                  </a:cubicBezTo>
                  <a:cubicBezTo>
                    <a:pt x="228" y="358"/>
                    <a:pt x="228" y="357"/>
                    <a:pt x="229" y="357"/>
                  </a:cubicBezTo>
                  <a:cubicBezTo>
                    <a:pt x="229" y="357"/>
                    <a:pt x="229" y="357"/>
                    <a:pt x="229" y="357"/>
                  </a:cubicBezTo>
                  <a:cubicBezTo>
                    <a:pt x="229" y="357"/>
                    <a:pt x="229" y="357"/>
                    <a:pt x="228" y="357"/>
                  </a:cubicBezTo>
                  <a:cubicBezTo>
                    <a:pt x="229" y="357"/>
                    <a:pt x="229" y="357"/>
                    <a:pt x="229" y="356"/>
                  </a:cubicBezTo>
                  <a:cubicBezTo>
                    <a:pt x="229" y="356"/>
                    <a:pt x="229" y="356"/>
                    <a:pt x="229" y="356"/>
                  </a:cubicBezTo>
                  <a:cubicBezTo>
                    <a:pt x="229" y="356"/>
                    <a:pt x="229" y="356"/>
                    <a:pt x="229" y="356"/>
                  </a:cubicBezTo>
                  <a:cubicBezTo>
                    <a:pt x="229" y="356"/>
                    <a:pt x="229" y="356"/>
                    <a:pt x="229" y="356"/>
                  </a:cubicBezTo>
                  <a:cubicBezTo>
                    <a:pt x="229" y="356"/>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8" y="355"/>
                    <a:pt x="228" y="355"/>
                    <a:pt x="228" y="355"/>
                  </a:cubicBezTo>
                  <a:cubicBezTo>
                    <a:pt x="228" y="354"/>
                    <a:pt x="229" y="354"/>
                    <a:pt x="229" y="354"/>
                  </a:cubicBezTo>
                  <a:cubicBezTo>
                    <a:pt x="230" y="354"/>
                    <a:pt x="231" y="355"/>
                    <a:pt x="233" y="354"/>
                  </a:cubicBezTo>
                  <a:cubicBezTo>
                    <a:pt x="233" y="352"/>
                    <a:pt x="234" y="352"/>
                    <a:pt x="235" y="350"/>
                  </a:cubicBezTo>
                  <a:cubicBezTo>
                    <a:pt x="237" y="350"/>
                    <a:pt x="237" y="349"/>
                    <a:pt x="238" y="348"/>
                  </a:cubicBezTo>
                  <a:cubicBezTo>
                    <a:pt x="240" y="348"/>
                    <a:pt x="240" y="346"/>
                    <a:pt x="242" y="346"/>
                  </a:cubicBezTo>
                  <a:cubicBezTo>
                    <a:pt x="243" y="346"/>
                    <a:pt x="243" y="346"/>
                    <a:pt x="244" y="345"/>
                  </a:cubicBezTo>
                  <a:cubicBezTo>
                    <a:pt x="248" y="345"/>
                    <a:pt x="248" y="345"/>
                    <a:pt x="248" y="345"/>
                  </a:cubicBezTo>
                  <a:cubicBezTo>
                    <a:pt x="248" y="346"/>
                    <a:pt x="249" y="346"/>
                    <a:pt x="250" y="346"/>
                  </a:cubicBezTo>
                  <a:cubicBezTo>
                    <a:pt x="250" y="347"/>
                    <a:pt x="251" y="347"/>
                    <a:pt x="252" y="347"/>
                  </a:cubicBezTo>
                  <a:cubicBezTo>
                    <a:pt x="252" y="349"/>
                    <a:pt x="254" y="348"/>
                    <a:pt x="253" y="350"/>
                  </a:cubicBezTo>
                  <a:cubicBezTo>
                    <a:pt x="254" y="351"/>
                    <a:pt x="255" y="351"/>
                    <a:pt x="257" y="351"/>
                  </a:cubicBezTo>
                  <a:cubicBezTo>
                    <a:pt x="258" y="350"/>
                    <a:pt x="257" y="350"/>
                    <a:pt x="257" y="349"/>
                  </a:cubicBezTo>
                  <a:cubicBezTo>
                    <a:pt x="257" y="347"/>
                    <a:pt x="258" y="347"/>
                    <a:pt x="258" y="345"/>
                  </a:cubicBezTo>
                  <a:cubicBezTo>
                    <a:pt x="258" y="343"/>
                    <a:pt x="257" y="342"/>
                    <a:pt x="257" y="340"/>
                  </a:cubicBezTo>
                  <a:cubicBezTo>
                    <a:pt x="256" y="341"/>
                    <a:pt x="257" y="339"/>
                    <a:pt x="256" y="339"/>
                  </a:cubicBezTo>
                  <a:cubicBezTo>
                    <a:pt x="256" y="339"/>
                    <a:pt x="256" y="339"/>
                    <a:pt x="255" y="339"/>
                  </a:cubicBezTo>
                  <a:cubicBezTo>
                    <a:pt x="255" y="338"/>
                    <a:pt x="255" y="338"/>
                    <a:pt x="255" y="337"/>
                  </a:cubicBezTo>
                  <a:cubicBezTo>
                    <a:pt x="254" y="336"/>
                    <a:pt x="254" y="336"/>
                    <a:pt x="253" y="336"/>
                  </a:cubicBezTo>
                  <a:cubicBezTo>
                    <a:pt x="252" y="335"/>
                    <a:pt x="252" y="336"/>
                    <a:pt x="251" y="336"/>
                  </a:cubicBezTo>
                  <a:cubicBezTo>
                    <a:pt x="251" y="335"/>
                    <a:pt x="251" y="334"/>
                    <a:pt x="251" y="335"/>
                  </a:cubicBezTo>
                  <a:cubicBezTo>
                    <a:pt x="251" y="332"/>
                    <a:pt x="249" y="331"/>
                    <a:pt x="250" y="327"/>
                  </a:cubicBezTo>
                  <a:cubicBezTo>
                    <a:pt x="252" y="328"/>
                    <a:pt x="251" y="330"/>
                    <a:pt x="253" y="331"/>
                  </a:cubicBezTo>
                  <a:cubicBezTo>
                    <a:pt x="254" y="331"/>
                    <a:pt x="254" y="333"/>
                    <a:pt x="255" y="333"/>
                  </a:cubicBezTo>
                  <a:cubicBezTo>
                    <a:pt x="256" y="333"/>
                    <a:pt x="255" y="335"/>
                    <a:pt x="257" y="335"/>
                  </a:cubicBezTo>
                  <a:cubicBezTo>
                    <a:pt x="257" y="334"/>
                    <a:pt x="257" y="333"/>
                    <a:pt x="258" y="333"/>
                  </a:cubicBezTo>
                  <a:cubicBezTo>
                    <a:pt x="258" y="332"/>
                    <a:pt x="258" y="331"/>
                    <a:pt x="259" y="331"/>
                  </a:cubicBezTo>
                  <a:cubicBezTo>
                    <a:pt x="259" y="330"/>
                    <a:pt x="258" y="329"/>
                    <a:pt x="258" y="328"/>
                  </a:cubicBezTo>
                  <a:cubicBezTo>
                    <a:pt x="258" y="328"/>
                    <a:pt x="257" y="327"/>
                    <a:pt x="258" y="326"/>
                  </a:cubicBezTo>
                  <a:cubicBezTo>
                    <a:pt x="258" y="326"/>
                    <a:pt x="259" y="327"/>
                    <a:pt x="259" y="326"/>
                  </a:cubicBezTo>
                  <a:cubicBezTo>
                    <a:pt x="259" y="326"/>
                    <a:pt x="258" y="324"/>
                    <a:pt x="260" y="324"/>
                  </a:cubicBezTo>
                  <a:cubicBezTo>
                    <a:pt x="259" y="322"/>
                    <a:pt x="261" y="322"/>
                    <a:pt x="261" y="321"/>
                  </a:cubicBezTo>
                  <a:cubicBezTo>
                    <a:pt x="263" y="321"/>
                    <a:pt x="261" y="324"/>
                    <a:pt x="261" y="324"/>
                  </a:cubicBezTo>
                  <a:cubicBezTo>
                    <a:pt x="261" y="325"/>
                    <a:pt x="261" y="325"/>
                    <a:pt x="260" y="325"/>
                  </a:cubicBezTo>
                  <a:cubicBezTo>
                    <a:pt x="260" y="326"/>
                    <a:pt x="260" y="326"/>
                    <a:pt x="260" y="326"/>
                  </a:cubicBezTo>
                  <a:cubicBezTo>
                    <a:pt x="261" y="327"/>
                    <a:pt x="262" y="326"/>
                    <a:pt x="262" y="325"/>
                  </a:cubicBezTo>
                  <a:cubicBezTo>
                    <a:pt x="262" y="325"/>
                    <a:pt x="263" y="324"/>
                    <a:pt x="263" y="324"/>
                  </a:cubicBezTo>
                  <a:cubicBezTo>
                    <a:pt x="265" y="323"/>
                    <a:pt x="265" y="321"/>
                    <a:pt x="267" y="321"/>
                  </a:cubicBezTo>
                  <a:cubicBezTo>
                    <a:pt x="267" y="319"/>
                    <a:pt x="267" y="319"/>
                    <a:pt x="268" y="317"/>
                  </a:cubicBezTo>
                  <a:cubicBezTo>
                    <a:pt x="268" y="317"/>
                    <a:pt x="268" y="316"/>
                    <a:pt x="268" y="316"/>
                  </a:cubicBezTo>
                  <a:cubicBezTo>
                    <a:pt x="268" y="316"/>
                    <a:pt x="269" y="316"/>
                    <a:pt x="269" y="316"/>
                  </a:cubicBezTo>
                  <a:cubicBezTo>
                    <a:pt x="269" y="316"/>
                    <a:pt x="269" y="315"/>
                    <a:pt x="269" y="315"/>
                  </a:cubicBezTo>
                  <a:cubicBezTo>
                    <a:pt x="269" y="315"/>
                    <a:pt x="269" y="315"/>
                    <a:pt x="269" y="314"/>
                  </a:cubicBezTo>
                  <a:cubicBezTo>
                    <a:pt x="270" y="312"/>
                    <a:pt x="272" y="310"/>
                    <a:pt x="272" y="308"/>
                  </a:cubicBezTo>
                  <a:cubicBezTo>
                    <a:pt x="272" y="308"/>
                    <a:pt x="272" y="308"/>
                    <a:pt x="272" y="307"/>
                  </a:cubicBezTo>
                  <a:cubicBezTo>
                    <a:pt x="272" y="306"/>
                    <a:pt x="273" y="305"/>
                    <a:pt x="273" y="304"/>
                  </a:cubicBezTo>
                  <a:cubicBezTo>
                    <a:pt x="273" y="305"/>
                    <a:pt x="273" y="305"/>
                    <a:pt x="274" y="305"/>
                  </a:cubicBezTo>
                  <a:cubicBezTo>
                    <a:pt x="275" y="305"/>
                    <a:pt x="274" y="303"/>
                    <a:pt x="274" y="302"/>
                  </a:cubicBezTo>
                  <a:cubicBezTo>
                    <a:pt x="274" y="302"/>
                    <a:pt x="275" y="302"/>
                    <a:pt x="275" y="301"/>
                  </a:cubicBezTo>
                  <a:cubicBezTo>
                    <a:pt x="275" y="301"/>
                    <a:pt x="275" y="301"/>
                    <a:pt x="275" y="301"/>
                  </a:cubicBezTo>
                  <a:cubicBezTo>
                    <a:pt x="275" y="301"/>
                    <a:pt x="275" y="300"/>
                    <a:pt x="275" y="300"/>
                  </a:cubicBezTo>
                  <a:cubicBezTo>
                    <a:pt x="275" y="300"/>
                    <a:pt x="275" y="299"/>
                    <a:pt x="276" y="299"/>
                  </a:cubicBezTo>
                  <a:cubicBezTo>
                    <a:pt x="276" y="299"/>
                    <a:pt x="276" y="299"/>
                    <a:pt x="276" y="299"/>
                  </a:cubicBezTo>
                  <a:cubicBezTo>
                    <a:pt x="276" y="297"/>
                    <a:pt x="277" y="297"/>
                    <a:pt x="277" y="296"/>
                  </a:cubicBezTo>
                  <a:cubicBezTo>
                    <a:pt x="277" y="295"/>
                    <a:pt x="277" y="295"/>
                    <a:pt x="277" y="295"/>
                  </a:cubicBezTo>
                  <a:cubicBezTo>
                    <a:pt x="277" y="295"/>
                    <a:pt x="277" y="295"/>
                    <a:pt x="277" y="294"/>
                  </a:cubicBezTo>
                  <a:cubicBezTo>
                    <a:pt x="278" y="294"/>
                    <a:pt x="278" y="294"/>
                    <a:pt x="278" y="293"/>
                  </a:cubicBezTo>
                  <a:cubicBezTo>
                    <a:pt x="279" y="293"/>
                    <a:pt x="280" y="293"/>
                    <a:pt x="280" y="292"/>
                  </a:cubicBezTo>
                  <a:cubicBezTo>
                    <a:pt x="279" y="291"/>
                    <a:pt x="281" y="288"/>
                    <a:pt x="279" y="288"/>
                  </a:cubicBezTo>
                  <a:cubicBezTo>
                    <a:pt x="278" y="287"/>
                    <a:pt x="278" y="286"/>
                    <a:pt x="278" y="284"/>
                  </a:cubicBezTo>
                  <a:cubicBezTo>
                    <a:pt x="279" y="284"/>
                    <a:pt x="279" y="283"/>
                    <a:pt x="279" y="283"/>
                  </a:cubicBezTo>
                  <a:cubicBezTo>
                    <a:pt x="281" y="282"/>
                    <a:pt x="280" y="281"/>
                    <a:pt x="283" y="281"/>
                  </a:cubicBezTo>
                  <a:cubicBezTo>
                    <a:pt x="285" y="281"/>
                    <a:pt x="284" y="278"/>
                    <a:pt x="287" y="278"/>
                  </a:cubicBezTo>
                  <a:cubicBezTo>
                    <a:pt x="287" y="278"/>
                    <a:pt x="287" y="278"/>
                    <a:pt x="287" y="278"/>
                  </a:cubicBezTo>
                  <a:cubicBezTo>
                    <a:pt x="287" y="278"/>
                    <a:pt x="287" y="277"/>
                    <a:pt x="287" y="277"/>
                  </a:cubicBezTo>
                  <a:cubicBezTo>
                    <a:pt x="287" y="277"/>
                    <a:pt x="287" y="277"/>
                    <a:pt x="287" y="276"/>
                  </a:cubicBezTo>
                  <a:cubicBezTo>
                    <a:pt x="287" y="276"/>
                    <a:pt x="287" y="276"/>
                    <a:pt x="287" y="276"/>
                  </a:cubicBezTo>
                  <a:cubicBezTo>
                    <a:pt x="286" y="275"/>
                    <a:pt x="286" y="273"/>
                    <a:pt x="285" y="273"/>
                  </a:cubicBezTo>
                  <a:cubicBezTo>
                    <a:pt x="285" y="273"/>
                    <a:pt x="285" y="273"/>
                    <a:pt x="285" y="272"/>
                  </a:cubicBezTo>
                  <a:cubicBezTo>
                    <a:pt x="285" y="271"/>
                    <a:pt x="285" y="270"/>
                    <a:pt x="284" y="269"/>
                  </a:cubicBezTo>
                  <a:cubicBezTo>
                    <a:pt x="284" y="268"/>
                    <a:pt x="283" y="268"/>
                    <a:pt x="283" y="267"/>
                  </a:cubicBezTo>
                  <a:cubicBezTo>
                    <a:pt x="283" y="267"/>
                    <a:pt x="283" y="267"/>
                    <a:pt x="283" y="267"/>
                  </a:cubicBezTo>
                  <a:cubicBezTo>
                    <a:pt x="283" y="265"/>
                    <a:pt x="281" y="266"/>
                    <a:pt x="280" y="265"/>
                  </a:cubicBezTo>
                  <a:cubicBezTo>
                    <a:pt x="280" y="265"/>
                    <a:pt x="280" y="265"/>
                    <a:pt x="280" y="265"/>
                  </a:cubicBezTo>
                  <a:cubicBezTo>
                    <a:pt x="280" y="264"/>
                    <a:pt x="279" y="264"/>
                    <a:pt x="279" y="264"/>
                  </a:cubicBezTo>
                  <a:cubicBezTo>
                    <a:pt x="279" y="262"/>
                    <a:pt x="277" y="261"/>
                    <a:pt x="277" y="258"/>
                  </a:cubicBezTo>
                  <a:cubicBezTo>
                    <a:pt x="279" y="259"/>
                    <a:pt x="278" y="261"/>
                    <a:pt x="280" y="262"/>
                  </a:cubicBezTo>
                  <a:cubicBezTo>
                    <a:pt x="280" y="262"/>
                    <a:pt x="280" y="262"/>
                    <a:pt x="281" y="262"/>
                  </a:cubicBezTo>
                  <a:cubicBezTo>
                    <a:pt x="283" y="263"/>
                    <a:pt x="283" y="266"/>
                    <a:pt x="285" y="267"/>
                  </a:cubicBezTo>
                  <a:cubicBezTo>
                    <a:pt x="285" y="268"/>
                    <a:pt x="286" y="268"/>
                    <a:pt x="287" y="269"/>
                  </a:cubicBezTo>
                  <a:cubicBezTo>
                    <a:pt x="287" y="269"/>
                    <a:pt x="287" y="270"/>
                    <a:pt x="288" y="270"/>
                  </a:cubicBezTo>
                  <a:cubicBezTo>
                    <a:pt x="287" y="272"/>
                    <a:pt x="288" y="273"/>
                    <a:pt x="288" y="274"/>
                  </a:cubicBezTo>
                  <a:cubicBezTo>
                    <a:pt x="289" y="275"/>
                    <a:pt x="290" y="277"/>
                    <a:pt x="292" y="277"/>
                  </a:cubicBezTo>
                  <a:cubicBezTo>
                    <a:pt x="293" y="277"/>
                    <a:pt x="294" y="275"/>
                    <a:pt x="292" y="274"/>
                  </a:cubicBezTo>
                  <a:cubicBezTo>
                    <a:pt x="291" y="274"/>
                    <a:pt x="292" y="272"/>
                    <a:pt x="292" y="271"/>
                  </a:cubicBezTo>
                  <a:cubicBezTo>
                    <a:pt x="294" y="271"/>
                    <a:pt x="294" y="271"/>
                    <a:pt x="294" y="271"/>
                  </a:cubicBezTo>
                  <a:cubicBezTo>
                    <a:pt x="294" y="269"/>
                    <a:pt x="292" y="269"/>
                    <a:pt x="292" y="267"/>
                  </a:cubicBezTo>
                  <a:cubicBezTo>
                    <a:pt x="295" y="267"/>
                    <a:pt x="295" y="268"/>
                    <a:pt x="297" y="269"/>
                  </a:cubicBezTo>
                  <a:cubicBezTo>
                    <a:pt x="297" y="269"/>
                    <a:pt x="297" y="267"/>
                    <a:pt x="297" y="267"/>
                  </a:cubicBezTo>
                  <a:cubicBezTo>
                    <a:pt x="298" y="267"/>
                    <a:pt x="298" y="266"/>
                    <a:pt x="298" y="266"/>
                  </a:cubicBezTo>
                  <a:cubicBezTo>
                    <a:pt x="300" y="266"/>
                    <a:pt x="297" y="268"/>
                    <a:pt x="298" y="269"/>
                  </a:cubicBezTo>
                  <a:cubicBezTo>
                    <a:pt x="298" y="271"/>
                    <a:pt x="297" y="272"/>
                    <a:pt x="297" y="274"/>
                  </a:cubicBezTo>
                  <a:cubicBezTo>
                    <a:pt x="297" y="274"/>
                    <a:pt x="298" y="274"/>
                    <a:pt x="298" y="274"/>
                  </a:cubicBezTo>
                  <a:cubicBezTo>
                    <a:pt x="299" y="274"/>
                    <a:pt x="299" y="273"/>
                    <a:pt x="299" y="273"/>
                  </a:cubicBezTo>
                  <a:cubicBezTo>
                    <a:pt x="301" y="273"/>
                    <a:pt x="301" y="271"/>
                    <a:pt x="302" y="271"/>
                  </a:cubicBezTo>
                  <a:cubicBezTo>
                    <a:pt x="304" y="271"/>
                    <a:pt x="306" y="271"/>
                    <a:pt x="307" y="272"/>
                  </a:cubicBezTo>
                  <a:cubicBezTo>
                    <a:pt x="309" y="272"/>
                    <a:pt x="309" y="270"/>
                    <a:pt x="308" y="268"/>
                  </a:cubicBezTo>
                  <a:cubicBezTo>
                    <a:pt x="308" y="267"/>
                    <a:pt x="308" y="268"/>
                    <a:pt x="308" y="267"/>
                  </a:cubicBezTo>
                  <a:cubicBezTo>
                    <a:pt x="308" y="267"/>
                    <a:pt x="308" y="266"/>
                    <a:pt x="308" y="266"/>
                  </a:cubicBezTo>
                  <a:cubicBezTo>
                    <a:pt x="308" y="266"/>
                    <a:pt x="307" y="266"/>
                    <a:pt x="307" y="265"/>
                  </a:cubicBezTo>
                  <a:cubicBezTo>
                    <a:pt x="307" y="265"/>
                    <a:pt x="307" y="265"/>
                    <a:pt x="307" y="264"/>
                  </a:cubicBezTo>
                  <a:cubicBezTo>
                    <a:pt x="307" y="263"/>
                    <a:pt x="307" y="263"/>
                    <a:pt x="308" y="262"/>
                  </a:cubicBezTo>
                  <a:cubicBezTo>
                    <a:pt x="308" y="262"/>
                    <a:pt x="308" y="261"/>
                    <a:pt x="308" y="261"/>
                  </a:cubicBezTo>
                  <a:cubicBezTo>
                    <a:pt x="309" y="259"/>
                    <a:pt x="307" y="260"/>
                    <a:pt x="307" y="258"/>
                  </a:cubicBezTo>
                  <a:cubicBezTo>
                    <a:pt x="306" y="258"/>
                    <a:pt x="306" y="256"/>
                    <a:pt x="306" y="255"/>
                  </a:cubicBezTo>
                  <a:cubicBezTo>
                    <a:pt x="309" y="255"/>
                    <a:pt x="309" y="256"/>
                    <a:pt x="309" y="258"/>
                  </a:cubicBezTo>
                  <a:cubicBezTo>
                    <a:pt x="309" y="259"/>
                    <a:pt x="311" y="259"/>
                    <a:pt x="311" y="260"/>
                  </a:cubicBezTo>
                  <a:cubicBezTo>
                    <a:pt x="310" y="262"/>
                    <a:pt x="309" y="265"/>
                    <a:pt x="311" y="267"/>
                  </a:cubicBezTo>
                  <a:cubicBezTo>
                    <a:pt x="310" y="269"/>
                    <a:pt x="312" y="268"/>
                    <a:pt x="311" y="270"/>
                  </a:cubicBezTo>
                  <a:cubicBezTo>
                    <a:pt x="311" y="271"/>
                    <a:pt x="312" y="271"/>
                    <a:pt x="313" y="271"/>
                  </a:cubicBezTo>
                  <a:cubicBezTo>
                    <a:pt x="314" y="271"/>
                    <a:pt x="314" y="271"/>
                    <a:pt x="314" y="271"/>
                  </a:cubicBezTo>
                  <a:cubicBezTo>
                    <a:pt x="315" y="271"/>
                    <a:pt x="315" y="272"/>
                    <a:pt x="316" y="272"/>
                  </a:cubicBezTo>
                  <a:cubicBezTo>
                    <a:pt x="316" y="273"/>
                    <a:pt x="317" y="273"/>
                    <a:pt x="317" y="274"/>
                  </a:cubicBezTo>
                  <a:cubicBezTo>
                    <a:pt x="319" y="274"/>
                    <a:pt x="319" y="272"/>
                    <a:pt x="320" y="272"/>
                  </a:cubicBezTo>
                  <a:cubicBezTo>
                    <a:pt x="323" y="272"/>
                    <a:pt x="324" y="272"/>
                    <a:pt x="326" y="271"/>
                  </a:cubicBezTo>
                  <a:cubicBezTo>
                    <a:pt x="326" y="271"/>
                    <a:pt x="326" y="271"/>
                    <a:pt x="326" y="271"/>
                  </a:cubicBezTo>
                  <a:cubicBezTo>
                    <a:pt x="326" y="272"/>
                    <a:pt x="326" y="272"/>
                    <a:pt x="326" y="272"/>
                  </a:cubicBezTo>
                  <a:cubicBezTo>
                    <a:pt x="326" y="273"/>
                    <a:pt x="326" y="273"/>
                    <a:pt x="326" y="274"/>
                  </a:cubicBezTo>
                  <a:cubicBezTo>
                    <a:pt x="326" y="274"/>
                    <a:pt x="326" y="275"/>
                    <a:pt x="326" y="275"/>
                  </a:cubicBezTo>
                  <a:cubicBezTo>
                    <a:pt x="326" y="275"/>
                    <a:pt x="325" y="275"/>
                    <a:pt x="325" y="275"/>
                  </a:cubicBezTo>
                  <a:cubicBezTo>
                    <a:pt x="321" y="275"/>
                    <a:pt x="317" y="276"/>
                    <a:pt x="314" y="276"/>
                  </a:cubicBezTo>
                  <a:cubicBezTo>
                    <a:pt x="312" y="277"/>
                    <a:pt x="312" y="275"/>
                    <a:pt x="309" y="276"/>
                  </a:cubicBezTo>
                  <a:cubicBezTo>
                    <a:pt x="308" y="275"/>
                    <a:pt x="308" y="276"/>
                    <a:pt x="307" y="276"/>
                  </a:cubicBezTo>
                  <a:cubicBezTo>
                    <a:pt x="306" y="276"/>
                    <a:pt x="307" y="277"/>
                    <a:pt x="306" y="278"/>
                  </a:cubicBezTo>
                  <a:cubicBezTo>
                    <a:pt x="305" y="276"/>
                    <a:pt x="302" y="277"/>
                    <a:pt x="299" y="277"/>
                  </a:cubicBezTo>
                  <a:cubicBezTo>
                    <a:pt x="299" y="279"/>
                    <a:pt x="301" y="278"/>
                    <a:pt x="301" y="279"/>
                  </a:cubicBezTo>
                  <a:cubicBezTo>
                    <a:pt x="302" y="279"/>
                    <a:pt x="302" y="280"/>
                    <a:pt x="303" y="280"/>
                  </a:cubicBezTo>
                  <a:cubicBezTo>
                    <a:pt x="304" y="280"/>
                    <a:pt x="304" y="280"/>
                    <a:pt x="304" y="281"/>
                  </a:cubicBezTo>
                  <a:cubicBezTo>
                    <a:pt x="307" y="279"/>
                    <a:pt x="312" y="279"/>
                    <a:pt x="317" y="279"/>
                  </a:cubicBezTo>
                  <a:cubicBezTo>
                    <a:pt x="317" y="281"/>
                    <a:pt x="315" y="282"/>
                    <a:pt x="314" y="283"/>
                  </a:cubicBezTo>
                  <a:cubicBezTo>
                    <a:pt x="314" y="283"/>
                    <a:pt x="314" y="283"/>
                    <a:pt x="314" y="283"/>
                  </a:cubicBezTo>
                  <a:cubicBezTo>
                    <a:pt x="314" y="284"/>
                    <a:pt x="313" y="284"/>
                    <a:pt x="312" y="284"/>
                  </a:cubicBezTo>
                  <a:cubicBezTo>
                    <a:pt x="312" y="285"/>
                    <a:pt x="311" y="285"/>
                    <a:pt x="311" y="285"/>
                  </a:cubicBezTo>
                  <a:cubicBezTo>
                    <a:pt x="310" y="286"/>
                    <a:pt x="308" y="286"/>
                    <a:pt x="308" y="287"/>
                  </a:cubicBezTo>
                  <a:cubicBezTo>
                    <a:pt x="309" y="288"/>
                    <a:pt x="309" y="288"/>
                    <a:pt x="309" y="288"/>
                  </a:cubicBezTo>
                  <a:cubicBezTo>
                    <a:pt x="309" y="289"/>
                    <a:pt x="311" y="289"/>
                    <a:pt x="311" y="289"/>
                  </a:cubicBezTo>
                  <a:cubicBezTo>
                    <a:pt x="311" y="289"/>
                    <a:pt x="311" y="288"/>
                    <a:pt x="311" y="288"/>
                  </a:cubicBezTo>
                  <a:cubicBezTo>
                    <a:pt x="312" y="288"/>
                    <a:pt x="313" y="289"/>
                    <a:pt x="313" y="287"/>
                  </a:cubicBezTo>
                  <a:cubicBezTo>
                    <a:pt x="313" y="287"/>
                    <a:pt x="313" y="287"/>
                    <a:pt x="313" y="287"/>
                  </a:cubicBezTo>
                  <a:cubicBezTo>
                    <a:pt x="314" y="287"/>
                    <a:pt x="314" y="287"/>
                    <a:pt x="314" y="287"/>
                  </a:cubicBezTo>
                  <a:cubicBezTo>
                    <a:pt x="316" y="286"/>
                    <a:pt x="316" y="288"/>
                    <a:pt x="317" y="287"/>
                  </a:cubicBezTo>
                  <a:cubicBezTo>
                    <a:pt x="319" y="287"/>
                    <a:pt x="319" y="289"/>
                    <a:pt x="320" y="289"/>
                  </a:cubicBezTo>
                  <a:cubicBezTo>
                    <a:pt x="322" y="289"/>
                    <a:pt x="322" y="288"/>
                    <a:pt x="324" y="288"/>
                  </a:cubicBezTo>
                  <a:cubicBezTo>
                    <a:pt x="324" y="289"/>
                    <a:pt x="322" y="289"/>
                    <a:pt x="322" y="290"/>
                  </a:cubicBezTo>
                  <a:cubicBezTo>
                    <a:pt x="322" y="290"/>
                    <a:pt x="321" y="290"/>
                    <a:pt x="320" y="290"/>
                  </a:cubicBezTo>
                  <a:cubicBezTo>
                    <a:pt x="320" y="289"/>
                    <a:pt x="319" y="290"/>
                    <a:pt x="318" y="290"/>
                  </a:cubicBezTo>
                  <a:cubicBezTo>
                    <a:pt x="306" y="290"/>
                    <a:pt x="306" y="290"/>
                    <a:pt x="306" y="290"/>
                  </a:cubicBezTo>
                  <a:cubicBezTo>
                    <a:pt x="303" y="290"/>
                    <a:pt x="303" y="286"/>
                    <a:pt x="300" y="286"/>
                  </a:cubicBezTo>
                  <a:cubicBezTo>
                    <a:pt x="299" y="289"/>
                    <a:pt x="302" y="288"/>
                    <a:pt x="302" y="288"/>
                  </a:cubicBezTo>
                  <a:cubicBezTo>
                    <a:pt x="302" y="288"/>
                    <a:pt x="302" y="289"/>
                    <a:pt x="302" y="290"/>
                  </a:cubicBezTo>
                  <a:cubicBezTo>
                    <a:pt x="303" y="290"/>
                    <a:pt x="303" y="290"/>
                    <a:pt x="304" y="291"/>
                  </a:cubicBezTo>
                  <a:cubicBezTo>
                    <a:pt x="309" y="292"/>
                    <a:pt x="315" y="292"/>
                    <a:pt x="320" y="292"/>
                  </a:cubicBezTo>
                  <a:cubicBezTo>
                    <a:pt x="322" y="292"/>
                    <a:pt x="322" y="291"/>
                    <a:pt x="323" y="291"/>
                  </a:cubicBezTo>
                  <a:cubicBezTo>
                    <a:pt x="324" y="291"/>
                    <a:pt x="324" y="291"/>
                    <a:pt x="325" y="291"/>
                  </a:cubicBezTo>
                  <a:cubicBezTo>
                    <a:pt x="327" y="291"/>
                    <a:pt x="328" y="292"/>
                    <a:pt x="331" y="292"/>
                  </a:cubicBezTo>
                  <a:cubicBezTo>
                    <a:pt x="333" y="292"/>
                    <a:pt x="334" y="291"/>
                    <a:pt x="336" y="291"/>
                  </a:cubicBezTo>
                  <a:cubicBezTo>
                    <a:pt x="338" y="291"/>
                    <a:pt x="341" y="292"/>
                    <a:pt x="344" y="292"/>
                  </a:cubicBezTo>
                  <a:cubicBezTo>
                    <a:pt x="345" y="292"/>
                    <a:pt x="345" y="291"/>
                    <a:pt x="346" y="291"/>
                  </a:cubicBezTo>
                  <a:cubicBezTo>
                    <a:pt x="346" y="290"/>
                    <a:pt x="347" y="290"/>
                    <a:pt x="347" y="290"/>
                  </a:cubicBezTo>
                  <a:cubicBezTo>
                    <a:pt x="351" y="290"/>
                    <a:pt x="351" y="290"/>
                    <a:pt x="351" y="290"/>
                  </a:cubicBezTo>
                  <a:cubicBezTo>
                    <a:pt x="351" y="288"/>
                    <a:pt x="348" y="288"/>
                    <a:pt x="346" y="288"/>
                  </a:cubicBezTo>
                  <a:cubicBezTo>
                    <a:pt x="346" y="288"/>
                    <a:pt x="345" y="288"/>
                    <a:pt x="345" y="288"/>
                  </a:cubicBezTo>
                  <a:cubicBezTo>
                    <a:pt x="345" y="288"/>
                    <a:pt x="345" y="288"/>
                    <a:pt x="345" y="288"/>
                  </a:cubicBezTo>
                  <a:cubicBezTo>
                    <a:pt x="344" y="288"/>
                    <a:pt x="343" y="289"/>
                    <a:pt x="343" y="289"/>
                  </a:cubicBezTo>
                  <a:cubicBezTo>
                    <a:pt x="343" y="289"/>
                    <a:pt x="343" y="290"/>
                    <a:pt x="343" y="290"/>
                  </a:cubicBezTo>
                  <a:cubicBezTo>
                    <a:pt x="342" y="290"/>
                    <a:pt x="342" y="290"/>
                    <a:pt x="342" y="290"/>
                  </a:cubicBezTo>
                  <a:cubicBezTo>
                    <a:pt x="341" y="289"/>
                    <a:pt x="340" y="289"/>
                    <a:pt x="339" y="290"/>
                  </a:cubicBezTo>
                  <a:cubicBezTo>
                    <a:pt x="339" y="290"/>
                    <a:pt x="339" y="290"/>
                    <a:pt x="339" y="290"/>
                  </a:cubicBezTo>
                  <a:cubicBezTo>
                    <a:pt x="336" y="290"/>
                    <a:pt x="336" y="290"/>
                    <a:pt x="336" y="290"/>
                  </a:cubicBezTo>
                  <a:cubicBezTo>
                    <a:pt x="336" y="289"/>
                    <a:pt x="337" y="289"/>
                    <a:pt x="338" y="289"/>
                  </a:cubicBezTo>
                  <a:cubicBezTo>
                    <a:pt x="338" y="289"/>
                    <a:pt x="339" y="289"/>
                    <a:pt x="339" y="289"/>
                  </a:cubicBezTo>
                  <a:cubicBezTo>
                    <a:pt x="340" y="289"/>
                    <a:pt x="341" y="288"/>
                    <a:pt x="342" y="288"/>
                  </a:cubicBezTo>
                  <a:cubicBezTo>
                    <a:pt x="342" y="288"/>
                    <a:pt x="342" y="288"/>
                    <a:pt x="342" y="288"/>
                  </a:cubicBezTo>
                  <a:cubicBezTo>
                    <a:pt x="343" y="287"/>
                    <a:pt x="343" y="287"/>
                    <a:pt x="344" y="287"/>
                  </a:cubicBezTo>
                  <a:cubicBezTo>
                    <a:pt x="344" y="287"/>
                    <a:pt x="344" y="287"/>
                    <a:pt x="344" y="287"/>
                  </a:cubicBezTo>
                  <a:cubicBezTo>
                    <a:pt x="345" y="286"/>
                    <a:pt x="346" y="287"/>
                    <a:pt x="348" y="286"/>
                  </a:cubicBezTo>
                  <a:cubicBezTo>
                    <a:pt x="348" y="286"/>
                    <a:pt x="348" y="286"/>
                    <a:pt x="348" y="286"/>
                  </a:cubicBezTo>
                  <a:cubicBezTo>
                    <a:pt x="348" y="286"/>
                    <a:pt x="349" y="285"/>
                    <a:pt x="349" y="285"/>
                  </a:cubicBezTo>
                  <a:cubicBezTo>
                    <a:pt x="349" y="285"/>
                    <a:pt x="350" y="284"/>
                    <a:pt x="350" y="284"/>
                  </a:cubicBezTo>
                  <a:cubicBezTo>
                    <a:pt x="350" y="283"/>
                    <a:pt x="352" y="284"/>
                    <a:pt x="353" y="283"/>
                  </a:cubicBezTo>
                  <a:cubicBezTo>
                    <a:pt x="353" y="283"/>
                    <a:pt x="353" y="282"/>
                    <a:pt x="353" y="282"/>
                  </a:cubicBezTo>
                  <a:cubicBezTo>
                    <a:pt x="353" y="282"/>
                    <a:pt x="353" y="282"/>
                    <a:pt x="353" y="281"/>
                  </a:cubicBezTo>
                  <a:cubicBezTo>
                    <a:pt x="355" y="281"/>
                    <a:pt x="355" y="283"/>
                    <a:pt x="357" y="283"/>
                  </a:cubicBezTo>
                  <a:cubicBezTo>
                    <a:pt x="357" y="283"/>
                    <a:pt x="358" y="283"/>
                    <a:pt x="359" y="283"/>
                  </a:cubicBezTo>
                  <a:cubicBezTo>
                    <a:pt x="360" y="283"/>
                    <a:pt x="361" y="284"/>
                    <a:pt x="364" y="284"/>
                  </a:cubicBezTo>
                  <a:cubicBezTo>
                    <a:pt x="365" y="284"/>
                    <a:pt x="365" y="282"/>
                    <a:pt x="365" y="281"/>
                  </a:cubicBezTo>
                  <a:cubicBezTo>
                    <a:pt x="365" y="281"/>
                    <a:pt x="365" y="280"/>
                    <a:pt x="366" y="280"/>
                  </a:cubicBezTo>
                  <a:cubicBezTo>
                    <a:pt x="366" y="280"/>
                    <a:pt x="367" y="280"/>
                    <a:pt x="367" y="280"/>
                  </a:cubicBezTo>
                  <a:cubicBezTo>
                    <a:pt x="368" y="281"/>
                    <a:pt x="368" y="283"/>
                    <a:pt x="368" y="285"/>
                  </a:cubicBezTo>
                  <a:cubicBezTo>
                    <a:pt x="369" y="287"/>
                    <a:pt x="371" y="286"/>
                    <a:pt x="372" y="287"/>
                  </a:cubicBezTo>
                  <a:cubicBezTo>
                    <a:pt x="372" y="291"/>
                    <a:pt x="370" y="291"/>
                    <a:pt x="367" y="291"/>
                  </a:cubicBezTo>
                  <a:cubicBezTo>
                    <a:pt x="366" y="292"/>
                    <a:pt x="366" y="293"/>
                    <a:pt x="365" y="294"/>
                  </a:cubicBezTo>
                  <a:cubicBezTo>
                    <a:pt x="363" y="294"/>
                    <a:pt x="363" y="296"/>
                    <a:pt x="362" y="296"/>
                  </a:cubicBezTo>
                  <a:cubicBezTo>
                    <a:pt x="362" y="296"/>
                    <a:pt x="362" y="296"/>
                    <a:pt x="362" y="296"/>
                  </a:cubicBezTo>
                  <a:cubicBezTo>
                    <a:pt x="362" y="296"/>
                    <a:pt x="362" y="296"/>
                    <a:pt x="362" y="297"/>
                  </a:cubicBezTo>
                  <a:cubicBezTo>
                    <a:pt x="361" y="296"/>
                    <a:pt x="360" y="299"/>
                    <a:pt x="358" y="297"/>
                  </a:cubicBezTo>
                  <a:cubicBezTo>
                    <a:pt x="358" y="297"/>
                    <a:pt x="358" y="297"/>
                    <a:pt x="358" y="297"/>
                  </a:cubicBezTo>
                  <a:cubicBezTo>
                    <a:pt x="358" y="297"/>
                    <a:pt x="358" y="297"/>
                    <a:pt x="358" y="297"/>
                  </a:cubicBezTo>
                  <a:cubicBezTo>
                    <a:pt x="357" y="297"/>
                    <a:pt x="357" y="299"/>
                    <a:pt x="357" y="300"/>
                  </a:cubicBezTo>
                  <a:cubicBezTo>
                    <a:pt x="354" y="302"/>
                    <a:pt x="354" y="306"/>
                    <a:pt x="350" y="308"/>
                  </a:cubicBezTo>
                  <a:cubicBezTo>
                    <a:pt x="350" y="309"/>
                    <a:pt x="350" y="310"/>
                    <a:pt x="349" y="310"/>
                  </a:cubicBezTo>
                  <a:cubicBezTo>
                    <a:pt x="349" y="310"/>
                    <a:pt x="349" y="310"/>
                    <a:pt x="349" y="311"/>
                  </a:cubicBezTo>
                  <a:cubicBezTo>
                    <a:pt x="349" y="312"/>
                    <a:pt x="348" y="312"/>
                    <a:pt x="347" y="313"/>
                  </a:cubicBezTo>
                  <a:cubicBezTo>
                    <a:pt x="347" y="313"/>
                    <a:pt x="347" y="314"/>
                    <a:pt x="347" y="314"/>
                  </a:cubicBezTo>
                  <a:cubicBezTo>
                    <a:pt x="346" y="314"/>
                    <a:pt x="346" y="315"/>
                    <a:pt x="345" y="316"/>
                  </a:cubicBezTo>
                  <a:cubicBezTo>
                    <a:pt x="345" y="316"/>
                    <a:pt x="345" y="316"/>
                    <a:pt x="345" y="316"/>
                  </a:cubicBezTo>
                  <a:cubicBezTo>
                    <a:pt x="345" y="316"/>
                    <a:pt x="344" y="317"/>
                    <a:pt x="344" y="316"/>
                  </a:cubicBezTo>
                  <a:cubicBezTo>
                    <a:pt x="343" y="316"/>
                    <a:pt x="343" y="317"/>
                    <a:pt x="343" y="317"/>
                  </a:cubicBezTo>
                  <a:cubicBezTo>
                    <a:pt x="342" y="317"/>
                    <a:pt x="342" y="318"/>
                    <a:pt x="341" y="318"/>
                  </a:cubicBezTo>
                  <a:cubicBezTo>
                    <a:pt x="341" y="319"/>
                    <a:pt x="341" y="319"/>
                    <a:pt x="341" y="319"/>
                  </a:cubicBezTo>
                  <a:cubicBezTo>
                    <a:pt x="341" y="320"/>
                    <a:pt x="342" y="321"/>
                    <a:pt x="342" y="322"/>
                  </a:cubicBezTo>
                  <a:cubicBezTo>
                    <a:pt x="342" y="323"/>
                    <a:pt x="344" y="322"/>
                    <a:pt x="344" y="323"/>
                  </a:cubicBezTo>
                  <a:cubicBezTo>
                    <a:pt x="344" y="323"/>
                    <a:pt x="344" y="323"/>
                    <a:pt x="345" y="323"/>
                  </a:cubicBezTo>
                  <a:cubicBezTo>
                    <a:pt x="349" y="323"/>
                    <a:pt x="350" y="319"/>
                    <a:pt x="355" y="320"/>
                  </a:cubicBezTo>
                  <a:cubicBezTo>
                    <a:pt x="357" y="320"/>
                    <a:pt x="358" y="320"/>
                    <a:pt x="359" y="321"/>
                  </a:cubicBezTo>
                  <a:cubicBezTo>
                    <a:pt x="359" y="321"/>
                    <a:pt x="360" y="321"/>
                    <a:pt x="360" y="322"/>
                  </a:cubicBezTo>
                  <a:cubicBezTo>
                    <a:pt x="361" y="322"/>
                    <a:pt x="362" y="323"/>
                    <a:pt x="363" y="324"/>
                  </a:cubicBezTo>
                  <a:cubicBezTo>
                    <a:pt x="363" y="324"/>
                    <a:pt x="363" y="324"/>
                    <a:pt x="363" y="324"/>
                  </a:cubicBezTo>
                  <a:cubicBezTo>
                    <a:pt x="363" y="324"/>
                    <a:pt x="364" y="325"/>
                    <a:pt x="365" y="324"/>
                  </a:cubicBezTo>
                  <a:cubicBezTo>
                    <a:pt x="365" y="324"/>
                    <a:pt x="365" y="324"/>
                    <a:pt x="365" y="324"/>
                  </a:cubicBezTo>
                  <a:cubicBezTo>
                    <a:pt x="366" y="324"/>
                    <a:pt x="368" y="324"/>
                    <a:pt x="368" y="325"/>
                  </a:cubicBezTo>
                  <a:cubicBezTo>
                    <a:pt x="370" y="326"/>
                    <a:pt x="370" y="324"/>
                    <a:pt x="372" y="324"/>
                  </a:cubicBezTo>
                  <a:cubicBezTo>
                    <a:pt x="373" y="324"/>
                    <a:pt x="373" y="325"/>
                    <a:pt x="374" y="325"/>
                  </a:cubicBezTo>
                  <a:cubicBezTo>
                    <a:pt x="374" y="325"/>
                    <a:pt x="374" y="325"/>
                    <a:pt x="374" y="325"/>
                  </a:cubicBezTo>
                  <a:cubicBezTo>
                    <a:pt x="375" y="326"/>
                    <a:pt x="376" y="326"/>
                    <a:pt x="377" y="327"/>
                  </a:cubicBezTo>
                  <a:cubicBezTo>
                    <a:pt x="378" y="327"/>
                    <a:pt x="378" y="327"/>
                    <a:pt x="378" y="327"/>
                  </a:cubicBezTo>
                  <a:cubicBezTo>
                    <a:pt x="379" y="327"/>
                    <a:pt x="379" y="329"/>
                    <a:pt x="380" y="329"/>
                  </a:cubicBezTo>
                  <a:cubicBezTo>
                    <a:pt x="380" y="329"/>
                    <a:pt x="380" y="329"/>
                    <a:pt x="380" y="329"/>
                  </a:cubicBezTo>
                  <a:cubicBezTo>
                    <a:pt x="380" y="329"/>
                    <a:pt x="380" y="329"/>
                    <a:pt x="380" y="329"/>
                  </a:cubicBezTo>
                  <a:cubicBezTo>
                    <a:pt x="380" y="330"/>
                    <a:pt x="380" y="331"/>
                    <a:pt x="381" y="331"/>
                  </a:cubicBezTo>
                  <a:cubicBezTo>
                    <a:pt x="381" y="333"/>
                    <a:pt x="380" y="337"/>
                    <a:pt x="382" y="338"/>
                  </a:cubicBezTo>
                  <a:cubicBezTo>
                    <a:pt x="382" y="340"/>
                    <a:pt x="381" y="341"/>
                    <a:pt x="381" y="342"/>
                  </a:cubicBezTo>
                  <a:cubicBezTo>
                    <a:pt x="381" y="342"/>
                    <a:pt x="381" y="343"/>
                    <a:pt x="381" y="343"/>
                  </a:cubicBezTo>
                  <a:cubicBezTo>
                    <a:pt x="381" y="343"/>
                    <a:pt x="381" y="343"/>
                    <a:pt x="381" y="343"/>
                  </a:cubicBezTo>
                  <a:cubicBezTo>
                    <a:pt x="384" y="344"/>
                    <a:pt x="381" y="345"/>
                    <a:pt x="381" y="346"/>
                  </a:cubicBezTo>
                  <a:cubicBezTo>
                    <a:pt x="381" y="346"/>
                    <a:pt x="381" y="346"/>
                    <a:pt x="381" y="346"/>
                  </a:cubicBezTo>
                  <a:cubicBezTo>
                    <a:pt x="380" y="347"/>
                    <a:pt x="379" y="348"/>
                    <a:pt x="379" y="349"/>
                  </a:cubicBezTo>
                  <a:cubicBezTo>
                    <a:pt x="379" y="350"/>
                    <a:pt x="380" y="351"/>
                    <a:pt x="380" y="352"/>
                  </a:cubicBezTo>
                  <a:cubicBezTo>
                    <a:pt x="381" y="352"/>
                    <a:pt x="382" y="351"/>
                    <a:pt x="382" y="352"/>
                  </a:cubicBezTo>
                  <a:cubicBezTo>
                    <a:pt x="383" y="352"/>
                    <a:pt x="385" y="352"/>
                    <a:pt x="386" y="352"/>
                  </a:cubicBezTo>
                  <a:cubicBezTo>
                    <a:pt x="388" y="352"/>
                    <a:pt x="388" y="353"/>
                    <a:pt x="389" y="354"/>
                  </a:cubicBezTo>
                  <a:cubicBezTo>
                    <a:pt x="391" y="354"/>
                    <a:pt x="391" y="356"/>
                    <a:pt x="393" y="355"/>
                  </a:cubicBezTo>
                  <a:cubicBezTo>
                    <a:pt x="393" y="355"/>
                    <a:pt x="394" y="355"/>
                    <a:pt x="394" y="355"/>
                  </a:cubicBezTo>
                  <a:cubicBezTo>
                    <a:pt x="394" y="355"/>
                    <a:pt x="394" y="355"/>
                    <a:pt x="394" y="355"/>
                  </a:cubicBezTo>
                  <a:cubicBezTo>
                    <a:pt x="395" y="355"/>
                    <a:pt x="397" y="355"/>
                    <a:pt x="397" y="355"/>
                  </a:cubicBezTo>
                  <a:cubicBezTo>
                    <a:pt x="397" y="354"/>
                    <a:pt x="398" y="354"/>
                    <a:pt x="398" y="354"/>
                  </a:cubicBezTo>
                  <a:cubicBezTo>
                    <a:pt x="398" y="354"/>
                    <a:pt x="400" y="353"/>
                    <a:pt x="401" y="353"/>
                  </a:cubicBezTo>
                  <a:cubicBezTo>
                    <a:pt x="401" y="353"/>
                    <a:pt x="401" y="353"/>
                    <a:pt x="402" y="353"/>
                  </a:cubicBezTo>
                  <a:cubicBezTo>
                    <a:pt x="402" y="353"/>
                    <a:pt x="402" y="352"/>
                    <a:pt x="402" y="352"/>
                  </a:cubicBezTo>
                  <a:cubicBezTo>
                    <a:pt x="404" y="352"/>
                    <a:pt x="404" y="351"/>
                    <a:pt x="405" y="350"/>
                  </a:cubicBezTo>
                  <a:cubicBezTo>
                    <a:pt x="405" y="350"/>
                    <a:pt x="406" y="350"/>
                    <a:pt x="406" y="349"/>
                  </a:cubicBezTo>
                  <a:cubicBezTo>
                    <a:pt x="406" y="349"/>
                    <a:pt x="406" y="348"/>
                    <a:pt x="407" y="348"/>
                  </a:cubicBezTo>
                  <a:cubicBezTo>
                    <a:pt x="407" y="347"/>
                    <a:pt x="408" y="346"/>
                    <a:pt x="409" y="346"/>
                  </a:cubicBezTo>
                  <a:cubicBezTo>
                    <a:pt x="409" y="345"/>
                    <a:pt x="409" y="344"/>
                    <a:pt x="410" y="344"/>
                  </a:cubicBezTo>
                  <a:cubicBezTo>
                    <a:pt x="410" y="341"/>
                    <a:pt x="411" y="340"/>
                    <a:pt x="412" y="338"/>
                  </a:cubicBezTo>
                  <a:cubicBezTo>
                    <a:pt x="411" y="337"/>
                    <a:pt x="412" y="337"/>
                    <a:pt x="412" y="336"/>
                  </a:cubicBezTo>
                  <a:cubicBezTo>
                    <a:pt x="413" y="335"/>
                    <a:pt x="414" y="335"/>
                    <a:pt x="414" y="333"/>
                  </a:cubicBezTo>
                  <a:cubicBezTo>
                    <a:pt x="415" y="333"/>
                    <a:pt x="415" y="332"/>
                    <a:pt x="416" y="332"/>
                  </a:cubicBezTo>
                  <a:cubicBezTo>
                    <a:pt x="416" y="331"/>
                    <a:pt x="416" y="331"/>
                    <a:pt x="416" y="331"/>
                  </a:cubicBezTo>
                  <a:cubicBezTo>
                    <a:pt x="417" y="331"/>
                    <a:pt x="419" y="331"/>
                    <a:pt x="420" y="329"/>
                  </a:cubicBezTo>
                  <a:cubicBezTo>
                    <a:pt x="420" y="329"/>
                    <a:pt x="420" y="329"/>
                    <a:pt x="420" y="329"/>
                  </a:cubicBezTo>
                  <a:cubicBezTo>
                    <a:pt x="421" y="329"/>
                    <a:pt x="421" y="328"/>
                    <a:pt x="421" y="327"/>
                  </a:cubicBezTo>
                  <a:cubicBezTo>
                    <a:pt x="421" y="327"/>
                    <a:pt x="421" y="327"/>
                    <a:pt x="422" y="327"/>
                  </a:cubicBezTo>
                  <a:cubicBezTo>
                    <a:pt x="422" y="327"/>
                    <a:pt x="423" y="326"/>
                    <a:pt x="424" y="326"/>
                  </a:cubicBezTo>
                  <a:cubicBezTo>
                    <a:pt x="424" y="326"/>
                    <a:pt x="424" y="326"/>
                    <a:pt x="424" y="326"/>
                  </a:cubicBezTo>
                  <a:cubicBezTo>
                    <a:pt x="425" y="326"/>
                    <a:pt x="425" y="326"/>
                    <a:pt x="425" y="325"/>
                  </a:cubicBezTo>
                  <a:cubicBezTo>
                    <a:pt x="427" y="325"/>
                    <a:pt x="429" y="325"/>
                    <a:pt x="430" y="325"/>
                  </a:cubicBezTo>
                  <a:cubicBezTo>
                    <a:pt x="431" y="324"/>
                    <a:pt x="431" y="323"/>
                    <a:pt x="431" y="321"/>
                  </a:cubicBezTo>
                  <a:cubicBezTo>
                    <a:pt x="431" y="321"/>
                    <a:pt x="432" y="321"/>
                    <a:pt x="432" y="320"/>
                  </a:cubicBezTo>
                  <a:cubicBezTo>
                    <a:pt x="432" y="320"/>
                    <a:pt x="432" y="320"/>
                    <a:pt x="432" y="320"/>
                  </a:cubicBezTo>
                  <a:cubicBezTo>
                    <a:pt x="433" y="319"/>
                    <a:pt x="434" y="319"/>
                    <a:pt x="434" y="317"/>
                  </a:cubicBezTo>
                  <a:cubicBezTo>
                    <a:pt x="434" y="317"/>
                    <a:pt x="434" y="317"/>
                    <a:pt x="434" y="317"/>
                  </a:cubicBezTo>
                  <a:cubicBezTo>
                    <a:pt x="434" y="317"/>
                    <a:pt x="435" y="316"/>
                    <a:pt x="435" y="316"/>
                  </a:cubicBezTo>
                  <a:cubicBezTo>
                    <a:pt x="435" y="316"/>
                    <a:pt x="435" y="316"/>
                    <a:pt x="436" y="316"/>
                  </a:cubicBezTo>
                  <a:cubicBezTo>
                    <a:pt x="436" y="316"/>
                    <a:pt x="437" y="316"/>
                    <a:pt x="438" y="316"/>
                  </a:cubicBezTo>
                  <a:cubicBezTo>
                    <a:pt x="438" y="315"/>
                    <a:pt x="439" y="314"/>
                    <a:pt x="439" y="313"/>
                  </a:cubicBezTo>
                  <a:cubicBezTo>
                    <a:pt x="439" y="313"/>
                    <a:pt x="438" y="312"/>
                    <a:pt x="438" y="312"/>
                  </a:cubicBezTo>
                  <a:cubicBezTo>
                    <a:pt x="438" y="311"/>
                    <a:pt x="438" y="310"/>
                    <a:pt x="438" y="309"/>
                  </a:cubicBezTo>
                  <a:cubicBezTo>
                    <a:pt x="438" y="309"/>
                    <a:pt x="438" y="308"/>
                    <a:pt x="439" y="308"/>
                  </a:cubicBezTo>
                  <a:cubicBezTo>
                    <a:pt x="439" y="307"/>
                    <a:pt x="440" y="307"/>
                    <a:pt x="440" y="306"/>
                  </a:cubicBezTo>
                  <a:cubicBezTo>
                    <a:pt x="443" y="306"/>
                    <a:pt x="445" y="306"/>
                    <a:pt x="448" y="306"/>
                  </a:cubicBezTo>
                  <a:cubicBezTo>
                    <a:pt x="448" y="306"/>
                    <a:pt x="449" y="306"/>
                    <a:pt x="448" y="307"/>
                  </a:cubicBezTo>
                  <a:cubicBezTo>
                    <a:pt x="450" y="308"/>
                    <a:pt x="450" y="308"/>
                    <a:pt x="451" y="308"/>
                  </a:cubicBezTo>
                  <a:cubicBezTo>
                    <a:pt x="453" y="308"/>
                    <a:pt x="453" y="308"/>
                    <a:pt x="454" y="307"/>
                  </a:cubicBezTo>
                  <a:cubicBezTo>
                    <a:pt x="455" y="307"/>
                    <a:pt x="455" y="306"/>
                    <a:pt x="456" y="306"/>
                  </a:cubicBezTo>
                  <a:cubicBezTo>
                    <a:pt x="456" y="305"/>
                    <a:pt x="456" y="305"/>
                    <a:pt x="457" y="305"/>
                  </a:cubicBezTo>
                  <a:cubicBezTo>
                    <a:pt x="458" y="305"/>
                    <a:pt x="459" y="305"/>
                    <a:pt x="460" y="305"/>
                  </a:cubicBezTo>
                  <a:cubicBezTo>
                    <a:pt x="460" y="305"/>
                    <a:pt x="460" y="305"/>
                    <a:pt x="460" y="305"/>
                  </a:cubicBezTo>
                  <a:cubicBezTo>
                    <a:pt x="461" y="305"/>
                    <a:pt x="462" y="306"/>
                    <a:pt x="464" y="305"/>
                  </a:cubicBezTo>
                  <a:cubicBezTo>
                    <a:pt x="464" y="305"/>
                    <a:pt x="464" y="305"/>
                    <a:pt x="464" y="305"/>
                  </a:cubicBezTo>
                  <a:cubicBezTo>
                    <a:pt x="464" y="304"/>
                    <a:pt x="464" y="303"/>
                    <a:pt x="464" y="303"/>
                  </a:cubicBezTo>
                  <a:cubicBezTo>
                    <a:pt x="464" y="303"/>
                    <a:pt x="464" y="302"/>
                    <a:pt x="464" y="302"/>
                  </a:cubicBezTo>
                  <a:cubicBezTo>
                    <a:pt x="464" y="302"/>
                    <a:pt x="464" y="302"/>
                    <a:pt x="464" y="301"/>
                  </a:cubicBezTo>
                  <a:cubicBezTo>
                    <a:pt x="466" y="302"/>
                    <a:pt x="467" y="301"/>
                    <a:pt x="468" y="301"/>
                  </a:cubicBezTo>
                  <a:cubicBezTo>
                    <a:pt x="469" y="300"/>
                    <a:pt x="468" y="299"/>
                    <a:pt x="469" y="299"/>
                  </a:cubicBezTo>
                  <a:cubicBezTo>
                    <a:pt x="469" y="298"/>
                    <a:pt x="469" y="297"/>
                    <a:pt x="469" y="297"/>
                  </a:cubicBezTo>
                  <a:cubicBezTo>
                    <a:pt x="468" y="297"/>
                    <a:pt x="468" y="297"/>
                    <a:pt x="468" y="297"/>
                  </a:cubicBezTo>
                  <a:cubicBezTo>
                    <a:pt x="467" y="296"/>
                    <a:pt x="467" y="295"/>
                    <a:pt x="467" y="294"/>
                  </a:cubicBezTo>
                  <a:cubicBezTo>
                    <a:pt x="467" y="294"/>
                    <a:pt x="467" y="294"/>
                    <a:pt x="467" y="294"/>
                  </a:cubicBezTo>
                  <a:cubicBezTo>
                    <a:pt x="467" y="294"/>
                    <a:pt x="467" y="293"/>
                    <a:pt x="467" y="292"/>
                  </a:cubicBezTo>
                  <a:cubicBezTo>
                    <a:pt x="466" y="292"/>
                    <a:pt x="466" y="292"/>
                    <a:pt x="466" y="291"/>
                  </a:cubicBezTo>
                  <a:cubicBezTo>
                    <a:pt x="466" y="290"/>
                    <a:pt x="467" y="289"/>
                    <a:pt x="467" y="287"/>
                  </a:cubicBezTo>
                  <a:cubicBezTo>
                    <a:pt x="467" y="287"/>
                    <a:pt x="468" y="287"/>
                    <a:pt x="469" y="287"/>
                  </a:cubicBezTo>
                  <a:cubicBezTo>
                    <a:pt x="468" y="286"/>
                    <a:pt x="469" y="286"/>
                    <a:pt x="469" y="285"/>
                  </a:cubicBezTo>
                  <a:cubicBezTo>
                    <a:pt x="469" y="285"/>
                    <a:pt x="470" y="284"/>
                    <a:pt x="470" y="284"/>
                  </a:cubicBezTo>
                  <a:cubicBezTo>
                    <a:pt x="470" y="283"/>
                    <a:pt x="469" y="282"/>
                    <a:pt x="469" y="281"/>
                  </a:cubicBezTo>
                  <a:cubicBezTo>
                    <a:pt x="468" y="281"/>
                    <a:pt x="467" y="281"/>
                    <a:pt x="467" y="281"/>
                  </a:cubicBezTo>
                  <a:cubicBezTo>
                    <a:pt x="467" y="282"/>
                    <a:pt x="466" y="282"/>
                    <a:pt x="466" y="282"/>
                  </a:cubicBezTo>
                  <a:cubicBezTo>
                    <a:pt x="465" y="282"/>
                    <a:pt x="462" y="281"/>
                    <a:pt x="460" y="282"/>
                  </a:cubicBezTo>
                  <a:cubicBezTo>
                    <a:pt x="460" y="282"/>
                    <a:pt x="460" y="282"/>
                    <a:pt x="460" y="283"/>
                  </a:cubicBezTo>
                  <a:cubicBezTo>
                    <a:pt x="459" y="283"/>
                    <a:pt x="458" y="282"/>
                    <a:pt x="457" y="283"/>
                  </a:cubicBezTo>
                  <a:cubicBezTo>
                    <a:pt x="455" y="283"/>
                    <a:pt x="454" y="284"/>
                    <a:pt x="452" y="285"/>
                  </a:cubicBezTo>
                  <a:cubicBezTo>
                    <a:pt x="452" y="286"/>
                    <a:pt x="452" y="287"/>
                    <a:pt x="452" y="288"/>
                  </a:cubicBezTo>
                  <a:cubicBezTo>
                    <a:pt x="452" y="289"/>
                    <a:pt x="452" y="289"/>
                    <a:pt x="451" y="289"/>
                  </a:cubicBezTo>
                  <a:cubicBezTo>
                    <a:pt x="451" y="289"/>
                    <a:pt x="451" y="289"/>
                    <a:pt x="451" y="290"/>
                  </a:cubicBezTo>
                  <a:cubicBezTo>
                    <a:pt x="447" y="290"/>
                    <a:pt x="447" y="288"/>
                    <a:pt x="445" y="287"/>
                  </a:cubicBezTo>
                  <a:cubicBezTo>
                    <a:pt x="444" y="287"/>
                    <a:pt x="444" y="287"/>
                    <a:pt x="444" y="287"/>
                  </a:cubicBezTo>
                  <a:cubicBezTo>
                    <a:pt x="444" y="288"/>
                    <a:pt x="444" y="288"/>
                    <a:pt x="444" y="288"/>
                  </a:cubicBezTo>
                  <a:cubicBezTo>
                    <a:pt x="443" y="289"/>
                    <a:pt x="443" y="289"/>
                    <a:pt x="442" y="290"/>
                  </a:cubicBezTo>
                  <a:cubicBezTo>
                    <a:pt x="442" y="291"/>
                    <a:pt x="442" y="292"/>
                    <a:pt x="442" y="293"/>
                  </a:cubicBezTo>
                  <a:cubicBezTo>
                    <a:pt x="441" y="293"/>
                    <a:pt x="441" y="295"/>
                    <a:pt x="439" y="295"/>
                  </a:cubicBezTo>
                  <a:cubicBezTo>
                    <a:pt x="439" y="296"/>
                    <a:pt x="439" y="296"/>
                    <a:pt x="439" y="296"/>
                  </a:cubicBezTo>
                  <a:cubicBezTo>
                    <a:pt x="438" y="296"/>
                    <a:pt x="437" y="296"/>
                    <a:pt x="437" y="297"/>
                  </a:cubicBezTo>
                  <a:cubicBezTo>
                    <a:pt x="437" y="297"/>
                    <a:pt x="436" y="296"/>
                    <a:pt x="435" y="297"/>
                  </a:cubicBezTo>
                  <a:cubicBezTo>
                    <a:pt x="434" y="297"/>
                    <a:pt x="434" y="296"/>
                    <a:pt x="434" y="296"/>
                  </a:cubicBezTo>
                  <a:cubicBezTo>
                    <a:pt x="432" y="296"/>
                    <a:pt x="432" y="295"/>
                    <a:pt x="430" y="295"/>
                  </a:cubicBezTo>
                  <a:cubicBezTo>
                    <a:pt x="429" y="294"/>
                    <a:pt x="428" y="293"/>
                    <a:pt x="427" y="293"/>
                  </a:cubicBezTo>
                  <a:cubicBezTo>
                    <a:pt x="427" y="293"/>
                    <a:pt x="427" y="293"/>
                    <a:pt x="427" y="293"/>
                  </a:cubicBezTo>
                  <a:cubicBezTo>
                    <a:pt x="427" y="292"/>
                    <a:pt x="427" y="292"/>
                    <a:pt x="426" y="292"/>
                  </a:cubicBezTo>
                  <a:cubicBezTo>
                    <a:pt x="426" y="292"/>
                    <a:pt x="426" y="292"/>
                    <a:pt x="426" y="292"/>
                  </a:cubicBezTo>
                  <a:cubicBezTo>
                    <a:pt x="425" y="292"/>
                    <a:pt x="424" y="291"/>
                    <a:pt x="424" y="290"/>
                  </a:cubicBezTo>
                  <a:cubicBezTo>
                    <a:pt x="424" y="290"/>
                    <a:pt x="424" y="289"/>
                    <a:pt x="424" y="289"/>
                  </a:cubicBezTo>
                  <a:cubicBezTo>
                    <a:pt x="423" y="289"/>
                    <a:pt x="423" y="289"/>
                    <a:pt x="423" y="289"/>
                  </a:cubicBezTo>
                  <a:cubicBezTo>
                    <a:pt x="423" y="289"/>
                    <a:pt x="423" y="289"/>
                    <a:pt x="423" y="289"/>
                  </a:cubicBezTo>
                  <a:cubicBezTo>
                    <a:pt x="422" y="289"/>
                    <a:pt x="421" y="288"/>
                    <a:pt x="421" y="287"/>
                  </a:cubicBezTo>
                  <a:cubicBezTo>
                    <a:pt x="420" y="287"/>
                    <a:pt x="420" y="287"/>
                    <a:pt x="420" y="287"/>
                  </a:cubicBezTo>
                  <a:cubicBezTo>
                    <a:pt x="419" y="287"/>
                    <a:pt x="419" y="286"/>
                    <a:pt x="419" y="285"/>
                  </a:cubicBezTo>
                  <a:cubicBezTo>
                    <a:pt x="419" y="285"/>
                    <a:pt x="419" y="285"/>
                    <a:pt x="419" y="285"/>
                  </a:cubicBezTo>
                  <a:cubicBezTo>
                    <a:pt x="418" y="285"/>
                    <a:pt x="417" y="285"/>
                    <a:pt x="416" y="283"/>
                  </a:cubicBezTo>
                  <a:cubicBezTo>
                    <a:pt x="416" y="283"/>
                    <a:pt x="416" y="283"/>
                    <a:pt x="416" y="283"/>
                  </a:cubicBezTo>
                  <a:cubicBezTo>
                    <a:pt x="416" y="283"/>
                    <a:pt x="416" y="283"/>
                    <a:pt x="416" y="283"/>
                  </a:cubicBezTo>
                  <a:cubicBezTo>
                    <a:pt x="415" y="282"/>
                    <a:pt x="414" y="281"/>
                    <a:pt x="414" y="281"/>
                  </a:cubicBezTo>
                  <a:cubicBezTo>
                    <a:pt x="413" y="280"/>
                    <a:pt x="412" y="278"/>
                    <a:pt x="411" y="278"/>
                  </a:cubicBezTo>
                  <a:cubicBezTo>
                    <a:pt x="411" y="277"/>
                    <a:pt x="410" y="276"/>
                    <a:pt x="409" y="276"/>
                  </a:cubicBezTo>
                  <a:cubicBezTo>
                    <a:pt x="409" y="274"/>
                    <a:pt x="409" y="274"/>
                    <a:pt x="408" y="274"/>
                  </a:cubicBezTo>
                  <a:cubicBezTo>
                    <a:pt x="407" y="273"/>
                    <a:pt x="407" y="271"/>
                    <a:pt x="406" y="271"/>
                  </a:cubicBezTo>
                  <a:cubicBezTo>
                    <a:pt x="406" y="269"/>
                    <a:pt x="406" y="268"/>
                    <a:pt x="405" y="268"/>
                  </a:cubicBezTo>
                  <a:cubicBezTo>
                    <a:pt x="402" y="267"/>
                    <a:pt x="404" y="270"/>
                    <a:pt x="402" y="269"/>
                  </a:cubicBezTo>
                  <a:cubicBezTo>
                    <a:pt x="401" y="270"/>
                    <a:pt x="401" y="271"/>
                    <a:pt x="400" y="271"/>
                  </a:cubicBezTo>
                  <a:cubicBezTo>
                    <a:pt x="400" y="272"/>
                    <a:pt x="401" y="272"/>
                    <a:pt x="401" y="273"/>
                  </a:cubicBezTo>
                  <a:cubicBezTo>
                    <a:pt x="402" y="273"/>
                    <a:pt x="402" y="274"/>
                    <a:pt x="402" y="274"/>
                  </a:cubicBezTo>
                  <a:cubicBezTo>
                    <a:pt x="403" y="274"/>
                    <a:pt x="401" y="274"/>
                    <a:pt x="401" y="274"/>
                  </a:cubicBezTo>
                  <a:cubicBezTo>
                    <a:pt x="401" y="275"/>
                    <a:pt x="401" y="275"/>
                    <a:pt x="402" y="275"/>
                  </a:cubicBezTo>
                  <a:cubicBezTo>
                    <a:pt x="402" y="276"/>
                    <a:pt x="402" y="276"/>
                    <a:pt x="403" y="276"/>
                  </a:cubicBezTo>
                  <a:cubicBezTo>
                    <a:pt x="405" y="277"/>
                    <a:pt x="404" y="275"/>
                    <a:pt x="405" y="274"/>
                  </a:cubicBezTo>
                  <a:cubicBezTo>
                    <a:pt x="406" y="274"/>
                    <a:pt x="405" y="277"/>
                    <a:pt x="407" y="276"/>
                  </a:cubicBezTo>
                  <a:cubicBezTo>
                    <a:pt x="407" y="279"/>
                    <a:pt x="408" y="279"/>
                    <a:pt x="408" y="281"/>
                  </a:cubicBezTo>
                  <a:cubicBezTo>
                    <a:pt x="408" y="282"/>
                    <a:pt x="409" y="281"/>
                    <a:pt x="410" y="281"/>
                  </a:cubicBezTo>
                  <a:cubicBezTo>
                    <a:pt x="410" y="282"/>
                    <a:pt x="411" y="282"/>
                    <a:pt x="411" y="282"/>
                  </a:cubicBezTo>
                  <a:cubicBezTo>
                    <a:pt x="411" y="282"/>
                    <a:pt x="411" y="283"/>
                    <a:pt x="412" y="283"/>
                  </a:cubicBezTo>
                  <a:cubicBezTo>
                    <a:pt x="412" y="284"/>
                    <a:pt x="414" y="283"/>
                    <a:pt x="414" y="285"/>
                  </a:cubicBezTo>
                  <a:cubicBezTo>
                    <a:pt x="414" y="285"/>
                    <a:pt x="414" y="285"/>
                    <a:pt x="414" y="285"/>
                  </a:cubicBezTo>
                  <a:cubicBezTo>
                    <a:pt x="414" y="285"/>
                    <a:pt x="414" y="285"/>
                    <a:pt x="414" y="285"/>
                  </a:cubicBezTo>
                  <a:cubicBezTo>
                    <a:pt x="415" y="286"/>
                    <a:pt x="416" y="287"/>
                    <a:pt x="417" y="287"/>
                  </a:cubicBezTo>
                  <a:cubicBezTo>
                    <a:pt x="417" y="287"/>
                    <a:pt x="417" y="287"/>
                    <a:pt x="417" y="287"/>
                  </a:cubicBezTo>
                  <a:cubicBezTo>
                    <a:pt x="417" y="287"/>
                    <a:pt x="418" y="287"/>
                    <a:pt x="418" y="288"/>
                  </a:cubicBezTo>
                  <a:cubicBezTo>
                    <a:pt x="418" y="288"/>
                    <a:pt x="418" y="288"/>
                    <a:pt x="418" y="288"/>
                  </a:cubicBezTo>
                  <a:cubicBezTo>
                    <a:pt x="419" y="289"/>
                    <a:pt x="420" y="289"/>
                    <a:pt x="421" y="290"/>
                  </a:cubicBezTo>
                  <a:cubicBezTo>
                    <a:pt x="421" y="290"/>
                    <a:pt x="421" y="291"/>
                    <a:pt x="421" y="291"/>
                  </a:cubicBezTo>
                  <a:cubicBezTo>
                    <a:pt x="422" y="290"/>
                    <a:pt x="422" y="291"/>
                    <a:pt x="422" y="291"/>
                  </a:cubicBezTo>
                  <a:cubicBezTo>
                    <a:pt x="422" y="291"/>
                    <a:pt x="423" y="292"/>
                    <a:pt x="423" y="292"/>
                  </a:cubicBezTo>
                  <a:cubicBezTo>
                    <a:pt x="424" y="292"/>
                    <a:pt x="425" y="292"/>
                    <a:pt x="425" y="293"/>
                  </a:cubicBezTo>
                  <a:cubicBezTo>
                    <a:pt x="425" y="293"/>
                    <a:pt x="425" y="294"/>
                    <a:pt x="425" y="294"/>
                  </a:cubicBezTo>
                  <a:cubicBezTo>
                    <a:pt x="425" y="294"/>
                    <a:pt x="425" y="294"/>
                    <a:pt x="425" y="294"/>
                  </a:cubicBezTo>
                  <a:cubicBezTo>
                    <a:pt x="426" y="294"/>
                    <a:pt x="426" y="294"/>
                    <a:pt x="426" y="294"/>
                  </a:cubicBezTo>
                  <a:cubicBezTo>
                    <a:pt x="427" y="294"/>
                    <a:pt x="428" y="295"/>
                    <a:pt x="429" y="296"/>
                  </a:cubicBezTo>
                  <a:cubicBezTo>
                    <a:pt x="429" y="296"/>
                    <a:pt x="429" y="296"/>
                    <a:pt x="429" y="296"/>
                  </a:cubicBezTo>
                  <a:cubicBezTo>
                    <a:pt x="429" y="296"/>
                    <a:pt x="430" y="296"/>
                    <a:pt x="430" y="297"/>
                  </a:cubicBezTo>
                  <a:cubicBezTo>
                    <a:pt x="431" y="297"/>
                    <a:pt x="431" y="298"/>
                    <a:pt x="432" y="298"/>
                  </a:cubicBezTo>
                  <a:cubicBezTo>
                    <a:pt x="433" y="299"/>
                    <a:pt x="433" y="299"/>
                    <a:pt x="433" y="301"/>
                  </a:cubicBezTo>
                  <a:cubicBezTo>
                    <a:pt x="431" y="301"/>
                    <a:pt x="430" y="300"/>
                    <a:pt x="428" y="299"/>
                  </a:cubicBezTo>
                  <a:cubicBezTo>
                    <a:pt x="425" y="299"/>
                    <a:pt x="422" y="299"/>
                    <a:pt x="419" y="300"/>
                  </a:cubicBezTo>
                  <a:cubicBezTo>
                    <a:pt x="419" y="299"/>
                    <a:pt x="420" y="298"/>
                    <a:pt x="420" y="297"/>
                  </a:cubicBezTo>
                  <a:cubicBezTo>
                    <a:pt x="420" y="297"/>
                    <a:pt x="421" y="297"/>
                    <a:pt x="421" y="297"/>
                  </a:cubicBezTo>
                  <a:cubicBezTo>
                    <a:pt x="421" y="296"/>
                    <a:pt x="421" y="296"/>
                    <a:pt x="421" y="295"/>
                  </a:cubicBezTo>
                  <a:cubicBezTo>
                    <a:pt x="421" y="294"/>
                    <a:pt x="421" y="294"/>
                    <a:pt x="421" y="293"/>
                  </a:cubicBezTo>
                  <a:cubicBezTo>
                    <a:pt x="421" y="293"/>
                    <a:pt x="421" y="293"/>
                    <a:pt x="421" y="293"/>
                  </a:cubicBezTo>
                  <a:cubicBezTo>
                    <a:pt x="421" y="293"/>
                    <a:pt x="421" y="293"/>
                    <a:pt x="421" y="293"/>
                  </a:cubicBezTo>
                  <a:cubicBezTo>
                    <a:pt x="420" y="292"/>
                    <a:pt x="419" y="291"/>
                    <a:pt x="419" y="290"/>
                  </a:cubicBezTo>
                  <a:cubicBezTo>
                    <a:pt x="419" y="290"/>
                    <a:pt x="419" y="290"/>
                    <a:pt x="419" y="290"/>
                  </a:cubicBezTo>
                  <a:cubicBezTo>
                    <a:pt x="418" y="289"/>
                    <a:pt x="417" y="288"/>
                    <a:pt x="416" y="288"/>
                  </a:cubicBezTo>
                  <a:cubicBezTo>
                    <a:pt x="415" y="288"/>
                    <a:pt x="415" y="288"/>
                    <a:pt x="415" y="288"/>
                  </a:cubicBezTo>
                  <a:cubicBezTo>
                    <a:pt x="415" y="287"/>
                    <a:pt x="414" y="287"/>
                    <a:pt x="414" y="287"/>
                  </a:cubicBezTo>
                  <a:cubicBezTo>
                    <a:pt x="412" y="287"/>
                    <a:pt x="412" y="285"/>
                    <a:pt x="410" y="285"/>
                  </a:cubicBezTo>
                  <a:cubicBezTo>
                    <a:pt x="409" y="285"/>
                    <a:pt x="407" y="285"/>
                    <a:pt x="407" y="287"/>
                  </a:cubicBezTo>
                  <a:cubicBezTo>
                    <a:pt x="405" y="286"/>
                    <a:pt x="407" y="286"/>
                    <a:pt x="407" y="285"/>
                  </a:cubicBezTo>
                  <a:cubicBezTo>
                    <a:pt x="407" y="284"/>
                    <a:pt x="407" y="283"/>
                    <a:pt x="407" y="282"/>
                  </a:cubicBezTo>
                  <a:cubicBezTo>
                    <a:pt x="405" y="281"/>
                    <a:pt x="405" y="284"/>
                    <a:pt x="403" y="283"/>
                  </a:cubicBezTo>
                  <a:cubicBezTo>
                    <a:pt x="404" y="283"/>
                    <a:pt x="404" y="281"/>
                    <a:pt x="405" y="281"/>
                  </a:cubicBezTo>
                  <a:cubicBezTo>
                    <a:pt x="405" y="281"/>
                    <a:pt x="406" y="280"/>
                    <a:pt x="406" y="279"/>
                  </a:cubicBezTo>
                  <a:cubicBezTo>
                    <a:pt x="404" y="279"/>
                    <a:pt x="403" y="279"/>
                    <a:pt x="402" y="280"/>
                  </a:cubicBezTo>
                  <a:cubicBezTo>
                    <a:pt x="402" y="280"/>
                    <a:pt x="402" y="281"/>
                    <a:pt x="402" y="281"/>
                  </a:cubicBezTo>
                  <a:cubicBezTo>
                    <a:pt x="401" y="284"/>
                    <a:pt x="400" y="286"/>
                    <a:pt x="398" y="287"/>
                  </a:cubicBezTo>
                  <a:cubicBezTo>
                    <a:pt x="397" y="287"/>
                    <a:pt x="398" y="285"/>
                    <a:pt x="399" y="285"/>
                  </a:cubicBezTo>
                  <a:cubicBezTo>
                    <a:pt x="399" y="284"/>
                    <a:pt x="400" y="284"/>
                    <a:pt x="400" y="283"/>
                  </a:cubicBezTo>
                  <a:cubicBezTo>
                    <a:pt x="401" y="282"/>
                    <a:pt x="401" y="281"/>
                    <a:pt x="401" y="280"/>
                  </a:cubicBezTo>
                  <a:cubicBezTo>
                    <a:pt x="401" y="279"/>
                    <a:pt x="401" y="278"/>
                    <a:pt x="400" y="278"/>
                  </a:cubicBezTo>
                  <a:cubicBezTo>
                    <a:pt x="397" y="277"/>
                    <a:pt x="399" y="280"/>
                    <a:pt x="397" y="281"/>
                  </a:cubicBezTo>
                  <a:cubicBezTo>
                    <a:pt x="395" y="281"/>
                    <a:pt x="394" y="281"/>
                    <a:pt x="393" y="280"/>
                  </a:cubicBezTo>
                  <a:cubicBezTo>
                    <a:pt x="392" y="279"/>
                    <a:pt x="392" y="278"/>
                    <a:pt x="391" y="278"/>
                  </a:cubicBezTo>
                  <a:cubicBezTo>
                    <a:pt x="389" y="278"/>
                    <a:pt x="387" y="277"/>
                    <a:pt x="386" y="278"/>
                  </a:cubicBezTo>
                  <a:cubicBezTo>
                    <a:pt x="386" y="278"/>
                    <a:pt x="386" y="278"/>
                    <a:pt x="386" y="278"/>
                  </a:cubicBezTo>
                  <a:cubicBezTo>
                    <a:pt x="386" y="278"/>
                    <a:pt x="385" y="278"/>
                    <a:pt x="385" y="278"/>
                  </a:cubicBezTo>
                  <a:cubicBezTo>
                    <a:pt x="385" y="279"/>
                    <a:pt x="387" y="280"/>
                    <a:pt x="386" y="280"/>
                  </a:cubicBezTo>
                  <a:cubicBezTo>
                    <a:pt x="386" y="280"/>
                    <a:pt x="387" y="280"/>
                    <a:pt x="387" y="281"/>
                  </a:cubicBezTo>
                  <a:cubicBezTo>
                    <a:pt x="387" y="281"/>
                    <a:pt x="387" y="282"/>
                    <a:pt x="386" y="282"/>
                  </a:cubicBezTo>
                  <a:cubicBezTo>
                    <a:pt x="386" y="282"/>
                    <a:pt x="386" y="282"/>
                    <a:pt x="386" y="282"/>
                  </a:cubicBezTo>
                  <a:cubicBezTo>
                    <a:pt x="386" y="281"/>
                    <a:pt x="386" y="281"/>
                    <a:pt x="386" y="281"/>
                  </a:cubicBezTo>
                  <a:cubicBezTo>
                    <a:pt x="385" y="280"/>
                    <a:pt x="385" y="279"/>
                    <a:pt x="384" y="278"/>
                  </a:cubicBezTo>
                  <a:cubicBezTo>
                    <a:pt x="384" y="278"/>
                    <a:pt x="384" y="278"/>
                    <a:pt x="384" y="278"/>
                  </a:cubicBezTo>
                  <a:cubicBezTo>
                    <a:pt x="383" y="277"/>
                    <a:pt x="382" y="276"/>
                    <a:pt x="380" y="276"/>
                  </a:cubicBezTo>
                  <a:cubicBezTo>
                    <a:pt x="380" y="277"/>
                    <a:pt x="380" y="277"/>
                    <a:pt x="379" y="277"/>
                  </a:cubicBezTo>
                  <a:cubicBezTo>
                    <a:pt x="378" y="277"/>
                    <a:pt x="378" y="278"/>
                    <a:pt x="378" y="278"/>
                  </a:cubicBezTo>
                  <a:cubicBezTo>
                    <a:pt x="378" y="278"/>
                    <a:pt x="378" y="278"/>
                    <a:pt x="378" y="278"/>
                  </a:cubicBezTo>
                  <a:cubicBezTo>
                    <a:pt x="376" y="278"/>
                    <a:pt x="375" y="278"/>
                    <a:pt x="375" y="277"/>
                  </a:cubicBezTo>
                  <a:cubicBezTo>
                    <a:pt x="375" y="277"/>
                    <a:pt x="375" y="276"/>
                    <a:pt x="375" y="276"/>
                  </a:cubicBezTo>
                  <a:cubicBezTo>
                    <a:pt x="375" y="276"/>
                    <a:pt x="375" y="276"/>
                    <a:pt x="375" y="276"/>
                  </a:cubicBezTo>
                  <a:cubicBezTo>
                    <a:pt x="375" y="275"/>
                    <a:pt x="375" y="275"/>
                    <a:pt x="374" y="275"/>
                  </a:cubicBezTo>
                  <a:cubicBezTo>
                    <a:pt x="373" y="275"/>
                    <a:pt x="373" y="275"/>
                    <a:pt x="373" y="275"/>
                  </a:cubicBezTo>
                  <a:cubicBezTo>
                    <a:pt x="373" y="275"/>
                    <a:pt x="373" y="275"/>
                    <a:pt x="373" y="275"/>
                  </a:cubicBezTo>
                  <a:cubicBezTo>
                    <a:pt x="373" y="276"/>
                    <a:pt x="373" y="276"/>
                    <a:pt x="373" y="276"/>
                  </a:cubicBezTo>
                  <a:cubicBezTo>
                    <a:pt x="373" y="276"/>
                    <a:pt x="373" y="276"/>
                    <a:pt x="372" y="276"/>
                  </a:cubicBezTo>
                  <a:cubicBezTo>
                    <a:pt x="371" y="276"/>
                    <a:pt x="371" y="276"/>
                    <a:pt x="371" y="274"/>
                  </a:cubicBezTo>
                  <a:cubicBezTo>
                    <a:pt x="371" y="274"/>
                    <a:pt x="371" y="274"/>
                    <a:pt x="371" y="274"/>
                  </a:cubicBezTo>
                  <a:cubicBezTo>
                    <a:pt x="372" y="273"/>
                    <a:pt x="374" y="273"/>
                    <a:pt x="377" y="274"/>
                  </a:cubicBezTo>
                  <a:cubicBezTo>
                    <a:pt x="377" y="274"/>
                    <a:pt x="376" y="275"/>
                    <a:pt x="377" y="275"/>
                  </a:cubicBezTo>
                  <a:cubicBezTo>
                    <a:pt x="377" y="275"/>
                    <a:pt x="377" y="275"/>
                    <a:pt x="377" y="275"/>
                  </a:cubicBezTo>
                  <a:cubicBezTo>
                    <a:pt x="377" y="275"/>
                    <a:pt x="377" y="275"/>
                    <a:pt x="378" y="275"/>
                  </a:cubicBezTo>
                  <a:cubicBezTo>
                    <a:pt x="379" y="276"/>
                    <a:pt x="380" y="276"/>
                    <a:pt x="381" y="275"/>
                  </a:cubicBezTo>
                  <a:cubicBezTo>
                    <a:pt x="381" y="275"/>
                    <a:pt x="381" y="275"/>
                    <a:pt x="381" y="275"/>
                  </a:cubicBezTo>
                  <a:cubicBezTo>
                    <a:pt x="382" y="275"/>
                    <a:pt x="382" y="276"/>
                    <a:pt x="382" y="276"/>
                  </a:cubicBezTo>
                  <a:cubicBezTo>
                    <a:pt x="383" y="275"/>
                    <a:pt x="384" y="275"/>
                    <a:pt x="384" y="274"/>
                  </a:cubicBezTo>
                  <a:cubicBezTo>
                    <a:pt x="384" y="271"/>
                    <a:pt x="383" y="269"/>
                    <a:pt x="381" y="269"/>
                  </a:cubicBezTo>
                  <a:cubicBezTo>
                    <a:pt x="381" y="268"/>
                    <a:pt x="383" y="268"/>
                    <a:pt x="383" y="269"/>
                  </a:cubicBezTo>
                  <a:cubicBezTo>
                    <a:pt x="385" y="269"/>
                    <a:pt x="384" y="271"/>
                    <a:pt x="386" y="271"/>
                  </a:cubicBezTo>
                  <a:cubicBezTo>
                    <a:pt x="386" y="272"/>
                    <a:pt x="385" y="273"/>
                    <a:pt x="385" y="274"/>
                  </a:cubicBezTo>
                  <a:cubicBezTo>
                    <a:pt x="384" y="274"/>
                    <a:pt x="385" y="274"/>
                    <a:pt x="384" y="275"/>
                  </a:cubicBezTo>
                  <a:cubicBezTo>
                    <a:pt x="384" y="275"/>
                    <a:pt x="384" y="275"/>
                    <a:pt x="384" y="276"/>
                  </a:cubicBezTo>
                  <a:cubicBezTo>
                    <a:pt x="388" y="276"/>
                    <a:pt x="388" y="276"/>
                    <a:pt x="388" y="276"/>
                  </a:cubicBezTo>
                  <a:cubicBezTo>
                    <a:pt x="388" y="275"/>
                    <a:pt x="388" y="275"/>
                    <a:pt x="389" y="275"/>
                  </a:cubicBezTo>
                  <a:cubicBezTo>
                    <a:pt x="390" y="274"/>
                    <a:pt x="389" y="272"/>
                    <a:pt x="389" y="270"/>
                  </a:cubicBezTo>
                  <a:cubicBezTo>
                    <a:pt x="391" y="271"/>
                    <a:pt x="394" y="271"/>
                    <a:pt x="396" y="271"/>
                  </a:cubicBezTo>
                  <a:cubicBezTo>
                    <a:pt x="396" y="272"/>
                    <a:pt x="395" y="271"/>
                    <a:pt x="395" y="271"/>
                  </a:cubicBezTo>
                  <a:cubicBezTo>
                    <a:pt x="395" y="272"/>
                    <a:pt x="395" y="272"/>
                    <a:pt x="394" y="272"/>
                  </a:cubicBezTo>
                  <a:cubicBezTo>
                    <a:pt x="394" y="274"/>
                    <a:pt x="392" y="274"/>
                    <a:pt x="393" y="276"/>
                  </a:cubicBezTo>
                  <a:cubicBezTo>
                    <a:pt x="393" y="277"/>
                    <a:pt x="394" y="278"/>
                    <a:pt x="395" y="278"/>
                  </a:cubicBezTo>
                  <a:cubicBezTo>
                    <a:pt x="397" y="279"/>
                    <a:pt x="396" y="277"/>
                    <a:pt x="398" y="277"/>
                  </a:cubicBezTo>
                  <a:cubicBezTo>
                    <a:pt x="398" y="276"/>
                    <a:pt x="398" y="276"/>
                    <a:pt x="399" y="276"/>
                  </a:cubicBezTo>
                  <a:cubicBezTo>
                    <a:pt x="399" y="274"/>
                    <a:pt x="399" y="274"/>
                    <a:pt x="399" y="274"/>
                  </a:cubicBezTo>
                  <a:cubicBezTo>
                    <a:pt x="399" y="274"/>
                    <a:pt x="399" y="273"/>
                    <a:pt x="399" y="273"/>
                  </a:cubicBezTo>
                  <a:cubicBezTo>
                    <a:pt x="399" y="272"/>
                    <a:pt x="399" y="271"/>
                    <a:pt x="399" y="270"/>
                  </a:cubicBezTo>
                  <a:cubicBezTo>
                    <a:pt x="399" y="270"/>
                    <a:pt x="399" y="270"/>
                    <a:pt x="399" y="269"/>
                  </a:cubicBezTo>
                  <a:cubicBezTo>
                    <a:pt x="399" y="269"/>
                    <a:pt x="399" y="269"/>
                    <a:pt x="400" y="269"/>
                  </a:cubicBezTo>
                  <a:cubicBezTo>
                    <a:pt x="400" y="269"/>
                    <a:pt x="400" y="269"/>
                    <a:pt x="401" y="269"/>
                  </a:cubicBezTo>
                  <a:cubicBezTo>
                    <a:pt x="401" y="268"/>
                    <a:pt x="402" y="268"/>
                    <a:pt x="402" y="268"/>
                  </a:cubicBezTo>
                  <a:cubicBezTo>
                    <a:pt x="403" y="266"/>
                    <a:pt x="405" y="266"/>
                    <a:pt x="405" y="264"/>
                  </a:cubicBezTo>
                  <a:cubicBezTo>
                    <a:pt x="407" y="263"/>
                    <a:pt x="408" y="262"/>
                    <a:pt x="409" y="261"/>
                  </a:cubicBezTo>
                  <a:cubicBezTo>
                    <a:pt x="409" y="259"/>
                    <a:pt x="411" y="259"/>
                    <a:pt x="410" y="257"/>
                  </a:cubicBezTo>
                  <a:cubicBezTo>
                    <a:pt x="411" y="257"/>
                    <a:pt x="411" y="257"/>
                    <a:pt x="411" y="257"/>
                  </a:cubicBezTo>
                  <a:cubicBezTo>
                    <a:pt x="411" y="255"/>
                    <a:pt x="413" y="255"/>
                    <a:pt x="412" y="253"/>
                  </a:cubicBezTo>
                  <a:cubicBezTo>
                    <a:pt x="412" y="252"/>
                    <a:pt x="412" y="252"/>
                    <a:pt x="413" y="252"/>
                  </a:cubicBezTo>
                  <a:cubicBezTo>
                    <a:pt x="413" y="252"/>
                    <a:pt x="413" y="252"/>
                    <a:pt x="414" y="252"/>
                  </a:cubicBezTo>
                  <a:cubicBezTo>
                    <a:pt x="414" y="255"/>
                    <a:pt x="414" y="255"/>
                    <a:pt x="414" y="255"/>
                  </a:cubicBezTo>
                  <a:cubicBezTo>
                    <a:pt x="414" y="255"/>
                    <a:pt x="415" y="255"/>
                    <a:pt x="415" y="256"/>
                  </a:cubicBezTo>
                  <a:cubicBezTo>
                    <a:pt x="415" y="256"/>
                    <a:pt x="416" y="256"/>
                    <a:pt x="416" y="257"/>
                  </a:cubicBezTo>
                  <a:cubicBezTo>
                    <a:pt x="416" y="257"/>
                    <a:pt x="416" y="258"/>
                    <a:pt x="417" y="258"/>
                  </a:cubicBezTo>
                  <a:cubicBezTo>
                    <a:pt x="417" y="256"/>
                    <a:pt x="417" y="256"/>
                    <a:pt x="417" y="256"/>
                  </a:cubicBezTo>
                  <a:cubicBezTo>
                    <a:pt x="417" y="256"/>
                    <a:pt x="417" y="255"/>
                    <a:pt x="418" y="255"/>
                  </a:cubicBezTo>
                  <a:cubicBezTo>
                    <a:pt x="418" y="254"/>
                    <a:pt x="418" y="253"/>
                    <a:pt x="419" y="253"/>
                  </a:cubicBezTo>
                  <a:cubicBezTo>
                    <a:pt x="419" y="251"/>
                    <a:pt x="420" y="251"/>
                    <a:pt x="420" y="249"/>
                  </a:cubicBezTo>
                  <a:cubicBezTo>
                    <a:pt x="417" y="248"/>
                    <a:pt x="419" y="252"/>
                    <a:pt x="416" y="252"/>
                  </a:cubicBezTo>
                  <a:cubicBezTo>
                    <a:pt x="417" y="251"/>
                    <a:pt x="417" y="251"/>
                    <a:pt x="416" y="250"/>
                  </a:cubicBezTo>
                  <a:cubicBezTo>
                    <a:pt x="416" y="250"/>
                    <a:pt x="416" y="250"/>
                    <a:pt x="416" y="249"/>
                  </a:cubicBezTo>
                  <a:cubicBezTo>
                    <a:pt x="416" y="248"/>
                    <a:pt x="415" y="248"/>
                    <a:pt x="415" y="248"/>
                  </a:cubicBezTo>
                  <a:cubicBezTo>
                    <a:pt x="415" y="248"/>
                    <a:pt x="414" y="248"/>
                    <a:pt x="414" y="247"/>
                  </a:cubicBezTo>
                  <a:cubicBezTo>
                    <a:pt x="414" y="246"/>
                    <a:pt x="413" y="246"/>
                    <a:pt x="414" y="244"/>
                  </a:cubicBezTo>
                  <a:cubicBezTo>
                    <a:pt x="415" y="244"/>
                    <a:pt x="415" y="246"/>
                    <a:pt x="416" y="247"/>
                  </a:cubicBezTo>
                  <a:cubicBezTo>
                    <a:pt x="416" y="247"/>
                    <a:pt x="417" y="247"/>
                    <a:pt x="417" y="248"/>
                  </a:cubicBezTo>
                  <a:cubicBezTo>
                    <a:pt x="422" y="248"/>
                    <a:pt x="422" y="248"/>
                    <a:pt x="422" y="248"/>
                  </a:cubicBezTo>
                  <a:cubicBezTo>
                    <a:pt x="422" y="247"/>
                    <a:pt x="423" y="247"/>
                    <a:pt x="423" y="246"/>
                  </a:cubicBezTo>
                  <a:cubicBezTo>
                    <a:pt x="423" y="246"/>
                    <a:pt x="423" y="246"/>
                    <a:pt x="424" y="246"/>
                  </a:cubicBezTo>
                  <a:cubicBezTo>
                    <a:pt x="425" y="245"/>
                    <a:pt x="425" y="243"/>
                    <a:pt x="425" y="241"/>
                  </a:cubicBezTo>
                  <a:cubicBezTo>
                    <a:pt x="426" y="241"/>
                    <a:pt x="426" y="241"/>
                    <a:pt x="426" y="240"/>
                  </a:cubicBezTo>
                  <a:cubicBezTo>
                    <a:pt x="427" y="240"/>
                    <a:pt x="427" y="240"/>
                    <a:pt x="427" y="239"/>
                  </a:cubicBezTo>
                  <a:cubicBezTo>
                    <a:pt x="427" y="239"/>
                    <a:pt x="428" y="239"/>
                    <a:pt x="428" y="239"/>
                  </a:cubicBezTo>
                  <a:cubicBezTo>
                    <a:pt x="429" y="239"/>
                    <a:pt x="429" y="238"/>
                    <a:pt x="430" y="237"/>
                  </a:cubicBezTo>
                  <a:cubicBezTo>
                    <a:pt x="431" y="236"/>
                    <a:pt x="432" y="236"/>
                    <a:pt x="432" y="235"/>
                  </a:cubicBezTo>
                  <a:cubicBezTo>
                    <a:pt x="434" y="236"/>
                    <a:pt x="433" y="234"/>
                    <a:pt x="435" y="234"/>
                  </a:cubicBezTo>
                  <a:cubicBezTo>
                    <a:pt x="436" y="234"/>
                    <a:pt x="436" y="233"/>
                    <a:pt x="437" y="233"/>
                  </a:cubicBezTo>
                  <a:cubicBezTo>
                    <a:pt x="440" y="233"/>
                    <a:pt x="440" y="234"/>
                    <a:pt x="442" y="234"/>
                  </a:cubicBezTo>
                  <a:cubicBezTo>
                    <a:pt x="443" y="232"/>
                    <a:pt x="444" y="230"/>
                    <a:pt x="444" y="228"/>
                  </a:cubicBezTo>
                  <a:cubicBezTo>
                    <a:pt x="445" y="228"/>
                    <a:pt x="445" y="227"/>
                    <a:pt x="446" y="227"/>
                  </a:cubicBezTo>
                  <a:cubicBezTo>
                    <a:pt x="446" y="226"/>
                    <a:pt x="446" y="226"/>
                    <a:pt x="447" y="226"/>
                  </a:cubicBezTo>
                  <a:cubicBezTo>
                    <a:pt x="449" y="225"/>
                    <a:pt x="451" y="224"/>
                    <a:pt x="454" y="224"/>
                  </a:cubicBezTo>
                  <a:cubicBezTo>
                    <a:pt x="455" y="225"/>
                    <a:pt x="454" y="229"/>
                    <a:pt x="457" y="228"/>
                  </a:cubicBezTo>
                  <a:cubicBezTo>
                    <a:pt x="457" y="227"/>
                    <a:pt x="457" y="226"/>
                    <a:pt x="458" y="225"/>
                  </a:cubicBezTo>
                  <a:cubicBezTo>
                    <a:pt x="458" y="224"/>
                    <a:pt x="457" y="221"/>
                    <a:pt x="458" y="221"/>
                  </a:cubicBezTo>
                  <a:cubicBezTo>
                    <a:pt x="458" y="220"/>
                    <a:pt x="457" y="220"/>
                    <a:pt x="458" y="219"/>
                  </a:cubicBezTo>
                  <a:cubicBezTo>
                    <a:pt x="458" y="218"/>
                    <a:pt x="459" y="218"/>
                    <a:pt x="459" y="217"/>
                  </a:cubicBezTo>
                  <a:cubicBezTo>
                    <a:pt x="459" y="216"/>
                    <a:pt x="459" y="216"/>
                    <a:pt x="459" y="216"/>
                  </a:cubicBezTo>
                  <a:cubicBezTo>
                    <a:pt x="459" y="216"/>
                    <a:pt x="459" y="216"/>
                    <a:pt x="459" y="216"/>
                  </a:cubicBezTo>
                  <a:cubicBezTo>
                    <a:pt x="465" y="210"/>
                    <a:pt x="465" y="210"/>
                    <a:pt x="465" y="210"/>
                  </a:cubicBezTo>
                  <a:cubicBezTo>
                    <a:pt x="466" y="210"/>
                    <a:pt x="466" y="210"/>
                    <a:pt x="466" y="210"/>
                  </a:cubicBezTo>
                  <a:cubicBezTo>
                    <a:pt x="468" y="212"/>
                    <a:pt x="468" y="212"/>
                    <a:pt x="468" y="212"/>
                  </a:cubicBezTo>
                  <a:cubicBezTo>
                    <a:pt x="470" y="207"/>
                    <a:pt x="470" y="207"/>
                    <a:pt x="470" y="207"/>
                  </a:cubicBezTo>
                  <a:cubicBezTo>
                    <a:pt x="472" y="202"/>
                    <a:pt x="472" y="202"/>
                    <a:pt x="472" y="202"/>
                  </a:cubicBezTo>
                  <a:cubicBezTo>
                    <a:pt x="476" y="200"/>
                    <a:pt x="476" y="200"/>
                    <a:pt x="476" y="200"/>
                  </a:cubicBezTo>
                  <a:cubicBezTo>
                    <a:pt x="479" y="199"/>
                    <a:pt x="479" y="199"/>
                    <a:pt x="479" y="199"/>
                  </a:cubicBezTo>
                  <a:cubicBezTo>
                    <a:pt x="481" y="197"/>
                    <a:pt x="481" y="197"/>
                    <a:pt x="481" y="197"/>
                  </a:cubicBezTo>
                  <a:cubicBezTo>
                    <a:pt x="485" y="196"/>
                    <a:pt x="485" y="196"/>
                    <a:pt x="485" y="196"/>
                  </a:cubicBezTo>
                  <a:cubicBezTo>
                    <a:pt x="488" y="195"/>
                    <a:pt x="488" y="195"/>
                    <a:pt x="488" y="195"/>
                  </a:cubicBezTo>
                  <a:cubicBezTo>
                    <a:pt x="489" y="196"/>
                    <a:pt x="489" y="196"/>
                    <a:pt x="489" y="196"/>
                  </a:cubicBezTo>
                  <a:cubicBezTo>
                    <a:pt x="491" y="196"/>
                    <a:pt x="491" y="196"/>
                    <a:pt x="491" y="196"/>
                  </a:cubicBezTo>
                  <a:cubicBezTo>
                    <a:pt x="492" y="193"/>
                    <a:pt x="492" y="193"/>
                    <a:pt x="492" y="193"/>
                  </a:cubicBezTo>
                  <a:cubicBezTo>
                    <a:pt x="492" y="193"/>
                    <a:pt x="492" y="193"/>
                    <a:pt x="492" y="193"/>
                  </a:cubicBezTo>
                  <a:cubicBezTo>
                    <a:pt x="492" y="191"/>
                    <a:pt x="491" y="190"/>
                    <a:pt x="491" y="188"/>
                  </a:cubicBezTo>
                  <a:cubicBezTo>
                    <a:pt x="491" y="186"/>
                    <a:pt x="489" y="185"/>
                    <a:pt x="488" y="184"/>
                  </a:cubicBezTo>
                  <a:cubicBezTo>
                    <a:pt x="488" y="182"/>
                    <a:pt x="488" y="180"/>
                    <a:pt x="488" y="179"/>
                  </a:cubicBezTo>
                  <a:cubicBezTo>
                    <a:pt x="488" y="178"/>
                    <a:pt x="488" y="177"/>
                    <a:pt x="488" y="176"/>
                  </a:cubicBezTo>
                  <a:cubicBezTo>
                    <a:pt x="488" y="175"/>
                    <a:pt x="488" y="175"/>
                    <a:pt x="489" y="175"/>
                  </a:cubicBezTo>
                  <a:cubicBezTo>
                    <a:pt x="489" y="173"/>
                    <a:pt x="488" y="172"/>
                    <a:pt x="488" y="170"/>
                  </a:cubicBezTo>
                  <a:cubicBezTo>
                    <a:pt x="489" y="170"/>
                    <a:pt x="489" y="168"/>
                    <a:pt x="489" y="168"/>
                  </a:cubicBezTo>
                  <a:cubicBezTo>
                    <a:pt x="490" y="168"/>
                    <a:pt x="489" y="167"/>
                    <a:pt x="490" y="166"/>
                  </a:cubicBezTo>
                  <a:cubicBezTo>
                    <a:pt x="491" y="166"/>
                    <a:pt x="492" y="166"/>
                    <a:pt x="492" y="165"/>
                  </a:cubicBezTo>
                  <a:cubicBezTo>
                    <a:pt x="495" y="165"/>
                    <a:pt x="494" y="162"/>
                    <a:pt x="497" y="162"/>
                  </a:cubicBezTo>
                  <a:cubicBezTo>
                    <a:pt x="497" y="161"/>
                    <a:pt x="498" y="160"/>
                    <a:pt x="499" y="160"/>
                  </a:cubicBezTo>
                  <a:cubicBezTo>
                    <a:pt x="499" y="157"/>
                    <a:pt x="497" y="156"/>
                    <a:pt x="497" y="152"/>
                  </a:cubicBezTo>
                  <a:cubicBezTo>
                    <a:pt x="498" y="152"/>
                    <a:pt x="498" y="151"/>
                    <a:pt x="499" y="151"/>
                  </a:cubicBezTo>
                  <a:cubicBezTo>
                    <a:pt x="499" y="150"/>
                    <a:pt x="499" y="150"/>
                    <a:pt x="499" y="150"/>
                  </a:cubicBezTo>
                  <a:cubicBezTo>
                    <a:pt x="500" y="150"/>
                    <a:pt x="501" y="149"/>
                    <a:pt x="501" y="149"/>
                  </a:cubicBezTo>
                  <a:cubicBezTo>
                    <a:pt x="502" y="149"/>
                    <a:pt x="503" y="149"/>
                    <a:pt x="503" y="148"/>
                  </a:cubicBezTo>
                  <a:cubicBezTo>
                    <a:pt x="504" y="148"/>
                    <a:pt x="505" y="148"/>
                    <a:pt x="506" y="148"/>
                  </a:cubicBezTo>
                  <a:cubicBezTo>
                    <a:pt x="507" y="147"/>
                    <a:pt x="508" y="147"/>
                    <a:pt x="508" y="147"/>
                  </a:cubicBezTo>
                  <a:cubicBezTo>
                    <a:pt x="509" y="147"/>
                    <a:pt x="509" y="146"/>
                    <a:pt x="509" y="146"/>
                  </a:cubicBezTo>
                  <a:cubicBezTo>
                    <a:pt x="510" y="146"/>
                    <a:pt x="512" y="146"/>
                    <a:pt x="512" y="146"/>
                  </a:cubicBezTo>
                  <a:cubicBezTo>
                    <a:pt x="512" y="146"/>
                    <a:pt x="512" y="145"/>
                    <a:pt x="512" y="145"/>
                  </a:cubicBezTo>
                  <a:cubicBezTo>
                    <a:pt x="513" y="145"/>
                    <a:pt x="514" y="146"/>
                    <a:pt x="515" y="145"/>
                  </a:cubicBezTo>
                  <a:cubicBezTo>
                    <a:pt x="515" y="145"/>
                    <a:pt x="515" y="145"/>
                    <a:pt x="516" y="145"/>
                  </a:cubicBezTo>
                  <a:cubicBezTo>
                    <a:pt x="519" y="144"/>
                    <a:pt x="522" y="144"/>
                    <a:pt x="524" y="143"/>
                  </a:cubicBezTo>
                  <a:cubicBezTo>
                    <a:pt x="524" y="142"/>
                    <a:pt x="525" y="141"/>
                    <a:pt x="524" y="140"/>
                  </a:cubicBezTo>
                  <a:cubicBezTo>
                    <a:pt x="524" y="140"/>
                    <a:pt x="523" y="140"/>
                    <a:pt x="523" y="140"/>
                  </a:cubicBezTo>
                  <a:cubicBezTo>
                    <a:pt x="522" y="139"/>
                    <a:pt x="522" y="138"/>
                    <a:pt x="522" y="137"/>
                  </a:cubicBezTo>
                  <a:cubicBezTo>
                    <a:pt x="521" y="134"/>
                    <a:pt x="523" y="134"/>
                    <a:pt x="523" y="132"/>
                  </a:cubicBezTo>
                  <a:cubicBezTo>
                    <a:pt x="523" y="130"/>
                    <a:pt x="521" y="128"/>
                    <a:pt x="520" y="126"/>
                  </a:cubicBezTo>
                  <a:cubicBezTo>
                    <a:pt x="521" y="123"/>
                    <a:pt x="520" y="121"/>
                    <a:pt x="520" y="118"/>
                  </a:cubicBezTo>
                  <a:cubicBezTo>
                    <a:pt x="519" y="117"/>
                    <a:pt x="518" y="115"/>
                    <a:pt x="517" y="114"/>
                  </a:cubicBezTo>
                  <a:cubicBezTo>
                    <a:pt x="515" y="114"/>
                    <a:pt x="515" y="113"/>
                    <a:pt x="513" y="113"/>
                  </a:cubicBezTo>
                  <a:cubicBezTo>
                    <a:pt x="512" y="114"/>
                    <a:pt x="511" y="113"/>
                    <a:pt x="510" y="113"/>
                  </a:cubicBezTo>
                  <a:cubicBezTo>
                    <a:pt x="510" y="111"/>
                    <a:pt x="509" y="109"/>
                    <a:pt x="510" y="107"/>
                  </a:cubicBezTo>
                  <a:cubicBezTo>
                    <a:pt x="510" y="106"/>
                    <a:pt x="510" y="106"/>
                    <a:pt x="509" y="106"/>
                  </a:cubicBezTo>
                  <a:cubicBezTo>
                    <a:pt x="509" y="105"/>
                    <a:pt x="509" y="104"/>
                    <a:pt x="508" y="104"/>
                  </a:cubicBezTo>
                  <a:cubicBezTo>
                    <a:pt x="508" y="103"/>
                    <a:pt x="510" y="103"/>
                    <a:pt x="509" y="101"/>
                  </a:cubicBezTo>
                  <a:cubicBezTo>
                    <a:pt x="510" y="101"/>
                    <a:pt x="512" y="101"/>
                    <a:pt x="512" y="100"/>
                  </a:cubicBezTo>
                  <a:cubicBezTo>
                    <a:pt x="513" y="100"/>
                    <a:pt x="515" y="100"/>
                    <a:pt x="515" y="99"/>
                  </a:cubicBezTo>
                  <a:cubicBezTo>
                    <a:pt x="515" y="98"/>
                    <a:pt x="514" y="98"/>
                    <a:pt x="513" y="98"/>
                  </a:cubicBezTo>
                  <a:cubicBezTo>
                    <a:pt x="509" y="98"/>
                    <a:pt x="509" y="98"/>
                    <a:pt x="509" y="98"/>
                  </a:cubicBezTo>
                  <a:cubicBezTo>
                    <a:pt x="509" y="97"/>
                    <a:pt x="508" y="97"/>
                    <a:pt x="507" y="97"/>
                  </a:cubicBezTo>
                  <a:cubicBezTo>
                    <a:pt x="507" y="96"/>
                    <a:pt x="506" y="97"/>
                    <a:pt x="505" y="97"/>
                  </a:cubicBezTo>
                  <a:cubicBezTo>
                    <a:pt x="505" y="90"/>
                    <a:pt x="505" y="90"/>
                    <a:pt x="505" y="90"/>
                  </a:cubicBezTo>
                  <a:cubicBezTo>
                    <a:pt x="507" y="91"/>
                    <a:pt x="507" y="90"/>
                    <a:pt x="509" y="90"/>
                  </a:cubicBezTo>
                  <a:cubicBezTo>
                    <a:pt x="510" y="88"/>
                    <a:pt x="507" y="87"/>
                    <a:pt x="509" y="86"/>
                  </a:cubicBezTo>
                  <a:cubicBezTo>
                    <a:pt x="509" y="85"/>
                    <a:pt x="509" y="85"/>
                    <a:pt x="509" y="85"/>
                  </a:cubicBezTo>
                  <a:cubicBezTo>
                    <a:pt x="509" y="84"/>
                    <a:pt x="510" y="83"/>
                    <a:pt x="510" y="83"/>
                  </a:cubicBezTo>
                  <a:cubicBezTo>
                    <a:pt x="511" y="83"/>
                    <a:pt x="511" y="82"/>
                    <a:pt x="511" y="81"/>
                  </a:cubicBezTo>
                  <a:cubicBezTo>
                    <a:pt x="512" y="81"/>
                    <a:pt x="512" y="81"/>
                    <a:pt x="512" y="81"/>
                  </a:cubicBezTo>
                  <a:cubicBezTo>
                    <a:pt x="512" y="80"/>
                    <a:pt x="512" y="80"/>
                    <a:pt x="512" y="79"/>
                  </a:cubicBezTo>
                  <a:cubicBezTo>
                    <a:pt x="512" y="79"/>
                    <a:pt x="511" y="78"/>
                    <a:pt x="511" y="78"/>
                  </a:cubicBezTo>
                  <a:cubicBezTo>
                    <a:pt x="511" y="78"/>
                    <a:pt x="511" y="78"/>
                    <a:pt x="510" y="78"/>
                  </a:cubicBezTo>
                  <a:cubicBezTo>
                    <a:pt x="510" y="78"/>
                    <a:pt x="511" y="77"/>
                    <a:pt x="510" y="77"/>
                  </a:cubicBezTo>
                  <a:cubicBezTo>
                    <a:pt x="510" y="77"/>
                    <a:pt x="510" y="77"/>
                    <a:pt x="510" y="77"/>
                  </a:cubicBezTo>
                  <a:cubicBezTo>
                    <a:pt x="510" y="77"/>
                    <a:pt x="510" y="76"/>
                    <a:pt x="510" y="76"/>
                  </a:cubicBezTo>
                  <a:cubicBezTo>
                    <a:pt x="510" y="76"/>
                    <a:pt x="509" y="76"/>
                    <a:pt x="509" y="76"/>
                  </a:cubicBezTo>
                  <a:cubicBezTo>
                    <a:pt x="509" y="76"/>
                    <a:pt x="509" y="75"/>
                    <a:pt x="509" y="75"/>
                  </a:cubicBezTo>
                  <a:cubicBezTo>
                    <a:pt x="509" y="75"/>
                    <a:pt x="508" y="75"/>
                    <a:pt x="508" y="74"/>
                  </a:cubicBezTo>
                  <a:cubicBezTo>
                    <a:pt x="508" y="74"/>
                    <a:pt x="508" y="74"/>
                    <a:pt x="508" y="74"/>
                  </a:cubicBezTo>
                  <a:cubicBezTo>
                    <a:pt x="508" y="73"/>
                    <a:pt x="507" y="73"/>
                    <a:pt x="507" y="72"/>
                  </a:cubicBezTo>
                  <a:cubicBezTo>
                    <a:pt x="507" y="70"/>
                    <a:pt x="507" y="68"/>
                    <a:pt x="508" y="66"/>
                  </a:cubicBezTo>
                  <a:cubicBezTo>
                    <a:pt x="508" y="66"/>
                    <a:pt x="508" y="66"/>
                    <a:pt x="508" y="65"/>
                  </a:cubicBezTo>
                  <a:cubicBezTo>
                    <a:pt x="508" y="64"/>
                    <a:pt x="506" y="65"/>
                    <a:pt x="504" y="64"/>
                  </a:cubicBezTo>
                  <a:cubicBezTo>
                    <a:pt x="501" y="65"/>
                    <a:pt x="503" y="67"/>
                    <a:pt x="502" y="69"/>
                  </a:cubicBezTo>
                  <a:cubicBezTo>
                    <a:pt x="498" y="69"/>
                    <a:pt x="496" y="67"/>
                    <a:pt x="493" y="67"/>
                  </a:cubicBezTo>
                  <a:cubicBezTo>
                    <a:pt x="492" y="68"/>
                    <a:pt x="492" y="67"/>
                    <a:pt x="491" y="67"/>
                  </a:cubicBezTo>
                  <a:cubicBezTo>
                    <a:pt x="491" y="67"/>
                    <a:pt x="490" y="67"/>
                    <a:pt x="490" y="66"/>
                  </a:cubicBezTo>
                  <a:cubicBezTo>
                    <a:pt x="489" y="66"/>
                    <a:pt x="489" y="65"/>
                    <a:pt x="488" y="65"/>
                  </a:cubicBezTo>
                  <a:cubicBezTo>
                    <a:pt x="487" y="65"/>
                    <a:pt x="487" y="66"/>
                    <a:pt x="486" y="66"/>
                  </a:cubicBezTo>
                  <a:cubicBezTo>
                    <a:pt x="486" y="66"/>
                    <a:pt x="486" y="67"/>
                    <a:pt x="485" y="67"/>
                  </a:cubicBezTo>
                  <a:cubicBezTo>
                    <a:pt x="483" y="67"/>
                    <a:pt x="483" y="67"/>
                    <a:pt x="483" y="67"/>
                  </a:cubicBezTo>
                  <a:cubicBezTo>
                    <a:pt x="483" y="66"/>
                    <a:pt x="482" y="66"/>
                    <a:pt x="482" y="66"/>
                  </a:cubicBezTo>
                  <a:cubicBezTo>
                    <a:pt x="482" y="65"/>
                    <a:pt x="482" y="65"/>
                    <a:pt x="482" y="65"/>
                  </a:cubicBezTo>
                  <a:cubicBezTo>
                    <a:pt x="481" y="64"/>
                    <a:pt x="480" y="64"/>
                    <a:pt x="481" y="62"/>
                  </a:cubicBezTo>
                  <a:cubicBezTo>
                    <a:pt x="480" y="62"/>
                    <a:pt x="480" y="62"/>
                    <a:pt x="480" y="62"/>
                  </a:cubicBezTo>
                  <a:cubicBezTo>
                    <a:pt x="479" y="62"/>
                    <a:pt x="479" y="62"/>
                    <a:pt x="479" y="62"/>
                  </a:cubicBezTo>
                  <a:cubicBezTo>
                    <a:pt x="478" y="62"/>
                    <a:pt x="478" y="61"/>
                    <a:pt x="478" y="61"/>
                  </a:cubicBezTo>
                  <a:cubicBezTo>
                    <a:pt x="477" y="61"/>
                    <a:pt x="478" y="60"/>
                    <a:pt x="477" y="60"/>
                  </a:cubicBezTo>
                  <a:cubicBezTo>
                    <a:pt x="476" y="60"/>
                    <a:pt x="476" y="60"/>
                    <a:pt x="476" y="60"/>
                  </a:cubicBezTo>
                  <a:cubicBezTo>
                    <a:pt x="475" y="60"/>
                    <a:pt x="476" y="63"/>
                    <a:pt x="476" y="64"/>
                  </a:cubicBezTo>
                  <a:cubicBezTo>
                    <a:pt x="472" y="65"/>
                    <a:pt x="470" y="63"/>
                    <a:pt x="465" y="64"/>
                  </a:cubicBezTo>
                  <a:cubicBezTo>
                    <a:pt x="464" y="64"/>
                    <a:pt x="464" y="63"/>
                    <a:pt x="464" y="62"/>
                  </a:cubicBezTo>
                  <a:cubicBezTo>
                    <a:pt x="463" y="63"/>
                    <a:pt x="463" y="62"/>
                    <a:pt x="462" y="62"/>
                  </a:cubicBezTo>
                  <a:cubicBezTo>
                    <a:pt x="458" y="62"/>
                    <a:pt x="458" y="62"/>
                    <a:pt x="458" y="62"/>
                  </a:cubicBezTo>
                  <a:cubicBezTo>
                    <a:pt x="457" y="62"/>
                    <a:pt x="454" y="61"/>
                    <a:pt x="454" y="62"/>
                  </a:cubicBezTo>
                  <a:cubicBezTo>
                    <a:pt x="453" y="62"/>
                    <a:pt x="454" y="61"/>
                    <a:pt x="453" y="61"/>
                  </a:cubicBezTo>
                  <a:cubicBezTo>
                    <a:pt x="453" y="60"/>
                    <a:pt x="452" y="61"/>
                    <a:pt x="451" y="60"/>
                  </a:cubicBezTo>
                  <a:cubicBezTo>
                    <a:pt x="449" y="61"/>
                    <a:pt x="448" y="62"/>
                    <a:pt x="446" y="62"/>
                  </a:cubicBezTo>
                  <a:cubicBezTo>
                    <a:pt x="447" y="64"/>
                    <a:pt x="448" y="65"/>
                    <a:pt x="448" y="67"/>
                  </a:cubicBezTo>
                  <a:cubicBezTo>
                    <a:pt x="447" y="68"/>
                    <a:pt x="446" y="68"/>
                    <a:pt x="446" y="69"/>
                  </a:cubicBezTo>
                  <a:cubicBezTo>
                    <a:pt x="446" y="69"/>
                    <a:pt x="445" y="70"/>
                    <a:pt x="445" y="70"/>
                  </a:cubicBezTo>
                  <a:cubicBezTo>
                    <a:pt x="441" y="70"/>
                    <a:pt x="440" y="68"/>
                    <a:pt x="436" y="68"/>
                  </a:cubicBezTo>
                  <a:cubicBezTo>
                    <a:pt x="436" y="66"/>
                    <a:pt x="433" y="67"/>
                    <a:pt x="433" y="65"/>
                  </a:cubicBezTo>
                  <a:cubicBezTo>
                    <a:pt x="431" y="65"/>
                    <a:pt x="430" y="64"/>
                    <a:pt x="428" y="64"/>
                  </a:cubicBezTo>
                  <a:cubicBezTo>
                    <a:pt x="427" y="62"/>
                    <a:pt x="426" y="60"/>
                    <a:pt x="423" y="60"/>
                  </a:cubicBezTo>
                  <a:cubicBezTo>
                    <a:pt x="423" y="59"/>
                    <a:pt x="422" y="58"/>
                    <a:pt x="422" y="57"/>
                  </a:cubicBezTo>
                  <a:cubicBezTo>
                    <a:pt x="421" y="57"/>
                    <a:pt x="421" y="56"/>
                    <a:pt x="421" y="54"/>
                  </a:cubicBezTo>
                  <a:cubicBezTo>
                    <a:pt x="420" y="54"/>
                    <a:pt x="419" y="55"/>
                    <a:pt x="419" y="56"/>
                  </a:cubicBezTo>
                  <a:cubicBezTo>
                    <a:pt x="418" y="57"/>
                    <a:pt x="417" y="57"/>
                    <a:pt x="417" y="58"/>
                  </a:cubicBezTo>
                  <a:cubicBezTo>
                    <a:pt x="416" y="58"/>
                    <a:pt x="417" y="59"/>
                    <a:pt x="417" y="60"/>
                  </a:cubicBezTo>
                  <a:cubicBezTo>
                    <a:pt x="416" y="60"/>
                    <a:pt x="415" y="60"/>
                    <a:pt x="416" y="60"/>
                  </a:cubicBezTo>
                  <a:cubicBezTo>
                    <a:pt x="415" y="60"/>
                    <a:pt x="415" y="61"/>
                    <a:pt x="415" y="62"/>
                  </a:cubicBezTo>
                  <a:cubicBezTo>
                    <a:pt x="415" y="62"/>
                    <a:pt x="414" y="62"/>
                    <a:pt x="414" y="62"/>
                  </a:cubicBezTo>
                  <a:cubicBezTo>
                    <a:pt x="412" y="63"/>
                    <a:pt x="410" y="63"/>
                    <a:pt x="408" y="65"/>
                  </a:cubicBezTo>
                  <a:cubicBezTo>
                    <a:pt x="406" y="65"/>
                    <a:pt x="406" y="67"/>
                    <a:pt x="405" y="69"/>
                  </a:cubicBezTo>
                  <a:cubicBezTo>
                    <a:pt x="404" y="69"/>
                    <a:pt x="403" y="69"/>
                    <a:pt x="403" y="70"/>
                  </a:cubicBezTo>
                  <a:cubicBezTo>
                    <a:pt x="401" y="70"/>
                    <a:pt x="398" y="70"/>
                    <a:pt x="397" y="71"/>
                  </a:cubicBezTo>
                  <a:cubicBezTo>
                    <a:pt x="395" y="71"/>
                    <a:pt x="392" y="70"/>
                    <a:pt x="391" y="71"/>
                  </a:cubicBezTo>
                  <a:cubicBezTo>
                    <a:pt x="390" y="72"/>
                    <a:pt x="389" y="70"/>
                    <a:pt x="388" y="70"/>
                  </a:cubicBezTo>
                  <a:cubicBezTo>
                    <a:pt x="387" y="70"/>
                    <a:pt x="387" y="69"/>
                    <a:pt x="387" y="69"/>
                  </a:cubicBezTo>
                  <a:cubicBezTo>
                    <a:pt x="386" y="69"/>
                    <a:pt x="385" y="69"/>
                    <a:pt x="385" y="68"/>
                  </a:cubicBezTo>
                  <a:cubicBezTo>
                    <a:pt x="385" y="68"/>
                    <a:pt x="384" y="69"/>
                    <a:pt x="384" y="69"/>
                  </a:cubicBezTo>
                  <a:cubicBezTo>
                    <a:pt x="383" y="69"/>
                    <a:pt x="382" y="69"/>
                    <a:pt x="382" y="69"/>
                  </a:cubicBezTo>
                  <a:cubicBezTo>
                    <a:pt x="380" y="69"/>
                    <a:pt x="379" y="70"/>
                    <a:pt x="378" y="70"/>
                  </a:cubicBezTo>
                  <a:cubicBezTo>
                    <a:pt x="378" y="70"/>
                    <a:pt x="377" y="71"/>
                    <a:pt x="376" y="71"/>
                  </a:cubicBezTo>
                  <a:cubicBezTo>
                    <a:pt x="375" y="71"/>
                    <a:pt x="376" y="72"/>
                    <a:pt x="375" y="72"/>
                  </a:cubicBezTo>
                  <a:cubicBezTo>
                    <a:pt x="375" y="73"/>
                    <a:pt x="375" y="73"/>
                    <a:pt x="375" y="73"/>
                  </a:cubicBezTo>
                  <a:moveTo>
                    <a:pt x="369" y="275"/>
                  </a:moveTo>
                  <a:cubicBezTo>
                    <a:pt x="369" y="275"/>
                    <a:pt x="369" y="275"/>
                    <a:pt x="369" y="275"/>
                  </a:cubicBezTo>
                  <a:cubicBezTo>
                    <a:pt x="369" y="275"/>
                    <a:pt x="370" y="275"/>
                    <a:pt x="370" y="275"/>
                  </a:cubicBezTo>
                  <a:cubicBezTo>
                    <a:pt x="370" y="275"/>
                    <a:pt x="370" y="275"/>
                    <a:pt x="369" y="27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35">
              <a:extLst>
                <a:ext uri="{FF2B5EF4-FFF2-40B4-BE49-F238E27FC236}">
                  <a16:creationId xmlns:a16="http://schemas.microsoft.com/office/drawing/2014/main" id="{E47DA46E-5850-40F2-8BA1-CE7D03983E30}"/>
                </a:ext>
              </a:extLst>
            </p:cNvPr>
            <p:cNvSpPr>
              <a:spLocks noEditPoints="1"/>
            </p:cNvSpPr>
            <p:nvPr/>
          </p:nvSpPr>
          <p:spPr bwMode="auto">
            <a:xfrm>
              <a:off x="9645942" y="4778678"/>
              <a:ext cx="2684463" cy="1482725"/>
            </a:xfrm>
            <a:custGeom>
              <a:avLst/>
              <a:gdLst>
                <a:gd name="T0" fmla="*/ 60 w 694"/>
                <a:gd name="T1" fmla="*/ 201 h 383"/>
                <a:gd name="T2" fmla="*/ 20 w 694"/>
                <a:gd name="T3" fmla="*/ 205 h 383"/>
                <a:gd name="T4" fmla="*/ 19 w 694"/>
                <a:gd name="T5" fmla="*/ 216 h 383"/>
                <a:gd name="T6" fmla="*/ 36 w 694"/>
                <a:gd name="T7" fmla="*/ 206 h 383"/>
                <a:gd name="T8" fmla="*/ 53 w 694"/>
                <a:gd name="T9" fmla="*/ 192 h 383"/>
                <a:gd name="T10" fmla="*/ 64 w 694"/>
                <a:gd name="T11" fmla="*/ 176 h 383"/>
                <a:gd name="T12" fmla="*/ 104 w 694"/>
                <a:gd name="T13" fmla="*/ 169 h 383"/>
                <a:gd name="T14" fmla="*/ 75 w 694"/>
                <a:gd name="T15" fmla="*/ 147 h 383"/>
                <a:gd name="T16" fmla="*/ 43 w 694"/>
                <a:gd name="T17" fmla="*/ 134 h 383"/>
                <a:gd name="T18" fmla="*/ 21 w 694"/>
                <a:gd name="T19" fmla="*/ 160 h 383"/>
                <a:gd name="T20" fmla="*/ 94 w 694"/>
                <a:gd name="T21" fmla="*/ 190 h 383"/>
                <a:gd name="T22" fmla="*/ 100 w 694"/>
                <a:gd name="T23" fmla="*/ 364 h 383"/>
                <a:gd name="T24" fmla="*/ 100 w 694"/>
                <a:gd name="T25" fmla="*/ 369 h 383"/>
                <a:gd name="T26" fmla="*/ 680 w 694"/>
                <a:gd name="T27" fmla="*/ 149 h 383"/>
                <a:gd name="T28" fmla="*/ 635 w 694"/>
                <a:gd name="T29" fmla="*/ 88 h 383"/>
                <a:gd name="T30" fmla="*/ 599 w 694"/>
                <a:gd name="T31" fmla="*/ 43 h 383"/>
                <a:gd name="T32" fmla="*/ 562 w 694"/>
                <a:gd name="T33" fmla="*/ 4 h 383"/>
                <a:gd name="T34" fmla="*/ 515 w 694"/>
                <a:gd name="T35" fmla="*/ 21 h 383"/>
                <a:gd name="T36" fmla="*/ 471 w 694"/>
                <a:gd name="T37" fmla="*/ 63 h 383"/>
                <a:gd name="T38" fmla="*/ 397 w 694"/>
                <a:gd name="T39" fmla="*/ 77 h 383"/>
                <a:gd name="T40" fmla="*/ 359 w 694"/>
                <a:gd name="T41" fmla="*/ 80 h 383"/>
                <a:gd name="T42" fmla="*/ 337 w 694"/>
                <a:gd name="T43" fmla="*/ 75 h 383"/>
                <a:gd name="T44" fmla="*/ 300 w 694"/>
                <a:gd name="T45" fmla="*/ 73 h 383"/>
                <a:gd name="T46" fmla="*/ 258 w 694"/>
                <a:gd name="T47" fmla="*/ 81 h 383"/>
                <a:gd name="T48" fmla="*/ 232 w 694"/>
                <a:gd name="T49" fmla="*/ 90 h 383"/>
                <a:gd name="T50" fmla="*/ 206 w 694"/>
                <a:gd name="T51" fmla="*/ 112 h 383"/>
                <a:gd name="T52" fmla="*/ 175 w 694"/>
                <a:gd name="T53" fmla="*/ 146 h 383"/>
                <a:gd name="T54" fmla="*/ 112 w 694"/>
                <a:gd name="T55" fmla="*/ 154 h 383"/>
                <a:gd name="T56" fmla="*/ 120 w 694"/>
                <a:gd name="T57" fmla="*/ 178 h 383"/>
                <a:gd name="T58" fmla="*/ 114 w 694"/>
                <a:gd name="T59" fmla="*/ 195 h 383"/>
                <a:gd name="T60" fmla="*/ 69 w 694"/>
                <a:gd name="T61" fmla="*/ 196 h 383"/>
                <a:gd name="T62" fmla="*/ 51 w 694"/>
                <a:gd name="T63" fmla="*/ 204 h 383"/>
                <a:gd name="T64" fmla="*/ 20 w 694"/>
                <a:gd name="T65" fmla="*/ 249 h 383"/>
                <a:gd name="T66" fmla="*/ 41 w 694"/>
                <a:gd name="T67" fmla="*/ 258 h 383"/>
                <a:gd name="T68" fmla="*/ 57 w 694"/>
                <a:gd name="T69" fmla="*/ 276 h 383"/>
                <a:gd name="T70" fmla="*/ 59 w 694"/>
                <a:gd name="T71" fmla="*/ 298 h 383"/>
                <a:gd name="T72" fmla="*/ 38 w 694"/>
                <a:gd name="T73" fmla="*/ 289 h 383"/>
                <a:gd name="T74" fmla="*/ 45 w 694"/>
                <a:gd name="T75" fmla="*/ 313 h 383"/>
                <a:gd name="T76" fmla="*/ 69 w 694"/>
                <a:gd name="T77" fmla="*/ 333 h 383"/>
                <a:gd name="T78" fmla="*/ 90 w 694"/>
                <a:gd name="T79" fmla="*/ 354 h 383"/>
                <a:gd name="T80" fmla="*/ 107 w 694"/>
                <a:gd name="T81" fmla="*/ 355 h 383"/>
                <a:gd name="T82" fmla="*/ 111 w 694"/>
                <a:gd name="T83" fmla="*/ 369 h 383"/>
                <a:gd name="T84" fmla="*/ 140 w 694"/>
                <a:gd name="T85" fmla="*/ 364 h 383"/>
                <a:gd name="T86" fmla="*/ 149 w 694"/>
                <a:gd name="T87" fmla="*/ 363 h 383"/>
                <a:gd name="T88" fmla="*/ 181 w 694"/>
                <a:gd name="T89" fmla="*/ 379 h 383"/>
                <a:gd name="T90" fmla="*/ 204 w 694"/>
                <a:gd name="T91" fmla="*/ 358 h 383"/>
                <a:gd name="T92" fmla="*/ 233 w 694"/>
                <a:gd name="T93" fmla="*/ 337 h 383"/>
                <a:gd name="T94" fmla="*/ 277 w 694"/>
                <a:gd name="T95" fmla="*/ 354 h 383"/>
                <a:gd name="T96" fmla="*/ 310 w 694"/>
                <a:gd name="T97" fmla="*/ 346 h 383"/>
                <a:gd name="T98" fmla="*/ 334 w 694"/>
                <a:gd name="T99" fmla="*/ 330 h 383"/>
                <a:gd name="T100" fmla="*/ 376 w 694"/>
                <a:gd name="T101" fmla="*/ 307 h 383"/>
                <a:gd name="T102" fmla="*/ 399 w 694"/>
                <a:gd name="T103" fmla="*/ 285 h 383"/>
                <a:gd name="T104" fmla="*/ 393 w 694"/>
                <a:gd name="T105" fmla="*/ 315 h 383"/>
                <a:gd name="T106" fmla="*/ 414 w 694"/>
                <a:gd name="T107" fmla="*/ 313 h 383"/>
                <a:gd name="T108" fmla="*/ 454 w 694"/>
                <a:gd name="T109" fmla="*/ 273 h 383"/>
                <a:gd name="T110" fmla="*/ 592 w 694"/>
                <a:gd name="T111" fmla="*/ 209 h 383"/>
                <a:gd name="T112" fmla="*/ 635 w 694"/>
                <a:gd name="T113" fmla="*/ 184 h 383"/>
                <a:gd name="T114" fmla="*/ 687 w 694"/>
                <a:gd name="T115" fmla="*/ 175 h 383"/>
                <a:gd name="T116" fmla="*/ 275 w 694"/>
                <a:gd name="T117" fmla="*/ 219 h 383"/>
                <a:gd name="T118" fmla="*/ 626 w 694"/>
                <a:gd name="T119" fmla="*/ 130 h 383"/>
                <a:gd name="T120" fmla="*/ 589 w 694"/>
                <a:gd name="T121" fmla="*/ 146 h 383"/>
                <a:gd name="T122" fmla="*/ 617 w 694"/>
                <a:gd name="T123" fmla="*/ 109 h 383"/>
                <a:gd name="T124" fmla="*/ 174 w 694"/>
                <a:gd name="T125" fmla="*/ 37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4" h="383">
                  <a:moveTo>
                    <a:pt x="65" y="199"/>
                  </a:moveTo>
                  <a:cubicBezTo>
                    <a:pt x="64" y="199"/>
                    <a:pt x="64" y="199"/>
                    <a:pt x="64" y="199"/>
                  </a:cubicBezTo>
                  <a:cubicBezTo>
                    <a:pt x="63" y="201"/>
                    <a:pt x="65" y="201"/>
                    <a:pt x="66" y="201"/>
                  </a:cubicBezTo>
                  <a:cubicBezTo>
                    <a:pt x="66" y="200"/>
                    <a:pt x="68" y="201"/>
                    <a:pt x="68" y="200"/>
                  </a:cubicBezTo>
                  <a:cubicBezTo>
                    <a:pt x="66" y="200"/>
                    <a:pt x="67" y="198"/>
                    <a:pt x="65" y="199"/>
                  </a:cubicBezTo>
                  <a:close/>
                  <a:moveTo>
                    <a:pt x="11" y="222"/>
                  </a:moveTo>
                  <a:cubicBezTo>
                    <a:pt x="10" y="222"/>
                    <a:pt x="8" y="222"/>
                    <a:pt x="7" y="222"/>
                  </a:cubicBezTo>
                  <a:cubicBezTo>
                    <a:pt x="7" y="224"/>
                    <a:pt x="6" y="224"/>
                    <a:pt x="4" y="224"/>
                  </a:cubicBezTo>
                  <a:cubicBezTo>
                    <a:pt x="4" y="225"/>
                    <a:pt x="3" y="225"/>
                    <a:pt x="2" y="226"/>
                  </a:cubicBezTo>
                  <a:cubicBezTo>
                    <a:pt x="2" y="226"/>
                    <a:pt x="2" y="227"/>
                    <a:pt x="2" y="227"/>
                  </a:cubicBezTo>
                  <a:cubicBezTo>
                    <a:pt x="0" y="227"/>
                    <a:pt x="0" y="228"/>
                    <a:pt x="0" y="229"/>
                  </a:cubicBezTo>
                  <a:cubicBezTo>
                    <a:pt x="3" y="231"/>
                    <a:pt x="5" y="229"/>
                    <a:pt x="9" y="229"/>
                  </a:cubicBezTo>
                  <a:cubicBezTo>
                    <a:pt x="10" y="228"/>
                    <a:pt x="10" y="226"/>
                    <a:pt x="13" y="227"/>
                  </a:cubicBezTo>
                  <a:cubicBezTo>
                    <a:pt x="13" y="224"/>
                    <a:pt x="11" y="225"/>
                    <a:pt x="11" y="222"/>
                  </a:cubicBezTo>
                  <a:close/>
                  <a:moveTo>
                    <a:pt x="60" y="201"/>
                  </a:moveTo>
                  <a:cubicBezTo>
                    <a:pt x="63" y="202"/>
                    <a:pt x="63" y="200"/>
                    <a:pt x="63" y="198"/>
                  </a:cubicBezTo>
                  <a:cubicBezTo>
                    <a:pt x="61" y="198"/>
                    <a:pt x="60" y="199"/>
                    <a:pt x="60" y="201"/>
                  </a:cubicBezTo>
                  <a:close/>
                  <a:moveTo>
                    <a:pt x="68" y="193"/>
                  </a:moveTo>
                  <a:cubicBezTo>
                    <a:pt x="68" y="193"/>
                    <a:pt x="68" y="192"/>
                    <a:pt x="68" y="192"/>
                  </a:cubicBezTo>
                  <a:cubicBezTo>
                    <a:pt x="66" y="192"/>
                    <a:pt x="66" y="190"/>
                    <a:pt x="64" y="190"/>
                  </a:cubicBezTo>
                  <a:cubicBezTo>
                    <a:pt x="62" y="190"/>
                    <a:pt x="61" y="192"/>
                    <a:pt x="61" y="195"/>
                  </a:cubicBezTo>
                  <a:cubicBezTo>
                    <a:pt x="61" y="195"/>
                    <a:pt x="62" y="195"/>
                    <a:pt x="62" y="196"/>
                  </a:cubicBezTo>
                  <a:cubicBezTo>
                    <a:pt x="63" y="196"/>
                    <a:pt x="64" y="196"/>
                    <a:pt x="64" y="196"/>
                  </a:cubicBezTo>
                  <a:cubicBezTo>
                    <a:pt x="64" y="195"/>
                    <a:pt x="66" y="195"/>
                    <a:pt x="66" y="194"/>
                  </a:cubicBezTo>
                  <a:cubicBezTo>
                    <a:pt x="66" y="194"/>
                    <a:pt x="66" y="194"/>
                    <a:pt x="66" y="194"/>
                  </a:cubicBezTo>
                  <a:cubicBezTo>
                    <a:pt x="67" y="194"/>
                    <a:pt x="66" y="193"/>
                    <a:pt x="66" y="193"/>
                  </a:cubicBezTo>
                  <a:cubicBezTo>
                    <a:pt x="67" y="193"/>
                    <a:pt x="68" y="193"/>
                    <a:pt x="68" y="193"/>
                  </a:cubicBezTo>
                  <a:close/>
                  <a:moveTo>
                    <a:pt x="17" y="240"/>
                  </a:moveTo>
                  <a:cubicBezTo>
                    <a:pt x="17" y="239"/>
                    <a:pt x="13" y="239"/>
                    <a:pt x="13" y="240"/>
                  </a:cubicBezTo>
                  <a:cubicBezTo>
                    <a:pt x="14" y="240"/>
                    <a:pt x="14" y="241"/>
                    <a:pt x="14" y="241"/>
                  </a:cubicBezTo>
                  <a:cubicBezTo>
                    <a:pt x="15" y="241"/>
                    <a:pt x="18" y="242"/>
                    <a:pt x="18" y="240"/>
                  </a:cubicBezTo>
                  <a:cubicBezTo>
                    <a:pt x="17" y="240"/>
                    <a:pt x="17" y="240"/>
                    <a:pt x="17" y="240"/>
                  </a:cubicBezTo>
                  <a:close/>
                  <a:moveTo>
                    <a:pt x="10" y="204"/>
                  </a:moveTo>
                  <a:cubicBezTo>
                    <a:pt x="12" y="205"/>
                    <a:pt x="17" y="207"/>
                    <a:pt x="20" y="205"/>
                  </a:cubicBezTo>
                  <a:cubicBezTo>
                    <a:pt x="21" y="205"/>
                    <a:pt x="21" y="205"/>
                    <a:pt x="21" y="204"/>
                  </a:cubicBezTo>
                  <a:cubicBezTo>
                    <a:pt x="22" y="204"/>
                    <a:pt x="23" y="204"/>
                    <a:pt x="24" y="203"/>
                  </a:cubicBezTo>
                  <a:cubicBezTo>
                    <a:pt x="26" y="203"/>
                    <a:pt x="26" y="202"/>
                    <a:pt x="28" y="202"/>
                  </a:cubicBezTo>
                  <a:cubicBezTo>
                    <a:pt x="28" y="202"/>
                    <a:pt x="28" y="202"/>
                    <a:pt x="28" y="202"/>
                  </a:cubicBezTo>
                  <a:cubicBezTo>
                    <a:pt x="29" y="202"/>
                    <a:pt x="29" y="202"/>
                    <a:pt x="30" y="201"/>
                  </a:cubicBezTo>
                  <a:cubicBezTo>
                    <a:pt x="30" y="201"/>
                    <a:pt x="30" y="201"/>
                    <a:pt x="30" y="201"/>
                  </a:cubicBezTo>
                  <a:cubicBezTo>
                    <a:pt x="31" y="201"/>
                    <a:pt x="31" y="199"/>
                    <a:pt x="32" y="200"/>
                  </a:cubicBezTo>
                  <a:cubicBezTo>
                    <a:pt x="33" y="200"/>
                    <a:pt x="33" y="200"/>
                    <a:pt x="33" y="200"/>
                  </a:cubicBezTo>
                  <a:cubicBezTo>
                    <a:pt x="33" y="199"/>
                    <a:pt x="34" y="199"/>
                    <a:pt x="34" y="199"/>
                  </a:cubicBezTo>
                  <a:cubicBezTo>
                    <a:pt x="36" y="199"/>
                    <a:pt x="36" y="199"/>
                    <a:pt x="36" y="199"/>
                  </a:cubicBezTo>
                  <a:cubicBezTo>
                    <a:pt x="37" y="201"/>
                    <a:pt x="35" y="201"/>
                    <a:pt x="34" y="203"/>
                  </a:cubicBezTo>
                  <a:cubicBezTo>
                    <a:pt x="33" y="203"/>
                    <a:pt x="32" y="205"/>
                    <a:pt x="32" y="206"/>
                  </a:cubicBezTo>
                  <a:cubicBezTo>
                    <a:pt x="30" y="206"/>
                    <a:pt x="29" y="207"/>
                    <a:pt x="28" y="208"/>
                  </a:cubicBezTo>
                  <a:cubicBezTo>
                    <a:pt x="26" y="208"/>
                    <a:pt x="27" y="210"/>
                    <a:pt x="25" y="210"/>
                  </a:cubicBezTo>
                  <a:cubicBezTo>
                    <a:pt x="24" y="211"/>
                    <a:pt x="23" y="211"/>
                    <a:pt x="23" y="212"/>
                  </a:cubicBezTo>
                  <a:cubicBezTo>
                    <a:pt x="23" y="213"/>
                    <a:pt x="23" y="213"/>
                    <a:pt x="22" y="213"/>
                  </a:cubicBezTo>
                  <a:cubicBezTo>
                    <a:pt x="22" y="215"/>
                    <a:pt x="20" y="215"/>
                    <a:pt x="19" y="216"/>
                  </a:cubicBezTo>
                  <a:cubicBezTo>
                    <a:pt x="19" y="217"/>
                    <a:pt x="19" y="218"/>
                    <a:pt x="19" y="219"/>
                  </a:cubicBezTo>
                  <a:cubicBezTo>
                    <a:pt x="20" y="219"/>
                    <a:pt x="20" y="219"/>
                    <a:pt x="20" y="220"/>
                  </a:cubicBezTo>
                  <a:cubicBezTo>
                    <a:pt x="21" y="222"/>
                    <a:pt x="20" y="223"/>
                    <a:pt x="19" y="225"/>
                  </a:cubicBezTo>
                  <a:cubicBezTo>
                    <a:pt x="19" y="227"/>
                    <a:pt x="22" y="226"/>
                    <a:pt x="22" y="227"/>
                  </a:cubicBezTo>
                  <a:cubicBezTo>
                    <a:pt x="22" y="227"/>
                    <a:pt x="23" y="227"/>
                    <a:pt x="23" y="227"/>
                  </a:cubicBezTo>
                  <a:cubicBezTo>
                    <a:pt x="23" y="226"/>
                    <a:pt x="23" y="225"/>
                    <a:pt x="23" y="225"/>
                  </a:cubicBezTo>
                  <a:cubicBezTo>
                    <a:pt x="23" y="225"/>
                    <a:pt x="25" y="224"/>
                    <a:pt x="25" y="222"/>
                  </a:cubicBezTo>
                  <a:cubicBezTo>
                    <a:pt x="25" y="222"/>
                    <a:pt x="25" y="221"/>
                    <a:pt x="25" y="221"/>
                  </a:cubicBezTo>
                  <a:cubicBezTo>
                    <a:pt x="26" y="221"/>
                    <a:pt x="26" y="221"/>
                    <a:pt x="26" y="221"/>
                  </a:cubicBezTo>
                  <a:cubicBezTo>
                    <a:pt x="26" y="220"/>
                    <a:pt x="26" y="221"/>
                    <a:pt x="27" y="220"/>
                  </a:cubicBezTo>
                  <a:cubicBezTo>
                    <a:pt x="28" y="218"/>
                    <a:pt x="29" y="217"/>
                    <a:pt x="31" y="216"/>
                  </a:cubicBezTo>
                  <a:cubicBezTo>
                    <a:pt x="31" y="215"/>
                    <a:pt x="31" y="215"/>
                    <a:pt x="31" y="215"/>
                  </a:cubicBezTo>
                  <a:cubicBezTo>
                    <a:pt x="31" y="215"/>
                    <a:pt x="31" y="215"/>
                    <a:pt x="31" y="215"/>
                  </a:cubicBezTo>
                  <a:cubicBezTo>
                    <a:pt x="32" y="214"/>
                    <a:pt x="32" y="213"/>
                    <a:pt x="32" y="212"/>
                  </a:cubicBezTo>
                  <a:cubicBezTo>
                    <a:pt x="32" y="211"/>
                    <a:pt x="33" y="211"/>
                    <a:pt x="33" y="211"/>
                  </a:cubicBezTo>
                  <a:cubicBezTo>
                    <a:pt x="33" y="210"/>
                    <a:pt x="34" y="210"/>
                    <a:pt x="34" y="208"/>
                  </a:cubicBezTo>
                  <a:cubicBezTo>
                    <a:pt x="36" y="209"/>
                    <a:pt x="36" y="207"/>
                    <a:pt x="36" y="206"/>
                  </a:cubicBezTo>
                  <a:cubicBezTo>
                    <a:pt x="37" y="206"/>
                    <a:pt x="38" y="206"/>
                    <a:pt x="38" y="206"/>
                  </a:cubicBezTo>
                  <a:cubicBezTo>
                    <a:pt x="38" y="206"/>
                    <a:pt x="38" y="206"/>
                    <a:pt x="39" y="206"/>
                  </a:cubicBezTo>
                  <a:cubicBezTo>
                    <a:pt x="39" y="206"/>
                    <a:pt x="40" y="205"/>
                    <a:pt x="40" y="205"/>
                  </a:cubicBezTo>
                  <a:cubicBezTo>
                    <a:pt x="40" y="205"/>
                    <a:pt x="40" y="205"/>
                    <a:pt x="40" y="205"/>
                  </a:cubicBezTo>
                  <a:cubicBezTo>
                    <a:pt x="41" y="205"/>
                    <a:pt x="41" y="202"/>
                    <a:pt x="43" y="202"/>
                  </a:cubicBezTo>
                  <a:cubicBezTo>
                    <a:pt x="43" y="202"/>
                    <a:pt x="43" y="202"/>
                    <a:pt x="43" y="202"/>
                  </a:cubicBezTo>
                  <a:cubicBezTo>
                    <a:pt x="43" y="202"/>
                    <a:pt x="43" y="202"/>
                    <a:pt x="43" y="201"/>
                  </a:cubicBezTo>
                  <a:cubicBezTo>
                    <a:pt x="44" y="201"/>
                    <a:pt x="44" y="201"/>
                    <a:pt x="44" y="201"/>
                  </a:cubicBezTo>
                  <a:cubicBezTo>
                    <a:pt x="44" y="201"/>
                    <a:pt x="44" y="201"/>
                    <a:pt x="44" y="201"/>
                  </a:cubicBezTo>
                  <a:cubicBezTo>
                    <a:pt x="44" y="200"/>
                    <a:pt x="44" y="200"/>
                    <a:pt x="44" y="200"/>
                  </a:cubicBezTo>
                  <a:cubicBezTo>
                    <a:pt x="45" y="200"/>
                    <a:pt x="46" y="200"/>
                    <a:pt x="46" y="198"/>
                  </a:cubicBezTo>
                  <a:cubicBezTo>
                    <a:pt x="46" y="198"/>
                    <a:pt x="46" y="198"/>
                    <a:pt x="46" y="198"/>
                  </a:cubicBezTo>
                  <a:cubicBezTo>
                    <a:pt x="47" y="198"/>
                    <a:pt x="48" y="198"/>
                    <a:pt x="48" y="197"/>
                  </a:cubicBezTo>
                  <a:cubicBezTo>
                    <a:pt x="48" y="197"/>
                    <a:pt x="48" y="197"/>
                    <a:pt x="48" y="197"/>
                  </a:cubicBezTo>
                  <a:cubicBezTo>
                    <a:pt x="49" y="196"/>
                    <a:pt x="51" y="196"/>
                    <a:pt x="51" y="195"/>
                  </a:cubicBezTo>
                  <a:cubicBezTo>
                    <a:pt x="51" y="195"/>
                    <a:pt x="51" y="195"/>
                    <a:pt x="51" y="195"/>
                  </a:cubicBezTo>
                  <a:cubicBezTo>
                    <a:pt x="51" y="194"/>
                    <a:pt x="52" y="193"/>
                    <a:pt x="53" y="192"/>
                  </a:cubicBezTo>
                  <a:cubicBezTo>
                    <a:pt x="53" y="192"/>
                    <a:pt x="53" y="192"/>
                    <a:pt x="53" y="192"/>
                  </a:cubicBezTo>
                  <a:cubicBezTo>
                    <a:pt x="53" y="191"/>
                    <a:pt x="54" y="191"/>
                    <a:pt x="54" y="190"/>
                  </a:cubicBezTo>
                  <a:cubicBezTo>
                    <a:pt x="54" y="190"/>
                    <a:pt x="54" y="190"/>
                    <a:pt x="54" y="190"/>
                  </a:cubicBezTo>
                  <a:cubicBezTo>
                    <a:pt x="54" y="189"/>
                    <a:pt x="57" y="188"/>
                    <a:pt x="56" y="187"/>
                  </a:cubicBezTo>
                  <a:cubicBezTo>
                    <a:pt x="56" y="187"/>
                    <a:pt x="56" y="187"/>
                    <a:pt x="57" y="186"/>
                  </a:cubicBezTo>
                  <a:cubicBezTo>
                    <a:pt x="57" y="186"/>
                    <a:pt x="57" y="186"/>
                    <a:pt x="57" y="185"/>
                  </a:cubicBezTo>
                  <a:cubicBezTo>
                    <a:pt x="58" y="185"/>
                    <a:pt x="58" y="185"/>
                    <a:pt x="58" y="185"/>
                  </a:cubicBezTo>
                  <a:cubicBezTo>
                    <a:pt x="58" y="184"/>
                    <a:pt x="57" y="183"/>
                    <a:pt x="57" y="182"/>
                  </a:cubicBezTo>
                  <a:cubicBezTo>
                    <a:pt x="57" y="182"/>
                    <a:pt x="57" y="182"/>
                    <a:pt x="57" y="182"/>
                  </a:cubicBezTo>
                  <a:cubicBezTo>
                    <a:pt x="57" y="180"/>
                    <a:pt x="58" y="180"/>
                    <a:pt x="59" y="179"/>
                  </a:cubicBezTo>
                  <a:cubicBezTo>
                    <a:pt x="59" y="179"/>
                    <a:pt x="59" y="179"/>
                    <a:pt x="59" y="178"/>
                  </a:cubicBezTo>
                  <a:cubicBezTo>
                    <a:pt x="60" y="178"/>
                    <a:pt x="60" y="178"/>
                    <a:pt x="60" y="178"/>
                  </a:cubicBezTo>
                  <a:cubicBezTo>
                    <a:pt x="60" y="178"/>
                    <a:pt x="60" y="178"/>
                    <a:pt x="61" y="178"/>
                  </a:cubicBezTo>
                  <a:cubicBezTo>
                    <a:pt x="61" y="178"/>
                    <a:pt x="62" y="178"/>
                    <a:pt x="62" y="178"/>
                  </a:cubicBezTo>
                  <a:cubicBezTo>
                    <a:pt x="62" y="177"/>
                    <a:pt x="62" y="177"/>
                    <a:pt x="62" y="177"/>
                  </a:cubicBezTo>
                  <a:cubicBezTo>
                    <a:pt x="63" y="177"/>
                    <a:pt x="63" y="176"/>
                    <a:pt x="64" y="176"/>
                  </a:cubicBezTo>
                  <a:cubicBezTo>
                    <a:pt x="64" y="176"/>
                    <a:pt x="64" y="176"/>
                    <a:pt x="64" y="176"/>
                  </a:cubicBezTo>
                  <a:cubicBezTo>
                    <a:pt x="65" y="176"/>
                    <a:pt x="67" y="174"/>
                    <a:pt x="67" y="175"/>
                  </a:cubicBezTo>
                  <a:cubicBezTo>
                    <a:pt x="68" y="175"/>
                    <a:pt x="68" y="176"/>
                    <a:pt x="68" y="176"/>
                  </a:cubicBezTo>
                  <a:cubicBezTo>
                    <a:pt x="68" y="176"/>
                    <a:pt x="69" y="176"/>
                    <a:pt x="70" y="177"/>
                  </a:cubicBezTo>
                  <a:cubicBezTo>
                    <a:pt x="70" y="177"/>
                    <a:pt x="70" y="177"/>
                    <a:pt x="70" y="177"/>
                  </a:cubicBezTo>
                  <a:cubicBezTo>
                    <a:pt x="71" y="177"/>
                    <a:pt x="71" y="177"/>
                    <a:pt x="72" y="177"/>
                  </a:cubicBezTo>
                  <a:cubicBezTo>
                    <a:pt x="72" y="176"/>
                    <a:pt x="72" y="176"/>
                    <a:pt x="72" y="176"/>
                  </a:cubicBezTo>
                  <a:cubicBezTo>
                    <a:pt x="74" y="176"/>
                    <a:pt x="74" y="176"/>
                    <a:pt x="74" y="174"/>
                  </a:cubicBezTo>
                  <a:cubicBezTo>
                    <a:pt x="74" y="174"/>
                    <a:pt x="74" y="174"/>
                    <a:pt x="74" y="174"/>
                  </a:cubicBezTo>
                  <a:cubicBezTo>
                    <a:pt x="75" y="173"/>
                    <a:pt x="75" y="172"/>
                    <a:pt x="75" y="171"/>
                  </a:cubicBezTo>
                  <a:cubicBezTo>
                    <a:pt x="78" y="171"/>
                    <a:pt x="80" y="170"/>
                    <a:pt x="82" y="169"/>
                  </a:cubicBezTo>
                  <a:cubicBezTo>
                    <a:pt x="85" y="170"/>
                    <a:pt x="85" y="169"/>
                    <a:pt x="87" y="169"/>
                  </a:cubicBezTo>
                  <a:cubicBezTo>
                    <a:pt x="88" y="170"/>
                    <a:pt x="91" y="170"/>
                    <a:pt x="93" y="170"/>
                  </a:cubicBezTo>
                  <a:cubicBezTo>
                    <a:pt x="93" y="170"/>
                    <a:pt x="93" y="169"/>
                    <a:pt x="93" y="169"/>
                  </a:cubicBezTo>
                  <a:cubicBezTo>
                    <a:pt x="93" y="168"/>
                    <a:pt x="93" y="168"/>
                    <a:pt x="94" y="169"/>
                  </a:cubicBezTo>
                  <a:cubicBezTo>
                    <a:pt x="94" y="170"/>
                    <a:pt x="95" y="170"/>
                    <a:pt x="97" y="170"/>
                  </a:cubicBezTo>
                  <a:cubicBezTo>
                    <a:pt x="98" y="170"/>
                    <a:pt x="98" y="167"/>
                    <a:pt x="99" y="167"/>
                  </a:cubicBezTo>
                  <a:cubicBezTo>
                    <a:pt x="99" y="169"/>
                    <a:pt x="102" y="169"/>
                    <a:pt x="104" y="169"/>
                  </a:cubicBezTo>
                  <a:cubicBezTo>
                    <a:pt x="104" y="167"/>
                    <a:pt x="106" y="167"/>
                    <a:pt x="107" y="167"/>
                  </a:cubicBezTo>
                  <a:cubicBezTo>
                    <a:pt x="106" y="163"/>
                    <a:pt x="108" y="162"/>
                    <a:pt x="107" y="158"/>
                  </a:cubicBezTo>
                  <a:cubicBezTo>
                    <a:pt x="108" y="158"/>
                    <a:pt x="108" y="158"/>
                    <a:pt x="108" y="158"/>
                  </a:cubicBezTo>
                  <a:cubicBezTo>
                    <a:pt x="108" y="158"/>
                    <a:pt x="108" y="158"/>
                    <a:pt x="108" y="158"/>
                  </a:cubicBezTo>
                  <a:cubicBezTo>
                    <a:pt x="108" y="157"/>
                    <a:pt x="110" y="157"/>
                    <a:pt x="109" y="155"/>
                  </a:cubicBezTo>
                  <a:cubicBezTo>
                    <a:pt x="109" y="155"/>
                    <a:pt x="109" y="155"/>
                    <a:pt x="109" y="155"/>
                  </a:cubicBezTo>
                  <a:cubicBezTo>
                    <a:pt x="110" y="155"/>
                    <a:pt x="110" y="154"/>
                    <a:pt x="110" y="153"/>
                  </a:cubicBezTo>
                  <a:cubicBezTo>
                    <a:pt x="107" y="153"/>
                    <a:pt x="107" y="154"/>
                    <a:pt x="105" y="154"/>
                  </a:cubicBezTo>
                  <a:cubicBezTo>
                    <a:pt x="103" y="154"/>
                    <a:pt x="103" y="154"/>
                    <a:pt x="102" y="153"/>
                  </a:cubicBezTo>
                  <a:cubicBezTo>
                    <a:pt x="98" y="154"/>
                    <a:pt x="96" y="152"/>
                    <a:pt x="92" y="153"/>
                  </a:cubicBezTo>
                  <a:cubicBezTo>
                    <a:pt x="92" y="152"/>
                    <a:pt x="90" y="152"/>
                    <a:pt x="89" y="152"/>
                  </a:cubicBezTo>
                  <a:cubicBezTo>
                    <a:pt x="89" y="151"/>
                    <a:pt x="88" y="151"/>
                    <a:pt x="88" y="151"/>
                  </a:cubicBezTo>
                  <a:cubicBezTo>
                    <a:pt x="85" y="151"/>
                    <a:pt x="84" y="150"/>
                    <a:pt x="82" y="150"/>
                  </a:cubicBezTo>
                  <a:cubicBezTo>
                    <a:pt x="82" y="149"/>
                    <a:pt x="81" y="149"/>
                    <a:pt x="80" y="149"/>
                  </a:cubicBezTo>
                  <a:cubicBezTo>
                    <a:pt x="80" y="149"/>
                    <a:pt x="80" y="148"/>
                    <a:pt x="80" y="148"/>
                  </a:cubicBezTo>
                  <a:cubicBezTo>
                    <a:pt x="78" y="149"/>
                    <a:pt x="78" y="148"/>
                    <a:pt x="77" y="148"/>
                  </a:cubicBezTo>
                  <a:cubicBezTo>
                    <a:pt x="77" y="147"/>
                    <a:pt x="76" y="147"/>
                    <a:pt x="75" y="147"/>
                  </a:cubicBezTo>
                  <a:cubicBezTo>
                    <a:pt x="75" y="146"/>
                    <a:pt x="74" y="144"/>
                    <a:pt x="73" y="143"/>
                  </a:cubicBezTo>
                  <a:cubicBezTo>
                    <a:pt x="72" y="143"/>
                    <a:pt x="72" y="143"/>
                    <a:pt x="72" y="142"/>
                  </a:cubicBezTo>
                  <a:cubicBezTo>
                    <a:pt x="72" y="142"/>
                    <a:pt x="71" y="142"/>
                    <a:pt x="71" y="141"/>
                  </a:cubicBezTo>
                  <a:cubicBezTo>
                    <a:pt x="71" y="141"/>
                    <a:pt x="70" y="141"/>
                    <a:pt x="71" y="140"/>
                  </a:cubicBezTo>
                  <a:cubicBezTo>
                    <a:pt x="70" y="140"/>
                    <a:pt x="70" y="138"/>
                    <a:pt x="69" y="138"/>
                  </a:cubicBezTo>
                  <a:cubicBezTo>
                    <a:pt x="69" y="137"/>
                    <a:pt x="69" y="136"/>
                    <a:pt x="68" y="136"/>
                  </a:cubicBezTo>
                  <a:cubicBezTo>
                    <a:pt x="68" y="134"/>
                    <a:pt x="71" y="136"/>
                    <a:pt x="70" y="134"/>
                  </a:cubicBezTo>
                  <a:cubicBezTo>
                    <a:pt x="69" y="134"/>
                    <a:pt x="69" y="134"/>
                    <a:pt x="69" y="133"/>
                  </a:cubicBezTo>
                  <a:cubicBezTo>
                    <a:pt x="69" y="131"/>
                    <a:pt x="69" y="130"/>
                    <a:pt x="68" y="130"/>
                  </a:cubicBezTo>
                  <a:cubicBezTo>
                    <a:pt x="67" y="130"/>
                    <a:pt x="66" y="130"/>
                    <a:pt x="66" y="131"/>
                  </a:cubicBezTo>
                  <a:cubicBezTo>
                    <a:pt x="65" y="132"/>
                    <a:pt x="64" y="131"/>
                    <a:pt x="64" y="132"/>
                  </a:cubicBezTo>
                  <a:cubicBezTo>
                    <a:pt x="63" y="132"/>
                    <a:pt x="62" y="132"/>
                    <a:pt x="62" y="133"/>
                  </a:cubicBezTo>
                  <a:cubicBezTo>
                    <a:pt x="60" y="133"/>
                    <a:pt x="59" y="133"/>
                    <a:pt x="58" y="133"/>
                  </a:cubicBezTo>
                  <a:cubicBezTo>
                    <a:pt x="57" y="134"/>
                    <a:pt x="56" y="134"/>
                    <a:pt x="55" y="135"/>
                  </a:cubicBezTo>
                  <a:cubicBezTo>
                    <a:pt x="55" y="136"/>
                    <a:pt x="54" y="136"/>
                    <a:pt x="53" y="137"/>
                  </a:cubicBezTo>
                  <a:cubicBezTo>
                    <a:pt x="50" y="137"/>
                    <a:pt x="48" y="135"/>
                    <a:pt x="45" y="135"/>
                  </a:cubicBezTo>
                  <a:cubicBezTo>
                    <a:pt x="45" y="134"/>
                    <a:pt x="44" y="134"/>
                    <a:pt x="43" y="134"/>
                  </a:cubicBezTo>
                  <a:cubicBezTo>
                    <a:pt x="44" y="131"/>
                    <a:pt x="41" y="132"/>
                    <a:pt x="41" y="130"/>
                  </a:cubicBezTo>
                  <a:cubicBezTo>
                    <a:pt x="39" y="131"/>
                    <a:pt x="36" y="131"/>
                    <a:pt x="35" y="132"/>
                  </a:cubicBezTo>
                  <a:cubicBezTo>
                    <a:pt x="35" y="135"/>
                    <a:pt x="31" y="135"/>
                    <a:pt x="31" y="138"/>
                  </a:cubicBezTo>
                  <a:cubicBezTo>
                    <a:pt x="27" y="137"/>
                    <a:pt x="26" y="140"/>
                    <a:pt x="23" y="140"/>
                  </a:cubicBezTo>
                  <a:cubicBezTo>
                    <a:pt x="23" y="139"/>
                    <a:pt x="23" y="139"/>
                    <a:pt x="23" y="139"/>
                  </a:cubicBezTo>
                  <a:cubicBezTo>
                    <a:pt x="22" y="139"/>
                    <a:pt x="22" y="140"/>
                    <a:pt x="22" y="140"/>
                  </a:cubicBezTo>
                  <a:cubicBezTo>
                    <a:pt x="22" y="141"/>
                    <a:pt x="21" y="141"/>
                    <a:pt x="20" y="141"/>
                  </a:cubicBezTo>
                  <a:cubicBezTo>
                    <a:pt x="21" y="142"/>
                    <a:pt x="20" y="142"/>
                    <a:pt x="20" y="142"/>
                  </a:cubicBezTo>
                  <a:cubicBezTo>
                    <a:pt x="19" y="144"/>
                    <a:pt x="21" y="147"/>
                    <a:pt x="19" y="147"/>
                  </a:cubicBezTo>
                  <a:cubicBezTo>
                    <a:pt x="18" y="147"/>
                    <a:pt x="18" y="147"/>
                    <a:pt x="18" y="148"/>
                  </a:cubicBezTo>
                  <a:cubicBezTo>
                    <a:pt x="18" y="148"/>
                    <a:pt x="18" y="148"/>
                    <a:pt x="18" y="148"/>
                  </a:cubicBezTo>
                  <a:cubicBezTo>
                    <a:pt x="16" y="149"/>
                    <a:pt x="15" y="150"/>
                    <a:pt x="16" y="153"/>
                  </a:cubicBezTo>
                  <a:cubicBezTo>
                    <a:pt x="18" y="153"/>
                    <a:pt x="18" y="153"/>
                    <a:pt x="18" y="153"/>
                  </a:cubicBezTo>
                  <a:cubicBezTo>
                    <a:pt x="19" y="153"/>
                    <a:pt x="19" y="153"/>
                    <a:pt x="19" y="153"/>
                  </a:cubicBezTo>
                  <a:cubicBezTo>
                    <a:pt x="20" y="154"/>
                    <a:pt x="20" y="156"/>
                    <a:pt x="21" y="157"/>
                  </a:cubicBezTo>
                  <a:cubicBezTo>
                    <a:pt x="21" y="157"/>
                    <a:pt x="21" y="158"/>
                    <a:pt x="22" y="158"/>
                  </a:cubicBezTo>
                  <a:cubicBezTo>
                    <a:pt x="22" y="159"/>
                    <a:pt x="21" y="160"/>
                    <a:pt x="21" y="160"/>
                  </a:cubicBezTo>
                  <a:cubicBezTo>
                    <a:pt x="22" y="160"/>
                    <a:pt x="23" y="162"/>
                    <a:pt x="23" y="163"/>
                  </a:cubicBezTo>
                  <a:cubicBezTo>
                    <a:pt x="23" y="163"/>
                    <a:pt x="24" y="165"/>
                    <a:pt x="24" y="165"/>
                  </a:cubicBezTo>
                  <a:cubicBezTo>
                    <a:pt x="24" y="166"/>
                    <a:pt x="24" y="166"/>
                    <a:pt x="24" y="167"/>
                  </a:cubicBezTo>
                  <a:cubicBezTo>
                    <a:pt x="24" y="167"/>
                    <a:pt x="24" y="167"/>
                    <a:pt x="23" y="167"/>
                  </a:cubicBezTo>
                  <a:cubicBezTo>
                    <a:pt x="23" y="169"/>
                    <a:pt x="21" y="168"/>
                    <a:pt x="22" y="170"/>
                  </a:cubicBezTo>
                  <a:cubicBezTo>
                    <a:pt x="20" y="170"/>
                    <a:pt x="20" y="172"/>
                    <a:pt x="18" y="171"/>
                  </a:cubicBezTo>
                  <a:cubicBezTo>
                    <a:pt x="18" y="172"/>
                    <a:pt x="17" y="172"/>
                    <a:pt x="17" y="173"/>
                  </a:cubicBezTo>
                  <a:cubicBezTo>
                    <a:pt x="16" y="173"/>
                    <a:pt x="16" y="174"/>
                    <a:pt x="16" y="174"/>
                  </a:cubicBezTo>
                  <a:cubicBezTo>
                    <a:pt x="15" y="178"/>
                    <a:pt x="17" y="179"/>
                    <a:pt x="17" y="182"/>
                  </a:cubicBezTo>
                  <a:cubicBezTo>
                    <a:pt x="17" y="182"/>
                    <a:pt x="18" y="182"/>
                    <a:pt x="17" y="183"/>
                  </a:cubicBezTo>
                  <a:cubicBezTo>
                    <a:pt x="17" y="188"/>
                    <a:pt x="17" y="188"/>
                    <a:pt x="17" y="188"/>
                  </a:cubicBezTo>
                  <a:cubicBezTo>
                    <a:pt x="17" y="190"/>
                    <a:pt x="15" y="190"/>
                    <a:pt x="15" y="191"/>
                  </a:cubicBezTo>
                  <a:cubicBezTo>
                    <a:pt x="13" y="192"/>
                    <a:pt x="13" y="194"/>
                    <a:pt x="12" y="195"/>
                  </a:cubicBezTo>
                  <a:cubicBezTo>
                    <a:pt x="11" y="195"/>
                    <a:pt x="11" y="197"/>
                    <a:pt x="11" y="197"/>
                  </a:cubicBezTo>
                  <a:cubicBezTo>
                    <a:pt x="10" y="198"/>
                    <a:pt x="10" y="199"/>
                    <a:pt x="9" y="199"/>
                  </a:cubicBezTo>
                  <a:cubicBezTo>
                    <a:pt x="9" y="201"/>
                    <a:pt x="10" y="202"/>
                    <a:pt x="10" y="204"/>
                  </a:cubicBezTo>
                  <a:close/>
                  <a:moveTo>
                    <a:pt x="94" y="190"/>
                  </a:moveTo>
                  <a:cubicBezTo>
                    <a:pt x="96" y="189"/>
                    <a:pt x="96" y="191"/>
                    <a:pt x="97" y="192"/>
                  </a:cubicBezTo>
                  <a:cubicBezTo>
                    <a:pt x="97" y="191"/>
                    <a:pt x="98" y="191"/>
                    <a:pt x="98" y="190"/>
                  </a:cubicBezTo>
                  <a:cubicBezTo>
                    <a:pt x="98" y="189"/>
                    <a:pt x="97" y="189"/>
                    <a:pt x="97" y="188"/>
                  </a:cubicBezTo>
                  <a:cubicBezTo>
                    <a:pt x="95" y="188"/>
                    <a:pt x="94" y="188"/>
                    <a:pt x="94" y="190"/>
                  </a:cubicBezTo>
                  <a:close/>
                  <a:moveTo>
                    <a:pt x="114" y="173"/>
                  </a:moveTo>
                  <a:cubicBezTo>
                    <a:pt x="115" y="171"/>
                    <a:pt x="113" y="171"/>
                    <a:pt x="112" y="171"/>
                  </a:cubicBezTo>
                  <a:cubicBezTo>
                    <a:pt x="111" y="173"/>
                    <a:pt x="113" y="173"/>
                    <a:pt x="114" y="173"/>
                  </a:cubicBezTo>
                  <a:close/>
                  <a:moveTo>
                    <a:pt x="109" y="366"/>
                  </a:moveTo>
                  <a:cubicBezTo>
                    <a:pt x="110" y="366"/>
                    <a:pt x="110" y="366"/>
                    <a:pt x="110" y="366"/>
                  </a:cubicBezTo>
                  <a:cubicBezTo>
                    <a:pt x="110" y="365"/>
                    <a:pt x="110" y="365"/>
                    <a:pt x="110" y="365"/>
                  </a:cubicBezTo>
                  <a:cubicBezTo>
                    <a:pt x="111" y="364"/>
                    <a:pt x="111" y="363"/>
                    <a:pt x="110" y="363"/>
                  </a:cubicBezTo>
                  <a:cubicBezTo>
                    <a:pt x="109" y="364"/>
                    <a:pt x="110" y="364"/>
                    <a:pt x="109" y="364"/>
                  </a:cubicBezTo>
                  <a:cubicBezTo>
                    <a:pt x="109" y="363"/>
                    <a:pt x="108" y="363"/>
                    <a:pt x="106" y="363"/>
                  </a:cubicBezTo>
                  <a:cubicBezTo>
                    <a:pt x="106" y="365"/>
                    <a:pt x="104" y="363"/>
                    <a:pt x="103" y="364"/>
                  </a:cubicBezTo>
                  <a:cubicBezTo>
                    <a:pt x="103" y="364"/>
                    <a:pt x="102" y="364"/>
                    <a:pt x="102" y="364"/>
                  </a:cubicBezTo>
                  <a:cubicBezTo>
                    <a:pt x="102" y="364"/>
                    <a:pt x="102" y="364"/>
                    <a:pt x="102" y="364"/>
                  </a:cubicBezTo>
                  <a:cubicBezTo>
                    <a:pt x="101" y="364"/>
                    <a:pt x="101" y="364"/>
                    <a:pt x="100" y="364"/>
                  </a:cubicBezTo>
                  <a:cubicBezTo>
                    <a:pt x="100" y="365"/>
                    <a:pt x="100" y="365"/>
                    <a:pt x="100" y="365"/>
                  </a:cubicBezTo>
                  <a:cubicBezTo>
                    <a:pt x="100" y="366"/>
                    <a:pt x="97" y="364"/>
                    <a:pt x="97" y="366"/>
                  </a:cubicBezTo>
                  <a:cubicBezTo>
                    <a:pt x="97" y="366"/>
                    <a:pt x="97" y="366"/>
                    <a:pt x="97" y="366"/>
                  </a:cubicBezTo>
                  <a:cubicBezTo>
                    <a:pt x="96" y="366"/>
                    <a:pt x="96" y="366"/>
                    <a:pt x="95" y="366"/>
                  </a:cubicBezTo>
                  <a:cubicBezTo>
                    <a:pt x="95" y="366"/>
                    <a:pt x="95" y="367"/>
                    <a:pt x="95" y="367"/>
                  </a:cubicBezTo>
                  <a:cubicBezTo>
                    <a:pt x="94" y="367"/>
                    <a:pt x="94" y="368"/>
                    <a:pt x="93" y="368"/>
                  </a:cubicBezTo>
                  <a:cubicBezTo>
                    <a:pt x="93" y="368"/>
                    <a:pt x="92" y="369"/>
                    <a:pt x="92" y="369"/>
                  </a:cubicBezTo>
                  <a:cubicBezTo>
                    <a:pt x="91" y="368"/>
                    <a:pt x="90" y="370"/>
                    <a:pt x="89" y="369"/>
                  </a:cubicBezTo>
                  <a:cubicBezTo>
                    <a:pt x="89" y="369"/>
                    <a:pt x="89" y="369"/>
                    <a:pt x="88" y="369"/>
                  </a:cubicBezTo>
                  <a:cubicBezTo>
                    <a:pt x="88" y="369"/>
                    <a:pt x="88" y="369"/>
                    <a:pt x="88" y="370"/>
                  </a:cubicBezTo>
                  <a:cubicBezTo>
                    <a:pt x="89" y="370"/>
                    <a:pt x="88" y="371"/>
                    <a:pt x="87" y="371"/>
                  </a:cubicBezTo>
                  <a:cubicBezTo>
                    <a:pt x="87" y="372"/>
                    <a:pt x="87" y="372"/>
                    <a:pt x="87" y="373"/>
                  </a:cubicBezTo>
                  <a:cubicBezTo>
                    <a:pt x="87" y="373"/>
                    <a:pt x="86" y="373"/>
                    <a:pt x="86" y="374"/>
                  </a:cubicBezTo>
                  <a:cubicBezTo>
                    <a:pt x="88" y="374"/>
                    <a:pt x="90" y="375"/>
                    <a:pt x="92" y="375"/>
                  </a:cubicBezTo>
                  <a:cubicBezTo>
                    <a:pt x="94" y="374"/>
                    <a:pt x="95" y="373"/>
                    <a:pt x="97" y="372"/>
                  </a:cubicBezTo>
                  <a:cubicBezTo>
                    <a:pt x="98" y="372"/>
                    <a:pt x="98" y="372"/>
                    <a:pt x="98" y="372"/>
                  </a:cubicBezTo>
                  <a:cubicBezTo>
                    <a:pt x="101" y="373"/>
                    <a:pt x="100" y="371"/>
                    <a:pt x="100" y="369"/>
                  </a:cubicBezTo>
                  <a:cubicBezTo>
                    <a:pt x="100" y="369"/>
                    <a:pt x="100" y="369"/>
                    <a:pt x="100" y="369"/>
                  </a:cubicBezTo>
                  <a:cubicBezTo>
                    <a:pt x="101" y="369"/>
                    <a:pt x="101" y="368"/>
                    <a:pt x="102" y="368"/>
                  </a:cubicBezTo>
                  <a:cubicBezTo>
                    <a:pt x="102" y="368"/>
                    <a:pt x="102" y="368"/>
                    <a:pt x="102" y="368"/>
                  </a:cubicBezTo>
                  <a:cubicBezTo>
                    <a:pt x="103" y="367"/>
                    <a:pt x="105" y="367"/>
                    <a:pt x="106" y="367"/>
                  </a:cubicBezTo>
                  <a:cubicBezTo>
                    <a:pt x="106" y="367"/>
                    <a:pt x="106" y="367"/>
                    <a:pt x="106" y="367"/>
                  </a:cubicBezTo>
                  <a:cubicBezTo>
                    <a:pt x="108" y="366"/>
                    <a:pt x="108" y="365"/>
                    <a:pt x="109" y="366"/>
                  </a:cubicBezTo>
                  <a:close/>
                  <a:moveTo>
                    <a:pt x="40" y="259"/>
                  </a:moveTo>
                  <a:cubicBezTo>
                    <a:pt x="40" y="258"/>
                    <a:pt x="40" y="257"/>
                    <a:pt x="40" y="256"/>
                  </a:cubicBezTo>
                  <a:cubicBezTo>
                    <a:pt x="39" y="256"/>
                    <a:pt x="39" y="256"/>
                    <a:pt x="38" y="256"/>
                  </a:cubicBezTo>
                  <a:cubicBezTo>
                    <a:pt x="38" y="258"/>
                    <a:pt x="38" y="259"/>
                    <a:pt x="40" y="259"/>
                  </a:cubicBezTo>
                  <a:close/>
                  <a:moveTo>
                    <a:pt x="176" y="380"/>
                  </a:moveTo>
                  <a:cubicBezTo>
                    <a:pt x="176" y="382"/>
                    <a:pt x="174" y="382"/>
                    <a:pt x="176" y="383"/>
                  </a:cubicBezTo>
                  <a:cubicBezTo>
                    <a:pt x="177" y="382"/>
                    <a:pt x="178" y="379"/>
                    <a:pt x="176" y="380"/>
                  </a:cubicBezTo>
                  <a:close/>
                  <a:moveTo>
                    <a:pt x="691" y="161"/>
                  </a:moveTo>
                  <a:cubicBezTo>
                    <a:pt x="690" y="161"/>
                    <a:pt x="688" y="160"/>
                    <a:pt x="686" y="160"/>
                  </a:cubicBezTo>
                  <a:cubicBezTo>
                    <a:pt x="684" y="159"/>
                    <a:pt x="683" y="159"/>
                    <a:pt x="682" y="156"/>
                  </a:cubicBezTo>
                  <a:cubicBezTo>
                    <a:pt x="681" y="154"/>
                    <a:pt x="681" y="152"/>
                    <a:pt x="680" y="149"/>
                  </a:cubicBezTo>
                  <a:cubicBezTo>
                    <a:pt x="679" y="146"/>
                    <a:pt x="679" y="148"/>
                    <a:pt x="676" y="148"/>
                  </a:cubicBezTo>
                  <a:cubicBezTo>
                    <a:pt x="673" y="148"/>
                    <a:pt x="674" y="146"/>
                    <a:pt x="671" y="145"/>
                  </a:cubicBezTo>
                  <a:cubicBezTo>
                    <a:pt x="670" y="145"/>
                    <a:pt x="669" y="146"/>
                    <a:pt x="667" y="145"/>
                  </a:cubicBezTo>
                  <a:cubicBezTo>
                    <a:pt x="665" y="144"/>
                    <a:pt x="664" y="142"/>
                    <a:pt x="663" y="141"/>
                  </a:cubicBezTo>
                  <a:cubicBezTo>
                    <a:pt x="663" y="141"/>
                    <a:pt x="663" y="141"/>
                    <a:pt x="663" y="140"/>
                  </a:cubicBezTo>
                  <a:cubicBezTo>
                    <a:pt x="663" y="139"/>
                    <a:pt x="662" y="139"/>
                    <a:pt x="663" y="137"/>
                  </a:cubicBezTo>
                  <a:cubicBezTo>
                    <a:pt x="663" y="136"/>
                    <a:pt x="664" y="135"/>
                    <a:pt x="664" y="134"/>
                  </a:cubicBezTo>
                  <a:cubicBezTo>
                    <a:pt x="665" y="132"/>
                    <a:pt x="663" y="130"/>
                    <a:pt x="664" y="128"/>
                  </a:cubicBezTo>
                  <a:cubicBezTo>
                    <a:pt x="665" y="126"/>
                    <a:pt x="667" y="123"/>
                    <a:pt x="664" y="123"/>
                  </a:cubicBezTo>
                  <a:cubicBezTo>
                    <a:pt x="662" y="122"/>
                    <a:pt x="660" y="124"/>
                    <a:pt x="659" y="122"/>
                  </a:cubicBezTo>
                  <a:cubicBezTo>
                    <a:pt x="658" y="121"/>
                    <a:pt x="658" y="120"/>
                    <a:pt x="657" y="119"/>
                  </a:cubicBezTo>
                  <a:cubicBezTo>
                    <a:pt x="657" y="117"/>
                    <a:pt x="657" y="115"/>
                    <a:pt x="655" y="114"/>
                  </a:cubicBezTo>
                  <a:cubicBezTo>
                    <a:pt x="653" y="112"/>
                    <a:pt x="652" y="111"/>
                    <a:pt x="651" y="108"/>
                  </a:cubicBezTo>
                  <a:cubicBezTo>
                    <a:pt x="651" y="106"/>
                    <a:pt x="650" y="105"/>
                    <a:pt x="648" y="104"/>
                  </a:cubicBezTo>
                  <a:cubicBezTo>
                    <a:pt x="644" y="102"/>
                    <a:pt x="644" y="98"/>
                    <a:pt x="643" y="94"/>
                  </a:cubicBezTo>
                  <a:cubicBezTo>
                    <a:pt x="642" y="92"/>
                    <a:pt x="642" y="92"/>
                    <a:pt x="639" y="91"/>
                  </a:cubicBezTo>
                  <a:cubicBezTo>
                    <a:pt x="637" y="91"/>
                    <a:pt x="636" y="90"/>
                    <a:pt x="635" y="88"/>
                  </a:cubicBezTo>
                  <a:cubicBezTo>
                    <a:pt x="634" y="86"/>
                    <a:pt x="634" y="83"/>
                    <a:pt x="633" y="82"/>
                  </a:cubicBezTo>
                  <a:cubicBezTo>
                    <a:pt x="632" y="81"/>
                    <a:pt x="632" y="81"/>
                    <a:pt x="631" y="81"/>
                  </a:cubicBezTo>
                  <a:cubicBezTo>
                    <a:pt x="631" y="81"/>
                    <a:pt x="632" y="80"/>
                    <a:pt x="633" y="79"/>
                  </a:cubicBezTo>
                  <a:cubicBezTo>
                    <a:pt x="635" y="77"/>
                    <a:pt x="638" y="77"/>
                    <a:pt x="640" y="75"/>
                  </a:cubicBezTo>
                  <a:cubicBezTo>
                    <a:pt x="643" y="73"/>
                    <a:pt x="642" y="68"/>
                    <a:pt x="641" y="64"/>
                  </a:cubicBezTo>
                  <a:cubicBezTo>
                    <a:pt x="641" y="63"/>
                    <a:pt x="642" y="62"/>
                    <a:pt x="642" y="61"/>
                  </a:cubicBezTo>
                  <a:cubicBezTo>
                    <a:pt x="643" y="58"/>
                    <a:pt x="642" y="57"/>
                    <a:pt x="645" y="56"/>
                  </a:cubicBezTo>
                  <a:cubicBezTo>
                    <a:pt x="645" y="54"/>
                    <a:pt x="637" y="52"/>
                    <a:pt x="634" y="51"/>
                  </a:cubicBezTo>
                  <a:cubicBezTo>
                    <a:pt x="630" y="50"/>
                    <a:pt x="627" y="55"/>
                    <a:pt x="622" y="56"/>
                  </a:cubicBezTo>
                  <a:cubicBezTo>
                    <a:pt x="619" y="57"/>
                    <a:pt x="614" y="58"/>
                    <a:pt x="610" y="57"/>
                  </a:cubicBezTo>
                  <a:cubicBezTo>
                    <a:pt x="609" y="57"/>
                    <a:pt x="607" y="57"/>
                    <a:pt x="606" y="56"/>
                  </a:cubicBezTo>
                  <a:cubicBezTo>
                    <a:pt x="606" y="56"/>
                    <a:pt x="606" y="56"/>
                    <a:pt x="607" y="55"/>
                  </a:cubicBezTo>
                  <a:cubicBezTo>
                    <a:pt x="607" y="55"/>
                    <a:pt x="606" y="53"/>
                    <a:pt x="606" y="52"/>
                  </a:cubicBezTo>
                  <a:cubicBezTo>
                    <a:pt x="604" y="52"/>
                    <a:pt x="602" y="49"/>
                    <a:pt x="602" y="47"/>
                  </a:cubicBezTo>
                  <a:cubicBezTo>
                    <a:pt x="602" y="47"/>
                    <a:pt x="602" y="46"/>
                    <a:pt x="602" y="46"/>
                  </a:cubicBezTo>
                  <a:cubicBezTo>
                    <a:pt x="601" y="46"/>
                    <a:pt x="601" y="45"/>
                    <a:pt x="601" y="45"/>
                  </a:cubicBezTo>
                  <a:cubicBezTo>
                    <a:pt x="601" y="43"/>
                    <a:pt x="601" y="44"/>
                    <a:pt x="599" y="43"/>
                  </a:cubicBezTo>
                  <a:cubicBezTo>
                    <a:pt x="598" y="42"/>
                    <a:pt x="596" y="40"/>
                    <a:pt x="597" y="38"/>
                  </a:cubicBezTo>
                  <a:cubicBezTo>
                    <a:pt x="597" y="35"/>
                    <a:pt x="600" y="34"/>
                    <a:pt x="600" y="32"/>
                  </a:cubicBezTo>
                  <a:cubicBezTo>
                    <a:pt x="601" y="30"/>
                    <a:pt x="600" y="27"/>
                    <a:pt x="599" y="26"/>
                  </a:cubicBezTo>
                  <a:cubicBezTo>
                    <a:pt x="599" y="25"/>
                    <a:pt x="598" y="25"/>
                    <a:pt x="597" y="24"/>
                  </a:cubicBezTo>
                  <a:cubicBezTo>
                    <a:pt x="595" y="23"/>
                    <a:pt x="595" y="22"/>
                    <a:pt x="595" y="21"/>
                  </a:cubicBezTo>
                  <a:cubicBezTo>
                    <a:pt x="593" y="19"/>
                    <a:pt x="590" y="19"/>
                    <a:pt x="587" y="19"/>
                  </a:cubicBezTo>
                  <a:cubicBezTo>
                    <a:pt x="587" y="17"/>
                    <a:pt x="585" y="16"/>
                    <a:pt x="584" y="13"/>
                  </a:cubicBezTo>
                  <a:cubicBezTo>
                    <a:pt x="584" y="13"/>
                    <a:pt x="585" y="12"/>
                    <a:pt x="585" y="11"/>
                  </a:cubicBezTo>
                  <a:cubicBezTo>
                    <a:pt x="585" y="10"/>
                    <a:pt x="583" y="11"/>
                    <a:pt x="582" y="11"/>
                  </a:cubicBezTo>
                  <a:cubicBezTo>
                    <a:pt x="581" y="12"/>
                    <a:pt x="580" y="13"/>
                    <a:pt x="579" y="13"/>
                  </a:cubicBezTo>
                  <a:cubicBezTo>
                    <a:pt x="578" y="13"/>
                    <a:pt x="577" y="11"/>
                    <a:pt x="575" y="11"/>
                  </a:cubicBezTo>
                  <a:cubicBezTo>
                    <a:pt x="574" y="11"/>
                    <a:pt x="574" y="12"/>
                    <a:pt x="573" y="11"/>
                  </a:cubicBezTo>
                  <a:cubicBezTo>
                    <a:pt x="573" y="11"/>
                    <a:pt x="572" y="10"/>
                    <a:pt x="572" y="9"/>
                  </a:cubicBezTo>
                  <a:cubicBezTo>
                    <a:pt x="571" y="8"/>
                    <a:pt x="571" y="7"/>
                    <a:pt x="569" y="8"/>
                  </a:cubicBezTo>
                  <a:cubicBezTo>
                    <a:pt x="569" y="8"/>
                    <a:pt x="568" y="8"/>
                    <a:pt x="568" y="8"/>
                  </a:cubicBezTo>
                  <a:cubicBezTo>
                    <a:pt x="566" y="8"/>
                    <a:pt x="566" y="8"/>
                    <a:pt x="566" y="6"/>
                  </a:cubicBezTo>
                  <a:cubicBezTo>
                    <a:pt x="565" y="5"/>
                    <a:pt x="563" y="4"/>
                    <a:pt x="562" y="4"/>
                  </a:cubicBezTo>
                  <a:cubicBezTo>
                    <a:pt x="561" y="4"/>
                    <a:pt x="559" y="4"/>
                    <a:pt x="558" y="4"/>
                  </a:cubicBezTo>
                  <a:cubicBezTo>
                    <a:pt x="556" y="3"/>
                    <a:pt x="555" y="1"/>
                    <a:pt x="554" y="0"/>
                  </a:cubicBezTo>
                  <a:cubicBezTo>
                    <a:pt x="553" y="1"/>
                    <a:pt x="552" y="1"/>
                    <a:pt x="552" y="2"/>
                  </a:cubicBezTo>
                  <a:cubicBezTo>
                    <a:pt x="552" y="2"/>
                    <a:pt x="552" y="2"/>
                    <a:pt x="552" y="2"/>
                  </a:cubicBezTo>
                  <a:cubicBezTo>
                    <a:pt x="551" y="4"/>
                    <a:pt x="552" y="6"/>
                    <a:pt x="551" y="8"/>
                  </a:cubicBezTo>
                  <a:cubicBezTo>
                    <a:pt x="550" y="9"/>
                    <a:pt x="550" y="10"/>
                    <a:pt x="550" y="11"/>
                  </a:cubicBezTo>
                  <a:cubicBezTo>
                    <a:pt x="550" y="12"/>
                    <a:pt x="549" y="12"/>
                    <a:pt x="549" y="12"/>
                  </a:cubicBezTo>
                  <a:cubicBezTo>
                    <a:pt x="548" y="12"/>
                    <a:pt x="546" y="12"/>
                    <a:pt x="545" y="12"/>
                  </a:cubicBezTo>
                  <a:cubicBezTo>
                    <a:pt x="543" y="12"/>
                    <a:pt x="542" y="12"/>
                    <a:pt x="541" y="12"/>
                  </a:cubicBezTo>
                  <a:cubicBezTo>
                    <a:pt x="540" y="12"/>
                    <a:pt x="540" y="12"/>
                    <a:pt x="539" y="12"/>
                  </a:cubicBezTo>
                  <a:cubicBezTo>
                    <a:pt x="538" y="13"/>
                    <a:pt x="537" y="13"/>
                    <a:pt x="537" y="13"/>
                  </a:cubicBezTo>
                  <a:cubicBezTo>
                    <a:pt x="535" y="13"/>
                    <a:pt x="534" y="14"/>
                    <a:pt x="533" y="15"/>
                  </a:cubicBezTo>
                  <a:cubicBezTo>
                    <a:pt x="532" y="15"/>
                    <a:pt x="531" y="15"/>
                    <a:pt x="530" y="16"/>
                  </a:cubicBezTo>
                  <a:cubicBezTo>
                    <a:pt x="528" y="17"/>
                    <a:pt x="528" y="19"/>
                    <a:pt x="527" y="20"/>
                  </a:cubicBezTo>
                  <a:cubicBezTo>
                    <a:pt x="526" y="21"/>
                    <a:pt x="524" y="21"/>
                    <a:pt x="523" y="21"/>
                  </a:cubicBezTo>
                  <a:cubicBezTo>
                    <a:pt x="521" y="21"/>
                    <a:pt x="518" y="20"/>
                    <a:pt x="516" y="21"/>
                  </a:cubicBezTo>
                  <a:cubicBezTo>
                    <a:pt x="515" y="21"/>
                    <a:pt x="515" y="21"/>
                    <a:pt x="515" y="21"/>
                  </a:cubicBezTo>
                  <a:cubicBezTo>
                    <a:pt x="515" y="21"/>
                    <a:pt x="515" y="21"/>
                    <a:pt x="515" y="21"/>
                  </a:cubicBezTo>
                  <a:cubicBezTo>
                    <a:pt x="513" y="22"/>
                    <a:pt x="513" y="25"/>
                    <a:pt x="512" y="26"/>
                  </a:cubicBezTo>
                  <a:cubicBezTo>
                    <a:pt x="511" y="28"/>
                    <a:pt x="510" y="29"/>
                    <a:pt x="509" y="30"/>
                  </a:cubicBezTo>
                  <a:cubicBezTo>
                    <a:pt x="508" y="32"/>
                    <a:pt x="508" y="33"/>
                    <a:pt x="508" y="34"/>
                  </a:cubicBezTo>
                  <a:cubicBezTo>
                    <a:pt x="507" y="34"/>
                    <a:pt x="507" y="35"/>
                    <a:pt x="506" y="36"/>
                  </a:cubicBezTo>
                  <a:cubicBezTo>
                    <a:pt x="505" y="37"/>
                    <a:pt x="504" y="38"/>
                    <a:pt x="503" y="39"/>
                  </a:cubicBezTo>
                  <a:cubicBezTo>
                    <a:pt x="503" y="40"/>
                    <a:pt x="503" y="40"/>
                    <a:pt x="502" y="40"/>
                  </a:cubicBezTo>
                  <a:cubicBezTo>
                    <a:pt x="502" y="41"/>
                    <a:pt x="501" y="41"/>
                    <a:pt x="500" y="41"/>
                  </a:cubicBezTo>
                  <a:cubicBezTo>
                    <a:pt x="500" y="42"/>
                    <a:pt x="499" y="42"/>
                    <a:pt x="499" y="43"/>
                  </a:cubicBezTo>
                  <a:cubicBezTo>
                    <a:pt x="498" y="44"/>
                    <a:pt x="498" y="44"/>
                    <a:pt x="497" y="45"/>
                  </a:cubicBezTo>
                  <a:cubicBezTo>
                    <a:pt x="496" y="46"/>
                    <a:pt x="496" y="47"/>
                    <a:pt x="496" y="48"/>
                  </a:cubicBezTo>
                  <a:cubicBezTo>
                    <a:pt x="495" y="50"/>
                    <a:pt x="493" y="50"/>
                    <a:pt x="492" y="51"/>
                  </a:cubicBezTo>
                  <a:cubicBezTo>
                    <a:pt x="491" y="52"/>
                    <a:pt x="490" y="52"/>
                    <a:pt x="489" y="53"/>
                  </a:cubicBezTo>
                  <a:cubicBezTo>
                    <a:pt x="488" y="54"/>
                    <a:pt x="487" y="55"/>
                    <a:pt x="486" y="57"/>
                  </a:cubicBezTo>
                  <a:cubicBezTo>
                    <a:pt x="486" y="57"/>
                    <a:pt x="486" y="57"/>
                    <a:pt x="486" y="58"/>
                  </a:cubicBezTo>
                  <a:cubicBezTo>
                    <a:pt x="485" y="57"/>
                    <a:pt x="484" y="59"/>
                    <a:pt x="482" y="60"/>
                  </a:cubicBezTo>
                  <a:cubicBezTo>
                    <a:pt x="479" y="63"/>
                    <a:pt x="475" y="62"/>
                    <a:pt x="471" y="63"/>
                  </a:cubicBezTo>
                  <a:cubicBezTo>
                    <a:pt x="469" y="63"/>
                    <a:pt x="467" y="63"/>
                    <a:pt x="465" y="63"/>
                  </a:cubicBezTo>
                  <a:cubicBezTo>
                    <a:pt x="463" y="64"/>
                    <a:pt x="461" y="65"/>
                    <a:pt x="459" y="64"/>
                  </a:cubicBezTo>
                  <a:cubicBezTo>
                    <a:pt x="459" y="62"/>
                    <a:pt x="457" y="59"/>
                    <a:pt x="454" y="60"/>
                  </a:cubicBezTo>
                  <a:cubicBezTo>
                    <a:pt x="453" y="61"/>
                    <a:pt x="452" y="64"/>
                    <a:pt x="450" y="65"/>
                  </a:cubicBezTo>
                  <a:cubicBezTo>
                    <a:pt x="449" y="66"/>
                    <a:pt x="446" y="66"/>
                    <a:pt x="445" y="67"/>
                  </a:cubicBezTo>
                  <a:cubicBezTo>
                    <a:pt x="444" y="67"/>
                    <a:pt x="443" y="68"/>
                    <a:pt x="442" y="69"/>
                  </a:cubicBezTo>
                  <a:cubicBezTo>
                    <a:pt x="439" y="71"/>
                    <a:pt x="437" y="71"/>
                    <a:pt x="435" y="74"/>
                  </a:cubicBezTo>
                  <a:cubicBezTo>
                    <a:pt x="434" y="75"/>
                    <a:pt x="433" y="76"/>
                    <a:pt x="432" y="77"/>
                  </a:cubicBezTo>
                  <a:cubicBezTo>
                    <a:pt x="430" y="77"/>
                    <a:pt x="429" y="76"/>
                    <a:pt x="428" y="77"/>
                  </a:cubicBezTo>
                  <a:cubicBezTo>
                    <a:pt x="427" y="77"/>
                    <a:pt x="426" y="79"/>
                    <a:pt x="425" y="79"/>
                  </a:cubicBezTo>
                  <a:cubicBezTo>
                    <a:pt x="424" y="79"/>
                    <a:pt x="422" y="79"/>
                    <a:pt x="421" y="79"/>
                  </a:cubicBezTo>
                  <a:cubicBezTo>
                    <a:pt x="419" y="79"/>
                    <a:pt x="416" y="80"/>
                    <a:pt x="414" y="82"/>
                  </a:cubicBezTo>
                  <a:cubicBezTo>
                    <a:pt x="414" y="82"/>
                    <a:pt x="414" y="82"/>
                    <a:pt x="414" y="82"/>
                  </a:cubicBezTo>
                  <a:cubicBezTo>
                    <a:pt x="412" y="83"/>
                    <a:pt x="409" y="84"/>
                    <a:pt x="410" y="81"/>
                  </a:cubicBezTo>
                  <a:cubicBezTo>
                    <a:pt x="407" y="80"/>
                    <a:pt x="404" y="82"/>
                    <a:pt x="401" y="82"/>
                  </a:cubicBezTo>
                  <a:cubicBezTo>
                    <a:pt x="401" y="82"/>
                    <a:pt x="400" y="82"/>
                    <a:pt x="399" y="82"/>
                  </a:cubicBezTo>
                  <a:cubicBezTo>
                    <a:pt x="399" y="80"/>
                    <a:pt x="397" y="80"/>
                    <a:pt x="397" y="77"/>
                  </a:cubicBezTo>
                  <a:cubicBezTo>
                    <a:pt x="396" y="77"/>
                    <a:pt x="395" y="79"/>
                    <a:pt x="393" y="78"/>
                  </a:cubicBezTo>
                  <a:cubicBezTo>
                    <a:pt x="391" y="78"/>
                    <a:pt x="392" y="81"/>
                    <a:pt x="391" y="81"/>
                  </a:cubicBezTo>
                  <a:cubicBezTo>
                    <a:pt x="392" y="83"/>
                    <a:pt x="389" y="84"/>
                    <a:pt x="391" y="84"/>
                  </a:cubicBezTo>
                  <a:cubicBezTo>
                    <a:pt x="391" y="85"/>
                    <a:pt x="389" y="85"/>
                    <a:pt x="388" y="85"/>
                  </a:cubicBezTo>
                  <a:cubicBezTo>
                    <a:pt x="387" y="85"/>
                    <a:pt x="386" y="85"/>
                    <a:pt x="386" y="84"/>
                  </a:cubicBezTo>
                  <a:cubicBezTo>
                    <a:pt x="384" y="85"/>
                    <a:pt x="383" y="83"/>
                    <a:pt x="381" y="84"/>
                  </a:cubicBezTo>
                  <a:cubicBezTo>
                    <a:pt x="380" y="84"/>
                    <a:pt x="380" y="84"/>
                    <a:pt x="380" y="84"/>
                  </a:cubicBezTo>
                  <a:cubicBezTo>
                    <a:pt x="380" y="83"/>
                    <a:pt x="380" y="83"/>
                    <a:pt x="380" y="83"/>
                  </a:cubicBezTo>
                  <a:cubicBezTo>
                    <a:pt x="380" y="82"/>
                    <a:pt x="380" y="82"/>
                    <a:pt x="379" y="82"/>
                  </a:cubicBezTo>
                  <a:cubicBezTo>
                    <a:pt x="379" y="82"/>
                    <a:pt x="379" y="83"/>
                    <a:pt x="378" y="83"/>
                  </a:cubicBezTo>
                  <a:cubicBezTo>
                    <a:pt x="377" y="83"/>
                    <a:pt x="377" y="83"/>
                    <a:pt x="376" y="84"/>
                  </a:cubicBezTo>
                  <a:cubicBezTo>
                    <a:pt x="375" y="83"/>
                    <a:pt x="375" y="85"/>
                    <a:pt x="373" y="84"/>
                  </a:cubicBezTo>
                  <a:cubicBezTo>
                    <a:pt x="373" y="84"/>
                    <a:pt x="372" y="84"/>
                    <a:pt x="372" y="84"/>
                  </a:cubicBezTo>
                  <a:cubicBezTo>
                    <a:pt x="372" y="83"/>
                    <a:pt x="371" y="83"/>
                    <a:pt x="371" y="83"/>
                  </a:cubicBezTo>
                  <a:cubicBezTo>
                    <a:pt x="371" y="82"/>
                    <a:pt x="370" y="82"/>
                    <a:pt x="370" y="81"/>
                  </a:cubicBezTo>
                  <a:cubicBezTo>
                    <a:pt x="367" y="81"/>
                    <a:pt x="362" y="79"/>
                    <a:pt x="359" y="80"/>
                  </a:cubicBezTo>
                  <a:cubicBezTo>
                    <a:pt x="359" y="80"/>
                    <a:pt x="359" y="80"/>
                    <a:pt x="359" y="80"/>
                  </a:cubicBezTo>
                  <a:cubicBezTo>
                    <a:pt x="358" y="81"/>
                    <a:pt x="356" y="82"/>
                    <a:pt x="356" y="82"/>
                  </a:cubicBezTo>
                  <a:cubicBezTo>
                    <a:pt x="355" y="82"/>
                    <a:pt x="355" y="82"/>
                    <a:pt x="355" y="82"/>
                  </a:cubicBezTo>
                  <a:cubicBezTo>
                    <a:pt x="355" y="82"/>
                    <a:pt x="355" y="83"/>
                    <a:pt x="355" y="83"/>
                  </a:cubicBezTo>
                  <a:cubicBezTo>
                    <a:pt x="355" y="84"/>
                    <a:pt x="355" y="84"/>
                    <a:pt x="355" y="84"/>
                  </a:cubicBezTo>
                  <a:cubicBezTo>
                    <a:pt x="355" y="85"/>
                    <a:pt x="355" y="85"/>
                    <a:pt x="355" y="86"/>
                  </a:cubicBezTo>
                  <a:cubicBezTo>
                    <a:pt x="355" y="86"/>
                    <a:pt x="355" y="86"/>
                    <a:pt x="355" y="86"/>
                  </a:cubicBezTo>
                  <a:cubicBezTo>
                    <a:pt x="354" y="87"/>
                    <a:pt x="353" y="88"/>
                    <a:pt x="352" y="88"/>
                  </a:cubicBezTo>
                  <a:cubicBezTo>
                    <a:pt x="351" y="87"/>
                    <a:pt x="351" y="87"/>
                    <a:pt x="351" y="87"/>
                  </a:cubicBezTo>
                  <a:cubicBezTo>
                    <a:pt x="351" y="87"/>
                    <a:pt x="350" y="87"/>
                    <a:pt x="349" y="87"/>
                  </a:cubicBezTo>
                  <a:cubicBezTo>
                    <a:pt x="349" y="87"/>
                    <a:pt x="348" y="87"/>
                    <a:pt x="349" y="86"/>
                  </a:cubicBezTo>
                  <a:cubicBezTo>
                    <a:pt x="347" y="87"/>
                    <a:pt x="346" y="85"/>
                    <a:pt x="345" y="85"/>
                  </a:cubicBezTo>
                  <a:cubicBezTo>
                    <a:pt x="345" y="85"/>
                    <a:pt x="344" y="85"/>
                    <a:pt x="344" y="84"/>
                  </a:cubicBezTo>
                  <a:cubicBezTo>
                    <a:pt x="343" y="84"/>
                    <a:pt x="341" y="83"/>
                    <a:pt x="339" y="82"/>
                  </a:cubicBezTo>
                  <a:cubicBezTo>
                    <a:pt x="338" y="81"/>
                    <a:pt x="336" y="80"/>
                    <a:pt x="336" y="78"/>
                  </a:cubicBezTo>
                  <a:cubicBezTo>
                    <a:pt x="335" y="77"/>
                    <a:pt x="333" y="77"/>
                    <a:pt x="333" y="75"/>
                  </a:cubicBezTo>
                  <a:cubicBezTo>
                    <a:pt x="336" y="74"/>
                    <a:pt x="335" y="77"/>
                    <a:pt x="337" y="77"/>
                  </a:cubicBezTo>
                  <a:cubicBezTo>
                    <a:pt x="337" y="77"/>
                    <a:pt x="338" y="76"/>
                    <a:pt x="337" y="75"/>
                  </a:cubicBezTo>
                  <a:cubicBezTo>
                    <a:pt x="337" y="75"/>
                    <a:pt x="335" y="75"/>
                    <a:pt x="335" y="74"/>
                  </a:cubicBezTo>
                  <a:cubicBezTo>
                    <a:pt x="334" y="73"/>
                    <a:pt x="333" y="72"/>
                    <a:pt x="331" y="72"/>
                  </a:cubicBezTo>
                  <a:cubicBezTo>
                    <a:pt x="331" y="72"/>
                    <a:pt x="331" y="72"/>
                    <a:pt x="331" y="72"/>
                  </a:cubicBezTo>
                  <a:cubicBezTo>
                    <a:pt x="330" y="72"/>
                    <a:pt x="330" y="72"/>
                    <a:pt x="329" y="73"/>
                  </a:cubicBezTo>
                  <a:cubicBezTo>
                    <a:pt x="329" y="73"/>
                    <a:pt x="329" y="73"/>
                    <a:pt x="329" y="73"/>
                  </a:cubicBezTo>
                  <a:cubicBezTo>
                    <a:pt x="329" y="75"/>
                    <a:pt x="327" y="75"/>
                    <a:pt x="326" y="75"/>
                  </a:cubicBezTo>
                  <a:cubicBezTo>
                    <a:pt x="326" y="75"/>
                    <a:pt x="326" y="75"/>
                    <a:pt x="326" y="75"/>
                  </a:cubicBezTo>
                  <a:cubicBezTo>
                    <a:pt x="325" y="76"/>
                    <a:pt x="325" y="76"/>
                    <a:pt x="324" y="77"/>
                  </a:cubicBezTo>
                  <a:cubicBezTo>
                    <a:pt x="323" y="77"/>
                    <a:pt x="323" y="77"/>
                    <a:pt x="323" y="77"/>
                  </a:cubicBezTo>
                  <a:cubicBezTo>
                    <a:pt x="322" y="78"/>
                    <a:pt x="320" y="77"/>
                    <a:pt x="320" y="78"/>
                  </a:cubicBezTo>
                  <a:cubicBezTo>
                    <a:pt x="320" y="78"/>
                    <a:pt x="320" y="79"/>
                    <a:pt x="320" y="79"/>
                  </a:cubicBezTo>
                  <a:cubicBezTo>
                    <a:pt x="319" y="80"/>
                    <a:pt x="317" y="81"/>
                    <a:pt x="314" y="80"/>
                  </a:cubicBezTo>
                  <a:cubicBezTo>
                    <a:pt x="314" y="80"/>
                    <a:pt x="313" y="79"/>
                    <a:pt x="312" y="80"/>
                  </a:cubicBezTo>
                  <a:cubicBezTo>
                    <a:pt x="312" y="79"/>
                    <a:pt x="311" y="79"/>
                    <a:pt x="311" y="78"/>
                  </a:cubicBezTo>
                  <a:cubicBezTo>
                    <a:pt x="308" y="78"/>
                    <a:pt x="306" y="77"/>
                    <a:pt x="303" y="76"/>
                  </a:cubicBezTo>
                  <a:cubicBezTo>
                    <a:pt x="303" y="75"/>
                    <a:pt x="302" y="75"/>
                    <a:pt x="302" y="74"/>
                  </a:cubicBezTo>
                  <a:cubicBezTo>
                    <a:pt x="301" y="74"/>
                    <a:pt x="301" y="73"/>
                    <a:pt x="300" y="73"/>
                  </a:cubicBezTo>
                  <a:cubicBezTo>
                    <a:pt x="301" y="71"/>
                    <a:pt x="299" y="70"/>
                    <a:pt x="299" y="68"/>
                  </a:cubicBezTo>
                  <a:cubicBezTo>
                    <a:pt x="299" y="68"/>
                    <a:pt x="298" y="68"/>
                    <a:pt x="298" y="68"/>
                  </a:cubicBezTo>
                  <a:cubicBezTo>
                    <a:pt x="298" y="68"/>
                    <a:pt x="297" y="68"/>
                    <a:pt x="296" y="68"/>
                  </a:cubicBezTo>
                  <a:cubicBezTo>
                    <a:pt x="296" y="67"/>
                    <a:pt x="294" y="67"/>
                    <a:pt x="293" y="66"/>
                  </a:cubicBezTo>
                  <a:cubicBezTo>
                    <a:pt x="292" y="66"/>
                    <a:pt x="291" y="68"/>
                    <a:pt x="291" y="68"/>
                  </a:cubicBezTo>
                  <a:cubicBezTo>
                    <a:pt x="290" y="69"/>
                    <a:pt x="291" y="71"/>
                    <a:pt x="289" y="71"/>
                  </a:cubicBezTo>
                  <a:cubicBezTo>
                    <a:pt x="290" y="72"/>
                    <a:pt x="289" y="72"/>
                    <a:pt x="289" y="73"/>
                  </a:cubicBezTo>
                  <a:cubicBezTo>
                    <a:pt x="287" y="73"/>
                    <a:pt x="286" y="74"/>
                    <a:pt x="286" y="75"/>
                  </a:cubicBezTo>
                  <a:cubicBezTo>
                    <a:pt x="284" y="74"/>
                    <a:pt x="283" y="75"/>
                    <a:pt x="282" y="75"/>
                  </a:cubicBezTo>
                  <a:cubicBezTo>
                    <a:pt x="281" y="75"/>
                    <a:pt x="280" y="76"/>
                    <a:pt x="280" y="75"/>
                  </a:cubicBezTo>
                  <a:cubicBezTo>
                    <a:pt x="278" y="76"/>
                    <a:pt x="276" y="76"/>
                    <a:pt x="275" y="77"/>
                  </a:cubicBezTo>
                  <a:cubicBezTo>
                    <a:pt x="272" y="77"/>
                    <a:pt x="271" y="79"/>
                    <a:pt x="268" y="78"/>
                  </a:cubicBezTo>
                  <a:cubicBezTo>
                    <a:pt x="268" y="78"/>
                    <a:pt x="267" y="78"/>
                    <a:pt x="267" y="79"/>
                  </a:cubicBezTo>
                  <a:cubicBezTo>
                    <a:pt x="264" y="79"/>
                    <a:pt x="264" y="79"/>
                    <a:pt x="264" y="79"/>
                  </a:cubicBezTo>
                  <a:cubicBezTo>
                    <a:pt x="262" y="79"/>
                    <a:pt x="261" y="79"/>
                    <a:pt x="260" y="80"/>
                  </a:cubicBezTo>
                  <a:cubicBezTo>
                    <a:pt x="260" y="80"/>
                    <a:pt x="260" y="80"/>
                    <a:pt x="260" y="80"/>
                  </a:cubicBezTo>
                  <a:cubicBezTo>
                    <a:pt x="259" y="80"/>
                    <a:pt x="258" y="81"/>
                    <a:pt x="258" y="81"/>
                  </a:cubicBezTo>
                  <a:cubicBezTo>
                    <a:pt x="257" y="81"/>
                    <a:pt x="257" y="81"/>
                    <a:pt x="257" y="81"/>
                  </a:cubicBezTo>
                  <a:cubicBezTo>
                    <a:pt x="257" y="81"/>
                    <a:pt x="257" y="81"/>
                    <a:pt x="257" y="81"/>
                  </a:cubicBezTo>
                  <a:cubicBezTo>
                    <a:pt x="257" y="81"/>
                    <a:pt x="257" y="81"/>
                    <a:pt x="257" y="81"/>
                  </a:cubicBezTo>
                  <a:cubicBezTo>
                    <a:pt x="255" y="81"/>
                    <a:pt x="255" y="82"/>
                    <a:pt x="253" y="82"/>
                  </a:cubicBezTo>
                  <a:cubicBezTo>
                    <a:pt x="253" y="82"/>
                    <a:pt x="253" y="82"/>
                    <a:pt x="253" y="82"/>
                  </a:cubicBezTo>
                  <a:cubicBezTo>
                    <a:pt x="252" y="83"/>
                    <a:pt x="252" y="82"/>
                    <a:pt x="251" y="83"/>
                  </a:cubicBezTo>
                  <a:cubicBezTo>
                    <a:pt x="249" y="83"/>
                    <a:pt x="248" y="82"/>
                    <a:pt x="246" y="82"/>
                  </a:cubicBezTo>
                  <a:cubicBezTo>
                    <a:pt x="244" y="82"/>
                    <a:pt x="243" y="83"/>
                    <a:pt x="241" y="83"/>
                  </a:cubicBezTo>
                  <a:cubicBezTo>
                    <a:pt x="241" y="83"/>
                    <a:pt x="240" y="84"/>
                    <a:pt x="240" y="84"/>
                  </a:cubicBezTo>
                  <a:cubicBezTo>
                    <a:pt x="240" y="84"/>
                    <a:pt x="240" y="84"/>
                    <a:pt x="240" y="84"/>
                  </a:cubicBezTo>
                  <a:cubicBezTo>
                    <a:pt x="239" y="83"/>
                    <a:pt x="239" y="84"/>
                    <a:pt x="238" y="85"/>
                  </a:cubicBezTo>
                  <a:cubicBezTo>
                    <a:pt x="238" y="85"/>
                    <a:pt x="237" y="85"/>
                    <a:pt x="237" y="85"/>
                  </a:cubicBezTo>
                  <a:cubicBezTo>
                    <a:pt x="237" y="85"/>
                    <a:pt x="237" y="86"/>
                    <a:pt x="236" y="86"/>
                  </a:cubicBezTo>
                  <a:cubicBezTo>
                    <a:pt x="236" y="86"/>
                    <a:pt x="236" y="86"/>
                    <a:pt x="236" y="86"/>
                  </a:cubicBezTo>
                  <a:cubicBezTo>
                    <a:pt x="236" y="87"/>
                    <a:pt x="235" y="87"/>
                    <a:pt x="235" y="88"/>
                  </a:cubicBezTo>
                  <a:cubicBezTo>
                    <a:pt x="235" y="88"/>
                    <a:pt x="235" y="88"/>
                    <a:pt x="235" y="88"/>
                  </a:cubicBezTo>
                  <a:cubicBezTo>
                    <a:pt x="234" y="88"/>
                    <a:pt x="233" y="89"/>
                    <a:pt x="232" y="90"/>
                  </a:cubicBezTo>
                  <a:cubicBezTo>
                    <a:pt x="232" y="90"/>
                    <a:pt x="232" y="90"/>
                    <a:pt x="232" y="90"/>
                  </a:cubicBezTo>
                  <a:cubicBezTo>
                    <a:pt x="232" y="90"/>
                    <a:pt x="232" y="90"/>
                    <a:pt x="232" y="91"/>
                  </a:cubicBezTo>
                  <a:cubicBezTo>
                    <a:pt x="230" y="91"/>
                    <a:pt x="230" y="92"/>
                    <a:pt x="229" y="93"/>
                  </a:cubicBezTo>
                  <a:cubicBezTo>
                    <a:pt x="228" y="93"/>
                    <a:pt x="228" y="93"/>
                    <a:pt x="227" y="94"/>
                  </a:cubicBezTo>
                  <a:cubicBezTo>
                    <a:pt x="226" y="94"/>
                    <a:pt x="226" y="94"/>
                    <a:pt x="225" y="95"/>
                  </a:cubicBezTo>
                  <a:cubicBezTo>
                    <a:pt x="224" y="95"/>
                    <a:pt x="223" y="96"/>
                    <a:pt x="222" y="96"/>
                  </a:cubicBezTo>
                  <a:cubicBezTo>
                    <a:pt x="220" y="96"/>
                    <a:pt x="220" y="98"/>
                    <a:pt x="218" y="98"/>
                  </a:cubicBezTo>
                  <a:cubicBezTo>
                    <a:pt x="218" y="99"/>
                    <a:pt x="218" y="99"/>
                    <a:pt x="218" y="99"/>
                  </a:cubicBezTo>
                  <a:cubicBezTo>
                    <a:pt x="216" y="99"/>
                    <a:pt x="216" y="101"/>
                    <a:pt x="214" y="102"/>
                  </a:cubicBezTo>
                  <a:cubicBezTo>
                    <a:pt x="213" y="103"/>
                    <a:pt x="213" y="105"/>
                    <a:pt x="211" y="105"/>
                  </a:cubicBezTo>
                  <a:cubicBezTo>
                    <a:pt x="211" y="105"/>
                    <a:pt x="210" y="105"/>
                    <a:pt x="210" y="105"/>
                  </a:cubicBezTo>
                  <a:cubicBezTo>
                    <a:pt x="210" y="105"/>
                    <a:pt x="210" y="105"/>
                    <a:pt x="210" y="105"/>
                  </a:cubicBezTo>
                  <a:cubicBezTo>
                    <a:pt x="210" y="107"/>
                    <a:pt x="209" y="107"/>
                    <a:pt x="209" y="108"/>
                  </a:cubicBezTo>
                  <a:cubicBezTo>
                    <a:pt x="209" y="108"/>
                    <a:pt x="209" y="108"/>
                    <a:pt x="209" y="108"/>
                  </a:cubicBezTo>
                  <a:cubicBezTo>
                    <a:pt x="208" y="108"/>
                    <a:pt x="208" y="108"/>
                    <a:pt x="208" y="108"/>
                  </a:cubicBezTo>
                  <a:cubicBezTo>
                    <a:pt x="208" y="108"/>
                    <a:pt x="208" y="109"/>
                    <a:pt x="208" y="109"/>
                  </a:cubicBezTo>
                  <a:cubicBezTo>
                    <a:pt x="207" y="109"/>
                    <a:pt x="206" y="110"/>
                    <a:pt x="206" y="112"/>
                  </a:cubicBezTo>
                  <a:cubicBezTo>
                    <a:pt x="206" y="112"/>
                    <a:pt x="206" y="112"/>
                    <a:pt x="206" y="112"/>
                  </a:cubicBezTo>
                  <a:cubicBezTo>
                    <a:pt x="206" y="112"/>
                    <a:pt x="206" y="112"/>
                    <a:pt x="206" y="112"/>
                  </a:cubicBezTo>
                  <a:cubicBezTo>
                    <a:pt x="204" y="113"/>
                    <a:pt x="203" y="113"/>
                    <a:pt x="202" y="115"/>
                  </a:cubicBezTo>
                  <a:cubicBezTo>
                    <a:pt x="201" y="115"/>
                    <a:pt x="201" y="116"/>
                    <a:pt x="200" y="116"/>
                  </a:cubicBezTo>
                  <a:cubicBezTo>
                    <a:pt x="198" y="117"/>
                    <a:pt x="197" y="120"/>
                    <a:pt x="195" y="121"/>
                  </a:cubicBezTo>
                  <a:cubicBezTo>
                    <a:pt x="195" y="122"/>
                    <a:pt x="194" y="123"/>
                    <a:pt x="193" y="125"/>
                  </a:cubicBezTo>
                  <a:cubicBezTo>
                    <a:pt x="192" y="125"/>
                    <a:pt x="191" y="126"/>
                    <a:pt x="190" y="126"/>
                  </a:cubicBezTo>
                  <a:cubicBezTo>
                    <a:pt x="190" y="127"/>
                    <a:pt x="189" y="128"/>
                    <a:pt x="188" y="128"/>
                  </a:cubicBezTo>
                  <a:cubicBezTo>
                    <a:pt x="188" y="129"/>
                    <a:pt x="188" y="129"/>
                    <a:pt x="188" y="129"/>
                  </a:cubicBezTo>
                  <a:cubicBezTo>
                    <a:pt x="186" y="129"/>
                    <a:pt x="187" y="131"/>
                    <a:pt x="185" y="130"/>
                  </a:cubicBezTo>
                  <a:cubicBezTo>
                    <a:pt x="185" y="131"/>
                    <a:pt x="184" y="131"/>
                    <a:pt x="183" y="132"/>
                  </a:cubicBezTo>
                  <a:cubicBezTo>
                    <a:pt x="183" y="133"/>
                    <a:pt x="183" y="133"/>
                    <a:pt x="183" y="133"/>
                  </a:cubicBezTo>
                  <a:cubicBezTo>
                    <a:pt x="183" y="135"/>
                    <a:pt x="185" y="134"/>
                    <a:pt x="185" y="137"/>
                  </a:cubicBezTo>
                  <a:cubicBezTo>
                    <a:pt x="185" y="139"/>
                    <a:pt x="183" y="140"/>
                    <a:pt x="182" y="142"/>
                  </a:cubicBezTo>
                  <a:cubicBezTo>
                    <a:pt x="182" y="142"/>
                    <a:pt x="182" y="142"/>
                    <a:pt x="181" y="142"/>
                  </a:cubicBezTo>
                  <a:cubicBezTo>
                    <a:pt x="181" y="143"/>
                    <a:pt x="181" y="143"/>
                    <a:pt x="181" y="143"/>
                  </a:cubicBezTo>
                  <a:cubicBezTo>
                    <a:pt x="179" y="144"/>
                    <a:pt x="176" y="144"/>
                    <a:pt x="175" y="146"/>
                  </a:cubicBezTo>
                  <a:cubicBezTo>
                    <a:pt x="175" y="146"/>
                    <a:pt x="174" y="146"/>
                    <a:pt x="174" y="146"/>
                  </a:cubicBezTo>
                  <a:cubicBezTo>
                    <a:pt x="174" y="147"/>
                    <a:pt x="174" y="147"/>
                    <a:pt x="173" y="147"/>
                  </a:cubicBezTo>
                  <a:cubicBezTo>
                    <a:pt x="171" y="147"/>
                    <a:pt x="169" y="147"/>
                    <a:pt x="168" y="148"/>
                  </a:cubicBezTo>
                  <a:cubicBezTo>
                    <a:pt x="164" y="147"/>
                    <a:pt x="159" y="147"/>
                    <a:pt x="154" y="147"/>
                  </a:cubicBezTo>
                  <a:cubicBezTo>
                    <a:pt x="154" y="146"/>
                    <a:pt x="153" y="146"/>
                    <a:pt x="153" y="146"/>
                  </a:cubicBezTo>
                  <a:cubicBezTo>
                    <a:pt x="153" y="146"/>
                    <a:pt x="153" y="146"/>
                    <a:pt x="152" y="146"/>
                  </a:cubicBezTo>
                  <a:cubicBezTo>
                    <a:pt x="152" y="145"/>
                    <a:pt x="150" y="146"/>
                    <a:pt x="149" y="145"/>
                  </a:cubicBezTo>
                  <a:cubicBezTo>
                    <a:pt x="149" y="145"/>
                    <a:pt x="149" y="145"/>
                    <a:pt x="149" y="145"/>
                  </a:cubicBezTo>
                  <a:cubicBezTo>
                    <a:pt x="148" y="145"/>
                    <a:pt x="148" y="145"/>
                    <a:pt x="147" y="145"/>
                  </a:cubicBezTo>
                  <a:cubicBezTo>
                    <a:pt x="146" y="146"/>
                    <a:pt x="146" y="148"/>
                    <a:pt x="144" y="149"/>
                  </a:cubicBezTo>
                  <a:cubicBezTo>
                    <a:pt x="144" y="150"/>
                    <a:pt x="144" y="150"/>
                    <a:pt x="144" y="150"/>
                  </a:cubicBezTo>
                  <a:cubicBezTo>
                    <a:pt x="142" y="150"/>
                    <a:pt x="141" y="150"/>
                    <a:pt x="141" y="151"/>
                  </a:cubicBezTo>
                  <a:cubicBezTo>
                    <a:pt x="139" y="151"/>
                    <a:pt x="138" y="152"/>
                    <a:pt x="136" y="152"/>
                  </a:cubicBezTo>
                  <a:cubicBezTo>
                    <a:pt x="134" y="152"/>
                    <a:pt x="132" y="153"/>
                    <a:pt x="130" y="153"/>
                  </a:cubicBezTo>
                  <a:cubicBezTo>
                    <a:pt x="121" y="153"/>
                    <a:pt x="121" y="153"/>
                    <a:pt x="121" y="153"/>
                  </a:cubicBezTo>
                  <a:cubicBezTo>
                    <a:pt x="121" y="153"/>
                    <a:pt x="121" y="153"/>
                    <a:pt x="121" y="153"/>
                  </a:cubicBezTo>
                  <a:cubicBezTo>
                    <a:pt x="117" y="152"/>
                    <a:pt x="114" y="153"/>
                    <a:pt x="112" y="154"/>
                  </a:cubicBezTo>
                  <a:cubicBezTo>
                    <a:pt x="112" y="154"/>
                    <a:pt x="112" y="155"/>
                    <a:pt x="111" y="155"/>
                  </a:cubicBezTo>
                  <a:cubicBezTo>
                    <a:pt x="111" y="155"/>
                    <a:pt x="111" y="155"/>
                    <a:pt x="111" y="155"/>
                  </a:cubicBezTo>
                  <a:cubicBezTo>
                    <a:pt x="111" y="155"/>
                    <a:pt x="111" y="156"/>
                    <a:pt x="111" y="156"/>
                  </a:cubicBezTo>
                  <a:cubicBezTo>
                    <a:pt x="110" y="157"/>
                    <a:pt x="108" y="157"/>
                    <a:pt x="109" y="159"/>
                  </a:cubicBezTo>
                  <a:cubicBezTo>
                    <a:pt x="109" y="159"/>
                    <a:pt x="109" y="159"/>
                    <a:pt x="109" y="159"/>
                  </a:cubicBezTo>
                  <a:cubicBezTo>
                    <a:pt x="109" y="162"/>
                    <a:pt x="108" y="163"/>
                    <a:pt x="108" y="167"/>
                  </a:cubicBezTo>
                  <a:cubicBezTo>
                    <a:pt x="110" y="167"/>
                    <a:pt x="110" y="170"/>
                    <a:pt x="112" y="169"/>
                  </a:cubicBezTo>
                  <a:cubicBezTo>
                    <a:pt x="112" y="171"/>
                    <a:pt x="114" y="170"/>
                    <a:pt x="114" y="171"/>
                  </a:cubicBezTo>
                  <a:cubicBezTo>
                    <a:pt x="117" y="171"/>
                    <a:pt x="117" y="171"/>
                    <a:pt x="117" y="171"/>
                  </a:cubicBezTo>
                  <a:cubicBezTo>
                    <a:pt x="117" y="171"/>
                    <a:pt x="117" y="172"/>
                    <a:pt x="117" y="172"/>
                  </a:cubicBezTo>
                  <a:cubicBezTo>
                    <a:pt x="117" y="173"/>
                    <a:pt x="119" y="173"/>
                    <a:pt x="120" y="173"/>
                  </a:cubicBezTo>
                  <a:cubicBezTo>
                    <a:pt x="120" y="173"/>
                    <a:pt x="121" y="173"/>
                    <a:pt x="121" y="174"/>
                  </a:cubicBezTo>
                  <a:cubicBezTo>
                    <a:pt x="121" y="174"/>
                    <a:pt x="121" y="174"/>
                    <a:pt x="122" y="174"/>
                  </a:cubicBezTo>
                  <a:cubicBezTo>
                    <a:pt x="122" y="175"/>
                    <a:pt x="123" y="175"/>
                    <a:pt x="124" y="175"/>
                  </a:cubicBezTo>
                  <a:cubicBezTo>
                    <a:pt x="124" y="176"/>
                    <a:pt x="123" y="175"/>
                    <a:pt x="123" y="176"/>
                  </a:cubicBezTo>
                  <a:cubicBezTo>
                    <a:pt x="123" y="176"/>
                    <a:pt x="123" y="176"/>
                    <a:pt x="122" y="176"/>
                  </a:cubicBezTo>
                  <a:cubicBezTo>
                    <a:pt x="121" y="177"/>
                    <a:pt x="121" y="178"/>
                    <a:pt x="120" y="178"/>
                  </a:cubicBezTo>
                  <a:cubicBezTo>
                    <a:pt x="120" y="178"/>
                    <a:pt x="120" y="179"/>
                    <a:pt x="119" y="178"/>
                  </a:cubicBezTo>
                  <a:cubicBezTo>
                    <a:pt x="119" y="178"/>
                    <a:pt x="118" y="178"/>
                    <a:pt x="118" y="178"/>
                  </a:cubicBezTo>
                  <a:cubicBezTo>
                    <a:pt x="118" y="179"/>
                    <a:pt x="118" y="179"/>
                    <a:pt x="117" y="179"/>
                  </a:cubicBezTo>
                  <a:cubicBezTo>
                    <a:pt x="115" y="179"/>
                    <a:pt x="114" y="180"/>
                    <a:pt x="112" y="181"/>
                  </a:cubicBezTo>
                  <a:cubicBezTo>
                    <a:pt x="112" y="181"/>
                    <a:pt x="112" y="181"/>
                    <a:pt x="111" y="181"/>
                  </a:cubicBezTo>
                  <a:cubicBezTo>
                    <a:pt x="108" y="181"/>
                    <a:pt x="110" y="185"/>
                    <a:pt x="106" y="184"/>
                  </a:cubicBezTo>
                  <a:cubicBezTo>
                    <a:pt x="106" y="184"/>
                    <a:pt x="106" y="185"/>
                    <a:pt x="106" y="185"/>
                  </a:cubicBezTo>
                  <a:cubicBezTo>
                    <a:pt x="105" y="186"/>
                    <a:pt x="104" y="187"/>
                    <a:pt x="104" y="189"/>
                  </a:cubicBezTo>
                  <a:cubicBezTo>
                    <a:pt x="104" y="190"/>
                    <a:pt x="105" y="190"/>
                    <a:pt x="105" y="190"/>
                  </a:cubicBezTo>
                  <a:cubicBezTo>
                    <a:pt x="106" y="190"/>
                    <a:pt x="107" y="190"/>
                    <a:pt x="107" y="191"/>
                  </a:cubicBezTo>
                  <a:cubicBezTo>
                    <a:pt x="110" y="191"/>
                    <a:pt x="112" y="190"/>
                    <a:pt x="114" y="190"/>
                  </a:cubicBezTo>
                  <a:cubicBezTo>
                    <a:pt x="116" y="189"/>
                    <a:pt x="116" y="190"/>
                    <a:pt x="117" y="190"/>
                  </a:cubicBezTo>
                  <a:cubicBezTo>
                    <a:pt x="118" y="189"/>
                    <a:pt x="118" y="191"/>
                    <a:pt x="119" y="190"/>
                  </a:cubicBezTo>
                  <a:cubicBezTo>
                    <a:pt x="119" y="191"/>
                    <a:pt x="118" y="191"/>
                    <a:pt x="117" y="191"/>
                  </a:cubicBezTo>
                  <a:cubicBezTo>
                    <a:pt x="116" y="191"/>
                    <a:pt x="117" y="192"/>
                    <a:pt x="116" y="192"/>
                  </a:cubicBezTo>
                  <a:cubicBezTo>
                    <a:pt x="116" y="194"/>
                    <a:pt x="116" y="194"/>
                    <a:pt x="116" y="194"/>
                  </a:cubicBezTo>
                  <a:cubicBezTo>
                    <a:pt x="115" y="194"/>
                    <a:pt x="115" y="195"/>
                    <a:pt x="114" y="195"/>
                  </a:cubicBezTo>
                  <a:cubicBezTo>
                    <a:pt x="114" y="195"/>
                    <a:pt x="113" y="195"/>
                    <a:pt x="113" y="196"/>
                  </a:cubicBezTo>
                  <a:cubicBezTo>
                    <a:pt x="111" y="196"/>
                    <a:pt x="111" y="195"/>
                    <a:pt x="108" y="195"/>
                  </a:cubicBezTo>
                  <a:cubicBezTo>
                    <a:pt x="106" y="195"/>
                    <a:pt x="105" y="195"/>
                    <a:pt x="104" y="194"/>
                  </a:cubicBezTo>
                  <a:cubicBezTo>
                    <a:pt x="102" y="194"/>
                    <a:pt x="103" y="196"/>
                    <a:pt x="101" y="196"/>
                  </a:cubicBezTo>
                  <a:cubicBezTo>
                    <a:pt x="99" y="196"/>
                    <a:pt x="96" y="195"/>
                    <a:pt x="94" y="196"/>
                  </a:cubicBezTo>
                  <a:cubicBezTo>
                    <a:pt x="94" y="196"/>
                    <a:pt x="94" y="196"/>
                    <a:pt x="94" y="197"/>
                  </a:cubicBezTo>
                  <a:cubicBezTo>
                    <a:pt x="93" y="197"/>
                    <a:pt x="92" y="196"/>
                    <a:pt x="91" y="197"/>
                  </a:cubicBezTo>
                  <a:cubicBezTo>
                    <a:pt x="90" y="197"/>
                    <a:pt x="90" y="197"/>
                    <a:pt x="90" y="197"/>
                  </a:cubicBezTo>
                  <a:cubicBezTo>
                    <a:pt x="89" y="198"/>
                    <a:pt x="88" y="197"/>
                    <a:pt x="87" y="198"/>
                  </a:cubicBezTo>
                  <a:cubicBezTo>
                    <a:pt x="87" y="198"/>
                    <a:pt x="86" y="198"/>
                    <a:pt x="86" y="198"/>
                  </a:cubicBezTo>
                  <a:cubicBezTo>
                    <a:pt x="85" y="198"/>
                    <a:pt x="84" y="199"/>
                    <a:pt x="84" y="200"/>
                  </a:cubicBezTo>
                  <a:cubicBezTo>
                    <a:pt x="81" y="200"/>
                    <a:pt x="80" y="202"/>
                    <a:pt x="78" y="201"/>
                  </a:cubicBezTo>
                  <a:cubicBezTo>
                    <a:pt x="77" y="200"/>
                    <a:pt x="78" y="200"/>
                    <a:pt x="78" y="199"/>
                  </a:cubicBezTo>
                  <a:cubicBezTo>
                    <a:pt x="78" y="198"/>
                    <a:pt x="80" y="198"/>
                    <a:pt x="80" y="197"/>
                  </a:cubicBezTo>
                  <a:cubicBezTo>
                    <a:pt x="80" y="195"/>
                    <a:pt x="78" y="196"/>
                    <a:pt x="76" y="196"/>
                  </a:cubicBezTo>
                  <a:cubicBezTo>
                    <a:pt x="75" y="196"/>
                    <a:pt x="72" y="195"/>
                    <a:pt x="72" y="197"/>
                  </a:cubicBezTo>
                  <a:cubicBezTo>
                    <a:pt x="71" y="197"/>
                    <a:pt x="70" y="196"/>
                    <a:pt x="69" y="196"/>
                  </a:cubicBezTo>
                  <a:cubicBezTo>
                    <a:pt x="68" y="196"/>
                    <a:pt x="68" y="197"/>
                    <a:pt x="67" y="197"/>
                  </a:cubicBezTo>
                  <a:cubicBezTo>
                    <a:pt x="66" y="199"/>
                    <a:pt x="68" y="199"/>
                    <a:pt x="68" y="200"/>
                  </a:cubicBezTo>
                  <a:cubicBezTo>
                    <a:pt x="69" y="201"/>
                    <a:pt x="70" y="201"/>
                    <a:pt x="71" y="201"/>
                  </a:cubicBezTo>
                  <a:cubicBezTo>
                    <a:pt x="71" y="202"/>
                    <a:pt x="72" y="202"/>
                    <a:pt x="73" y="202"/>
                  </a:cubicBezTo>
                  <a:cubicBezTo>
                    <a:pt x="73" y="202"/>
                    <a:pt x="73" y="203"/>
                    <a:pt x="74" y="203"/>
                  </a:cubicBezTo>
                  <a:cubicBezTo>
                    <a:pt x="73" y="206"/>
                    <a:pt x="69" y="206"/>
                    <a:pt x="65" y="206"/>
                  </a:cubicBezTo>
                  <a:cubicBezTo>
                    <a:pt x="65" y="207"/>
                    <a:pt x="63" y="207"/>
                    <a:pt x="63" y="208"/>
                  </a:cubicBezTo>
                  <a:cubicBezTo>
                    <a:pt x="61" y="207"/>
                    <a:pt x="60" y="206"/>
                    <a:pt x="58" y="206"/>
                  </a:cubicBezTo>
                  <a:cubicBezTo>
                    <a:pt x="58" y="206"/>
                    <a:pt x="57" y="206"/>
                    <a:pt x="57" y="206"/>
                  </a:cubicBezTo>
                  <a:cubicBezTo>
                    <a:pt x="57" y="205"/>
                    <a:pt x="57" y="205"/>
                    <a:pt x="57" y="205"/>
                  </a:cubicBezTo>
                  <a:cubicBezTo>
                    <a:pt x="57" y="205"/>
                    <a:pt x="57" y="204"/>
                    <a:pt x="57" y="204"/>
                  </a:cubicBezTo>
                  <a:cubicBezTo>
                    <a:pt x="56" y="204"/>
                    <a:pt x="56" y="203"/>
                    <a:pt x="55" y="202"/>
                  </a:cubicBezTo>
                  <a:cubicBezTo>
                    <a:pt x="55" y="202"/>
                    <a:pt x="55" y="202"/>
                    <a:pt x="55" y="202"/>
                  </a:cubicBezTo>
                  <a:cubicBezTo>
                    <a:pt x="54" y="202"/>
                    <a:pt x="54" y="202"/>
                    <a:pt x="54" y="202"/>
                  </a:cubicBezTo>
                  <a:cubicBezTo>
                    <a:pt x="53" y="201"/>
                    <a:pt x="53" y="203"/>
                    <a:pt x="52" y="203"/>
                  </a:cubicBezTo>
                  <a:cubicBezTo>
                    <a:pt x="51" y="203"/>
                    <a:pt x="51" y="203"/>
                    <a:pt x="51" y="203"/>
                  </a:cubicBezTo>
                  <a:cubicBezTo>
                    <a:pt x="51" y="203"/>
                    <a:pt x="51" y="203"/>
                    <a:pt x="51" y="204"/>
                  </a:cubicBezTo>
                  <a:cubicBezTo>
                    <a:pt x="49" y="203"/>
                    <a:pt x="48" y="204"/>
                    <a:pt x="48" y="204"/>
                  </a:cubicBezTo>
                  <a:cubicBezTo>
                    <a:pt x="47" y="204"/>
                    <a:pt x="47" y="205"/>
                    <a:pt x="47" y="205"/>
                  </a:cubicBezTo>
                  <a:cubicBezTo>
                    <a:pt x="47" y="205"/>
                    <a:pt x="47" y="205"/>
                    <a:pt x="47" y="205"/>
                  </a:cubicBezTo>
                  <a:cubicBezTo>
                    <a:pt x="46" y="206"/>
                    <a:pt x="46" y="208"/>
                    <a:pt x="44" y="208"/>
                  </a:cubicBezTo>
                  <a:cubicBezTo>
                    <a:pt x="44" y="208"/>
                    <a:pt x="44" y="208"/>
                    <a:pt x="44" y="208"/>
                  </a:cubicBezTo>
                  <a:cubicBezTo>
                    <a:pt x="41" y="207"/>
                    <a:pt x="40" y="209"/>
                    <a:pt x="36" y="208"/>
                  </a:cubicBezTo>
                  <a:cubicBezTo>
                    <a:pt x="35" y="209"/>
                    <a:pt x="34" y="210"/>
                    <a:pt x="34" y="212"/>
                  </a:cubicBezTo>
                  <a:cubicBezTo>
                    <a:pt x="33" y="214"/>
                    <a:pt x="32" y="215"/>
                    <a:pt x="31" y="216"/>
                  </a:cubicBezTo>
                  <a:cubicBezTo>
                    <a:pt x="31" y="217"/>
                    <a:pt x="30" y="218"/>
                    <a:pt x="29" y="218"/>
                  </a:cubicBezTo>
                  <a:cubicBezTo>
                    <a:pt x="29" y="219"/>
                    <a:pt x="29" y="218"/>
                    <a:pt x="27" y="221"/>
                  </a:cubicBezTo>
                  <a:cubicBezTo>
                    <a:pt x="27" y="221"/>
                    <a:pt x="27" y="221"/>
                    <a:pt x="26" y="222"/>
                  </a:cubicBezTo>
                  <a:cubicBezTo>
                    <a:pt x="25" y="225"/>
                    <a:pt x="25" y="224"/>
                    <a:pt x="25" y="226"/>
                  </a:cubicBezTo>
                  <a:cubicBezTo>
                    <a:pt x="24" y="227"/>
                    <a:pt x="22" y="228"/>
                    <a:pt x="23" y="230"/>
                  </a:cubicBezTo>
                  <a:cubicBezTo>
                    <a:pt x="20" y="229"/>
                    <a:pt x="21" y="233"/>
                    <a:pt x="19" y="233"/>
                  </a:cubicBezTo>
                  <a:cubicBezTo>
                    <a:pt x="19" y="234"/>
                    <a:pt x="19" y="235"/>
                    <a:pt x="18" y="235"/>
                  </a:cubicBezTo>
                  <a:cubicBezTo>
                    <a:pt x="18" y="240"/>
                    <a:pt x="18" y="240"/>
                    <a:pt x="18" y="240"/>
                  </a:cubicBezTo>
                  <a:cubicBezTo>
                    <a:pt x="19" y="243"/>
                    <a:pt x="21" y="245"/>
                    <a:pt x="20" y="249"/>
                  </a:cubicBezTo>
                  <a:cubicBezTo>
                    <a:pt x="20" y="250"/>
                    <a:pt x="20" y="250"/>
                    <a:pt x="20" y="251"/>
                  </a:cubicBezTo>
                  <a:cubicBezTo>
                    <a:pt x="19" y="252"/>
                    <a:pt x="20" y="252"/>
                    <a:pt x="19" y="252"/>
                  </a:cubicBezTo>
                  <a:cubicBezTo>
                    <a:pt x="19" y="254"/>
                    <a:pt x="18" y="254"/>
                    <a:pt x="18" y="256"/>
                  </a:cubicBezTo>
                  <a:cubicBezTo>
                    <a:pt x="19" y="259"/>
                    <a:pt x="23" y="256"/>
                    <a:pt x="26" y="256"/>
                  </a:cubicBezTo>
                  <a:cubicBezTo>
                    <a:pt x="27" y="256"/>
                    <a:pt x="29" y="255"/>
                    <a:pt x="30" y="254"/>
                  </a:cubicBezTo>
                  <a:cubicBezTo>
                    <a:pt x="30" y="254"/>
                    <a:pt x="30" y="254"/>
                    <a:pt x="31" y="254"/>
                  </a:cubicBezTo>
                  <a:cubicBezTo>
                    <a:pt x="32" y="253"/>
                    <a:pt x="33" y="252"/>
                    <a:pt x="34" y="252"/>
                  </a:cubicBezTo>
                  <a:cubicBezTo>
                    <a:pt x="35" y="251"/>
                    <a:pt x="35" y="251"/>
                    <a:pt x="36" y="251"/>
                  </a:cubicBezTo>
                  <a:cubicBezTo>
                    <a:pt x="37" y="250"/>
                    <a:pt x="38" y="250"/>
                    <a:pt x="38" y="250"/>
                  </a:cubicBezTo>
                  <a:cubicBezTo>
                    <a:pt x="39" y="250"/>
                    <a:pt x="39" y="249"/>
                    <a:pt x="39" y="249"/>
                  </a:cubicBezTo>
                  <a:cubicBezTo>
                    <a:pt x="40" y="249"/>
                    <a:pt x="41" y="249"/>
                    <a:pt x="41" y="250"/>
                  </a:cubicBezTo>
                  <a:cubicBezTo>
                    <a:pt x="42" y="249"/>
                    <a:pt x="42" y="249"/>
                    <a:pt x="43" y="249"/>
                  </a:cubicBezTo>
                  <a:cubicBezTo>
                    <a:pt x="46" y="249"/>
                    <a:pt x="46" y="245"/>
                    <a:pt x="49" y="246"/>
                  </a:cubicBezTo>
                  <a:cubicBezTo>
                    <a:pt x="49" y="247"/>
                    <a:pt x="50" y="250"/>
                    <a:pt x="48" y="250"/>
                  </a:cubicBezTo>
                  <a:cubicBezTo>
                    <a:pt x="47" y="251"/>
                    <a:pt x="46" y="251"/>
                    <a:pt x="45" y="252"/>
                  </a:cubicBezTo>
                  <a:cubicBezTo>
                    <a:pt x="46" y="254"/>
                    <a:pt x="44" y="254"/>
                    <a:pt x="44" y="256"/>
                  </a:cubicBezTo>
                  <a:cubicBezTo>
                    <a:pt x="43" y="256"/>
                    <a:pt x="43" y="258"/>
                    <a:pt x="41" y="258"/>
                  </a:cubicBezTo>
                  <a:cubicBezTo>
                    <a:pt x="41" y="258"/>
                    <a:pt x="41" y="259"/>
                    <a:pt x="41" y="259"/>
                  </a:cubicBezTo>
                  <a:cubicBezTo>
                    <a:pt x="41" y="259"/>
                    <a:pt x="39" y="260"/>
                    <a:pt x="39" y="260"/>
                  </a:cubicBezTo>
                  <a:cubicBezTo>
                    <a:pt x="39" y="260"/>
                    <a:pt x="41" y="263"/>
                    <a:pt x="42" y="263"/>
                  </a:cubicBezTo>
                  <a:cubicBezTo>
                    <a:pt x="43" y="263"/>
                    <a:pt x="43" y="263"/>
                    <a:pt x="44" y="263"/>
                  </a:cubicBezTo>
                  <a:cubicBezTo>
                    <a:pt x="44" y="263"/>
                    <a:pt x="45" y="264"/>
                    <a:pt x="45" y="264"/>
                  </a:cubicBezTo>
                  <a:cubicBezTo>
                    <a:pt x="45" y="264"/>
                    <a:pt x="45" y="264"/>
                    <a:pt x="45" y="264"/>
                  </a:cubicBezTo>
                  <a:cubicBezTo>
                    <a:pt x="46" y="265"/>
                    <a:pt x="47" y="265"/>
                    <a:pt x="48" y="266"/>
                  </a:cubicBezTo>
                  <a:cubicBezTo>
                    <a:pt x="48" y="266"/>
                    <a:pt x="48" y="266"/>
                    <a:pt x="48" y="266"/>
                  </a:cubicBezTo>
                  <a:cubicBezTo>
                    <a:pt x="48" y="266"/>
                    <a:pt x="48" y="267"/>
                    <a:pt x="48" y="267"/>
                  </a:cubicBezTo>
                  <a:cubicBezTo>
                    <a:pt x="49" y="267"/>
                    <a:pt x="49" y="267"/>
                    <a:pt x="49" y="268"/>
                  </a:cubicBezTo>
                  <a:cubicBezTo>
                    <a:pt x="49" y="268"/>
                    <a:pt x="49" y="268"/>
                    <a:pt x="50" y="268"/>
                  </a:cubicBezTo>
                  <a:cubicBezTo>
                    <a:pt x="50" y="269"/>
                    <a:pt x="49" y="269"/>
                    <a:pt x="49" y="270"/>
                  </a:cubicBezTo>
                  <a:cubicBezTo>
                    <a:pt x="49" y="270"/>
                    <a:pt x="49" y="271"/>
                    <a:pt x="48" y="270"/>
                  </a:cubicBezTo>
                  <a:cubicBezTo>
                    <a:pt x="48" y="273"/>
                    <a:pt x="49" y="272"/>
                    <a:pt x="49" y="275"/>
                  </a:cubicBezTo>
                  <a:cubicBezTo>
                    <a:pt x="49" y="275"/>
                    <a:pt x="50" y="275"/>
                    <a:pt x="50" y="275"/>
                  </a:cubicBezTo>
                  <a:cubicBezTo>
                    <a:pt x="50" y="276"/>
                    <a:pt x="50" y="276"/>
                    <a:pt x="50" y="277"/>
                  </a:cubicBezTo>
                  <a:cubicBezTo>
                    <a:pt x="53" y="277"/>
                    <a:pt x="54" y="276"/>
                    <a:pt x="57" y="276"/>
                  </a:cubicBezTo>
                  <a:cubicBezTo>
                    <a:pt x="57" y="277"/>
                    <a:pt x="56" y="278"/>
                    <a:pt x="55" y="278"/>
                  </a:cubicBezTo>
                  <a:cubicBezTo>
                    <a:pt x="55" y="279"/>
                    <a:pt x="55" y="280"/>
                    <a:pt x="54" y="280"/>
                  </a:cubicBezTo>
                  <a:cubicBezTo>
                    <a:pt x="54" y="281"/>
                    <a:pt x="54" y="282"/>
                    <a:pt x="54" y="284"/>
                  </a:cubicBezTo>
                  <a:cubicBezTo>
                    <a:pt x="51" y="283"/>
                    <a:pt x="51" y="285"/>
                    <a:pt x="49" y="284"/>
                  </a:cubicBezTo>
                  <a:cubicBezTo>
                    <a:pt x="49" y="285"/>
                    <a:pt x="49" y="285"/>
                    <a:pt x="49" y="286"/>
                  </a:cubicBezTo>
                  <a:cubicBezTo>
                    <a:pt x="49" y="286"/>
                    <a:pt x="48" y="286"/>
                    <a:pt x="48" y="287"/>
                  </a:cubicBezTo>
                  <a:cubicBezTo>
                    <a:pt x="48" y="288"/>
                    <a:pt x="49" y="288"/>
                    <a:pt x="49" y="289"/>
                  </a:cubicBezTo>
                  <a:cubicBezTo>
                    <a:pt x="49" y="290"/>
                    <a:pt x="50" y="290"/>
                    <a:pt x="51" y="290"/>
                  </a:cubicBezTo>
                  <a:cubicBezTo>
                    <a:pt x="51" y="290"/>
                    <a:pt x="51" y="291"/>
                    <a:pt x="52" y="291"/>
                  </a:cubicBezTo>
                  <a:cubicBezTo>
                    <a:pt x="52" y="291"/>
                    <a:pt x="52" y="291"/>
                    <a:pt x="52" y="291"/>
                  </a:cubicBezTo>
                  <a:cubicBezTo>
                    <a:pt x="53" y="292"/>
                    <a:pt x="54" y="293"/>
                    <a:pt x="55" y="294"/>
                  </a:cubicBezTo>
                  <a:cubicBezTo>
                    <a:pt x="56" y="294"/>
                    <a:pt x="56" y="297"/>
                    <a:pt x="57" y="298"/>
                  </a:cubicBezTo>
                  <a:cubicBezTo>
                    <a:pt x="58" y="298"/>
                    <a:pt x="59" y="298"/>
                    <a:pt x="60" y="298"/>
                  </a:cubicBezTo>
                  <a:cubicBezTo>
                    <a:pt x="60" y="297"/>
                    <a:pt x="62" y="297"/>
                    <a:pt x="63" y="297"/>
                  </a:cubicBezTo>
                  <a:cubicBezTo>
                    <a:pt x="63" y="296"/>
                    <a:pt x="65" y="296"/>
                    <a:pt x="65" y="297"/>
                  </a:cubicBezTo>
                  <a:cubicBezTo>
                    <a:pt x="64" y="298"/>
                    <a:pt x="62" y="298"/>
                    <a:pt x="60" y="298"/>
                  </a:cubicBezTo>
                  <a:cubicBezTo>
                    <a:pt x="60" y="298"/>
                    <a:pt x="59" y="298"/>
                    <a:pt x="59" y="298"/>
                  </a:cubicBezTo>
                  <a:cubicBezTo>
                    <a:pt x="58" y="299"/>
                    <a:pt x="57" y="299"/>
                    <a:pt x="56" y="299"/>
                  </a:cubicBezTo>
                  <a:cubicBezTo>
                    <a:pt x="56" y="299"/>
                    <a:pt x="56" y="300"/>
                    <a:pt x="55" y="300"/>
                  </a:cubicBezTo>
                  <a:cubicBezTo>
                    <a:pt x="55" y="300"/>
                    <a:pt x="55" y="300"/>
                    <a:pt x="55" y="300"/>
                  </a:cubicBezTo>
                  <a:cubicBezTo>
                    <a:pt x="54" y="300"/>
                    <a:pt x="54" y="300"/>
                    <a:pt x="54" y="300"/>
                  </a:cubicBezTo>
                  <a:cubicBezTo>
                    <a:pt x="53" y="300"/>
                    <a:pt x="53" y="300"/>
                    <a:pt x="52" y="300"/>
                  </a:cubicBezTo>
                  <a:cubicBezTo>
                    <a:pt x="51" y="300"/>
                    <a:pt x="51" y="300"/>
                    <a:pt x="51" y="299"/>
                  </a:cubicBezTo>
                  <a:cubicBezTo>
                    <a:pt x="51" y="299"/>
                    <a:pt x="51" y="299"/>
                    <a:pt x="50" y="299"/>
                  </a:cubicBezTo>
                  <a:cubicBezTo>
                    <a:pt x="50" y="299"/>
                    <a:pt x="50" y="300"/>
                    <a:pt x="50" y="300"/>
                  </a:cubicBezTo>
                  <a:cubicBezTo>
                    <a:pt x="50" y="301"/>
                    <a:pt x="50" y="302"/>
                    <a:pt x="50" y="304"/>
                  </a:cubicBezTo>
                  <a:cubicBezTo>
                    <a:pt x="47" y="304"/>
                    <a:pt x="49" y="300"/>
                    <a:pt x="47" y="300"/>
                  </a:cubicBezTo>
                  <a:cubicBezTo>
                    <a:pt x="47" y="299"/>
                    <a:pt x="48" y="298"/>
                    <a:pt x="48" y="297"/>
                  </a:cubicBezTo>
                  <a:cubicBezTo>
                    <a:pt x="47" y="296"/>
                    <a:pt x="47" y="296"/>
                    <a:pt x="47" y="295"/>
                  </a:cubicBezTo>
                  <a:cubicBezTo>
                    <a:pt x="46" y="295"/>
                    <a:pt x="46" y="295"/>
                    <a:pt x="46" y="295"/>
                  </a:cubicBezTo>
                  <a:cubicBezTo>
                    <a:pt x="46" y="294"/>
                    <a:pt x="45" y="294"/>
                    <a:pt x="45" y="293"/>
                  </a:cubicBezTo>
                  <a:cubicBezTo>
                    <a:pt x="44" y="293"/>
                    <a:pt x="44" y="293"/>
                    <a:pt x="44" y="292"/>
                  </a:cubicBezTo>
                  <a:cubicBezTo>
                    <a:pt x="44" y="292"/>
                    <a:pt x="43" y="292"/>
                    <a:pt x="43" y="291"/>
                  </a:cubicBezTo>
                  <a:cubicBezTo>
                    <a:pt x="42" y="290"/>
                    <a:pt x="41" y="289"/>
                    <a:pt x="38" y="289"/>
                  </a:cubicBezTo>
                  <a:cubicBezTo>
                    <a:pt x="37" y="289"/>
                    <a:pt x="37" y="290"/>
                    <a:pt x="36" y="290"/>
                  </a:cubicBezTo>
                  <a:cubicBezTo>
                    <a:pt x="36" y="291"/>
                    <a:pt x="36" y="292"/>
                    <a:pt x="36" y="293"/>
                  </a:cubicBezTo>
                  <a:cubicBezTo>
                    <a:pt x="37" y="294"/>
                    <a:pt x="37" y="295"/>
                    <a:pt x="38" y="295"/>
                  </a:cubicBezTo>
                  <a:cubicBezTo>
                    <a:pt x="37" y="298"/>
                    <a:pt x="39" y="299"/>
                    <a:pt x="39" y="302"/>
                  </a:cubicBezTo>
                  <a:cubicBezTo>
                    <a:pt x="40" y="302"/>
                    <a:pt x="41" y="301"/>
                    <a:pt x="41" y="300"/>
                  </a:cubicBezTo>
                  <a:cubicBezTo>
                    <a:pt x="42" y="301"/>
                    <a:pt x="42" y="302"/>
                    <a:pt x="42" y="303"/>
                  </a:cubicBezTo>
                  <a:cubicBezTo>
                    <a:pt x="42" y="304"/>
                    <a:pt x="42" y="304"/>
                    <a:pt x="41" y="304"/>
                  </a:cubicBezTo>
                  <a:cubicBezTo>
                    <a:pt x="41" y="304"/>
                    <a:pt x="41" y="305"/>
                    <a:pt x="41" y="305"/>
                  </a:cubicBezTo>
                  <a:cubicBezTo>
                    <a:pt x="40" y="305"/>
                    <a:pt x="40" y="305"/>
                    <a:pt x="40" y="306"/>
                  </a:cubicBezTo>
                  <a:cubicBezTo>
                    <a:pt x="38" y="305"/>
                    <a:pt x="38" y="304"/>
                    <a:pt x="36" y="303"/>
                  </a:cubicBezTo>
                  <a:cubicBezTo>
                    <a:pt x="35" y="303"/>
                    <a:pt x="36" y="305"/>
                    <a:pt x="36" y="306"/>
                  </a:cubicBezTo>
                  <a:cubicBezTo>
                    <a:pt x="36" y="306"/>
                    <a:pt x="37" y="306"/>
                    <a:pt x="36" y="307"/>
                  </a:cubicBezTo>
                  <a:cubicBezTo>
                    <a:pt x="36" y="307"/>
                    <a:pt x="36" y="308"/>
                    <a:pt x="36" y="309"/>
                  </a:cubicBezTo>
                  <a:cubicBezTo>
                    <a:pt x="36" y="310"/>
                    <a:pt x="37" y="310"/>
                    <a:pt x="37" y="310"/>
                  </a:cubicBezTo>
                  <a:cubicBezTo>
                    <a:pt x="37" y="310"/>
                    <a:pt x="37" y="311"/>
                    <a:pt x="38" y="311"/>
                  </a:cubicBezTo>
                  <a:cubicBezTo>
                    <a:pt x="39" y="311"/>
                    <a:pt x="40" y="311"/>
                    <a:pt x="41" y="311"/>
                  </a:cubicBezTo>
                  <a:cubicBezTo>
                    <a:pt x="43" y="310"/>
                    <a:pt x="43" y="313"/>
                    <a:pt x="45" y="313"/>
                  </a:cubicBezTo>
                  <a:cubicBezTo>
                    <a:pt x="46" y="313"/>
                    <a:pt x="46" y="314"/>
                    <a:pt x="47" y="314"/>
                  </a:cubicBezTo>
                  <a:cubicBezTo>
                    <a:pt x="47" y="314"/>
                    <a:pt x="48" y="314"/>
                    <a:pt x="48" y="315"/>
                  </a:cubicBezTo>
                  <a:cubicBezTo>
                    <a:pt x="50" y="314"/>
                    <a:pt x="50" y="312"/>
                    <a:pt x="51" y="310"/>
                  </a:cubicBezTo>
                  <a:cubicBezTo>
                    <a:pt x="52" y="310"/>
                    <a:pt x="53" y="310"/>
                    <a:pt x="53" y="309"/>
                  </a:cubicBezTo>
                  <a:cubicBezTo>
                    <a:pt x="54" y="310"/>
                    <a:pt x="56" y="310"/>
                    <a:pt x="56" y="312"/>
                  </a:cubicBezTo>
                  <a:cubicBezTo>
                    <a:pt x="58" y="312"/>
                    <a:pt x="58" y="314"/>
                    <a:pt x="59" y="315"/>
                  </a:cubicBezTo>
                  <a:cubicBezTo>
                    <a:pt x="60" y="315"/>
                    <a:pt x="61" y="314"/>
                    <a:pt x="64" y="314"/>
                  </a:cubicBezTo>
                  <a:cubicBezTo>
                    <a:pt x="65" y="314"/>
                    <a:pt x="65" y="315"/>
                    <a:pt x="66" y="315"/>
                  </a:cubicBezTo>
                  <a:cubicBezTo>
                    <a:pt x="67" y="316"/>
                    <a:pt x="68" y="315"/>
                    <a:pt x="68" y="316"/>
                  </a:cubicBezTo>
                  <a:cubicBezTo>
                    <a:pt x="71" y="316"/>
                    <a:pt x="71" y="318"/>
                    <a:pt x="74" y="317"/>
                  </a:cubicBezTo>
                  <a:cubicBezTo>
                    <a:pt x="74" y="317"/>
                    <a:pt x="74" y="317"/>
                    <a:pt x="74" y="317"/>
                  </a:cubicBezTo>
                  <a:cubicBezTo>
                    <a:pt x="74" y="319"/>
                    <a:pt x="73" y="319"/>
                    <a:pt x="73" y="321"/>
                  </a:cubicBezTo>
                  <a:cubicBezTo>
                    <a:pt x="73" y="324"/>
                    <a:pt x="75" y="323"/>
                    <a:pt x="75" y="326"/>
                  </a:cubicBezTo>
                  <a:cubicBezTo>
                    <a:pt x="74" y="327"/>
                    <a:pt x="73" y="328"/>
                    <a:pt x="71" y="328"/>
                  </a:cubicBezTo>
                  <a:cubicBezTo>
                    <a:pt x="71" y="328"/>
                    <a:pt x="71" y="328"/>
                    <a:pt x="71" y="328"/>
                  </a:cubicBezTo>
                  <a:cubicBezTo>
                    <a:pt x="70" y="330"/>
                    <a:pt x="67" y="329"/>
                    <a:pt x="67" y="332"/>
                  </a:cubicBezTo>
                  <a:cubicBezTo>
                    <a:pt x="67" y="333"/>
                    <a:pt x="69" y="332"/>
                    <a:pt x="69" y="333"/>
                  </a:cubicBezTo>
                  <a:cubicBezTo>
                    <a:pt x="69" y="334"/>
                    <a:pt x="70" y="333"/>
                    <a:pt x="71" y="333"/>
                  </a:cubicBezTo>
                  <a:cubicBezTo>
                    <a:pt x="71" y="333"/>
                    <a:pt x="72" y="334"/>
                    <a:pt x="73" y="334"/>
                  </a:cubicBezTo>
                  <a:cubicBezTo>
                    <a:pt x="73" y="335"/>
                    <a:pt x="74" y="336"/>
                    <a:pt x="74" y="338"/>
                  </a:cubicBezTo>
                  <a:cubicBezTo>
                    <a:pt x="74" y="338"/>
                    <a:pt x="75" y="338"/>
                    <a:pt x="75" y="339"/>
                  </a:cubicBezTo>
                  <a:cubicBezTo>
                    <a:pt x="75" y="339"/>
                    <a:pt x="76" y="339"/>
                    <a:pt x="76" y="340"/>
                  </a:cubicBezTo>
                  <a:cubicBezTo>
                    <a:pt x="77" y="340"/>
                    <a:pt x="77" y="341"/>
                    <a:pt x="76" y="341"/>
                  </a:cubicBezTo>
                  <a:cubicBezTo>
                    <a:pt x="76" y="342"/>
                    <a:pt x="76" y="343"/>
                    <a:pt x="76" y="344"/>
                  </a:cubicBezTo>
                  <a:cubicBezTo>
                    <a:pt x="78" y="344"/>
                    <a:pt x="79" y="344"/>
                    <a:pt x="81" y="344"/>
                  </a:cubicBezTo>
                  <a:cubicBezTo>
                    <a:pt x="81" y="344"/>
                    <a:pt x="81" y="343"/>
                    <a:pt x="82" y="344"/>
                  </a:cubicBezTo>
                  <a:cubicBezTo>
                    <a:pt x="82" y="343"/>
                    <a:pt x="82" y="342"/>
                    <a:pt x="83" y="342"/>
                  </a:cubicBezTo>
                  <a:cubicBezTo>
                    <a:pt x="82" y="344"/>
                    <a:pt x="86" y="345"/>
                    <a:pt x="86" y="344"/>
                  </a:cubicBezTo>
                  <a:cubicBezTo>
                    <a:pt x="88" y="344"/>
                    <a:pt x="86" y="346"/>
                    <a:pt x="86" y="346"/>
                  </a:cubicBezTo>
                  <a:cubicBezTo>
                    <a:pt x="86" y="347"/>
                    <a:pt x="90" y="347"/>
                    <a:pt x="89" y="346"/>
                  </a:cubicBezTo>
                  <a:cubicBezTo>
                    <a:pt x="91" y="346"/>
                    <a:pt x="89" y="350"/>
                    <a:pt x="91" y="350"/>
                  </a:cubicBezTo>
                  <a:cubicBezTo>
                    <a:pt x="91" y="351"/>
                    <a:pt x="90" y="350"/>
                    <a:pt x="89" y="351"/>
                  </a:cubicBezTo>
                  <a:cubicBezTo>
                    <a:pt x="89" y="352"/>
                    <a:pt x="90" y="352"/>
                    <a:pt x="91" y="352"/>
                  </a:cubicBezTo>
                  <a:cubicBezTo>
                    <a:pt x="91" y="353"/>
                    <a:pt x="90" y="353"/>
                    <a:pt x="90" y="354"/>
                  </a:cubicBezTo>
                  <a:cubicBezTo>
                    <a:pt x="90" y="354"/>
                    <a:pt x="89" y="355"/>
                    <a:pt x="89" y="355"/>
                  </a:cubicBezTo>
                  <a:cubicBezTo>
                    <a:pt x="89" y="355"/>
                    <a:pt x="88" y="354"/>
                    <a:pt x="88" y="354"/>
                  </a:cubicBezTo>
                  <a:cubicBezTo>
                    <a:pt x="88" y="354"/>
                    <a:pt x="88" y="354"/>
                    <a:pt x="87" y="354"/>
                  </a:cubicBezTo>
                  <a:cubicBezTo>
                    <a:pt x="87" y="352"/>
                    <a:pt x="87" y="352"/>
                    <a:pt x="85" y="352"/>
                  </a:cubicBezTo>
                  <a:cubicBezTo>
                    <a:pt x="83" y="351"/>
                    <a:pt x="83" y="353"/>
                    <a:pt x="82" y="353"/>
                  </a:cubicBezTo>
                  <a:cubicBezTo>
                    <a:pt x="80" y="354"/>
                    <a:pt x="80" y="355"/>
                    <a:pt x="80" y="356"/>
                  </a:cubicBezTo>
                  <a:cubicBezTo>
                    <a:pt x="79" y="358"/>
                    <a:pt x="81" y="359"/>
                    <a:pt x="80" y="359"/>
                  </a:cubicBezTo>
                  <a:cubicBezTo>
                    <a:pt x="80" y="360"/>
                    <a:pt x="81" y="359"/>
                    <a:pt x="81" y="360"/>
                  </a:cubicBezTo>
                  <a:cubicBezTo>
                    <a:pt x="81" y="361"/>
                    <a:pt x="82" y="361"/>
                    <a:pt x="82" y="362"/>
                  </a:cubicBezTo>
                  <a:cubicBezTo>
                    <a:pt x="86" y="362"/>
                    <a:pt x="86" y="362"/>
                    <a:pt x="86" y="362"/>
                  </a:cubicBezTo>
                  <a:cubicBezTo>
                    <a:pt x="85" y="362"/>
                    <a:pt x="85" y="361"/>
                    <a:pt x="85" y="360"/>
                  </a:cubicBezTo>
                  <a:cubicBezTo>
                    <a:pt x="85" y="360"/>
                    <a:pt x="85" y="359"/>
                    <a:pt x="86" y="359"/>
                  </a:cubicBezTo>
                  <a:cubicBezTo>
                    <a:pt x="86" y="359"/>
                    <a:pt x="87" y="358"/>
                    <a:pt x="87" y="358"/>
                  </a:cubicBezTo>
                  <a:cubicBezTo>
                    <a:pt x="89" y="358"/>
                    <a:pt x="89" y="359"/>
                    <a:pt x="91" y="359"/>
                  </a:cubicBezTo>
                  <a:cubicBezTo>
                    <a:pt x="93" y="358"/>
                    <a:pt x="95" y="357"/>
                    <a:pt x="98" y="357"/>
                  </a:cubicBezTo>
                  <a:cubicBezTo>
                    <a:pt x="100" y="357"/>
                    <a:pt x="102" y="355"/>
                    <a:pt x="105" y="355"/>
                  </a:cubicBezTo>
                  <a:cubicBezTo>
                    <a:pt x="105" y="355"/>
                    <a:pt x="106" y="355"/>
                    <a:pt x="107" y="355"/>
                  </a:cubicBezTo>
                  <a:cubicBezTo>
                    <a:pt x="107" y="354"/>
                    <a:pt x="108" y="354"/>
                    <a:pt x="108" y="353"/>
                  </a:cubicBezTo>
                  <a:cubicBezTo>
                    <a:pt x="111" y="353"/>
                    <a:pt x="111" y="353"/>
                    <a:pt x="111" y="353"/>
                  </a:cubicBezTo>
                  <a:cubicBezTo>
                    <a:pt x="113" y="352"/>
                    <a:pt x="116" y="350"/>
                    <a:pt x="119" y="350"/>
                  </a:cubicBezTo>
                  <a:cubicBezTo>
                    <a:pt x="119" y="350"/>
                    <a:pt x="119" y="351"/>
                    <a:pt x="119" y="351"/>
                  </a:cubicBezTo>
                  <a:cubicBezTo>
                    <a:pt x="118" y="352"/>
                    <a:pt x="117" y="352"/>
                    <a:pt x="116" y="353"/>
                  </a:cubicBezTo>
                  <a:cubicBezTo>
                    <a:pt x="116" y="353"/>
                    <a:pt x="116" y="354"/>
                    <a:pt x="115" y="354"/>
                  </a:cubicBezTo>
                  <a:cubicBezTo>
                    <a:pt x="115" y="354"/>
                    <a:pt x="115" y="354"/>
                    <a:pt x="115" y="355"/>
                  </a:cubicBezTo>
                  <a:cubicBezTo>
                    <a:pt x="115" y="356"/>
                    <a:pt x="113" y="355"/>
                    <a:pt x="112" y="356"/>
                  </a:cubicBezTo>
                  <a:cubicBezTo>
                    <a:pt x="112" y="356"/>
                    <a:pt x="112" y="357"/>
                    <a:pt x="112" y="357"/>
                  </a:cubicBezTo>
                  <a:cubicBezTo>
                    <a:pt x="112" y="357"/>
                    <a:pt x="111" y="358"/>
                    <a:pt x="110" y="357"/>
                  </a:cubicBezTo>
                  <a:cubicBezTo>
                    <a:pt x="110" y="358"/>
                    <a:pt x="109" y="358"/>
                    <a:pt x="109" y="358"/>
                  </a:cubicBezTo>
                  <a:cubicBezTo>
                    <a:pt x="109" y="359"/>
                    <a:pt x="108" y="359"/>
                    <a:pt x="108" y="360"/>
                  </a:cubicBezTo>
                  <a:cubicBezTo>
                    <a:pt x="108" y="360"/>
                    <a:pt x="108" y="361"/>
                    <a:pt x="107" y="361"/>
                  </a:cubicBezTo>
                  <a:cubicBezTo>
                    <a:pt x="109" y="363"/>
                    <a:pt x="113" y="362"/>
                    <a:pt x="114" y="364"/>
                  </a:cubicBezTo>
                  <a:cubicBezTo>
                    <a:pt x="114" y="367"/>
                    <a:pt x="112" y="366"/>
                    <a:pt x="112" y="367"/>
                  </a:cubicBezTo>
                  <a:cubicBezTo>
                    <a:pt x="111" y="367"/>
                    <a:pt x="110" y="367"/>
                    <a:pt x="110" y="369"/>
                  </a:cubicBezTo>
                  <a:cubicBezTo>
                    <a:pt x="109" y="369"/>
                    <a:pt x="111" y="369"/>
                    <a:pt x="111" y="369"/>
                  </a:cubicBezTo>
                  <a:cubicBezTo>
                    <a:pt x="111" y="369"/>
                    <a:pt x="111" y="370"/>
                    <a:pt x="111" y="370"/>
                  </a:cubicBezTo>
                  <a:cubicBezTo>
                    <a:pt x="112" y="370"/>
                    <a:pt x="112" y="370"/>
                    <a:pt x="113" y="370"/>
                  </a:cubicBezTo>
                  <a:cubicBezTo>
                    <a:pt x="113" y="371"/>
                    <a:pt x="113" y="372"/>
                    <a:pt x="114" y="372"/>
                  </a:cubicBezTo>
                  <a:cubicBezTo>
                    <a:pt x="116" y="372"/>
                    <a:pt x="115" y="369"/>
                    <a:pt x="117" y="369"/>
                  </a:cubicBezTo>
                  <a:cubicBezTo>
                    <a:pt x="118" y="367"/>
                    <a:pt x="119" y="366"/>
                    <a:pt x="121" y="365"/>
                  </a:cubicBezTo>
                  <a:cubicBezTo>
                    <a:pt x="121" y="364"/>
                    <a:pt x="120" y="364"/>
                    <a:pt x="120" y="363"/>
                  </a:cubicBezTo>
                  <a:cubicBezTo>
                    <a:pt x="120" y="363"/>
                    <a:pt x="119" y="363"/>
                    <a:pt x="119" y="362"/>
                  </a:cubicBezTo>
                  <a:cubicBezTo>
                    <a:pt x="119" y="361"/>
                    <a:pt x="122" y="362"/>
                    <a:pt x="123" y="362"/>
                  </a:cubicBezTo>
                  <a:cubicBezTo>
                    <a:pt x="124" y="362"/>
                    <a:pt x="125" y="361"/>
                    <a:pt x="126" y="361"/>
                  </a:cubicBezTo>
                  <a:cubicBezTo>
                    <a:pt x="126" y="360"/>
                    <a:pt x="125" y="360"/>
                    <a:pt x="124" y="360"/>
                  </a:cubicBezTo>
                  <a:cubicBezTo>
                    <a:pt x="125" y="356"/>
                    <a:pt x="126" y="361"/>
                    <a:pt x="128" y="360"/>
                  </a:cubicBezTo>
                  <a:cubicBezTo>
                    <a:pt x="129" y="360"/>
                    <a:pt x="129" y="360"/>
                    <a:pt x="129" y="360"/>
                  </a:cubicBezTo>
                  <a:cubicBezTo>
                    <a:pt x="130" y="360"/>
                    <a:pt x="130" y="360"/>
                    <a:pt x="131" y="360"/>
                  </a:cubicBezTo>
                  <a:cubicBezTo>
                    <a:pt x="132" y="360"/>
                    <a:pt x="132" y="361"/>
                    <a:pt x="132" y="362"/>
                  </a:cubicBezTo>
                  <a:cubicBezTo>
                    <a:pt x="132" y="363"/>
                    <a:pt x="133" y="363"/>
                    <a:pt x="133" y="364"/>
                  </a:cubicBezTo>
                  <a:cubicBezTo>
                    <a:pt x="135" y="364"/>
                    <a:pt x="135" y="363"/>
                    <a:pt x="137" y="363"/>
                  </a:cubicBezTo>
                  <a:cubicBezTo>
                    <a:pt x="138" y="364"/>
                    <a:pt x="139" y="365"/>
                    <a:pt x="140" y="364"/>
                  </a:cubicBezTo>
                  <a:cubicBezTo>
                    <a:pt x="140" y="366"/>
                    <a:pt x="141" y="366"/>
                    <a:pt x="141" y="367"/>
                  </a:cubicBezTo>
                  <a:cubicBezTo>
                    <a:pt x="141" y="367"/>
                    <a:pt x="141" y="368"/>
                    <a:pt x="142" y="368"/>
                  </a:cubicBezTo>
                  <a:cubicBezTo>
                    <a:pt x="142" y="368"/>
                    <a:pt x="143" y="368"/>
                    <a:pt x="143" y="368"/>
                  </a:cubicBezTo>
                  <a:cubicBezTo>
                    <a:pt x="143" y="368"/>
                    <a:pt x="143" y="368"/>
                    <a:pt x="143" y="368"/>
                  </a:cubicBezTo>
                  <a:cubicBezTo>
                    <a:pt x="144" y="366"/>
                    <a:pt x="145" y="366"/>
                    <a:pt x="145" y="364"/>
                  </a:cubicBezTo>
                  <a:cubicBezTo>
                    <a:pt x="145" y="364"/>
                    <a:pt x="145" y="364"/>
                    <a:pt x="145" y="364"/>
                  </a:cubicBezTo>
                  <a:cubicBezTo>
                    <a:pt x="145" y="364"/>
                    <a:pt x="145" y="364"/>
                    <a:pt x="144" y="364"/>
                  </a:cubicBezTo>
                  <a:cubicBezTo>
                    <a:pt x="144" y="364"/>
                    <a:pt x="144" y="363"/>
                    <a:pt x="144" y="363"/>
                  </a:cubicBezTo>
                  <a:cubicBezTo>
                    <a:pt x="144" y="360"/>
                    <a:pt x="144" y="360"/>
                    <a:pt x="144" y="360"/>
                  </a:cubicBezTo>
                  <a:cubicBezTo>
                    <a:pt x="144" y="360"/>
                    <a:pt x="144" y="360"/>
                    <a:pt x="145" y="360"/>
                  </a:cubicBezTo>
                  <a:cubicBezTo>
                    <a:pt x="145" y="359"/>
                    <a:pt x="146" y="359"/>
                    <a:pt x="146" y="360"/>
                  </a:cubicBezTo>
                  <a:cubicBezTo>
                    <a:pt x="146" y="360"/>
                    <a:pt x="147" y="360"/>
                    <a:pt x="149" y="360"/>
                  </a:cubicBezTo>
                  <a:cubicBezTo>
                    <a:pt x="149" y="360"/>
                    <a:pt x="149" y="359"/>
                    <a:pt x="149" y="360"/>
                  </a:cubicBezTo>
                  <a:cubicBezTo>
                    <a:pt x="150" y="360"/>
                    <a:pt x="150" y="360"/>
                    <a:pt x="150" y="360"/>
                  </a:cubicBezTo>
                  <a:cubicBezTo>
                    <a:pt x="150" y="361"/>
                    <a:pt x="150" y="361"/>
                    <a:pt x="149" y="361"/>
                  </a:cubicBezTo>
                  <a:cubicBezTo>
                    <a:pt x="149" y="362"/>
                    <a:pt x="149" y="362"/>
                    <a:pt x="149" y="362"/>
                  </a:cubicBezTo>
                  <a:cubicBezTo>
                    <a:pt x="149" y="363"/>
                    <a:pt x="149" y="363"/>
                    <a:pt x="149" y="363"/>
                  </a:cubicBezTo>
                  <a:cubicBezTo>
                    <a:pt x="149" y="364"/>
                    <a:pt x="149" y="364"/>
                    <a:pt x="149" y="364"/>
                  </a:cubicBezTo>
                  <a:cubicBezTo>
                    <a:pt x="149" y="365"/>
                    <a:pt x="151" y="366"/>
                    <a:pt x="152" y="367"/>
                  </a:cubicBezTo>
                  <a:cubicBezTo>
                    <a:pt x="152" y="369"/>
                    <a:pt x="153" y="371"/>
                    <a:pt x="153" y="373"/>
                  </a:cubicBezTo>
                  <a:cubicBezTo>
                    <a:pt x="154" y="374"/>
                    <a:pt x="155" y="373"/>
                    <a:pt x="156" y="374"/>
                  </a:cubicBezTo>
                  <a:cubicBezTo>
                    <a:pt x="156" y="374"/>
                    <a:pt x="156" y="374"/>
                    <a:pt x="156" y="374"/>
                  </a:cubicBezTo>
                  <a:cubicBezTo>
                    <a:pt x="156" y="374"/>
                    <a:pt x="157" y="374"/>
                    <a:pt x="157" y="374"/>
                  </a:cubicBezTo>
                  <a:cubicBezTo>
                    <a:pt x="157" y="375"/>
                    <a:pt x="158" y="376"/>
                    <a:pt x="160" y="376"/>
                  </a:cubicBezTo>
                  <a:cubicBezTo>
                    <a:pt x="160" y="376"/>
                    <a:pt x="161" y="376"/>
                    <a:pt x="161" y="377"/>
                  </a:cubicBezTo>
                  <a:cubicBezTo>
                    <a:pt x="161" y="377"/>
                    <a:pt x="161" y="377"/>
                    <a:pt x="161" y="377"/>
                  </a:cubicBezTo>
                  <a:cubicBezTo>
                    <a:pt x="163" y="378"/>
                    <a:pt x="163" y="378"/>
                    <a:pt x="165" y="378"/>
                  </a:cubicBezTo>
                  <a:cubicBezTo>
                    <a:pt x="165" y="378"/>
                    <a:pt x="165" y="378"/>
                    <a:pt x="165" y="378"/>
                  </a:cubicBezTo>
                  <a:cubicBezTo>
                    <a:pt x="166" y="378"/>
                    <a:pt x="167" y="378"/>
                    <a:pt x="168" y="378"/>
                  </a:cubicBezTo>
                  <a:cubicBezTo>
                    <a:pt x="168" y="378"/>
                    <a:pt x="168" y="378"/>
                    <a:pt x="168" y="378"/>
                  </a:cubicBezTo>
                  <a:cubicBezTo>
                    <a:pt x="172" y="378"/>
                    <a:pt x="175" y="378"/>
                    <a:pt x="179" y="378"/>
                  </a:cubicBezTo>
                  <a:cubicBezTo>
                    <a:pt x="179" y="379"/>
                    <a:pt x="179" y="380"/>
                    <a:pt x="179" y="381"/>
                  </a:cubicBezTo>
                  <a:cubicBezTo>
                    <a:pt x="179" y="381"/>
                    <a:pt x="180" y="380"/>
                    <a:pt x="180" y="379"/>
                  </a:cubicBezTo>
                  <a:cubicBezTo>
                    <a:pt x="181" y="379"/>
                    <a:pt x="181" y="379"/>
                    <a:pt x="181" y="379"/>
                  </a:cubicBezTo>
                  <a:cubicBezTo>
                    <a:pt x="181" y="378"/>
                    <a:pt x="181" y="378"/>
                    <a:pt x="181" y="378"/>
                  </a:cubicBezTo>
                  <a:cubicBezTo>
                    <a:pt x="181" y="377"/>
                    <a:pt x="182" y="377"/>
                    <a:pt x="183" y="376"/>
                  </a:cubicBezTo>
                  <a:cubicBezTo>
                    <a:pt x="183" y="376"/>
                    <a:pt x="183" y="376"/>
                    <a:pt x="183" y="376"/>
                  </a:cubicBezTo>
                  <a:cubicBezTo>
                    <a:pt x="185" y="376"/>
                    <a:pt x="185" y="374"/>
                    <a:pt x="186" y="374"/>
                  </a:cubicBezTo>
                  <a:cubicBezTo>
                    <a:pt x="186" y="374"/>
                    <a:pt x="186" y="374"/>
                    <a:pt x="186" y="374"/>
                  </a:cubicBezTo>
                  <a:cubicBezTo>
                    <a:pt x="187" y="373"/>
                    <a:pt x="188" y="373"/>
                    <a:pt x="189" y="372"/>
                  </a:cubicBezTo>
                  <a:cubicBezTo>
                    <a:pt x="190" y="372"/>
                    <a:pt x="191" y="371"/>
                    <a:pt x="192" y="371"/>
                  </a:cubicBezTo>
                  <a:cubicBezTo>
                    <a:pt x="193" y="370"/>
                    <a:pt x="193" y="370"/>
                    <a:pt x="193" y="370"/>
                  </a:cubicBezTo>
                  <a:cubicBezTo>
                    <a:pt x="194" y="369"/>
                    <a:pt x="194" y="369"/>
                    <a:pt x="194" y="368"/>
                  </a:cubicBezTo>
                  <a:cubicBezTo>
                    <a:pt x="195" y="368"/>
                    <a:pt x="195" y="368"/>
                    <a:pt x="195" y="367"/>
                  </a:cubicBezTo>
                  <a:cubicBezTo>
                    <a:pt x="197" y="368"/>
                    <a:pt x="200" y="366"/>
                    <a:pt x="201" y="368"/>
                  </a:cubicBezTo>
                  <a:cubicBezTo>
                    <a:pt x="201" y="368"/>
                    <a:pt x="202" y="368"/>
                    <a:pt x="202" y="369"/>
                  </a:cubicBezTo>
                  <a:cubicBezTo>
                    <a:pt x="202" y="369"/>
                    <a:pt x="202" y="370"/>
                    <a:pt x="202" y="371"/>
                  </a:cubicBezTo>
                  <a:cubicBezTo>
                    <a:pt x="203" y="370"/>
                    <a:pt x="203" y="370"/>
                    <a:pt x="204" y="369"/>
                  </a:cubicBezTo>
                  <a:cubicBezTo>
                    <a:pt x="204" y="368"/>
                    <a:pt x="205" y="368"/>
                    <a:pt x="205" y="367"/>
                  </a:cubicBezTo>
                  <a:cubicBezTo>
                    <a:pt x="205" y="364"/>
                    <a:pt x="204" y="362"/>
                    <a:pt x="204" y="361"/>
                  </a:cubicBezTo>
                  <a:cubicBezTo>
                    <a:pt x="204" y="360"/>
                    <a:pt x="204" y="359"/>
                    <a:pt x="204" y="358"/>
                  </a:cubicBezTo>
                  <a:cubicBezTo>
                    <a:pt x="204" y="358"/>
                    <a:pt x="204" y="358"/>
                    <a:pt x="204" y="357"/>
                  </a:cubicBezTo>
                  <a:cubicBezTo>
                    <a:pt x="204" y="356"/>
                    <a:pt x="204" y="355"/>
                    <a:pt x="205" y="354"/>
                  </a:cubicBezTo>
                  <a:cubicBezTo>
                    <a:pt x="205" y="354"/>
                    <a:pt x="206" y="354"/>
                    <a:pt x="206" y="354"/>
                  </a:cubicBezTo>
                  <a:cubicBezTo>
                    <a:pt x="206" y="353"/>
                    <a:pt x="206" y="352"/>
                    <a:pt x="206" y="351"/>
                  </a:cubicBezTo>
                  <a:cubicBezTo>
                    <a:pt x="206" y="350"/>
                    <a:pt x="206" y="350"/>
                    <a:pt x="206" y="350"/>
                  </a:cubicBezTo>
                  <a:cubicBezTo>
                    <a:pt x="205" y="350"/>
                    <a:pt x="205" y="349"/>
                    <a:pt x="205" y="349"/>
                  </a:cubicBezTo>
                  <a:cubicBezTo>
                    <a:pt x="204" y="349"/>
                    <a:pt x="205" y="347"/>
                    <a:pt x="204" y="347"/>
                  </a:cubicBezTo>
                  <a:cubicBezTo>
                    <a:pt x="204" y="345"/>
                    <a:pt x="204" y="342"/>
                    <a:pt x="204" y="340"/>
                  </a:cubicBezTo>
                  <a:cubicBezTo>
                    <a:pt x="204" y="340"/>
                    <a:pt x="205" y="339"/>
                    <a:pt x="206" y="339"/>
                  </a:cubicBezTo>
                  <a:cubicBezTo>
                    <a:pt x="206" y="340"/>
                    <a:pt x="206" y="339"/>
                    <a:pt x="206" y="339"/>
                  </a:cubicBezTo>
                  <a:cubicBezTo>
                    <a:pt x="208" y="339"/>
                    <a:pt x="209" y="339"/>
                    <a:pt x="211" y="339"/>
                  </a:cubicBezTo>
                  <a:cubicBezTo>
                    <a:pt x="215" y="338"/>
                    <a:pt x="219" y="337"/>
                    <a:pt x="222" y="336"/>
                  </a:cubicBezTo>
                  <a:cubicBezTo>
                    <a:pt x="224" y="336"/>
                    <a:pt x="225" y="336"/>
                    <a:pt x="227" y="336"/>
                  </a:cubicBezTo>
                  <a:cubicBezTo>
                    <a:pt x="227" y="336"/>
                    <a:pt x="227" y="336"/>
                    <a:pt x="227" y="336"/>
                  </a:cubicBezTo>
                  <a:cubicBezTo>
                    <a:pt x="228" y="336"/>
                    <a:pt x="229" y="336"/>
                    <a:pt x="230" y="335"/>
                  </a:cubicBezTo>
                  <a:cubicBezTo>
                    <a:pt x="230" y="335"/>
                    <a:pt x="231" y="335"/>
                    <a:pt x="231" y="335"/>
                  </a:cubicBezTo>
                  <a:cubicBezTo>
                    <a:pt x="232" y="336"/>
                    <a:pt x="232" y="337"/>
                    <a:pt x="233" y="337"/>
                  </a:cubicBezTo>
                  <a:cubicBezTo>
                    <a:pt x="235" y="337"/>
                    <a:pt x="236" y="339"/>
                    <a:pt x="238" y="338"/>
                  </a:cubicBezTo>
                  <a:cubicBezTo>
                    <a:pt x="240" y="338"/>
                    <a:pt x="241" y="339"/>
                    <a:pt x="242" y="339"/>
                  </a:cubicBezTo>
                  <a:cubicBezTo>
                    <a:pt x="243" y="339"/>
                    <a:pt x="244" y="339"/>
                    <a:pt x="245" y="339"/>
                  </a:cubicBezTo>
                  <a:cubicBezTo>
                    <a:pt x="247" y="339"/>
                    <a:pt x="248" y="340"/>
                    <a:pt x="249" y="341"/>
                  </a:cubicBezTo>
                  <a:cubicBezTo>
                    <a:pt x="253" y="340"/>
                    <a:pt x="255" y="342"/>
                    <a:pt x="259" y="342"/>
                  </a:cubicBezTo>
                  <a:cubicBezTo>
                    <a:pt x="260" y="343"/>
                    <a:pt x="260" y="343"/>
                    <a:pt x="260" y="343"/>
                  </a:cubicBezTo>
                  <a:cubicBezTo>
                    <a:pt x="260" y="343"/>
                    <a:pt x="261" y="343"/>
                    <a:pt x="261" y="343"/>
                  </a:cubicBezTo>
                  <a:cubicBezTo>
                    <a:pt x="262" y="343"/>
                    <a:pt x="262" y="346"/>
                    <a:pt x="264" y="345"/>
                  </a:cubicBezTo>
                  <a:cubicBezTo>
                    <a:pt x="264" y="345"/>
                    <a:pt x="264" y="345"/>
                    <a:pt x="264" y="345"/>
                  </a:cubicBezTo>
                  <a:cubicBezTo>
                    <a:pt x="265" y="345"/>
                    <a:pt x="265" y="346"/>
                    <a:pt x="266" y="347"/>
                  </a:cubicBezTo>
                  <a:cubicBezTo>
                    <a:pt x="266" y="347"/>
                    <a:pt x="266" y="347"/>
                    <a:pt x="266" y="347"/>
                  </a:cubicBezTo>
                  <a:cubicBezTo>
                    <a:pt x="267" y="348"/>
                    <a:pt x="267" y="349"/>
                    <a:pt x="268" y="350"/>
                  </a:cubicBezTo>
                  <a:cubicBezTo>
                    <a:pt x="268" y="350"/>
                    <a:pt x="268" y="350"/>
                    <a:pt x="268" y="350"/>
                  </a:cubicBezTo>
                  <a:cubicBezTo>
                    <a:pt x="268" y="352"/>
                    <a:pt x="270" y="351"/>
                    <a:pt x="270" y="353"/>
                  </a:cubicBezTo>
                  <a:cubicBezTo>
                    <a:pt x="271" y="353"/>
                    <a:pt x="272" y="352"/>
                    <a:pt x="272" y="353"/>
                  </a:cubicBezTo>
                  <a:cubicBezTo>
                    <a:pt x="272" y="354"/>
                    <a:pt x="273" y="354"/>
                    <a:pt x="273" y="355"/>
                  </a:cubicBezTo>
                  <a:cubicBezTo>
                    <a:pt x="275" y="355"/>
                    <a:pt x="276" y="354"/>
                    <a:pt x="277" y="354"/>
                  </a:cubicBezTo>
                  <a:cubicBezTo>
                    <a:pt x="278" y="355"/>
                    <a:pt x="279" y="355"/>
                    <a:pt x="280" y="355"/>
                  </a:cubicBezTo>
                  <a:cubicBezTo>
                    <a:pt x="280" y="355"/>
                    <a:pt x="280" y="355"/>
                    <a:pt x="280" y="356"/>
                  </a:cubicBezTo>
                  <a:cubicBezTo>
                    <a:pt x="281" y="356"/>
                    <a:pt x="281" y="355"/>
                    <a:pt x="282" y="355"/>
                  </a:cubicBezTo>
                  <a:cubicBezTo>
                    <a:pt x="286" y="355"/>
                    <a:pt x="286" y="355"/>
                    <a:pt x="286" y="355"/>
                  </a:cubicBezTo>
                  <a:cubicBezTo>
                    <a:pt x="288" y="355"/>
                    <a:pt x="288" y="356"/>
                    <a:pt x="289" y="356"/>
                  </a:cubicBezTo>
                  <a:cubicBezTo>
                    <a:pt x="291" y="356"/>
                    <a:pt x="292" y="355"/>
                    <a:pt x="293" y="354"/>
                  </a:cubicBezTo>
                  <a:cubicBezTo>
                    <a:pt x="294" y="353"/>
                    <a:pt x="296" y="353"/>
                    <a:pt x="296" y="352"/>
                  </a:cubicBezTo>
                  <a:cubicBezTo>
                    <a:pt x="300" y="352"/>
                    <a:pt x="300" y="352"/>
                    <a:pt x="300" y="352"/>
                  </a:cubicBezTo>
                  <a:cubicBezTo>
                    <a:pt x="300" y="352"/>
                    <a:pt x="301" y="351"/>
                    <a:pt x="301" y="351"/>
                  </a:cubicBezTo>
                  <a:cubicBezTo>
                    <a:pt x="301" y="351"/>
                    <a:pt x="301" y="351"/>
                    <a:pt x="301" y="351"/>
                  </a:cubicBezTo>
                  <a:cubicBezTo>
                    <a:pt x="303" y="350"/>
                    <a:pt x="303" y="349"/>
                    <a:pt x="304" y="348"/>
                  </a:cubicBezTo>
                  <a:cubicBezTo>
                    <a:pt x="304" y="348"/>
                    <a:pt x="304" y="348"/>
                    <a:pt x="304" y="348"/>
                  </a:cubicBezTo>
                  <a:cubicBezTo>
                    <a:pt x="305" y="348"/>
                    <a:pt x="305" y="348"/>
                    <a:pt x="306" y="348"/>
                  </a:cubicBezTo>
                  <a:cubicBezTo>
                    <a:pt x="306" y="348"/>
                    <a:pt x="306" y="348"/>
                    <a:pt x="306" y="348"/>
                  </a:cubicBezTo>
                  <a:cubicBezTo>
                    <a:pt x="308" y="348"/>
                    <a:pt x="308" y="347"/>
                    <a:pt x="309" y="346"/>
                  </a:cubicBezTo>
                  <a:cubicBezTo>
                    <a:pt x="309" y="346"/>
                    <a:pt x="309" y="346"/>
                    <a:pt x="310" y="346"/>
                  </a:cubicBezTo>
                  <a:cubicBezTo>
                    <a:pt x="310" y="346"/>
                    <a:pt x="310" y="346"/>
                    <a:pt x="310" y="346"/>
                  </a:cubicBezTo>
                  <a:cubicBezTo>
                    <a:pt x="311" y="347"/>
                    <a:pt x="312" y="346"/>
                    <a:pt x="312" y="346"/>
                  </a:cubicBezTo>
                  <a:cubicBezTo>
                    <a:pt x="312" y="346"/>
                    <a:pt x="313" y="345"/>
                    <a:pt x="313" y="345"/>
                  </a:cubicBezTo>
                  <a:cubicBezTo>
                    <a:pt x="313" y="344"/>
                    <a:pt x="315" y="344"/>
                    <a:pt x="316" y="344"/>
                  </a:cubicBezTo>
                  <a:cubicBezTo>
                    <a:pt x="316" y="344"/>
                    <a:pt x="316" y="344"/>
                    <a:pt x="316" y="344"/>
                  </a:cubicBezTo>
                  <a:cubicBezTo>
                    <a:pt x="317" y="344"/>
                    <a:pt x="317" y="344"/>
                    <a:pt x="317" y="344"/>
                  </a:cubicBezTo>
                  <a:cubicBezTo>
                    <a:pt x="318" y="344"/>
                    <a:pt x="318" y="343"/>
                    <a:pt x="318" y="343"/>
                  </a:cubicBezTo>
                  <a:cubicBezTo>
                    <a:pt x="318" y="343"/>
                    <a:pt x="319" y="343"/>
                    <a:pt x="319" y="342"/>
                  </a:cubicBezTo>
                  <a:cubicBezTo>
                    <a:pt x="321" y="342"/>
                    <a:pt x="321" y="342"/>
                    <a:pt x="321" y="342"/>
                  </a:cubicBezTo>
                  <a:cubicBezTo>
                    <a:pt x="323" y="341"/>
                    <a:pt x="324" y="338"/>
                    <a:pt x="326" y="337"/>
                  </a:cubicBezTo>
                  <a:cubicBezTo>
                    <a:pt x="327" y="336"/>
                    <a:pt x="325" y="336"/>
                    <a:pt x="326" y="334"/>
                  </a:cubicBezTo>
                  <a:cubicBezTo>
                    <a:pt x="328" y="334"/>
                    <a:pt x="328" y="335"/>
                    <a:pt x="329" y="337"/>
                  </a:cubicBezTo>
                  <a:cubicBezTo>
                    <a:pt x="330" y="336"/>
                    <a:pt x="330" y="336"/>
                    <a:pt x="330" y="335"/>
                  </a:cubicBezTo>
                  <a:cubicBezTo>
                    <a:pt x="330" y="335"/>
                    <a:pt x="330" y="335"/>
                    <a:pt x="330" y="335"/>
                  </a:cubicBezTo>
                  <a:cubicBezTo>
                    <a:pt x="330" y="335"/>
                    <a:pt x="331" y="335"/>
                    <a:pt x="331" y="335"/>
                  </a:cubicBezTo>
                  <a:cubicBezTo>
                    <a:pt x="331" y="334"/>
                    <a:pt x="332" y="333"/>
                    <a:pt x="333" y="332"/>
                  </a:cubicBezTo>
                  <a:cubicBezTo>
                    <a:pt x="333" y="332"/>
                    <a:pt x="333" y="332"/>
                    <a:pt x="333" y="332"/>
                  </a:cubicBezTo>
                  <a:cubicBezTo>
                    <a:pt x="333" y="331"/>
                    <a:pt x="334" y="331"/>
                    <a:pt x="334" y="330"/>
                  </a:cubicBezTo>
                  <a:cubicBezTo>
                    <a:pt x="334" y="329"/>
                    <a:pt x="334" y="328"/>
                    <a:pt x="333" y="327"/>
                  </a:cubicBezTo>
                  <a:cubicBezTo>
                    <a:pt x="333" y="325"/>
                    <a:pt x="335" y="325"/>
                    <a:pt x="335" y="324"/>
                  </a:cubicBezTo>
                  <a:cubicBezTo>
                    <a:pt x="335" y="324"/>
                    <a:pt x="335" y="324"/>
                    <a:pt x="335" y="324"/>
                  </a:cubicBezTo>
                  <a:cubicBezTo>
                    <a:pt x="335" y="324"/>
                    <a:pt x="335" y="324"/>
                    <a:pt x="335" y="324"/>
                  </a:cubicBezTo>
                  <a:cubicBezTo>
                    <a:pt x="335" y="323"/>
                    <a:pt x="337" y="322"/>
                    <a:pt x="337" y="320"/>
                  </a:cubicBezTo>
                  <a:cubicBezTo>
                    <a:pt x="337" y="320"/>
                    <a:pt x="337" y="320"/>
                    <a:pt x="337" y="320"/>
                  </a:cubicBezTo>
                  <a:cubicBezTo>
                    <a:pt x="337" y="320"/>
                    <a:pt x="337" y="320"/>
                    <a:pt x="337" y="320"/>
                  </a:cubicBezTo>
                  <a:cubicBezTo>
                    <a:pt x="338" y="319"/>
                    <a:pt x="338" y="318"/>
                    <a:pt x="339" y="318"/>
                  </a:cubicBezTo>
                  <a:cubicBezTo>
                    <a:pt x="341" y="315"/>
                    <a:pt x="343" y="312"/>
                    <a:pt x="344" y="309"/>
                  </a:cubicBezTo>
                  <a:cubicBezTo>
                    <a:pt x="346" y="307"/>
                    <a:pt x="347" y="305"/>
                    <a:pt x="350" y="303"/>
                  </a:cubicBezTo>
                  <a:cubicBezTo>
                    <a:pt x="352" y="302"/>
                    <a:pt x="354" y="304"/>
                    <a:pt x="357" y="304"/>
                  </a:cubicBezTo>
                  <a:cubicBezTo>
                    <a:pt x="360" y="303"/>
                    <a:pt x="362" y="304"/>
                    <a:pt x="365" y="305"/>
                  </a:cubicBezTo>
                  <a:cubicBezTo>
                    <a:pt x="365" y="305"/>
                    <a:pt x="367" y="305"/>
                    <a:pt x="367" y="306"/>
                  </a:cubicBezTo>
                  <a:cubicBezTo>
                    <a:pt x="367" y="306"/>
                    <a:pt x="368" y="306"/>
                    <a:pt x="369" y="306"/>
                  </a:cubicBezTo>
                  <a:cubicBezTo>
                    <a:pt x="369" y="306"/>
                    <a:pt x="370" y="306"/>
                    <a:pt x="369" y="307"/>
                  </a:cubicBezTo>
                  <a:cubicBezTo>
                    <a:pt x="371" y="307"/>
                    <a:pt x="374" y="306"/>
                    <a:pt x="375" y="307"/>
                  </a:cubicBezTo>
                  <a:cubicBezTo>
                    <a:pt x="376" y="307"/>
                    <a:pt x="376" y="307"/>
                    <a:pt x="376" y="307"/>
                  </a:cubicBezTo>
                  <a:cubicBezTo>
                    <a:pt x="376" y="306"/>
                    <a:pt x="376" y="306"/>
                    <a:pt x="376" y="306"/>
                  </a:cubicBezTo>
                  <a:cubicBezTo>
                    <a:pt x="376" y="306"/>
                    <a:pt x="377" y="305"/>
                    <a:pt x="377" y="305"/>
                  </a:cubicBezTo>
                  <a:cubicBezTo>
                    <a:pt x="379" y="304"/>
                    <a:pt x="381" y="303"/>
                    <a:pt x="383" y="303"/>
                  </a:cubicBezTo>
                  <a:cubicBezTo>
                    <a:pt x="384" y="303"/>
                    <a:pt x="383" y="302"/>
                    <a:pt x="383" y="301"/>
                  </a:cubicBezTo>
                  <a:cubicBezTo>
                    <a:pt x="384" y="301"/>
                    <a:pt x="384" y="301"/>
                    <a:pt x="384" y="300"/>
                  </a:cubicBezTo>
                  <a:cubicBezTo>
                    <a:pt x="384" y="300"/>
                    <a:pt x="383" y="299"/>
                    <a:pt x="383" y="298"/>
                  </a:cubicBezTo>
                  <a:cubicBezTo>
                    <a:pt x="384" y="298"/>
                    <a:pt x="385" y="297"/>
                    <a:pt x="385" y="296"/>
                  </a:cubicBezTo>
                  <a:cubicBezTo>
                    <a:pt x="385" y="294"/>
                    <a:pt x="382" y="296"/>
                    <a:pt x="382" y="296"/>
                  </a:cubicBezTo>
                  <a:cubicBezTo>
                    <a:pt x="382" y="297"/>
                    <a:pt x="381" y="297"/>
                    <a:pt x="381" y="296"/>
                  </a:cubicBezTo>
                  <a:cubicBezTo>
                    <a:pt x="381" y="293"/>
                    <a:pt x="385" y="294"/>
                    <a:pt x="387" y="293"/>
                  </a:cubicBezTo>
                  <a:cubicBezTo>
                    <a:pt x="388" y="292"/>
                    <a:pt x="389" y="291"/>
                    <a:pt x="390" y="289"/>
                  </a:cubicBezTo>
                  <a:cubicBezTo>
                    <a:pt x="390" y="289"/>
                    <a:pt x="390" y="288"/>
                    <a:pt x="391" y="289"/>
                  </a:cubicBezTo>
                  <a:cubicBezTo>
                    <a:pt x="391" y="287"/>
                    <a:pt x="393" y="287"/>
                    <a:pt x="392" y="284"/>
                  </a:cubicBezTo>
                  <a:cubicBezTo>
                    <a:pt x="394" y="285"/>
                    <a:pt x="396" y="284"/>
                    <a:pt x="397" y="284"/>
                  </a:cubicBezTo>
                  <a:cubicBezTo>
                    <a:pt x="397" y="284"/>
                    <a:pt x="397" y="284"/>
                    <a:pt x="397" y="285"/>
                  </a:cubicBezTo>
                  <a:cubicBezTo>
                    <a:pt x="397" y="285"/>
                    <a:pt x="398" y="285"/>
                    <a:pt x="399" y="285"/>
                  </a:cubicBezTo>
                  <a:cubicBezTo>
                    <a:pt x="399" y="285"/>
                    <a:pt x="399" y="285"/>
                    <a:pt x="399" y="285"/>
                  </a:cubicBezTo>
                  <a:cubicBezTo>
                    <a:pt x="399" y="286"/>
                    <a:pt x="400" y="286"/>
                    <a:pt x="400" y="286"/>
                  </a:cubicBezTo>
                  <a:cubicBezTo>
                    <a:pt x="400" y="287"/>
                    <a:pt x="400" y="287"/>
                    <a:pt x="400" y="288"/>
                  </a:cubicBezTo>
                  <a:cubicBezTo>
                    <a:pt x="400" y="289"/>
                    <a:pt x="401" y="291"/>
                    <a:pt x="401" y="293"/>
                  </a:cubicBezTo>
                  <a:cubicBezTo>
                    <a:pt x="401" y="294"/>
                    <a:pt x="401" y="294"/>
                    <a:pt x="400" y="295"/>
                  </a:cubicBezTo>
                  <a:cubicBezTo>
                    <a:pt x="400" y="295"/>
                    <a:pt x="400" y="295"/>
                    <a:pt x="400" y="295"/>
                  </a:cubicBezTo>
                  <a:cubicBezTo>
                    <a:pt x="400" y="296"/>
                    <a:pt x="399" y="297"/>
                    <a:pt x="398" y="298"/>
                  </a:cubicBezTo>
                  <a:cubicBezTo>
                    <a:pt x="398" y="298"/>
                    <a:pt x="398" y="298"/>
                    <a:pt x="398" y="298"/>
                  </a:cubicBezTo>
                  <a:cubicBezTo>
                    <a:pt x="397" y="299"/>
                    <a:pt x="396" y="300"/>
                    <a:pt x="396" y="301"/>
                  </a:cubicBezTo>
                  <a:cubicBezTo>
                    <a:pt x="396" y="301"/>
                    <a:pt x="396" y="301"/>
                    <a:pt x="396" y="301"/>
                  </a:cubicBezTo>
                  <a:cubicBezTo>
                    <a:pt x="395" y="302"/>
                    <a:pt x="395" y="303"/>
                    <a:pt x="394" y="304"/>
                  </a:cubicBezTo>
                  <a:cubicBezTo>
                    <a:pt x="394" y="304"/>
                    <a:pt x="394" y="304"/>
                    <a:pt x="394" y="304"/>
                  </a:cubicBezTo>
                  <a:cubicBezTo>
                    <a:pt x="394" y="304"/>
                    <a:pt x="394" y="304"/>
                    <a:pt x="395" y="305"/>
                  </a:cubicBezTo>
                  <a:cubicBezTo>
                    <a:pt x="394" y="305"/>
                    <a:pt x="394" y="306"/>
                    <a:pt x="393" y="306"/>
                  </a:cubicBezTo>
                  <a:cubicBezTo>
                    <a:pt x="393" y="308"/>
                    <a:pt x="391" y="309"/>
                    <a:pt x="391" y="311"/>
                  </a:cubicBezTo>
                  <a:cubicBezTo>
                    <a:pt x="391" y="311"/>
                    <a:pt x="391" y="311"/>
                    <a:pt x="391" y="311"/>
                  </a:cubicBezTo>
                  <a:cubicBezTo>
                    <a:pt x="391" y="311"/>
                    <a:pt x="391" y="311"/>
                    <a:pt x="391" y="311"/>
                  </a:cubicBezTo>
                  <a:cubicBezTo>
                    <a:pt x="391" y="313"/>
                    <a:pt x="392" y="314"/>
                    <a:pt x="393" y="315"/>
                  </a:cubicBezTo>
                  <a:cubicBezTo>
                    <a:pt x="393" y="315"/>
                    <a:pt x="393" y="315"/>
                    <a:pt x="393" y="315"/>
                  </a:cubicBezTo>
                  <a:cubicBezTo>
                    <a:pt x="394" y="315"/>
                    <a:pt x="394" y="316"/>
                    <a:pt x="395" y="316"/>
                  </a:cubicBezTo>
                  <a:cubicBezTo>
                    <a:pt x="395" y="316"/>
                    <a:pt x="395" y="316"/>
                    <a:pt x="395" y="316"/>
                  </a:cubicBezTo>
                  <a:cubicBezTo>
                    <a:pt x="395" y="317"/>
                    <a:pt x="395" y="317"/>
                    <a:pt x="396" y="317"/>
                  </a:cubicBezTo>
                  <a:cubicBezTo>
                    <a:pt x="397" y="318"/>
                    <a:pt x="398" y="318"/>
                    <a:pt x="399" y="320"/>
                  </a:cubicBezTo>
                  <a:cubicBezTo>
                    <a:pt x="400" y="320"/>
                    <a:pt x="400" y="320"/>
                    <a:pt x="401" y="321"/>
                  </a:cubicBezTo>
                  <a:cubicBezTo>
                    <a:pt x="401" y="321"/>
                    <a:pt x="401" y="321"/>
                    <a:pt x="401" y="321"/>
                  </a:cubicBezTo>
                  <a:cubicBezTo>
                    <a:pt x="401" y="323"/>
                    <a:pt x="403" y="323"/>
                    <a:pt x="402" y="324"/>
                  </a:cubicBezTo>
                  <a:cubicBezTo>
                    <a:pt x="402" y="324"/>
                    <a:pt x="402" y="324"/>
                    <a:pt x="402" y="325"/>
                  </a:cubicBezTo>
                  <a:cubicBezTo>
                    <a:pt x="401" y="326"/>
                    <a:pt x="400" y="327"/>
                    <a:pt x="401" y="329"/>
                  </a:cubicBezTo>
                  <a:cubicBezTo>
                    <a:pt x="401" y="329"/>
                    <a:pt x="401" y="329"/>
                    <a:pt x="401" y="329"/>
                  </a:cubicBezTo>
                  <a:cubicBezTo>
                    <a:pt x="402" y="329"/>
                    <a:pt x="403" y="328"/>
                    <a:pt x="403" y="328"/>
                  </a:cubicBezTo>
                  <a:cubicBezTo>
                    <a:pt x="403" y="329"/>
                    <a:pt x="404" y="329"/>
                    <a:pt x="405" y="330"/>
                  </a:cubicBezTo>
                  <a:cubicBezTo>
                    <a:pt x="406" y="330"/>
                    <a:pt x="410" y="330"/>
                    <a:pt x="411" y="329"/>
                  </a:cubicBezTo>
                  <a:cubicBezTo>
                    <a:pt x="414" y="327"/>
                    <a:pt x="412" y="326"/>
                    <a:pt x="412" y="323"/>
                  </a:cubicBezTo>
                  <a:cubicBezTo>
                    <a:pt x="417" y="322"/>
                    <a:pt x="415" y="319"/>
                    <a:pt x="414" y="316"/>
                  </a:cubicBezTo>
                  <a:cubicBezTo>
                    <a:pt x="414" y="315"/>
                    <a:pt x="414" y="314"/>
                    <a:pt x="414" y="313"/>
                  </a:cubicBezTo>
                  <a:cubicBezTo>
                    <a:pt x="414" y="313"/>
                    <a:pt x="414" y="313"/>
                    <a:pt x="414" y="313"/>
                  </a:cubicBezTo>
                  <a:cubicBezTo>
                    <a:pt x="414" y="312"/>
                    <a:pt x="415" y="311"/>
                    <a:pt x="416" y="310"/>
                  </a:cubicBezTo>
                  <a:cubicBezTo>
                    <a:pt x="419" y="309"/>
                    <a:pt x="421" y="309"/>
                    <a:pt x="419" y="305"/>
                  </a:cubicBezTo>
                  <a:cubicBezTo>
                    <a:pt x="418" y="303"/>
                    <a:pt x="416" y="301"/>
                    <a:pt x="415" y="299"/>
                  </a:cubicBezTo>
                  <a:cubicBezTo>
                    <a:pt x="413" y="293"/>
                    <a:pt x="414" y="287"/>
                    <a:pt x="414" y="281"/>
                  </a:cubicBezTo>
                  <a:cubicBezTo>
                    <a:pt x="414" y="281"/>
                    <a:pt x="415" y="281"/>
                    <a:pt x="415" y="281"/>
                  </a:cubicBezTo>
                  <a:cubicBezTo>
                    <a:pt x="417" y="280"/>
                    <a:pt x="419" y="279"/>
                    <a:pt x="421" y="279"/>
                  </a:cubicBezTo>
                  <a:cubicBezTo>
                    <a:pt x="423" y="278"/>
                    <a:pt x="425" y="279"/>
                    <a:pt x="427" y="280"/>
                  </a:cubicBezTo>
                  <a:cubicBezTo>
                    <a:pt x="429" y="280"/>
                    <a:pt x="431" y="280"/>
                    <a:pt x="433" y="280"/>
                  </a:cubicBezTo>
                  <a:cubicBezTo>
                    <a:pt x="435" y="281"/>
                    <a:pt x="436" y="283"/>
                    <a:pt x="438" y="283"/>
                  </a:cubicBezTo>
                  <a:cubicBezTo>
                    <a:pt x="440" y="282"/>
                    <a:pt x="442" y="282"/>
                    <a:pt x="444" y="281"/>
                  </a:cubicBezTo>
                  <a:cubicBezTo>
                    <a:pt x="445" y="281"/>
                    <a:pt x="446" y="281"/>
                    <a:pt x="447" y="280"/>
                  </a:cubicBezTo>
                  <a:cubicBezTo>
                    <a:pt x="448" y="280"/>
                    <a:pt x="447" y="280"/>
                    <a:pt x="448" y="279"/>
                  </a:cubicBezTo>
                  <a:cubicBezTo>
                    <a:pt x="449" y="278"/>
                    <a:pt x="450" y="278"/>
                    <a:pt x="451" y="277"/>
                  </a:cubicBezTo>
                  <a:cubicBezTo>
                    <a:pt x="452" y="277"/>
                    <a:pt x="453" y="275"/>
                    <a:pt x="453" y="274"/>
                  </a:cubicBezTo>
                  <a:cubicBezTo>
                    <a:pt x="453" y="274"/>
                    <a:pt x="454" y="274"/>
                    <a:pt x="454" y="273"/>
                  </a:cubicBezTo>
                  <a:cubicBezTo>
                    <a:pt x="454" y="273"/>
                    <a:pt x="454" y="273"/>
                    <a:pt x="454" y="273"/>
                  </a:cubicBezTo>
                  <a:cubicBezTo>
                    <a:pt x="458" y="272"/>
                    <a:pt x="460" y="270"/>
                    <a:pt x="463" y="268"/>
                  </a:cubicBezTo>
                  <a:cubicBezTo>
                    <a:pt x="464" y="267"/>
                    <a:pt x="466" y="267"/>
                    <a:pt x="467" y="265"/>
                  </a:cubicBezTo>
                  <a:cubicBezTo>
                    <a:pt x="467" y="265"/>
                    <a:pt x="467" y="265"/>
                    <a:pt x="467" y="265"/>
                  </a:cubicBezTo>
                  <a:cubicBezTo>
                    <a:pt x="468" y="264"/>
                    <a:pt x="469" y="264"/>
                    <a:pt x="470" y="263"/>
                  </a:cubicBezTo>
                  <a:cubicBezTo>
                    <a:pt x="472" y="262"/>
                    <a:pt x="472" y="261"/>
                    <a:pt x="474" y="261"/>
                  </a:cubicBezTo>
                  <a:cubicBezTo>
                    <a:pt x="476" y="260"/>
                    <a:pt x="482" y="260"/>
                    <a:pt x="484" y="260"/>
                  </a:cubicBezTo>
                  <a:cubicBezTo>
                    <a:pt x="487" y="261"/>
                    <a:pt x="490" y="262"/>
                    <a:pt x="493" y="263"/>
                  </a:cubicBezTo>
                  <a:cubicBezTo>
                    <a:pt x="495" y="263"/>
                    <a:pt x="496" y="262"/>
                    <a:pt x="498" y="262"/>
                  </a:cubicBezTo>
                  <a:cubicBezTo>
                    <a:pt x="500" y="261"/>
                    <a:pt x="502" y="262"/>
                    <a:pt x="504" y="262"/>
                  </a:cubicBezTo>
                  <a:cubicBezTo>
                    <a:pt x="510" y="261"/>
                    <a:pt x="516" y="257"/>
                    <a:pt x="520" y="254"/>
                  </a:cubicBezTo>
                  <a:cubicBezTo>
                    <a:pt x="526" y="251"/>
                    <a:pt x="531" y="248"/>
                    <a:pt x="536" y="243"/>
                  </a:cubicBezTo>
                  <a:cubicBezTo>
                    <a:pt x="538" y="240"/>
                    <a:pt x="543" y="237"/>
                    <a:pt x="544" y="235"/>
                  </a:cubicBezTo>
                  <a:cubicBezTo>
                    <a:pt x="544" y="235"/>
                    <a:pt x="544" y="235"/>
                    <a:pt x="544" y="234"/>
                  </a:cubicBezTo>
                  <a:cubicBezTo>
                    <a:pt x="544" y="234"/>
                    <a:pt x="545" y="233"/>
                    <a:pt x="545" y="233"/>
                  </a:cubicBezTo>
                  <a:cubicBezTo>
                    <a:pt x="549" y="229"/>
                    <a:pt x="556" y="224"/>
                    <a:pt x="561" y="223"/>
                  </a:cubicBezTo>
                  <a:cubicBezTo>
                    <a:pt x="569" y="220"/>
                    <a:pt x="577" y="217"/>
                    <a:pt x="585" y="213"/>
                  </a:cubicBezTo>
                  <a:cubicBezTo>
                    <a:pt x="588" y="212"/>
                    <a:pt x="590" y="211"/>
                    <a:pt x="592" y="209"/>
                  </a:cubicBezTo>
                  <a:cubicBezTo>
                    <a:pt x="594" y="208"/>
                    <a:pt x="596" y="207"/>
                    <a:pt x="596" y="206"/>
                  </a:cubicBezTo>
                  <a:cubicBezTo>
                    <a:pt x="598" y="205"/>
                    <a:pt x="600" y="204"/>
                    <a:pt x="601" y="202"/>
                  </a:cubicBezTo>
                  <a:cubicBezTo>
                    <a:pt x="602" y="201"/>
                    <a:pt x="602" y="199"/>
                    <a:pt x="603" y="198"/>
                  </a:cubicBezTo>
                  <a:cubicBezTo>
                    <a:pt x="603" y="197"/>
                    <a:pt x="604" y="196"/>
                    <a:pt x="605" y="196"/>
                  </a:cubicBezTo>
                  <a:cubicBezTo>
                    <a:pt x="606" y="195"/>
                    <a:pt x="606" y="195"/>
                    <a:pt x="607" y="195"/>
                  </a:cubicBezTo>
                  <a:cubicBezTo>
                    <a:pt x="609" y="195"/>
                    <a:pt x="610" y="195"/>
                    <a:pt x="612" y="196"/>
                  </a:cubicBezTo>
                  <a:cubicBezTo>
                    <a:pt x="613" y="196"/>
                    <a:pt x="614" y="197"/>
                    <a:pt x="614" y="199"/>
                  </a:cubicBezTo>
                  <a:cubicBezTo>
                    <a:pt x="614" y="199"/>
                    <a:pt x="615" y="200"/>
                    <a:pt x="615" y="201"/>
                  </a:cubicBezTo>
                  <a:cubicBezTo>
                    <a:pt x="615" y="201"/>
                    <a:pt x="615" y="201"/>
                    <a:pt x="615" y="201"/>
                  </a:cubicBezTo>
                  <a:cubicBezTo>
                    <a:pt x="616" y="202"/>
                    <a:pt x="615" y="201"/>
                    <a:pt x="616" y="201"/>
                  </a:cubicBezTo>
                  <a:cubicBezTo>
                    <a:pt x="617" y="201"/>
                    <a:pt x="617" y="200"/>
                    <a:pt x="618" y="200"/>
                  </a:cubicBezTo>
                  <a:cubicBezTo>
                    <a:pt x="619" y="199"/>
                    <a:pt x="620" y="197"/>
                    <a:pt x="621" y="195"/>
                  </a:cubicBezTo>
                  <a:cubicBezTo>
                    <a:pt x="622" y="194"/>
                    <a:pt x="624" y="192"/>
                    <a:pt x="624" y="189"/>
                  </a:cubicBezTo>
                  <a:cubicBezTo>
                    <a:pt x="624" y="188"/>
                    <a:pt x="625" y="186"/>
                    <a:pt x="626" y="185"/>
                  </a:cubicBezTo>
                  <a:cubicBezTo>
                    <a:pt x="627" y="184"/>
                    <a:pt x="628" y="183"/>
                    <a:pt x="629" y="184"/>
                  </a:cubicBezTo>
                  <a:cubicBezTo>
                    <a:pt x="630" y="184"/>
                    <a:pt x="630" y="185"/>
                    <a:pt x="631" y="185"/>
                  </a:cubicBezTo>
                  <a:cubicBezTo>
                    <a:pt x="632" y="185"/>
                    <a:pt x="633" y="184"/>
                    <a:pt x="635" y="184"/>
                  </a:cubicBezTo>
                  <a:cubicBezTo>
                    <a:pt x="636" y="183"/>
                    <a:pt x="638" y="183"/>
                    <a:pt x="639" y="182"/>
                  </a:cubicBezTo>
                  <a:cubicBezTo>
                    <a:pt x="640" y="181"/>
                    <a:pt x="641" y="180"/>
                    <a:pt x="641" y="180"/>
                  </a:cubicBezTo>
                  <a:cubicBezTo>
                    <a:pt x="642" y="180"/>
                    <a:pt x="643" y="180"/>
                    <a:pt x="643" y="179"/>
                  </a:cubicBezTo>
                  <a:cubicBezTo>
                    <a:pt x="644" y="179"/>
                    <a:pt x="644" y="179"/>
                    <a:pt x="644" y="178"/>
                  </a:cubicBezTo>
                  <a:cubicBezTo>
                    <a:pt x="645" y="178"/>
                    <a:pt x="646" y="179"/>
                    <a:pt x="647" y="179"/>
                  </a:cubicBezTo>
                  <a:cubicBezTo>
                    <a:pt x="648" y="179"/>
                    <a:pt x="650" y="180"/>
                    <a:pt x="651" y="181"/>
                  </a:cubicBezTo>
                  <a:cubicBezTo>
                    <a:pt x="652" y="181"/>
                    <a:pt x="654" y="180"/>
                    <a:pt x="655" y="179"/>
                  </a:cubicBezTo>
                  <a:cubicBezTo>
                    <a:pt x="658" y="179"/>
                    <a:pt x="660" y="178"/>
                    <a:pt x="662" y="177"/>
                  </a:cubicBezTo>
                  <a:cubicBezTo>
                    <a:pt x="664" y="176"/>
                    <a:pt x="665" y="176"/>
                    <a:pt x="666" y="175"/>
                  </a:cubicBezTo>
                  <a:cubicBezTo>
                    <a:pt x="667" y="174"/>
                    <a:pt x="666" y="172"/>
                    <a:pt x="667" y="171"/>
                  </a:cubicBezTo>
                  <a:cubicBezTo>
                    <a:pt x="669" y="170"/>
                    <a:pt x="672" y="170"/>
                    <a:pt x="674" y="170"/>
                  </a:cubicBezTo>
                  <a:cubicBezTo>
                    <a:pt x="677" y="169"/>
                    <a:pt x="679" y="170"/>
                    <a:pt x="681" y="173"/>
                  </a:cubicBezTo>
                  <a:cubicBezTo>
                    <a:pt x="681" y="174"/>
                    <a:pt x="682" y="175"/>
                    <a:pt x="681" y="176"/>
                  </a:cubicBezTo>
                  <a:cubicBezTo>
                    <a:pt x="681" y="178"/>
                    <a:pt x="680" y="177"/>
                    <a:pt x="679" y="178"/>
                  </a:cubicBezTo>
                  <a:cubicBezTo>
                    <a:pt x="680" y="180"/>
                    <a:pt x="682" y="182"/>
                    <a:pt x="684" y="180"/>
                  </a:cubicBezTo>
                  <a:cubicBezTo>
                    <a:pt x="685" y="180"/>
                    <a:pt x="685" y="179"/>
                    <a:pt x="685" y="178"/>
                  </a:cubicBezTo>
                  <a:cubicBezTo>
                    <a:pt x="685" y="177"/>
                    <a:pt x="686" y="176"/>
                    <a:pt x="687" y="175"/>
                  </a:cubicBezTo>
                  <a:cubicBezTo>
                    <a:pt x="687" y="174"/>
                    <a:pt x="688" y="174"/>
                    <a:pt x="689" y="173"/>
                  </a:cubicBezTo>
                  <a:cubicBezTo>
                    <a:pt x="689" y="172"/>
                    <a:pt x="688" y="171"/>
                    <a:pt x="689" y="170"/>
                  </a:cubicBezTo>
                  <a:cubicBezTo>
                    <a:pt x="690" y="168"/>
                    <a:pt x="693" y="168"/>
                    <a:pt x="694" y="167"/>
                  </a:cubicBezTo>
                  <a:cubicBezTo>
                    <a:pt x="693" y="165"/>
                    <a:pt x="694" y="163"/>
                    <a:pt x="691" y="161"/>
                  </a:cubicBezTo>
                  <a:close/>
                  <a:moveTo>
                    <a:pt x="289" y="235"/>
                  </a:moveTo>
                  <a:cubicBezTo>
                    <a:pt x="289" y="237"/>
                    <a:pt x="290" y="237"/>
                    <a:pt x="290" y="238"/>
                  </a:cubicBezTo>
                  <a:cubicBezTo>
                    <a:pt x="290" y="240"/>
                    <a:pt x="289" y="240"/>
                    <a:pt x="289" y="241"/>
                  </a:cubicBezTo>
                  <a:cubicBezTo>
                    <a:pt x="288" y="241"/>
                    <a:pt x="287" y="241"/>
                    <a:pt x="287" y="240"/>
                  </a:cubicBezTo>
                  <a:cubicBezTo>
                    <a:pt x="286" y="240"/>
                    <a:pt x="286" y="240"/>
                    <a:pt x="285" y="240"/>
                  </a:cubicBezTo>
                  <a:cubicBezTo>
                    <a:pt x="284" y="240"/>
                    <a:pt x="284" y="240"/>
                    <a:pt x="284" y="239"/>
                  </a:cubicBezTo>
                  <a:cubicBezTo>
                    <a:pt x="284" y="239"/>
                    <a:pt x="283" y="239"/>
                    <a:pt x="283" y="239"/>
                  </a:cubicBezTo>
                  <a:cubicBezTo>
                    <a:pt x="282" y="237"/>
                    <a:pt x="280" y="237"/>
                    <a:pt x="278" y="236"/>
                  </a:cubicBezTo>
                  <a:cubicBezTo>
                    <a:pt x="277" y="234"/>
                    <a:pt x="275" y="234"/>
                    <a:pt x="275" y="232"/>
                  </a:cubicBezTo>
                  <a:cubicBezTo>
                    <a:pt x="274" y="232"/>
                    <a:pt x="272" y="232"/>
                    <a:pt x="272" y="231"/>
                  </a:cubicBezTo>
                  <a:cubicBezTo>
                    <a:pt x="272" y="224"/>
                    <a:pt x="272" y="224"/>
                    <a:pt x="272" y="224"/>
                  </a:cubicBezTo>
                  <a:cubicBezTo>
                    <a:pt x="272" y="223"/>
                    <a:pt x="275" y="224"/>
                    <a:pt x="274" y="222"/>
                  </a:cubicBezTo>
                  <a:cubicBezTo>
                    <a:pt x="274" y="220"/>
                    <a:pt x="275" y="220"/>
                    <a:pt x="275" y="219"/>
                  </a:cubicBezTo>
                  <a:cubicBezTo>
                    <a:pt x="274" y="216"/>
                    <a:pt x="271" y="215"/>
                    <a:pt x="272" y="211"/>
                  </a:cubicBezTo>
                  <a:cubicBezTo>
                    <a:pt x="273" y="211"/>
                    <a:pt x="273" y="211"/>
                    <a:pt x="273" y="211"/>
                  </a:cubicBezTo>
                  <a:cubicBezTo>
                    <a:pt x="274" y="211"/>
                    <a:pt x="274" y="212"/>
                    <a:pt x="275" y="213"/>
                  </a:cubicBezTo>
                  <a:cubicBezTo>
                    <a:pt x="275" y="214"/>
                    <a:pt x="276" y="214"/>
                    <a:pt x="276" y="215"/>
                  </a:cubicBezTo>
                  <a:cubicBezTo>
                    <a:pt x="278" y="215"/>
                    <a:pt x="279" y="216"/>
                    <a:pt x="280" y="218"/>
                  </a:cubicBezTo>
                  <a:cubicBezTo>
                    <a:pt x="280" y="220"/>
                    <a:pt x="279" y="221"/>
                    <a:pt x="279" y="222"/>
                  </a:cubicBezTo>
                  <a:cubicBezTo>
                    <a:pt x="279" y="223"/>
                    <a:pt x="280" y="224"/>
                    <a:pt x="280" y="224"/>
                  </a:cubicBezTo>
                  <a:cubicBezTo>
                    <a:pt x="282" y="225"/>
                    <a:pt x="282" y="227"/>
                    <a:pt x="284" y="227"/>
                  </a:cubicBezTo>
                  <a:cubicBezTo>
                    <a:pt x="285" y="225"/>
                    <a:pt x="284" y="223"/>
                    <a:pt x="285" y="223"/>
                  </a:cubicBezTo>
                  <a:cubicBezTo>
                    <a:pt x="288" y="223"/>
                    <a:pt x="288" y="226"/>
                    <a:pt x="289" y="227"/>
                  </a:cubicBezTo>
                  <a:cubicBezTo>
                    <a:pt x="289" y="227"/>
                    <a:pt x="289" y="227"/>
                    <a:pt x="289" y="227"/>
                  </a:cubicBezTo>
                  <a:cubicBezTo>
                    <a:pt x="290" y="228"/>
                    <a:pt x="290" y="228"/>
                    <a:pt x="290" y="229"/>
                  </a:cubicBezTo>
                  <a:cubicBezTo>
                    <a:pt x="291" y="229"/>
                    <a:pt x="291" y="229"/>
                    <a:pt x="291" y="230"/>
                  </a:cubicBezTo>
                  <a:cubicBezTo>
                    <a:pt x="292" y="233"/>
                    <a:pt x="290" y="233"/>
                    <a:pt x="289" y="235"/>
                  </a:cubicBezTo>
                  <a:close/>
                  <a:moveTo>
                    <a:pt x="619" y="124"/>
                  </a:moveTo>
                  <a:cubicBezTo>
                    <a:pt x="619" y="126"/>
                    <a:pt x="618" y="131"/>
                    <a:pt x="622" y="130"/>
                  </a:cubicBezTo>
                  <a:cubicBezTo>
                    <a:pt x="624" y="130"/>
                    <a:pt x="625" y="129"/>
                    <a:pt x="626" y="130"/>
                  </a:cubicBezTo>
                  <a:cubicBezTo>
                    <a:pt x="628" y="132"/>
                    <a:pt x="627" y="132"/>
                    <a:pt x="626" y="134"/>
                  </a:cubicBezTo>
                  <a:cubicBezTo>
                    <a:pt x="625" y="135"/>
                    <a:pt x="625" y="137"/>
                    <a:pt x="625" y="138"/>
                  </a:cubicBezTo>
                  <a:cubicBezTo>
                    <a:pt x="624" y="140"/>
                    <a:pt x="624" y="141"/>
                    <a:pt x="622" y="142"/>
                  </a:cubicBezTo>
                  <a:cubicBezTo>
                    <a:pt x="622" y="143"/>
                    <a:pt x="621" y="143"/>
                    <a:pt x="620" y="144"/>
                  </a:cubicBezTo>
                  <a:cubicBezTo>
                    <a:pt x="619" y="144"/>
                    <a:pt x="618" y="144"/>
                    <a:pt x="618" y="145"/>
                  </a:cubicBezTo>
                  <a:cubicBezTo>
                    <a:pt x="616" y="145"/>
                    <a:pt x="615" y="145"/>
                    <a:pt x="614" y="145"/>
                  </a:cubicBezTo>
                  <a:cubicBezTo>
                    <a:pt x="614" y="145"/>
                    <a:pt x="613" y="145"/>
                    <a:pt x="613" y="145"/>
                  </a:cubicBezTo>
                  <a:cubicBezTo>
                    <a:pt x="611" y="146"/>
                    <a:pt x="610" y="147"/>
                    <a:pt x="608" y="148"/>
                  </a:cubicBezTo>
                  <a:cubicBezTo>
                    <a:pt x="608" y="148"/>
                    <a:pt x="608" y="148"/>
                    <a:pt x="607" y="148"/>
                  </a:cubicBezTo>
                  <a:cubicBezTo>
                    <a:pt x="607" y="148"/>
                    <a:pt x="607" y="148"/>
                    <a:pt x="607" y="148"/>
                  </a:cubicBezTo>
                  <a:cubicBezTo>
                    <a:pt x="606" y="148"/>
                    <a:pt x="605" y="147"/>
                    <a:pt x="605" y="147"/>
                  </a:cubicBezTo>
                  <a:cubicBezTo>
                    <a:pt x="604" y="147"/>
                    <a:pt x="603" y="147"/>
                    <a:pt x="602" y="147"/>
                  </a:cubicBezTo>
                  <a:cubicBezTo>
                    <a:pt x="602" y="147"/>
                    <a:pt x="602" y="147"/>
                    <a:pt x="601" y="146"/>
                  </a:cubicBezTo>
                  <a:cubicBezTo>
                    <a:pt x="601" y="146"/>
                    <a:pt x="601" y="146"/>
                    <a:pt x="600" y="146"/>
                  </a:cubicBezTo>
                  <a:cubicBezTo>
                    <a:pt x="599" y="146"/>
                    <a:pt x="598" y="146"/>
                    <a:pt x="597" y="146"/>
                  </a:cubicBezTo>
                  <a:cubicBezTo>
                    <a:pt x="595" y="146"/>
                    <a:pt x="593" y="145"/>
                    <a:pt x="591" y="146"/>
                  </a:cubicBezTo>
                  <a:cubicBezTo>
                    <a:pt x="590" y="147"/>
                    <a:pt x="590" y="147"/>
                    <a:pt x="589" y="146"/>
                  </a:cubicBezTo>
                  <a:cubicBezTo>
                    <a:pt x="589" y="146"/>
                    <a:pt x="588" y="145"/>
                    <a:pt x="588" y="144"/>
                  </a:cubicBezTo>
                  <a:cubicBezTo>
                    <a:pt x="588" y="143"/>
                    <a:pt x="589" y="140"/>
                    <a:pt x="590" y="139"/>
                  </a:cubicBezTo>
                  <a:cubicBezTo>
                    <a:pt x="590" y="137"/>
                    <a:pt x="590" y="136"/>
                    <a:pt x="590" y="134"/>
                  </a:cubicBezTo>
                  <a:cubicBezTo>
                    <a:pt x="590" y="134"/>
                    <a:pt x="590" y="132"/>
                    <a:pt x="590" y="132"/>
                  </a:cubicBezTo>
                  <a:cubicBezTo>
                    <a:pt x="590" y="131"/>
                    <a:pt x="591" y="131"/>
                    <a:pt x="591" y="130"/>
                  </a:cubicBezTo>
                  <a:cubicBezTo>
                    <a:pt x="592" y="129"/>
                    <a:pt x="592" y="128"/>
                    <a:pt x="593" y="128"/>
                  </a:cubicBezTo>
                  <a:cubicBezTo>
                    <a:pt x="594" y="127"/>
                    <a:pt x="596" y="127"/>
                    <a:pt x="597" y="126"/>
                  </a:cubicBezTo>
                  <a:cubicBezTo>
                    <a:pt x="599" y="126"/>
                    <a:pt x="601" y="125"/>
                    <a:pt x="603" y="125"/>
                  </a:cubicBezTo>
                  <a:cubicBezTo>
                    <a:pt x="606" y="125"/>
                    <a:pt x="612" y="124"/>
                    <a:pt x="611" y="120"/>
                  </a:cubicBezTo>
                  <a:cubicBezTo>
                    <a:pt x="611" y="120"/>
                    <a:pt x="611" y="119"/>
                    <a:pt x="611" y="119"/>
                  </a:cubicBezTo>
                  <a:cubicBezTo>
                    <a:pt x="610" y="119"/>
                    <a:pt x="608" y="118"/>
                    <a:pt x="607" y="117"/>
                  </a:cubicBezTo>
                  <a:cubicBezTo>
                    <a:pt x="606" y="117"/>
                    <a:pt x="605" y="117"/>
                    <a:pt x="606" y="116"/>
                  </a:cubicBezTo>
                  <a:cubicBezTo>
                    <a:pt x="606" y="115"/>
                    <a:pt x="606" y="114"/>
                    <a:pt x="607" y="114"/>
                  </a:cubicBezTo>
                  <a:cubicBezTo>
                    <a:pt x="607" y="114"/>
                    <a:pt x="607" y="114"/>
                    <a:pt x="607" y="114"/>
                  </a:cubicBezTo>
                  <a:cubicBezTo>
                    <a:pt x="609" y="113"/>
                    <a:pt x="611" y="113"/>
                    <a:pt x="613" y="112"/>
                  </a:cubicBezTo>
                  <a:cubicBezTo>
                    <a:pt x="613" y="112"/>
                    <a:pt x="615" y="111"/>
                    <a:pt x="615" y="111"/>
                  </a:cubicBezTo>
                  <a:cubicBezTo>
                    <a:pt x="616" y="110"/>
                    <a:pt x="616" y="110"/>
                    <a:pt x="617" y="109"/>
                  </a:cubicBezTo>
                  <a:cubicBezTo>
                    <a:pt x="616" y="109"/>
                    <a:pt x="616" y="109"/>
                    <a:pt x="616" y="109"/>
                  </a:cubicBezTo>
                  <a:cubicBezTo>
                    <a:pt x="617" y="108"/>
                    <a:pt x="617" y="108"/>
                    <a:pt x="618" y="108"/>
                  </a:cubicBezTo>
                  <a:cubicBezTo>
                    <a:pt x="618" y="108"/>
                    <a:pt x="619" y="107"/>
                    <a:pt x="620" y="107"/>
                  </a:cubicBezTo>
                  <a:cubicBezTo>
                    <a:pt x="620" y="107"/>
                    <a:pt x="620" y="107"/>
                    <a:pt x="620" y="107"/>
                  </a:cubicBezTo>
                  <a:cubicBezTo>
                    <a:pt x="621" y="107"/>
                    <a:pt x="622" y="107"/>
                    <a:pt x="623" y="107"/>
                  </a:cubicBezTo>
                  <a:cubicBezTo>
                    <a:pt x="624" y="107"/>
                    <a:pt x="626" y="107"/>
                    <a:pt x="627" y="107"/>
                  </a:cubicBezTo>
                  <a:cubicBezTo>
                    <a:pt x="627" y="107"/>
                    <a:pt x="627" y="108"/>
                    <a:pt x="627" y="108"/>
                  </a:cubicBezTo>
                  <a:cubicBezTo>
                    <a:pt x="625" y="111"/>
                    <a:pt x="624" y="114"/>
                    <a:pt x="621" y="116"/>
                  </a:cubicBezTo>
                  <a:cubicBezTo>
                    <a:pt x="620" y="118"/>
                    <a:pt x="618" y="118"/>
                    <a:pt x="618" y="120"/>
                  </a:cubicBezTo>
                  <a:cubicBezTo>
                    <a:pt x="618" y="122"/>
                    <a:pt x="619" y="122"/>
                    <a:pt x="619" y="124"/>
                  </a:cubicBezTo>
                  <a:close/>
                  <a:moveTo>
                    <a:pt x="109" y="374"/>
                  </a:moveTo>
                  <a:cubicBezTo>
                    <a:pt x="109" y="374"/>
                    <a:pt x="109" y="375"/>
                    <a:pt x="109" y="376"/>
                  </a:cubicBezTo>
                  <a:cubicBezTo>
                    <a:pt x="110" y="377"/>
                    <a:pt x="111" y="377"/>
                    <a:pt x="111" y="375"/>
                  </a:cubicBezTo>
                  <a:cubicBezTo>
                    <a:pt x="112" y="375"/>
                    <a:pt x="114" y="375"/>
                    <a:pt x="114" y="373"/>
                  </a:cubicBezTo>
                  <a:cubicBezTo>
                    <a:pt x="112" y="373"/>
                    <a:pt x="111" y="374"/>
                    <a:pt x="109" y="374"/>
                  </a:cubicBezTo>
                  <a:close/>
                  <a:moveTo>
                    <a:pt x="174" y="380"/>
                  </a:moveTo>
                  <a:cubicBezTo>
                    <a:pt x="174" y="380"/>
                    <a:pt x="174" y="379"/>
                    <a:pt x="174" y="379"/>
                  </a:cubicBezTo>
                  <a:cubicBezTo>
                    <a:pt x="173" y="379"/>
                    <a:pt x="172" y="379"/>
                    <a:pt x="172" y="379"/>
                  </a:cubicBezTo>
                  <a:cubicBezTo>
                    <a:pt x="172" y="379"/>
                    <a:pt x="172" y="379"/>
                    <a:pt x="172" y="379"/>
                  </a:cubicBezTo>
                  <a:cubicBezTo>
                    <a:pt x="172" y="380"/>
                    <a:pt x="170" y="381"/>
                    <a:pt x="172" y="382"/>
                  </a:cubicBezTo>
                  <a:cubicBezTo>
                    <a:pt x="172" y="382"/>
                    <a:pt x="175" y="382"/>
                    <a:pt x="174" y="380"/>
                  </a:cubicBezTo>
                  <a:cubicBezTo>
                    <a:pt x="174" y="380"/>
                    <a:pt x="174" y="380"/>
                    <a:pt x="174" y="38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37">
              <a:extLst>
                <a:ext uri="{FF2B5EF4-FFF2-40B4-BE49-F238E27FC236}">
                  <a16:creationId xmlns:a16="http://schemas.microsoft.com/office/drawing/2014/main" id="{14BE7F23-11D3-4C06-8113-BCC714583689}"/>
                </a:ext>
              </a:extLst>
            </p:cNvPr>
            <p:cNvSpPr>
              <a:spLocks/>
            </p:cNvSpPr>
            <p:nvPr/>
          </p:nvSpPr>
          <p:spPr bwMode="auto">
            <a:xfrm>
              <a:off x="7080542" y="4434190"/>
              <a:ext cx="538163" cy="347663"/>
            </a:xfrm>
            <a:custGeom>
              <a:avLst/>
              <a:gdLst>
                <a:gd name="T0" fmla="*/ 128 w 139"/>
                <a:gd name="T1" fmla="*/ 46 h 90"/>
                <a:gd name="T2" fmla="*/ 120 w 139"/>
                <a:gd name="T3" fmla="*/ 38 h 90"/>
                <a:gd name="T4" fmla="*/ 112 w 139"/>
                <a:gd name="T5" fmla="*/ 27 h 90"/>
                <a:gd name="T6" fmla="*/ 111 w 139"/>
                <a:gd name="T7" fmla="*/ 15 h 90"/>
                <a:gd name="T8" fmla="*/ 108 w 139"/>
                <a:gd name="T9" fmla="*/ 12 h 90"/>
                <a:gd name="T10" fmla="*/ 106 w 139"/>
                <a:gd name="T11" fmla="*/ 10 h 90"/>
                <a:gd name="T12" fmla="*/ 106 w 139"/>
                <a:gd name="T13" fmla="*/ 9 h 90"/>
                <a:gd name="T14" fmla="*/ 102 w 139"/>
                <a:gd name="T15" fmla="*/ 8 h 90"/>
                <a:gd name="T16" fmla="*/ 90 w 139"/>
                <a:gd name="T17" fmla="*/ 3 h 90"/>
                <a:gd name="T18" fmla="*/ 87 w 139"/>
                <a:gd name="T19" fmla="*/ 2 h 90"/>
                <a:gd name="T20" fmla="*/ 87 w 139"/>
                <a:gd name="T21" fmla="*/ 1 h 90"/>
                <a:gd name="T22" fmla="*/ 86 w 139"/>
                <a:gd name="T23" fmla="*/ 1 h 90"/>
                <a:gd name="T24" fmla="*/ 85 w 139"/>
                <a:gd name="T25" fmla="*/ 0 h 90"/>
                <a:gd name="T26" fmla="*/ 84 w 139"/>
                <a:gd name="T27" fmla="*/ 0 h 90"/>
                <a:gd name="T28" fmla="*/ 82 w 139"/>
                <a:gd name="T29" fmla="*/ 3 h 90"/>
                <a:gd name="T30" fmla="*/ 82 w 139"/>
                <a:gd name="T31" fmla="*/ 3 h 90"/>
                <a:gd name="T32" fmla="*/ 85 w 139"/>
                <a:gd name="T33" fmla="*/ 3 h 90"/>
                <a:gd name="T34" fmla="*/ 84 w 139"/>
                <a:gd name="T35" fmla="*/ 6 h 90"/>
                <a:gd name="T36" fmla="*/ 62 w 139"/>
                <a:gd name="T37" fmla="*/ 9 h 90"/>
                <a:gd name="T38" fmla="*/ 47 w 139"/>
                <a:gd name="T39" fmla="*/ 14 h 90"/>
                <a:gd name="T40" fmla="*/ 34 w 139"/>
                <a:gd name="T41" fmla="*/ 13 h 90"/>
                <a:gd name="T42" fmla="*/ 35 w 139"/>
                <a:gd name="T43" fmla="*/ 20 h 90"/>
                <a:gd name="T44" fmla="*/ 27 w 139"/>
                <a:gd name="T45" fmla="*/ 27 h 90"/>
                <a:gd name="T46" fmla="*/ 18 w 139"/>
                <a:gd name="T47" fmla="*/ 42 h 90"/>
                <a:gd name="T48" fmla="*/ 6 w 139"/>
                <a:gd name="T49" fmla="*/ 58 h 90"/>
                <a:gd name="T50" fmla="*/ 1 w 139"/>
                <a:gd name="T51" fmla="*/ 69 h 90"/>
                <a:gd name="T52" fmla="*/ 14 w 139"/>
                <a:gd name="T53" fmla="*/ 62 h 90"/>
                <a:gd name="T54" fmla="*/ 28 w 139"/>
                <a:gd name="T55" fmla="*/ 72 h 90"/>
                <a:gd name="T56" fmla="*/ 33 w 139"/>
                <a:gd name="T57" fmla="*/ 79 h 90"/>
                <a:gd name="T58" fmla="*/ 34 w 139"/>
                <a:gd name="T59" fmla="*/ 81 h 90"/>
                <a:gd name="T60" fmla="*/ 34 w 139"/>
                <a:gd name="T61" fmla="*/ 83 h 90"/>
                <a:gd name="T62" fmla="*/ 50 w 139"/>
                <a:gd name="T63" fmla="*/ 79 h 90"/>
                <a:gd name="T64" fmla="*/ 61 w 139"/>
                <a:gd name="T65" fmla="*/ 76 h 90"/>
                <a:gd name="T66" fmla="*/ 64 w 139"/>
                <a:gd name="T67" fmla="*/ 73 h 90"/>
                <a:gd name="T68" fmla="*/ 66 w 139"/>
                <a:gd name="T69" fmla="*/ 67 h 90"/>
                <a:gd name="T70" fmla="*/ 79 w 139"/>
                <a:gd name="T71" fmla="*/ 67 h 90"/>
                <a:gd name="T72" fmla="*/ 79 w 139"/>
                <a:gd name="T73" fmla="*/ 68 h 90"/>
                <a:gd name="T74" fmla="*/ 89 w 139"/>
                <a:gd name="T75" fmla="*/ 79 h 90"/>
                <a:gd name="T76" fmla="*/ 98 w 139"/>
                <a:gd name="T77" fmla="*/ 74 h 90"/>
                <a:gd name="T78" fmla="*/ 99 w 139"/>
                <a:gd name="T79" fmla="*/ 73 h 90"/>
                <a:gd name="T80" fmla="*/ 102 w 139"/>
                <a:gd name="T81" fmla="*/ 67 h 90"/>
                <a:gd name="T82" fmla="*/ 102 w 139"/>
                <a:gd name="T83" fmla="*/ 60 h 90"/>
                <a:gd name="T84" fmla="*/ 106 w 139"/>
                <a:gd name="T85" fmla="*/ 58 h 90"/>
                <a:gd name="T86" fmla="*/ 108 w 139"/>
                <a:gd name="T87" fmla="*/ 59 h 90"/>
                <a:gd name="T88" fmla="*/ 111 w 139"/>
                <a:gd name="T89" fmla="*/ 65 h 90"/>
                <a:gd name="T90" fmla="*/ 113 w 139"/>
                <a:gd name="T91" fmla="*/ 66 h 90"/>
                <a:gd name="T92" fmla="*/ 118 w 139"/>
                <a:gd name="T93" fmla="*/ 67 h 90"/>
                <a:gd name="T94" fmla="*/ 121 w 139"/>
                <a:gd name="T95" fmla="*/ 66 h 90"/>
                <a:gd name="T96" fmla="*/ 127 w 139"/>
                <a:gd name="T97" fmla="*/ 71 h 90"/>
                <a:gd name="T98" fmla="*/ 127 w 139"/>
                <a:gd name="T99" fmla="*/ 65 h 90"/>
                <a:gd name="T100" fmla="*/ 125 w 139"/>
                <a:gd name="T101" fmla="*/ 63 h 90"/>
                <a:gd name="T102" fmla="*/ 125 w 139"/>
                <a:gd name="T103" fmla="*/ 60 h 90"/>
                <a:gd name="T104" fmla="*/ 126 w 139"/>
                <a:gd name="T105" fmla="*/ 57 h 90"/>
                <a:gd name="T106" fmla="*/ 127 w 139"/>
                <a:gd name="T107" fmla="*/ 56 h 90"/>
                <a:gd name="T108" fmla="*/ 137 w 139"/>
                <a:gd name="T109" fmla="*/ 57 h 90"/>
                <a:gd name="T110" fmla="*/ 137 w 139"/>
                <a:gd name="T111"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 h="90">
                  <a:moveTo>
                    <a:pt x="139" y="43"/>
                  </a:moveTo>
                  <a:cubicBezTo>
                    <a:pt x="139" y="42"/>
                    <a:pt x="138" y="41"/>
                    <a:pt x="138" y="40"/>
                  </a:cubicBezTo>
                  <a:cubicBezTo>
                    <a:pt x="137" y="41"/>
                    <a:pt x="136" y="41"/>
                    <a:pt x="136" y="42"/>
                  </a:cubicBezTo>
                  <a:cubicBezTo>
                    <a:pt x="137" y="45"/>
                    <a:pt x="134" y="43"/>
                    <a:pt x="135" y="45"/>
                  </a:cubicBezTo>
                  <a:cubicBezTo>
                    <a:pt x="132" y="45"/>
                    <a:pt x="132" y="47"/>
                    <a:pt x="129" y="47"/>
                  </a:cubicBezTo>
                  <a:cubicBezTo>
                    <a:pt x="129" y="47"/>
                    <a:pt x="128" y="46"/>
                    <a:pt x="128" y="46"/>
                  </a:cubicBezTo>
                  <a:cubicBezTo>
                    <a:pt x="128" y="45"/>
                    <a:pt x="127" y="45"/>
                    <a:pt x="126" y="45"/>
                  </a:cubicBezTo>
                  <a:cubicBezTo>
                    <a:pt x="126" y="44"/>
                    <a:pt x="125" y="45"/>
                    <a:pt x="125" y="44"/>
                  </a:cubicBezTo>
                  <a:cubicBezTo>
                    <a:pt x="123" y="43"/>
                    <a:pt x="123" y="42"/>
                    <a:pt x="121" y="42"/>
                  </a:cubicBezTo>
                  <a:cubicBezTo>
                    <a:pt x="121" y="39"/>
                    <a:pt x="121" y="39"/>
                    <a:pt x="121" y="39"/>
                  </a:cubicBezTo>
                  <a:cubicBezTo>
                    <a:pt x="121" y="39"/>
                    <a:pt x="121" y="38"/>
                    <a:pt x="120" y="38"/>
                  </a:cubicBezTo>
                  <a:cubicBezTo>
                    <a:pt x="120" y="38"/>
                    <a:pt x="120" y="38"/>
                    <a:pt x="120" y="38"/>
                  </a:cubicBezTo>
                  <a:cubicBezTo>
                    <a:pt x="120" y="38"/>
                    <a:pt x="119" y="38"/>
                    <a:pt x="119" y="38"/>
                  </a:cubicBezTo>
                  <a:cubicBezTo>
                    <a:pt x="117" y="37"/>
                    <a:pt x="115" y="37"/>
                    <a:pt x="113" y="37"/>
                  </a:cubicBezTo>
                  <a:cubicBezTo>
                    <a:pt x="112" y="37"/>
                    <a:pt x="112" y="36"/>
                    <a:pt x="112" y="35"/>
                  </a:cubicBezTo>
                  <a:cubicBezTo>
                    <a:pt x="112" y="35"/>
                    <a:pt x="111" y="34"/>
                    <a:pt x="112" y="33"/>
                  </a:cubicBezTo>
                  <a:cubicBezTo>
                    <a:pt x="112" y="28"/>
                    <a:pt x="112" y="28"/>
                    <a:pt x="112" y="28"/>
                  </a:cubicBezTo>
                  <a:cubicBezTo>
                    <a:pt x="111" y="28"/>
                    <a:pt x="112" y="28"/>
                    <a:pt x="112" y="27"/>
                  </a:cubicBezTo>
                  <a:cubicBezTo>
                    <a:pt x="112" y="26"/>
                    <a:pt x="114" y="26"/>
                    <a:pt x="114" y="24"/>
                  </a:cubicBezTo>
                  <a:cubicBezTo>
                    <a:pt x="116" y="23"/>
                    <a:pt x="115" y="21"/>
                    <a:pt x="117" y="20"/>
                  </a:cubicBezTo>
                  <a:cubicBezTo>
                    <a:pt x="117" y="16"/>
                    <a:pt x="117" y="16"/>
                    <a:pt x="117" y="16"/>
                  </a:cubicBezTo>
                  <a:cubicBezTo>
                    <a:pt x="116" y="16"/>
                    <a:pt x="115" y="16"/>
                    <a:pt x="114" y="16"/>
                  </a:cubicBezTo>
                  <a:cubicBezTo>
                    <a:pt x="114" y="16"/>
                    <a:pt x="114" y="16"/>
                    <a:pt x="114" y="16"/>
                  </a:cubicBezTo>
                  <a:cubicBezTo>
                    <a:pt x="113" y="16"/>
                    <a:pt x="113" y="15"/>
                    <a:pt x="111" y="15"/>
                  </a:cubicBezTo>
                  <a:cubicBezTo>
                    <a:pt x="111" y="15"/>
                    <a:pt x="111" y="15"/>
                    <a:pt x="110" y="14"/>
                  </a:cubicBezTo>
                  <a:cubicBezTo>
                    <a:pt x="110" y="14"/>
                    <a:pt x="110" y="14"/>
                    <a:pt x="109" y="14"/>
                  </a:cubicBezTo>
                  <a:cubicBezTo>
                    <a:pt x="110" y="13"/>
                    <a:pt x="109" y="13"/>
                    <a:pt x="109" y="13"/>
                  </a:cubicBezTo>
                  <a:cubicBezTo>
                    <a:pt x="109" y="13"/>
                    <a:pt x="109" y="13"/>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7" y="11"/>
                    <a:pt x="107" y="11"/>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9"/>
                    <a:pt x="106" y="9"/>
                  </a:cubicBezTo>
                  <a:cubicBezTo>
                    <a:pt x="106" y="9"/>
                    <a:pt x="105" y="9"/>
                    <a:pt x="105" y="9"/>
                  </a:cubicBezTo>
                  <a:cubicBezTo>
                    <a:pt x="105" y="9"/>
                    <a:pt x="105" y="9"/>
                    <a:pt x="105" y="9"/>
                  </a:cubicBezTo>
                  <a:cubicBezTo>
                    <a:pt x="105" y="9"/>
                    <a:pt x="105" y="9"/>
                    <a:pt x="105" y="9"/>
                  </a:cubicBezTo>
                  <a:cubicBezTo>
                    <a:pt x="105" y="9"/>
                    <a:pt x="105" y="9"/>
                    <a:pt x="105" y="9"/>
                  </a:cubicBezTo>
                  <a:cubicBezTo>
                    <a:pt x="105" y="9"/>
                    <a:pt x="105" y="8"/>
                    <a:pt x="105" y="8"/>
                  </a:cubicBezTo>
                  <a:cubicBezTo>
                    <a:pt x="104" y="8"/>
                    <a:pt x="103" y="8"/>
                    <a:pt x="102" y="8"/>
                  </a:cubicBezTo>
                  <a:cubicBezTo>
                    <a:pt x="102" y="7"/>
                    <a:pt x="102" y="7"/>
                    <a:pt x="101" y="7"/>
                  </a:cubicBezTo>
                  <a:cubicBezTo>
                    <a:pt x="100" y="7"/>
                    <a:pt x="100" y="7"/>
                    <a:pt x="100" y="6"/>
                  </a:cubicBezTo>
                  <a:cubicBezTo>
                    <a:pt x="98" y="7"/>
                    <a:pt x="95" y="5"/>
                    <a:pt x="95" y="7"/>
                  </a:cubicBezTo>
                  <a:cubicBezTo>
                    <a:pt x="94" y="6"/>
                    <a:pt x="92" y="7"/>
                    <a:pt x="93" y="5"/>
                  </a:cubicBezTo>
                  <a:cubicBezTo>
                    <a:pt x="92" y="4"/>
                    <a:pt x="92" y="4"/>
                    <a:pt x="91" y="3"/>
                  </a:cubicBezTo>
                  <a:cubicBezTo>
                    <a:pt x="90" y="3"/>
                    <a:pt x="90" y="3"/>
                    <a:pt x="90" y="3"/>
                  </a:cubicBezTo>
                  <a:cubicBezTo>
                    <a:pt x="90" y="3"/>
                    <a:pt x="90" y="3"/>
                    <a:pt x="90" y="3"/>
                  </a:cubicBezTo>
                  <a:cubicBezTo>
                    <a:pt x="89" y="3"/>
                    <a:pt x="89" y="3"/>
                    <a:pt x="89" y="3"/>
                  </a:cubicBezTo>
                  <a:cubicBezTo>
                    <a:pt x="88" y="3"/>
                    <a:pt x="88" y="3"/>
                    <a:pt x="88" y="3"/>
                  </a:cubicBezTo>
                  <a:cubicBezTo>
                    <a:pt x="88" y="2"/>
                    <a:pt x="88" y="2"/>
                    <a:pt x="88" y="2"/>
                  </a:cubicBezTo>
                  <a:cubicBezTo>
                    <a:pt x="88" y="2"/>
                    <a:pt x="88" y="2"/>
                    <a:pt x="88" y="2"/>
                  </a:cubicBezTo>
                  <a:cubicBezTo>
                    <a:pt x="87" y="2"/>
                    <a:pt x="87" y="2"/>
                    <a:pt x="87" y="2"/>
                  </a:cubicBezTo>
                  <a:cubicBezTo>
                    <a:pt x="87" y="2"/>
                    <a:pt x="87" y="2"/>
                    <a:pt x="87" y="2"/>
                  </a:cubicBezTo>
                  <a:cubicBezTo>
                    <a:pt x="87" y="2"/>
                    <a:pt x="87" y="2"/>
                    <a:pt x="87" y="2"/>
                  </a:cubicBezTo>
                  <a:cubicBezTo>
                    <a:pt x="87" y="2"/>
                    <a:pt x="87" y="2"/>
                    <a:pt x="87" y="1"/>
                  </a:cubicBezTo>
                  <a:cubicBezTo>
                    <a:pt x="87" y="1"/>
                    <a:pt x="87" y="1"/>
                    <a:pt x="87" y="1"/>
                  </a:cubicBezTo>
                  <a:cubicBezTo>
                    <a:pt x="87" y="1"/>
                    <a:pt x="87" y="1"/>
                    <a:pt x="87" y="1"/>
                  </a:cubicBezTo>
                  <a:cubicBezTo>
                    <a:pt x="87" y="1"/>
                    <a:pt x="87" y="1"/>
                    <a:pt x="87" y="1"/>
                  </a:cubicBezTo>
                  <a:cubicBezTo>
                    <a:pt x="87" y="1"/>
                    <a:pt x="87" y="1"/>
                    <a:pt x="87" y="1"/>
                  </a:cubicBezTo>
                  <a:cubicBezTo>
                    <a:pt x="87" y="1"/>
                    <a:pt x="87" y="1"/>
                    <a:pt x="87" y="1"/>
                  </a:cubicBezTo>
                  <a:cubicBezTo>
                    <a:pt x="86" y="1"/>
                    <a:pt x="86" y="1"/>
                    <a:pt x="86" y="1"/>
                  </a:cubicBezTo>
                  <a:cubicBezTo>
                    <a:pt x="86" y="1"/>
                    <a:pt x="86" y="1"/>
                    <a:pt x="86" y="1"/>
                  </a:cubicBezTo>
                  <a:cubicBezTo>
                    <a:pt x="86" y="1"/>
                    <a:pt x="86" y="1"/>
                    <a:pt x="86" y="1"/>
                  </a:cubicBezTo>
                  <a:cubicBezTo>
                    <a:pt x="86" y="1"/>
                    <a:pt x="86" y="1"/>
                    <a:pt x="86" y="1"/>
                  </a:cubicBezTo>
                  <a:cubicBezTo>
                    <a:pt x="86" y="1"/>
                    <a:pt x="86" y="1"/>
                    <a:pt x="86" y="0"/>
                  </a:cubicBezTo>
                  <a:cubicBezTo>
                    <a:pt x="86" y="0"/>
                    <a:pt x="86"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3" y="0"/>
                    <a:pt x="83" y="0"/>
                    <a:pt x="83" y="0"/>
                  </a:cubicBezTo>
                  <a:cubicBezTo>
                    <a:pt x="83" y="0"/>
                    <a:pt x="83" y="1"/>
                    <a:pt x="83" y="1"/>
                  </a:cubicBezTo>
                  <a:cubicBezTo>
                    <a:pt x="83" y="1"/>
                    <a:pt x="83" y="1"/>
                    <a:pt x="83" y="1"/>
                  </a:cubicBezTo>
                  <a:cubicBezTo>
                    <a:pt x="83" y="1"/>
                    <a:pt x="82" y="1"/>
                    <a:pt x="82" y="1"/>
                  </a:cubicBezTo>
                  <a:cubicBezTo>
                    <a:pt x="82" y="2"/>
                    <a:pt x="83"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3" y="3"/>
                    <a:pt x="83" y="3"/>
                    <a:pt x="83" y="3"/>
                  </a:cubicBezTo>
                  <a:cubicBezTo>
                    <a:pt x="83" y="3"/>
                    <a:pt x="83" y="3"/>
                    <a:pt x="83" y="3"/>
                  </a:cubicBezTo>
                  <a:cubicBezTo>
                    <a:pt x="83" y="3"/>
                    <a:pt x="83" y="3"/>
                    <a:pt x="83" y="3"/>
                  </a:cubicBezTo>
                  <a:cubicBezTo>
                    <a:pt x="84" y="3"/>
                    <a:pt x="84" y="3"/>
                    <a:pt x="84" y="3"/>
                  </a:cubicBezTo>
                  <a:cubicBezTo>
                    <a:pt x="85" y="3"/>
                    <a:pt x="85" y="3"/>
                    <a:pt x="85" y="3"/>
                  </a:cubicBezTo>
                  <a:cubicBezTo>
                    <a:pt x="85" y="4"/>
                    <a:pt x="85" y="4"/>
                    <a:pt x="85" y="4"/>
                  </a:cubicBezTo>
                  <a:cubicBezTo>
                    <a:pt x="85" y="4"/>
                    <a:pt x="85" y="5"/>
                    <a:pt x="85" y="5"/>
                  </a:cubicBezTo>
                  <a:cubicBezTo>
                    <a:pt x="85" y="5"/>
                    <a:pt x="85" y="5"/>
                    <a:pt x="85" y="5"/>
                  </a:cubicBezTo>
                  <a:cubicBezTo>
                    <a:pt x="85" y="5"/>
                    <a:pt x="85" y="6"/>
                    <a:pt x="85" y="6"/>
                  </a:cubicBezTo>
                  <a:cubicBezTo>
                    <a:pt x="85" y="6"/>
                    <a:pt x="85" y="6"/>
                    <a:pt x="85" y="6"/>
                  </a:cubicBezTo>
                  <a:cubicBezTo>
                    <a:pt x="85" y="6"/>
                    <a:pt x="84" y="6"/>
                    <a:pt x="84" y="6"/>
                  </a:cubicBezTo>
                  <a:cubicBezTo>
                    <a:pt x="83" y="7"/>
                    <a:pt x="83" y="7"/>
                    <a:pt x="82" y="8"/>
                  </a:cubicBezTo>
                  <a:cubicBezTo>
                    <a:pt x="82" y="8"/>
                    <a:pt x="82" y="8"/>
                    <a:pt x="81" y="8"/>
                  </a:cubicBezTo>
                  <a:cubicBezTo>
                    <a:pt x="80" y="8"/>
                    <a:pt x="80" y="8"/>
                    <a:pt x="80" y="9"/>
                  </a:cubicBezTo>
                  <a:cubicBezTo>
                    <a:pt x="77" y="10"/>
                    <a:pt x="77" y="7"/>
                    <a:pt x="75" y="8"/>
                  </a:cubicBezTo>
                  <a:cubicBezTo>
                    <a:pt x="72" y="8"/>
                    <a:pt x="68" y="8"/>
                    <a:pt x="64" y="8"/>
                  </a:cubicBezTo>
                  <a:cubicBezTo>
                    <a:pt x="63" y="8"/>
                    <a:pt x="62" y="8"/>
                    <a:pt x="62" y="9"/>
                  </a:cubicBezTo>
                  <a:cubicBezTo>
                    <a:pt x="60" y="9"/>
                    <a:pt x="58" y="9"/>
                    <a:pt x="57" y="8"/>
                  </a:cubicBezTo>
                  <a:cubicBezTo>
                    <a:pt x="55" y="8"/>
                    <a:pt x="55" y="8"/>
                    <a:pt x="54" y="8"/>
                  </a:cubicBezTo>
                  <a:cubicBezTo>
                    <a:pt x="53" y="8"/>
                    <a:pt x="53" y="8"/>
                    <a:pt x="53" y="8"/>
                  </a:cubicBezTo>
                  <a:cubicBezTo>
                    <a:pt x="52" y="9"/>
                    <a:pt x="51" y="10"/>
                    <a:pt x="51" y="12"/>
                  </a:cubicBezTo>
                  <a:cubicBezTo>
                    <a:pt x="50" y="12"/>
                    <a:pt x="50" y="12"/>
                    <a:pt x="49" y="12"/>
                  </a:cubicBezTo>
                  <a:cubicBezTo>
                    <a:pt x="49" y="13"/>
                    <a:pt x="47" y="13"/>
                    <a:pt x="47" y="14"/>
                  </a:cubicBezTo>
                  <a:cubicBezTo>
                    <a:pt x="45" y="13"/>
                    <a:pt x="45" y="16"/>
                    <a:pt x="43" y="15"/>
                  </a:cubicBezTo>
                  <a:cubicBezTo>
                    <a:pt x="42" y="15"/>
                    <a:pt x="40" y="14"/>
                    <a:pt x="40" y="13"/>
                  </a:cubicBezTo>
                  <a:cubicBezTo>
                    <a:pt x="38" y="13"/>
                    <a:pt x="38" y="12"/>
                    <a:pt x="36" y="11"/>
                  </a:cubicBezTo>
                  <a:cubicBezTo>
                    <a:pt x="36" y="11"/>
                    <a:pt x="36" y="12"/>
                    <a:pt x="36" y="12"/>
                  </a:cubicBezTo>
                  <a:cubicBezTo>
                    <a:pt x="35" y="12"/>
                    <a:pt x="35" y="12"/>
                    <a:pt x="35" y="12"/>
                  </a:cubicBezTo>
                  <a:cubicBezTo>
                    <a:pt x="35" y="13"/>
                    <a:pt x="35" y="13"/>
                    <a:pt x="34" y="13"/>
                  </a:cubicBezTo>
                  <a:cubicBezTo>
                    <a:pt x="34" y="13"/>
                    <a:pt x="34" y="13"/>
                    <a:pt x="34" y="13"/>
                  </a:cubicBezTo>
                  <a:cubicBezTo>
                    <a:pt x="34" y="15"/>
                    <a:pt x="37" y="14"/>
                    <a:pt x="37" y="16"/>
                  </a:cubicBezTo>
                  <a:cubicBezTo>
                    <a:pt x="37" y="17"/>
                    <a:pt x="37" y="17"/>
                    <a:pt x="37" y="18"/>
                  </a:cubicBezTo>
                  <a:cubicBezTo>
                    <a:pt x="37" y="18"/>
                    <a:pt x="37" y="19"/>
                    <a:pt x="36" y="19"/>
                  </a:cubicBezTo>
                  <a:cubicBezTo>
                    <a:pt x="36" y="19"/>
                    <a:pt x="36" y="19"/>
                    <a:pt x="36" y="19"/>
                  </a:cubicBezTo>
                  <a:cubicBezTo>
                    <a:pt x="35" y="20"/>
                    <a:pt x="35" y="20"/>
                    <a:pt x="35" y="20"/>
                  </a:cubicBezTo>
                  <a:cubicBezTo>
                    <a:pt x="34" y="20"/>
                    <a:pt x="34" y="20"/>
                    <a:pt x="34" y="20"/>
                  </a:cubicBezTo>
                  <a:cubicBezTo>
                    <a:pt x="34" y="21"/>
                    <a:pt x="34" y="21"/>
                    <a:pt x="34" y="21"/>
                  </a:cubicBezTo>
                  <a:cubicBezTo>
                    <a:pt x="34" y="21"/>
                    <a:pt x="33" y="21"/>
                    <a:pt x="33" y="21"/>
                  </a:cubicBezTo>
                  <a:cubicBezTo>
                    <a:pt x="33" y="22"/>
                    <a:pt x="33" y="22"/>
                    <a:pt x="33" y="22"/>
                  </a:cubicBezTo>
                  <a:cubicBezTo>
                    <a:pt x="33" y="22"/>
                    <a:pt x="33" y="22"/>
                    <a:pt x="33" y="22"/>
                  </a:cubicBezTo>
                  <a:cubicBezTo>
                    <a:pt x="31" y="24"/>
                    <a:pt x="29" y="26"/>
                    <a:pt x="27" y="27"/>
                  </a:cubicBezTo>
                  <a:cubicBezTo>
                    <a:pt x="27" y="28"/>
                    <a:pt x="27" y="29"/>
                    <a:pt x="26" y="29"/>
                  </a:cubicBezTo>
                  <a:cubicBezTo>
                    <a:pt x="26" y="30"/>
                    <a:pt x="25" y="30"/>
                    <a:pt x="25" y="31"/>
                  </a:cubicBezTo>
                  <a:cubicBezTo>
                    <a:pt x="23" y="30"/>
                    <a:pt x="23" y="33"/>
                    <a:pt x="21" y="33"/>
                  </a:cubicBezTo>
                  <a:cubicBezTo>
                    <a:pt x="21" y="33"/>
                    <a:pt x="20" y="33"/>
                    <a:pt x="20" y="34"/>
                  </a:cubicBezTo>
                  <a:cubicBezTo>
                    <a:pt x="19" y="34"/>
                    <a:pt x="19" y="35"/>
                    <a:pt x="18" y="35"/>
                  </a:cubicBezTo>
                  <a:cubicBezTo>
                    <a:pt x="18" y="42"/>
                    <a:pt x="18" y="42"/>
                    <a:pt x="18" y="42"/>
                  </a:cubicBezTo>
                  <a:cubicBezTo>
                    <a:pt x="17" y="43"/>
                    <a:pt x="15" y="44"/>
                    <a:pt x="14" y="44"/>
                  </a:cubicBezTo>
                  <a:cubicBezTo>
                    <a:pt x="11" y="46"/>
                    <a:pt x="10" y="49"/>
                    <a:pt x="7" y="51"/>
                  </a:cubicBezTo>
                  <a:cubicBezTo>
                    <a:pt x="7" y="55"/>
                    <a:pt x="7" y="55"/>
                    <a:pt x="7" y="55"/>
                  </a:cubicBezTo>
                  <a:cubicBezTo>
                    <a:pt x="6" y="55"/>
                    <a:pt x="7" y="56"/>
                    <a:pt x="6" y="56"/>
                  </a:cubicBezTo>
                  <a:cubicBezTo>
                    <a:pt x="6" y="56"/>
                    <a:pt x="6" y="56"/>
                    <a:pt x="6" y="56"/>
                  </a:cubicBezTo>
                  <a:cubicBezTo>
                    <a:pt x="5" y="57"/>
                    <a:pt x="6" y="58"/>
                    <a:pt x="6" y="58"/>
                  </a:cubicBezTo>
                  <a:cubicBezTo>
                    <a:pt x="5" y="60"/>
                    <a:pt x="4" y="62"/>
                    <a:pt x="4" y="64"/>
                  </a:cubicBezTo>
                  <a:cubicBezTo>
                    <a:pt x="3" y="64"/>
                    <a:pt x="3" y="66"/>
                    <a:pt x="1" y="65"/>
                  </a:cubicBezTo>
                  <a:cubicBezTo>
                    <a:pt x="1" y="67"/>
                    <a:pt x="0" y="66"/>
                    <a:pt x="0" y="68"/>
                  </a:cubicBezTo>
                  <a:cubicBezTo>
                    <a:pt x="0" y="68"/>
                    <a:pt x="0" y="68"/>
                    <a:pt x="0" y="68"/>
                  </a:cubicBezTo>
                  <a:cubicBezTo>
                    <a:pt x="0" y="68"/>
                    <a:pt x="0" y="68"/>
                    <a:pt x="0" y="69"/>
                  </a:cubicBezTo>
                  <a:cubicBezTo>
                    <a:pt x="1" y="69"/>
                    <a:pt x="1" y="69"/>
                    <a:pt x="1" y="69"/>
                  </a:cubicBezTo>
                  <a:cubicBezTo>
                    <a:pt x="3" y="69"/>
                    <a:pt x="3" y="69"/>
                    <a:pt x="3" y="69"/>
                  </a:cubicBezTo>
                  <a:cubicBezTo>
                    <a:pt x="3" y="70"/>
                    <a:pt x="3" y="69"/>
                    <a:pt x="4" y="69"/>
                  </a:cubicBezTo>
                  <a:cubicBezTo>
                    <a:pt x="5" y="68"/>
                    <a:pt x="7" y="68"/>
                    <a:pt x="8" y="67"/>
                  </a:cubicBezTo>
                  <a:cubicBezTo>
                    <a:pt x="8" y="67"/>
                    <a:pt x="8" y="67"/>
                    <a:pt x="8" y="67"/>
                  </a:cubicBezTo>
                  <a:cubicBezTo>
                    <a:pt x="8" y="64"/>
                    <a:pt x="8" y="62"/>
                    <a:pt x="11" y="61"/>
                  </a:cubicBezTo>
                  <a:cubicBezTo>
                    <a:pt x="12" y="61"/>
                    <a:pt x="12" y="62"/>
                    <a:pt x="14" y="62"/>
                  </a:cubicBezTo>
                  <a:cubicBezTo>
                    <a:pt x="14" y="61"/>
                    <a:pt x="15" y="61"/>
                    <a:pt x="15" y="60"/>
                  </a:cubicBezTo>
                  <a:cubicBezTo>
                    <a:pt x="16" y="60"/>
                    <a:pt x="16" y="60"/>
                    <a:pt x="18" y="60"/>
                  </a:cubicBezTo>
                  <a:cubicBezTo>
                    <a:pt x="25" y="60"/>
                    <a:pt x="25" y="60"/>
                    <a:pt x="25" y="60"/>
                  </a:cubicBezTo>
                  <a:cubicBezTo>
                    <a:pt x="25" y="61"/>
                    <a:pt x="25" y="61"/>
                    <a:pt x="27" y="61"/>
                  </a:cubicBezTo>
                  <a:cubicBezTo>
                    <a:pt x="26" y="64"/>
                    <a:pt x="28" y="68"/>
                    <a:pt x="27" y="70"/>
                  </a:cubicBezTo>
                  <a:cubicBezTo>
                    <a:pt x="27" y="71"/>
                    <a:pt x="27" y="71"/>
                    <a:pt x="28" y="72"/>
                  </a:cubicBezTo>
                  <a:cubicBezTo>
                    <a:pt x="29" y="72"/>
                    <a:pt x="28" y="73"/>
                    <a:pt x="29" y="73"/>
                  </a:cubicBezTo>
                  <a:cubicBezTo>
                    <a:pt x="30" y="74"/>
                    <a:pt x="30" y="74"/>
                    <a:pt x="31" y="74"/>
                  </a:cubicBezTo>
                  <a:cubicBezTo>
                    <a:pt x="31" y="75"/>
                    <a:pt x="31" y="76"/>
                    <a:pt x="31" y="76"/>
                  </a:cubicBezTo>
                  <a:cubicBezTo>
                    <a:pt x="32" y="77"/>
                    <a:pt x="32" y="78"/>
                    <a:pt x="33" y="79"/>
                  </a:cubicBezTo>
                  <a:cubicBezTo>
                    <a:pt x="33" y="79"/>
                    <a:pt x="33" y="79"/>
                    <a:pt x="33" y="79"/>
                  </a:cubicBezTo>
                  <a:cubicBezTo>
                    <a:pt x="33" y="79"/>
                    <a:pt x="33" y="79"/>
                    <a:pt x="33" y="79"/>
                  </a:cubicBezTo>
                  <a:cubicBezTo>
                    <a:pt x="33" y="79"/>
                    <a:pt x="33" y="79"/>
                    <a:pt x="33" y="79"/>
                  </a:cubicBezTo>
                  <a:cubicBezTo>
                    <a:pt x="33" y="80"/>
                    <a:pt x="33" y="80"/>
                    <a:pt x="33" y="80"/>
                  </a:cubicBezTo>
                  <a:cubicBezTo>
                    <a:pt x="33" y="80"/>
                    <a:pt x="33" y="80"/>
                    <a:pt x="33" y="80"/>
                  </a:cubicBezTo>
                  <a:cubicBezTo>
                    <a:pt x="33" y="80"/>
                    <a:pt x="33" y="80"/>
                    <a:pt x="33" y="80"/>
                  </a:cubicBezTo>
                  <a:cubicBezTo>
                    <a:pt x="33" y="81"/>
                    <a:pt x="34" y="81"/>
                    <a:pt x="34" y="81"/>
                  </a:cubicBezTo>
                  <a:cubicBezTo>
                    <a:pt x="34" y="81"/>
                    <a:pt x="34" y="81"/>
                    <a:pt x="34" y="81"/>
                  </a:cubicBezTo>
                  <a:cubicBezTo>
                    <a:pt x="34" y="81"/>
                    <a:pt x="34" y="81"/>
                    <a:pt x="34" y="81"/>
                  </a:cubicBezTo>
                  <a:cubicBezTo>
                    <a:pt x="34" y="81"/>
                    <a:pt x="34" y="82"/>
                    <a:pt x="34" y="82"/>
                  </a:cubicBezTo>
                  <a:cubicBezTo>
                    <a:pt x="34" y="82"/>
                    <a:pt x="34" y="82"/>
                    <a:pt x="34" y="82"/>
                  </a:cubicBezTo>
                  <a:cubicBezTo>
                    <a:pt x="34" y="82"/>
                    <a:pt x="34" y="82"/>
                    <a:pt x="34" y="82"/>
                  </a:cubicBezTo>
                  <a:cubicBezTo>
                    <a:pt x="34" y="83"/>
                    <a:pt x="34" y="83"/>
                    <a:pt x="34" y="83"/>
                  </a:cubicBezTo>
                  <a:cubicBezTo>
                    <a:pt x="34" y="83"/>
                    <a:pt x="34" y="83"/>
                    <a:pt x="34" y="83"/>
                  </a:cubicBezTo>
                  <a:cubicBezTo>
                    <a:pt x="34" y="83"/>
                    <a:pt x="34" y="83"/>
                    <a:pt x="36" y="83"/>
                  </a:cubicBezTo>
                  <a:cubicBezTo>
                    <a:pt x="37" y="82"/>
                    <a:pt x="38" y="81"/>
                    <a:pt x="40" y="81"/>
                  </a:cubicBezTo>
                  <a:cubicBezTo>
                    <a:pt x="40" y="80"/>
                    <a:pt x="42" y="81"/>
                    <a:pt x="42" y="80"/>
                  </a:cubicBezTo>
                  <a:cubicBezTo>
                    <a:pt x="43" y="80"/>
                    <a:pt x="43" y="79"/>
                    <a:pt x="44" y="79"/>
                  </a:cubicBezTo>
                  <a:cubicBezTo>
                    <a:pt x="45" y="79"/>
                    <a:pt x="46" y="79"/>
                    <a:pt x="46" y="79"/>
                  </a:cubicBezTo>
                  <a:cubicBezTo>
                    <a:pt x="47" y="79"/>
                    <a:pt x="49" y="79"/>
                    <a:pt x="50" y="79"/>
                  </a:cubicBezTo>
                  <a:cubicBezTo>
                    <a:pt x="51" y="79"/>
                    <a:pt x="51" y="80"/>
                    <a:pt x="52" y="81"/>
                  </a:cubicBezTo>
                  <a:cubicBezTo>
                    <a:pt x="53" y="81"/>
                    <a:pt x="53" y="81"/>
                    <a:pt x="54" y="82"/>
                  </a:cubicBezTo>
                  <a:cubicBezTo>
                    <a:pt x="56" y="83"/>
                    <a:pt x="55" y="81"/>
                    <a:pt x="57" y="81"/>
                  </a:cubicBezTo>
                  <a:cubicBezTo>
                    <a:pt x="57" y="80"/>
                    <a:pt x="58" y="80"/>
                    <a:pt x="59" y="80"/>
                  </a:cubicBezTo>
                  <a:cubicBezTo>
                    <a:pt x="60" y="79"/>
                    <a:pt x="60" y="79"/>
                    <a:pt x="60" y="78"/>
                  </a:cubicBezTo>
                  <a:cubicBezTo>
                    <a:pt x="61" y="78"/>
                    <a:pt x="60" y="77"/>
                    <a:pt x="61" y="76"/>
                  </a:cubicBezTo>
                  <a:cubicBezTo>
                    <a:pt x="63" y="76"/>
                    <a:pt x="62" y="74"/>
                    <a:pt x="64" y="74"/>
                  </a:cubicBezTo>
                  <a:cubicBezTo>
                    <a:pt x="64" y="74"/>
                    <a:pt x="64" y="74"/>
                    <a:pt x="64" y="74"/>
                  </a:cubicBezTo>
                  <a:cubicBezTo>
                    <a:pt x="64" y="74"/>
                    <a:pt x="64" y="74"/>
                    <a:pt x="64" y="74"/>
                  </a:cubicBezTo>
                  <a:cubicBezTo>
                    <a:pt x="64" y="74"/>
                    <a:pt x="64" y="74"/>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3" y="72"/>
                    <a:pt x="62" y="71"/>
                    <a:pt x="63" y="70"/>
                  </a:cubicBezTo>
                  <a:cubicBezTo>
                    <a:pt x="64" y="69"/>
                    <a:pt x="63" y="68"/>
                    <a:pt x="64" y="68"/>
                  </a:cubicBezTo>
                  <a:cubicBezTo>
                    <a:pt x="64" y="67"/>
                    <a:pt x="66" y="68"/>
                    <a:pt x="66" y="67"/>
                  </a:cubicBezTo>
                  <a:cubicBezTo>
                    <a:pt x="67" y="66"/>
                    <a:pt x="67" y="65"/>
                    <a:pt x="69" y="65"/>
                  </a:cubicBezTo>
                  <a:cubicBezTo>
                    <a:pt x="69" y="64"/>
                    <a:pt x="72" y="64"/>
                    <a:pt x="71" y="61"/>
                  </a:cubicBezTo>
                  <a:cubicBezTo>
                    <a:pt x="72" y="61"/>
                    <a:pt x="72" y="61"/>
                    <a:pt x="72" y="60"/>
                  </a:cubicBezTo>
                  <a:cubicBezTo>
                    <a:pt x="75" y="61"/>
                    <a:pt x="75" y="59"/>
                    <a:pt x="78" y="60"/>
                  </a:cubicBezTo>
                  <a:cubicBezTo>
                    <a:pt x="78" y="61"/>
                    <a:pt x="79" y="62"/>
                    <a:pt x="80" y="63"/>
                  </a:cubicBezTo>
                  <a:cubicBezTo>
                    <a:pt x="80" y="64"/>
                    <a:pt x="79" y="65"/>
                    <a:pt x="79" y="67"/>
                  </a:cubicBezTo>
                  <a:cubicBezTo>
                    <a:pt x="79" y="67"/>
                    <a:pt x="79" y="67"/>
                    <a:pt x="79" y="67"/>
                  </a:cubicBezTo>
                  <a:cubicBezTo>
                    <a:pt x="79" y="67"/>
                    <a:pt x="79" y="67"/>
                    <a:pt x="79" y="67"/>
                  </a:cubicBezTo>
                  <a:cubicBezTo>
                    <a:pt x="79" y="67"/>
                    <a:pt x="79" y="67"/>
                    <a:pt x="79" y="67"/>
                  </a:cubicBezTo>
                  <a:cubicBezTo>
                    <a:pt x="79" y="67"/>
                    <a:pt x="79" y="67"/>
                    <a:pt x="79" y="67"/>
                  </a:cubicBezTo>
                  <a:cubicBezTo>
                    <a:pt x="79" y="67"/>
                    <a:pt x="79" y="68"/>
                    <a:pt x="79" y="68"/>
                  </a:cubicBezTo>
                  <a:cubicBezTo>
                    <a:pt x="79" y="68"/>
                    <a:pt x="79" y="68"/>
                    <a:pt x="79" y="68"/>
                  </a:cubicBezTo>
                  <a:cubicBezTo>
                    <a:pt x="79" y="68"/>
                    <a:pt x="79" y="68"/>
                    <a:pt x="79" y="68"/>
                  </a:cubicBezTo>
                  <a:cubicBezTo>
                    <a:pt x="79" y="69"/>
                    <a:pt x="80" y="70"/>
                    <a:pt x="80" y="72"/>
                  </a:cubicBezTo>
                  <a:cubicBezTo>
                    <a:pt x="80" y="72"/>
                    <a:pt x="80" y="72"/>
                    <a:pt x="80" y="73"/>
                  </a:cubicBezTo>
                  <a:cubicBezTo>
                    <a:pt x="82" y="74"/>
                    <a:pt x="84" y="76"/>
                    <a:pt x="85" y="78"/>
                  </a:cubicBezTo>
                  <a:cubicBezTo>
                    <a:pt x="86" y="78"/>
                    <a:pt x="86" y="78"/>
                    <a:pt x="86" y="79"/>
                  </a:cubicBezTo>
                  <a:cubicBezTo>
                    <a:pt x="88" y="79"/>
                    <a:pt x="89" y="78"/>
                    <a:pt x="89" y="79"/>
                  </a:cubicBezTo>
                  <a:cubicBezTo>
                    <a:pt x="89" y="80"/>
                    <a:pt x="90" y="80"/>
                    <a:pt x="90" y="81"/>
                  </a:cubicBezTo>
                  <a:cubicBezTo>
                    <a:pt x="90" y="83"/>
                    <a:pt x="89" y="83"/>
                    <a:pt x="89" y="84"/>
                  </a:cubicBezTo>
                  <a:cubicBezTo>
                    <a:pt x="89" y="86"/>
                    <a:pt x="91" y="86"/>
                    <a:pt x="91" y="87"/>
                  </a:cubicBezTo>
                  <a:cubicBezTo>
                    <a:pt x="91" y="89"/>
                    <a:pt x="92" y="90"/>
                    <a:pt x="94" y="90"/>
                  </a:cubicBezTo>
                  <a:cubicBezTo>
                    <a:pt x="93" y="85"/>
                    <a:pt x="94" y="81"/>
                    <a:pt x="95" y="76"/>
                  </a:cubicBezTo>
                  <a:cubicBezTo>
                    <a:pt x="96" y="75"/>
                    <a:pt x="97" y="75"/>
                    <a:pt x="98" y="74"/>
                  </a:cubicBezTo>
                  <a:cubicBezTo>
                    <a:pt x="98" y="74"/>
                    <a:pt x="98" y="74"/>
                    <a:pt x="98" y="74"/>
                  </a:cubicBezTo>
                  <a:cubicBezTo>
                    <a:pt x="98" y="74"/>
                    <a:pt x="98" y="74"/>
                    <a:pt x="98" y="74"/>
                  </a:cubicBezTo>
                  <a:cubicBezTo>
                    <a:pt x="98" y="73"/>
                    <a:pt x="98" y="73"/>
                    <a:pt x="98" y="73"/>
                  </a:cubicBezTo>
                  <a:cubicBezTo>
                    <a:pt x="98" y="73"/>
                    <a:pt x="98" y="73"/>
                    <a:pt x="98" y="73"/>
                  </a:cubicBezTo>
                  <a:cubicBezTo>
                    <a:pt x="99" y="73"/>
                    <a:pt x="99" y="73"/>
                    <a:pt x="99" y="73"/>
                  </a:cubicBezTo>
                  <a:cubicBezTo>
                    <a:pt x="99" y="73"/>
                    <a:pt x="99" y="73"/>
                    <a:pt x="99" y="73"/>
                  </a:cubicBezTo>
                  <a:cubicBezTo>
                    <a:pt x="99" y="71"/>
                    <a:pt x="99" y="71"/>
                    <a:pt x="100" y="70"/>
                  </a:cubicBezTo>
                  <a:cubicBezTo>
                    <a:pt x="100" y="70"/>
                    <a:pt x="100" y="70"/>
                    <a:pt x="100" y="70"/>
                  </a:cubicBezTo>
                  <a:cubicBezTo>
                    <a:pt x="101" y="70"/>
                    <a:pt x="101" y="69"/>
                    <a:pt x="101" y="69"/>
                  </a:cubicBezTo>
                  <a:cubicBezTo>
                    <a:pt x="101" y="69"/>
                    <a:pt x="101" y="69"/>
                    <a:pt x="101" y="69"/>
                  </a:cubicBezTo>
                  <a:cubicBezTo>
                    <a:pt x="101" y="69"/>
                    <a:pt x="101" y="69"/>
                    <a:pt x="101" y="68"/>
                  </a:cubicBezTo>
                  <a:cubicBezTo>
                    <a:pt x="102" y="68"/>
                    <a:pt x="102" y="67"/>
                    <a:pt x="102" y="67"/>
                  </a:cubicBezTo>
                  <a:cubicBezTo>
                    <a:pt x="102" y="67"/>
                    <a:pt x="102" y="67"/>
                    <a:pt x="102" y="66"/>
                  </a:cubicBezTo>
                  <a:cubicBezTo>
                    <a:pt x="102" y="66"/>
                    <a:pt x="102" y="66"/>
                    <a:pt x="102" y="66"/>
                  </a:cubicBezTo>
                  <a:cubicBezTo>
                    <a:pt x="102" y="66"/>
                    <a:pt x="102" y="66"/>
                    <a:pt x="102" y="66"/>
                  </a:cubicBezTo>
                  <a:cubicBezTo>
                    <a:pt x="102" y="66"/>
                    <a:pt x="102" y="66"/>
                    <a:pt x="102" y="65"/>
                  </a:cubicBezTo>
                  <a:cubicBezTo>
                    <a:pt x="102" y="64"/>
                    <a:pt x="101" y="63"/>
                    <a:pt x="102" y="60"/>
                  </a:cubicBezTo>
                  <a:cubicBezTo>
                    <a:pt x="102" y="60"/>
                    <a:pt x="102" y="60"/>
                    <a:pt x="102" y="60"/>
                  </a:cubicBezTo>
                  <a:cubicBezTo>
                    <a:pt x="102" y="60"/>
                    <a:pt x="102" y="60"/>
                    <a:pt x="102" y="60"/>
                  </a:cubicBezTo>
                  <a:cubicBezTo>
                    <a:pt x="103" y="59"/>
                    <a:pt x="104" y="59"/>
                    <a:pt x="105" y="59"/>
                  </a:cubicBezTo>
                  <a:cubicBezTo>
                    <a:pt x="105" y="59"/>
                    <a:pt x="105" y="59"/>
                    <a:pt x="105" y="59"/>
                  </a:cubicBezTo>
                  <a:cubicBezTo>
                    <a:pt x="105" y="59"/>
                    <a:pt x="106" y="59"/>
                    <a:pt x="106" y="59"/>
                  </a:cubicBezTo>
                  <a:cubicBezTo>
                    <a:pt x="106" y="59"/>
                    <a:pt x="106" y="58"/>
                    <a:pt x="106" y="58"/>
                  </a:cubicBezTo>
                  <a:cubicBezTo>
                    <a:pt x="106" y="58"/>
                    <a:pt x="106" y="58"/>
                    <a:pt x="106" y="58"/>
                  </a:cubicBezTo>
                  <a:cubicBezTo>
                    <a:pt x="106" y="58"/>
                    <a:pt x="106" y="58"/>
                    <a:pt x="106" y="58"/>
                  </a:cubicBezTo>
                  <a:cubicBezTo>
                    <a:pt x="106" y="58"/>
                    <a:pt x="107" y="58"/>
                    <a:pt x="107" y="58"/>
                  </a:cubicBezTo>
                  <a:cubicBezTo>
                    <a:pt x="107" y="58"/>
                    <a:pt x="107" y="58"/>
                    <a:pt x="107" y="58"/>
                  </a:cubicBezTo>
                  <a:cubicBezTo>
                    <a:pt x="107" y="59"/>
                    <a:pt x="107" y="59"/>
                    <a:pt x="108" y="59"/>
                  </a:cubicBezTo>
                  <a:cubicBezTo>
                    <a:pt x="108" y="59"/>
                    <a:pt x="108" y="59"/>
                    <a:pt x="108" y="59"/>
                  </a:cubicBezTo>
                  <a:cubicBezTo>
                    <a:pt x="108" y="59"/>
                    <a:pt x="108" y="59"/>
                    <a:pt x="108" y="59"/>
                  </a:cubicBezTo>
                  <a:cubicBezTo>
                    <a:pt x="108" y="59"/>
                    <a:pt x="108" y="59"/>
                    <a:pt x="108" y="59"/>
                  </a:cubicBezTo>
                  <a:cubicBezTo>
                    <a:pt x="108" y="59"/>
                    <a:pt x="108" y="59"/>
                    <a:pt x="108" y="59"/>
                  </a:cubicBezTo>
                  <a:cubicBezTo>
                    <a:pt x="109" y="59"/>
                    <a:pt x="110" y="60"/>
                    <a:pt x="110" y="60"/>
                  </a:cubicBezTo>
                  <a:cubicBezTo>
                    <a:pt x="110" y="65"/>
                    <a:pt x="110" y="65"/>
                    <a:pt x="110" y="65"/>
                  </a:cubicBezTo>
                  <a:cubicBezTo>
                    <a:pt x="110" y="65"/>
                    <a:pt x="111" y="65"/>
                    <a:pt x="111" y="65"/>
                  </a:cubicBezTo>
                  <a:cubicBezTo>
                    <a:pt x="111" y="65"/>
                    <a:pt x="111" y="65"/>
                    <a:pt x="111" y="65"/>
                  </a:cubicBezTo>
                  <a:cubicBezTo>
                    <a:pt x="111" y="65"/>
                    <a:pt x="111" y="65"/>
                    <a:pt x="111" y="65"/>
                  </a:cubicBezTo>
                  <a:cubicBezTo>
                    <a:pt x="111" y="65"/>
                    <a:pt x="111" y="65"/>
                    <a:pt x="111" y="66"/>
                  </a:cubicBezTo>
                  <a:cubicBezTo>
                    <a:pt x="112" y="66"/>
                    <a:pt x="112" y="66"/>
                    <a:pt x="112" y="66"/>
                  </a:cubicBezTo>
                  <a:cubicBezTo>
                    <a:pt x="112" y="66"/>
                    <a:pt x="112" y="66"/>
                    <a:pt x="112" y="66"/>
                  </a:cubicBezTo>
                  <a:cubicBezTo>
                    <a:pt x="112" y="66"/>
                    <a:pt x="113" y="66"/>
                    <a:pt x="113" y="66"/>
                  </a:cubicBezTo>
                  <a:cubicBezTo>
                    <a:pt x="113" y="66"/>
                    <a:pt x="113" y="66"/>
                    <a:pt x="113" y="66"/>
                  </a:cubicBezTo>
                  <a:cubicBezTo>
                    <a:pt x="114" y="68"/>
                    <a:pt x="115" y="67"/>
                    <a:pt x="116" y="67"/>
                  </a:cubicBezTo>
                  <a:cubicBezTo>
                    <a:pt x="116" y="67"/>
                    <a:pt x="116" y="67"/>
                    <a:pt x="116" y="67"/>
                  </a:cubicBezTo>
                  <a:cubicBezTo>
                    <a:pt x="116" y="67"/>
                    <a:pt x="116" y="67"/>
                    <a:pt x="117" y="67"/>
                  </a:cubicBezTo>
                  <a:cubicBezTo>
                    <a:pt x="117" y="67"/>
                    <a:pt x="117" y="67"/>
                    <a:pt x="117" y="67"/>
                  </a:cubicBezTo>
                  <a:cubicBezTo>
                    <a:pt x="117" y="67"/>
                    <a:pt x="117" y="67"/>
                    <a:pt x="118" y="67"/>
                  </a:cubicBezTo>
                  <a:cubicBezTo>
                    <a:pt x="118" y="67"/>
                    <a:pt x="118" y="67"/>
                    <a:pt x="118" y="67"/>
                  </a:cubicBezTo>
                  <a:cubicBezTo>
                    <a:pt x="118" y="67"/>
                    <a:pt x="118" y="66"/>
                    <a:pt x="119" y="66"/>
                  </a:cubicBezTo>
                  <a:cubicBezTo>
                    <a:pt x="119" y="66"/>
                    <a:pt x="119" y="66"/>
                    <a:pt x="119" y="66"/>
                  </a:cubicBezTo>
                  <a:cubicBezTo>
                    <a:pt x="119" y="66"/>
                    <a:pt x="120" y="66"/>
                    <a:pt x="120" y="66"/>
                  </a:cubicBezTo>
                  <a:cubicBezTo>
                    <a:pt x="120" y="66"/>
                    <a:pt x="120" y="66"/>
                    <a:pt x="120" y="66"/>
                  </a:cubicBezTo>
                  <a:cubicBezTo>
                    <a:pt x="120" y="66"/>
                    <a:pt x="121" y="66"/>
                    <a:pt x="121" y="66"/>
                  </a:cubicBezTo>
                  <a:cubicBezTo>
                    <a:pt x="121" y="66"/>
                    <a:pt x="121" y="66"/>
                    <a:pt x="121" y="66"/>
                  </a:cubicBezTo>
                  <a:cubicBezTo>
                    <a:pt x="122" y="66"/>
                    <a:pt x="122" y="66"/>
                    <a:pt x="122" y="66"/>
                  </a:cubicBezTo>
                  <a:cubicBezTo>
                    <a:pt x="123" y="65"/>
                    <a:pt x="123" y="65"/>
                    <a:pt x="123" y="65"/>
                  </a:cubicBezTo>
                  <a:cubicBezTo>
                    <a:pt x="123" y="65"/>
                    <a:pt x="124" y="65"/>
                    <a:pt x="124" y="65"/>
                  </a:cubicBezTo>
                  <a:cubicBezTo>
                    <a:pt x="124" y="66"/>
                    <a:pt x="125" y="67"/>
                    <a:pt x="125" y="68"/>
                  </a:cubicBezTo>
                  <a:cubicBezTo>
                    <a:pt x="125" y="70"/>
                    <a:pt x="125" y="70"/>
                    <a:pt x="125" y="70"/>
                  </a:cubicBezTo>
                  <a:cubicBezTo>
                    <a:pt x="125" y="70"/>
                    <a:pt x="126" y="71"/>
                    <a:pt x="127" y="71"/>
                  </a:cubicBezTo>
                  <a:cubicBezTo>
                    <a:pt x="127" y="72"/>
                    <a:pt x="128" y="72"/>
                    <a:pt x="129" y="72"/>
                  </a:cubicBezTo>
                  <a:cubicBezTo>
                    <a:pt x="130" y="70"/>
                    <a:pt x="128" y="71"/>
                    <a:pt x="128" y="69"/>
                  </a:cubicBezTo>
                  <a:cubicBezTo>
                    <a:pt x="128" y="66"/>
                    <a:pt x="128" y="66"/>
                    <a:pt x="128" y="66"/>
                  </a:cubicBezTo>
                  <a:cubicBezTo>
                    <a:pt x="128" y="66"/>
                    <a:pt x="128" y="66"/>
                    <a:pt x="128" y="66"/>
                  </a:cubicBezTo>
                  <a:cubicBezTo>
                    <a:pt x="127" y="66"/>
                    <a:pt x="127" y="65"/>
                    <a:pt x="127" y="65"/>
                  </a:cubicBezTo>
                  <a:cubicBezTo>
                    <a:pt x="127" y="65"/>
                    <a:pt x="127" y="65"/>
                    <a:pt x="127" y="65"/>
                  </a:cubicBezTo>
                  <a:cubicBezTo>
                    <a:pt x="127" y="65"/>
                    <a:pt x="127" y="65"/>
                    <a:pt x="127" y="65"/>
                  </a:cubicBezTo>
                  <a:cubicBezTo>
                    <a:pt x="126" y="65"/>
                    <a:pt x="126" y="65"/>
                    <a:pt x="126" y="64"/>
                  </a:cubicBezTo>
                  <a:cubicBezTo>
                    <a:pt x="126" y="64"/>
                    <a:pt x="126" y="64"/>
                    <a:pt x="126" y="64"/>
                  </a:cubicBezTo>
                  <a:cubicBezTo>
                    <a:pt x="126" y="64"/>
                    <a:pt x="126" y="64"/>
                    <a:pt x="126" y="64"/>
                  </a:cubicBezTo>
                  <a:cubicBezTo>
                    <a:pt x="126" y="64"/>
                    <a:pt x="126" y="63"/>
                    <a:pt x="126" y="63"/>
                  </a:cubicBezTo>
                  <a:cubicBezTo>
                    <a:pt x="126" y="63"/>
                    <a:pt x="125" y="63"/>
                    <a:pt x="125" y="63"/>
                  </a:cubicBezTo>
                  <a:cubicBezTo>
                    <a:pt x="125" y="63"/>
                    <a:pt x="125" y="63"/>
                    <a:pt x="125" y="63"/>
                  </a:cubicBezTo>
                  <a:cubicBezTo>
                    <a:pt x="125" y="62"/>
                    <a:pt x="125" y="62"/>
                    <a:pt x="125" y="62"/>
                  </a:cubicBezTo>
                  <a:cubicBezTo>
                    <a:pt x="125" y="62"/>
                    <a:pt x="125" y="62"/>
                    <a:pt x="125" y="62"/>
                  </a:cubicBezTo>
                  <a:cubicBezTo>
                    <a:pt x="125" y="61"/>
                    <a:pt x="125" y="61"/>
                    <a:pt x="125" y="61"/>
                  </a:cubicBezTo>
                  <a:cubicBezTo>
                    <a:pt x="125" y="61"/>
                    <a:pt x="125" y="61"/>
                    <a:pt x="125" y="61"/>
                  </a:cubicBezTo>
                  <a:cubicBezTo>
                    <a:pt x="125" y="60"/>
                    <a:pt x="125" y="60"/>
                    <a:pt x="125" y="60"/>
                  </a:cubicBezTo>
                  <a:cubicBezTo>
                    <a:pt x="125" y="60"/>
                    <a:pt x="125" y="60"/>
                    <a:pt x="125" y="60"/>
                  </a:cubicBezTo>
                  <a:cubicBezTo>
                    <a:pt x="125" y="60"/>
                    <a:pt x="125" y="60"/>
                    <a:pt x="125" y="59"/>
                  </a:cubicBezTo>
                  <a:cubicBezTo>
                    <a:pt x="125" y="59"/>
                    <a:pt x="125" y="59"/>
                    <a:pt x="125" y="59"/>
                  </a:cubicBezTo>
                  <a:cubicBezTo>
                    <a:pt x="125" y="59"/>
                    <a:pt x="125" y="59"/>
                    <a:pt x="125" y="59"/>
                  </a:cubicBezTo>
                  <a:cubicBezTo>
                    <a:pt x="125" y="59"/>
                    <a:pt x="125" y="59"/>
                    <a:pt x="125" y="59"/>
                  </a:cubicBezTo>
                  <a:cubicBezTo>
                    <a:pt x="124" y="58"/>
                    <a:pt x="125" y="57"/>
                    <a:pt x="126" y="57"/>
                  </a:cubicBezTo>
                  <a:cubicBezTo>
                    <a:pt x="126" y="57"/>
                    <a:pt x="126" y="57"/>
                    <a:pt x="126" y="57"/>
                  </a:cubicBezTo>
                  <a:cubicBezTo>
                    <a:pt x="126" y="57"/>
                    <a:pt x="126" y="57"/>
                    <a:pt x="126" y="57"/>
                  </a:cubicBezTo>
                  <a:cubicBezTo>
                    <a:pt x="127" y="57"/>
                    <a:pt x="127" y="57"/>
                    <a:pt x="127" y="56"/>
                  </a:cubicBezTo>
                  <a:cubicBezTo>
                    <a:pt x="127" y="56"/>
                    <a:pt x="127" y="56"/>
                    <a:pt x="127" y="56"/>
                  </a:cubicBezTo>
                  <a:cubicBezTo>
                    <a:pt x="127" y="56"/>
                    <a:pt x="127" y="56"/>
                    <a:pt x="127" y="56"/>
                  </a:cubicBezTo>
                  <a:cubicBezTo>
                    <a:pt x="127" y="56"/>
                    <a:pt x="127" y="56"/>
                    <a:pt x="127" y="56"/>
                  </a:cubicBezTo>
                  <a:cubicBezTo>
                    <a:pt x="127" y="56"/>
                    <a:pt x="127" y="56"/>
                    <a:pt x="127" y="56"/>
                  </a:cubicBezTo>
                  <a:cubicBezTo>
                    <a:pt x="127" y="56"/>
                    <a:pt x="127" y="56"/>
                    <a:pt x="128" y="56"/>
                  </a:cubicBezTo>
                  <a:cubicBezTo>
                    <a:pt x="128" y="55"/>
                    <a:pt x="129" y="55"/>
                    <a:pt x="130" y="55"/>
                  </a:cubicBezTo>
                  <a:cubicBezTo>
                    <a:pt x="131" y="55"/>
                    <a:pt x="133" y="54"/>
                    <a:pt x="133" y="56"/>
                  </a:cubicBezTo>
                  <a:cubicBezTo>
                    <a:pt x="134" y="56"/>
                    <a:pt x="134" y="58"/>
                    <a:pt x="137" y="57"/>
                  </a:cubicBezTo>
                  <a:cubicBezTo>
                    <a:pt x="137" y="57"/>
                    <a:pt x="137" y="57"/>
                    <a:pt x="137" y="57"/>
                  </a:cubicBezTo>
                  <a:cubicBezTo>
                    <a:pt x="137" y="56"/>
                    <a:pt x="137" y="56"/>
                    <a:pt x="137" y="56"/>
                  </a:cubicBezTo>
                  <a:cubicBezTo>
                    <a:pt x="137" y="56"/>
                    <a:pt x="136" y="56"/>
                    <a:pt x="136" y="56"/>
                  </a:cubicBezTo>
                  <a:cubicBezTo>
                    <a:pt x="136" y="55"/>
                    <a:pt x="136" y="55"/>
                    <a:pt x="136" y="55"/>
                  </a:cubicBezTo>
                  <a:cubicBezTo>
                    <a:pt x="137" y="55"/>
                    <a:pt x="137" y="55"/>
                    <a:pt x="137" y="54"/>
                  </a:cubicBezTo>
                  <a:cubicBezTo>
                    <a:pt x="137" y="53"/>
                    <a:pt x="137" y="53"/>
                    <a:pt x="137" y="53"/>
                  </a:cubicBezTo>
                  <a:cubicBezTo>
                    <a:pt x="137" y="53"/>
                    <a:pt x="137" y="53"/>
                    <a:pt x="137" y="52"/>
                  </a:cubicBezTo>
                  <a:cubicBezTo>
                    <a:pt x="137" y="47"/>
                    <a:pt x="137" y="47"/>
                    <a:pt x="137" y="47"/>
                  </a:cubicBezTo>
                  <a:cubicBezTo>
                    <a:pt x="138" y="47"/>
                    <a:pt x="138" y="47"/>
                    <a:pt x="138" y="47"/>
                  </a:cubicBezTo>
                  <a:cubicBezTo>
                    <a:pt x="137" y="45"/>
                    <a:pt x="139" y="45"/>
                    <a:pt x="139" y="4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9">
              <a:extLst>
                <a:ext uri="{FF2B5EF4-FFF2-40B4-BE49-F238E27FC236}">
                  <a16:creationId xmlns:a16="http://schemas.microsoft.com/office/drawing/2014/main" id="{56C96AC4-12F3-41DA-9B5D-AD4929F0FF39}"/>
                </a:ext>
              </a:extLst>
            </p:cNvPr>
            <p:cNvSpPr>
              <a:spLocks/>
            </p:cNvSpPr>
            <p:nvPr/>
          </p:nvSpPr>
          <p:spPr bwMode="auto">
            <a:xfrm>
              <a:off x="7966367" y="4607228"/>
              <a:ext cx="398463" cy="268288"/>
            </a:xfrm>
            <a:custGeom>
              <a:avLst/>
              <a:gdLst>
                <a:gd name="T0" fmla="*/ 98 w 103"/>
                <a:gd name="T1" fmla="*/ 5 h 69"/>
                <a:gd name="T2" fmla="*/ 95 w 103"/>
                <a:gd name="T3" fmla="*/ 2 h 69"/>
                <a:gd name="T4" fmla="*/ 93 w 103"/>
                <a:gd name="T5" fmla="*/ 1 h 69"/>
                <a:gd name="T6" fmla="*/ 86 w 103"/>
                <a:gd name="T7" fmla="*/ 2 h 69"/>
                <a:gd name="T8" fmla="*/ 80 w 103"/>
                <a:gd name="T9" fmla="*/ 5 h 69"/>
                <a:gd name="T10" fmla="*/ 69 w 103"/>
                <a:gd name="T11" fmla="*/ 9 h 69"/>
                <a:gd name="T12" fmla="*/ 52 w 103"/>
                <a:gd name="T13" fmla="*/ 10 h 69"/>
                <a:gd name="T14" fmla="*/ 49 w 103"/>
                <a:gd name="T15" fmla="*/ 13 h 69"/>
                <a:gd name="T16" fmla="*/ 46 w 103"/>
                <a:gd name="T17" fmla="*/ 15 h 69"/>
                <a:gd name="T18" fmla="*/ 41 w 103"/>
                <a:gd name="T19" fmla="*/ 20 h 69"/>
                <a:gd name="T20" fmla="*/ 27 w 103"/>
                <a:gd name="T21" fmla="*/ 18 h 69"/>
                <a:gd name="T22" fmla="*/ 16 w 103"/>
                <a:gd name="T23" fmla="*/ 15 h 69"/>
                <a:gd name="T24" fmla="*/ 11 w 103"/>
                <a:gd name="T25" fmla="*/ 18 h 69"/>
                <a:gd name="T26" fmla="*/ 10 w 103"/>
                <a:gd name="T27" fmla="*/ 19 h 69"/>
                <a:gd name="T28" fmla="*/ 6 w 103"/>
                <a:gd name="T29" fmla="*/ 22 h 69"/>
                <a:gd name="T30" fmla="*/ 5 w 103"/>
                <a:gd name="T31" fmla="*/ 22 h 69"/>
                <a:gd name="T32" fmla="*/ 4 w 103"/>
                <a:gd name="T33" fmla="*/ 22 h 69"/>
                <a:gd name="T34" fmla="*/ 0 w 103"/>
                <a:gd name="T35" fmla="*/ 31 h 69"/>
                <a:gd name="T36" fmla="*/ 3 w 103"/>
                <a:gd name="T37" fmla="*/ 31 h 69"/>
                <a:gd name="T38" fmla="*/ 8 w 103"/>
                <a:gd name="T39" fmla="*/ 37 h 69"/>
                <a:gd name="T40" fmla="*/ 11 w 103"/>
                <a:gd name="T41" fmla="*/ 43 h 69"/>
                <a:gd name="T42" fmla="*/ 14 w 103"/>
                <a:gd name="T43" fmla="*/ 54 h 69"/>
                <a:gd name="T44" fmla="*/ 13 w 103"/>
                <a:gd name="T45" fmla="*/ 61 h 69"/>
                <a:gd name="T46" fmla="*/ 10 w 103"/>
                <a:gd name="T47" fmla="*/ 65 h 69"/>
                <a:gd name="T48" fmla="*/ 16 w 103"/>
                <a:gd name="T49" fmla="*/ 67 h 69"/>
                <a:gd name="T50" fmla="*/ 22 w 103"/>
                <a:gd name="T51" fmla="*/ 68 h 69"/>
                <a:gd name="T52" fmla="*/ 31 w 103"/>
                <a:gd name="T53" fmla="*/ 66 h 69"/>
                <a:gd name="T54" fmla="*/ 35 w 103"/>
                <a:gd name="T55" fmla="*/ 64 h 69"/>
                <a:gd name="T56" fmla="*/ 39 w 103"/>
                <a:gd name="T57" fmla="*/ 57 h 69"/>
                <a:gd name="T58" fmla="*/ 45 w 103"/>
                <a:gd name="T59" fmla="*/ 58 h 69"/>
                <a:gd name="T60" fmla="*/ 47 w 103"/>
                <a:gd name="T61" fmla="*/ 60 h 69"/>
                <a:gd name="T62" fmla="*/ 53 w 103"/>
                <a:gd name="T63" fmla="*/ 61 h 69"/>
                <a:gd name="T64" fmla="*/ 62 w 103"/>
                <a:gd name="T65" fmla="*/ 65 h 69"/>
                <a:gd name="T66" fmla="*/ 69 w 103"/>
                <a:gd name="T67" fmla="*/ 64 h 69"/>
                <a:gd name="T68" fmla="*/ 67 w 103"/>
                <a:gd name="T69" fmla="*/ 58 h 69"/>
                <a:gd name="T70" fmla="*/ 70 w 103"/>
                <a:gd name="T71" fmla="*/ 51 h 69"/>
                <a:gd name="T72" fmla="*/ 76 w 103"/>
                <a:gd name="T73" fmla="*/ 48 h 69"/>
                <a:gd name="T74" fmla="*/ 78 w 103"/>
                <a:gd name="T75" fmla="*/ 45 h 69"/>
                <a:gd name="T76" fmla="*/ 78 w 103"/>
                <a:gd name="T77" fmla="*/ 44 h 69"/>
                <a:gd name="T78" fmla="*/ 79 w 103"/>
                <a:gd name="T79" fmla="*/ 42 h 69"/>
                <a:gd name="T80" fmla="*/ 79 w 103"/>
                <a:gd name="T81" fmla="*/ 42 h 69"/>
                <a:gd name="T82" fmla="*/ 78 w 103"/>
                <a:gd name="T83" fmla="*/ 34 h 69"/>
                <a:gd name="T84" fmla="*/ 80 w 103"/>
                <a:gd name="T85" fmla="*/ 28 h 69"/>
                <a:gd name="T86" fmla="*/ 87 w 103"/>
                <a:gd name="T87" fmla="*/ 25 h 69"/>
                <a:gd name="T88" fmla="*/ 89 w 103"/>
                <a:gd name="T89" fmla="*/ 21 h 69"/>
                <a:gd name="T90" fmla="*/ 95 w 103"/>
                <a:gd name="T91" fmla="*/ 20 h 69"/>
                <a:gd name="T92" fmla="*/ 103 w 103"/>
                <a:gd name="T93"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69">
                  <a:moveTo>
                    <a:pt x="101" y="10"/>
                  </a:moveTo>
                  <a:cubicBezTo>
                    <a:pt x="101" y="9"/>
                    <a:pt x="101" y="9"/>
                    <a:pt x="101" y="8"/>
                  </a:cubicBezTo>
                  <a:cubicBezTo>
                    <a:pt x="99" y="8"/>
                    <a:pt x="99" y="6"/>
                    <a:pt x="98" y="5"/>
                  </a:cubicBezTo>
                  <a:cubicBezTo>
                    <a:pt x="98" y="4"/>
                    <a:pt x="98" y="4"/>
                    <a:pt x="98" y="4"/>
                  </a:cubicBezTo>
                  <a:cubicBezTo>
                    <a:pt x="97" y="3"/>
                    <a:pt x="97" y="3"/>
                    <a:pt x="96" y="2"/>
                  </a:cubicBezTo>
                  <a:cubicBezTo>
                    <a:pt x="96" y="2"/>
                    <a:pt x="95" y="2"/>
                    <a:pt x="95" y="2"/>
                  </a:cubicBezTo>
                  <a:cubicBezTo>
                    <a:pt x="95" y="2"/>
                    <a:pt x="95" y="1"/>
                    <a:pt x="94" y="1"/>
                  </a:cubicBezTo>
                  <a:cubicBezTo>
                    <a:pt x="94" y="1"/>
                    <a:pt x="94" y="1"/>
                    <a:pt x="94" y="0"/>
                  </a:cubicBezTo>
                  <a:cubicBezTo>
                    <a:pt x="93" y="0"/>
                    <a:pt x="93" y="0"/>
                    <a:pt x="93" y="1"/>
                  </a:cubicBezTo>
                  <a:cubicBezTo>
                    <a:pt x="90" y="1"/>
                    <a:pt x="90" y="1"/>
                    <a:pt x="90" y="1"/>
                  </a:cubicBezTo>
                  <a:cubicBezTo>
                    <a:pt x="89" y="1"/>
                    <a:pt x="88" y="1"/>
                    <a:pt x="87" y="2"/>
                  </a:cubicBezTo>
                  <a:cubicBezTo>
                    <a:pt x="86" y="2"/>
                    <a:pt x="86" y="2"/>
                    <a:pt x="86" y="2"/>
                  </a:cubicBezTo>
                  <a:cubicBezTo>
                    <a:pt x="86" y="4"/>
                    <a:pt x="86" y="4"/>
                    <a:pt x="86" y="4"/>
                  </a:cubicBezTo>
                  <a:cubicBezTo>
                    <a:pt x="85" y="4"/>
                    <a:pt x="85" y="5"/>
                    <a:pt x="84" y="5"/>
                  </a:cubicBezTo>
                  <a:cubicBezTo>
                    <a:pt x="83" y="5"/>
                    <a:pt x="82" y="5"/>
                    <a:pt x="80" y="5"/>
                  </a:cubicBezTo>
                  <a:cubicBezTo>
                    <a:pt x="80" y="6"/>
                    <a:pt x="79" y="6"/>
                    <a:pt x="77" y="6"/>
                  </a:cubicBezTo>
                  <a:cubicBezTo>
                    <a:pt x="77" y="7"/>
                    <a:pt x="75" y="6"/>
                    <a:pt x="75" y="7"/>
                  </a:cubicBezTo>
                  <a:cubicBezTo>
                    <a:pt x="72" y="7"/>
                    <a:pt x="71" y="9"/>
                    <a:pt x="69" y="9"/>
                  </a:cubicBezTo>
                  <a:cubicBezTo>
                    <a:pt x="65" y="8"/>
                    <a:pt x="58" y="8"/>
                    <a:pt x="54" y="9"/>
                  </a:cubicBezTo>
                  <a:cubicBezTo>
                    <a:pt x="54" y="10"/>
                    <a:pt x="53" y="10"/>
                    <a:pt x="53" y="10"/>
                  </a:cubicBezTo>
                  <a:cubicBezTo>
                    <a:pt x="52" y="10"/>
                    <a:pt x="52" y="10"/>
                    <a:pt x="52" y="10"/>
                  </a:cubicBezTo>
                  <a:cubicBezTo>
                    <a:pt x="52" y="10"/>
                    <a:pt x="52" y="11"/>
                    <a:pt x="52" y="11"/>
                  </a:cubicBezTo>
                  <a:cubicBezTo>
                    <a:pt x="51" y="11"/>
                    <a:pt x="50" y="11"/>
                    <a:pt x="50" y="12"/>
                  </a:cubicBezTo>
                  <a:cubicBezTo>
                    <a:pt x="50" y="12"/>
                    <a:pt x="49" y="13"/>
                    <a:pt x="49" y="13"/>
                  </a:cubicBezTo>
                  <a:cubicBezTo>
                    <a:pt x="49" y="14"/>
                    <a:pt x="48" y="13"/>
                    <a:pt x="48" y="13"/>
                  </a:cubicBezTo>
                  <a:cubicBezTo>
                    <a:pt x="47" y="14"/>
                    <a:pt x="47" y="15"/>
                    <a:pt x="47" y="15"/>
                  </a:cubicBezTo>
                  <a:cubicBezTo>
                    <a:pt x="47" y="15"/>
                    <a:pt x="46" y="15"/>
                    <a:pt x="46" y="15"/>
                  </a:cubicBezTo>
                  <a:cubicBezTo>
                    <a:pt x="46" y="15"/>
                    <a:pt x="45" y="15"/>
                    <a:pt x="45" y="15"/>
                  </a:cubicBezTo>
                  <a:cubicBezTo>
                    <a:pt x="44" y="16"/>
                    <a:pt x="43" y="18"/>
                    <a:pt x="42" y="18"/>
                  </a:cubicBezTo>
                  <a:cubicBezTo>
                    <a:pt x="41" y="18"/>
                    <a:pt x="41" y="19"/>
                    <a:pt x="41" y="20"/>
                  </a:cubicBezTo>
                  <a:cubicBezTo>
                    <a:pt x="39" y="20"/>
                    <a:pt x="39" y="18"/>
                    <a:pt x="37" y="18"/>
                  </a:cubicBezTo>
                  <a:cubicBezTo>
                    <a:pt x="30" y="18"/>
                    <a:pt x="30" y="18"/>
                    <a:pt x="30" y="18"/>
                  </a:cubicBezTo>
                  <a:cubicBezTo>
                    <a:pt x="28" y="18"/>
                    <a:pt x="28" y="17"/>
                    <a:pt x="27" y="18"/>
                  </a:cubicBezTo>
                  <a:cubicBezTo>
                    <a:pt x="26" y="17"/>
                    <a:pt x="25" y="17"/>
                    <a:pt x="25" y="16"/>
                  </a:cubicBezTo>
                  <a:cubicBezTo>
                    <a:pt x="23" y="16"/>
                    <a:pt x="22" y="16"/>
                    <a:pt x="21" y="15"/>
                  </a:cubicBezTo>
                  <a:cubicBezTo>
                    <a:pt x="19" y="16"/>
                    <a:pt x="17" y="15"/>
                    <a:pt x="16" y="15"/>
                  </a:cubicBezTo>
                  <a:cubicBezTo>
                    <a:pt x="14" y="16"/>
                    <a:pt x="12" y="17"/>
                    <a:pt x="11" y="18"/>
                  </a:cubicBezTo>
                  <a:cubicBezTo>
                    <a:pt x="11" y="18"/>
                    <a:pt x="11" y="18"/>
                    <a:pt x="11" y="18"/>
                  </a:cubicBezTo>
                  <a:cubicBezTo>
                    <a:pt x="11" y="18"/>
                    <a:pt x="11" y="18"/>
                    <a:pt x="11" y="18"/>
                  </a:cubicBezTo>
                  <a:cubicBezTo>
                    <a:pt x="11" y="18"/>
                    <a:pt x="11" y="18"/>
                    <a:pt x="11" y="18"/>
                  </a:cubicBezTo>
                  <a:cubicBezTo>
                    <a:pt x="11" y="18"/>
                    <a:pt x="11" y="18"/>
                    <a:pt x="11" y="18"/>
                  </a:cubicBezTo>
                  <a:cubicBezTo>
                    <a:pt x="10" y="18"/>
                    <a:pt x="10" y="19"/>
                    <a:pt x="10" y="19"/>
                  </a:cubicBezTo>
                  <a:cubicBezTo>
                    <a:pt x="9" y="19"/>
                    <a:pt x="9" y="19"/>
                    <a:pt x="9" y="20"/>
                  </a:cubicBezTo>
                  <a:cubicBezTo>
                    <a:pt x="7" y="20"/>
                    <a:pt x="7" y="22"/>
                    <a:pt x="6" y="22"/>
                  </a:cubicBezTo>
                  <a:cubicBezTo>
                    <a:pt x="6" y="22"/>
                    <a:pt x="6" y="22"/>
                    <a:pt x="6" y="22"/>
                  </a:cubicBezTo>
                  <a:cubicBezTo>
                    <a:pt x="6" y="22"/>
                    <a:pt x="5" y="22"/>
                    <a:pt x="5" y="22"/>
                  </a:cubicBezTo>
                  <a:cubicBezTo>
                    <a:pt x="5" y="22"/>
                    <a:pt x="5" y="22"/>
                    <a:pt x="5" y="22"/>
                  </a:cubicBezTo>
                  <a:cubicBezTo>
                    <a:pt x="5" y="22"/>
                    <a:pt x="5" y="22"/>
                    <a:pt x="5" y="22"/>
                  </a:cubicBezTo>
                  <a:cubicBezTo>
                    <a:pt x="5" y="22"/>
                    <a:pt x="5" y="22"/>
                    <a:pt x="5" y="22"/>
                  </a:cubicBezTo>
                  <a:cubicBezTo>
                    <a:pt x="5" y="22"/>
                    <a:pt x="5" y="22"/>
                    <a:pt x="5" y="22"/>
                  </a:cubicBezTo>
                  <a:cubicBezTo>
                    <a:pt x="5" y="22"/>
                    <a:pt x="5" y="22"/>
                    <a:pt x="4" y="22"/>
                  </a:cubicBezTo>
                  <a:cubicBezTo>
                    <a:pt x="4" y="22"/>
                    <a:pt x="4" y="22"/>
                    <a:pt x="4" y="22"/>
                  </a:cubicBezTo>
                  <a:cubicBezTo>
                    <a:pt x="4" y="22"/>
                    <a:pt x="4" y="22"/>
                    <a:pt x="4" y="22"/>
                  </a:cubicBezTo>
                  <a:cubicBezTo>
                    <a:pt x="1" y="24"/>
                    <a:pt x="1" y="27"/>
                    <a:pt x="0" y="31"/>
                  </a:cubicBezTo>
                  <a:cubicBezTo>
                    <a:pt x="1" y="31"/>
                    <a:pt x="1" y="32"/>
                    <a:pt x="2" y="31"/>
                  </a:cubicBezTo>
                  <a:cubicBezTo>
                    <a:pt x="2" y="32"/>
                    <a:pt x="2" y="31"/>
                    <a:pt x="2" y="31"/>
                  </a:cubicBezTo>
                  <a:cubicBezTo>
                    <a:pt x="3" y="31"/>
                    <a:pt x="3" y="31"/>
                    <a:pt x="3" y="31"/>
                  </a:cubicBezTo>
                  <a:cubicBezTo>
                    <a:pt x="4" y="31"/>
                    <a:pt x="7" y="30"/>
                    <a:pt x="7" y="31"/>
                  </a:cubicBezTo>
                  <a:cubicBezTo>
                    <a:pt x="8" y="31"/>
                    <a:pt x="8" y="33"/>
                    <a:pt x="9" y="33"/>
                  </a:cubicBezTo>
                  <a:cubicBezTo>
                    <a:pt x="9" y="35"/>
                    <a:pt x="9" y="36"/>
                    <a:pt x="8" y="37"/>
                  </a:cubicBezTo>
                  <a:cubicBezTo>
                    <a:pt x="7" y="38"/>
                    <a:pt x="6" y="38"/>
                    <a:pt x="6" y="40"/>
                  </a:cubicBezTo>
                  <a:cubicBezTo>
                    <a:pt x="6" y="41"/>
                    <a:pt x="7" y="41"/>
                    <a:pt x="7" y="43"/>
                  </a:cubicBezTo>
                  <a:cubicBezTo>
                    <a:pt x="11" y="43"/>
                    <a:pt x="11" y="43"/>
                    <a:pt x="11" y="43"/>
                  </a:cubicBezTo>
                  <a:cubicBezTo>
                    <a:pt x="10" y="44"/>
                    <a:pt x="10" y="45"/>
                    <a:pt x="9" y="46"/>
                  </a:cubicBezTo>
                  <a:cubicBezTo>
                    <a:pt x="9" y="48"/>
                    <a:pt x="11" y="48"/>
                    <a:pt x="11" y="51"/>
                  </a:cubicBezTo>
                  <a:cubicBezTo>
                    <a:pt x="13" y="51"/>
                    <a:pt x="13" y="53"/>
                    <a:pt x="14" y="54"/>
                  </a:cubicBezTo>
                  <a:cubicBezTo>
                    <a:pt x="14" y="56"/>
                    <a:pt x="16" y="56"/>
                    <a:pt x="16" y="58"/>
                  </a:cubicBezTo>
                  <a:cubicBezTo>
                    <a:pt x="15" y="58"/>
                    <a:pt x="15" y="60"/>
                    <a:pt x="15" y="61"/>
                  </a:cubicBezTo>
                  <a:cubicBezTo>
                    <a:pt x="14" y="61"/>
                    <a:pt x="14" y="61"/>
                    <a:pt x="13" y="61"/>
                  </a:cubicBezTo>
                  <a:cubicBezTo>
                    <a:pt x="12" y="61"/>
                    <a:pt x="12" y="62"/>
                    <a:pt x="12" y="63"/>
                  </a:cubicBezTo>
                  <a:cubicBezTo>
                    <a:pt x="11" y="63"/>
                    <a:pt x="9" y="63"/>
                    <a:pt x="9" y="64"/>
                  </a:cubicBezTo>
                  <a:cubicBezTo>
                    <a:pt x="10" y="64"/>
                    <a:pt x="10" y="64"/>
                    <a:pt x="10" y="65"/>
                  </a:cubicBezTo>
                  <a:cubicBezTo>
                    <a:pt x="10" y="66"/>
                    <a:pt x="11" y="66"/>
                    <a:pt x="11" y="66"/>
                  </a:cubicBezTo>
                  <a:cubicBezTo>
                    <a:pt x="11" y="66"/>
                    <a:pt x="12" y="66"/>
                    <a:pt x="11" y="67"/>
                  </a:cubicBezTo>
                  <a:cubicBezTo>
                    <a:pt x="16" y="67"/>
                    <a:pt x="16" y="67"/>
                    <a:pt x="16" y="67"/>
                  </a:cubicBezTo>
                  <a:cubicBezTo>
                    <a:pt x="16" y="68"/>
                    <a:pt x="18" y="68"/>
                    <a:pt x="18" y="68"/>
                  </a:cubicBezTo>
                  <a:cubicBezTo>
                    <a:pt x="19" y="68"/>
                    <a:pt x="19" y="69"/>
                    <a:pt x="20" y="69"/>
                  </a:cubicBezTo>
                  <a:cubicBezTo>
                    <a:pt x="20" y="68"/>
                    <a:pt x="21" y="68"/>
                    <a:pt x="22" y="68"/>
                  </a:cubicBezTo>
                  <a:cubicBezTo>
                    <a:pt x="22" y="68"/>
                    <a:pt x="23" y="68"/>
                    <a:pt x="24" y="68"/>
                  </a:cubicBezTo>
                  <a:cubicBezTo>
                    <a:pt x="25" y="67"/>
                    <a:pt x="25" y="66"/>
                    <a:pt x="27" y="66"/>
                  </a:cubicBezTo>
                  <a:cubicBezTo>
                    <a:pt x="31" y="66"/>
                    <a:pt x="31" y="66"/>
                    <a:pt x="31" y="66"/>
                  </a:cubicBezTo>
                  <a:cubicBezTo>
                    <a:pt x="31" y="65"/>
                    <a:pt x="32" y="65"/>
                    <a:pt x="32" y="64"/>
                  </a:cubicBezTo>
                  <a:cubicBezTo>
                    <a:pt x="32" y="64"/>
                    <a:pt x="32" y="63"/>
                    <a:pt x="32" y="63"/>
                  </a:cubicBezTo>
                  <a:cubicBezTo>
                    <a:pt x="34" y="63"/>
                    <a:pt x="34" y="64"/>
                    <a:pt x="35" y="64"/>
                  </a:cubicBezTo>
                  <a:cubicBezTo>
                    <a:pt x="36" y="63"/>
                    <a:pt x="36" y="61"/>
                    <a:pt x="38" y="61"/>
                  </a:cubicBezTo>
                  <a:cubicBezTo>
                    <a:pt x="38" y="57"/>
                    <a:pt x="38" y="57"/>
                    <a:pt x="38" y="57"/>
                  </a:cubicBezTo>
                  <a:cubicBezTo>
                    <a:pt x="39" y="57"/>
                    <a:pt x="39" y="57"/>
                    <a:pt x="39" y="57"/>
                  </a:cubicBezTo>
                  <a:cubicBezTo>
                    <a:pt x="39" y="56"/>
                    <a:pt x="41" y="56"/>
                    <a:pt x="41" y="55"/>
                  </a:cubicBezTo>
                  <a:cubicBezTo>
                    <a:pt x="42" y="55"/>
                    <a:pt x="42" y="54"/>
                    <a:pt x="43" y="54"/>
                  </a:cubicBezTo>
                  <a:cubicBezTo>
                    <a:pt x="43" y="56"/>
                    <a:pt x="44" y="57"/>
                    <a:pt x="45" y="58"/>
                  </a:cubicBezTo>
                  <a:cubicBezTo>
                    <a:pt x="46" y="58"/>
                    <a:pt x="45" y="59"/>
                    <a:pt x="46" y="59"/>
                  </a:cubicBezTo>
                  <a:cubicBezTo>
                    <a:pt x="46" y="60"/>
                    <a:pt x="47" y="59"/>
                    <a:pt x="47" y="59"/>
                  </a:cubicBezTo>
                  <a:cubicBezTo>
                    <a:pt x="47" y="59"/>
                    <a:pt x="47" y="60"/>
                    <a:pt x="47" y="60"/>
                  </a:cubicBezTo>
                  <a:cubicBezTo>
                    <a:pt x="47" y="61"/>
                    <a:pt x="47" y="61"/>
                    <a:pt x="48" y="61"/>
                  </a:cubicBezTo>
                  <a:cubicBezTo>
                    <a:pt x="50" y="61"/>
                    <a:pt x="49" y="63"/>
                    <a:pt x="51" y="63"/>
                  </a:cubicBezTo>
                  <a:cubicBezTo>
                    <a:pt x="52" y="63"/>
                    <a:pt x="52" y="62"/>
                    <a:pt x="53" y="61"/>
                  </a:cubicBezTo>
                  <a:cubicBezTo>
                    <a:pt x="57" y="61"/>
                    <a:pt x="57" y="61"/>
                    <a:pt x="57" y="61"/>
                  </a:cubicBezTo>
                  <a:cubicBezTo>
                    <a:pt x="58" y="62"/>
                    <a:pt x="58" y="62"/>
                    <a:pt x="60" y="63"/>
                  </a:cubicBezTo>
                  <a:cubicBezTo>
                    <a:pt x="60" y="64"/>
                    <a:pt x="61" y="65"/>
                    <a:pt x="62" y="65"/>
                  </a:cubicBezTo>
                  <a:cubicBezTo>
                    <a:pt x="63" y="65"/>
                    <a:pt x="63" y="63"/>
                    <a:pt x="64" y="63"/>
                  </a:cubicBezTo>
                  <a:cubicBezTo>
                    <a:pt x="65" y="63"/>
                    <a:pt x="65" y="64"/>
                    <a:pt x="66" y="63"/>
                  </a:cubicBezTo>
                  <a:cubicBezTo>
                    <a:pt x="67" y="63"/>
                    <a:pt x="68" y="63"/>
                    <a:pt x="69" y="64"/>
                  </a:cubicBezTo>
                  <a:cubicBezTo>
                    <a:pt x="70" y="64"/>
                    <a:pt x="70" y="64"/>
                    <a:pt x="70" y="64"/>
                  </a:cubicBezTo>
                  <a:cubicBezTo>
                    <a:pt x="70" y="63"/>
                    <a:pt x="70" y="63"/>
                    <a:pt x="69" y="63"/>
                  </a:cubicBezTo>
                  <a:cubicBezTo>
                    <a:pt x="69" y="61"/>
                    <a:pt x="66" y="61"/>
                    <a:pt x="67" y="58"/>
                  </a:cubicBezTo>
                  <a:cubicBezTo>
                    <a:pt x="69" y="58"/>
                    <a:pt x="69" y="57"/>
                    <a:pt x="71" y="57"/>
                  </a:cubicBezTo>
                  <a:cubicBezTo>
                    <a:pt x="71" y="54"/>
                    <a:pt x="68" y="55"/>
                    <a:pt x="69" y="52"/>
                  </a:cubicBezTo>
                  <a:cubicBezTo>
                    <a:pt x="69" y="52"/>
                    <a:pt x="69" y="51"/>
                    <a:pt x="70" y="51"/>
                  </a:cubicBezTo>
                  <a:cubicBezTo>
                    <a:pt x="70" y="50"/>
                    <a:pt x="70" y="49"/>
                    <a:pt x="71" y="49"/>
                  </a:cubicBezTo>
                  <a:cubicBezTo>
                    <a:pt x="72" y="48"/>
                    <a:pt x="73" y="48"/>
                    <a:pt x="74" y="48"/>
                  </a:cubicBezTo>
                  <a:cubicBezTo>
                    <a:pt x="76" y="48"/>
                    <a:pt x="76" y="48"/>
                    <a:pt x="76" y="48"/>
                  </a:cubicBezTo>
                  <a:cubicBezTo>
                    <a:pt x="76" y="47"/>
                    <a:pt x="77" y="47"/>
                    <a:pt x="78" y="46"/>
                  </a:cubicBezTo>
                  <a:cubicBezTo>
                    <a:pt x="78" y="46"/>
                    <a:pt x="78" y="46"/>
                    <a:pt x="78" y="46"/>
                  </a:cubicBezTo>
                  <a:cubicBezTo>
                    <a:pt x="78" y="46"/>
                    <a:pt x="78" y="46"/>
                    <a:pt x="78" y="45"/>
                  </a:cubicBezTo>
                  <a:cubicBezTo>
                    <a:pt x="78" y="45"/>
                    <a:pt x="78" y="45"/>
                    <a:pt x="78" y="45"/>
                  </a:cubicBezTo>
                  <a:cubicBezTo>
                    <a:pt x="78" y="45"/>
                    <a:pt x="78" y="45"/>
                    <a:pt x="78" y="44"/>
                  </a:cubicBezTo>
                  <a:cubicBezTo>
                    <a:pt x="78" y="44"/>
                    <a:pt x="78" y="44"/>
                    <a:pt x="78" y="44"/>
                  </a:cubicBezTo>
                  <a:cubicBezTo>
                    <a:pt x="78" y="44"/>
                    <a:pt x="78" y="44"/>
                    <a:pt x="78" y="43"/>
                  </a:cubicBezTo>
                  <a:cubicBezTo>
                    <a:pt x="78" y="43"/>
                    <a:pt x="78" y="43"/>
                    <a:pt x="78" y="43"/>
                  </a:cubicBezTo>
                  <a:cubicBezTo>
                    <a:pt x="78" y="43"/>
                    <a:pt x="78" y="43"/>
                    <a:pt x="79" y="42"/>
                  </a:cubicBezTo>
                  <a:cubicBezTo>
                    <a:pt x="79" y="42"/>
                    <a:pt x="79" y="42"/>
                    <a:pt x="79" y="42"/>
                  </a:cubicBezTo>
                  <a:cubicBezTo>
                    <a:pt x="79" y="42"/>
                    <a:pt x="79" y="42"/>
                    <a:pt x="79" y="42"/>
                  </a:cubicBezTo>
                  <a:cubicBezTo>
                    <a:pt x="79" y="42"/>
                    <a:pt x="79" y="42"/>
                    <a:pt x="79" y="42"/>
                  </a:cubicBezTo>
                  <a:cubicBezTo>
                    <a:pt x="79" y="42"/>
                    <a:pt x="79" y="41"/>
                    <a:pt x="79" y="41"/>
                  </a:cubicBezTo>
                  <a:cubicBezTo>
                    <a:pt x="79" y="36"/>
                    <a:pt x="79" y="36"/>
                    <a:pt x="79" y="36"/>
                  </a:cubicBezTo>
                  <a:cubicBezTo>
                    <a:pt x="78" y="36"/>
                    <a:pt x="78" y="35"/>
                    <a:pt x="78" y="34"/>
                  </a:cubicBezTo>
                  <a:cubicBezTo>
                    <a:pt x="76" y="34"/>
                    <a:pt x="75" y="34"/>
                    <a:pt x="76" y="32"/>
                  </a:cubicBezTo>
                  <a:cubicBezTo>
                    <a:pt x="76" y="31"/>
                    <a:pt x="77" y="30"/>
                    <a:pt x="78" y="30"/>
                  </a:cubicBezTo>
                  <a:cubicBezTo>
                    <a:pt x="77" y="28"/>
                    <a:pt x="80" y="29"/>
                    <a:pt x="80" y="28"/>
                  </a:cubicBezTo>
                  <a:cubicBezTo>
                    <a:pt x="81" y="28"/>
                    <a:pt x="82" y="28"/>
                    <a:pt x="82" y="27"/>
                  </a:cubicBezTo>
                  <a:cubicBezTo>
                    <a:pt x="84" y="26"/>
                    <a:pt x="84" y="25"/>
                    <a:pt x="86" y="25"/>
                  </a:cubicBezTo>
                  <a:cubicBezTo>
                    <a:pt x="86" y="25"/>
                    <a:pt x="86" y="24"/>
                    <a:pt x="87" y="25"/>
                  </a:cubicBezTo>
                  <a:cubicBezTo>
                    <a:pt x="87" y="24"/>
                    <a:pt x="87" y="23"/>
                    <a:pt x="87" y="23"/>
                  </a:cubicBezTo>
                  <a:cubicBezTo>
                    <a:pt x="88" y="23"/>
                    <a:pt x="88" y="22"/>
                    <a:pt x="89" y="22"/>
                  </a:cubicBezTo>
                  <a:cubicBezTo>
                    <a:pt x="89" y="22"/>
                    <a:pt x="89" y="21"/>
                    <a:pt x="89" y="21"/>
                  </a:cubicBezTo>
                  <a:cubicBezTo>
                    <a:pt x="91" y="21"/>
                    <a:pt x="92" y="21"/>
                    <a:pt x="92" y="22"/>
                  </a:cubicBezTo>
                  <a:cubicBezTo>
                    <a:pt x="92" y="23"/>
                    <a:pt x="95" y="22"/>
                    <a:pt x="96" y="22"/>
                  </a:cubicBezTo>
                  <a:cubicBezTo>
                    <a:pt x="97" y="21"/>
                    <a:pt x="96" y="20"/>
                    <a:pt x="95" y="20"/>
                  </a:cubicBezTo>
                  <a:cubicBezTo>
                    <a:pt x="96" y="18"/>
                    <a:pt x="94" y="17"/>
                    <a:pt x="94" y="15"/>
                  </a:cubicBezTo>
                  <a:cubicBezTo>
                    <a:pt x="97" y="16"/>
                    <a:pt x="96" y="14"/>
                    <a:pt x="98" y="14"/>
                  </a:cubicBezTo>
                  <a:cubicBezTo>
                    <a:pt x="100" y="14"/>
                    <a:pt x="100" y="15"/>
                    <a:pt x="103" y="15"/>
                  </a:cubicBezTo>
                  <a:cubicBezTo>
                    <a:pt x="103" y="11"/>
                    <a:pt x="103" y="11"/>
                    <a:pt x="103" y="11"/>
                  </a:cubicBezTo>
                  <a:cubicBezTo>
                    <a:pt x="103" y="11"/>
                    <a:pt x="101" y="11"/>
                    <a:pt x="101" y="1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41">
              <a:extLst>
                <a:ext uri="{FF2B5EF4-FFF2-40B4-BE49-F238E27FC236}">
                  <a16:creationId xmlns:a16="http://schemas.microsoft.com/office/drawing/2014/main" id="{B669A848-FF3E-4BF3-9401-3599EB59F59E}"/>
                </a:ext>
              </a:extLst>
            </p:cNvPr>
            <p:cNvSpPr>
              <a:spLocks/>
            </p:cNvSpPr>
            <p:nvPr/>
          </p:nvSpPr>
          <p:spPr bwMode="auto">
            <a:xfrm>
              <a:off x="8372767" y="4092878"/>
              <a:ext cx="676275" cy="344488"/>
            </a:xfrm>
            <a:custGeom>
              <a:avLst/>
              <a:gdLst>
                <a:gd name="T0" fmla="*/ 83 w 175"/>
                <a:gd name="T1" fmla="*/ 5 h 89"/>
                <a:gd name="T2" fmla="*/ 78 w 175"/>
                <a:gd name="T3" fmla="*/ 4 h 89"/>
                <a:gd name="T4" fmla="*/ 73 w 175"/>
                <a:gd name="T5" fmla="*/ 6 h 89"/>
                <a:gd name="T6" fmla="*/ 62 w 175"/>
                <a:gd name="T7" fmla="*/ 13 h 89"/>
                <a:gd name="T8" fmla="*/ 54 w 175"/>
                <a:gd name="T9" fmla="*/ 9 h 89"/>
                <a:gd name="T10" fmla="*/ 46 w 175"/>
                <a:gd name="T11" fmla="*/ 15 h 89"/>
                <a:gd name="T12" fmla="*/ 41 w 175"/>
                <a:gd name="T13" fmla="*/ 19 h 89"/>
                <a:gd name="T14" fmla="*/ 34 w 175"/>
                <a:gd name="T15" fmla="*/ 36 h 89"/>
                <a:gd name="T16" fmla="*/ 26 w 175"/>
                <a:gd name="T17" fmla="*/ 40 h 89"/>
                <a:gd name="T18" fmla="*/ 9 w 175"/>
                <a:gd name="T19" fmla="*/ 45 h 89"/>
                <a:gd name="T20" fmla="*/ 5 w 175"/>
                <a:gd name="T21" fmla="*/ 47 h 89"/>
                <a:gd name="T22" fmla="*/ 3 w 175"/>
                <a:gd name="T23" fmla="*/ 54 h 89"/>
                <a:gd name="T24" fmla="*/ 5 w 175"/>
                <a:gd name="T25" fmla="*/ 70 h 89"/>
                <a:gd name="T26" fmla="*/ 7 w 175"/>
                <a:gd name="T27" fmla="*/ 71 h 89"/>
                <a:gd name="T28" fmla="*/ 8 w 175"/>
                <a:gd name="T29" fmla="*/ 72 h 89"/>
                <a:gd name="T30" fmla="*/ 12 w 175"/>
                <a:gd name="T31" fmla="*/ 75 h 89"/>
                <a:gd name="T32" fmla="*/ 19 w 175"/>
                <a:gd name="T33" fmla="*/ 83 h 89"/>
                <a:gd name="T34" fmla="*/ 26 w 175"/>
                <a:gd name="T35" fmla="*/ 86 h 89"/>
                <a:gd name="T36" fmla="*/ 30 w 175"/>
                <a:gd name="T37" fmla="*/ 88 h 89"/>
                <a:gd name="T38" fmla="*/ 50 w 175"/>
                <a:gd name="T39" fmla="*/ 88 h 89"/>
                <a:gd name="T40" fmla="*/ 56 w 175"/>
                <a:gd name="T41" fmla="*/ 86 h 89"/>
                <a:gd name="T42" fmla="*/ 63 w 175"/>
                <a:gd name="T43" fmla="*/ 84 h 89"/>
                <a:gd name="T44" fmla="*/ 63 w 175"/>
                <a:gd name="T45" fmla="*/ 82 h 89"/>
                <a:gd name="T46" fmla="*/ 67 w 175"/>
                <a:gd name="T47" fmla="*/ 73 h 89"/>
                <a:gd name="T48" fmla="*/ 77 w 175"/>
                <a:gd name="T49" fmla="*/ 71 h 89"/>
                <a:gd name="T50" fmla="*/ 86 w 175"/>
                <a:gd name="T51" fmla="*/ 66 h 89"/>
                <a:gd name="T52" fmla="*/ 93 w 175"/>
                <a:gd name="T53" fmla="*/ 66 h 89"/>
                <a:gd name="T54" fmla="*/ 99 w 175"/>
                <a:gd name="T55" fmla="*/ 67 h 89"/>
                <a:gd name="T56" fmla="*/ 105 w 175"/>
                <a:gd name="T57" fmla="*/ 61 h 89"/>
                <a:gd name="T58" fmla="*/ 114 w 175"/>
                <a:gd name="T59" fmla="*/ 48 h 89"/>
                <a:gd name="T60" fmla="*/ 133 w 175"/>
                <a:gd name="T61" fmla="*/ 47 h 89"/>
                <a:gd name="T62" fmla="*/ 147 w 175"/>
                <a:gd name="T63" fmla="*/ 50 h 89"/>
                <a:gd name="T64" fmla="*/ 162 w 175"/>
                <a:gd name="T65" fmla="*/ 50 h 89"/>
                <a:gd name="T66" fmla="*/ 164 w 175"/>
                <a:gd name="T67" fmla="*/ 40 h 89"/>
                <a:gd name="T68" fmla="*/ 168 w 175"/>
                <a:gd name="T69" fmla="*/ 27 h 89"/>
                <a:gd name="T70" fmla="*/ 172 w 175"/>
                <a:gd name="T71" fmla="*/ 22 h 89"/>
                <a:gd name="T72" fmla="*/ 175 w 175"/>
                <a:gd name="T73" fmla="*/ 13 h 89"/>
                <a:gd name="T74" fmla="*/ 166 w 175"/>
                <a:gd name="T75" fmla="*/ 11 h 89"/>
                <a:gd name="T76" fmla="*/ 162 w 175"/>
                <a:gd name="T77" fmla="*/ 9 h 89"/>
                <a:gd name="T78" fmla="*/ 158 w 175"/>
                <a:gd name="T79" fmla="*/ 7 h 89"/>
                <a:gd name="T80" fmla="*/ 155 w 175"/>
                <a:gd name="T81" fmla="*/ 5 h 89"/>
                <a:gd name="T82" fmla="*/ 152 w 175"/>
                <a:gd name="T83" fmla="*/ 3 h 89"/>
                <a:gd name="T84" fmla="*/ 151 w 175"/>
                <a:gd name="T85" fmla="*/ 3 h 89"/>
                <a:gd name="T86" fmla="*/ 147 w 175"/>
                <a:gd name="T87" fmla="*/ 1 h 89"/>
                <a:gd name="T88" fmla="*/ 131 w 175"/>
                <a:gd name="T89" fmla="*/ 2 h 89"/>
                <a:gd name="T90" fmla="*/ 126 w 175"/>
                <a:gd name="T91" fmla="*/ 4 h 89"/>
                <a:gd name="T92" fmla="*/ 118 w 175"/>
                <a:gd name="T93" fmla="*/ 8 h 89"/>
                <a:gd name="T94" fmla="*/ 100 w 175"/>
                <a:gd name="T95" fmla="*/ 1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5" h="89">
                  <a:moveTo>
                    <a:pt x="90" y="17"/>
                  </a:moveTo>
                  <a:cubicBezTo>
                    <a:pt x="89" y="15"/>
                    <a:pt x="91" y="15"/>
                    <a:pt x="90" y="13"/>
                  </a:cubicBezTo>
                  <a:cubicBezTo>
                    <a:pt x="89" y="10"/>
                    <a:pt x="88" y="8"/>
                    <a:pt x="84" y="8"/>
                  </a:cubicBezTo>
                  <a:cubicBezTo>
                    <a:pt x="84" y="7"/>
                    <a:pt x="82" y="7"/>
                    <a:pt x="83" y="5"/>
                  </a:cubicBezTo>
                  <a:cubicBezTo>
                    <a:pt x="81" y="5"/>
                    <a:pt x="81" y="3"/>
                    <a:pt x="81" y="2"/>
                  </a:cubicBezTo>
                  <a:cubicBezTo>
                    <a:pt x="80" y="1"/>
                    <a:pt x="80" y="1"/>
                    <a:pt x="79" y="1"/>
                  </a:cubicBezTo>
                  <a:cubicBezTo>
                    <a:pt x="79" y="2"/>
                    <a:pt x="79" y="2"/>
                    <a:pt x="79" y="2"/>
                  </a:cubicBezTo>
                  <a:cubicBezTo>
                    <a:pt x="78" y="2"/>
                    <a:pt x="78" y="3"/>
                    <a:pt x="78" y="4"/>
                  </a:cubicBezTo>
                  <a:cubicBezTo>
                    <a:pt x="76" y="3"/>
                    <a:pt x="76" y="4"/>
                    <a:pt x="75" y="4"/>
                  </a:cubicBezTo>
                  <a:cubicBezTo>
                    <a:pt x="75" y="5"/>
                    <a:pt x="74" y="5"/>
                    <a:pt x="74" y="5"/>
                  </a:cubicBezTo>
                  <a:cubicBezTo>
                    <a:pt x="73" y="5"/>
                    <a:pt x="74" y="6"/>
                    <a:pt x="74" y="6"/>
                  </a:cubicBezTo>
                  <a:cubicBezTo>
                    <a:pt x="74" y="6"/>
                    <a:pt x="73" y="6"/>
                    <a:pt x="73" y="6"/>
                  </a:cubicBezTo>
                  <a:cubicBezTo>
                    <a:pt x="73" y="7"/>
                    <a:pt x="72" y="7"/>
                    <a:pt x="72" y="7"/>
                  </a:cubicBezTo>
                  <a:cubicBezTo>
                    <a:pt x="71" y="7"/>
                    <a:pt x="72" y="8"/>
                    <a:pt x="71" y="8"/>
                  </a:cubicBezTo>
                  <a:cubicBezTo>
                    <a:pt x="70" y="10"/>
                    <a:pt x="70" y="12"/>
                    <a:pt x="69" y="13"/>
                  </a:cubicBezTo>
                  <a:cubicBezTo>
                    <a:pt x="66" y="14"/>
                    <a:pt x="65" y="14"/>
                    <a:pt x="62" y="13"/>
                  </a:cubicBezTo>
                  <a:cubicBezTo>
                    <a:pt x="62" y="11"/>
                    <a:pt x="61" y="9"/>
                    <a:pt x="60" y="7"/>
                  </a:cubicBezTo>
                  <a:cubicBezTo>
                    <a:pt x="57" y="7"/>
                    <a:pt x="57" y="7"/>
                    <a:pt x="57" y="7"/>
                  </a:cubicBezTo>
                  <a:cubicBezTo>
                    <a:pt x="57" y="7"/>
                    <a:pt x="57" y="8"/>
                    <a:pt x="56" y="8"/>
                  </a:cubicBezTo>
                  <a:cubicBezTo>
                    <a:pt x="55" y="8"/>
                    <a:pt x="54" y="8"/>
                    <a:pt x="54" y="9"/>
                  </a:cubicBezTo>
                  <a:cubicBezTo>
                    <a:pt x="53" y="9"/>
                    <a:pt x="52" y="9"/>
                    <a:pt x="52" y="8"/>
                  </a:cubicBezTo>
                  <a:cubicBezTo>
                    <a:pt x="50" y="9"/>
                    <a:pt x="51" y="11"/>
                    <a:pt x="49" y="11"/>
                  </a:cubicBezTo>
                  <a:cubicBezTo>
                    <a:pt x="50" y="13"/>
                    <a:pt x="48" y="14"/>
                    <a:pt x="47" y="15"/>
                  </a:cubicBezTo>
                  <a:cubicBezTo>
                    <a:pt x="47" y="15"/>
                    <a:pt x="47" y="16"/>
                    <a:pt x="46" y="15"/>
                  </a:cubicBezTo>
                  <a:cubicBezTo>
                    <a:pt x="46" y="16"/>
                    <a:pt x="46" y="16"/>
                    <a:pt x="45" y="16"/>
                  </a:cubicBezTo>
                  <a:cubicBezTo>
                    <a:pt x="44" y="16"/>
                    <a:pt x="44" y="17"/>
                    <a:pt x="44" y="17"/>
                  </a:cubicBezTo>
                  <a:cubicBezTo>
                    <a:pt x="43" y="17"/>
                    <a:pt x="42" y="17"/>
                    <a:pt x="42" y="18"/>
                  </a:cubicBezTo>
                  <a:cubicBezTo>
                    <a:pt x="42" y="18"/>
                    <a:pt x="41" y="19"/>
                    <a:pt x="41" y="19"/>
                  </a:cubicBezTo>
                  <a:cubicBezTo>
                    <a:pt x="41" y="23"/>
                    <a:pt x="40" y="26"/>
                    <a:pt x="40" y="29"/>
                  </a:cubicBezTo>
                  <a:cubicBezTo>
                    <a:pt x="38" y="29"/>
                    <a:pt x="39" y="31"/>
                    <a:pt x="37" y="31"/>
                  </a:cubicBezTo>
                  <a:cubicBezTo>
                    <a:pt x="35" y="30"/>
                    <a:pt x="35" y="32"/>
                    <a:pt x="34" y="32"/>
                  </a:cubicBezTo>
                  <a:cubicBezTo>
                    <a:pt x="34" y="36"/>
                    <a:pt x="34" y="36"/>
                    <a:pt x="34" y="36"/>
                  </a:cubicBezTo>
                  <a:cubicBezTo>
                    <a:pt x="32" y="35"/>
                    <a:pt x="31" y="37"/>
                    <a:pt x="30" y="37"/>
                  </a:cubicBezTo>
                  <a:cubicBezTo>
                    <a:pt x="29" y="37"/>
                    <a:pt x="29" y="38"/>
                    <a:pt x="28" y="38"/>
                  </a:cubicBezTo>
                  <a:cubicBezTo>
                    <a:pt x="28" y="39"/>
                    <a:pt x="27" y="39"/>
                    <a:pt x="27" y="40"/>
                  </a:cubicBezTo>
                  <a:cubicBezTo>
                    <a:pt x="26" y="40"/>
                    <a:pt x="26" y="40"/>
                    <a:pt x="26" y="40"/>
                  </a:cubicBezTo>
                  <a:cubicBezTo>
                    <a:pt x="23" y="41"/>
                    <a:pt x="20" y="41"/>
                    <a:pt x="17" y="42"/>
                  </a:cubicBezTo>
                  <a:cubicBezTo>
                    <a:pt x="17" y="42"/>
                    <a:pt x="16" y="42"/>
                    <a:pt x="16" y="42"/>
                  </a:cubicBezTo>
                  <a:cubicBezTo>
                    <a:pt x="16" y="40"/>
                    <a:pt x="14" y="40"/>
                    <a:pt x="13" y="40"/>
                  </a:cubicBezTo>
                  <a:cubicBezTo>
                    <a:pt x="11" y="41"/>
                    <a:pt x="9" y="42"/>
                    <a:pt x="9" y="45"/>
                  </a:cubicBezTo>
                  <a:cubicBezTo>
                    <a:pt x="8" y="45"/>
                    <a:pt x="8" y="45"/>
                    <a:pt x="8" y="45"/>
                  </a:cubicBezTo>
                  <a:cubicBezTo>
                    <a:pt x="8" y="46"/>
                    <a:pt x="7" y="46"/>
                    <a:pt x="7" y="47"/>
                  </a:cubicBezTo>
                  <a:cubicBezTo>
                    <a:pt x="7" y="47"/>
                    <a:pt x="6" y="47"/>
                    <a:pt x="6" y="47"/>
                  </a:cubicBezTo>
                  <a:cubicBezTo>
                    <a:pt x="6" y="47"/>
                    <a:pt x="5" y="47"/>
                    <a:pt x="5" y="47"/>
                  </a:cubicBezTo>
                  <a:cubicBezTo>
                    <a:pt x="5" y="48"/>
                    <a:pt x="5" y="48"/>
                    <a:pt x="5" y="48"/>
                  </a:cubicBezTo>
                  <a:cubicBezTo>
                    <a:pt x="4" y="48"/>
                    <a:pt x="3" y="47"/>
                    <a:pt x="3" y="48"/>
                  </a:cubicBezTo>
                  <a:cubicBezTo>
                    <a:pt x="2" y="49"/>
                    <a:pt x="3" y="49"/>
                    <a:pt x="3" y="50"/>
                  </a:cubicBezTo>
                  <a:cubicBezTo>
                    <a:pt x="4" y="52"/>
                    <a:pt x="3" y="53"/>
                    <a:pt x="3" y="54"/>
                  </a:cubicBezTo>
                  <a:cubicBezTo>
                    <a:pt x="2" y="56"/>
                    <a:pt x="1" y="58"/>
                    <a:pt x="0" y="60"/>
                  </a:cubicBezTo>
                  <a:cubicBezTo>
                    <a:pt x="0" y="62"/>
                    <a:pt x="2" y="62"/>
                    <a:pt x="1" y="64"/>
                  </a:cubicBezTo>
                  <a:cubicBezTo>
                    <a:pt x="2" y="65"/>
                    <a:pt x="3" y="67"/>
                    <a:pt x="5" y="67"/>
                  </a:cubicBezTo>
                  <a:cubicBezTo>
                    <a:pt x="5" y="70"/>
                    <a:pt x="5" y="70"/>
                    <a:pt x="5" y="70"/>
                  </a:cubicBezTo>
                  <a:cubicBezTo>
                    <a:pt x="5" y="70"/>
                    <a:pt x="6" y="70"/>
                    <a:pt x="6" y="70"/>
                  </a:cubicBezTo>
                  <a:cubicBezTo>
                    <a:pt x="6" y="70"/>
                    <a:pt x="6" y="70"/>
                    <a:pt x="6" y="70"/>
                  </a:cubicBezTo>
                  <a:cubicBezTo>
                    <a:pt x="6" y="70"/>
                    <a:pt x="7" y="71"/>
                    <a:pt x="7" y="71"/>
                  </a:cubicBezTo>
                  <a:cubicBezTo>
                    <a:pt x="7" y="71"/>
                    <a:pt x="7" y="71"/>
                    <a:pt x="7" y="71"/>
                  </a:cubicBezTo>
                  <a:cubicBezTo>
                    <a:pt x="7" y="71"/>
                    <a:pt x="7" y="71"/>
                    <a:pt x="7" y="71"/>
                  </a:cubicBezTo>
                  <a:cubicBezTo>
                    <a:pt x="7" y="71"/>
                    <a:pt x="7" y="71"/>
                    <a:pt x="7" y="71"/>
                  </a:cubicBezTo>
                  <a:cubicBezTo>
                    <a:pt x="7" y="71"/>
                    <a:pt x="7" y="71"/>
                    <a:pt x="7" y="71"/>
                  </a:cubicBezTo>
                  <a:cubicBezTo>
                    <a:pt x="7" y="72"/>
                    <a:pt x="8" y="72"/>
                    <a:pt x="8" y="72"/>
                  </a:cubicBezTo>
                  <a:cubicBezTo>
                    <a:pt x="8" y="72"/>
                    <a:pt x="8" y="72"/>
                    <a:pt x="9" y="72"/>
                  </a:cubicBezTo>
                  <a:cubicBezTo>
                    <a:pt x="9" y="73"/>
                    <a:pt x="9" y="73"/>
                    <a:pt x="9" y="73"/>
                  </a:cubicBezTo>
                  <a:cubicBezTo>
                    <a:pt x="9" y="73"/>
                    <a:pt x="9" y="73"/>
                    <a:pt x="9" y="73"/>
                  </a:cubicBezTo>
                  <a:cubicBezTo>
                    <a:pt x="10" y="73"/>
                    <a:pt x="10" y="75"/>
                    <a:pt x="12" y="75"/>
                  </a:cubicBezTo>
                  <a:cubicBezTo>
                    <a:pt x="13" y="76"/>
                    <a:pt x="13" y="76"/>
                    <a:pt x="14" y="77"/>
                  </a:cubicBezTo>
                  <a:cubicBezTo>
                    <a:pt x="14" y="78"/>
                    <a:pt x="14" y="78"/>
                    <a:pt x="14" y="78"/>
                  </a:cubicBezTo>
                  <a:cubicBezTo>
                    <a:pt x="14" y="78"/>
                    <a:pt x="14" y="78"/>
                    <a:pt x="14" y="78"/>
                  </a:cubicBezTo>
                  <a:cubicBezTo>
                    <a:pt x="16" y="79"/>
                    <a:pt x="18" y="81"/>
                    <a:pt x="19" y="83"/>
                  </a:cubicBezTo>
                  <a:cubicBezTo>
                    <a:pt x="21" y="82"/>
                    <a:pt x="21" y="84"/>
                    <a:pt x="22" y="84"/>
                  </a:cubicBezTo>
                  <a:cubicBezTo>
                    <a:pt x="23" y="84"/>
                    <a:pt x="23" y="84"/>
                    <a:pt x="23" y="85"/>
                  </a:cubicBezTo>
                  <a:cubicBezTo>
                    <a:pt x="23" y="86"/>
                    <a:pt x="23" y="86"/>
                    <a:pt x="24" y="86"/>
                  </a:cubicBezTo>
                  <a:cubicBezTo>
                    <a:pt x="25" y="86"/>
                    <a:pt x="25" y="86"/>
                    <a:pt x="26" y="86"/>
                  </a:cubicBezTo>
                  <a:cubicBezTo>
                    <a:pt x="26" y="87"/>
                    <a:pt x="26" y="87"/>
                    <a:pt x="26" y="87"/>
                  </a:cubicBezTo>
                  <a:cubicBezTo>
                    <a:pt x="28" y="87"/>
                    <a:pt x="28" y="87"/>
                    <a:pt x="28" y="87"/>
                  </a:cubicBezTo>
                  <a:cubicBezTo>
                    <a:pt x="28" y="88"/>
                    <a:pt x="29" y="88"/>
                    <a:pt x="29" y="88"/>
                  </a:cubicBezTo>
                  <a:cubicBezTo>
                    <a:pt x="30" y="88"/>
                    <a:pt x="30" y="88"/>
                    <a:pt x="30" y="88"/>
                  </a:cubicBezTo>
                  <a:cubicBezTo>
                    <a:pt x="32" y="88"/>
                    <a:pt x="34" y="89"/>
                    <a:pt x="37" y="89"/>
                  </a:cubicBezTo>
                  <a:cubicBezTo>
                    <a:pt x="37" y="89"/>
                    <a:pt x="37" y="89"/>
                    <a:pt x="37" y="89"/>
                  </a:cubicBezTo>
                  <a:cubicBezTo>
                    <a:pt x="41" y="88"/>
                    <a:pt x="44" y="89"/>
                    <a:pt x="47" y="89"/>
                  </a:cubicBezTo>
                  <a:cubicBezTo>
                    <a:pt x="48" y="88"/>
                    <a:pt x="49" y="88"/>
                    <a:pt x="50" y="88"/>
                  </a:cubicBezTo>
                  <a:cubicBezTo>
                    <a:pt x="51" y="88"/>
                    <a:pt x="52" y="88"/>
                    <a:pt x="53" y="88"/>
                  </a:cubicBezTo>
                  <a:cubicBezTo>
                    <a:pt x="53" y="88"/>
                    <a:pt x="53" y="87"/>
                    <a:pt x="53" y="87"/>
                  </a:cubicBezTo>
                  <a:cubicBezTo>
                    <a:pt x="54" y="87"/>
                    <a:pt x="56" y="87"/>
                    <a:pt x="56" y="87"/>
                  </a:cubicBezTo>
                  <a:cubicBezTo>
                    <a:pt x="56" y="87"/>
                    <a:pt x="56" y="87"/>
                    <a:pt x="56" y="86"/>
                  </a:cubicBezTo>
                  <a:cubicBezTo>
                    <a:pt x="57" y="86"/>
                    <a:pt x="58" y="87"/>
                    <a:pt x="59" y="86"/>
                  </a:cubicBezTo>
                  <a:cubicBezTo>
                    <a:pt x="59" y="85"/>
                    <a:pt x="61" y="86"/>
                    <a:pt x="61" y="84"/>
                  </a:cubicBezTo>
                  <a:cubicBezTo>
                    <a:pt x="62" y="85"/>
                    <a:pt x="62" y="84"/>
                    <a:pt x="63" y="84"/>
                  </a:cubicBezTo>
                  <a:cubicBezTo>
                    <a:pt x="63" y="84"/>
                    <a:pt x="63" y="84"/>
                    <a:pt x="63" y="84"/>
                  </a:cubicBezTo>
                  <a:cubicBezTo>
                    <a:pt x="63" y="84"/>
                    <a:pt x="63" y="84"/>
                    <a:pt x="63" y="84"/>
                  </a:cubicBezTo>
                  <a:cubicBezTo>
                    <a:pt x="63" y="84"/>
                    <a:pt x="63" y="84"/>
                    <a:pt x="63" y="84"/>
                  </a:cubicBezTo>
                  <a:cubicBezTo>
                    <a:pt x="63" y="84"/>
                    <a:pt x="63" y="83"/>
                    <a:pt x="63" y="83"/>
                  </a:cubicBezTo>
                  <a:cubicBezTo>
                    <a:pt x="63" y="83"/>
                    <a:pt x="63" y="83"/>
                    <a:pt x="63" y="82"/>
                  </a:cubicBezTo>
                  <a:cubicBezTo>
                    <a:pt x="63" y="82"/>
                    <a:pt x="63" y="82"/>
                    <a:pt x="63" y="82"/>
                  </a:cubicBezTo>
                  <a:cubicBezTo>
                    <a:pt x="63" y="82"/>
                    <a:pt x="63" y="82"/>
                    <a:pt x="63" y="82"/>
                  </a:cubicBezTo>
                  <a:cubicBezTo>
                    <a:pt x="63" y="76"/>
                    <a:pt x="63" y="76"/>
                    <a:pt x="63" y="76"/>
                  </a:cubicBezTo>
                  <a:cubicBezTo>
                    <a:pt x="65" y="76"/>
                    <a:pt x="65" y="74"/>
                    <a:pt x="67" y="73"/>
                  </a:cubicBezTo>
                  <a:cubicBezTo>
                    <a:pt x="68" y="74"/>
                    <a:pt x="68" y="72"/>
                    <a:pt x="70" y="73"/>
                  </a:cubicBezTo>
                  <a:cubicBezTo>
                    <a:pt x="72" y="73"/>
                    <a:pt x="72" y="73"/>
                    <a:pt x="72" y="73"/>
                  </a:cubicBezTo>
                  <a:cubicBezTo>
                    <a:pt x="74" y="73"/>
                    <a:pt x="74" y="73"/>
                    <a:pt x="74" y="73"/>
                  </a:cubicBezTo>
                  <a:cubicBezTo>
                    <a:pt x="76" y="73"/>
                    <a:pt x="75" y="71"/>
                    <a:pt x="77" y="71"/>
                  </a:cubicBezTo>
                  <a:cubicBezTo>
                    <a:pt x="79" y="71"/>
                    <a:pt x="80" y="70"/>
                    <a:pt x="83" y="70"/>
                  </a:cubicBezTo>
                  <a:cubicBezTo>
                    <a:pt x="83" y="70"/>
                    <a:pt x="83" y="70"/>
                    <a:pt x="83" y="69"/>
                  </a:cubicBezTo>
                  <a:cubicBezTo>
                    <a:pt x="85" y="69"/>
                    <a:pt x="84" y="67"/>
                    <a:pt x="85" y="66"/>
                  </a:cubicBezTo>
                  <a:cubicBezTo>
                    <a:pt x="85" y="66"/>
                    <a:pt x="86" y="66"/>
                    <a:pt x="86" y="66"/>
                  </a:cubicBezTo>
                  <a:cubicBezTo>
                    <a:pt x="86" y="66"/>
                    <a:pt x="86" y="65"/>
                    <a:pt x="86" y="65"/>
                  </a:cubicBezTo>
                  <a:cubicBezTo>
                    <a:pt x="86" y="65"/>
                    <a:pt x="87" y="65"/>
                    <a:pt x="88" y="65"/>
                  </a:cubicBezTo>
                  <a:cubicBezTo>
                    <a:pt x="89" y="64"/>
                    <a:pt x="91" y="66"/>
                    <a:pt x="92" y="66"/>
                  </a:cubicBezTo>
                  <a:cubicBezTo>
                    <a:pt x="92" y="66"/>
                    <a:pt x="93" y="66"/>
                    <a:pt x="93" y="66"/>
                  </a:cubicBezTo>
                  <a:cubicBezTo>
                    <a:pt x="93" y="66"/>
                    <a:pt x="93" y="67"/>
                    <a:pt x="93" y="67"/>
                  </a:cubicBezTo>
                  <a:cubicBezTo>
                    <a:pt x="93" y="67"/>
                    <a:pt x="95" y="67"/>
                    <a:pt x="95" y="67"/>
                  </a:cubicBezTo>
                  <a:cubicBezTo>
                    <a:pt x="95" y="67"/>
                    <a:pt x="95" y="68"/>
                    <a:pt x="95" y="68"/>
                  </a:cubicBezTo>
                  <a:cubicBezTo>
                    <a:pt x="96" y="69"/>
                    <a:pt x="98" y="66"/>
                    <a:pt x="99" y="67"/>
                  </a:cubicBezTo>
                  <a:cubicBezTo>
                    <a:pt x="99" y="66"/>
                    <a:pt x="101" y="66"/>
                    <a:pt x="102" y="65"/>
                  </a:cubicBezTo>
                  <a:cubicBezTo>
                    <a:pt x="102" y="64"/>
                    <a:pt x="102" y="64"/>
                    <a:pt x="102" y="64"/>
                  </a:cubicBezTo>
                  <a:cubicBezTo>
                    <a:pt x="102" y="64"/>
                    <a:pt x="102" y="63"/>
                    <a:pt x="103" y="63"/>
                  </a:cubicBezTo>
                  <a:cubicBezTo>
                    <a:pt x="104" y="63"/>
                    <a:pt x="104" y="62"/>
                    <a:pt x="105" y="61"/>
                  </a:cubicBezTo>
                  <a:cubicBezTo>
                    <a:pt x="106" y="61"/>
                    <a:pt x="108" y="60"/>
                    <a:pt x="109" y="60"/>
                  </a:cubicBezTo>
                  <a:cubicBezTo>
                    <a:pt x="109" y="58"/>
                    <a:pt x="111" y="58"/>
                    <a:pt x="111" y="56"/>
                  </a:cubicBezTo>
                  <a:cubicBezTo>
                    <a:pt x="110" y="54"/>
                    <a:pt x="112" y="53"/>
                    <a:pt x="112" y="51"/>
                  </a:cubicBezTo>
                  <a:cubicBezTo>
                    <a:pt x="113" y="50"/>
                    <a:pt x="113" y="48"/>
                    <a:pt x="114" y="48"/>
                  </a:cubicBezTo>
                  <a:cubicBezTo>
                    <a:pt x="116" y="48"/>
                    <a:pt x="116" y="47"/>
                    <a:pt x="118" y="47"/>
                  </a:cubicBezTo>
                  <a:cubicBezTo>
                    <a:pt x="120" y="46"/>
                    <a:pt x="122" y="46"/>
                    <a:pt x="123" y="45"/>
                  </a:cubicBezTo>
                  <a:cubicBezTo>
                    <a:pt x="124" y="46"/>
                    <a:pt x="125" y="47"/>
                    <a:pt x="127" y="47"/>
                  </a:cubicBezTo>
                  <a:cubicBezTo>
                    <a:pt x="129" y="47"/>
                    <a:pt x="131" y="47"/>
                    <a:pt x="133" y="47"/>
                  </a:cubicBezTo>
                  <a:cubicBezTo>
                    <a:pt x="136" y="45"/>
                    <a:pt x="139" y="45"/>
                    <a:pt x="143" y="44"/>
                  </a:cubicBezTo>
                  <a:cubicBezTo>
                    <a:pt x="143" y="45"/>
                    <a:pt x="144" y="45"/>
                    <a:pt x="145" y="45"/>
                  </a:cubicBezTo>
                  <a:cubicBezTo>
                    <a:pt x="145" y="47"/>
                    <a:pt x="145" y="47"/>
                    <a:pt x="145" y="48"/>
                  </a:cubicBezTo>
                  <a:cubicBezTo>
                    <a:pt x="146" y="48"/>
                    <a:pt x="147" y="49"/>
                    <a:pt x="147" y="50"/>
                  </a:cubicBezTo>
                  <a:cubicBezTo>
                    <a:pt x="150" y="51"/>
                    <a:pt x="151" y="52"/>
                    <a:pt x="154" y="52"/>
                  </a:cubicBezTo>
                  <a:cubicBezTo>
                    <a:pt x="156" y="52"/>
                    <a:pt x="157" y="51"/>
                    <a:pt x="159" y="51"/>
                  </a:cubicBezTo>
                  <a:cubicBezTo>
                    <a:pt x="160" y="51"/>
                    <a:pt x="160" y="51"/>
                    <a:pt x="160" y="50"/>
                  </a:cubicBezTo>
                  <a:cubicBezTo>
                    <a:pt x="162" y="50"/>
                    <a:pt x="162" y="50"/>
                    <a:pt x="162" y="50"/>
                  </a:cubicBezTo>
                  <a:cubicBezTo>
                    <a:pt x="162" y="49"/>
                    <a:pt x="164" y="49"/>
                    <a:pt x="164" y="49"/>
                  </a:cubicBezTo>
                  <a:cubicBezTo>
                    <a:pt x="165" y="49"/>
                    <a:pt x="165" y="49"/>
                    <a:pt x="165" y="48"/>
                  </a:cubicBezTo>
                  <a:cubicBezTo>
                    <a:pt x="164" y="48"/>
                    <a:pt x="164" y="48"/>
                    <a:pt x="164" y="48"/>
                  </a:cubicBezTo>
                  <a:cubicBezTo>
                    <a:pt x="163" y="47"/>
                    <a:pt x="164" y="43"/>
                    <a:pt x="164" y="40"/>
                  </a:cubicBezTo>
                  <a:cubicBezTo>
                    <a:pt x="163" y="38"/>
                    <a:pt x="165" y="39"/>
                    <a:pt x="166" y="37"/>
                  </a:cubicBezTo>
                  <a:cubicBezTo>
                    <a:pt x="167" y="37"/>
                    <a:pt x="167" y="35"/>
                    <a:pt x="168" y="35"/>
                  </a:cubicBezTo>
                  <a:cubicBezTo>
                    <a:pt x="168" y="33"/>
                    <a:pt x="169" y="33"/>
                    <a:pt x="170" y="31"/>
                  </a:cubicBezTo>
                  <a:cubicBezTo>
                    <a:pt x="170" y="29"/>
                    <a:pt x="170" y="27"/>
                    <a:pt x="168" y="27"/>
                  </a:cubicBezTo>
                  <a:cubicBezTo>
                    <a:pt x="168" y="26"/>
                    <a:pt x="168" y="26"/>
                    <a:pt x="168" y="26"/>
                  </a:cubicBezTo>
                  <a:cubicBezTo>
                    <a:pt x="170" y="26"/>
                    <a:pt x="169" y="24"/>
                    <a:pt x="170" y="24"/>
                  </a:cubicBezTo>
                  <a:cubicBezTo>
                    <a:pt x="170" y="23"/>
                    <a:pt x="171" y="23"/>
                    <a:pt x="171" y="22"/>
                  </a:cubicBezTo>
                  <a:cubicBezTo>
                    <a:pt x="171" y="22"/>
                    <a:pt x="172" y="22"/>
                    <a:pt x="172" y="22"/>
                  </a:cubicBezTo>
                  <a:cubicBezTo>
                    <a:pt x="172" y="21"/>
                    <a:pt x="172" y="21"/>
                    <a:pt x="172" y="20"/>
                  </a:cubicBezTo>
                  <a:cubicBezTo>
                    <a:pt x="172" y="20"/>
                    <a:pt x="172" y="19"/>
                    <a:pt x="173" y="19"/>
                  </a:cubicBezTo>
                  <a:cubicBezTo>
                    <a:pt x="173" y="17"/>
                    <a:pt x="173" y="15"/>
                    <a:pt x="175" y="14"/>
                  </a:cubicBezTo>
                  <a:cubicBezTo>
                    <a:pt x="175" y="13"/>
                    <a:pt x="175" y="13"/>
                    <a:pt x="175" y="13"/>
                  </a:cubicBezTo>
                  <a:cubicBezTo>
                    <a:pt x="173" y="14"/>
                    <a:pt x="173" y="12"/>
                    <a:pt x="171" y="13"/>
                  </a:cubicBezTo>
                  <a:cubicBezTo>
                    <a:pt x="170" y="12"/>
                    <a:pt x="170" y="11"/>
                    <a:pt x="169" y="11"/>
                  </a:cubicBezTo>
                  <a:cubicBezTo>
                    <a:pt x="166" y="11"/>
                    <a:pt x="166" y="11"/>
                    <a:pt x="166" y="11"/>
                  </a:cubicBezTo>
                  <a:cubicBezTo>
                    <a:pt x="166" y="11"/>
                    <a:pt x="166" y="11"/>
                    <a:pt x="166" y="11"/>
                  </a:cubicBezTo>
                  <a:cubicBezTo>
                    <a:pt x="165" y="10"/>
                    <a:pt x="164" y="10"/>
                    <a:pt x="163" y="10"/>
                  </a:cubicBezTo>
                  <a:cubicBezTo>
                    <a:pt x="163" y="10"/>
                    <a:pt x="163" y="9"/>
                    <a:pt x="163" y="9"/>
                  </a:cubicBezTo>
                  <a:cubicBezTo>
                    <a:pt x="162" y="9"/>
                    <a:pt x="162" y="9"/>
                    <a:pt x="162" y="9"/>
                  </a:cubicBezTo>
                  <a:cubicBezTo>
                    <a:pt x="162" y="9"/>
                    <a:pt x="162" y="9"/>
                    <a:pt x="162" y="9"/>
                  </a:cubicBezTo>
                  <a:cubicBezTo>
                    <a:pt x="161" y="9"/>
                    <a:pt x="161" y="9"/>
                    <a:pt x="160" y="9"/>
                  </a:cubicBezTo>
                  <a:cubicBezTo>
                    <a:pt x="160" y="9"/>
                    <a:pt x="160" y="9"/>
                    <a:pt x="160" y="9"/>
                  </a:cubicBezTo>
                  <a:cubicBezTo>
                    <a:pt x="159" y="9"/>
                    <a:pt x="159" y="8"/>
                    <a:pt x="158" y="7"/>
                  </a:cubicBezTo>
                  <a:cubicBezTo>
                    <a:pt x="158" y="7"/>
                    <a:pt x="158" y="7"/>
                    <a:pt x="158" y="7"/>
                  </a:cubicBezTo>
                  <a:cubicBezTo>
                    <a:pt x="157" y="6"/>
                    <a:pt x="157" y="6"/>
                    <a:pt x="156" y="6"/>
                  </a:cubicBezTo>
                  <a:cubicBezTo>
                    <a:pt x="156" y="6"/>
                    <a:pt x="156" y="6"/>
                    <a:pt x="156" y="6"/>
                  </a:cubicBezTo>
                  <a:cubicBezTo>
                    <a:pt x="156" y="5"/>
                    <a:pt x="156" y="5"/>
                    <a:pt x="156" y="5"/>
                  </a:cubicBezTo>
                  <a:cubicBezTo>
                    <a:pt x="155" y="5"/>
                    <a:pt x="155" y="5"/>
                    <a:pt x="155" y="5"/>
                  </a:cubicBezTo>
                  <a:cubicBezTo>
                    <a:pt x="155" y="3"/>
                    <a:pt x="153" y="3"/>
                    <a:pt x="152" y="3"/>
                  </a:cubicBezTo>
                  <a:cubicBezTo>
                    <a:pt x="152" y="3"/>
                    <a:pt x="152" y="3"/>
                    <a:pt x="152" y="3"/>
                  </a:cubicBezTo>
                  <a:cubicBezTo>
                    <a:pt x="152" y="3"/>
                    <a:pt x="152" y="3"/>
                    <a:pt x="152" y="3"/>
                  </a:cubicBezTo>
                  <a:cubicBezTo>
                    <a:pt x="152" y="3"/>
                    <a:pt x="152" y="3"/>
                    <a:pt x="152" y="3"/>
                  </a:cubicBezTo>
                  <a:cubicBezTo>
                    <a:pt x="152" y="3"/>
                    <a:pt x="151" y="3"/>
                    <a:pt x="151" y="3"/>
                  </a:cubicBezTo>
                  <a:cubicBezTo>
                    <a:pt x="151" y="3"/>
                    <a:pt x="151" y="3"/>
                    <a:pt x="151" y="3"/>
                  </a:cubicBezTo>
                  <a:cubicBezTo>
                    <a:pt x="151" y="3"/>
                    <a:pt x="151" y="3"/>
                    <a:pt x="151" y="3"/>
                  </a:cubicBezTo>
                  <a:cubicBezTo>
                    <a:pt x="151" y="3"/>
                    <a:pt x="151" y="3"/>
                    <a:pt x="151" y="3"/>
                  </a:cubicBezTo>
                  <a:cubicBezTo>
                    <a:pt x="151" y="3"/>
                    <a:pt x="151" y="3"/>
                    <a:pt x="151" y="3"/>
                  </a:cubicBezTo>
                  <a:cubicBezTo>
                    <a:pt x="151" y="2"/>
                    <a:pt x="151" y="2"/>
                    <a:pt x="151" y="2"/>
                  </a:cubicBezTo>
                  <a:cubicBezTo>
                    <a:pt x="150" y="2"/>
                    <a:pt x="150" y="2"/>
                    <a:pt x="149" y="2"/>
                  </a:cubicBezTo>
                  <a:cubicBezTo>
                    <a:pt x="148" y="2"/>
                    <a:pt x="148" y="2"/>
                    <a:pt x="147" y="1"/>
                  </a:cubicBezTo>
                  <a:cubicBezTo>
                    <a:pt x="146" y="1"/>
                    <a:pt x="145" y="2"/>
                    <a:pt x="144" y="1"/>
                  </a:cubicBezTo>
                  <a:cubicBezTo>
                    <a:pt x="141" y="0"/>
                    <a:pt x="137" y="2"/>
                    <a:pt x="136" y="1"/>
                  </a:cubicBezTo>
                  <a:cubicBezTo>
                    <a:pt x="134" y="0"/>
                    <a:pt x="134" y="2"/>
                    <a:pt x="132" y="1"/>
                  </a:cubicBezTo>
                  <a:cubicBezTo>
                    <a:pt x="131" y="1"/>
                    <a:pt x="132" y="2"/>
                    <a:pt x="131" y="2"/>
                  </a:cubicBezTo>
                  <a:cubicBezTo>
                    <a:pt x="131" y="2"/>
                    <a:pt x="130" y="2"/>
                    <a:pt x="130" y="2"/>
                  </a:cubicBezTo>
                  <a:cubicBezTo>
                    <a:pt x="130" y="2"/>
                    <a:pt x="130" y="3"/>
                    <a:pt x="130" y="4"/>
                  </a:cubicBezTo>
                  <a:cubicBezTo>
                    <a:pt x="130" y="4"/>
                    <a:pt x="129" y="4"/>
                    <a:pt x="129" y="4"/>
                  </a:cubicBezTo>
                  <a:cubicBezTo>
                    <a:pt x="128" y="4"/>
                    <a:pt x="127" y="4"/>
                    <a:pt x="126" y="4"/>
                  </a:cubicBezTo>
                  <a:cubicBezTo>
                    <a:pt x="125" y="4"/>
                    <a:pt x="124" y="5"/>
                    <a:pt x="124" y="6"/>
                  </a:cubicBezTo>
                  <a:cubicBezTo>
                    <a:pt x="124" y="6"/>
                    <a:pt x="124" y="7"/>
                    <a:pt x="124" y="8"/>
                  </a:cubicBezTo>
                  <a:cubicBezTo>
                    <a:pt x="123" y="8"/>
                    <a:pt x="123" y="8"/>
                    <a:pt x="123" y="8"/>
                  </a:cubicBezTo>
                  <a:cubicBezTo>
                    <a:pt x="121" y="8"/>
                    <a:pt x="119" y="9"/>
                    <a:pt x="118" y="8"/>
                  </a:cubicBezTo>
                  <a:cubicBezTo>
                    <a:pt x="118" y="7"/>
                    <a:pt x="116" y="6"/>
                    <a:pt x="115" y="6"/>
                  </a:cubicBezTo>
                  <a:cubicBezTo>
                    <a:pt x="111" y="5"/>
                    <a:pt x="111" y="8"/>
                    <a:pt x="108" y="7"/>
                  </a:cubicBezTo>
                  <a:cubicBezTo>
                    <a:pt x="106" y="8"/>
                    <a:pt x="105" y="9"/>
                    <a:pt x="103" y="9"/>
                  </a:cubicBezTo>
                  <a:cubicBezTo>
                    <a:pt x="102" y="10"/>
                    <a:pt x="101" y="10"/>
                    <a:pt x="100" y="10"/>
                  </a:cubicBezTo>
                  <a:cubicBezTo>
                    <a:pt x="100" y="11"/>
                    <a:pt x="99" y="11"/>
                    <a:pt x="98" y="11"/>
                  </a:cubicBezTo>
                  <a:cubicBezTo>
                    <a:pt x="98" y="14"/>
                    <a:pt x="97" y="15"/>
                    <a:pt x="97" y="17"/>
                  </a:cubicBezTo>
                  <a:cubicBezTo>
                    <a:pt x="93" y="17"/>
                    <a:pt x="93" y="16"/>
                    <a:pt x="90" y="17"/>
                  </a:cubicBezTo>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43">
              <a:extLst>
                <a:ext uri="{FF2B5EF4-FFF2-40B4-BE49-F238E27FC236}">
                  <a16:creationId xmlns:a16="http://schemas.microsoft.com/office/drawing/2014/main" id="{F460928C-6DA6-4DCD-9A88-1C22AB93F5D9}"/>
                </a:ext>
              </a:extLst>
            </p:cNvPr>
            <p:cNvSpPr>
              <a:spLocks noEditPoints="1"/>
            </p:cNvSpPr>
            <p:nvPr/>
          </p:nvSpPr>
          <p:spPr bwMode="auto">
            <a:xfrm>
              <a:off x="8650579" y="4689778"/>
              <a:ext cx="577850" cy="665163"/>
            </a:xfrm>
            <a:custGeom>
              <a:avLst/>
              <a:gdLst>
                <a:gd name="T0" fmla="*/ 131 w 149"/>
                <a:gd name="T1" fmla="*/ 114 h 172"/>
                <a:gd name="T2" fmla="*/ 127 w 149"/>
                <a:gd name="T3" fmla="*/ 89 h 172"/>
                <a:gd name="T4" fmla="*/ 131 w 149"/>
                <a:gd name="T5" fmla="*/ 83 h 172"/>
                <a:gd name="T6" fmla="*/ 125 w 149"/>
                <a:gd name="T7" fmla="*/ 68 h 172"/>
                <a:gd name="T8" fmla="*/ 119 w 149"/>
                <a:gd name="T9" fmla="*/ 63 h 172"/>
                <a:gd name="T10" fmla="*/ 111 w 149"/>
                <a:gd name="T11" fmla="*/ 68 h 172"/>
                <a:gd name="T12" fmla="*/ 108 w 149"/>
                <a:gd name="T13" fmla="*/ 65 h 172"/>
                <a:gd name="T14" fmla="*/ 90 w 149"/>
                <a:gd name="T15" fmla="*/ 61 h 172"/>
                <a:gd name="T16" fmla="*/ 89 w 149"/>
                <a:gd name="T17" fmla="*/ 50 h 172"/>
                <a:gd name="T18" fmla="*/ 75 w 149"/>
                <a:gd name="T19" fmla="*/ 38 h 172"/>
                <a:gd name="T20" fmla="*/ 62 w 149"/>
                <a:gd name="T21" fmla="*/ 20 h 172"/>
                <a:gd name="T22" fmla="*/ 46 w 149"/>
                <a:gd name="T23" fmla="*/ 6 h 172"/>
                <a:gd name="T24" fmla="*/ 29 w 149"/>
                <a:gd name="T25" fmla="*/ 2 h 172"/>
                <a:gd name="T26" fmla="*/ 7 w 149"/>
                <a:gd name="T27" fmla="*/ 10 h 172"/>
                <a:gd name="T28" fmla="*/ 2 w 149"/>
                <a:gd name="T29" fmla="*/ 17 h 172"/>
                <a:gd name="T30" fmla="*/ 12 w 149"/>
                <a:gd name="T31" fmla="*/ 36 h 172"/>
                <a:gd name="T32" fmla="*/ 9 w 149"/>
                <a:gd name="T33" fmla="*/ 40 h 172"/>
                <a:gd name="T34" fmla="*/ 18 w 149"/>
                <a:gd name="T35" fmla="*/ 46 h 172"/>
                <a:gd name="T36" fmla="*/ 17 w 149"/>
                <a:gd name="T37" fmla="*/ 52 h 172"/>
                <a:gd name="T38" fmla="*/ 23 w 149"/>
                <a:gd name="T39" fmla="*/ 63 h 172"/>
                <a:gd name="T40" fmla="*/ 18 w 149"/>
                <a:gd name="T41" fmla="*/ 86 h 172"/>
                <a:gd name="T42" fmla="*/ 28 w 149"/>
                <a:gd name="T43" fmla="*/ 96 h 172"/>
                <a:gd name="T44" fmla="*/ 25 w 149"/>
                <a:gd name="T45" fmla="*/ 106 h 172"/>
                <a:gd name="T46" fmla="*/ 33 w 149"/>
                <a:gd name="T47" fmla="*/ 122 h 172"/>
                <a:gd name="T48" fmla="*/ 30 w 149"/>
                <a:gd name="T49" fmla="*/ 128 h 172"/>
                <a:gd name="T50" fmla="*/ 42 w 149"/>
                <a:gd name="T51" fmla="*/ 137 h 172"/>
                <a:gd name="T52" fmla="*/ 55 w 149"/>
                <a:gd name="T53" fmla="*/ 146 h 172"/>
                <a:gd name="T54" fmla="*/ 65 w 149"/>
                <a:gd name="T55" fmla="*/ 149 h 172"/>
                <a:gd name="T56" fmla="*/ 66 w 149"/>
                <a:gd name="T57" fmla="*/ 144 h 172"/>
                <a:gd name="T58" fmla="*/ 69 w 149"/>
                <a:gd name="T59" fmla="*/ 142 h 172"/>
                <a:gd name="T60" fmla="*/ 70 w 149"/>
                <a:gd name="T61" fmla="*/ 142 h 172"/>
                <a:gd name="T62" fmla="*/ 69 w 149"/>
                <a:gd name="T63" fmla="*/ 137 h 172"/>
                <a:gd name="T64" fmla="*/ 69 w 149"/>
                <a:gd name="T65" fmla="*/ 137 h 172"/>
                <a:gd name="T66" fmla="*/ 68 w 149"/>
                <a:gd name="T67" fmla="*/ 136 h 172"/>
                <a:gd name="T68" fmla="*/ 68 w 149"/>
                <a:gd name="T69" fmla="*/ 136 h 172"/>
                <a:gd name="T70" fmla="*/ 69 w 149"/>
                <a:gd name="T71" fmla="*/ 134 h 172"/>
                <a:gd name="T72" fmla="*/ 73 w 149"/>
                <a:gd name="T73" fmla="*/ 132 h 172"/>
                <a:gd name="T74" fmla="*/ 75 w 149"/>
                <a:gd name="T75" fmla="*/ 131 h 172"/>
                <a:gd name="T76" fmla="*/ 76 w 149"/>
                <a:gd name="T77" fmla="*/ 131 h 172"/>
                <a:gd name="T78" fmla="*/ 83 w 149"/>
                <a:gd name="T79" fmla="*/ 136 h 172"/>
                <a:gd name="T80" fmla="*/ 89 w 149"/>
                <a:gd name="T81" fmla="*/ 137 h 172"/>
                <a:gd name="T82" fmla="*/ 90 w 149"/>
                <a:gd name="T83" fmla="*/ 140 h 172"/>
                <a:gd name="T84" fmla="*/ 91 w 149"/>
                <a:gd name="T85" fmla="*/ 141 h 172"/>
                <a:gd name="T86" fmla="*/ 93 w 149"/>
                <a:gd name="T87" fmla="*/ 141 h 172"/>
                <a:gd name="T88" fmla="*/ 103 w 149"/>
                <a:gd name="T89" fmla="*/ 152 h 172"/>
                <a:gd name="T90" fmla="*/ 109 w 149"/>
                <a:gd name="T91" fmla="*/ 160 h 172"/>
                <a:gd name="T92" fmla="*/ 107 w 149"/>
                <a:gd name="T93" fmla="*/ 172 h 172"/>
                <a:gd name="T94" fmla="*/ 114 w 149"/>
                <a:gd name="T95" fmla="*/ 167 h 172"/>
                <a:gd name="T96" fmla="*/ 134 w 149"/>
                <a:gd name="T97" fmla="*/ 165 h 172"/>
                <a:gd name="T98" fmla="*/ 135 w 149"/>
                <a:gd name="T99" fmla="*/ 156 h 172"/>
                <a:gd name="T100" fmla="*/ 140 w 149"/>
                <a:gd name="T101" fmla="*/ 139 h 172"/>
                <a:gd name="T102" fmla="*/ 147 w 149"/>
                <a:gd name="T103" fmla="*/ 128 h 172"/>
                <a:gd name="T104" fmla="*/ 85 w 149"/>
                <a:gd name="T105" fmla="*/ 61 h 172"/>
                <a:gd name="T106" fmla="*/ 85 w 149"/>
                <a:gd name="T107" fmla="*/ 6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72">
                  <a:moveTo>
                    <a:pt x="145" y="125"/>
                  </a:moveTo>
                  <a:cubicBezTo>
                    <a:pt x="143" y="123"/>
                    <a:pt x="141" y="121"/>
                    <a:pt x="139" y="118"/>
                  </a:cubicBezTo>
                  <a:cubicBezTo>
                    <a:pt x="138" y="118"/>
                    <a:pt x="138" y="118"/>
                    <a:pt x="137" y="118"/>
                  </a:cubicBezTo>
                  <a:cubicBezTo>
                    <a:pt x="135" y="118"/>
                    <a:pt x="135" y="118"/>
                    <a:pt x="135" y="118"/>
                  </a:cubicBezTo>
                  <a:cubicBezTo>
                    <a:pt x="136" y="116"/>
                    <a:pt x="134" y="116"/>
                    <a:pt x="133" y="116"/>
                  </a:cubicBezTo>
                  <a:cubicBezTo>
                    <a:pt x="133" y="114"/>
                    <a:pt x="130" y="116"/>
                    <a:pt x="131" y="114"/>
                  </a:cubicBezTo>
                  <a:cubicBezTo>
                    <a:pt x="130" y="111"/>
                    <a:pt x="129" y="111"/>
                    <a:pt x="129" y="108"/>
                  </a:cubicBezTo>
                  <a:cubicBezTo>
                    <a:pt x="128" y="108"/>
                    <a:pt x="129" y="108"/>
                    <a:pt x="128" y="107"/>
                  </a:cubicBezTo>
                  <a:cubicBezTo>
                    <a:pt x="127" y="106"/>
                    <a:pt x="125" y="106"/>
                    <a:pt x="125" y="105"/>
                  </a:cubicBezTo>
                  <a:cubicBezTo>
                    <a:pt x="125" y="104"/>
                    <a:pt x="124" y="103"/>
                    <a:pt x="124" y="102"/>
                  </a:cubicBezTo>
                  <a:cubicBezTo>
                    <a:pt x="123" y="97"/>
                    <a:pt x="125" y="94"/>
                    <a:pt x="124" y="90"/>
                  </a:cubicBezTo>
                  <a:cubicBezTo>
                    <a:pt x="124" y="89"/>
                    <a:pt x="125" y="89"/>
                    <a:pt x="127" y="89"/>
                  </a:cubicBezTo>
                  <a:cubicBezTo>
                    <a:pt x="127" y="89"/>
                    <a:pt x="128" y="88"/>
                    <a:pt x="128" y="88"/>
                  </a:cubicBezTo>
                  <a:cubicBezTo>
                    <a:pt x="129" y="88"/>
                    <a:pt x="128" y="87"/>
                    <a:pt x="128" y="86"/>
                  </a:cubicBezTo>
                  <a:cubicBezTo>
                    <a:pt x="129" y="86"/>
                    <a:pt x="130" y="86"/>
                    <a:pt x="130" y="86"/>
                  </a:cubicBezTo>
                  <a:cubicBezTo>
                    <a:pt x="130" y="85"/>
                    <a:pt x="130" y="85"/>
                    <a:pt x="131" y="84"/>
                  </a:cubicBezTo>
                  <a:cubicBezTo>
                    <a:pt x="131" y="84"/>
                    <a:pt x="131" y="84"/>
                    <a:pt x="131" y="84"/>
                  </a:cubicBezTo>
                  <a:cubicBezTo>
                    <a:pt x="131" y="84"/>
                    <a:pt x="131" y="83"/>
                    <a:pt x="131" y="83"/>
                  </a:cubicBezTo>
                  <a:cubicBezTo>
                    <a:pt x="131" y="79"/>
                    <a:pt x="131" y="79"/>
                    <a:pt x="131" y="79"/>
                  </a:cubicBezTo>
                  <a:cubicBezTo>
                    <a:pt x="131" y="79"/>
                    <a:pt x="131" y="79"/>
                    <a:pt x="131" y="79"/>
                  </a:cubicBezTo>
                  <a:cubicBezTo>
                    <a:pt x="131" y="79"/>
                    <a:pt x="131" y="79"/>
                    <a:pt x="131" y="79"/>
                  </a:cubicBezTo>
                  <a:cubicBezTo>
                    <a:pt x="130" y="78"/>
                    <a:pt x="129" y="78"/>
                    <a:pt x="128" y="77"/>
                  </a:cubicBezTo>
                  <a:cubicBezTo>
                    <a:pt x="128" y="76"/>
                    <a:pt x="128" y="74"/>
                    <a:pt x="126" y="73"/>
                  </a:cubicBezTo>
                  <a:cubicBezTo>
                    <a:pt x="126" y="72"/>
                    <a:pt x="125" y="70"/>
                    <a:pt x="125" y="68"/>
                  </a:cubicBezTo>
                  <a:cubicBezTo>
                    <a:pt x="126" y="68"/>
                    <a:pt x="126" y="67"/>
                    <a:pt x="126" y="66"/>
                  </a:cubicBezTo>
                  <a:cubicBezTo>
                    <a:pt x="129" y="67"/>
                    <a:pt x="130" y="65"/>
                    <a:pt x="133" y="66"/>
                  </a:cubicBezTo>
                  <a:cubicBezTo>
                    <a:pt x="133" y="62"/>
                    <a:pt x="129" y="64"/>
                    <a:pt x="128" y="63"/>
                  </a:cubicBezTo>
                  <a:cubicBezTo>
                    <a:pt x="125" y="63"/>
                    <a:pt x="125" y="60"/>
                    <a:pt x="124" y="60"/>
                  </a:cubicBezTo>
                  <a:cubicBezTo>
                    <a:pt x="123" y="61"/>
                    <a:pt x="121" y="60"/>
                    <a:pt x="121" y="62"/>
                  </a:cubicBezTo>
                  <a:cubicBezTo>
                    <a:pt x="120" y="62"/>
                    <a:pt x="120" y="63"/>
                    <a:pt x="119" y="63"/>
                  </a:cubicBezTo>
                  <a:cubicBezTo>
                    <a:pt x="118" y="65"/>
                    <a:pt x="117" y="66"/>
                    <a:pt x="117" y="67"/>
                  </a:cubicBezTo>
                  <a:cubicBezTo>
                    <a:pt x="116" y="68"/>
                    <a:pt x="115" y="69"/>
                    <a:pt x="114" y="70"/>
                  </a:cubicBezTo>
                  <a:cubicBezTo>
                    <a:pt x="113" y="70"/>
                    <a:pt x="112" y="69"/>
                    <a:pt x="112" y="69"/>
                  </a:cubicBezTo>
                  <a:cubicBezTo>
                    <a:pt x="112" y="69"/>
                    <a:pt x="112" y="69"/>
                    <a:pt x="112" y="69"/>
                  </a:cubicBezTo>
                  <a:cubicBezTo>
                    <a:pt x="112" y="69"/>
                    <a:pt x="112" y="68"/>
                    <a:pt x="112" y="68"/>
                  </a:cubicBezTo>
                  <a:cubicBezTo>
                    <a:pt x="112" y="68"/>
                    <a:pt x="111" y="68"/>
                    <a:pt x="111" y="68"/>
                  </a:cubicBezTo>
                  <a:cubicBezTo>
                    <a:pt x="111" y="68"/>
                    <a:pt x="111" y="68"/>
                    <a:pt x="111" y="68"/>
                  </a:cubicBezTo>
                  <a:cubicBezTo>
                    <a:pt x="111" y="68"/>
                    <a:pt x="110" y="68"/>
                    <a:pt x="110" y="68"/>
                  </a:cubicBezTo>
                  <a:cubicBezTo>
                    <a:pt x="110" y="68"/>
                    <a:pt x="110" y="67"/>
                    <a:pt x="110" y="67"/>
                  </a:cubicBezTo>
                  <a:cubicBezTo>
                    <a:pt x="110" y="67"/>
                    <a:pt x="110" y="67"/>
                    <a:pt x="110" y="67"/>
                  </a:cubicBezTo>
                  <a:cubicBezTo>
                    <a:pt x="110" y="67"/>
                    <a:pt x="110" y="66"/>
                    <a:pt x="110" y="66"/>
                  </a:cubicBezTo>
                  <a:cubicBezTo>
                    <a:pt x="109" y="66"/>
                    <a:pt x="108" y="66"/>
                    <a:pt x="108" y="65"/>
                  </a:cubicBezTo>
                  <a:cubicBezTo>
                    <a:pt x="107" y="65"/>
                    <a:pt x="107" y="65"/>
                    <a:pt x="106" y="65"/>
                  </a:cubicBezTo>
                  <a:cubicBezTo>
                    <a:pt x="104" y="64"/>
                    <a:pt x="102" y="64"/>
                    <a:pt x="99" y="64"/>
                  </a:cubicBezTo>
                  <a:cubicBezTo>
                    <a:pt x="99" y="63"/>
                    <a:pt x="98" y="64"/>
                    <a:pt x="98" y="63"/>
                  </a:cubicBezTo>
                  <a:cubicBezTo>
                    <a:pt x="97" y="63"/>
                    <a:pt x="97" y="62"/>
                    <a:pt x="96" y="62"/>
                  </a:cubicBezTo>
                  <a:cubicBezTo>
                    <a:pt x="96" y="61"/>
                    <a:pt x="94" y="61"/>
                    <a:pt x="94" y="60"/>
                  </a:cubicBezTo>
                  <a:cubicBezTo>
                    <a:pt x="92" y="59"/>
                    <a:pt x="92" y="61"/>
                    <a:pt x="90" y="61"/>
                  </a:cubicBezTo>
                  <a:cubicBezTo>
                    <a:pt x="89" y="61"/>
                    <a:pt x="88" y="60"/>
                    <a:pt x="87" y="59"/>
                  </a:cubicBezTo>
                  <a:cubicBezTo>
                    <a:pt x="88" y="59"/>
                    <a:pt x="88" y="58"/>
                    <a:pt x="89" y="58"/>
                  </a:cubicBezTo>
                  <a:cubicBezTo>
                    <a:pt x="89" y="57"/>
                    <a:pt x="91" y="57"/>
                    <a:pt x="92" y="56"/>
                  </a:cubicBezTo>
                  <a:cubicBezTo>
                    <a:pt x="92" y="52"/>
                    <a:pt x="92" y="52"/>
                    <a:pt x="92" y="52"/>
                  </a:cubicBezTo>
                  <a:cubicBezTo>
                    <a:pt x="92" y="51"/>
                    <a:pt x="91" y="51"/>
                    <a:pt x="90" y="50"/>
                  </a:cubicBezTo>
                  <a:cubicBezTo>
                    <a:pt x="90" y="50"/>
                    <a:pt x="90" y="49"/>
                    <a:pt x="89" y="50"/>
                  </a:cubicBezTo>
                  <a:cubicBezTo>
                    <a:pt x="89" y="49"/>
                    <a:pt x="89" y="49"/>
                    <a:pt x="89" y="48"/>
                  </a:cubicBezTo>
                  <a:cubicBezTo>
                    <a:pt x="89" y="45"/>
                    <a:pt x="90" y="44"/>
                    <a:pt x="90" y="42"/>
                  </a:cubicBezTo>
                  <a:cubicBezTo>
                    <a:pt x="90" y="42"/>
                    <a:pt x="89" y="42"/>
                    <a:pt x="89" y="41"/>
                  </a:cubicBezTo>
                  <a:cubicBezTo>
                    <a:pt x="86" y="41"/>
                    <a:pt x="85" y="39"/>
                    <a:pt x="82" y="40"/>
                  </a:cubicBezTo>
                  <a:cubicBezTo>
                    <a:pt x="82" y="39"/>
                    <a:pt x="80" y="40"/>
                    <a:pt x="80" y="38"/>
                  </a:cubicBezTo>
                  <a:cubicBezTo>
                    <a:pt x="75" y="38"/>
                    <a:pt x="75" y="38"/>
                    <a:pt x="75" y="38"/>
                  </a:cubicBezTo>
                  <a:cubicBezTo>
                    <a:pt x="74" y="38"/>
                    <a:pt x="73" y="37"/>
                    <a:pt x="73" y="36"/>
                  </a:cubicBezTo>
                  <a:cubicBezTo>
                    <a:pt x="71" y="37"/>
                    <a:pt x="71" y="35"/>
                    <a:pt x="69" y="36"/>
                  </a:cubicBezTo>
                  <a:cubicBezTo>
                    <a:pt x="69" y="33"/>
                    <a:pt x="66" y="33"/>
                    <a:pt x="66" y="30"/>
                  </a:cubicBezTo>
                  <a:cubicBezTo>
                    <a:pt x="65" y="30"/>
                    <a:pt x="64" y="29"/>
                    <a:pt x="64" y="28"/>
                  </a:cubicBezTo>
                  <a:cubicBezTo>
                    <a:pt x="62" y="28"/>
                    <a:pt x="63" y="26"/>
                    <a:pt x="62" y="26"/>
                  </a:cubicBezTo>
                  <a:cubicBezTo>
                    <a:pt x="62" y="20"/>
                    <a:pt x="62" y="20"/>
                    <a:pt x="62" y="20"/>
                  </a:cubicBezTo>
                  <a:cubicBezTo>
                    <a:pt x="61" y="19"/>
                    <a:pt x="60" y="19"/>
                    <a:pt x="60" y="18"/>
                  </a:cubicBezTo>
                  <a:cubicBezTo>
                    <a:pt x="59" y="18"/>
                    <a:pt x="59" y="18"/>
                    <a:pt x="58" y="17"/>
                  </a:cubicBezTo>
                  <a:cubicBezTo>
                    <a:pt x="57" y="16"/>
                    <a:pt x="56" y="14"/>
                    <a:pt x="54" y="13"/>
                  </a:cubicBezTo>
                  <a:cubicBezTo>
                    <a:pt x="53" y="12"/>
                    <a:pt x="52" y="11"/>
                    <a:pt x="50" y="10"/>
                  </a:cubicBezTo>
                  <a:cubicBezTo>
                    <a:pt x="50" y="8"/>
                    <a:pt x="48" y="9"/>
                    <a:pt x="48" y="7"/>
                  </a:cubicBezTo>
                  <a:cubicBezTo>
                    <a:pt x="48" y="6"/>
                    <a:pt x="47" y="6"/>
                    <a:pt x="46" y="6"/>
                  </a:cubicBezTo>
                  <a:cubicBezTo>
                    <a:pt x="46" y="4"/>
                    <a:pt x="45" y="3"/>
                    <a:pt x="45" y="1"/>
                  </a:cubicBezTo>
                  <a:cubicBezTo>
                    <a:pt x="43" y="0"/>
                    <a:pt x="39" y="0"/>
                    <a:pt x="36" y="0"/>
                  </a:cubicBezTo>
                  <a:cubicBezTo>
                    <a:pt x="34" y="0"/>
                    <a:pt x="33" y="1"/>
                    <a:pt x="32" y="1"/>
                  </a:cubicBezTo>
                  <a:cubicBezTo>
                    <a:pt x="32" y="2"/>
                    <a:pt x="31" y="1"/>
                    <a:pt x="31" y="1"/>
                  </a:cubicBezTo>
                  <a:cubicBezTo>
                    <a:pt x="31" y="2"/>
                    <a:pt x="31" y="2"/>
                    <a:pt x="31" y="2"/>
                  </a:cubicBezTo>
                  <a:cubicBezTo>
                    <a:pt x="30" y="2"/>
                    <a:pt x="29" y="2"/>
                    <a:pt x="29" y="2"/>
                  </a:cubicBezTo>
                  <a:cubicBezTo>
                    <a:pt x="27" y="2"/>
                    <a:pt x="27" y="1"/>
                    <a:pt x="25" y="1"/>
                  </a:cubicBezTo>
                  <a:cubicBezTo>
                    <a:pt x="22" y="1"/>
                    <a:pt x="21" y="2"/>
                    <a:pt x="20" y="3"/>
                  </a:cubicBezTo>
                  <a:cubicBezTo>
                    <a:pt x="17" y="4"/>
                    <a:pt x="16" y="7"/>
                    <a:pt x="14" y="8"/>
                  </a:cubicBezTo>
                  <a:cubicBezTo>
                    <a:pt x="14" y="8"/>
                    <a:pt x="13" y="8"/>
                    <a:pt x="13" y="9"/>
                  </a:cubicBezTo>
                  <a:cubicBezTo>
                    <a:pt x="8" y="9"/>
                    <a:pt x="8" y="9"/>
                    <a:pt x="8" y="9"/>
                  </a:cubicBezTo>
                  <a:cubicBezTo>
                    <a:pt x="7" y="9"/>
                    <a:pt x="7" y="10"/>
                    <a:pt x="7" y="10"/>
                  </a:cubicBezTo>
                  <a:cubicBezTo>
                    <a:pt x="7" y="10"/>
                    <a:pt x="7" y="11"/>
                    <a:pt x="7" y="11"/>
                  </a:cubicBezTo>
                  <a:cubicBezTo>
                    <a:pt x="6" y="12"/>
                    <a:pt x="5" y="12"/>
                    <a:pt x="5" y="13"/>
                  </a:cubicBezTo>
                  <a:cubicBezTo>
                    <a:pt x="4" y="13"/>
                    <a:pt x="3" y="14"/>
                    <a:pt x="1" y="14"/>
                  </a:cubicBezTo>
                  <a:cubicBezTo>
                    <a:pt x="1" y="14"/>
                    <a:pt x="0" y="14"/>
                    <a:pt x="0" y="14"/>
                  </a:cubicBezTo>
                  <a:cubicBezTo>
                    <a:pt x="0" y="15"/>
                    <a:pt x="0" y="15"/>
                    <a:pt x="0" y="15"/>
                  </a:cubicBezTo>
                  <a:cubicBezTo>
                    <a:pt x="0" y="16"/>
                    <a:pt x="1" y="16"/>
                    <a:pt x="2" y="17"/>
                  </a:cubicBezTo>
                  <a:cubicBezTo>
                    <a:pt x="1" y="19"/>
                    <a:pt x="3" y="19"/>
                    <a:pt x="3" y="21"/>
                  </a:cubicBezTo>
                  <a:cubicBezTo>
                    <a:pt x="3" y="23"/>
                    <a:pt x="5" y="22"/>
                    <a:pt x="5" y="24"/>
                  </a:cubicBezTo>
                  <a:cubicBezTo>
                    <a:pt x="7" y="24"/>
                    <a:pt x="6" y="27"/>
                    <a:pt x="8" y="27"/>
                  </a:cubicBezTo>
                  <a:cubicBezTo>
                    <a:pt x="8" y="29"/>
                    <a:pt x="6" y="30"/>
                    <a:pt x="7" y="32"/>
                  </a:cubicBezTo>
                  <a:cubicBezTo>
                    <a:pt x="7" y="33"/>
                    <a:pt x="8" y="34"/>
                    <a:pt x="9" y="34"/>
                  </a:cubicBezTo>
                  <a:cubicBezTo>
                    <a:pt x="11" y="34"/>
                    <a:pt x="12" y="34"/>
                    <a:pt x="12" y="36"/>
                  </a:cubicBezTo>
                  <a:cubicBezTo>
                    <a:pt x="12" y="36"/>
                    <a:pt x="12" y="36"/>
                    <a:pt x="12" y="36"/>
                  </a:cubicBezTo>
                  <a:cubicBezTo>
                    <a:pt x="13" y="37"/>
                    <a:pt x="12" y="38"/>
                    <a:pt x="11" y="38"/>
                  </a:cubicBezTo>
                  <a:cubicBezTo>
                    <a:pt x="10" y="38"/>
                    <a:pt x="10" y="38"/>
                    <a:pt x="10" y="38"/>
                  </a:cubicBezTo>
                  <a:cubicBezTo>
                    <a:pt x="10" y="37"/>
                    <a:pt x="10" y="37"/>
                    <a:pt x="10" y="37"/>
                  </a:cubicBezTo>
                  <a:cubicBezTo>
                    <a:pt x="10" y="37"/>
                    <a:pt x="9" y="37"/>
                    <a:pt x="9" y="37"/>
                  </a:cubicBezTo>
                  <a:cubicBezTo>
                    <a:pt x="9" y="38"/>
                    <a:pt x="8" y="39"/>
                    <a:pt x="9" y="40"/>
                  </a:cubicBezTo>
                  <a:cubicBezTo>
                    <a:pt x="9" y="41"/>
                    <a:pt x="9" y="41"/>
                    <a:pt x="9" y="43"/>
                  </a:cubicBezTo>
                  <a:cubicBezTo>
                    <a:pt x="10" y="43"/>
                    <a:pt x="10" y="43"/>
                    <a:pt x="10" y="43"/>
                  </a:cubicBezTo>
                  <a:cubicBezTo>
                    <a:pt x="11" y="43"/>
                    <a:pt x="11" y="43"/>
                    <a:pt x="11" y="44"/>
                  </a:cubicBezTo>
                  <a:cubicBezTo>
                    <a:pt x="12" y="44"/>
                    <a:pt x="12" y="44"/>
                    <a:pt x="12" y="45"/>
                  </a:cubicBezTo>
                  <a:cubicBezTo>
                    <a:pt x="16" y="45"/>
                    <a:pt x="16" y="45"/>
                    <a:pt x="16" y="45"/>
                  </a:cubicBezTo>
                  <a:cubicBezTo>
                    <a:pt x="16" y="46"/>
                    <a:pt x="18" y="45"/>
                    <a:pt x="18" y="46"/>
                  </a:cubicBezTo>
                  <a:cubicBezTo>
                    <a:pt x="19" y="47"/>
                    <a:pt x="19" y="47"/>
                    <a:pt x="20" y="47"/>
                  </a:cubicBezTo>
                  <a:cubicBezTo>
                    <a:pt x="22" y="47"/>
                    <a:pt x="22" y="47"/>
                    <a:pt x="22" y="47"/>
                  </a:cubicBezTo>
                  <a:cubicBezTo>
                    <a:pt x="22" y="49"/>
                    <a:pt x="22" y="50"/>
                    <a:pt x="23" y="50"/>
                  </a:cubicBezTo>
                  <a:cubicBezTo>
                    <a:pt x="23" y="51"/>
                    <a:pt x="22" y="51"/>
                    <a:pt x="21" y="51"/>
                  </a:cubicBezTo>
                  <a:cubicBezTo>
                    <a:pt x="21" y="51"/>
                    <a:pt x="21" y="52"/>
                    <a:pt x="20" y="52"/>
                  </a:cubicBezTo>
                  <a:cubicBezTo>
                    <a:pt x="17" y="52"/>
                    <a:pt x="17" y="52"/>
                    <a:pt x="17" y="52"/>
                  </a:cubicBezTo>
                  <a:cubicBezTo>
                    <a:pt x="17" y="51"/>
                    <a:pt x="16" y="52"/>
                    <a:pt x="15" y="52"/>
                  </a:cubicBezTo>
                  <a:cubicBezTo>
                    <a:pt x="14" y="52"/>
                    <a:pt x="14" y="53"/>
                    <a:pt x="13" y="53"/>
                  </a:cubicBezTo>
                  <a:cubicBezTo>
                    <a:pt x="12" y="55"/>
                    <a:pt x="15" y="55"/>
                    <a:pt x="15" y="57"/>
                  </a:cubicBezTo>
                  <a:cubicBezTo>
                    <a:pt x="16" y="58"/>
                    <a:pt x="16" y="62"/>
                    <a:pt x="15" y="63"/>
                  </a:cubicBezTo>
                  <a:cubicBezTo>
                    <a:pt x="14" y="66"/>
                    <a:pt x="19" y="63"/>
                    <a:pt x="20" y="63"/>
                  </a:cubicBezTo>
                  <a:cubicBezTo>
                    <a:pt x="23" y="63"/>
                    <a:pt x="23" y="63"/>
                    <a:pt x="23" y="63"/>
                  </a:cubicBezTo>
                  <a:cubicBezTo>
                    <a:pt x="23" y="64"/>
                    <a:pt x="23" y="65"/>
                    <a:pt x="23" y="66"/>
                  </a:cubicBezTo>
                  <a:cubicBezTo>
                    <a:pt x="23" y="69"/>
                    <a:pt x="22" y="72"/>
                    <a:pt x="23" y="75"/>
                  </a:cubicBezTo>
                  <a:cubicBezTo>
                    <a:pt x="22" y="76"/>
                    <a:pt x="21" y="77"/>
                    <a:pt x="21" y="78"/>
                  </a:cubicBezTo>
                  <a:cubicBezTo>
                    <a:pt x="20" y="78"/>
                    <a:pt x="20" y="80"/>
                    <a:pt x="20" y="81"/>
                  </a:cubicBezTo>
                  <a:cubicBezTo>
                    <a:pt x="19" y="82"/>
                    <a:pt x="19" y="83"/>
                    <a:pt x="19" y="84"/>
                  </a:cubicBezTo>
                  <a:cubicBezTo>
                    <a:pt x="19" y="84"/>
                    <a:pt x="18" y="85"/>
                    <a:pt x="18" y="86"/>
                  </a:cubicBezTo>
                  <a:cubicBezTo>
                    <a:pt x="18" y="86"/>
                    <a:pt x="18" y="87"/>
                    <a:pt x="18" y="88"/>
                  </a:cubicBezTo>
                  <a:cubicBezTo>
                    <a:pt x="19" y="88"/>
                    <a:pt x="19" y="89"/>
                    <a:pt x="20" y="90"/>
                  </a:cubicBezTo>
                  <a:cubicBezTo>
                    <a:pt x="22" y="89"/>
                    <a:pt x="22" y="91"/>
                    <a:pt x="24" y="91"/>
                  </a:cubicBezTo>
                  <a:cubicBezTo>
                    <a:pt x="24" y="91"/>
                    <a:pt x="25" y="92"/>
                    <a:pt x="26" y="92"/>
                  </a:cubicBezTo>
                  <a:cubicBezTo>
                    <a:pt x="26" y="93"/>
                    <a:pt x="26" y="94"/>
                    <a:pt x="27" y="94"/>
                  </a:cubicBezTo>
                  <a:cubicBezTo>
                    <a:pt x="28" y="94"/>
                    <a:pt x="28" y="96"/>
                    <a:pt x="28" y="96"/>
                  </a:cubicBezTo>
                  <a:cubicBezTo>
                    <a:pt x="30" y="96"/>
                    <a:pt x="31" y="97"/>
                    <a:pt x="32" y="98"/>
                  </a:cubicBezTo>
                  <a:cubicBezTo>
                    <a:pt x="33" y="99"/>
                    <a:pt x="35" y="99"/>
                    <a:pt x="35" y="101"/>
                  </a:cubicBezTo>
                  <a:cubicBezTo>
                    <a:pt x="36" y="103"/>
                    <a:pt x="34" y="102"/>
                    <a:pt x="34" y="104"/>
                  </a:cubicBezTo>
                  <a:cubicBezTo>
                    <a:pt x="32" y="104"/>
                    <a:pt x="33" y="106"/>
                    <a:pt x="32" y="106"/>
                  </a:cubicBezTo>
                  <a:cubicBezTo>
                    <a:pt x="27" y="106"/>
                    <a:pt x="27" y="106"/>
                    <a:pt x="27" y="106"/>
                  </a:cubicBezTo>
                  <a:cubicBezTo>
                    <a:pt x="26" y="107"/>
                    <a:pt x="25" y="104"/>
                    <a:pt x="25" y="106"/>
                  </a:cubicBezTo>
                  <a:cubicBezTo>
                    <a:pt x="26" y="106"/>
                    <a:pt x="25" y="107"/>
                    <a:pt x="26" y="107"/>
                  </a:cubicBezTo>
                  <a:cubicBezTo>
                    <a:pt x="26" y="108"/>
                    <a:pt x="27" y="108"/>
                    <a:pt x="27" y="109"/>
                  </a:cubicBezTo>
                  <a:cubicBezTo>
                    <a:pt x="27" y="111"/>
                    <a:pt x="30" y="110"/>
                    <a:pt x="30" y="112"/>
                  </a:cubicBezTo>
                  <a:cubicBezTo>
                    <a:pt x="31" y="113"/>
                    <a:pt x="32" y="113"/>
                    <a:pt x="32" y="115"/>
                  </a:cubicBezTo>
                  <a:cubicBezTo>
                    <a:pt x="33" y="116"/>
                    <a:pt x="32" y="117"/>
                    <a:pt x="32" y="118"/>
                  </a:cubicBezTo>
                  <a:cubicBezTo>
                    <a:pt x="32" y="120"/>
                    <a:pt x="33" y="121"/>
                    <a:pt x="33" y="122"/>
                  </a:cubicBezTo>
                  <a:cubicBezTo>
                    <a:pt x="31" y="123"/>
                    <a:pt x="29" y="123"/>
                    <a:pt x="28" y="124"/>
                  </a:cubicBezTo>
                  <a:cubicBezTo>
                    <a:pt x="25" y="124"/>
                    <a:pt x="25" y="124"/>
                    <a:pt x="25" y="124"/>
                  </a:cubicBezTo>
                  <a:cubicBezTo>
                    <a:pt x="25" y="125"/>
                    <a:pt x="24" y="125"/>
                    <a:pt x="24" y="125"/>
                  </a:cubicBezTo>
                  <a:cubicBezTo>
                    <a:pt x="25" y="126"/>
                    <a:pt x="26" y="126"/>
                    <a:pt x="27" y="127"/>
                  </a:cubicBezTo>
                  <a:cubicBezTo>
                    <a:pt x="27" y="128"/>
                    <a:pt x="27" y="127"/>
                    <a:pt x="28" y="128"/>
                  </a:cubicBezTo>
                  <a:cubicBezTo>
                    <a:pt x="29" y="128"/>
                    <a:pt x="29" y="128"/>
                    <a:pt x="30" y="128"/>
                  </a:cubicBezTo>
                  <a:cubicBezTo>
                    <a:pt x="31" y="130"/>
                    <a:pt x="32" y="131"/>
                    <a:pt x="34" y="132"/>
                  </a:cubicBezTo>
                  <a:cubicBezTo>
                    <a:pt x="34" y="133"/>
                    <a:pt x="34" y="134"/>
                    <a:pt x="34" y="135"/>
                  </a:cubicBezTo>
                  <a:cubicBezTo>
                    <a:pt x="36" y="134"/>
                    <a:pt x="37" y="136"/>
                    <a:pt x="37" y="136"/>
                  </a:cubicBezTo>
                  <a:cubicBezTo>
                    <a:pt x="37" y="136"/>
                    <a:pt x="38" y="136"/>
                    <a:pt x="38" y="136"/>
                  </a:cubicBezTo>
                  <a:cubicBezTo>
                    <a:pt x="38" y="136"/>
                    <a:pt x="39" y="136"/>
                    <a:pt x="39" y="137"/>
                  </a:cubicBezTo>
                  <a:cubicBezTo>
                    <a:pt x="41" y="136"/>
                    <a:pt x="41" y="137"/>
                    <a:pt x="42" y="137"/>
                  </a:cubicBezTo>
                  <a:cubicBezTo>
                    <a:pt x="42" y="139"/>
                    <a:pt x="44" y="138"/>
                    <a:pt x="44" y="139"/>
                  </a:cubicBezTo>
                  <a:cubicBezTo>
                    <a:pt x="47" y="139"/>
                    <a:pt x="47" y="140"/>
                    <a:pt x="49" y="140"/>
                  </a:cubicBezTo>
                  <a:cubicBezTo>
                    <a:pt x="49" y="141"/>
                    <a:pt x="51" y="142"/>
                    <a:pt x="50" y="144"/>
                  </a:cubicBezTo>
                  <a:cubicBezTo>
                    <a:pt x="51" y="144"/>
                    <a:pt x="52" y="143"/>
                    <a:pt x="52" y="144"/>
                  </a:cubicBezTo>
                  <a:cubicBezTo>
                    <a:pt x="53" y="144"/>
                    <a:pt x="53" y="144"/>
                    <a:pt x="53" y="145"/>
                  </a:cubicBezTo>
                  <a:cubicBezTo>
                    <a:pt x="54" y="145"/>
                    <a:pt x="55" y="145"/>
                    <a:pt x="55" y="146"/>
                  </a:cubicBezTo>
                  <a:cubicBezTo>
                    <a:pt x="58" y="146"/>
                    <a:pt x="59" y="147"/>
                    <a:pt x="62" y="147"/>
                  </a:cubicBezTo>
                  <a:cubicBezTo>
                    <a:pt x="62" y="148"/>
                    <a:pt x="63" y="148"/>
                    <a:pt x="63" y="150"/>
                  </a:cubicBezTo>
                  <a:cubicBezTo>
                    <a:pt x="63" y="150"/>
                    <a:pt x="63" y="150"/>
                    <a:pt x="64" y="150"/>
                  </a:cubicBezTo>
                  <a:cubicBezTo>
                    <a:pt x="64" y="150"/>
                    <a:pt x="64" y="150"/>
                    <a:pt x="64" y="150"/>
                  </a:cubicBezTo>
                  <a:cubicBezTo>
                    <a:pt x="64" y="149"/>
                    <a:pt x="64" y="149"/>
                    <a:pt x="64" y="149"/>
                  </a:cubicBezTo>
                  <a:cubicBezTo>
                    <a:pt x="65" y="149"/>
                    <a:pt x="65" y="149"/>
                    <a:pt x="65" y="149"/>
                  </a:cubicBezTo>
                  <a:cubicBezTo>
                    <a:pt x="65" y="149"/>
                    <a:pt x="65" y="149"/>
                    <a:pt x="65" y="149"/>
                  </a:cubicBezTo>
                  <a:cubicBezTo>
                    <a:pt x="65" y="149"/>
                    <a:pt x="65" y="149"/>
                    <a:pt x="65" y="149"/>
                  </a:cubicBezTo>
                  <a:cubicBezTo>
                    <a:pt x="65" y="149"/>
                    <a:pt x="65" y="149"/>
                    <a:pt x="65" y="148"/>
                  </a:cubicBezTo>
                  <a:cubicBezTo>
                    <a:pt x="65" y="148"/>
                    <a:pt x="65" y="148"/>
                    <a:pt x="66" y="148"/>
                  </a:cubicBezTo>
                  <a:cubicBezTo>
                    <a:pt x="66" y="148"/>
                    <a:pt x="66" y="148"/>
                    <a:pt x="66" y="148"/>
                  </a:cubicBezTo>
                  <a:cubicBezTo>
                    <a:pt x="66" y="146"/>
                    <a:pt x="65" y="145"/>
                    <a:pt x="66" y="144"/>
                  </a:cubicBezTo>
                  <a:cubicBezTo>
                    <a:pt x="66" y="144"/>
                    <a:pt x="67" y="144"/>
                    <a:pt x="67" y="144"/>
                  </a:cubicBezTo>
                  <a:cubicBezTo>
                    <a:pt x="67" y="144"/>
                    <a:pt x="67" y="144"/>
                    <a:pt x="67" y="143"/>
                  </a:cubicBezTo>
                  <a:cubicBezTo>
                    <a:pt x="67" y="143"/>
                    <a:pt x="67" y="143"/>
                    <a:pt x="67" y="143"/>
                  </a:cubicBezTo>
                  <a:cubicBezTo>
                    <a:pt x="68" y="143"/>
                    <a:pt x="68" y="143"/>
                    <a:pt x="69" y="143"/>
                  </a:cubicBezTo>
                  <a:cubicBezTo>
                    <a:pt x="69" y="143"/>
                    <a:pt x="69" y="143"/>
                    <a:pt x="69" y="143"/>
                  </a:cubicBezTo>
                  <a:cubicBezTo>
                    <a:pt x="69" y="142"/>
                    <a:pt x="69" y="142"/>
                    <a:pt x="69" y="142"/>
                  </a:cubicBezTo>
                  <a:cubicBezTo>
                    <a:pt x="69"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1"/>
                    <a:pt x="70" y="141"/>
                    <a:pt x="70" y="141"/>
                  </a:cubicBezTo>
                  <a:cubicBezTo>
                    <a:pt x="70" y="141"/>
                    <a:pt x="70" y="141"/>
                    <a:pt x="70" y="141"/>
                  </a:cubicBezTo>
                  <a:cubicBezTo>
                    <a:pt x="71" y="141"/>
                    <a:pt x="71" y="141"/>
                    <a:pt x="71" y="141"/>
                  </a:cubicBezTo>
                  <a:cubicBezTo>
                    <a:pt x="71" y="141"/>
                    <a:pt x="71" y="141"/>
                    <a:pt x="71" y="141"/>
                  </a:cubicBezTo>
                  <a:cubicBezTo>
                    <a:pt x="71" y="140"/>
                    <a:pt x="71" y="140"/>
                    <a:pt x="71" y="140"/>
                  </a:cubicBezTo>
                  <a:cubicBezTo>
                    <a:pt x="71" y="138"/>
                    <a:pt x="69" y="139"/>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8" y="137"/>
                    <a:pt x="68" y="137"/>
                    <a:pt x="68" y="137"/>
                  </a:cubicBezTo>
                  <a:cubicBezTo>
                    <a:pt x="68" y="137"/>
                    <a:pt x="68" y="137"/>
                    <a:pt x="68" y="137"/>
                  </a:cubicBezTo>
                  <a:cubicBezTo>
                    <a:pt x="68" y="137"/>
                    <a:pt x="68" y="137"/>
                    <a:pt x="68" y="137"/>
                  </a:cubicBezTo>
                  <a:cubicBezTo>
                    <a:pt x="68" y="137"/>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5"/>
                    <a:pt x="69" y="135"/>
                    <a:pt x="69" y="135"/>
                  </a:cubicBezTo>
                  <a:cubicBezTo>
                    <a:pt x="69" y="135"/>
                    <a:pt x="69" y="135"/>
                    <a:pt x="69" y="135"/>
                  </a:cubicBezTo>
                  <a:cubicBezTo>
                    <a:pt x="69" y="135"/>
                    <a:pt x="69" y="135"/>
                    <a:pt x="69" y="135"/>
                  </a:cubicBezTo>
                  <a:cubicBezTo>
                    <a:pt x="69" y="135"/>
                    <a:pt x="69" y="135"/>
                    <a:pt x="69" y="135"/>
                  </a:cubicBezTo>
                  <a:cubicBezTo>
                    <a:pt x="69" y="135"/>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3"/>
                    <a:pt x="69" y="133"/>
                    <a:pt x="69" y="133"/>
                  </a:cubicBezTo>
                  <a:cubicBezTo>
                    <a:pt x="70" y="132"/>
                    <a:pt x="71" y="133"/>
                    <a:pt x="73" y="132"/>
                  </a:cubicBezTo>
                  <a:cubicBezTo>
                    <a:pt x="73" y="132"/>
                    <a:pt x="73" y="132"/>
                    <a:pt x="73" y="132"/>
                  </a:cubicBezTo>
                  <a:cubicBezTo>
                    <a:pt x="73" y="132"/>
                    <a:pt x="74" y="131"/>
                    <a:pt x="74" y="131"/>
                  </a:cubicBezTo>
                  <a:cubicBezTo>
                    <a:pt x="74" y="131"/>
                    <a:pt x="74"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6" y="131"/>
                  </a:cubicBezTo>
                  <a:cubicBezTo>
                    <a:pt x="76" y="131"/>
                    <a:pt x="76" y="131"/>
                    <a:pt x="76" y="131"/>
                  </a:cubicBezTo>
                  <a:cubicBezTo>
                    <a:pt x="76" y="131"/>
                    <a:pt x="76" y="131"/>
                    <a:pt x="76" y="131"/>
                  </a:cubicBezTo>
                  <a:cubicBezTo>
                    <a:pt x="76" y="132"/>
                    <a:pt x="76" y="132"/>
                    <a:pt x="76" y="132"/>
                  </a:cubicBezTo>
                  <a:cubicBezTo>
                    <a:pt x="78" y="131"/>
                    <a:pt x="78" y="133"/>
                    <a:pt x="78" y="135"/>
                  </a:cubicBezTo>
                  <a:cubicBezTo>
                    <a:pt x="80" y="135"/>
                    <a:pt x="80" y="135"/>
                    <a:pt x="80" y="135"/>
                  </a:cubicBezTo>
                  <a:cubicBezTo>
                    <a:pt x="80" y="135"/>
                    <a:pt x="80" y="135"/>
                    <a:pt x="80" y="136"/>
                  </a:cubicBezTo>
                  <a:cubicBezTo>
                    <a:pt x="83" y="136"/>
                    <a:pt x="83" y="136"/>
                    <a:pt x="83" y="136"/>
                  </a:cubicBezTo>
                  <a:cubicBezTo>
                    <a:pt x="83" y="136"/>
                    <a:pt x="83" y="136"/>
                    <a:pt x="83" y="136"/>
                  </a:cubicBezTo>
                  <a:cubicBezTo>
                    <a:pt x="85" y="136"/>
                    <a:pt x="85" y="136"/>
                    <a:pt x="87" y="136"/>
                  </a:cubicBezTo>
                  <a:cubicBezTo>
                    <a:pt x="87" y="136"/>
                    <a:pt x="87" y="136"/>
                    <a:pt x="87" y="136"/>
                  </a:cubicBezTo>
                  <a:cubicBezTo>
                    <a:pt x="88" y="136"/>
                    <a:pt x="88" y="136"/>
                    <a:pt x="89" y="137"/>
                  </a:cubicBezTo>
                  <a:cubicBezTo>
                    <a:pt x="89" y="137"/>
                    <a:pt x="89" y="137"/>
                    <a:pt x="89" y="137"/>
                  </a:cubicBezTo>
                  <a:cubicBezTo>
                    <a:pt x="89" y="137"/>
                    <a:pt x="89" y="137"/>
                    <a:pt x="89" y="137"/>
                  </a:cubicBezTo>
                  <a:cubicBezTo>
                    <a:pt x="89" y="137"/>
                    <a:pt x="89" y="137"/>
                    <a:pt x="89" y="137"/>
                  </a:cubicBezTo>
                  <a:cubicBezTo>
                    <a:pt x="89" y="137"/>
                    <a:pt x="89" y="137"/>
                    <a:pt x="89" y="137"/>
                  </a:cubicBezTo>
                  <a:cubicBezTo>
                    <a:pt x="90" y="137"/>
                    <a:pt x="88" y="139"/>
                    <a:pt x="90" y="140"/>
                  </a:cubicBezTo>
                  <a:cubicBezTo>
                    <a:pt x="90" y="140"/>
                    <a:pt x="90" y="140"/>
                    <a:pt x="90" y="140"/>
                  </a:cubicBezTo>
                  <a:cubicBezTo>
                    <a:pt x="90" y="140"/>
                    <a:pt x="90" y="140"/>
                    <a:pt x="90" y="140"/>
                  </a:cubicBezTo>
                  <a:cubicBezTo>
                    <a:pt x="90" y="140"/>
                    <a:pt x="90" y="140"/>
                    <a:pt x="90" y="140"/>
                  </a:cubicBezTo>
                  <a:cubicBezTo>
                    <a:pt x="90" y="140"/>
                    <a:pt x="90" y="140"/>
                    <a:pt x="90" y="140"/>
                  </a:cubicBezTo>
                  <a:cubicBezTo>
                    <a:pt x="90" y="140"/>
                    <a:pt x="91" y="140"/>
                    <a:pt x="91" y="140"/>
                  </a:cubicBezTo>
                  <a:cubicBezTo>
                    <a:pt x="91" y="140"/>
                    <a:pt x="91" y="140"/>
                    <a:pt x="91" y="140"/>
                  </a:cubicBezTo>
                  <a:cubicBezTo>
                    <a:pt x="91" y="141"/>
                    <a:pt x="91" y="141"/>
                    <a:pt x="91" y="141"/>
                  </a:cubicBezTo>
                  <a:cubicBezTo>
                    <a:pt x="91" y="141"/>
                    <a:pt x="91" y="141"/>
                    <a:pt x="91" y="141"/>
                  </a:cubicBezTo>
                  <a:cubicBezTo>
                    <a:pt x="91" y="141"/>
                    <a:pt x="91" y="141"/>
                    <a:pt x="91" y="141"/>
                  </a:cubicBezTo>
                  <a:cubicBezTo>
                    <a:pt x="91" y="141"/>
                    <a:pt x="91" y="141"/>
                    <a:pt x="91" y="141"/>
                  </a:cubicBezTo>
                  <a:cubicBezTo>
                    <a:pt x="91" y="141"/>
                    <a:pt x="91" y="141"/>
                    <a:pt x="92" y="141"/>
                  </a:cubicBezTo>
                  <a:cubicBezTo>
                    <a:pt x="92" y="141"/>
                    <a:pt x="92" y="141"/>
                    <a:pt x="92" y="141"/>
                  </a:cubicBezTo>
                  <a:cubicBezTo>
                    <a:pt x="92" y="141"/>
                    <a:pt x="92" y="141"/>
                    <a:pt x="92" y="141"/>
                  </a:cubicBezTo>
                  <a:cubicBezTo>
                    <a:pt x="92" y="141"/>
                    <a:pt x="92" y="141"/>
                    <a:pt x="92" y="141"/>
                  </a:cubicBezTo>
                  <a:cubicBezTo>
                    <a:pt x="92" y="141"/>
                    <a:pt x="92" y="141"/>
                    <a:pt x="92" y="141"/>
                  </a:cubicBezTo>
                  <a:cubicBezTo>
                    <a:pt x="93" y="142"/>
                    <a:pt x="93" y="142"/>
                    <a:pt x="93" y="141"/>
                  </a:cubicBezTo>
                  <a:cubicBezTo>
                    <a:pt x="93" y="143"/>
                    <a:pt x="95" y="143"/>
                    <a:pt x="96" y="145"/>
                  </a:cubicBezTo>
                  <a:cubicBezTo>
                    <a:pt x="97" y="145"/>
                    <a:pt x="98" y="145"/>
                    <a:pt x="98" y="146"/>
                  </a:cubicBezTo>
                  <a:cubicBezTo>
                    <a:pt x="98" y="146"/>
                    <a:pt x="98" y="146"/>
                    <a:pt x="98" y="146"/>
                  </a:cubicBezTo>
                  <a:cubicBezTo>
                    <a:pt x="99" y="146"/>
                    <a:pt x="99" y="148"/>
                    <a:pt x="98" y="148"/>
                  </a:cubicBezTo>
                  <a:cubicBezTo>
                    <a:pt x="99" y="149"/>
                    <a:pt x="99" y="149"/>
                    <a:pt x="99" y="150"/>
                  </a:cubicBezTo>
                  <a:cubicBezTo>
                    <a:pt x="100" y="150"/>
                    <a:pt x="101" y="152"/>
                    <a:pt x="103" y="152"/>
                  </a:cubicBezTo>
                  <a:cubicBezTo>
                    <a:pt x="103" y="152"/>
                    <a:pt x="104" y="152"/>
                    <a:pt x="104" y="153"/>
                  </a:cubicBezTo>
                  <a:cubicBezTo>
                    <a:pt x="110" y="153"/>
                    <a:pt x="110" y="153"/>
                    <a:pt x="110" y="153"/>
                  </a:cubicBezTo>
                  <a:cubicBezTo>
                    <a:pt x="110" y="154"/>
                    <a:pt x="112" y="153"/>
                    <a:pt x="112" y="154"/>
                  </a:cubicBezTo>
                  <a:cubicBezTo>
                    <a:pt x="111" y="155"/>
                    <a:pt x="113" y="158"/>
                    <a:pt x="111" y="157"/>
                  </a:cubicBezTo>
                  <a:cubicBezTo>
                    <a:pt x="111" y="158"/>
                    <a:pt x="110" y="158"/>
                    <a:pt x="110" y="159"/>
                  </a:cubicBezTo>
                  <a:cubicBezTo>
                    <a:pt x="109" y="159"/>
                    <a:pt x="110" y="160"/>
                    <a:pt x="109" y="160"/>
                  </a:cubicBezTo>
                  <a:cubicBezTo>
                    <a:pt x="109" y="163"/>
                    <a:pt x="108" y="164"/>
                    <a:pt x="108" y="166"/>
                  </a:cubicBezTo>
                  <a:cubicBezTo>
                    <a:pt x="107" y="166"/>
                    <a:pt x="108" y="167"/>
                    <a:pt x="107" y="167"/>
                  </a:cubicBezTo>
                  <a:cubicBezTo>
                    <a:pt x="107" y="168"/>
                    <a:pt x="106" y="168"/>
                    <a:pt x="105" y="169"/>
                  </a:cubicBezTo>
                  <a:cubicBezTo>
                    <a:pt x="106" y="169"/>
                    <a:pt x="106" y="170"/>
                    <a:pt x="106" y="171"/>
                  </a:cubicBezTo>
                  <a:cubicBezTo>
                    <a:pt x="107" y="171"/>
                    <a:pt x="107" y="171"/>
                    <a:pt x="107" y="171"/>
                  </a:cubicBezTo>
                  <a:cubicBezTo>
                    <a:pt x="107" y="172"/>
                    <a:pt x="107" y="172"/>
                    <a:pt x="107" y="172"/>
                  </a:cubicBezTo>
                  <a:cubicBezTo>
                    <a:pt x="108" y="172"/>
                    <a:pt x="108" y="172"/>
                    <a:pt x="108" y="172"/>
                  </a:cubicBezTo>
                  <a:cubicBezTo>
                    <a:pt x="108" y="172"/>
                    <a:pt x="108" y="171"/>
                    <a:pt x="109" y="171"/>
                  </a:cubicBezTo>
                  <a:cubicBezTo>
                    <a:pt x="109" y="171"/>
                    <a:pt x="110" y="170"/>
                    <a:pt x="110" y="170"/>
                  </a:cubicBezTo>
                  <a:cubicBezTo>
                    <a:pt x="110" y="169"/>
                    <a:pt x="111" y="169"/>
                    <a:pt x="112" y="169"/>
                  </a:cubicBezTo>
                  <a:cubicBezTo>
                    <a:pt x="112" y="169"/>
                    <a:pt x="112" y="168"/>
                    <a:pt x="113" y="168"/>
                  </a:cubicBezTo>
                  <a:cubicBezTo>
                    <a:pt x="114" y="168"/>
                    <a:pt x="114" y="168"/>
                    <a:pt x="114" y="167"/>
                  </a:cubicBezTo>
                  <a:cubicBezTo>
                    <a:pt x="115" y="167"/>
                    <a:pt x="115" y="167"/>
                    <a:pt x="116" y="167"/>
                  </a:cubicBezTo>
                  <a:cubicBezTo>
                    <a:pt x="118" y="166"/>
                    <a:pt x="118" y="168"/>
                    <a:pt x="120" y="168"/>
                  </a:cubicBezTo>
                  <a:cubicBezTo>
                    <a:pt x="120" y="167"/>
                    <a:pt x="122" y="167"/>
                    <a:pt x="122" y="167"/>
                  </a:cubicBezTo>
                  <a:cubicBezTo>
                    <a:pt x="124" y="166"/>
                    <a:pt x="125" y="165"/>
                    <a:pt x="127" y="164"/>
                  </a:cubicBezTo>
                  <a:cubicBezTo>
                    <a:pt x="128" y="164"/>
                    <a:pt x="128" y="163"/>
                    <a:pt x="130" y="164"/>
                  </a:cubicBezTo>
                  <a:cubicBezTo>
                    <a:pt x="132" y="163"/>
                    <a:pt x="131" y="166"/>
                    <a:pt x="134" y="165"/>
                  </a:cubicBezTo>
                  <a:cubicBezTo>
                    <a:pt x="135" y="165"/>
                    <a:pt x="135" y="165"/>
                    <a:pt x="135" y="165"/>
                  </a:cubicBezTo>
                  <a:cubicBezTo>
                    <a:pt x="134" y="163"/>
                    <a:pt x="136" y="164"/>
                    <a:pt x="136" y="162"/>
                  </a:cubicBezTo>
                  <a:cubicBezTo>
                    <a:pt x="137" y="162"/>
                    <a:pt x="137" y="161"/>
                    <a:pt x="137" y="160"/>
                  </a:cubicBezTo>
                  <a:cubicBezTo>
                    <a:pt x="137" y="160"/>
                    <a:pt x="137" y="159"/>
                    <a:pt x="137" y="158"/>
                  </a:cubicBezTo>
                  <a:cubicBezTo>
                    <a:pt x="137" y="158"/>
                    <a:pt x="136" y="158"/>
                    <a:pt x="135" y="157"/>
                  </a:cubicBezTo>
                  <a:cubicBezTo>
                    <a:pt x="135" y="157"/>
                    <a:pt x="135" y="157"/>
                    <a:pt x="135" y="156"/>
                  </a:cubicBezTo>
                  <a:cubicBezTo>
                    <a:pt x="135" y="156"/>
                    <a:pt x="134" y="156"/>
                    <a:pt x="134" y="156"/>
                  </a:cubicBezTo>
                  <a:cubicBezTo>
                    <a:pt x="134" y="156"/>
                    <a:pt x="134" y="155"/>
                    <a:pt x="134" y="155"/>
                  </a:cubicBezTo>
                  <a:cubicBezTo>
                    <a:pt x="134" y="152"/>
                    <a:pt x="134" y="152"/>
                    <a:pt x="134" y="152"/>
                  </a:cubicBezTo>
                  <a:cubicBezTo>
                    <a:pt x="134" y="148"/>
                    <a:pt x="133" y="146"/>
                    <a:pt x="133" y="141"/>
                  </a:cubicBezTo>
                  <a:cubicBezTo>
                    <a:pt x="135" y="141"/>
                    <a:pt x="136" y="139"/>
                    <a:pt x="140" y="139"/>
                  </a:cubicBezTo>
                  <a:cubicBezTo>
                    <a:pt x="140" y="139"/>
                    <a:pt x="140" y="139"/>
                    <a:pt x="140" y="139"/>
                  </a:cubicBezTo>
                  <a:cubicBezTo>
                    <a:pt x="140" y="137"/>
                    <a:pt x="140" y="137"/>
                    <a:pt x="140" y="137"/>
                  </a:cubicBezTo>
                  <a:cubicBezTo>
                    <a:pt x="140" y="135"/>
                    <a:pt x="142" y="135"/>
                    <a:pt x="141" y="133"/>
                  </a:cubicBezTo>
                  <a:cubicBezTo>
                    <a:pt x="142" y="133"/>
                    <a:pt x="142" y="132"/>
                    <a:pt x="142" y="132"/>
                  </a:cubicBezTo>
                  <a:cubicBezTo>
                    <a:pt x="142" y="132"/>
                    <a:pt x="143" y="132"/>
                    <a:pt x="143" y="132"/>
                  </a:cubicBezTo>
                  <a:cubicBezTo>
                    <a:pt x="143" y="131"/>
                    <a:pt x="144" y="131"/>
                    <a:pt x="144" y="130"/>
                  </a:cubicBezTo>
                  <a:cubicBezTo>
                    <a:pt x="145" y="129"/>
                    <a:pt x="146" y="128"/>
                    <a:pt x="147" y="128"/>
                  </a:cubicBezTo>
                  <a:cubicBezTo>
                    <a:pt x="148" y="128"/>
                    <a:pt x="148" y="127"/>
                    <a:pt x="149" y="126"/>
                  </a:cubicBezTo>
                  <a:cubicBezTo>
                    <a:pt x="148" y="126"/>
                    <a:pt x="147" y="125"/>
                    <a:pt x="145" y="125"/>
                  </a:cubicBezTo>
                  <a:close/>
                  <a:moveTo>
                    <a:pt x="85" y="61"/>
                  </a:move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45">
              <a:extLst>
                <a:ext uri="{FF2B5EF4-FFF2-40B4-BE49-F238E27FC236}">
                  <a16:creationId xmlns:a16="http://schemas.microsoft.com/office/drawing/2014/main" id="{CDC5B5AC-C2BE-45ED-9634-AE1E96F4FF86}"/>
                </a:ext>
              </a:extLst>
            </p:cNvPr>
            <p:cNvSpPr>
              <a:spLocks noEditPoints="1"/>
            </p:cNvSpPr>
            <p:nvPr/>
          </p:nvSpPr>
          <p:spPr bwMode="auto">
            <a:xfrm>
              <a:off x="8825204" y="4216703"/>
              <a:ext cx="1176338" cy="852488"/>
            </a:xfrm>
            <a:custGeom>
              <a:avLst/>
              <a:gdLst>
                <a:gd name="T0" fmla="*/ 298 w 304"/>
                <a:gd name="T1" fmla="*/ 114 h 220"/>
                <a:gd name="T2" fmla="*/ 275 w 304"/>
                <a:gd name="T3" fmla="*/ 121 h 220"/>
                <a:gd name="T4" fmla="*/ 275 w 304"/>
                <a:gd name="T5" fmla="*/ 123 h 220"/>
                <a:gd name="T6" fmla="*/ 273 w 304"/>
                <a:gd name="T7" fmla="*/ 125 h 220"/>
                <a:gd name="T8" fmla="*/ 265 w 304"/>
                <a:gd name="T9" fmla="*/ 123 h 220"/>
                <a:gd name="T10" fmla="*/ 255 w 304"/>
                <a:gd name="T11" fmla="*/ 117 h 220"/>
                <a:gd name="T12" fmla="*/ 247 w 304"/>
                <a:gd name="T13" fmla="*/ 110 h 220"/>
                <a:gd name="T14" fmla="*/ 243 w 304"/>
                <a:gd name="T15" fmla="*/ 91 h 220"/>
                <a:gd name="T16" fmla="*/ 245 w 304"/>
                <a:gd name="T17" fmla="*/ 68 h 220"/>
                <a:gd name="T18" fmla="*/ 245 w 304"/>
                <a:gd name="T19" fmla="*/ 66 h 220"/>
                <a:gd name="T20" fmla="*/ 245 w 304"/>
                <a:gd name="T21" fmla="*/ 64 h 220"/>
                <a:gd name="T22" fmla="*/ 240 w 304"/>
                <a:gd name="T23" fmla="*/ 57 h 220"/>
                <a:gd name="T24" fmla="*/ 227 w 304"/>
                <a:gd name="T25" fmla="*/ 44 h 220"/>
                <a:gd name="T26" fmla="*/ 226 w 304"/>
                <a:gd name="T27" fmla="*/ 42 h 220"/>
                <a:gd name="T28" fmla="*/ 224 w 304"/>
                <a:gd name="T29" fmla="*/ 40 h 220"/>
                <a:gd name="T30" fmla="*/ 220 w 304"/>
                <a:gd name="T31" fmla="*/ 37 h 220"/>
                <a:gd name="T32" fmla="*/ 216 w 304"/>
                <a:gd name="T33" fmla="*/ 33 h 220"/>
                <a:gd name="T34" fmla="*/ 200 w 304"/>
                <a:gd name="T35" fmla="*/ 12 h 220"/>
                <a:gd name="T36" fmla="*/ 194 w 304"/>
                <a:gd name="T37" fmla="*/ 6 h 220"/>
                <a:gd name="T38" fmla="*/ 187 w 304"/>
                <a:gd name="T39" fmla="*/ 1 h 220"/>
                <a:gd name="T40" fmla="*/ 182 w 304"/>
                <a:gd name="T41" fmla="*/ 3 h 220"/>
                <a:gd name="T42" fmla="*/ 166 w 304"/>
                <a:gd name="T43" fmla="*/ 19 h 220"/>
                <a:gd name="T44" fmla="*/ 157 w 304"/>
                <a:gd name="T45" fmla="*/ 22 h 220"/>
                <a:gd name="T46" fmla="*/ 149 w 304"/>
                <a:gd name="T47" fmla="*/ 25 h 220"/>
                <a:gd name="T48" fmla="*/ 141 w 304"/>
                <a:gd name="T49" fmla="*/ 31 h 220"/>
                <a:gd name="T50" fmla="*/ 132 w 304"/>
                <a:gd name="T51" fmla="*/ 31 h 220"/>
                <a:gd name="T52" fmla="*/ 131 w 304"/>
                <a:gd name="T53" fmla="*/ 31 h 220"/>
                <a:gd name="T54" fmla="*/ 130 w 304"/>
                <a:gd name="T55" fmla="*/ 29 h 220"/>
                <a:gd name="T56" fmla="*/ 128 w 304"/>
                <a:gd name="T57" fmla="*/ 29 h 220"/>
                <a:gd name="T58" fmla="*/ 123 w 304"/>
                <a:gd name="T59" fmla="*/ 26 h 220"/>
                <a:gd name="T60" fmla="*/ 115 w 304"/>
                <a:gd name="T61" fmla="*/ 25 h 220"/>
                <a:gd name="T62" fmla="*/ 90 w 304"/>
                <a:gd name="T63" fmla="*/ 27 h 220"/>
                <a:gd name="T64" fmla="*/ 76 w 304"/>
                <a:gd name="T65" fmla="*/ 29 h 220"/>
                <a:gd name="T66" fmla="*/ 53 w 304"/>
                <a:gd name="T67" fmla="*/ 44 h 220"/>
                <a:gd name="T68" fmla="*/ 44 w 304"/>
                <a:gd name="T69" fmla="*/ 65 h 220"/>
                <a:gd name="T70" fmla="*/ 39 w 304"/>
                <a:gd name="T71" fmla="*/ 86 h 220"/>
                <a:gd name="T72" fmla="*/ 31 w 304"/>
                <a:gd name="T73" fmla="*/ 100 h 220"/>
                <a:gd name="T74" fmla="*/ 22 w 304"/>
                <a:gd name="T75" fmla="*/ 117 h 220"/>
                <a:gd name="T76" fmla="*/ 1 w 304"/>
                <a:gd name="T77" fmla="*/ 128 h 220"/>
                <a:gd name="T78" fmla="*/ 19 w 304"/>
                <a:gd name="T79" fmla="*/ 150 h 220"/>
                <a:gd name="T80" fmla="*/ 45 w 304"/>
                <a:gd name="T81" fmla="*/ 164 h 220"/>
                <a:gd name="T82" fmla="*/ 45 w 304"/>
                <a:gd name="T83" fmla="*/ 183 h 220"/>
                <a:gd name="T84" fmla="*/ 63 w 304"/>
                <a:gd name="T85" fmla="*/ 187 h 220"/>
                <a:gd name="T86" fmla="*/ 67 w 304"/>
                <a:gd name="T87" fmla="*/ 191 h 220"/>
                <a:gd name="T88" fmla="*/ 88 w 304"/>
                <a:gd name="T89" fmla="*/ 188 h 220"/>
                <a:gd name="T90" fmla="*/ 87 w 304"/>
                <a:gd name="T91" fmla="*/ 199 h 220"/>
                <a:gd name="T92" fmla="*/ 97 w 304"/>
                <a:gd name="T93" fmla="*/ 217 h 220"/>
                <a:gd name="T94" fmla="*/ 124 w 304"/>
                <a:gd name="T95" fmla="*/ 217 h 220"/>
                <a:gd name="T96" fmla="*/ 157 w 304"/>
                <a:gd name="T97" fmla="*/ 215 h 220"/>
                <a:gd name="T98" fmla="*/ 177 w 304"/>
                <a:gd name="T99" fmla="*/ 215 h 220"/>
                <a:gd name="T100" fmla="*/ 187 w 304"/>
                <a:gd name="T101" fmla="*/ 210 h 220"/>
                <a:gd name="T102" fmla="*/ 197 w 304"/>
                <a:gd name="T103" fmla="*/ 198 h 220"/>
                <a:gd name="T104" fmla="*/ 205 w 304"/>
                <a:gd name="T105" fmla="*/ 193 h 220"/>
                <a:gd name="T106" fmla="*/ 235 w 304"/>
                <a:gd name="T107" fmla="*/ 183 h 220"/>
                <a:gd name="T108" fmla="*/ 258 w 304"/>
                <a:gd name="T109" fmla="*/ 185 h 220"/>
                <a:gd name="T110" fmla="*/ 281 w 304"/>
                <a:gd name="T111" fmla="*/ 191 h 220"/>
                <a:gd name="T112" fmla="*/ 279 w 304"/>
                <a:gd name="T113" fmla="*/ 168 h 220"/>
                <a:gd name="T114" fmla="*/ 286 w 304"/>
                <a:gd name="T115" fmla="*/ 146 h 220"/>
                <a:gd name="T116" fmla="*/ 296 w 304"/>
                <a:gd name="T117" fmla="*/ 139 h 220"/>
                <a:gd name="T118" fmla="*/ 303 w 304"/>
                <a:gd name="T119" fmla="*/ 131 h 220"/>
                <a:gd name="T120" fmla="*/ 205 w 304"/>
                <a:gd name="T121" fmla="*/ 180 h 220"/>
                <a:gd name="T122" fmla="*/ 280 w 304"/>
                <a:gd name="T123" fmla="*/ 153 h 220"/>
                <a:gd name="T124" fmla="*/ 283 w 304"/>
                <a:gd name="T125" fmla="*/ 14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20">
                  <a:moveTo>
                    <a:pt x="304" y="123"/>
                  </a:moveTo>
                  <a:cubicBezTo>
                    <a:pt x="304" y="122"/>
                    <a:pt x="303" y="122"/>
                    <a:pt x="303" y="121"/>
                  </a:cubicBezTo>
                  <a:cubicBezTo>
                    <a:pt x="303" y="121"/>
                    <a:pt x="303" y="121"/>
                    <a:pt x="303" y="121"/>
                  </a:cubicBezTo>
                  <a:cubicBezTo>
                    <a:pt x="303" y="121"/>
                    <a:pt x="303" y="121"/>
                    <a:pt x="303" y="121"/>
                  </a:cubicBezTo>
                  <a:cubicBezTo>
                    <a:pt x="303" y="120"/>
                    <a:pt x="303" y="120"/>
                    <a:pt x="303" y="120"/>
                  </a:cubicBezTo>
                  <a:cubicBezTo>
                    <a:pt x="303" y="119"/>
                    <a:pt x="303" y="119"/>
                    <a:pt x="303" y="118"/>
                  </a:cubicBezTo>
                  <a:cubicBezTo>
                    <a:pt x="301" y="118"/>
                    <a:pt x="300" y="118"/>
                    <a:pt x="299" y="117"/>
                  </a:cubicBezTo>
                  <a:cubicBezTo>
                    <a:pt x="300" y="115"/>
                    <a:pt x="298" y="116"/>
                    <a:pt x="298" y="114"/>
                  </a:cubicBezTo>
                  <a:cubicBezTo>
                    <a:pt x="297" y="114"/>
                    <a:pt x="296" y="114"/>
                    <a:pt x="296" y="113"/>
                  </a:cubicBezTo>
                  <a:cubicBezTo>
                    <a:pt x="295" y="113"/>
                    <a:pt x="294" y="113"/>
                    <a:pt x="294" y="112"/>
                  </a:cubicBezTo>
                  <a:cubicBezTo>
                    <a:pt x="290" y="112"/>
                    <a:pt x="290" y="112"/>
                    <a:pt x="290" y="112"/>
                  </a:cubicBezTo>
                  <a:cubicBezTo>
                    <a:pt x="289" y="113"/>
                    <a:pt x="289" y="113"/>
                    <a:pt x="288" y="113"/>
                  </a:cubicBezTo>
                  <a:cubicBezTo>
                    <a:pt x="286" y="113"/>
                    <a:pt x="286" y="115"/>
                    <a:pt x="284" y="115"/>
                  </a:cubicBezTo>
                  <a:cubicBezTo>
                    <a:pt x="283" y="116"/>
                    <a:pt x="283" y="117"/>
                    <a:pt x="281" y="117"/>
                  </a:cubicBezTo>
                  <a:cubicBezTo>
                    <a:pt x="280" y="119"/>
                    <a:pt x="279" y="119"/>
                    <a:pt x="279" y="121"/>
                  </a:cubicBezTo>
                  <a:cubicBezTo>
                    <a:pt x="277" y="122"/>
                    <a:pt x="276" y="121"/>
                    <a:pt x="275" y="121"/>
                  </a:cubicBezTo>
                  <a:cubicBezTo>
                    <a:pt x="275" y="121"/>
                    <a:pt x="274" y="121"/>
                    <a:pt x="274" y="122"/>
                  </a:cubicBezTo>
                  <a:cubicBezTo>
                    <a:pt x="274" y="122"/>
                    <a:pt x="274"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3"/>
                    <a:pt x="275" y="123"/>
                  </a:cubicBezTo>
                  <a:cubicBezTo>
                    <a:pt x="275" y="123"/>
                    <a:pt x="275" y="123"/>
                    <a:pt x="275" y="123"/>
                  </a:cubicBezTo>
                  <a:cubicBezTo>
                    <a:pt x="275" y="123"/>
                    <a:pt x="275" y="123"/>
                    <a:pt x="275" y="123"/>
                  </a:cubicBezTo>
                  <a:cubicBezTo>
                    <a:pt x="275" y="123"/>
                    <a:pt x="275" y="123"/>
                    <a:pt x="275" y="123"/>
                  </a:cubicBezTo>
                  <a:cubicBezTo>
                    <a:pt x="275" y="124"/>
                    <a:pt x="275" y="124"/>
                    <a:pt x="274" y="124"/>
                  </a:cubicBezTo>
                  <a:cubicBezTo>
                    <a:pt x="275" y="124"/>
                    <a:pt x="275" y="124"/>
                    <a:pt x="275" y="124"/>
                  </a:cubicBezTo>
                  <a:cubicBezTo>
                    <a:pt x="275" y="124"/>
                    <a:pt x="275" y="124"/>
                    <a:pt x="275" y="124"/>
                  </a:cubicBezTo>
                  <a:cubicBezTo>
                    <a:pt x="274" y="124"/>
                    <a:pt x="274" y="125"/>
                    <a:pt x="273" y="125"/>
                  </a:cubicBezTo>
                  <a:cubicBezTo>
                    <a:pt x="273" y="125"/>
                    <a:pt x="273" y="125"/>
                    <a:pt x="273" y="125"/>
                  </a:cubicBezTo>
                  <a:cubicBezTo>
                    <a:pt x="273" y="125"/>
                    <a:pt x="273" y="125"/>
                    <a:pt x="272" y="125"/>
                  </a:cubicBezTo>
                  <a:cubicBezTo>
                    <a:pt x="272" y="125"/>
                    <a:pt x="272" y="125"/>
                    <a:pt x="272" y="125"/>
                  </a:cubicBezTo>
                  <a:cubicBezTo>
                    <a:pt x="272" y="125"/>
                    <a:pt x="271" y="125"/>
                    <a:pt x="271" y="125"/>
                  </a:cubicBezTo>
                  <a:cubicBezTo>
                    <a:pt x="271" y="125"/>
                    <a:pt x="271" y="125"/>
                    <a:pt x="271" y="125"/>
                  </a:cubicBezTo>
                  <a:cubicBezTo>
                    <a:pt x="270" y="125"/>
                    <a:pt x="270" y="125"/>
                    <a:pt x="270" y="125"/>
                  </a:cubicBezTo>
                  <a:cubicBezTo>
                    <a:pt x="270" y="125"/>
                    <a:pt x="269" y="125"/>
                    <a:pt x="269" y="125"/>
                  </a:cubicBezTo>
                  <a:cubicBezTo>
                    <a:pt x="269" y="125"/>
                    <a:pt x="268" y="125"/>
                    <a:pt x="268" y="125"/>
                  </a:cubicBezTo>
                  <a:cubicBezTo>
                    <a:pt x="267" y="125"/>
                    <a:pt x="266" y="124"/>
                    <a:pt x="265" y="123"/>
                  </a:cubicBezTo>
                  <a:cubicBezTo>
                    <a:pt x="264" y="123"/>
                    <a:pt x="263" y="123"/>
                    <a:pt x="262" y="122"/>
                  </a:cubicBezTo>
                  <a:cubicBezTo>
                    <a:pt x="260" y="122"/>
                    <a:pt x="259" y="122"/>
                    <a:pt x="258" y="121"/>
                  </a:cubicBezTo>
                  <a:cubicBezTo>
                    <a:pt x="257" y="121"/>
                    <a:pt x="257" y="121"/>
                    <a:pt x="257" y="121"/>
                  </a:cubicBezTo>
                  <a:cubicBezTo>
                    <a:pt x="257" y="120"/>
                    <a:pt x="257" y="120"/>
                    <a:pt x="257" y="120"/>
                  </a:cubicBezTo>
                  <a:cubicBezTo>
                    <a:pt x="257" y="119"/>
                    <a:pt x="256" y="119"/>
                    <a:pt x="256" y="119"/>
                  </a:cubicBezTo>
                  <a:cubicBezTo>
                    <a:pt x="256" y="118"/>
                    <a:pt x="255" y="118"/>
                    <a:pt x="255" y="118"/>
                  </a:cubicBezTo>
                  <a:cubicBezTo>
                    <a:pt x="255" y="118"/>
                    <a:pt x="255" y="118"/>
                    <a:pt x="255" y="118"/>
                  </a:cubicBezTo>
                  <a:cubicBezTo>
                    <a:pt x="255" y="117"/>
                    <a:pt x="255" y="117"/>
                    <a:pt x="255" y="117"/>
                  </a:cubicBezTo>
                  <a:cubicBezTo>
                    <a:pt x="256" y="117"/>
                    <a:pt x="256" y="117"/>
                    <a:pt x="256" y="116"/>
                  </a:cubicBezTo>
                  <a:cubicBezTo>
                    <a:pt x="255" y="116"/>
                    <a:pt x="254" y="116"/>
                    <a:pt x="253" y="116"/>
                  </a:cubicBezTo>
                  <a:cubicBezTo>
                    <a:pt x="252" y="116"/>
                    <a:pt x="252" y="117"/>
                    <a:pt x="251" y="117"/>
                  </a:cubicBezTo>
                  <a:cubicBezTo>
                    <a:pt x="251" y="117"/>
                    <a:pt x="251" y="117"/>
                    <a:pt x="251" y="116"/>
                  </a:cubicBezTo>
                  <a:cubicBezTo>
                    <a:pt x="251" y="116"/>
                    <a:pt x="251" y="115"/>
                    <a:pt x="251" y="114"/>
                  </a:cubicBezTo>
                  <a:cubicBezTo>
                    <a:pt x="250" y="114"/>
                    <a:pt x="249" y="113"/>
                    <a:pt x="249" y="112"/>
                  </a:cubicBezTo>
                  <a:cubicBezTo>
                    <a:pt x="247" y="112"/>
                    <a:pt x="247" y="112"/>
                    <a:pt x="246" y="111"/>
                  </a:cubicBezTo>
                  <a:cubicBezTo>
                    <a:pt x="246" y="110"/>
                    <a:pt x="247" y="110"/>
                    <a:pt x="247" y="110"/>
                  </a:cubicBezTo>
                  <a:cubicBezTo>
                    <a:pt x="247" y="109"/>
                    <a:pt x="247" y="109"/>
                    <a:pt x="248" y="109"/>
                  </a:cubicBezTo>
                  <a:cubicBezTo>
                    <a:pt x="248" y="109"/>
                    <a:pt x="249" y="109"/>
                    <a:pt x="249" y="108"/>
                  </a:cubicBezTo>
                  <a:cubicBezTo>
                    <a:pt x="249" y="106"/>
                    <a:pt x="247" y="107"/>
                    <a:pt x="248" y="105"/>
                  </a:cubicBezTo>
                  <a:cubicBezTo>
                    <a:pt x="246" y="105"/>
                    <a:pt x="247" y="103"/>
                    <a:pt x="246" y="103"/>
                  </a:cubicBezTo>
                  <a:cubicBezTo>
                    <a:pt x="246" y="98"/>
                    <a:pt x="246" y="98"/>
                    <a:pt x="246" y="98"/>
                  </a:cubicBezTo>
                  <a:cubicBezTo>
                    <a:pt x="245" y="98"/>
                    <a:pt x="245" y="98"/>
                    <a:pt x="245" y="97"/>
                  </a:cubicBezTo>
                  <a:cubicBezTo>
                    <a:pt x="245" y="96"/>
                    <a:pt x="245" y="95"/>
                    <a:pt x="244" y="94"/>
                  </a:cubicBezTo>
                  <a:cubicBezTo>
                    <a:pt x="244" y="93"/>
                    <a:pt x="244" y="92"/>
                    <a:pt x="243" y="91"/>
                  </a:cubicBezTo>
                  <a:cubicBezTo>
                    <a:pt x="243" y="89"/>
                    <a:pt x="243" y="89"/>
                    <a:pt x="243" y="89"/>
                  </a:cubicBezTo>
                  <a:cubicBezTo>
                    <a:pt x="244" y="89"/>
                    <a:pt x="245" y="89"/>
                    <a:pt x="245" y="88"/>
                  </a:cubicBezTo>
                  <a:cubicBezTo>
                    <a:pt x="245" y="86"/>
                    <a:pt x="245" y="85"/>
                    <a:pt x="244" y="83"/>
                  </a:cubicBezTo>
                  <a:cubicBezTo>
                    <a:pt x="245" y="79"/>
                    <a:pt x="247" y="76"/>
                    <a:pt x="246" y="71"/>
                  </a:cubicBezTo>
                  <a:cubicBezTo>
                    <a:pt x="246" y="70"/>
                    <a:pt x="246" y="69"/>
                    <a:pt x="245" y="69"/>
                  </a:cubicBezTo>
                  <a:cubicBezTo>
                    <a:pt x="245" y="69"/>
                    <a:pt x="245" y="69"/>
                    <a:pt x="245" y="69"/>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5" y="67"/>
                    <a:pt x="245" y="66"/>
                  </a:cubicBezTo>
                  <a:cubicBezTo>
                    <a:pt x="245" y="66"/>
                    <a:pt x="245" y="66"/>
                    <a:pt x="245" y="66"/>
                  </a:cubicBezTo>
                  <a:cubicBezTo>
                    <a:pt x="245" y="66"/>
                    <a:pt x="245" y="66"/>
                    <a:pt x="245" y="66"/>
                  </a:cubicBezTo>
                  <a:cubicBezTo>
                    <a:pt x="245" y="66"/>
                    <a:pt x="245" y="66"/>
                    <a:pt x="245" y="66"/>
                  </a:cubicBezTo>
                  <a:cubicBezTo>
                    <a:pt x="245" y="66"/>
                    <a:pt x="245" y="66"/>
                    <a:pt x="245" y="65"/>
                  </a:cubicBezTo>
                  <a:cubicBezTo>
                    <a:pt x="245" y="65"/>
                    <a:pt x="245" y="65"/>
                    <a:pt x="245" y="65"/>
                  </a:cubicBezTo>
                  <a:cubicBezTo>
                    <a:pt x="245" y="65"/>
                    <a:pt x="245" y="65"/>
                    <a:pt x="245" y="65"/>
                  </a:cubicBezTo>
                  <a:cubicBezTo>
                    <a:pt x="245" y="65"/>
                    <a:pt x="245" y="65"/>
                    <a:pt x="245" y="64"/>
                  </a:cubicBezTo>
                  <a:cubicBezTo>
                    <a:pt x="245" y="64"/>
                    <a:pt x="245" y="64"/>
                    <a:pt x="245" y="64"/>
                  </a:cubicBezTo>
                  <a:cubicBezTo>
                    <a:pt x="245" y="63"/>
                    <a:pt x="245" y="62"/>
                    <a:pt x="243" y="61"/>
                  </a:cubicBezTo>
                  <a:cubicBezTo>
                    <a:pt x="243" y="61"/>
                    <a:pt x="243" y="61"/>
                    <a:pt x="243" y="61"/>
                  </a:cubicBezTo>
                  <a:cubicBezTo>
                    <a:pt x="243" y="61"/>
                    <a:pt x="243" y="61"/>
                    <a:pt x="243" y="61"/>
                  </a:cubicBezTo>
                  <a:cubicBezTo>
                    <a:pt x="243" y="61"/>
                    <a:pt x="243" y="60"/>
                    <a:pt x="243" y="60"/>
                  </a:cubicBezTo>
                  <a:cubicBezTo>
                    <a:pt x="243" y="60"/>
                    <a:pt x="243" y="60"/>
                    <a:pt x="243" y="60"/>
                  </a:cubicBezTo>
                  <a:cubicBezTo>
                    <a:pt x="242" y="60"/>
                    <a:pt x="242" y="60"/>
                    <a:pt x="242" y="59"/>
                  </a:cubicBezTo>
                  <a:cubicBezTo>
                    <a:pt x="242" y="59"/>
                    <a:pt x="241" y="57"/>
                    <a:pt x="240" y="57"/>
                  </a:cubicBezTo>
                  <a:cubicBezTo>
                    <a:pt x="240" y="57"/>
                    <a:pt x="240" y="57"/>
                    <a:pt x="240" y="57"/>
                  </a:cubicBezTo>
                  <a:cubicBezTo>
                    <a:pt x="240" y="56"/>
                    <a:pt x="240" y="56"/>
                    <a:pt x="239" y="56"/>
                  </a:cubicBezTo>
                  <a:cubicBezTo>
                    <a:pt x="239" y="56"/>
                    <a:pt x="239" y="56"/>
                    <a:pt x="239" y="56"/>
                  </a:cubicBezTo>
                  <a:cubicBezTo>
                    <a:pt x="239" y="56"/>
                    <a:pt x="238" y="55"/>
                    <a:pt x="238" y="55"/>
                  </a:cubicBezTo>
                  <a:cubicBezTo>
                    <a:pt x="238" y="53"/>
                    <a:pt x="238" y="52"/>
                    <a:pt x="237" y="51"/>
                  </a:cubicBezTo>
                  <a:cubicBezTo>
                    <a:pt x="237" y="49"/>
                    <a:pt x="235" y="49"/>
                    <a:pt x="234" y="47"/>
                  </a:cubicBezTo>
                  <a:cubicBezTo>
                    <a:pt x="231" y="46"/>
                    <a:pt x="230" y="45"/>
                    <a:pt x="227" y="45"/>
                  </a:cubicBezTo>
                  <a:cubicBezTo>
                    <a:pt x="227" y="44"/>
                    <a:pt x="227" y="44"/>
                    <a:pt x="227" y="44"/>
                  </a:cubicBezTo>
                  <a:cubicBezTo>
                    <a:pt x="227" y="44"/>
                    <a:pt x="227" y="44"/>
                    <a:pt x="227" y="44"/>
                  </a:cubicBezTo>
                  <a:cubicBezTo>
                    <a:pt x="227" y="44"/>
                    <a:pt x="227" y="44"/>
                    <a:pt x="227" y="43"/>
                  </a:cubicBezTo>
                  <a:cubicBezTo>
                    <a:pt x="227" y="43"/>
                    <a:pt x="227" y="43"/>
                    <a:pt x="227" y="43"/>
                  </a:cubicBezTo>
                  <a:cubicBezTo>
                    <a:pt x="227" y="43"/>
                    <a:pt x="227" y="43"/>
                    <a:pt x="227" y="43"/>
                  </a:cubicBezTo>
                  <a:cubicBezTo>
                    <a:pt x="227" y="43"/>
                    <a:pt x="227" y="43"/>
                    <a:pt x="227" y="43"/>
                  </a:cubicBezTo>
                  <a:cubicBezTo>
                    <a:pt x="227" y="43"/>
                    <a:pt x="226" y="43"/>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1"/>
                    <a:pt x="226" y="41"/>
                  </a:cubicBezTo>
                  <a:cubicBezTo>
                    <a:pt x="226" y="41"/>
                    <a:pt x="225" y="41"/>
                    <a:pt x="225" y="41"/>
                  </a:cubicBezTo>
                  <a:cubicBezTo>
                    <a:pt x="225" y="41"/>
                    <a:pt x="225" y="41"/>
                    <a:pt x="225" y="41"/>
                  </a:cubicBezTo>
                  <a:cubicBezTo>
                    <a:pt x="225" y="41"/>
                    <a:pt x="225" y="41"/>
                    <a:pt x="225" y="41"/>
                  </a:cubicBezTo>
                  <a:cubicBezTo>
                    <a:pt x="225" y="41"/>
                    <a:pt x="225" y="41"/>
                    <a:pt x="225" y="41"/>
                  </a:cubicBezTo>
                  <a:cubicBezTo>
                    <a:pt x="225" y="41"/>
                    <a:pt x="225" y="41"/>
                    <a:pt x="225" y="41"/>
                  </a:cubicBezTo>
                  <a:cubicBezTo>
                    <a:pt x="224" y="40"/>
                    <a:pt x="224" y="40"/>
                    <a:pt x="224" y="40"/>
                  </a:cubicBezTo>
                  <a:cubicBezTo>
                    <a:pt x="224" y="40"/>
                    <a:pt x="224" y="40"/>
                    <a:pt x="224" y="40"/>
                  </a:cubicBezTo>
                  <a:cubicBezTo>
                    <a:pt x="224" y="40"/>
                    <a:pt x="224" y="40"/>
                    <a:pt x="224" y="40"/>
                  </a:cubicBezTo>
                  <a:cubicBezTo>
                    <a:pt x="224" y="40"/>
                    <a:pt x="224" y="40"/>
                    <a:pt x="224" y="40"/>
                  </a:cubicBezTo>
                  <a:cubicBezTo>
                    <a:pt x="224" y="40"/>
                    <a:pt x="224" y="40"/>
                    <a:pt x="223" y="40"/>
                  </a:cubicBezTo>
                  <a:cubicBezTo>
                    <a:pt x="223" y="40"/>
                    <a:pt x="223" y="40"/>
                    <a:pt x="223" y="40"/>
                  </a:cubicBezTo>
                  <a:cubicBezTo>
                    <a:pt x="223" y="39"/>
                    <a:pt x="223" y="39"/>
                    <a:pt x="223" y="39"/>
                  </a:cubicBezTo>
                  <a:cubicBezTo>
                    <a:pt x="224" y="37"/>
                    <a:pt x="222" y="38"/>
                    <a:pt x="221" y="37"/>
                  </a:cubicBezTo>
                  <a:cubicBezTo>
                    <a:pt x="221" y="37"/>
                    <a:pt x="221" y="37"/>
                    <a:pt x="220" y="37"/>
                  </a:cubicBezTo>
                  <a:cubicBezTo>
                    <a:pt x="220" y="36"/>
                    <a:pt x="220" y="36"/>
                    <a:pt x="219" y="36"/>
                  </a:cubicBezTo>
                  <a:cubicBezTo>
                    <a:pt x="219" y="36"/>
                    <a:pt x="219" y="36"/>
                    <a:pt x="219" y="36"/>
                  </a:cubicBezTo>
                  <a:cubicBezTo>
                    <a:pt x="219" y="35"/>
                    <a:pt x="217" y="35"/>
                    <a:pt x="217" y="34"/>
                  </a:cubicBezTo>
                  <a:cubicBezTo>
                    <a:pt x="217" y="34"/>
                    <a:pt x="217" y="33"/>
                    <a:pt x="217" y="33"/>
                  </a:cubicBezTo>
                  <a:cubicBezTo>
                    <a:pt x="217" y="33"/>
                    <a:pt x="217" y="33"/>
                    <a:pt x="217" y="33"/>
                  </a:cubicBezTo>
                  <a:cubicBezTo>
                    <a:pt x="217" y="33"/>
                    <a:pt x="217" y="33"/>
                    <a:pt x="217" y="33"/>
                  </a:cubicBezTo>
                  <a:cubicBezTo>
                    <a:pt x="217" y="33"/>
                    <a:pt x="217" y="33"/>
                    <a:pt x="217" y="33"/>
                  </a:cubicBezTo>
                  <a:cubicBezTo>
                    <a:pt x="217" y="33"/>
                    <a:pt x="217" y="33"/>
                    <a:pt x="216" y="33"/>
                  </a:cubicBezTo>
                  <a:cubicBezTo>
                    <a:pt x="216" y="33"/>
                    <a:pt x="216" y="33"/>
                    <a:pt x="216" y="33"/>
                  </a:cubicBezTo>
                  <a:cubicBezTo>
                    <a:pt x="216" y="32"/>
                    <a:pt x="216" y="32"/>
                    <a:pt x="216" y="32"/>
                  </a:cubicBezTo>
                  <a:cubicBezTo>
                    <a:pt x="216" y="31"/>
                    <a:pt x="215" y="30"/>
                    <a:pt x="213" y="30"/>
                  </a:cubicBezTo>
                  <a:cubicBezTo>
                    <a:pt x="212" y="29"/>
                    <a:pt x="212" y="27"/>
                    <a:pt x="210" y="27"/>
                  </a:cubicBezTo>
                  <a:cubicBezTo>
                    <a:pt x="209" y="25"/>
                    <a:pt x="208" y="24"/>
                    <a:pt x="206" y="22"/>
                  </a:cubicBezTo>
                  <a:cubicBezTo>
                    <a:pt x="207" y="21"/>
                    <a:pt x="205" y="21"/>
                    <a:pt x="205" y="20"/>
                  </a:cubicBezTo>
                  <a:cubicBezTo>
                    <a:pt x="204" y="19"/>
                    <a:pt x="204" y="18"/>
                    <a:pt x="203" y="18"/>
                  </a:cubicBezTo>
                  <a:cubicBezTo>
                    <a:pt x="202" y="15"/>
                    <a:pt x="200" y="14"/>
                    <a:pt x="200" y="12"/>
                  </a:cubicBezTo>
                  <a:cubicBezTo>
                    <a:pt x="199" y="10"/>
                    <a:pt x="197" y="10"/>
                    <a:pt x="197" y="8"/>
                  </a:cubicBezTo>
                  <a:cubicBezTo>
                    <a:pt x="197" y="8"/>
                    <a:pt x="196" y="7"/>
                    <a:pt x="196" y="7"/>
                  </a:cubicBezTo>
                  <a:cubicBezTo>
                    <a:pt x="196" y="7"/>
                    <a:pt x="196" y="7"/>
                    <a:pt x="196" y="7"/>
                  </a:cubicBezTo>
                  <a:cubicBezTo>
                    <a:pt x="195" y="7"/>
                    <a:pt x="195" y="6"/>
                    <a:pt x="195" y="6"/>
                  </a:cubicBezTo>
                  <a:cubicBezTo>
                    <a:pt x="195" y="6"/>
                    <a:pt x="195" y="6"/>
                    <a:pt x="195" y="6"/>
                  </a:cubicBezTo>
                  <a:cubicBezTo>
                    <a:pt x="195" y="6"/>
                    <a:pt x="195" y="6"/>
                    <a:pt x="195" y="6"/>
                  </a:cubicBezTo>
                  <a:cubicBezTo>
                    <a:pt x="194" y="6"/>
                    <a:pt x="194" y="6"/>
                    <a:pt x="194" y="6"/>
                  </a:cubicBezTo>
                  <a:cubicBezTo>
                    <a:pt x="194" y="6"/>
                    <a:pt x="194" y="6"/>
                    <a:pt x="194" y="6"/>
                  </a:cubicBezTo>
                  <a:cubicBezTo>
                    <a:pt x="193" y="6"/>
                    <a:pt x="193" y="5"/>
                    <a:pt x="192" y="4"/>
                  </a:cubicBezTo>
                  <a:cubicBezTo>
                    <a:pt x="192" y="4"/>
                    <a:pt x="192" y="4"/>
                    <a:pt x="192" y="4"/>
                  </a:cubicBezTo>
                  <a:cubicBezTo>
                    <a:pt x="191" y="4"/>
                    <a:pt x="191" y="4"/>
                    <a:pt x="190" y="4"/>
                  </a:cubicBezTo>
                  <a:cubicBezTo>
                    <a:pt x="190" y="4"/>
                    <a:pt x="190" y="4"/>
                    <a:pt x="190" y="4"/>
                  </a:cubicBezTo>
                  <a:cubicBezTo>
                    <a:pt x="189" y="4"/>
                    <a:pt x="189" y="2"/>
                    <a:pt x="188" y="1"/>
                  </a:cubicBezTo>
                  <a:cubicBezTo>
                    <a:pt x="188" y="1"/>
                    <a:pt x="188" y="1"/>
                    <a:pt x="188" y="1"/>
                  </a:cubicBezTo>
                  <a:cubicBezTo>
                    <a:pt x="187" y="1"/>
                    <a:pt x="187" y="1"/>
                    <a:pt x="187" y="1"/>
                  </a:cubicBezTo>
                  <a:cubicBezTo>
                    <a:pt x="187" y="1"/>
                    <a:pt x="187" y="1"/>
                    <a:pt x="187" y="1"/>
                  </a:cubicBezTo>
                  <a:cubicBezTo>
                    <a:pt x="187" y="1"/>
                    <a:pt x="187" y="1"/>
                    <a:pt x="187" y="1"/>
                  </a:cubicBezTo>
                  <a:cubicBezTo>
                    <a:pt x="187" y="1"/>
                    <a:pt x="187" y="0"/>
                    <a:pt x="187" y="0"/>
                  </a:cubicBezTo>
                  <a:cubicBezTo>
                    <a:pt x="186" y="0"/>
                    <a:pt x="186" y="0"/>
                    <a:pt x="186" y="0"/>
                  </a:cubicBezTo>
                  <a:cubicBezTo>
                    <a:pt x="186" y="0"/>
                    <a:pt x="186" y="0"/>
                    <a:pt x="186" y="0"/>
                  </a:cubicBezTo>
                  <a:cubicBezTo>
                    <a:pt x="186" y="0"/>
                    <a:pt x="186" y="0"/>
                    <a:pt x="186" y="0"/>
                  </a:cubicBezTo>
                  <a:cubicBezTo>
                    <a:pt x="186" y="0"/>
                    <a:pt x="185" y="0"/>
                    <a:pt x="185" y="0"/>
                  </a:cubicBezTo>
                  <a:cubicBezTo>
                    <a:pt x="185" y="1"/>
                    <a:pt x="183" y="1"/>
                    <a:pt x="183" y="2"/>
                  </a:cubicBezTo>
                  <a:cubicBezTo>
                    <a:pt x="183" y="2"/>
                    <a:pt x="182" y="2"/>
                    <a:pt x="182" y="3"/>
                  </a:cubicBezTo>
                  <a:cubicBezTo>
                    <a:pt x="180" y="3"/>
                    <a:pt x="179" y="3"/>
                    <a:pt x="179" y="4"/>
                  </a:cubicBezTo>
                  <a:cubicBezTo>
                    <a:pt x="177" y="4"/>
                    <a:pt x="177" y="5"/>
                    <a:pt x="176" y="5"/>
                  </a:cubicBezTo>
                  <a:cubicBezTo>
                    <a:pt x="174" y="5"/>
                    <a:pt x="174" y="7"/>
                    <a:pt x="173" y="8"/>
                  </a:cubicBezTo>
                  <a:cubicBezTo>
                    <a:pt x="173" y="11"/>
                    <a:pt x="172" y="12"/>
                    <a:pt x="172" y="15"/>
                  </a:cubicBezTo>
                  <a:cubicBezTo>
                    <a:pt x="171" y="15"/>
                    <a:pt x="171" y="17"/>
                    <a:pt x="169" y="17"/>
                  </a:cubicBezTo>
                  <a:cubicBezTo>
                    <a:pt x="169" y="18"/>
                    <a:pt x="167" y="17"/>
                    <a:pt x="167" y="19"/>
                  </a:cubicBezTo>
                  <a:cubicBezTo>
                    <a:pt x="167" y="19"/>
                    <a:pt x="167" y="19"/>
                    <a:pt x="167" y="19"/>
                  </a:cubicBezTo>
                  <a:cubicBezTo>
                    <a:pt x="167" y="19"/>
                    <a:pt x="166" y="19"/>
                    <a:pt x="166" y="19"/>
                  </a:cubicBezTo>
                  <a:cubicBezTo>
                    <a:pt x="166" y="19"/>
                    <a:pt x="165" y="20"/>
                    <a:pt x="165" y="20"/>
                  </a:cubicBezTo>
                  <a:cubicBezTo>
                    <a:pt x="165" y="20"/>
                    <a:pt x="165" y="20"/>
                    <a:pt x="164" y="20"/>
                  </a:cubicBezTo>
                  <a:cubicBezTo>
                    <a:pt x="164" y="21"/>
                    <a:pt x="162" y="22"/>
                    <a:pt x="161" y="22"/>
                  </a:cubicBezTo>
                  <a:cubicBezTo>
                    <a:pt x="161" y="22"/>
                    <a:pt x="161" y="22"/>
                    <a:pt x="161" y="22"/>
                  </a:cubicBezTo>
                  <a:cubicBezTo>
                    <a:pt x="161" y="22"/>
                    <a:pt x="160" y="22"/>
                    <a:pt x="159" y="22"/>
                  </a:cubicBezTo>
                  <a:cubicBezTo>
                    <a:pt x="159" y="22"/>
                    <a:pt x="159" y="22"/>
                    <a:pt x="159" y="22"/>
                  </a:cubicBezTo>
                  <a:cubicBezTo>
                    <a:pt x="159" y="22"/>
                    <a:pt x="158" y="22"/>
                    <a:pt x="158" y="22"/>
                  </a:cubicBezTo>
                  <a:cubicBezTo>
                    <a:pt x="158" y="22"/>
                    <a:pt x="157" y="22"/>
                    <a:pt x="157" y="22"/>
                  </a:cubicBezTo>
                  <a:cubicBezTo>
                    <a:pt x="156" y="22"/>
                    <a:pt x="156" y="22"/>
                    <a:pt x="156" y="23"/>
                  </a:cubicBezTo>
                  <a:cubicBezTo>
                    <a:pt x="156" y="23"/>
                    <a:pt x="155" y="23"/>
                    <a:pt x="155" y="23"/>
                  </a:cubicBezTo>
                  <a:cubicBezTo>
                    <a:pt x="154" y="23"/>
                    <a:pt x="154" y="23"/>
                    <a:pt x="154" y="23"/>
                  </a:cubicBezTo>
                  <a:cubicBezTo>
                    <a:pt x="153" y="23"/>
                    <a:pt x="153" y="23"/>
                    <a:pt x="152" y="24"/>
                  </a:cubicBezTo>
                  <a:cubicBezTo>
                    <a:pt x="152" y="24"/>
                    <a:pt x="152" y="24"/>
                    <a:pt x="152" y="24"/>
                  </a:cubicBezTo>
                  <a:cubicBezTo>
                    <a:pt x="151" y="24"/>
                    <a:pt x="151" y="24"/>
                    <a:pt x="150" y="24"/>
                  </a:cubicBezTo>
                  <a:cubicBezTo>
                    <a:pt x="150" y="24"/>
                    <a:pt x="150" y="24"/>
                    <a:pt x="150" y="24"/>
                  </a:cubicBezTo>
                  <a:cubicBezTo>
                    <a:pt x="149" y="24"/>
                    <a:pt x="149" y="25"/>
                    <a:pt x="149" y="25"/>
                  </a:cubicBezTo>
                  <a:cubicBezTo>
                    <a:pt x="148" y="25"/>
                    <a:pt x="148" y="25"/>
                    <a:pt x="148" y="25"/>
                  </a:cubicBezTo>
                  <a:cubicBezTo>
                    <a:pt x="148" y="25"/>
                    <a:pt x="147" y="25"/>
                    <a:pt x="147" y="26"/>
                  </a:cubicBezTo>
                  <a:cubicBezTo>
                    <a:pt x="147" y="26"/>
                    <a:pt x="147" y="26"/>
                    <a:pt x="146" y="26"/>
                  </a:cubicBezTo>
                  <a:cubicBezTo>
                    <a:pt x="146" y="26"/>
                    <a:pt x="146" y="26"/>
                    <a:pt x="146" y="26"/>
                  </a:cubicBezTo>
                  <a:cubicBezTo>
                    <a:pt x="146" y="27"/>
                    <a:pt x="144" y="27"/>
                    <a:pt x="143" y="28"/>
                  </a:cubicBezTo>
                  <a:cubicBezTo>
                    <a:pt x="143" y="28"/>
                    <a:pt x="143" y="28"/>
                    <a:pt x="143" y="28"/>
                  </a:cubicBezTo>
                  <a:cubicBezTo>
                    <a:pt x="144" y="30"/>
                    <a:pt x="141" y="29"/>
                    <a:pt x="141" y="31"/>
                  </a:cubicBezTo>
                  <a:cubicBezTo>
                    <a:pt x="141" y="31"/>
                    <a:pt x="141" y="31"/>
                    <a:pt x="141" y="31"/>
                  </a:cubicBezTo>
                  <a:cubicBezTo>
                    <a:pt x="141" y="31"/>
                    <a:pt x="141" y="31"/>
                    <a:pt x="140" y="31"/>
                  </a:cubicBezTo>
                  <a:cubicBezTo>
                    <a:pt x="140" y="32"/>
                    <a:pt x="140" y="32"/>
                    <a:pt x="140" y="32"/>
                  </a:cubicBezTo>
                  <a:cubicBezTo>
                    <a:pt x="140" y="33"/>
                    <a:pt x="138" y="33"/>
                    <a:pt x="138" y="33"/>
                  </a:cubicBezTo>
                  <a:cubicBezTo>
                    <a:pt x="137" y="33"/>
                    <a:pt x="137" y="33"/>
                    <a:pt x="137" y="34"/>
                  </a:cubicBezTo>
                  <a:cubicBezTo>
                    <a:pt x="137" y="34"/>
                    <a:pt x="136" y="34"/>
                    <a:pt x="135" y="34"/>
                  </a:cubicBezTo>
                  <a:cubicBezTo>
                    <a:pt x="135" y="32"/>
                    <a:pt x="132" y="34"/>
                    <a:pt x="133" y="31"/>
                  </a:cubicBezTo>
                  <a:cubicBezTo>
                    <a:pt x="133" y="31"/>
                    <a:pt x="133" y="31"/>
                    <a:pt x="132" y="31"/>
                  </a:cubicBezTo>
                  <a:cubicBezTo>
                    <a:pt x="132" y="31"/>
                    <a:pt x="132" y="31"/>
                    <a:pt x="132" y="31"/>
                  </a:cubicBezTo>
                  <a:cubicBezTo>
                    <a:pt x="132" y="31"/>
                    <a:pt x="132" y="31"/>
                    <a:pt x="132" y="31"/>
                  </a:cubicBezTo>
                  <a:cubicBezTo>
                    <a:pt x="132" y="31"/>
                    <a:pt x="132" y="31"/>
                    <a:pt x="132" y="31"/>
                  </a:cubicBezTo>
                  <a:cubicBezTo>
                    <a:pt x="132" y="31"/>
                    <a:pt x="132" y="31"/>
                    <a:pt x="132" y="31"/>
                  </a:cubicBezTo>
                  <a:cubicBezTo>
                    <a:pt x="132" y="31"/>
                    <a:pt x="131" y="31"/>
                    <a:pt x="131" y="31"/>
                  </a:cubicBezTo>
                  <a:cubicBezTo>
                    <a:pt x="131" y="31"/>
                    <a:pt x="131" y="31"/>
                    <a:pt x="131" y="31"/>
                  </a:cubicBezTo>
                  <a:cubicBezTo>
                    <a:pt x="131" y="31"/>
                    <a:pt x="131" y="31"/>
                    <a:pt x="131" y="31"/>
                  </a:cubicBezTo>
                  <a:cubicBezTo>
                    <a:pt x="131" y="31"/>
                    <a:pt x="131" y="31"/>
                    <a:pt x="131" y="31"/>
                  </a:cubicBezTo>
                  <a:cubicBezTo>
                    <a:pt x="131" y="31"/>
                    <a:pt x="131" y="31"/>
                    <a:pt x="131" y="31"/>
                  </a:cubicBezTo>
                  <a:cubicBezTo>
                    <a:pt x="131" y="30"/>
                    <a:pt x="131" y="30"/>
                    <a:pt x="131" y="30"/>
                  </a:cubicBezTo>
                  <a:cubicBezTo>
                    <a:pt x="131" y="30"/>
                    <a:pt x="131" y="30"/>
                    <a:pt x="131" y="30"/>
                  </a:cubicBezTo>
                  <a:cubicBezTo>
                    <a:pt x="130" y="30"/>
                    <a:pt x="130" y="30"/>
                    <a:pt x="130" y="30"/>
                  </a:cubicBezTo>
                  <a:cubicBezTo>
                    <a:pt x="130" y="30"/>
                    <a:pt x="130" y="30"/>
                    <a:pt x="130" y="30"/>
                  </a:cubicBezTo>
                  <a:cubicBezTo>
                    <a:pt x="130" y="30"/>
                    <a:pt x="130" y="30"/>
                    <a:pt x="130" y="30"/>
                  </a:cubicBezTo>
                  <a:cubicBezTo>
                    <a:pt x="130" y="30"/>
                    <a:pt x="130" y="30"/>
                    <a:pt x="130" y="29"/>
                  </a:cubicBezTo>
                  <a:cubicBezTo>
                    <a:pt x="130" y="29"/>
                    <a:pt x="130" y="29"/>
                    <a:pt x="130" y="29"/>
                  </a:cubicBezTo>
                  <a:cubicBezTo>
                    <a:pt x="130" y="29"/>
                    <a:pt x="130" y="29"/>
                    <a:pt x="130" y="29"/>
                  </a:cubicBezTo>
                  <a:cubicBezTo>
                    <a:pt x="130" y="29"/>
                    <a:pt x="129" y="29"/>
                    <a:pt x="129" y="29"/>
                  </a:cubicBezTo>
                  <a:cubicBezTo>
                    <a:pt x="129" y="29"/>
                    <a:pt x="129" y="29"/>
                    <a:pt x="129" y="29"/>
                  </a:cubicBezTo>
                  <a:cubicBezTo>
                    <a:pt x="129" y="29"/>
                    <a:pt x="129" y="29"/>
                    <a:pt x="129" y="29"/>
                  </a:cubicBezTo>
                  <a:cubicBezTo>
                    <a:pt x="129" y="29"/>
                    <a:pt x="129" y="29"/>
                    <a:pt x="129" y="29"/>
                  </a:cubicBezTo>
                  <a:cubicBezTo>
                    <a:pt x="129" y="29"/>
                    <a:pt x="129" y="29"/>
                    <a:pt x="129" y="29"/>
                  </a:cubicBezTo>
                  <a:cubicBezTo>
                    <a:pt x="129" y="29"/>
                    <a:pt x="129" y="29"/>
                    <a:pt x="128" y="29"/>
                  </a:cubicBezTo>
                  <a:cubicBezTo>
                    <a:pt x="128" y="29"/>
                    <a:pt x="128" y="29"/>
                    <a:pt x="128" y="29"/>
                  </a:cubicBezTo>
                  <a:cubicBezTo>
                    <a:pt x="128" y="29"/>
                    <a:pt x="128" y="29"/>
                    <a:pt x="128" y="29"/>
                  </a:cubicBezTo>
                  <a:cubicBezTo>
                    <a:pt x="128" y="29"/>
                    <a:pt x="128" y="29"/>
                    <a:pt x="128" y="29"/>
                  </a:cubicBezTo>
                  <a:cubicBezTo>
                    <a:pt x="128" y="29"/>
                    <a:pt x="128" y="29"/>
                    <a:pt x="127" y="29"/>
                  </a:cubicBezTo>
                  <a:cubicBezTo>
                    <a:pt x="127" y="29"/>
                    <a:pt x="127" y="29"/>
                    <a:pt x="127" y="29"/>
                  </a:cubicBezTo>
                  <a:cubicBezTo>
                    <a:pt x="127" y="29"/>
                    <a:pt x="127" y="29"/>
                    <a:pt x="127" y="29"/>
                  </a:cubicBezTo>
                  <a:cubicBezTo>
                    <a:pt x="126" y="28"/>
                    <a:pt x="126" y="28"/>
                    <a:pt x="125" y="28"/>
                  </a:cubicBezTo>
                  <a:cubicBezTo>
                    <a:pt x="125" y="27"/>
                    <a:pt x="125" y="27"/>
                    <a:pt x="125" y="27"/>
                  </a:cubicBezTo>
                  <a:cubicBezTo>
                    <a:pt x="125" y="27"/>
                    <a:pt x="124" y="27"/>
                    <a:pt x="123" y="27"/>
                  </a:cubicBezTo>
                  <a:cubicBezTo>
                    <a:pt x="123" y="27"/>
                    <a:pt x="123" y="26"/>
                    <a:pt x="123" y="26"/>
                  </a:cubicBezTo>
                  <a:cubicBezTo>
                    <a:pt x="122" y="26"/>
                    <a:pt x="123" y="24"/>
                    <a:pt x="121" y="24"/>
                  </a:cubicBezTo>
                  <a:cubicBezTo>
                    <a:pt x="121" y="24"/>
                    <a:pt x="121" y="24"/>
                    <a:pt x="121" y="24"/>
                  </a:cubicBezTo>
                  <a:cubicBezTo>
                    <a:pt x="121" y="24"/>
                    <a:pt x="121" y="24"/>
                    <a:pt x="121" y="24"/>
                  </a:cubicBezTo>
                  <a:cubicBezTo>
                    <a:pt x="121" y="24"/>
                    <a:pt x="121" y="24"/>
                    <a:pt x="121" y="24"/>
                  </a:cubicBezTo>
                  <a:cubicBezTo>
                    <a:pt x="121" y="24"/>
                    <a:pt x="120" y="24"/>
                    <a:pt x="120" y="24"/>
                  </a:cubicBezTo>
                  <a:cubicBezTo>
                    <a:pt x="120" y="25"/>
                    <a:pt x="118" y="24"/>
                    <a:pt x="117" y="25"/>
                  </a:cubicBezTo>
                  <a:cubicBezTo>
                    <a:pt x="117" y="25"/>
                    <a:pt x="117" y="25"/>
                    <a:pt x="117" y="25"/>
                  </a:cubicBezTo>
                  <a:cubicBezTo>
                    <a:pt x="116" y="25"/>
                    <a:pt x="116" y="25"/>
                    <a:pt x="115" y="25"/>
                  </a:cubicBezTo>
                  <a:cubicBezTo>
                    <a:pt x="115" y="25"/>
                    <a:pt x="116" y="26"/>
                    <a:pt x="115" y="26"/>
                  </a:cubicBezTo>
                  <a:cubicBezTo>
                    <a:pt x="115" y="26"/>
                    <a:pt x="114" y="26"/>
                    <a:pt x="113" y="26"/>
                  </a:cubicBezTo>
                  <a:cubicBezTo>
                    <a:pt x="113" y="26"/>
                    <a:pt x="113" y="27"/>
                    <a:pt x="113" y="27"/>
                  </a:cubicBezTo>
                  <a:cubicBezTo>
                    <a:pt x="113" y="27"/>
                    <a:pt x="112" y="26"/>
                    <a:pt x="112" y="27"/>
                  </a:cubicBezTo>
                  <a:cubicBezTo>
                    <a:pt x="112" y="27"/>
                    <a:pt x="112" y="28"/>
                    <a:pt x="111" y="27"/>
                  </a:cubicBezTo>
                  <a:cubicBezTo>
                    <a:pt x="108" y="28"/>
                    <a:pt x="106" y="27"/>
                    <a:pt x="104" y="26"/>
                  </a:cubicBezTo>
                  <a:cubicBezTo>
                    <a:pt x="102" y="26"/>
                    <a:pt x="99" y="26"/>
                    <a:pt x="97" y="25"/>
                  </a:cubicBezTo>
                  <a:cubicBezTo>
                    <a:pt x="94" y="25"/>
                    <a:pt x="93" y="27"/>
                    <a:pt x="90" y="27"/>
                  </a:cubicBezTo>
                  <a:cubicBezTo>
                    <a:pt x="89" y="27"/>
                    <a:pt x="88" y="27"/>
                    <a:pt x="88" y="28"/>
                  </a:cubicBezTo>
                  <a:cubicBezTo>
                    <a:pt x="86" y="28"/>
                    <a:pt x="86" y="28"/>
                    <a:pt x="86" y="28"/>
                  </a:cubicBezTo>
                  <a:cubicBezTo>
                    <a:pt x="86" y="27"/>
                    <a:pt x="85" y="27"/>
                    <a:pt x="85" y="27"/>
                  </a:cubicBezTo>
                  <a:cubicBezTo>
                    <a:pt x="84" y="27"/>
                    <a:pt x="84" y="27"/>
                    <a:pt x="83" y="27"/>
                  </a:cubicBezTo>
                  <a:cubicBezTo>
                    <a:pt x="84" y="25"/>
                    <a:pt x="81" y="26"/>
                    <a:pt x="81" y="25"/>
                  </a:cubicBezTo>
                  <a:cubicBezTo>
                    <a:pt x="81" y="25"/>
                    <a:pt x="79" y="25"/>
                    <a:pt x="78" y="25"/>
                  </a:cubicBezTo>
                  <a:cubicBezTo>
                    <a:pt x="77" y="25"/>
                    <a:pt x="77" y="25"/>
                    <a:pt x="77" y="26"/>
                  </a:cubicBezTo>
                  <a:cubicBezTo>
                    <a:pt x="78" y="28"/>
                    <a:pt x="76" y="27"/>
                    <a:pt x="76" y="29"/>
                  </a:cubicBezTo>
                  <a:cubicBezTo>
                    <a:pt x="75" y="29"/>
                    <a:pt x="75" y="29"/>
                    <a:pt x="75" y="29"/>
                  </a:cubicBezTo>
                  <a:cubicBezTo>
                    <a:pt x="72" y="29"/>
                    <a:pt x="73" y="32"/>
                    <a:pt x="72" y="32"/>
                  </a:cubicBezTo>
                  <a:cubicBezTo>
                    <a:pt x="71" y="32"/>
                    <a:pt x="68" y="33"/>
                    <a:pt x="68" y="31"/>
                  </a:cubicBezTo>
                  <a:cubicBezTo>
                    <a:pt x="67" y="32"/>
                    <a:pt x="68" y="35"/>
                    <a:pt x="67" y="36"/>
                  </a:cubicBezTo>
                  <a:cubicBezTo>
                    <a:pt x="66" y="37"/>
                    <a:pt x="66" y="38"/>
                    <a:pt x="65" y="38"/>
                  </a:cubicBezTo>
                  <a:cubicBezTo>
                    <a:pt x="65" y="38"/>
                    <a:pt x="63" y="38"/>
                    <a:pt x="63" y="39"/>
                  </a:cubicBezTo>
                  <a:cubicBezTo>
                    <a:pt x="60" y="39"/>
                    <a:pt x="59" y="41"/>
                    <a:pt x="57" y="41"/>
                  </a:cubicBezTo>
                  <a:cubicBezTo>
                    <a:pt x="55" y="42"/>
                    <a:pt x="55" y="44"/>
                    <a:pt x="53" y="44"/>
                  </a:cubicBezTo>
                  <a:cubicBezTo>
                    <a:pt x="53" y="45"/>
                    <a:pt x="52" y="46"/>
                    <a:pt x="52" y="48"/>
                  </a:cubicBezTo>
                  <a:cubicBezTo>
                    <a:pt x="51" y="48"/>
                    <a:pt x="50" y="49"/>
                    <a:pt x="50" y="50"/>
                  </a:cubicBezTo>
                  <a:cubicBezTo>
                    <a:pt x="50" y="51"/>
                    <a:pt x="50" y="51"/>
                    <a:pt x="51" y="51"/>
                  </a:cubicBezTo>
                  <a:cubicBezTo>
                    <a:pt x="51" y="51"/>
                    <a:pt x="51" y="52"/>
                    <a:pt x="51" y="52"/>
                  </a:cubicBezTo>
                  <a:cubicBezTo>
                    <a:pt x="49" y="53"/>
                    <a:pt x="49" y="55"/>
                    <a:pt x="47" y="54"/>
                  </a:cubicBezTo>
                  <a:cubicBezTo>
                    <a:pt x="48" y="55"/>
                    <a:pt x="47" y="58"/>
                    <a:pt x="47" y="60"/>
                  </a:cubicBezTo>
                  <a:cubicBezTo>
                    <a:pt x="46" y="61"/>
                    <a:pt x="46" y="62"/>
                    <a:pt x="46" y="63"/>
                  </a:cubicBezTo>
                  <a:cubicBezTo>
                    <a:pt x="44" y="63"/>
                    <a:pt x="45" y="65"/>
                    <a:pt x="44" y="65"/>
                  </a:cubicBezTo>
                  <a:cubicBezTo>
                    <a:pt x="44" y="67"/>
                    <a:pt x="42" y="68"/>
                    <a:pt x="42" y="70"/>
                  </a:cubicBezTo>
                  <a:cubicBezTo>
                    <a:pt x="42" y="71"/>
                    <a:pt x="42" y="71"/>
                    <a:pt x="41" y="71"/>
                  </a:cubicBezTo>
                  <a:cubicBezTo>
                    <a:pt x="41" y="74"/>
                    <a:pt x="39" y="74"/>
                    <a:pt x="40" y="77"/>
                  </a:cubicBezTo>
                  <a:cubicBezTo>
                    <a:pt x="39" y="77"/>
                    <a:pt x="39" y="78"/>
                    <a:pt x="39" y="78"/>
                  </a:cubicBezTo>
                  <a:cubicBezTo>
                    <a:pt x="40" y="78"/>
                    <a:pt x="40" y="79"/>
                    <a:pt x="40" y="80"/>
                  </a:cubicBezTo>
                  <a:cubicBezTo>
                    <a:pt x="40" y="81"/>
                    <a:pt x="40" y="83"/>
                    <a:pt x="40" y="84"/>
                  </a:cubicBezTo>
                  <a:cubicBezTo>
                    <a:pt x="39" y="84"/>
                    <a:pt x="39" y="85"/>
                    <a:pt x="39" y="85"/>
                  </a:cubicBezTo>
                  <a:cubicBezTo>
                    <a:pt x="39" y="85"/>
                    <a:pt x="39" y="86"/>
                    <a:pt x="39" y="86"/>
                  </a:cubicBezTo>
                  <a:cubicBezTo>
                    <a:pt x="39" y="86"/>
                    <a:pt x="38" y="86"/>
                    <a:pt x="38" y="86"/>
                  </a:cubicBezTo>
                  <a:cubicBezTo>
                    <a:pt x="38" y="87"/>
                    <a:pt x="38" y="88"/>
                    <a:pt x="38" y="89"/>
                  </a:cubicBezTo>
                  <a:cubicBezTo>
                    <a:pt x="38" y="89"/>
                    <a:pt x="38" y="89"/>
                    <a:pt x="37" y="89"/>
                  </a:cubicBezTo>
                  <a:cubicBezTo>
                    <a:pt x="37" y="89"/>
                    <a:pt x="38" y="89"/>
                    <a:pt x="37" y="89"/>
                  </a:cubicBezTo>
                  <a:cubicBezTo>
                    <a:pt x="37" y="90"/>
                    <a:pt x="37" y="90"/>
                    <a:pt x="37" y="91"/>
                  </a:cubicBezTo>
                  <a:cubicBezTo>
                    <a:pt x="37" y="93"/>
                    <a:pt x="37" y="94"/>
                    <a:pt x="37" y="95"/>
                  </a:cubicBezTo>
                  <a:cubicBezTo>
                    <a:pt x="36" y="96"/>
                    <a:pt x="34" y="95"/>
                    <a:pt x="34" y="98"/>
                  </a:cubicBezTo>
                  <a:cubicBezTo>
                    <a:pt x="33" y="98"/>
                    <a:pt x="33" y="100"/>
                    <a:pt x="31" y="100"/>
                  </a:cubicBezTo>
                  <a:cubicBezTo>
                    <a:pt x="31" y="101"/>
                    <a:pt x="31" y="102"/>
                    <a:pt x="30" y="102"/>
                  </a:cubicBezTo>
                  <a:cubicBezTo>
                    <a:pt x="30" y="104"/>
                    <a:pt x="30" y="106"/>
                    <a:pt x="30" y="109"/>
                  </a:cubicBezTo>
                  <a:cubicBezTo>
                    <a:pt x="30" y="109"/>
                    <a:pt x="30" y="110"/>
                    <a:pt x="30" y="110"/>
                  </a:cubicBezTo>
                  <a:cubicBezTo>
                    <a:pt x="29" y="111"/>
                    <a:pt x="28" y="112"/>
                    <a:pt x="28" y="113"/>
                  </a:cubicBezTo>
                  <a:cubicBezTo>
                    <a:pt x="27" y="113"/>
                    <a:pt x="27" y="114"/>
                    <a:pt x="26" y="115"/>
                  </a:cubicBezTo>
                  <a:cubicBezTo>
                    <a:pt x="25" y="115"/>
                    <a:pt x="25" y="116"/>
                    <a:pt x="24" y="116"/>
                  </a:cubicBezTo>
                  <a:cubicBezTo>
                    <a:pt x="24" y="116"/>
                    <a:pt x="23" y="116"/>
                    <a:pt x="23" y="116"/>
                  </a:cubicBezTo>
                  <a:cubicBezTo>
                    <a:pt x="23" y="117"/>
                    <a:pt x="23" y="117"/>
                    <a:pt x="22" y="117"/>
                  </a:cubicBezTo>
                  <a:cubicBezTo>
                    <a:pt x="21" y="117"/>
                    <a:pt x="21" y="117"/>
                    <a:pt x="21" y="118"/>
                  </a:cubicBezTo>
                  <a:cubicBezTo>
                    <a:pt x="20" y="118"/>
                    <a:pt x="20" y="117"/>
                    <a:pt x="19" y="117"/>
                  </a:cubicBezTo>
                  <a:cubicBezTo>
                    <a:pt x="17" y="118"/>
                    <a:pt x="14" y="119"/>
                    <a:pt x="13" y="118"/>
                  </a:cubicBezTo>
                  <a:cubicBezTo>
                    <a:pt x="12" y="118"/>
                    <a:pt x="12" y="119"/>
                    <a:pt x="12" y="120"/>
                  </a:cubicBezTo>
                  <a:cubicBezTo>
                    <a:pt x="10" y="120"/>
                    <a:pt x="9" y="119"/>
                    <a:pt x="6" y="119"/>
                  </a:cubicBezTo>
                  <a:cubicBezTo>
                    <a:pt x="4" y="119"/>
                    <a:pt x="5" y="121"/>
                    <a:pt x="3" y="121"/>
                  </a:cubicBezTo>
                  <a:cubicBezTo>
                    <a:pt x="2" y="122"/>
                    <a:pt x="0" y="121"/>
                    <a:pt x="0" y="123"/>
                  </a:cubicBezTo>
                  <a:cubicBezTo>
                    <a:pt x="0" y="125"/>
                    <a:pt x="1" y="126"/>
                    <a:pt x="1" y="128"/>
                  </a:cubicBezTo>
                  <a:cubicBezTo>
                    <a:pt x="2" y="128"/>
                    <a:pt x="3" y="128"/>
                    <a:pt x="3" y="129"/>
                  </a:cubicBezTo>
                  <a:cubicBezTo>
                    <a:pt x="3" y="131"/>
                    <a:pt x="5" y="130"/>
                    <a:pt x="5" y="132"/>
                  </a:cubicBezTo>
                  <a:cubicBezTo>
                    <a:pt x="7" y="133"/>
                    <a:pt x="8" y="134"/>
                    <a:pt x="9" y="135"/>
                  </a:cubicBezTo>
                  <a:cubicBezTo>
                    <a:pt x="11" y="136"/>
                    <a:pt x="12" y="138"/>
                    <a:pt x="13" y="139"/>
                  </a:cubicBezTo>
                  <a:cubicBezTo>
                    <a:pt x="14" y="140"/>
                    <a:pt x="14" y="140"/>
                    <a:pt x="15" y="140"/>
                  </a:cubicBezTo>
                  <a:cubicBezTo>
                    <a:pt x="15" y="141"/>
                    <a:pt x="16" y="141"/>
                    <a:pt x="17" y="142"/>
                  </a:cubicBezTo>
                  <a:cubicBezTo>
                    <a:pt x="17" y="148"/>
                    <a:pt x="17" y="148"/>
                    <a:pt x="17" y="148"/>
                  </a:cubicBezTo>
                  <a:cubicBezTo>
                    <a:pt x="18" y="148"/>
                    <a:pt x="17" y="150"/>
                    <a:pt x="19" y="150"/>
                  </a:cubicBezTo>
                  <a:cubicBezTo>
                    <a:pt x="19" y="151"/>
                    <a:pt x="20" y="152"/>
                    <a:pt x="21" y="152"/>
                  </a:cubicBezTo>
                  <a:cubicBezTo>
                    <a:pt x="21" y="155"/>
                    <a:pt x="24" y="155"/>
                    <a:pt x="24" y="158"/>
                  </a:cubicBezTo>
                  <a:cubicBezTo>
                    <a:pt x="26" y="157"/>
                    <a:pt x="26" y="159"/>
                    <a:pt x="28" y="158"/>
                  </a:cubicBezTo>
                  <a:cubicBezTo>
                    <a:pt x="28" y="159"/>
                    <a:pt x="29" y="160"/>
                    <a:pt x="30" y="160"/>
                  </a:cubicBezTo>
                  <a:cubicBezTo>
                    <a:pt x="35" y="160"/>
                    <a:pt x="35" y="160"/>
                    <a:pt x="35" y="160"/>
                  </a:cubicBezTo>
                  <a:cubicBezTo>
                    <a:pt x="35" y="162"/>
                    <a:pt x="37" y="161"/>
                    <a:pt x="37" y="162"/>
                  </a:cubicBezTo>
                  <a:cubicBezTo>
                    <a:pt x="40" y="161"/>
                    <a:pt x="41" y="163"/>
                    <a:pt x="44" y="163"/>
                  </a:cubicBezTo>
                  <a:cubicBezTo>
                    <a:pt x="44" y="164"/>
                    <a:pt x="45" y="164"/>
                    <a:pt x="45" y="164"/>
                  </a:cubicBezTo>
                  <a:cubicBezTo>
                    <a:pt x="45" y="166"/>
                    <a:pt x="44" y="167"/>
                    <a:pt x="44" y="170"/>
                  </a:cubicBezTo>
                  <a:cubicBezTo>
                    <a:pt x="44" y="171"/>
                    <a:pt x="44" y="171"/>
                    <a:pt x="44" y="172"/>
                  </a:cubicBezTo>
                  <a:cubicBezTo>
                    <a:pt x="45" y="171"/>
                    <a:pt x="45" y="172"/>
                    <a:pt x="45" y="172"/>
                  </a:cubicBezTo>
                  <a:cubicBezTo>
                    <a:pt x="46" y="173"/>
                    <a:pt x="47" y="173"/>
                    <a:pt x="47" y="174"/>
                  </a:cubicBezTo>
                  <a:cubicBezTo>
                    <a:pt x="47" y="178"/>
                    <a:pt x="47" y="178"/>
                    <a:pt x="47" y="178"/>
                  </a:cubicBezTo>
                  <a:cubicBezTo>
                    <a:pt x="46" y="179"/>
                    <a:pt x="44" y="179"/>
                    <a:pt x="44" y="180"/>
                  </a:cubicBezTo>
                  <a:cubicBezTo>
                    <a:pt x="43" y="180"/>
                    <a:pt x="43" y="181"/>
                    <a:pt x="42" y="181"/>
                  </a:cubicBezTo>
                  <a:cubicBezTo>
                    <a:pt x="43" y="182"/>
                    <a:pt x="44" y="183"/>
                    <a:pt x="45" y="183"/>
                  </a:cubicBezTo>
                  <a:cubicBezTo>
                    <a:pt x="47" y="183"/>
                    <a:pt x="47" y="181"/>
                    <a:pt x="49" y="182"/>
                  </a:cubicBezTo>
                  <a:cubicBezTo>
                    <a:pt x="49" y="183"/>
                    <a:pt x="51" y="183"/>
                    <a:pt x="51" y="184"/>
                  </a:cubicBezTo>
                  <a:cubicBezTo>
                    <a:pt x="52" y="184"/>
                    <a:pt x="52" y="185"/>
                    <a:pt x="53" y="185"/>
                  </a:cubicBezTo>
                  <a:cubicBezTo>
                    <a:pt x="53" y="186"/>
                    <a:pt x="54" y="185"/>
                    <a:pt x="54" y="186"/>
                  </a:cubicBezTo>
                  <a:cubicBezTo>
                    <a:pt x="57" y="186"/>
                    <a:pt x="59" y="186"/>
                    <a:pt x="61" y="187"/>
                  </a:cubicBezTo>
                  <a:cubicBezTo>
                    <a:pt x="61" y="187"/>
                    <a:pt x="61" y="187"/>
                    <a:pt x="61" y="187"/>
                  </a:cubicBezTo>
                  <a:cubicBezTo>
                    <a:pt x="61" y="187"/>
                    <a:pt x="62" y="187"/>
                    <a:pt x="62" y="187"/>
                  </a:cubicBezTo>
                  <a:cubicBezTo>
                    <a:pt x="62" y="187"/>
                    <a:pt x="63" y="187"/>
                    <a:pt x="63" y="187"/>
                  </a:cubicBezTo>
                  <a:cubicBezTo>
                    <a:pt x="63" y="188"/>
                    <a:pt x="64" y="188"/>
                    <a:pt x="65" y="188"/>
                  </a:cubicBezTo>
                  <a:cubicBezTo>
                    <a:pt x="65" y="188"/>
                    <a:pt x="65" y="189"/>
                    <a:pt x="65" y="189"/>
                  </a:cubicBezTo>
                  <a:cubicBezTo>
                    <a:pt x="65" y="189"/>
                    <a:pt x="65" y="189"/>
                    <a:pt x="65" y="189"/>
                  </a:cubicBezTo>
                  <a:cubicBezTo>
                    <a:pt x="65" y="189"/>
                    <a:pt x="65" y="190"/>
                    <a:pt x="65" y="190"/>
                  </a:cubicBezTo>
                  <a:cubicBezTo>
                    <a:pt x="65" y="190"/>
                    <a:pt x="66" y="190"/>
                    <a:pt x="66" y="190"/>
                  </a:cubicBezTo>
                  <a:cubicBezTo>
                    <a:pt x="66" y="190"/>
                    <a:pt x="66" y="190"/>
                    <a:pt x="66" y="190"/>
                  </a:cubicBezTo>
                  <a:cubicBezTo>
                    <a:pt x="66" y="190"/>
                    <a:pt x="67" y="190"/>
                    <a:pt x="67" y="190"/>
                  </a:cubicBezTo>
                  <a:cubicBezTo>
                    <a:pt x="67" y="190"/>
                    <a:pt x="67" y="191"/>
                    <a:pt x="67" y="191"/>
                  </a:cubicBezTo>
                  <a:cubicBezTo>
                    <a:pt x="67" y="191"/>
                    <a:pt x="67" y="191"/>
                    <a:pt x="67" y="191"/>
                  </a:cubicBezTo>
                  <a:cubicBezTo>
                    <a:pt x="67" y="191"/>
                    <a:pt x="68" y="192"/>
                    <a:pt x="69" y="192"/>
                  </a:cubicBezTo>
                  <a:cubicBezTo>
                    <a:pt x="70" y="191"/>
                    <a:pt x="71" y="190"/>
                    <a:pt x="72" y="189"/>
                  </a:cubicBezTo>
                  <a:cubicBezTo>
                    <a:pt x="72" y="188"/>
                    <a:pt x="73" y="187"/>
                    <a:pt x="74" y="185"/>
                  </a:cubicBezTo>
                  <a:cubicBezTo>
                    <a:pt x="75" y="185"/>
                    <a:pt x="75" y="184"/>
                    <a:pt x="76" y="184"/>
                  </a:cubicBezTo>
                  <a:cubicBezTo>
                    <a:pt x="76" y="182"/>
                    <a:pt x="78" y="183"/>
                    <a:pt x="79" y="182"/>
                  </a:cubicBezTo>
                  <a:cubicBezTo>
                    <a:pt x="80" y="182"/>
                    <a:pt x="80" y="185"/>
                    <a:pt x="83" y="185"/>
                  </a:cubicBezTo>
                  <a:cubicBezTo>
                    <a:pt x="84" y="186"/>
                    <a:pt x="88" y="184"/>
                    <a:pt x="88" y="188"/>
                  </a:cubicBezTo>
                  <a:cubicBezTo>
                    <a:pt x="85" y="187"/>
                    <a:pt x="84" y="189"/>
                    <a:pt x="81" y="188"/>
                  </a:cubicBezTo>
                  <a:cubicBezTo>
                    <a:pt x="81" y="189"/>
                    <a:pt x="81" y="190"/>
                    <a:pt x="80" y="190"/>
                  </a:cubicBezTo>
                  <a:cubicBezTo>
                    <a:pt x="80" y="192"/>
                    <a:pt x="81" y="194"/>
                    <a:pt x="81" y="195"/>
                  </a:cubicBezTo>
                  <a:cubicBezTo>
                    <a:pt x="83" y="196"/>
                    <a:pt x="83" y="198"/>
                    <a:pt x="83" y="199"/>
                  </a:cubicBezTo>
                  <a:cubicBezTo>
                    <a:pt x="84" y="200"/>
                    <a:pt x="85" y="200"/>
                    <a:pt x="86" y="201"/>
                  </a:cubicBezTo>
                  <a:cubicBezTo>
                    <a:pt x="86" y="201"/>
                    <a:pt x="86" y="201"/>
                    <a:pt x="86" y="201"/>
                  </a:cubicBezTo>
                  <a:cubicBezTo>
                    <a:pt x="86" y="200"/>
                    <a:pt x="87" y="200"/>
                    <a:pt x="87" y="200"/>
                  </a:cubicBezTo>
                  <a:cubicBezTo>
                    <a:pt x="87" y="199"/>
                    <a:pt x="87" y="199"/>
                    <a:pt x="87" y="199"/>
                  </a:cubicBezTo>
                  <a:cubicBezTo>
                    <a:pt x="88" y="199"/>
                    <a:pt x="88" y="199"/>
                    <a:pt x="89" y="199"/>
                  </a:cubicBezTo>
                  <a:cubicBezTo>
                    <a:pt x="89" y="201"/>
                    <a:pt x="89" y="201"/>
                    <a:pt x="88" y="202"/>
                  </a:cubicBezTo>
                  <a:cubicBezTo>
                    <a:pt x="89" y="203"/>
                    <a:pt x="90" y="203"/>
                    <a:pt x="91" y="204"/>
                  </a:cubicBezTo>
                  <a:cubicBezTo>
                    <a:pt x="91" y="205"/>
                    <a:pt x="93" y="204"/>
                    <a:pt x="94" y="204"/>
                  </a:cubicBezTo>
                  <a:cubicBezTo>
                    <a:pt x="95" y="205"/>
                    <a:pt x="98" y="205"/>
                    <a:pt x="99" y="206"/>
                  </a:cubicBezTo>
                  <a:cubicBezTo>
                    <a:pt x="100" y="211"/>
                    <a:pt x="95" y="211"/>
                    <a:pt x="95" y="215"/>
                  </a:cubicBezTo>
                  <a:cubicBezTo>
                    <a:pt x="95" y="215"/>
                    <a:pt x="95" y="217"/>
                    <a:pt x="96" y="217"/>
                  </a:cubicBezTo>
                  <a:cubicBezTo>
                    <a:pt x="96" y="217"/>
                    <a:pt x="97" y="217"/>
                    <a:pt x="97" y="217"/>
                  </a:cubicBezTo>
                  <a:cubicBezTo>
                    <a:pt x="97" y="218"/>
                    <a:pt x="97" y="218"/>
                    <a:pt x="97" y="218"/>
                  </a:cubicBezTo>
                  <a:cubicBezTo>
                    <a:pt x="97" y="219"/>
                    <a:pt x="97" y="219"/>
                    <a:pt x="97" y="219"/>
                  </a:cubicBezTo>
                  <a:cubicBezTo>
                    <a:pt x="97" y="219"/>
                    <a:pt x="97" y="219"/>
                    <a:pt x="97" y="219"/>
                  </a:cubicBezTo>
                  <a:cubicBezTo>
                    <a:pt x="98" y="219"/>
                    <a:pt x="99" y="219"/>
                    <a:pt x="99" y="220"/>
                  </a:cubicBezTo>
                  <a:cubicBezTo>
                    <a:pt x="100" y="219"/>
                    <a:pt x="101" y="219"/>
                    <a:pt x="102" y="219"/>
                  </a:cubicBezTo>
                  <a:cubicBezTo>
                    <a:pt x="104" y="218"/>
                    <a:pt x="104" y="217"/>
                    <a:pt x="106" y="217"/>
                  </a:cubicBezTo>
                  <a:cubicBezTo>
                    <a:pt x="111" y="218"/>
                    <a:pt x="116" y="214"/>
                    <a:pt x="120" y="217"/>
                  </a:cubicBezTo>
                  <a:cubicBezTo>
                    <a:pt x="122" y="218"/>
                    <a:pt x="122" y="216"/>
                    <a:pt x="124" y="217"/>
                  </a:cubicBezTo>
                  <a:cubicBezTo>
                    <a:pt x="125" y="217"/>
                    <a:pt x="126" y="218"/>
                    <a:pt x="128" y="218"/>
                  </a:cubicBezTo>
                  <a:cubicBezTo>
                    <a:pt x="132" y="218"/>
                    <a:pt x="134" y="219"/>
                    <a:pt x="137" y="220"/>
                  </a:cubicBezTo>
                  <a:cubicBezTo>
                    <a:pt x="139" y="220"/>
                    <a:pt x="139" y="220"/>
                    <a:pt x="139" y="220"/>
                  </a:cubicBezTo>
                  <a:cubicBezTo>
                    <a:pt x="139" y="219"/>
                    <a:pt x="138" y="218"/>
                    <a:pt x="138" y="218"/>
                  </a:cubicBezTo>
                  <a:cubicBezTo>
                    <a:pt x="138" y="218"/>
                    <a:pt x="138" y="218"/>
                    <a:pt x="138" y="218"/>
                  </a:cubicBezTo>
                  <a:cubicBezTo>
                    <a:pt x="144" y="218"/>
                    <a:pt x="144" y="218"/>
                    <a:pt x="144" y="218"/>
                  </a:cubicBezTo>
                  <a:cubicBezTo>
                    <a:pt x="147" y="217"/>
                    <a:pt x="148" y="214"/>
                    <a:pt x="151" y="213"/>
                  </a:cubicBezTo>
                  <a:cubicBezTo>
                    <a:pt x="153" y="213"/>
                    <a:pt x="155" y="214"/>
                    <a:pt x="157" y="215"/>
                  </a:cubicBezTo>
                  <a:cubicBezTo>
                    <a:pt x="157" y="215"/>
                    <a:pt x="157" y="214"/>
                    <a:pt x="157" y="214"/>
                  </a:cubicBezTo>
                  <a:cubicBezTo>
                    <a:pt x="159" y="214"/>
                    <a:pt x="159" y="214"/>
                    <a:pt x="159" y="214"/>
                  </a:cubicBezTo>
                  <a:cubicBezTo>
                    <a:pt x="159" y="214"/>
                    <a:pt x="159" y="213"/>
                    <a:pt x="159" y="213"/>
                  </a:cubicBezTo>
                  <a:cubicBezTo>
                    <a:pt x="161" y="214"/>
                    <a:pt x="161" y="213"/>
                    <a:pt x="162" y="213"/>
                  </a:cubicBezTo>
                  <a:cubicBezTo>
                    <a:pt x="165" y="212"/>
                    <a:pt x="168" y="213"/>
                    <a:pt x="171" y="213"/>
                  </a:cubicBezTo>
                  <a:cubicBezTo>
                    <a:pt x="172" y="213"/>
                    <a:pt x="172" y="213"/>
                    <a:pt x="172" y="213"/>
                  </a:cubicBezTo>
                  <a:cubicBezTo>
                    <a:pt x="173" y="213"/>
                    <a:pt x="174" y="213"/>
                    <a:pt x="174" y="214"/>
                  </a:cubicBezTo>
                  <a:cubicBezTo>
                    <a:pt x="175" y="214"/>
                    <a:pt x="176" y="214"/>
                    <a:pt x="177" y="215"/>
                  </a:cubicBezTo>
                  <a:cubicBezTo>
                    <a:pt x="178" y="214"/>
                    <a:pt x="179" y="214"/>
                    <a:pt x="180" y="213"/>
                  </a:cubicBezTo>
                  <a:cubicBezTo>
                    <a:pt x="180" y="213"/>
                    <a:pt x="181" y="213"/>
                    <a:pt x="181" y="213"/>
                  </a:cubicBezTo>
                  <a:cubicBezTo>
                    <a:pt x="181" y="213"/>
                    <a:pt x="182" y="213"/>
                    <a:pt x="182" y="213"/>
                  </a:cubicBezTo>
                  <a:cubicBezTo>
                    <a:pt x="182" y="213"/>
                    <a:pt x="182" y="213"/>
                    <a:pt x="182" y="213"/>
                  </a:cubicBezTo>
                  <a:cubicBezTo>
                    <a:pt x="182" y="213"/>
                    <a:pt x="182" y="213"/>
                    <a:pt x="182" y="213"/>
                  </a:cubicBezTo>
                  <a:cubicBezTo>
                    <a:pt x="182" y="213"/>
                    <a:pt x="183" y="213"/>
                    <a:pt x="183" y="213"/>
                  </a:cubicBezTo>
                  <a:cubicBezTo>
                    <a:pt x="183" y="212"/>
                    <a:pt x="183" y="211"/>
                    <a:pt x="184" y="211"/>
                  </a:cubicBezTo>
                  <a:cubicBezTo>
                    <a:pt x="185" y="211"/>
                    <a:pt x="187" y="211"/>
                    <a:pt x="187" y="210"/>
                  </a:cubicBezTo>
                  <a:cubicBezTo>
                    <a:pt x="188" y="209"/>
                    <a:pt x="188" y="209"/>
                    <a:pt x="189" y="209"/>
                  </a:cubicBezTo>
                  <a:cubicBezTo>
                    <a:pt x="189" y="209"/>
                    <a:pt x="189" y="209"/>
                    <a:pt x="189" y="209"/>
                  </a:cubicBezTo>
                  <a:cubicBezTo>
                    <a:pt x="189" y="209"/>
                    <a:pt x="189" y="208"/>
                    <a:pt x="189" y="208"/>
                  </a:cubicBezTo>
                  <a:cubicBezTo>
                    <a:pt x="190" y="208"/>
                    <a:pt x="190" y="208"/>
                    <a:pt x="191" y="208"/>
                  </a:cubicBezTo>
                  <a:cubicBezTo>
                    <a:pt x="191" y="206"/>
                    <a:pt x="192" y="206"/>
                    <a:pt x="193" y="206"/>
                  </a:cubicBezTo>
                  <a:cubicBezTo>
                    <a:pt x="193" y="203"/>
                    <a:pt x="195" y="202"/>
                    <a:pt x="195" y="199"/>
                  </a:cubicBezTo>
                  <a:cubicBezTo>
                    <a:pt x="196" y="199"/>
                    <a:pt x="196" y="198"/>
                    <a:pt x="196" y="198"/>
                  </a:cubicBezTo>
                  <a:cubicBezTo>
                    <a:pt x="196" y="198"/>
                    <a:pt x="197" y="198"/>
                    <a:pt x="197" y="198"/>
                  </a:cubicBezTo>
                  <a:cubicBezTo>
                    <a:pt x="197" y="198"/>
                    <a:pt x="197" y="197"/>
                    <a:pt x="197" y="197"/>
                  </a:cubicBezTo>
                  <a:cubicBezTo>
                    <a:pt x="197" y="197"/>
                    <a:pt x="198" y="197"/>
                    <a:pt x="198" y="197"/>
                  </a:cubicBezTo>
                  <a:cubicBezTo>
                    <a:pt x="198" y="197"/>
                    <a:pt x="198" y="197"/>
                    <a:pt x="198" y="197"/>
                  </a:cubicBezTo>
                  <a:cubicBezTo>
                    <a:pt x="199" y="196"/>
                    <a:pt x="200" y="196"/>
                    <a:pt x="200" y="195"/>
                  </a:cubicBezTo>
                  <a:cubicBezTo>
                    <a:pt x="202" y="193"/>
                    <a:pt x="204" y="192"/>
                    <a:pt x="207" y="191"/>
                  </a:cubicBezTo>
                  <a:cubicBezTo>
                    <a:pt x="207" y="191"/>
                    <a:pt x="207" y="191"/>
                    <a:pt x="207" y="191"/>
                  </a:cubicBezTo>
                  <a:cubicBezTo>
                    <a:pt x="206" y="192"/>
                    <a:pt x="206" y="192"/>
                    <a:pt x="205" y="193"/>
                  </a:cubicBezTo>
                  <a:cubicBezTo>
                    <a:pt x="205" y="193"/>
                    <a:pt x="205" y="193"/>
                    <a:pt x="205" y="193"/>
                  </a:cubicBezTo>
                  <a:cubicBezTo>
                    <a:pt x="206" y="193"/>
                    <a:pt x="207" y="192"/>
                    <a:pt x="208" y="192"/>
                  </a:cubicBezTo>
                  <a:cubicBezTo>
                    <a:pt x="209" y="192"/>
                    <a:pt x="210" y="191"/>
                    <a:pt x="211" y="191"/>
                  </a:cubicBezTo>
                  <a:cubicBezTo>
                    <a:pt x="211" y="191"/>
                    <a:pt x="212" y="191"/>
                    <a:pt x="212" y="191"/>
                  </a:cubicBezTo>
                  <a:cubicBezTo>
                    <a:pt x="216" y="189"/>
                    <a:pt x="220" y="186"/>
                    <a:pt x="225" y="184"/>
                  </a:cubicBezTo>
                  <a:cubicBezTo>
                    <a:pt x="225" y="184"/>
                    <a:pt x="226" y="184"/>
                    <a:pt x="226" y="184"/>
                  </a:cubicBezTo>
                  <a:cubicBezTo>
                    <a:pt x="226" y="184"/>
                    <a:pt x="227" y="184"/>
                    <a:pt x="227" y="183"/>
                  </a:cubicBezTo>
                  <a:cubicBezTo>
                    <a:pt x="228" y="184"/>
                    <a:pt x="228" y="183"/>
                    <a:pt x="230" y="183"/>
                  </a:cubicBezTo>
                  <a:cubicBezTo>
                    <a:pt x="235" y="183"/>
                    <a:pt x="235" y="183"/>
                    <a:pt x="235" y="183"/>
                  </a:cubicBezTo>
                  <a:cubicBezTo>
                    <a:pt x="235" y="184"/>
                    <a:pt x="236" y="183"/>
                    <a:pt x="237" y="183"/>
                  </a:cubicBezTo>
                  <a:cubicBezTo>
                    <a:pt x="237" y="184"/>
                    <a:pt x="238" y="184"/>
                    <a:pt x="239" y="184"/>
                  </a:cubicBezTo>
                  <a:cubicBezTo>
                    <a:pt x="240" y="184"/>
                    <a:pt x="241" y="184"/>
                    <a:pt x="242" y="184"/>
                  </a:cubicBezTo>
                  <a:cubicBezTo>
                    <a:pt x="243" y="184"/>
                    <a:pt x="245" y="183"/>
                    <a:pt x="246" y="183"/>
                  </a:cubicBezTo>
                  <a:cubicBezTo>
                    <a:pt x="248" y="184"/>
                    <a:pt x="248" y="184"/>
                    <a:pt x="249" y="185"/>
                  </a:cubicBezTo>
                  <a:cubicBezTo>
                    <a:pt x="250" y="185"/>
                    <a:pt x="251" y="185"/>
                    <a:pt x="252" y="185"/>
                  </a:cubicBezTo>
                  <a:cubicBezTo>
                    <a:pt x="252" y="185"/>
                    <a:pt x="253" y="185"/>
                    <a:pt x="254" y="185"/>
                  </a:cubicBezTo>
                  <a:cubicBezTo>
                    <a:pt x="258" y="185"/>
                    <a:pt x="258" y="185"/>
                    <a:pt x="258" y="185"/>
                  </a:cubicBezTo>
                  <a:cubicBezTo>
                    <a:pt x="259" y="187"/>
                    <a:pt x="259" y="188"/>
                    <a:pt x="260" y="190"/>
                  </a:cubicBezTo>
                  <a:cubicBezTo>
                    <a:pt x="261" y="190"/>
                    <a:pt x="262" y="190"/>
                    <a:pt x="262" y="191"/>
                  </a:cubicBezTo>
                  <a:cubicBezTo>
                    <a:pt x="262" y="191"/>
                    <a:pt x="263" y="191"/>
                    <a:pt x="263" y="192"/>
                  </a:cubicBezTo>
                  <a:cubicBezTo>
                    <a:pt x="266" y="192"/>
                    <a:pt x="268" y="192"/>
                    <a:pt x="269" y="191"/>
                  </a:cubicBezTo>
                  <a:cubicBezTo>
                    <a:pt x="273" y="191"/>
                    <a:pt x="277" y="191"/>
                    <a:pt x="279" y="191"/>
                  </a:cubicBezTo>
                  <a:cubicBezTo>
                    <a:pt x="280" y="191"/>
                    <a:pt x="280" y="192"/>
                    <a:pt x="281" y="192"/>
                  </a:cubicBezTo>
                  <a:cubicBezTo>
                    <a:pt x="281" y="192"/>
                    <a:pt x="281" y="191"/>
                    <a:pt x="281" y="191"/>
                  </a:cubicBezTo>
                  <a:cubicBezTo>
                    <a:pt x="281" y="191"/>
                    <a:pt x="281" y="191"/>
                    <a:pt x="281" y="191"/>
                  </a:cubicBezTo>
                  <a:cubicBezTo>
                    <a:pt x="281" y="190"/>
                    <a:pt x="281" y="190"/>
                    <a:pt x="281" y="190"/>
                  </a:cubicBezTo>
                  <a:cubicBezTo>
                    <a:pt x="281" y="188"/>
                    <a:pt x="282" y="188"/>
                    <a:pt x="283" y="186"/>
                  </a:cubicBezTo>
                  <a:cubicBezTo>
                    <a:pt x="283" y="184"/>
                    <a:pt x="282" y="184"/>
                    <a:pt x="282" y="183"/>
                  </a:cubicBezTo>
                  <a:cubicBezTo>
                    <a:pt x="281" y="180"/>
                    <a:pt x="283" y="181"/>
                    <a:pt x="283" y="179"/>
                  </a:cubicBezTo>
                  <a:cubicBezTo>
                    <a:pt x="283" y="178"/>
                    <a:pt x="281" y="178"/>
                    <a:pt x="282" y="176"/>
                  </a:cubicBezTo>
                  <a:cubicBezTo>
                    <a:pt x="281" y="176"/>
                    <a:pt x="282" y="174"/>
                    <a:pt x="281" y="174"/>
                  </a:cubicBezTo>
                  <a:cubicBezTo>
                    <a:pt x="281" y="169"/>
                    <a:pt x="281" y="169"/>
                    <a:pt x="281" y="169"/>
                  </a:cubicBezTo>
                  <a:cubicBezTo>
                    <a:pt x="280" y="169"/>
                    <a:pt x="279" y="169"/>
                    <a:pt x="279" y="168"/>
                  </a:cubicBezTo>
                  <a:cubicBezTo>
                    <a:pt x="279" y="168"/>
                    <a:pt x="279" y="167"/>
                    <a:pt x="279" y="167"/>
                  </a:cubicBezTo>
                  <a:cubicBezTo>
                    <a:pt x="279" y="166"/>
                    <a:pt x="278" y="167"/>
                    <a:pt x="278" y="166"/>
                  </a:cubicBezTo>
                  <a:cubicBezTo>
                    <a:pt x="278" y="166"/>
                    <a:pt x="278" y="165"/>
                    <a:pt x="279" y="165"/>
                  </a:cubicBezTo>
                  <a:cubicBezTo>
                    <a:pt x="279" y="164"/>
                    <a:pt x="280" y="162"/>
                    <a:pt x="281" y="161"/>
                  </a:cubicBezTo>
                  <a:cubicBezTo>
                    <a:pt x="281" y="159"/>
                    <a:pt x="281" y="158"/>
                    <a:pt x="283" y="158"/>
                  </a:cubicBezTo>
                  <a:cubicBezTo>
                    <a:pt x="283" y="154"/>
                    <a:pt x="284" y="152"/>
                    <a:pt x="285" y="149"/>
                  </a:cubicBezTo>
                  <a:cubicBezTo>
                    <a:pt x="285" y="149"/>
                    <a:pt x="285" y="148"/>
                    <a:pt x="285" y="149"/>
                  </a:cubicBezTo>
                  <a:cubicBezTo>
                    <a:pt x="285" y="147"/>
                    <a:pt x="286" y="147"/>
                    <a:pt x="286" y="146"/>
                  </a:cubicBezTo>
                  <a:cubicBezTo>
                    <a:pt x="286" y="145"/>
                    <a:pt x="286" y="145"/>
                    <a:pt x="287" y="145"/>
                  </a:cubicBezTo>
                  <a:cubicBezTo>
                    <a:pt x="287" y="144"/>
                    <a:pt x="288" y="144"/>
                    <a:pt x="288" y="143"/>
                  </a:cubicBezTo>
                  <a:cubicBezTo>
                    <a:pt x="288" y="143"/>
                    <a:pt x="288" y="142"/>
                    <a:pt x="289" y="142"/>
                  </a:cubicBezTo>
                  <a:cubicBezTo>
                    <a:pt x="289" y="142"/>
                    <a:pt x="289" y="142"/>
                    <a:pt x="289" y="142"/>
                  </a:cubicBezTo>
                  <a:cubicBezTo>
                    <a:pt x="290" y="142"/>
                    <a:pt x="291" y="141"/>
                    <a:pt x="292" y="140"/>
                  </a:cubicBezTo>
                  <a:cubicBezTo>
                    <a:pt x="293" y="140"/>
                    <a:pt x="294" y="140"/>
                    <a:pt x="294" y="140"/>
                  </a:cubicBezTo>
                  <a:cubicBezTo>
                    <a:pt x="294" y="140"/>
                    <a:pt x="294" y="139"/>
                    <a:pt x="294" y="139"/>
                  </a:cubicBezTo>
                  <a:cubicBezTo>
                    <a:pt x="294" y="139"/>
                    <a:pt x="295" y="140"/>
                    <a:pt x="296" y="139"/>
                  </a:cubicBezTo>
                  <a:cubicBezTo>
                    <a:pt x="296" y="139"/>
                    <a:pt x="297" y="139"/>
                    <a:pt x="297" y="139"/>
                  </a:cubicBezTo>
                  <a:cubicBezTo>
                    <a:pt x="298" y="139"/>
                    <a:pt x="298" y="138"/>
                    <a:pt x="299" y="138"/>
                  </a:cubicBezTo>
                  <a:cubicBezTo>
                    <a:pt x="300" y="138"/>
                    <a:pt x="300" y="137"/>
                    <a:pt x="301" y="137"/>
                  </a:cubicBezTo>
                  <a:cubicBezTo>
                    <a:pt x="301" y="136"/>
                    <a:pt x="302" y="134"/>
                    <a:pt x="301" y="134"/>
                  </a:cubicBezTo>
                  <a:cubicBezTo>
                    <a:pt x="301" y="133"/>
                    <a:pt x="303" y="134"/>
                    <a:pt x="303" y="132"/>
                  </a:cubicBezTo>
                  <a:cubicBezTo>
                    <a:pt x="303" y="132"/>
                    <a:pt x="303" y="132"/>
                    <a:pt x="303" y="132"/>
                  </a:cubicBezTo>
                  <a:cubicBezTo>
                    <a:pt x="303" y="132"/>
                    <a:pt x="303" y="132"/>
                    <a:pt x="303" y="132"/>
                  </a:cubicBezTo>
                  <a:cubicBezTo>
                    <a:pt x="303" y="132"/>
                    <a:pt x="303" y="132"/>
                    <a:pt x="303" y="131"/>
                  </a:cubicBezTo>
                  <a:cubicBezTo>
                    <a:pt x="303" y="131"/>
                    <a:pt x="304" y="130"/>
                    <a:pt x="304" y="130"/>
                  </a:cubicBezTo>
                  <a:cubicBezTo>
                    <a:pt x="304" y="128"/>
                    <a:pt x="303" y="126"/>
                    <a:pt x="304" y="123"/>
                  </a:cubicBezTo>
                  <a:close/>
                  <a:moveTo>
                    <a:pt x="100" y="206"/>
                  </a:moveTo>
                  <a:cubicBezTo>
                    <a:pt x="100" y="206"/>
                    <a:pt x="100" y="206"/>
                    <a:pt x="100" y="206"/>
                  </a:cubicBezTo>
                  <a:cubicBezTo>
                    <a:pt x="100" y="206"/>
                    <a:pt x="100" y="206"/>
                    <a:pt x="100" y="206"/>
                  </a:cubicBezTo>
                  <a:cubicBezTo>
                    <a:pt x="100" y="206"/>
                    <a:pt x="100" y="206"/>
                    <a:pt x="100" y="206"/>
                  </a:cubicBezTo>
                  <a:close/>
                  <a:moveTo>
                    <a:pt x="205" y="180"/>
                  </a:moveTo>
                  <a:cubicBezTo>
                    <a:pt x="205" y="180"/>
                    <a:pt x="205" y="180"/>
                    <a:pt x="205" y="180"/>
                  </a:cubicBezTo>
                  <a:cubicBezTo>
                    <a:pt x="205" y="180"/>
                    <a:pt x="205" y="180"/>
                    <a:pt x="205" y="180"/>
                  </a:cubicBezTo>
                  <a:cubicBezTo>
                    <a:pt x="205" y="180"/>
                    <a:pt x="205" y="180"/>
                    <a:pt x="205" y="180"/>
                  </a:cubicBezTo>
                  <a:close/>
                  <a:moveTo>
                    <a:pt x="285" y="146"/>
                  </a:moveTo>
                  <a:cubicBezTo>
                    <a:pt x="285" y="146"/>
                    <a:pt x="284" y="146"/>
                    <a:pt x="284" y="147"/>
                  </a:cubicBezTo>
                  <a:cubicBezTo>
                    <a:pt x="285" y="149"/>
                    <a:pt x="282" y="148"/>
                    <a:pt x="283" y="151"/>
                  </a:cubicBezTo>
                  <a:cubicBezTo>
                    <a:pt x="283" y="151"/>
                    <a:pt x="283" y="151"/>
                    <a:pt x="282" y="151"/>
                  </a:cubicBezTo>
                  <a:cubicBezTo>
                    <a:pt x="282" y="152"/>
                    <a:pt x="281" y="152"/>
                    <a:pt x="281" y="153"/>
                  </a:cubicBezTo>
                  <a:cubicBezTo>
                    <a:pt x="281" y="153"/>
                    <a:pt x="281" y="154"/>
                    <a:pt x="280" y="153"/>
                  </a:cubicBezTo>
                  <a:cubicBezTo>
                    <a:pt x="280" y="153"/>
                    <a:pt x="280" y="153"/>
                    <a:pt x="280" y="153"/>
                  </a:cubicBezTo>
                  <a:cubicBezTo>
                    <a:pt x="279" y="153"/>
                    <a:pt x="279" y="152"/>
                    <a:pt x="280" y="151"/>
                  </a:cubicBezTo>
                  <a:cubicBezTo>
                    <a:pt x="280" y="151"/>
                    <a:pt x="280" y="151"/>
                    <a:pt x="280" y="151"/>
                  </a:cubicBezTo>
                  <a:cubicBezTo>
                    <a:pt x="280" y="150"/>
                    <a:pt x="279" y="149"/>
                    <a:pt x="279" y="149"/>
                  </a:cubicBezTo>
                  <a:cubicBezTo>
                    <a:pt x="279" y="148"/>
                    <a:pt x="279" y="148"/>
                    <a:pt x="279" y="148"/>
                  </a:cubicBezTo>
                  <a:cubicBezTo>
                    <a:pt x="279" y="148"/>
                    <a:pt x="279" y="148"/>
                    <a:pt x="279" y="148"/>
                  </a:cubicBezTo>
                  <a:cubicBezTo>
                    <a:pt x="278" y="147"/>
                    <a:pt x="279" y="146"/>
                    <a:pt x="280" y="146"/>
                  </a:cubicBezTo>
                  <a:cubicBezTo>
                    <a:pt x="280" y="145"/>
                    <a:pt x="281" y="144"/>
                    <a:pt x="283" y="144"/>
                  </a:cubicBezTo>
                  <a:cubicBezTo>
                    <a:pt x="283" y="144"/>
                    <a:pt x="283" y="144"/>
                    <a:pt x="283" y="144"/>
                  </a:cubicBezTo>
                  <a:cubicBezTo>
                    <a:pt x="283" y="144"/>
                    <a:pt x="284" y="144"/>
                    <a:pt x="284" y="145"/>
                  </a:cubicBezTo>
                  <a:cubicBezTo>
                    <a:pt x="284" y="145"/>
                    <a:pt x="284" y="145"/>
                    <a:pt x="284" y="145"/>
                  </a:cubicBezTo>
                  <a:cubicBezTo>
                    <a:pt x="284" y="145"/>
                    <a:pt x="285" y="145"/>
                    <a:pt x="285" y="14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49">
              <a:extLst>
                <a:ext uri="{FF2B5EF4-FFF2-40B4-BE49-F238E27FC236}">
                  <a16:creationId xmlns:a16="http://schemas.microsoft.com/office/drawing/2014/main" id="{2CF2C6A2-561D-454E-895B-99E1637B5108}"/>
                </a:ext>
              </a:extLst>
            </p:cNvPr>
            <p:cNvSpPr>
              <a:spLocks noEditPoints="1"/>
            </p:cNvSpPr>
            <p:nvPr/>
          </p:nvSpPr>
          <p:spPr bwMode="auto">
            <a:xfrm>
              <a:off x="8047329" y="3175303"/>
              <a:ext cx="1122363" cy="982663"/>
            </a:xfrm>
            <a:custGeom>
              <a:avLst/>
              <a:gdLst>
                <a:gd name="T0" fmla="*/ 276 w 290"/>
                <a:gd name="T1" fmla="*/ 151 h 254"/>
                <a:gd name="T2" fmla="*/ 267 w 290"/>
                <a:gd name="T3" fmla="*/ 129 h 254"/>
                <a:gd name="T4" fmla="*/ 262 w 290"/>
                <a:gd name="T5" fmla="*/ 110 h 254"/>
                <a:gd name="T6" fmla="*/ 254 w 290"/>
                <a:gd name="T7" fmla="*/ 103 h 254"/>
                <a:gd name="T8" fmla="*/ 268 w 290"/>
                <a:gd name="T9" fmla="*/ 87 h 254"/>
                <a:gd name="T10" fmla="*/ 271 w 290"/>
                <a:gd name="T11" fmla="*/ 67 h 254"/>
                <a:gd name="T12" fmla="*/ 259 w 290"/>
                <a:gd name="T13" fmla="*/ 39 h 254"/>
                <a:gd name="T14" fmla="*/ 245 w 290"/>
                <a:gd name="T15" fmla="*/ 12 h 254"/>
                <a:gd name="T16" fmla="*/ 229 w 290"/>
                <a:gd name="T17" fmla="*/ 6 h 254"/>
                <a:gd name="T18" fmla="*/ 176 w 290"/>
                <a:gd name="T19" fmla="*/ 13 h 254"/>
                <a:gd name="T20" fmla="*/ 139 w 290"/>
                <a:gd name="T21" fmla="*/ 25 h 254"/>
                <a:gd name="T22" fmla="*/ 149 w 290"/>
                <a:gd name="T23" fmla="*/ 15 h 254"/>
                <a:gd name="T24" fmla="*/ 147 w 290"/>
                <a:gd name="T25" fmla="*/ 16 h 254"/>
                <a:gd name="T26" fmla="*/ 128 w 290"/>
                <a:gd name="T27" fmla="*/ 20 h 254"/>
                <a:gd name="T28" fmla="*/ 116 w 290"/>
                <a:gd name="T29" fmla="*/ 8 h 254"/>
                <a:gd name="T30" fmla="*/ 124 w 290"/>
                <a:gd name="T31" fmla="*/ 6 h 254"/>
                <a:gd name="T32" fmla="*/ 84 w 290"/>
                <a:gd name="T33" fmla="*/ 6 h 254"/>
                <a:gd name="T34" fmla="*/ 75 w 290"/>
                <a:gd name="T35" fmla="*/ 13 h 254"/>
                <a:gd name="T36" fmla="*/ 52 w 290"/>
                <a:gd name="T37" fmla="*/ 29 h 254"/>
                <a:gd name="T38" fmla="*/ 20 w 290"/>
                <a:gd name="T39" fmla="*/ 40 h 254"/>
                <a:gd name="T40" fmla="*/ 7 w 290"/>
                <a:gd name="T41" fmla="*/ 51 h 254"/>
                <a:gd name="T42" fmla="*/ 17 w 290"/>
                <a:gd name="T43" fmla="*/ 48 h 254"/>
                <a:gd name="T44" fmla="*/ 16 w 290"/>
                <a:gd name="T45" fmla="*/ 65 h 254"/>
                <a:gd name="T46" fmla="*/ 5 w 290"/>
                <a:gd name="T47" fmla="*/ 58 h 254"/>
                <a:gd name="T48" fmla="*/ 8 w 290"/>
                <a:gd name="T49" fmla="*/ 74 h 254"/>
                <a:gd name="T50" fmla="*/ 0 w 290"/>
                <a:gd name="T51" fmla="*/ 91 h 254"/>
                <a:gd name="T52" fmla="*/ 10 w 290"/>
                <a:gd name="T53" fmla="*/ 105 h 254"/>
                <a:gd name="T54" fmla="*/ 16 w 290"/>
                <a:gd name="T55" fmla="*/ 131 h 254"/>
                <a:gd name="T56" fmla="*/ 16 w 290"/>
                <a:gd name="T57" fmla="*/ 149 h 254"/>
                <a:gd name="T58" fmla="*/ 16 w 290"/>
                <a:gd name="T59" fmla="*/ 151 h 254"/>
                <a:gd name="T60" fmla="*/ 17 w 290"/>
                <a:gd name="T61" fmla="*/ 152 h 254"/>
                <a:gd name="T62" fmla="*/ 17 w 290"/>
                <a:gd name="T63" fmla="*/ 154 h 254"/>
                <a:gd name="T64" fmla="*/ 19 w 290"/>
                <a:gd name="T65" fmla="*/ 158 h 254"/>
                <a:gd name="T66" fmla="*/ 27 w 290"/>
                <a:gd name="T67" fmla="*/ 179 h 254"/>
                <a:gd name="T68" fmla="*/ 48 w 290"/>
                <a:gd name="T69" fmla="*/ 189 h 254"/>
                <a:gd name="T70" fmla="*/ 56 w 290"/>
                <a:gd name="T71" fmla="*/ 194 h 254"/>
                <a:gd name="T72" fmla="*/ 67 w 290"/>
                <a:gd name="T73" fmla="*/ 193 h 254"/>
                <a:gd name="T74" fmla="*/ 74 w 290"/>
                <a:gd name="T75" fmla="*/ 216 h 254"/>
                <a:gd name="T76" fmla="*/ 85 w 290"/>
                <a:gd name="T77" fmla="*/ 206 h 254"/>
                <a:gd name="T78" fmla="*/ 104 w 290"/>
                <a:gd name="T79" fmla="*/ 210 h 254"/>
                <a:gd name="T80" fmla="*/ 114 w 290"/>
                <a:gd name="T81" fmla="*/ 222 h 254"/>
                <a:gd name="T82" fmla="*/ 135 w 290"/>
                <a:gd name="T83" fmla="*/ 226 h 254"/>
                <a:gd name="T84" fmla="*/ 142 w 290"/>
                <a:gd name="T85" fmla="*/ 240 h 254"/>
                <a:gd name="T86" fmla="*/ 158 w 290"/>
                <a:gd name="T87" fmla="*/ 243 h 254"/>
                <a:gd name="T88" fmla="*/ 168 w 290"/>
                <a:gd name="T89" fmla="*/ 245 h 254"/>
                <a:gd name="T90" fmla="*/ 199 w 290"/>
                <a:gd name="T91" fmla="*/ 243 h 254"/>
                <a:gd name="T92" fmla="*/ 214 w 290"/>
                <a:gd name="T93" fmla="*/ 239 h 254"/>
                <a:gd name="T94" fmla="*/ 235 w 290"/>
                <a:gd name="T95" fmla="*/ 240 h 254"/>
                <a:gd name="T96" fmla="*/ 239 w 290"/>
                <a:gd name="T97" fmla="*/ 242 h 254"/>
                <a:gd name="T98" fmla="*/ 246 w 290"/>
                <a:gd name="T99" fmla="*/ 246 h 254"/>
                <a:gd name="T100" fmla="*/ 255 w 290"/>
                <a:gd name="T101" fmla="*/ 250 h 254"/>
                <a:gd name="T102" fmla="*/ 260 w 290"/>
                <a:gd name="T103" fmla="*/ 245 h 254"/>
                <a:gd name="T104" fmla="*/ 264 w 290"/>
                <a:gd name="T105" fmla="*/ 215 h 254"/>
                <a:gd name="T106" fmla="*/ 278 w 290"/>
                <a:gd name="T107" fmla="*/ 191 h 254"/>
                <a:gd name="T108" fmla="*/ 281 w 290"/>
                <a:gd name="T109" fmla="*/ 184 h 254"/>
                <a:gd name="T110" fmla="*/ 287 w 290"/>
                <a:gd name="T111" fmla="*/ 181 h 254"/>
                <a:gd name="T112" fmla="*/ 137 w 290"/>
                <a:gd name="T113" fmla="*/ 2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0" h="254">
                  <a:moveTo>
                    <a:pt x="290" y="173"/>
                  </a:moveTo>
                  <a:cubicBezTo>
                    <a:pt x="287" y="173"/>
                    <a:pt x="286" y="170"/>
                    <a:pt x="285" y="167"/>
                  </a:cubicBezTo>
                  <a:cubicBezTo>
                    <a:pt x="286" y="167"/>
                    <a:pt x="286" y="165"/>
                    <a:pt x="287" y="165"/>
                  </a:cubicBezTo>
                  <a:cubicBezTo>
                    <a:pt x="287" y="164"/>
                    <a:pt x="288" y="165"/>
                    <a:pt x="289" y="164"/>
                  </a:cubicBezTo>
                  <a:cubicBezTo>
                    <a:pt x="288" y="163"/>
                    <a:pt x="286" y="163"/>
                    <a:pt x="285" y="163"/>
                  </a:cubicBezTo>
                  <a:cubicBezTo>
                    <a:pt x="285" y="161"/>
                    <a:pt x="283" y="161"/>
                    <a:pt x="282" y="159"/>
                  </a:cubicBezTo>
                  <a:cubicBezTo>
                    <a:pt x="282" y="157"/>
                    <a:pt x="280" y="156"/>
                    <a:pt x="280" y="154"/>
                  </a:cubicBezTo>
                  <a:cubicBezTo>
                    <a:pt x="277" y="154"/>
                    <a:pt x="278" y="151"/>
                    <a:pt x="276" y="151"/>
                  </a:cubicBezTo>
                  <a:cubicBezTo>
                    <a:pt x="275" y="149"/>
                    <a:pt x="273" y="149"/>
                    <a:pt x="273" y="146"/>
                  </a:cubicBezTo>
                  <a:cubicBezTo>
                    <a:pt x="273" y="140"/>
                    <a:pt x="273" y="140"/>
                    <a:pt x="273" y="140"/>
                  </a:cubicBezTo>
                  <a:cubicBezTo>
                    <a:pt x="271" y="140"/>
                    <a:pt x="271" y="139"/>
                    <a:pt x="271" y="137"/>
                  </a:cubicBezTo>
                  <a:cubicBezTo>
                    <a:pt x="270" y="137"/>
                    <a:pt x="269" y="137"/>
                    <a:pt x="269" y="136"/>
                  </a:cubicBezTo>
                  <a:cubicBezTo>
                    <a:pt x="268" y="136"/>
                    <a:pt x="268" y="136"/>
                    <a:pt x="268" y="136"/>
                  </a:cubicBezTo>
                  <a:cubicBezTo>
                    <a:pt x="268" y="135"/>
                    <a:pt x="268" y="134"/>
                    <a:pt x="268" y="133"/>
                  </a:cubicBezTo>
                  <a:cubicBezTo>
                    <a:pt x="268" y="132"/>
                    <a:pt x="267" y="132"/>
                    <a:pt x="267" y="132"/>
                  </a:cubicBezTo>
                  <a:cubicBezTo>
                    <a:pt x="267" y="131"/>
                    <a:pt x="267" y="130"/>
                    <a:pt x="267" y="129"/>
                  </a:cubicBezTo>
                  <a:cubicBezTo>
                    <a:pt x="267" y="129"/>
                    <a:pt x="266" y="129"/>
                    <a:pt x="266" y="128"/>
                  </a:cubicBezTo>
                  <a:cubicBezTo>
                    <a:pt x="266" y="127"/>
                    <a:pt x="266" y="125"/>
                    <a:pt x="267" y="123"/>
                  </a:cubicBezTo>
                  <a:cubicBezTo>
                    <a:pt x="267" y="121"/>
                    <a:pt x="267" y="120"/>
                    <a:pt x="266" y="119"/>
                  </a:cubicBezTo>
                  <a:cubicBezTo>
                    <a:pt x="267" y="118"/>
                    <a:pt x="267" y="116"/>
                    <a:pt x="267" y="114"/>
                  </a:cubicBezTo>
                  <a:cubicBezTo>
                    <a:pt x="267" y="113"/>
                    <a:pt x="266" y="113"/>
                    <a:pt x="266" y="112"/>
                  </a:cubicBezTo>
                  <a:cubicBezTo>
                    <a:pt x="266" y="112"/>
                    <a:pt x="265" y="112"/>
                    <a:pt x="265" y="111"/>
                  </a:cubicBezTo>
                  <a:cubicBezTo>
                    <a:pt x="264" y="111"/>
                    <a:pt x="264" y="110"/>
                    <a:pt x="263" y="110"/>
                  </a:cubicBezTo>
                  <a:cubicBezTo>
                    <a:pt x="262" y="111"/>
                    <a:pt x="262" y="110"/>
                    <a:pt x="262" y="110"/>
                  </a:cubicBezTo>
                  <a:cubicBezTo>
                    <a:pt x="262" y="109"/>
                    <a:pt x="262" y="109"/>
                    <a:pt x="261" y="109"/>
                  </a:cubicBezTo>
                  <a:cubicBezTo>
                    <a:pt x="261" y="109"/>
                    <a:pt x="260" y="108"/>
                    <a:pt x="259" y="108"/>
                  </a:cubicBezTo>
                  <a:cubicBezTo>
                    <a:pt x="259" y="107"/>
                    <a:pt x="258" y="108"/>
                    <a:pt x="258" y="107"/>
                  </a:cubicBezTo>
                  <a:cubicBezTo>
                    <a:pt x="257" y="107"/>
                    <a:pt x="256" y="107"/>
                    <a:pt x="256" y="106"/>
                  </a:cubicBezTo>
                  <a:cubicBezTo>
                    <a:pt x="254" y="107"/>
                    <a:pt x="254" y="105"/>
                    <a:pt x="252" y="105"/>
                  </a:cubicBezTo>
                  <a:cubicBezTo>
                    <a:pt x="252" y="104"/>
                    <a:pt x="252" y="104"/>
                    <a:pt x="252" y="103"/>
                  </a:cubicBezTo>
                  <a:cubicBezTo>
                    <a:pt x="254" y="103"/>
                    <a:pt x="254" y="103"/>
                    <a:pt x="254" y="103"/>
                  </a:cubicBezTo>
                  <a:cubicBezTo>
                    <a:pt x="254" y="103"/>
                    <a:pt x="254" y="102"/>
                    <a:pt x="254" y="103"/>
                  </a:cubicBezTo>
                  <a:cubicBezTo>
                    <a:pt x="255" y="102"/>
                    <a:pt x="255" y="102"/>
                    <a:pt x="255" y="101"/>
                  </a:cubicBezTo>
                  <a:cubicBezTo>
                    <a:pt x="256" y="101"/>
                    <a:pt x="256" y="101"/>
                    <a:pt x="256" y="101"/>
                  </a:cubicBezTo>
                  <a:cubicBezTo>
                    <a:pt x="256" y="100"/>
                    <a:pt x="256" y="100"/>
                    <a:pt x="257" y="100"/>
                  </a:cubicBezTo>
                  <a:cubicBezTo>
                    <a:pt x="257" y="97"/>
                    <a:pt x="258" y="96"/>
                    <a:pt x="259" y="94"/>
                  </a:cubicBezTo>
                  <a:cubicBezTo>
                    <a:pt x="259" y="93"/>
                    <a:pt x="259" y="93"/>
                    <a:pt x="259" y="93"/>
                  </a:cubicBezTo>
                  <a:cubicBezTo>
                    <a:pt x="259" y="91"/>
                    <a:pt x="259" y="91"/>
                    <a:pt x="259" y="91"/>
                  </a:cubicBezTo>
                  <a:cubicBezTo>
                    <a:pt x="262" y="91"/>
                    <a:pt x="262" y="89"/>
                    <a:pt x="264" y="88"/>
                  </a:cubicBezTo>
                  <a:cubicBezTo>
                    <a:pt x="266" y="89"/>
                    <a:pt x="266" y="86"/>
                    <a:pt x="268" y="87"/>
                  </a:cubicBezTo>
                  <a:cubicBezTo>
                    <a:pt x="268" y="85"/>
                    <a:pt x="269" y="85"/>
                    <a:pt x="271" y="85"/>
                  </a:cubicBezTo>
                  <a:cubicBezTo>
                    <a:pt x="271" y="85"/>
                    <a:pt x="271" y="85"/>
                    <a:pt x="271" y="85"/>
                  </a:cubicBezTo>
                  <a:cubicBezTo>
                    <a:pt x="271" y="84"/>
                    <a:pt x="271" y="84"/>
                    <a:pt x="272" y="84"/>
                  </a:cubicBezTo>
                  <a:cubicBezTo>
                    <a:pt x="272" y="83"/>
                    <a:pt x="272" y="82"/>
                    <a:pt x="273" y="82"/>
                  </a:cubicBezTo>
                  <a:cubicBezTo>
                    <a:pt x="272" y="81"/>
                    <a:pt x="273" y="81"/>
                    <a:pt x="273" y="80"/>
                  </a:cubicBezTo>
                  <a:cubicBezTo>
                    <a:pt x="273" y="79"/>
                    <a:pt x="273" y="78"/>
                    <a:pt x="273" y="78"/>
                  </a:cubicBezTo>
                  <a:cubicBezTo>
                    <a:pt x="271" y="78"/>
                    <a:pt x="272" y="75"/>
                    <a:pt x="272" y="74"/>
                  </a:cubicBezTo>
                  <a:cubicBezTo>
                    <a:pt x="271" y="72"/>
                    <a:pt x="271" y="70"/>
                    <a:pt x="271" y="67"/>
                  </a:cubicBezTo>
                  <a:cubicBezTo>
                    <a:pt x="271" y="65"/>
                    <a:pt x="269" y="64"/>
                    <a:pt x="268" y="63"/>
                  </a:cubicBezTo>
                  <a:cubicBezTo>
                    <a:pt x="268" y="61"/>
                    <a:pt x="269" y="61"/>
                    <a:pt x="269" y="60"/>
                  </a:cubicBezTo>
                  <a:cubicBezTo>
                    <a:pt x="268" y="60"/>
                    <a:pt x="269" y="59"/>
                    <a:pt x="268" y="58"/>
                  </a:cubicBezTo>
                  <a:cubicBezTo>
                    <a:pt x="269" y="56"/>
                    <a:pt x="266" y="57"/>
                    <a:pt x="266" y="56"/>
                  </a:cubicBezTo>
                  <a:cubicBezTo>
                    <a:pt x="265" y="56"/>
                    <a:pt x="265" y="55"/>
                    <a:pt x="264" y="55"/>
                  </a:cubicBezTo>
                  <a:cubicBezTo>
                    <a:pt x="264" y="51"/>
                    <a:pt x="261" y="50"/>
                    <a:pt x="262" y="46"/>
                  </a:cubicBezTo>
                  <a:cubicBezTo>
                    <a:pt x="262" y="45"/>
                    <a:pt x="260" y="45"/>
                    <a:pt x="260" y="44"/>
                  </a:cubicBezTo>
                  <a:cubicBezTo>
                    <a:pt x="260" y="42"/>
                    <a:pt x="258" y="42"/>
                    <a:pt x="259" y="39"/>
                  </a:cubicBezTo>
                  <a:cubicBezTo>
                    <a:pt x="258" y="38"/>
                    <a:pt x="257" y="38"/>
                    <a:pt x="257" y="36"/>
                  </a:cubicBezTo>
                  <a:cubicBezTo>
                    <a:pt x="256" y="36"/>
                    <a:pt x="256" y="34"/>
                    <a:pt x="255" y="34"/>
                  </a:cubicBezTo>
                  <a:cubicBezTo>
                    <a:pt x="256" y="31"/>
                    <a:pt x="254" y="31"/>
                    <a:pt x="254" y="28"/>
                  </a:cubicBezTo>
                  <a:cubicBezTo>
                    <a:pt x="255" y="26"/>
                    <a:pt x="253" y="27"/>
                    <a:pt x="253" y="25"/>
                  </a:cubicBezTo>
                  <a:cubicBezTo>
                    <a:pt x="252" y="25"/>
                    <a:pt x="252" y="25"/>
                    <a:pt x="252" y="25"/>
                  </a:cubicBezTo>
                  <a:cubicBezTo>
                    <a:pt x="252" y="19"/>
                    <a:pt x="252" y="19"/>
                    <a:pt x="252" y="19"/>
                  </a:cubicBezTo>
                  <a:cubicBezTo>
                    <a:pt x="252" y="16"/>
                    <a:pt x="249" y="16"/>
                    <a:pt x="248" y="13"/>
                  </a:cubicBezTo>
                  <a:cubicBezTo>
                    <a:pt x="247" y="13"/>
                    <a:pt x="245" y="13"/>
                    <a:pt x="245" y="12"/>
                  </a:cubicBezTo>
                  <a:cubicBezTo>
                    <a:pt x="242" y="12"/>
                    <a:pt x="241" y="10"/>
                    <a:pt x="239" y="9"/>
                  </a:cubicBezTo>
                  <a:cubicBezTo>
                    <a:pt x="238" y="9"/>
                    <a:pt x="237" y="9"/>
                    <a:pt x="236" y="9"/>
                  </a:cubicBezTo>
                  <a:cubicBezTo>
                    <a:pt x="236" y="9"/>
                    <a:pt x="236" y="8"/>
                    <a:pt x="236" y="8"/>
                  </a:cubicBezTo>
                  <a:cubicBezTo>
                    <a:pt x="235" y="8"/>
                    <a:pt x="235" y="8"/>
                    <a:pt x="234" y="8"/>
                  </a:cubicBezTo>
                  <a:cubicBezTo>
                    <a:pt x="234" y="8"/>
                    <a:pt x="234" y="7"/>
                    <a:pt x="234" y="7"/>
                  </a:cubicBezTo>
                  <a:cubicBezTo>
                    <a:pt x="233" y="7"/>
                    <a:pt x="232" y="7"/>
                    <a:pt x="231" y="7"/>
                  </a:cubicBezTo>
                  <a:cubicBezTo>
                    <a:pt x="231" y="7"/>
                    <a:pt x="231" y="7"/>
                    <a:pt x="231" y="6"/>
                  </a:cubicBezTo>
                  <a:cubicBezTo>
                    <a:pt x="230" y="6"/>
                    <a:pt x="230" y="7"/>
                    <a:pt x="229" y="6"/>
                  </a:cubicBezTo>
                  <a:cubicBezTo>
                    <a:pt x="229" y="9"/>
                    <a:pt x="229" y="9"/>
                    <a:pt x="229" y="9"/>
                  </a:cubicBezTo>
                  <a:cubicBezTo>
                    <a:pt x="227" y="9"/>
                    <a:pt x="225" y="10"/>
                    <a:pt x="222" y="10"/>
                  </a:cubicBezTo>
                  <a:cubicBezTo>
                    <a:pt x="222" y="10"/>
                    <a:pt x="222" y="11"/>
                    <a:pt x="222" y="11"/>
                  </a:cubicBezTo>
                  <a:cubicBezTo>
                    <a:pt x="218" y="10"/>
                    <a:pt x="217" y="12"/>
                    <a:pt x="213" y="12"/>
                  </a:cubicBezTo>
                  <a:cubicBezTo>
                    <a:pt x="211" y="13"/>
                    <a:pt x="208" y="13"/>
                    <a:pt x="206" y="14"/>
                  </a:cubicBezTo>
                  <a:cubicBezTo>
                    <a:pt x="199" y="14"/>
                    <a:pt x="191" y="15"/>
                    <a:pt x="183" y="15"/>
                  </a:cubicBezTo>
                  <a:cubicBezTo>
                    <a:pt x="181" y="15"/>
                    <a:pt x="179" y="14"/>
                    <a:pt x="176" y="14"/>
                  </a:cubicBezTo>
                  <a:cubicBezTo>
                    <a:pt x="176" y="14"/>
                    <a:pt x="176" y="14"/>
                    <a:pt x="176" y="13"/>
                  </a:cubicBezTo>
                  <a:cubicBezTo>
                    <a:pt x="169" y="13"/>
                    <a:pt x="169" y="13"/>
                    <a:pt x="169" y="13"/>
                  </a:cubicBezTo>
                  <a:cubicBezTo>
                    <a:pt x="167" y="12"/>
                    <a:pt x="159" y="13"/>
                    <a:pt x="154" y="13"/>
                  </a:cubicBezTo>
                  <a:cubicBezTo>
                    <a:pt x="153" y="13"/>
                    <a:pt x="153" y="14"/>
                    <a:pt x="151" y="13"/>
                  </a:cubicBezTo>
                  <a:cubicBezTo>
                    <a:pt x="151" y="15"/>
                    <a:pt x="150" y="17"/>
                    <a:pt x="149" y="18"/>
                  </a:cubicBezTo>
                  <a:cubicBezTo>
                    <a:pt x="145" y="20"/>
                    <a:pt x="143" y="21"/>
                    <a:pt x="142" y="25"/>
                  </a:cubicBezTo>
                  <a:cubicBezTo>
                    <a:pt x="140" y="25"/>
                    <a:pt x="140" y="25"/>
                    <a:pt x="140" y="25"/>
                  </a:cubicBezTo>
                  <a:cubicBezTo>
                    <a:pt x="140" y="25"/>
                    <a:pt x="139" y="25"/>
                    <a:pt x="139" y="25"/>
                  </a:cubicBezTo>
                  <a:cubicBezTo>
                    <a:pt x="139" y="25"/>
                    <a:pt x="139" y="25"/>
                    <a:pt x="139" y="25"/>
                  </a:cubicBezTo>
                  <a:cubicBezTo>
                    <a:pt x="139" y="25"/>
                    <a:pt x="139" y="25"/>
                    <a:pt x="139" y="25"/>
                  </a:cubicBezTo>
                  <a:cubicBezTo>
                    <a:pt x="137" y="25"/>
                    <a:pt x="137" y="25"/>
                    <a:pt x="137" y="25"/>
                  </a:cubicBezTo>
                  <a:cubicBezTo>
                    <a:pt x="137" y="23"/>
                    <a:pt x="137" y="22"/>
                    <a:pt x="138" y="23"/>
                  </a:cubicBezTo>
                  <a:cubicBezTo>
                    <a:pt x="138" y="22"/>
                    <a:pt x="139" y="22"/>
                    <a:pt x="140" y="22"/>
                  </a:cubicBezTo>
                  <a:cubicBezTo>
                    <a:pt x="139" y="20"/>
                    <a:pt x="142" y="21"/>
                    <a:pt x="142" y="20"/>
                  </a:cubicBezTo>
                  <a:cubicBezTo>
                    <a:pt x="144" y="20"/>
                    <a:pt x="143" y="18"/>
                    <a:pt x="144" y="18"/>
                  </a:cubicBezTo>
                  <a:cubicBezTo>
                    <a:pt x="145" y="17"/>
                    <a:pt x="146" y="17"/>
                    <a:pt x="147" y="17"/>
                  </a:cubicBezTo>
                  <a:cubicBezTo>
                    <a:pt x="148" y="16"/>
                    <a:pt x="147" y="14"/>
                    <a:pt x="149" y="15"/>
                  </a:cubicBezTo>
                  <a:cubicBezTo>
                    <a:pt x="149" y="13"/>
                    <a:pt x="151" y="14"/>
                    <a:pt x="151" y="12"/>
                  </a:cubicBezTo>
                  <a:cubicBezTo>
                    <a:pt x="151" y="11"/>
                    <a:pt x="151" y="11"/>
                    <a:pt x="151" y="11"/>
                  </a:cubicBezTo>
                  <a:cubicBezTo>
                    <a:pt x="151" y="10"/>
                    <a:pt x="152" y="10"/>
                    <a:pt x="152" y="9"/>
                  </a:cubicBezTo>
                  <a:cubicBezTo>
                    <a:pt x="151" y="9"/>
                    <a:pt x="150" y="9"/>
                    <a:pt x="150" y="11"/>
                  </a:cubicBezTo>
                  <a:cubicBezTo>
                    <a:pt x="150" y="11"/>
                    <a:pt x="150" y="11"/>
                    <a:pt x="150" y="11"/>
                  </a:cubicBezTo>
                  <a:cubicBezTo>
                    <a:pt x="150" y="12"/>
                    <a:pt x="149" y="12"/>
                    <a:pt x="149" y="12"/>
                  </a:cubicBezTo>
                  <a:cubicBezTo>
                    <a:pt x="148" y="13"/>
                    <a:pt x="149" y="14"/>
                    <a:pt x="148" y="13"/>
                  </a:cubicBezTo>
                  <a:cubicBezTo>
                    <a:pt x="148" y="14"/>
                    <a:pt x="147" y="15"/>
                    <a:pt x="147" y="16"/>
                  </a:cubicBezTo>
                  <a:cubicBezTo>
                    <a:pt x="146" y="15"/>
                    <a:pt x="146" y="16"/>
                    <a:pt x="144" y="16"/>
                  </a:cubicBezTo>
                  <a:cubicBezTo>
                    <a:pt x="144" y="17"/>
                    <a:pt x="144" y="17"/>
                    <a:pt x="144" y="17"/>
                  </a:cubicBezTo>
                  <a:cubicBezTo>
                    <a:pt x="143" y="17"/>
                    <a:pt x="143" y="18"/>
                    <a:pt x="142" y="18"/>
                  </a:cubicBezTo>
                  <a:cubicBezTo>
                    <a:pt x="141" y="19"/>
                    <a:pt x="140" y="19"/>
                    <a:pt x="139" y="19"/>
                  </a:cubicBezTo>
                  <a:cubicBezTo>
                    <a:pt x="138" y="19"/>
                    <a:pt x="138" y="19"/>
                    <a:pt x="137" y="20"/>
                  </a:cubicBezTo>
                  <a:cubicBezTo>
                    <a:pt x="137" y="20"/>
                    <a:pt x="136" y="20"/>
                    <a:pt x="136" y="20"/>
                  </a:cubicBezTo>
                  <a:cubicBezTo>
                    <a:pt x="134" y="20"/>
                    <a:pt x="132" y="20"/>
                    <a:pt x="130" y="21"/>
                  </a:cubicBezTo>
                  <a:cubicBezTo>
                    <a:pt x="130" y="21"/>
                    <a:pt x="129" y="20"/>
                    <a:pt x="128" y="20"/>
                  </a:cubicBezTo>
                  <a:cubicBezTo>
                    <a:pt x="128" y="20"/>
                    <a:pt x="128" y="20"/>
                    <a:pt x="128" y="20"/>
                  </a:cubicBezTo>
                  <a:cubicBezTo>
                    <a:pt x="127" y="20"/>
                    <a:pt x="126" y="21"/>
                    <a:pt x="125" y="20"/>
                  </a:cubicBezTo>
                  <a:cubicBezTo>
                    <a:pt x="125" y="20"/>
                    <a:pt x="124" y="19"/>
                    <a:pt x="123" y="19"/>
                  </a:cubicBezTo>
                  <a:cubicBezTo>
                    <a:pt x="122" y="19"/>
                    <a:pt x="122" y="19"/>
                    <a:pt x="122" y="18"/>
                  </a:cubicBezTo>
                  <a:cubicBezTo>
                    <a:pt x="120" y="19"/>
                    <a:pt x="121" y="17"/>
                    <a:pt x="119" y="17"/>
                  </a:cubicBezTo>
                  <a:cubicBezTo>
                    <a:pt x="120" y="15"/>
                    <a:pt x="118" y="14"/>
                    <a:pt x="119" y="12"/>
                  </a:cubicBezTo>
                  <a:cubicBezTo>
                    <a:pt x="118" y="11"/>
                    <a:pt x="118" y="11"/>
                    <a:pt x="118" y="11"/>
                  </a:cubicBezTo>
                  <a:cubicBezTo>
                    <a:pt x="118" y="9"/>
                    <a:pt x="117" y="8"/>
                    <a:pt x="116" y="8"/>
                  </a:cubicBezTo>
                  <a:cubicBezTo>
                    <a:pt x="115" y="6"/>
                    <a:pt x="117" y="6"/>
                    <a:pt x="117" y="4"/>
                  </a:cubicBezTo>
                  <a:cubicBezTo>
                    <a:pt x="118" y="5"/>
                    <a:pt x="118" y="6"/>
                    <a:pt x="120" y="6"/>
                  </a:cubicBezTo>
                  <a:cubicBezTo>
                    <a:pt x="120" y="7"/>
                    <a:pt x="121" y="7"/>
                    <a:pt x="123" y="7"/>
                  </a:cubicBezTo>
                  <a:cubicBezTo>
                    <a:pt x="123" y="9"/>
                    <a:pt x="125" y="8"/>
                    <a:pt x="124" y="11"/>
                  </a:cubicBezTo>
                  <a:cubicBezTo>
                    <a:pt x="125" y="11"/>
                    <a:pt x="125" y="10"/>
                    <a:pt x="125" y="10"/>
                  </a:cubicBezTo>
                  <a:cubicBezTo>
                    <a:pt x="125" y="10"/>
                    <a:pt x="126" y="10"/>
                    <a:pt x="126" y="10"/>
                  </a:cubicBezTo>
                  <a:cubicBezTo>
                    <a:pt x="126" y="10"/>
                    <a:pt x="126" y="9"/>
                    <a:pt x="126" y="9"/>
                  </a:cubicBezTo>
                  <a:cubicBezTo>
                    <a:pt x="125" y="8"/>
                    <a:pt x="124" y="8"/>
                    <a:pt x="124" y="6"/>
                  </a:cubicBezTo>
                  <a:cubicBezTo>
                    <a:pt x="121" y="6"/>
                    <a:pt x="121" y="4"/>
                    <a:pt x="119" y="4"/>
                  </a:cubicBezTo>
                  <a:cubicBezTo>
                    <a:pt x="118" y="4"/>
                    <a:pt x="117" y="4"/>
                    <a:pt x="117" y="3"/>
                  </a:cubicBezTo>
                  <a:cubicBezTo>
                    <a:pt x="117" y="2"/>
                    <a:pt x="117" y="2"/>
                    <a:pt x="117" y="2"/>
                  </a:cubicBezTo>
                  <a:cubicBezTo>
                    <a:pt x="113" y="1"/>
                    <a:pt x="111" y="0"/>
                    <a:pt x="107" y="0"/>
                  </a:cubicBezTo>
                  <a:cubicBezTo>
                    <a:pt x="105" y="0"/>
                    <a:pt x="105" y="2"/>
                    <a:pt x="102" y="2"/>
                  </a:cubicBezTo>
                  <a:cubicBezTo>
                    <a:pt x="101" y="2"/>
                    <a:pt x="100" y="3"/>
                    <a:pt x="99" y="3"/>
                  </a:cubicBezTo>
                  <a:cubicBezTo>
                    <a:pt x="98" y="3"/>
                    <a:pt x="97" y="4"/>
                    <a:pt x="97" y="4"/>
                  </a:cubicBezTo>
                  <a:cubicBezTo>
                    <a:pt x="92" y="4"/>
                    <a:pt x="89" y="5"/>
                    <a:pt x="84" y="6"/>
                  </a:cubicBezTo>
                  <a:cubicBezTo>
                    <a:pt x="83" y="7"/>
                    <a:pt x="82" y="7"/>
                    <a:pt x="80" y="8"/>
                  </a:cubicBezTo>
                  <a:cubicBezTo>
                    <a:pt x="80" y="8"/>
                    <a:pt x="80" y="8"/>
                    <a:pt x="80" y="9"/>
                  </a:cubicBezTo>
                  <a:cubicBezTo>
                    <a:pt x="80" y="9"/>
                    <a:pt x="80" y="8"/>
                    <a:pt x="80" y="9"/>
                  </a:cubicBezTo>
                  <a:cubicBezTo>
                    <a:pt x="79" y="9"/>
                    <a:pt x="77" y="10"/>
                    <a:pt x="77" y="12"/>
                  </a:cubicBezTo>
                  <a:cubicBezTo>
                    <a:pt x="76" y="12"/>
                    <a:pt x="76" y="12"/>
                    <a:pt x="76" y="12"/>
                  </a:cubicBezTo>
                  <a:cubicBezTo>
                    <a:pt x="76" y="12"/>
                    <a:pt x="76" y="13"/>
                    <a:pt x="75" y="13"/>
                  </a:cubicBezTo>
                  <a:cubicBezTo>
                    <a:pt x="75" y="13"/>
                    <a:pt x="75" y="13"/>
                    <a:pt x="75" y="13"/>
                  </a:cubicBezTo>
                  <a:cubicBezTo>
                    <a:pt x="75" y="13"/>
                    <a:pt x="75" y="13"/>
                    <a:pt x="75" y="13"/>
                  </a:cubicBezTo>
                  <a:cubicBezTo>
                    <a:pt x="73" y="14"/>
                    <a:pt x="71" y="13"/>
                    <a:pt x="71" y="15"/>
                  </a:cubicBezTo>
                  <a:cubicBezTo>
                    <a:pt x="70" y="15"/>
                    <a:pt x="69" y="15"/>
                    <a:pt x="68" y="16"/>
                  </a:cubicBezTo>
                  <a:cubicBezTo>
                    <a:pt x="65" y="16"/>
                    <a:pt x="64" y="18"/>
                    <a:pt x="62" y="18"/>
                  </a:cubicBezTo>
                  <a:cubicBezTo>
                    <a:pt x="62" y="20"/>
                    <a:pt x="61" y="20"/>
                    <a:pt x="61" y="22"/>
                  </a:cubicBezTo>
                  <a:cubicBezTo>
                    <a:pt x="59" y="22"/>
                    <a:pt x="60" y="24"/>
                    <a:pt x="59" y="24"/>
                  </a:cubicBezTo>
                  <a:cubicBezTo>
                    <a:pt x="59" y="25"/>
                    <a:pt x="57" y="25"/>
                    <a:pt x="57" y="27"/>
                  </a:cubicBezTo>
                  <a:cubicBezTo>
                    <a:pt x="56" y="27"/>
                    <a:pt x="56" y="28"/>
                    <a:pt x="55" y="29"/>
                  </a:cubicBezTo>
                  <a:cubicBezTo>
                    <a:pt x="53" y="28"/>
                    <a:pt x="53" y="30"/>
                    <a:pt x="52" y="29"/>
                  </a:cubicBezTo>
                  <a:cubicBezTo>
                    <a:pt x="51" y="30"/>
                    <a:pt x="50" y="30"/>
                    <a:pt x="50" y="31"/>
                  </a:cubicBezTo>
                  <a:cubicBezTo>
                    <a:pt x="48" y="31"/>
                    <a:pt x="48" y="32"/>
                    <a:pt x="46" y="32"/>
                  </a:cubicBezTo>
                  <a:cubicBezTo>
                    <a:pt x="46" y="33"/>
                    <a:pt x="44" y="32"/>
                    <a:pt x="44" y="33"/>
                  </a:cubicBezTo>
                  <a:cubicBezTo>
                    <a:pt x="41" y="33"/>
                    <a:pt x="41" y="33"/>
                    <a:pt x="41" y="33"/>
                  </a:cubicBezTo>
                  <a:cubicBezTo>
                    <a:pt x="38" y="34"/>
                    <a:pt x="35" y="35"/>
                    <a:pt x="32" y="36"/>
                  </a:cubicBezTo>
                  <a:cubicBezTo>
                    <a:pt x="30" y="37"/>
                    <a:pt x="27" y="38"/>
                    <a:pt x="24" y="38"/>
                  </a:cubicBezTo>
                  <a:cubicBezTo>
                    <a:pt x="23" y="38"/>
                    <a:pt x="23" y="39"/>
                    <a:pt x="22" y="39"/>
                  </a:cubicBezTo>
                  <a:cubicBezTo>
                    <a:pt x="22" y="39"/>
                    <a:pt x="20" y="39"/>
                    <a:pt x="20" y="40"/>
                  </a:cubicBezTo>
                  <a:cubicBezTo>
                    <a:pt x="18" y="40"/>
                    <a:pt x="18" y="40"/>
                    <a:pt x="18" y="40"/>
                  </a:cubicBezTo>
                  <a:cubicBezTo>
                    <a:pt x="17" y="40"/>
                    <a:pt x="17" y="41"/>
                    <a:pt x="17" y="41"/>
                  </a:cubicBezTo>
                  <a:cubicBezTo>
                    <a:pt x="16" y="41"/>
                    <a:pt x="16" y="41"/>
                    <a:pt x="16" y="41"/>
                  </a:cubicBezTo>
                  <a:cubicBezTo>
                    <a:pt x="15" y="42"/>
                    <a:pt x="14" y="43"/>
                    <a:pt x="13" y="43"/>
                  </a:cubicBezTo>
                  <a:cubicBezTo>
                    <a:pt x="13" y="43"/>
                    <a:pt x="13" y="44"/>
                    <a:pt x="13" y="43"/>
                  </a:cubicBezTo>
                  <a:cubicBezTo>
                    <a:pt x="12" y="44"/>
                    <a:pt x="11" y="44"/>
                    <a:pt x="11" y="45"/>
                  </a:cubicBezTo>
                  <a:cubicBezTo>
                    <a:pt x="10" y="45"/>
                    <a:pt x="8" y="45"/>
                    <a:pt x="6" y="46"/>
                  </a:cubicBezTo>
                  <a:cubicBezTo>
                    <a:pt x="7" y="48"/>
                    <a:pt x="8" y="49"/>
                    <a:pt x="7" y="51"/>
                  </a:cubicBezTo>
                  <a:cubicBezTo>
                    <a:pt x="9" y="51"/>
                    <a:pt x="9" y="49"/>
                    <a:pt x="11" y="49"/>
                  </a:cubicBezTo>
                  <a:cubicBezTo>
                    <a:pt x="13" y="48"/>
                    <a:pt x="12" y="51"/>
                    <a:pt x="14" y="50"/>
                  </a:cubicBezTo>
                  <a:cubicBezTo>
                    <a:pt x="16" y="50"/>
                    <a:pt x="16" y="47"/>
                    <a:pt x="16" y="45"/>
                  </a:cubicBezTo>
                  <a:cubicBezTo>
                    <a:pt x="18" y="44"/>
                    <a:pt x="19" y="43"/>
                    <a:pt x="20" y="41"/>
                  </a:cubicBezTo>
                  <a:cubicBezTo>
                    <a:pt x="21" y="42"/>
                    <a:pt x="20" y="43"/>
                    <a:pt x="20" y="43"/>
                  </a:cubicBezTo>
                  <a:cubicBezTo>
                    <a:pt x="19" y="43"/>
                    <a:pt x="19" y="44"/>
                    <a:pt x="19" y="45"/>
                  </a:cubicBezTo>
                  <a:cubicBezTo>
                    <a:pt x="18" y="45"/>
                    <a:pt x="18" y="45"/>
                    <a:pt x="18" y="45"/>
                  </a:cubicBezTo>
                  <a:cubicBezTo>
                    <a:pt x="18" y="46"/>
                    <a:pt x="17" y="46"/>
                    <a:pt x="17" y="48"/>
                  </a:cubicBezTo>
                  <a:cubicBezTo>
                    <a:pt x="17" y="48"/>
                    <a:pt x="17" y="48"/>
                    <a:pt x="16" y="48"/>
                  </a:cubicBezTo>
                  <a:cubicBezTo>
                    <a:pt x="16" y="52"/>
                    <a:pt x="14" y="52"/>
                    <a:pt x="13" y="55"/>
                  </a:cubicBezTo>
                  <a:cubicBezTo>
                    <a:pt x="13" y="57"/>
                    <a:pt x="14" y="58"/>
                    <a:pt x="16" y="59"/>
                  </a:cubicBezTo>
                  <a:cubicBezTo>
                    <a:pt x="15" y="60"/>
                    <a:pt x="16" y="61"/>
                    <a:pt x="16" y="62"/>
                  </a:cubicBezTo>
                  <a:cubicBezTo>
                    <a:pt x="17" y="63"/>
                    <a:pt x="17" y="64"/>
                    <a:pt x="18" y="64"/>
                  </a:cubicBezTo>
                  <a:cubicBezTo>
                    <a:pt x="19" y="65"/>
                    <a:pt x="19" y="70"/>
                    <a:pt x="16" y="69"/>
                  </a:cubicBezTo>
                  <a:cubicBezTo>
                    <a:pt x="16" y="69"/>
                    <a:pt x="15" y="68"/>
                    <a:pt x="16" y="67"/>
                  </a:cubicBezTo>
                  <a:cubicBezTo>
                    <a:pt x="16" y="67"/>
                    <a:pt x="16" y="66"/>
                    <a:pt x="16" y="65"/>
                  </a:cubicBezTo>
                  <a:cubicBezTo>
                    <a:pt x="16" y="63"/>
                    <a:pt x="14" y="64"/>
                    <a:pt x="14" y="61"/>
                  </a:cubicBezTo>
                  <a:cubicBezTo>
                    <a:pt x="13" y="61"/>
                    <a:pt x="14" y="59"/>
                    <a:pt x="13" y="59"/>
                  </a:cubicBezTo>
                  <a:cubicBezTo>
                    <a:pt x="13" y="59"/>
                    <a:pt x="13" y="59"/>
                    <a:pt x="13" y="59"/>
                  </a:cubicBezTo>
                  <a:cubicBezTo>
                    <a:pt x="13" y="58"/>
                    <a:pt x="13" y="58"/>
                    <a:pt x="13" y="57"/>
                  </a:cubicBezTo>
                  <a:cubicBezTo>
                    <a:pt x="13" y="57"/>
                    <a:pt x="12" y="57"/>
                    <a:pt x="12" y="57"/>
                  </a:cubicBezTo>
                  <a:cubicBezTo>
                    <a:pt x="12" y="55"/>
                    <a:pt x="9" y="55"/>
                    <a:pt x="8" y="54"/>
                  </a:cubicBezTo>
                  <a:cubicBezTo>
                    <a:pt x="7" y="54"/>
                    <a:pt x="5" y="52"/>
                    <a:pt x="4" y="55"/>
                  </a:cubicBezTo>
                  <a:cubicBezTo>
                    <a:pt x="4" y="57"/>
                    <a:pt x="5" y="56"/>
                    <a:pt x="5" y="58"/>
                  </a:cubicBezTo>
                  <a:cubicBezTo>
                    <a:pt x="7" y="58"/>
                    <a:pt x="6" y="59"/>
                    <a:pt x="7" y="60"/>
                  </a:cubicBezTo>
                  <a:cubicBezTo>
                    <a:pt x="7" y="61"/>
                    <a:pt x="8" y="62"/>
                    <a:pt x="9" y="64"/>
                  </a:cubicBezTo>
                  <a:cubicBezTo>
                    <a:pt x="9" y="64"/>
                    <a:pt x="8" y="66"/>
                    <a:pt x="9" y="66"/>
                  </a:cubicBezTo>
                  <a:cubicBezTo>
                    <a:pt x="9" y="66"/>
                    <a:pt x="9" y="66"/>
                    <a:pt x="9" y="66"/>
                  </a:cubicBezTo>
                  <a:cubicBezTo>
                    <a:pt x="9" y="67"/>
                    <a:pt x="9" y="70"/>
                    <a:pt x="9" y="71"/>
                  </a:cubicBezTo>
                  <a:cubicBezTo>
                    <a:pt x="9" y="71"/>
                    <a:pt x="9" y="71"/>
                    <a:pt x="9" y="71"/>
                  </a:cubicBezTo>
                  <a:cubicBezTo>
                    <a:pt x="8" y="71"/>
                    <a:pt x="9" y="72"/>
                    <a:pt x="9" y="73"/>
                  </a:cubicBezTo>
                  <a:cubicBezTo>
                    <a:pt x="9" y="73"/>
                    <a:pt x="8" y="73"/>
                    <a:pt x="8" y="74"/>
                  </a:cubicBezTo>
                  <a:cubicBezTo>
                    <a:pt x="8" y="75"/>
                    <a:pt x="7" y="75"/>
                    <a:pt x="7" y="75"/>
                  </a:cubicBezTo>
                  <a:cubicBezTo>
                    <a:pt x="7" y="78"/>
                    <a:pt x="7" y="78"/>
                    <a:pt x="7" y="78"/>
                  </a:cubicBezTo>
                  <a:cubicBezTo>
                    <a:pt x="7" y="77"/>
                    <a:pt x="6" y="78"/>
                    <a:pt x="6" y="78"/>
                  </a:cubicBezTo>
                  <a:cubicBezTo>
                    <a:pt x="6" y="80"/>
                    <a:pt x="5" y="80"/>
                    <a:pt x="6" y="82"/>
                  </a:cubicBezTo>
                  <a:cubicBezTo>
                    <a:pt x="5" y="82"/>
                    <a:pt x="5" y="83"/>
                    <a:pt x="5" y="83"/>
                  </a:cubicBezTo>
                  <a:cubicBezTo>
                    <a:pt x="5" y="84"/>
                    <a:pt x="5" y="85"/>
                    <a:pt x="4" y="85"/>
                  </a:cubicBezTo>
                  <a:cubicBezTo>
                    <a:pt x="3" y="85"/>
                    <a:pt x="4" y="87"/>
                    <a:pt x="3" y="87"/>
                  </a:cubicBezTo>
                  <a:cubicBezTo>
                    <a:pt x="1" y="88"/>
                    <a:pt x="0" y="89"/>
                    <a:pt x="0" y="91"/>
                  </a:cubicBezTo>
                  <a:cubicBezTo>
                    <a:pt x="1" y="93"/>
                    <a:pt x="1" y="96"/>
                    <a:pt x="1" y="98"/>
                  </a:cubicBezTo>
                  <a:cubicBezTo>
                    <a:pt x="1" y="98"/>
                    <a:pt x="2" y="99"/>
                    <a:pt x="2" y="99"/>
                  </a:cubicBezTo>
                  <a:cubicBezTo>
                    <a:pt x="2" y="99"/>
                    <a:pt x="3" y="99"/>
                    <a:pt x="3" y="100"/>
                  </a:cubicBezTo>
                  <a:cubicBezTo>
                    <a:pt x="4" y="100"/>
                    <a:pt x="5" y="100"/>
                    <a:pt x="6" y="101"/>
                  </a:cubicBezTo>
                  <a:cubicBezTo>
                    <a:pt x="6" y="101"/>
                    <a:pt x="7" y="101"/>
                    <a:pt x="6" y="102"/>
                  </a:cubicBezTo>
                  <a:cubicBezTo>
                    <a:pt x="7" y="102"/>
                    <a:pt x="8" y="102"/>
                    <a:pt x="8" y="103"/>
                  </a:cubicBezTo>
                  <a:cubicBezTo>
                    <a:pt x="8" y="103"/>
                    <a:pt x="9" y="103"/>
                    <a:pt x="9" y="104"/>
                  </a:cubicBezTo>
                  <a:cubicBezTo>
                    <a:pt x="9" y="104"/>
                    <a:pt x="10" y="104"/>
                    <a:pt x="10" y="105"/>
                  </a:cubicBezTo>
                  <a:cubicBezTo>
                    <a:pt x="11" y="105"/>
                    <a:pt x="11" y="105"/>
                    <a:pt x="11" y="105"/>
                  </a:cubicBezTo>
                  <a:cubicBezTo>
                    <a:pt x="11" y="105"/>
                    <a:pt x="11" y="105"/>
                    <a:pt x="11" y="105"/>
                  </a:cubicBezTo>
                  <a:cubicBezTo>
                    <a:pt x="11" y="108"/>
                    <a:pt x="13" y="107"/>
                    <a:pt x="13" y="109"/>
                  </a:cubicBezTo>
                  <a:cubicBezTo>
                    <a:pt x="14" y="112"/>
                    <a:pt x="13" y="113"/>
                    <a:pt x="12" y="115"/>
                  </a:cubicBezTo>
                  <a:cubicBezTo>
                    <a:pt x="12" y="120"/>
                    <a:pt x="12" y="120"/>
                    <a:pt x="12" y="120"/>
                  </a:cubicBezTo>
                  <a:cubicBezTo>
                    <a:pt x="12" y="122"/>
                    <a:pt x="14" y="122"/>
                    <a:pt x="14" y="124"/>
                  </a:cubicBezTo>
                  <a:cubicBezTo>
                    <a:pt x="14" y="127"/>
                    <a:pt x="14" y="127"/>
                    <a:pt x="14" y="127"/>
                  </a:cubicBezTo>
                  <a:cubicBezTo>
                    <a:pt x="14" y="129"/>
                    <a:pt x="16" y="129"/>
                    <a:pt x="16" y="131"/>
                  </a:cubicBezTo>
                  <a:cubicBezTo>
                    <a:pt x="15" y="134"/>
                    <a:pt x="14" y="135"/>
                    <a:pt x="15" y="138"/>
                  </a:cubicBezTo>
                  <a:cubicBezTo>
                    <a:pt x="15" y="140"/>
                    <a:pt x="13" y="141"/>
                    <a:pt x="13" y="144"/>
                  </a:cubicBezTo>
                  <a:cubicBezTo>
                    <a:pt x="14" y="144"/>
                    <a:pt x="13" y="145"/>
                    <a:pt x="13" y="145"/>
                  </a:cubicBezTo>
                  <a:cubicBezTo>
                    <a:pt x="14" y="145"/>
                    <a:pt x="14" y="145"/>
                    <a:pt x="14" y="145"/>
                  </a:cubicBezTo>
                  <a:cubicBezTo>
                    <a:pt x="14" y="145"/>
                    <a:pt x="14" y="146"/>
                    <a:pt x="14" y="147"/>
                  </a:cubicBezTo>
                  <a:cubicBezTo>
                    <a:pt x="14" y="147"/>
                    <a:pt x="15" y="146"/>
                    <a:pt x="15" y="147"/>
                  </a:cubicBezTo>
                  <a:cubicBezTo>
                    <a:pt x="15" y="147"/>
                    <a:pt x="15" y="148"/>
                    <a:pt x="16" y="149"/>
                  </a:cubicBezTo>
                  <a:cubicBezTo>
                    <a:pt x="16" y="149"/>
                    <a:pt x="16" y="149"/>
                    <a:pt x="16" y="149"/>
                  </a:cubicBezTo>
                  <a:cubicBezTo>
                    <a:pt x="16" y="149"/>
                    <a:pt x="16" y="149"/>
                    <a:pt x="16" y="149"/>
                  </a:cubicBezTo>
                  <a:cubicBezTo>
                    <a:pt x="16" y="149"/>
                    <a:pt x="16" y="149"/>
                    <a:pt x="16" y="149"/>
                  </a:cubicBezTo>
                  <a:cubicBezTo>
                    <a:pt x="16" y="149"/>
                    <a:pt x="16" y="150"/>
                    <a:pt x="16" y="150"/>
                  </a:cubicBezTo>
                  <a:cubicBezTo>
                    <a:pt x="16" y="150"/>
                    <a:pt x="16" y="150"/>
                    <a:pt x="16" y="150"/>
                  </a:cubicBezTo>
                  <a:cubicBezTo>
                    <a:pt x="16" y="150"/>
                    <a:pt x="16" y="150"/>
                    <a:pt x="16" y="150"/>
                  </a:cubicBezTo>
                  <a:cubicBezTo>
                    <a:pt x="16" y="150"/>
                    <a:pt x="16" y="150"/>
                    <a:pt x="16" y="150"/>
                  </a:cubicBezTo>
                  <a:cubicBezTo>
                    <a:pt x="16" y="150"/>
                    <a:pt x="16" y="150"/>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2"/>
                    <a:pt x="16" y="152"/>
                    <a:pt x="16" y="152"/>
                  </a:cubicBezTo>
                  <a:cubicBezTo>
                    <a:pt x="16" y="152"/>
                    <a:pt x="16" y="152"/>
                    <a:pt x="17" y="152"/>
                  </a:cubicBezTo>
                  <a:cubicBezTo>
                    <a:pt x="17" y="152"/>
                    <a:pt x="17" y="152"/>
                    <a:pt x="17" y="152"/>
                  </a:cubicBezTo>
                  <a:cubicBezTo>
                    <a:pt x="17" y="152"/>
                    <a:pt x="17" y="152"/>
                    <a:pt x="17" y="152"/>
                  </a:cubicBezTo>
                  <a:cubicBezTo>
                    <a:pt x="17" y="152"/>
                    <a:pt x="17" y="152"/>
                    <a:pt x="17" y="152"/>
                  </a:cubicBezTo>
                  <a:cubicBezTo>
                    <a:pt x="17" y="153"/>
                    <a:pt x="17" y="153"/>
                    <a:pt x="17" y="153"/>
                  </a:cubicBezTo>
                  <a:cubicBezTo>
                    <a:pt x="17" y="153"/>
                    <a:pt x="17" y="153"/>
                    <a:pt x="17" y="153"/>
                  </a:cubicBezTo>
                  <a:cubicBezTo>
                    <a:pt x="17" y="153"/>
                    <a:pt x="17" y="153"/>
                    <a:pt x="17" y="153"/>
                  </a:cubicBezTo>
                  <a:cubicBezTo>
                    <a:pt x="17" y="153"/>
                    <a:pt x="17" y="153"/>
                    <a:pt x="17" y="153"/>
                  </a:cubicBezTo>
                  <a:cubicBezTo>
                    <a:pt x="17" y="153"/>
                    <a:pt x="17" y="153"/>
                    <a:pt x="17" y="154"/>
                  </a:cubicBezTo>
                  <a:cubicBezTo>
                    <a:pt x="17" y="154"/>
                    <a:pt x="17" y="154"/>
                    <a:pt x="17" y="154"/>
                  </a:cubicBezTo>
                  <a:cubicBezTo>
                    <a:pt x="17" y="154"/>
                    <a:pt x="17" y="154"/>
                    <a:pt x="17" y="154"/>
                  </a:cubicBezTo>
                  <a:cubicBezTo>
                    <a:pt x="17" y="154"/>
                    <a:pt x="17" y="154"/>
                    <a:pt x="17" y="154"/>
                  </a:cubicBezTo>
                  <a:cubicBezTo>
                    <a:pt x="17" y="154"/>
                    <a:pt x="17" y="154"/>
                    <a:pt x="17" y="154"/>
                  </a:cubicBezTo>
                  <a:cubicBezTo>
                    <a:pt x="17" y="154"/>
                    <a:pt x="17" y="154"/>
                    <a:pt x="17" y="155"/>
                  </a:cubicBezTo>
                  <a:cubicBezTo>
                    <a:pt x="17" y="155"/>
                    <a:pt x="17" y="155"/>
                    <a:pt x="17" y="155"/>
                  </a:cubicBezTo>
                  <a:cubicBezTo>
                    <a:pt x="17" y="155"/>
                    <a:pt x="17" y="155"/>
                    <a:pt x="17" y="155"/>
                  </a:cubicBezTo>
                  <a:cubicBezTo>
                    <a:pt x="17" y="155"/>
                    <a:pt x="17" y="155"/>
                    <a:pt x="17" y="156"/>
                  </a:cubicBezTo>
                  <a:cubicBezTo>
                    <a:pt x="17" y="156"/>
                    <a:pt x="17" y="157"/>
                    <a:pt x="18" y="157"/>
                  </a:cubicBezTo>
                  <a:cubicBezTo>
                    <a:pt x="18" y="157"/>
                    <a:pt x="18" y="158"/>
                    <a:pt x="19" y="158"/>
                  </a:cubicBezTo>
                  <a:cubicBezTo>
                    <a:pt x="20" y="158"/>
                    <a:pt x="20" y="158"/>
                    <a:pt x="20" y="158"/>
                  </a:cubicBezTo>
                  <a:cubicBezTo>
                    <a:pt x="21" y="158"/>
                    <a:pt x="22" y="160"/>
                    <a:pt x="22" y="160"/>
                  </a:cubicBezTo>
                  <a:cubicBezTo>
                    <a:pt x="22" y="162"/>
                    <a:pt x="23" y="163"/>
                    <a:pt x="24" y="164"/>
                  </a:cubicBezTo>
                  <a:cubicBezTo>
                    <a:pt x="24" y="166"/>
                    <a:pt x="25" y="167"/>
                    <a:pt x="25" y="170"/>
                  </a:cubicBezTo>
                  <a:cubicBezTo>
                    <a:pt x="24" y="174"/>
                    <a:pt x="22" y="179"/>
                    <a:pt x="22" y="184"/>
                  </a:cubicBezTo>
                  <a:cubicBezTo>
                    <a:pt x="23" y="184"/>
                    <a:pt x="23" y="185"/>
                    <a:pt x="25" y="185"/>
                  </a:cubicBezTo>
                  <a:cubicBezTo>
                    <a:pt x="26" y="184"/>
                    <a:pt x="26" y="183"/>
                    <a:pt x="26" y="182"/>
                  </a:cubicBezTo>
                  <a:cubicBezTo>
                    <a:pt x="26" y="180"/>
                    <a:pt x="26" y="179"/>
                    <a:pt x="27" y="179"/>
                  </a:cubicBezTo>
                  <a:cubicBezTo>
                    <a:pt x="31" y="179"/>
                    <a:pt x="34" y="180"/>
                    <a:pt x="37" y="181"/>
                  </a:cubicBezTo>
                  <a:cubicBezTo>
                    <a:pt x="37" y="183"/>
                    <a:pt x="37" y="183"/>
                    <a:pt x="37" y="183"/>
                  </a:cubicBezTo>
                  <a:cubicBezTo>
                    <a:pt x="38" y="183"/>
                    <a:pt x="38" y="185"/>
                    <a:pt x="39" y="185"/>
                  </a:cubicBezTo>
                  <a:cubicBezTo>
                    <a:pt x="38" y="187"/>
                    <a:pt x="41" y="186"/>
                    <a:pt x="40" y="189"/>
                  </a:cubicBezTo>
                  <a:cubicBezTo>
                    <a:pt x="41" y="189"/>
                    <a:pt x="43" y="189"/>
                    <a:pt x="43" y="189"/>
                  </a:cubicBezTo>
                  <a:cubicBezTo>
                    <a:pt x="43" y="189"/>
                    <a:pt x="43" y="189"/>
                    <a:pt x="43" y="190"/>
                  </a:cubicBezTo>
                  <a:cubicBezTo>
                    <a:pt x="46" y="190"/>
                    <a:pt x="46" y="190"/>
                    <a:pt x="46" y="190"/>
                  </a:cubicBezTo>
                  <a:cubicBezTo>
                    <a:pt x="46" y="189"/>
                    <a:pt x="47" y="189"/>
                    <a:pt x="48" y="189"/>
                  </a:cubicBezTo>
                  <a:cubicBezTo>
                    <a:pt x="47" y="191"/>
                    <a:pt x="50" y="190"/>
                    <a:pt x="50" y="191"/>
                  </a:cubicBezTo>
                  <a:cubicBezTo>
                    <a:pt x="51" y="191"/>
                    <a:pt x="52" y="192"/>
                    <a:pt x="52" y="192"/>
                  </a:cubicBezTo>
                  <a:cubicBezTo>
                    <a:pt x="54" y="192"/>
                    <a:pt x="54" y="193"/>
                    <a:pt x="56" y="193"/>
                  </a:cubicBezTo>
                  <a:cubicBezTo>
                    <a:pt x="56" y="193"/>
                    <a:pt x="56" y="193"/>
                    <a:pt x="56" y="193"/>
                  </a:cubicBezTo>
                  <a:cubicBezTo>
                    <a:pt x="56" y="193"/>
                    <a:pt x="56" y="193"/>
                    <a:pt x="56" y="193"/>
                  </a:cubicBezTo>
                  <a:cubicBezTo>
                    <a:pt x="56" y="193"/>
                    <a:pt x="56" y="193"/>
                    <a:pt x="56" y="194"/>
                  </a:cubicBezTo>
                  <a:cubicBezTo>
                    <a:pt x="56" y="194"/>
                    <a:pt x="56" y="194"/>
                    <a:pt x="56" y="194"/>
                  </a:cubicBezTo>
                  <a:cubicBezTo>
                    <a:pt x="56" y="194"/>
                    <a:pt x="56" y="194"/>
                    <a:pt x="56" y="194"/>
                  </a:cubicBezTo>
                  <a:cubicBezTo>
                    <a:pt x="56" y="194"/>
                    <a:pt x="56" y="194"/>
                    <a:pt x="56" y="194"/>
                  </a:cubicBezTo>
                  <a:cubicBezTo>
                    <a:pt x="56" y="194"/>
                    <a:pt x="56" y="195"/>
                    <a:pt x="57" y="195"/>
                  </a:cubicBezTo>
                  <a:cubicBezTo>
                    <a:pt x="57" y="195"/>
                    <a:pt x="57" y="195"/>
                    <a:pt x="57" y="195"/>
                  </a:cubicBezTo>
                  <a:cubicBezTo>
                    <a:pt x="57" y="195"/>
                    <a:pt x="57" y="195"/>
                    <a:pt x="57" y="195"/>
                  </a:cubicBezTo>
                  <a:cubicBezTo>
                    <a:pt x="57" y="195"/>
                    <a:pt x="57" y="195"/>
                    <a:pt x="57" y="195"/>
                  </a:cubicBezTo>
                  <a:cubicBezTo>
                    <a:pt x="57" y="195"/>
                    <a:pt x="57" y="195"/>
                    <a:pt x="57" y="195"/>
                  </a:cubicBezTo>
                  <a:cubicBezTo>
                    <a:pt x="57" y="195"/>
                    <a:pt x="58" y="195"/>
                    <a:pt x="58" y="195"/>
                  </a:cubicBezTo>
                  <a:cubicBezTo>
                    <a:pt x="61" y="195"/>
                    <a:pt x="64" y="194"/>
                    <a:pt x="67" y="193"/>
                  </a:cubicBezTo>
                  <a:cubicBezTo>
                    <a:pt x="67" y="194"/>
                    <a:pt x="68" y="194"/>
                    <a:pt x="68" y="195"/>
                  </a:cubicBezTo>
                  <a:cubicBezTo>
                    <a:pt x="69" y="195"/>
                    <a:pt x="69" y="196"/>
                    <a:pt x="70" y="196"/>
                  </a:cubicBezTo>
                  <a:cubicBezTo>
                    <a:pt x="71" y="197"/>
                    <a:pt x="72" y="198"/>
                    <a:pt x="73" y="199"/>
                  </a:cubicBezTo>
                  <a:cubicBezTo>
                    <a:pt x="71" y="202"/>
                    <a:pt x="67" y="202"/>
                    <a:pt x="67" y="207"/>
                  </a:cubicBezTo>
                  <a:cubicBezTo>
                    <a:pt x="67" y="208"/>
                    <a:pt x="68" y="208"/>
                    <a:pt x="68" y="209"/>
                  </a:cubicBezTo>
                  <a:cubicBezTo>
                    <a:pt x="70" y="209"/>
                    <a:pt x="71" y="210"/>
                    <a:pt x="71" y="211"/>
                  </a:cubicBezTo>
                  <a:cubicBezTo>
                    <a:pt x="72" y="212"/>
                    <a:pt x="72" y="213"/>
                    <a:pt x="73" y="214"/>
                  </a:cubicBezTo>
                  <a:cubicBezTo>
                    <a:pt x="73" y="214"/>
                    <a:pt x="74" y="216"/>
                    <a:pt x="74" y="216"/>
                  </a:cubicBezTo>
                  <a:cubicBezTo>
                    <a:pt x="74" y="216"/>
                    <a:pt x="74" y="217"/>
                    <a:pt x="74" y="217"/>
                  </a:cubicBezTo>
                  <a:cubicBezTo>
                    <a:pt x="81" y="220"/>
                    <a:pt x="81" y="220"/>
                    <a:pt x="81" y="220"/>
                  </a:cubicBezTo>
                  <a:cubicBezTo>
                    <a:pt x="81" y="219"/>
                    <a:pt x="82" y="218"/>
                    <a:pt x="83" y="218"/>
                  </a:cubicBezTo>
                  <a:cubicBezTo>
                    <a:pt x="84" y="217"/>
                    <a:pt x="85" y="216"/>
                    <a:pt x="87" y="216"/>
                  </a:cubicBezTo>
                  <a:cubicBezTo>
                    <a:pt x="86" y="213"/>
                    <a:pt x="88" y="213"/>
                    <a:pt x="89" y="211"/>
                  </a:cubicBezTo>
                  <a:cubicBezTo>
                    <a:pt x="88" y="211"/>
                    <a:pt x="88" y="209"/>
                    <a:pt x="87" y="209"/>
                  </a:cubicBezTo>
                  <a:cubicBezTo>
                    <a:pt x="87" y="208"/>
                    <a:pt x="87" y="208"/>
                    <a:pt x="87" y="207"/>
                  </a:cubicBezTo>
                  <a:cubicBezTo>
                    <a:pt x="86" y="207"/>
                    <a:pt x="85" y="206"/>
                    <a:pt x="85" y="206"/>
                  </a:cubicBezTo>
                  <a:cubicBezTo>
                    <a:pt x="84" y="206"/>
                    <a:pt x="84" y="206"/>
                    <a:pt x="84" y="204"/>
                  </a:cubicBezTo>
                  <a:cubicBezTo>
                    <a:pt x="88" y="204"/>
                    <a:pt x="90" y="206"/>
                    <a:pt x="92" y="208"/>
                  </a:cubicBezTo>
                  <a:cubicBezTo>
                    <a:pt x="93" y="208"/>
                    <a:pt x="93" y="208"/>
                    <a:pt x="93" y="209"/>
                  </a:cubicBezTo>
                  <a:cubicBezTo>
                    <a:pt x="93" y="209"/>
                    <a:pt x="94" y="209"/>
                    <a:pt x="94" y="209"/>
                  </a:cubicBezTo>
                  <a:cubicBezTo>
                    <a:pt x="94" y="210"/>
                    <a:pt x="94" y="210"/>
                    <a:pt x="94" y="211"/>
                  </a:cubicBezTo>
                  <a:cubicBezTo>
                    <a:pt x="95" y="211"/>
                    <a:pt x="95" y="211"/>
                    <a:pt x="95" y="211"/>
                  </a:cubicBezTo>
                  <a:cubicBezTo>
                    <a:pt x="96" y="211"/>
                    <a:pt x="96" y="211"/>
                    <a:pt x="96" y="211"/>
                  </a:cubicBezTo>
                  <a:cubicBezTo>
                    <a:pt x="98" y="210"/>
                    <a:pt x="101" y="210"/>
                    <a:pt x="104" y="210"/>
                  </a:cubicBezTo>
                  <a:cubicBezTo>
                    <a:pt x="104" y="209"/>
                    <a:pt x="105" y="209"/>
                    <a:pt x="105" y="209"/>
                  </a:cubicBezTo>
                  <a:cubicBezTo>
                    <a:pt x="107" y="209"/>
                    <a:pt x="107" y="208"/>
                    <a:pt x="108" y="208"/>
                  </a:cubicBezTo>
                  <a:cubicBezTo>
                    <a:pt x="110" y="209"/>
                    <a:pt x="111" y="211"/>
                    <a:pt x="112" y="213"/>
                  </a:cubicBezTo>
                  <a:cubicBezTo>
                    <a:pt x="111" y="213"/>
                    <a:pt x="111" y="214"/>
                    <a:pt x="111" y="214"/>
                  </a:cubicBezTo>
                  <a:cubicBezTo>
                    <a:pt x="111" y="215"/>
                    <a:pt x="110" y="215"/>
                    <a:pt x="110" y="215"/>
                  </a:cubicBezTo>
                  <a:cubicBezTo>
                    <a:pt x="109" y="215"/>
                    <a:pt x="108" y="216"/>
                    <a:pt x="107" y="217"/>
                  </a:cubicBezTo>
                  <a:cubicBezTo>
                    <a:pt x="109" y="217"/>
                    <a:pt x="109" y="219"/>
                    <a:pt x="111" y="220"/>
                  </a:cubicBezTo>
                  <a:cubicBezTo>
                    <a:pt x="112" y="221"/>
                    <a:pt x="112" y="222"/>
                    <a:pt x="114" y="222"/>
                  </a:cubicBezTo>
                  <a:cubicBezTo>
                    <a:pt x="115" y="222"/>
                    <a:pt x="115" y="222"/>
                    <a:pt x="117" y="222"/>
                  </a:cubicBezTo>
                  <a:cubicBezTo>
                    <a:pt x="117" y="221"/>
                    <a:pt x="117" y="221"/>
                    <a:pt x="117" y="221"/>
                  </a:cubicBezTo>
                  <a:cubicBezTo>
                    <a:pt x="118" y="221"/>
                    <a:pt x="118" y="221"/>
                    <a:pt x="118" y="220"/>
                  </a:cubicBezTo>
                  <a:cubicBezTo>
                    <a:pt x="121" y="220"/>
                    <a:pt x="122" y="222"/>
                    <a:pt x="124" y="222"/>
                  </a:cubicBezTo>
                  <a:cubicBezTo>
                    <a:pt x="129" y="222"/>
                    <a:pt x="129" y="222"/>
                    <a:pt x="129" y="222"/>
                  </a:cubicBezTo>
                  <a:cubicBezTo>
                    <a:pt x="130" y="223"/>
                    <a:pt x="132" y="224"/>
                    <a:pt x="134" y="225"/>
                  </a:cubicBezTo>
                  <a:cubicBezTo>
                    <a:pt x="134" y="225"/>
                    <a:pt x="135" y="225"/>
                    <a:pt x="135" y="225"/>
                  </a:cubicBezTo>
                  <a:cubicBezTo>
                    <a:pt x="135" y="225"/>
                    <a:pt x="135" y="225"/>
                    <a:pt x="135" y="226"/>
                  </a:cubicBezTo>
                  <a:cubicBezTo>
                    <a:pt x="135" y="228"/>
                    <a:pt x="135" y="229"/>
                    <a:pt x="135" y="230"/>
                  </a:cubicBezTo>
                  <a:cubicBezTo>
                    <a:pt x="135" y="230"/>
                    <a:pt x="135" y="231"/>
                    <a:pt x="135" y="232"/>
                  </a:cubicBezTo>
                  <a:cubicBezTo>
                    <a:pt x="135" y="232"/>
                    <a:pt x="135" y="233"/>
                    <a:pt x="136" y="233"/>
                  </a:cubicBezTo>
                  <a:cubicBezTo>
                    <a:pt x="136" y="233"/>
                    <a:pt x="137" y="233"/>
                    <a:pt x="137" y="234"/>
                  </a:cubicBezTo>
                  <a:cubicBezTo>
                    <a:pt x="137" y="234"/>
                    <a:pt x="138" y="234"/>
                    <a:pt x="138" y="234"/>
                  </a:cubicBezTo>
                  <a:cubicBezTo>
                    <a:pt x="139" y="234"/>
                    <a:pt x="139" y="234"/>
                    <a:pt x="139" y="235"/>
                  </a:cubicBezTo>
                  <a:cubicBezTo>
                    <a:pt x="140" y="236"/>
                    <a:pt x="141" y="237"/>
                    <a:pt x="142" y="238"/>
                  </a:cubicBezTo>
                  <a:cubicBezTo>
                    <a:pt x="142" y="239"/>
                    <a:pt x="142" y="239"/>
                    <a:pt x="142" y="240"/>
                  </a:cubicBezTo>
                  <a:cubicBezTo>
                    <a:pt x="143" y="240"/>
                    <a:pt x="144" y="241"/>
                    <a:pt x="144" y="243"/>
                  </a:cubicBezTo>
                  <a:cubicBezTo>
                    <a:pt x="144" y="243"/>
                    <a:pt x="144" y="243"/>
                    <a:pt x="144" y="244"/>
                  </a:cubicBezTo>
                  <a:cubicBezTo>
                    <a:pt x="145" y="246"/>
                    <a:pt x="146" y="248"/>
                    <a:pt x="146" y="250"/>
                  </a:cubicBezTo>
                  <a:cubicBezTo>
                    <a:pt x="149" y="251"/>
                    <a:pt x="150" y="251"/>
                    <a:pt x="153" y="250"/>
                  </a:cubicBezTo>
                  <a:cubicBezTo>
                    <a:pt x="154" y="249"/>
                    <a:pt x="154" y="247"/>
                    <a:pt x="155" y="245"/>
                  </a:cubicBezTo>
                  <a:cubicBezTo>
                    <a:pt x="156" y="245"/>
                    <a:pt x="155" y="244"/>
                    <a:pt x="156" y="244"/>
                  </a:cubicBezTo>
                  <a:cubicBezTo>
                    <a:pt x="156" y="244"/>
                    <a:pt x="157" y="244"/>
                    <a:pt x="157" y="243"/>
                  </a:cubicBezTo>
                  <a:cubicBezTo>
                    <a:pt x="157" y="243"/>
                    <a:pt x="158" y="243"/>
                    <a:pt x="158" y="243"/>
                  </a:cubicBezTo>
                  <a:cubicBezTo>
                    <a:pt x="158" y="243"/>
                    <a:pt x="157" y="242"/>
                    <a:pt x="158" y="242"/>
                  </a:cubicBezTo>
                  <a:cubicBezTo>
                    <a:pt x="158" y="242"/>
                    <a:pt x="159" y="242"/>
                    <a:pt x="159" y="241"/>
                  </a:cubicBezTo>
                  <a:cubicBezTo>
                    <a:pt x="160" y="241"/>
                    <a:pt x="160" y="240"/>
                    <a:pt x="162" y="241"/>
                  </a:cubicBezTo>
                  <a:cubicBezTo>
                    <a:pt x="162" y="240"/>
                    <a:pt x="162" y="239"/>
                    <a:pt x="163" y="239"/>
                  </a:cubicBezTo>
                  <a:cubicBezTo>
                    <a:pt x="163" y="238"/>
                    <a:pt x="163" y="238"/>
                    <a:pt x="163" y="238"/>
                  </a:cubicBezTo>
                  <a:cubicBezTo>
                    <a:pt x="164" y="238"/>
                    <a:pt x="164" y="238"/>
                    <a:pt x="165" y="239"/>
                  </a:cubicBezTo>
                  <a:cubicBezTo>
                    <a:pt x="165" y="240"/>
                    <a:pt x="165" y="242"/>
                    <a:pt x="167" y="242"/>
                  </a:cubicBezTo>
                  <a:cubicBezTo>
                    <a:pt x="166" y="244"/>
                    <a:pt x="168" y="244"/>
                    <a:pt x="168" y="245"/>
                  </a:cubicBezTo>
                  <a:cubicBezTo>
                    <a:pt x="172" y="245"/>
                    <a:pt x="173" y="247"/>
                    <a:pt x="174" y="250"/>
                  </a:cubicBezTo>
                  <a:cubicBezTo>
                    <a:pt x="175" y="252"/>
                    <a:pt x="173" y="252"/>
                    <a:pt x="174" y="254"/>
                  </a:cubicBezTo>
                  <a:cubicBezTo>
                    <a:pt x="177" y="253"/>
                    <a:pt x="177" y="254"/>
                    <a:pt x="181" y="254"/>
                  </a:cubicBezTo>
                  <a:cubicBezTo>
                    <a:pt x="181" y="252"/>
                    <a:pt x="182" y="251"/>
                    <a:pt x="182" y="248"/>
                  </a:cubicBezTo>
                  <a:cubicBezTo>
                    <a:pt x="183" y="248"/>
                    <a:pt x="184" y="248"/>
                    <a:pt x="184" y="247"/>
                  </a:cubicBezTo>
                  <a:cubicBezTo>
                    <a:pt x="185" y="247"/>
                    <a:pt x="186" y="247"/>
                    <a:pt x="187" y="246"/>
                  </a:cubicBezTo>
                  <a:cubicBezTo>
                    <a:pt x="189" y="246"/>
                    <a:pt x="190" y="245"/>
                    <a:pt x="192" y="244"/>
                  </a:cubicBezTo>
                  <a:cubicBezTo>
                    <a:pt x="195" y="245"/>
                    <a:pt x="195" y="242"/>
                    <a:pt x="199" y="243"/>
                  </a:cubicBezTo>
                  <a:cubicBezTo>
                    <a:pt x="200" y="243"/>
                    <a:pt x="202" y="244"/>
                    <a:pt x="202" y="245"/>
                  </a:cubicBezTo>
                  <a:cubicBezTo>
                    <a:pt x="203" y="246"/>
                    <a:pt x="205" y="245"/>
                    <a:pt x="207" y="245"/>
                  </a:cubicBezTo>
                  <a:cubicBezTo>
                    <a:pt x="207" y="245"/>
                    <a:pt x="207" y="245"/>
                    <a:pt x="208" y="245"/>
                  </a:cubicBezTo>
                  <a:cubicBezTo>
                    <a:pt x="208" y="244"/>
                    <a:pt x="208" y="243"/>
                    <a:pt x="208" y="243"/>
                  </a:cubicBezTo>
                  <a:cubicBezTo>
                    <a:pt x="208" y="242"/>
                    <a:pt x="209" y="241"/>
                    <a:pt x="210" y="241"/>
                  </a:cubicBezTo>
                  <a:cubicBezTo>
                    <a:pt x="211" y="241"/>
                    <a:pt x="212" y="241"/>
                    <a:pt x="213" y="241"/>
                  </a:cubicBezTo>
                  <a:cubicBezTo>
                    <a:pt x="213" y="241"/>
                    <a:pt x="214" y="241"/>
                    <a:pt x="214" y="241"/>
                  </a:cubicBezTo>
                  <a:cubicBezTo>
                    <a:pt x="214" y="240"/>
                    <a:pt x="214" y="239"/>
                    <a:pt x="214" y="239"/>
                  </a:cubicBezTo>
                  <a:cubicBezTo>
                    <a:pt x="214" y="239"/>
                    <a:pt x="215" y="239"/>
                    <a:pt x="215" y="239"/>
                  </a:cubicBezTo>
                  <a:cubicBezTo>
                    <a:pt x="216" y="239"/>
                    <a:pt x="215" y="238"/>
                    <a:pt x="216" y="238"/>
                  </a:cubicBezTo>
                  <a:cubicBezTo>
                    <a:pt x="218" y="239"/>
                    <a:pt x="218" y="237"/>
                    <a:pt x="220" y="238"/>
                  </a:cubicBezTo>
                  <a:cubicBezTo>
                    <a:pt x="221" y="239"/>
                    <a:pt x="225" y="237"/>
                    <a:pt x="228" y="238"/>
                  </a:cubicBezTo>
                  <a:cubicBezTo>
                    <a:pt x="229" y="239"/>
                    <a:pt x="230" y="238"/>
                    <a:pt x="231" y="238"/>
                  </a:cubicBezTo>
                  <a:cubicBezTo>
                    <a:pt x="232" y="239"/>
                    <a:pt x="232" y="239"/>
                    <a:pt x="233" y="239"/>
                  </a:cubicBezTo>
                  <a:cubicBezTo>
                    <a:pt x="234" y="239"/>
                    <a:pt x="234" y="239"/>
                    <a:pt x="235" y="239"/>
                  </a:cubicBezTo>
                  <a:cubicBezTo>
                    <a:pt x="235" y="239"/>
                    <a:pt x="235" y="239"/>
                    <a:pt x="235" y="240"/>
                  </a:cubicBezTo>
                  <a:cubicBezTo>
                    <a:pt x="235" y="240"/>
                    <a:pt x="235" y="240"/>
                    <a:pt x="235" y="240"/>
                  </a:cubicBezTo>
                  <a:cubicBezTo>
                    <a:pt x="235" y="240"/>
                    <a:pt x="235" y="240"/>
                    <a:pt x="235" y="240"/>
                  </a:cubicBezTo>
                  <a:cubicBezTo>
                    <a:pt x="235" y="240"/>
                    <a:pt x="235" y="240"/>
                    <a:pt x="235" y="240"/>
                  </a:cubicBezTo>
                  <a:cubicBezTo>
                    <a:pt x="235" y="240"/>
                    <a:pt x="235" y="240"/>
                    <a:pt x="235" y="240"/>
                  </a:cubicBezTo>
                  <a:cubicBezTo>
                    <a:pt x="235" y="240"/>
                    <a:pt x="236" y="240"/>
                    <a:pt x="236" y="240"/>
                  </a:cubicBezTo>
                  <a:cubicBezTo>
                    <a:pt x="236" y="240"/>
                    <a:pt x="236" y="240"/>
                    <a:pt x="236" y="240"/>
                  </a:cubicBezTo>
                  <a:cubicBezTo>
                    <a:pt x="236" y="240"/>
                    <a:pt x="236" y="240"/>
                    <a:pt x="236" y="240"/>
                  </a:cubicBezTo>
                  <a:cubicBezTo>
                    <a:pt x="237" y="240"/>
                    <a:pt x="239" y="240"/>
                    <a:pt x="239" y="242"/>
                  </a:cubicBezTo>
                  <a:cubicBezTo>
                    <a:pt x="239" y="242"/>
                    <a:pt x="239" y="242"/>
                    <a:pt x="240" y="242"/>
                  </a:cubicBezTo>
                  <a:cubicBezTo>
                    <a:pt x="240" y="242"/>
                    <a:pt x="240" y="242"/>
                    <a:pt x="240" y="243"/>
                  </a:cubicBezTo>
                  <a:cubicBezTo>
                    <a:pt x="240" y="243"/>
                    <a:pt x="240" y="243"/>
                    <a:pt x="240" y="243"/>
                  </a:cubicBezTo>
                  <a:cubicBezTo>
                    <a:pt x="241" y="243"/>
                    <a:pt x="241" y="243"/>
                    <a:pt x="242" y="244"/>
                  </a:cubicBezTo>
                  <a:cubicBezTo>
                    <a:pt x="242" y="244"/>
                    <a:pt x="242" y="244"/>
                    <a:pt x="242" y="244"/>
                  </a:cubicBezTo>
                  <a:cubicBezTo>
                    <a:pt x="243" y="245"/>
                    <a:pt x="243" y="246"/>
                    <a:pt x="244" y="246"/>
                  </a:cubicBezTo>
                  <a:cubicBezTo>
                    <a:pt x="244" y="246"/>
                    <a:pt x="244" y="246"/>
                    <a:pt x="244" y="246"/>
                  </a:cubicBezTo>
                  <a:cubicBezTo>
                    <a:pt x="245" y="246"/>
                    <a:pt x="245" y="246"/>
                    <a:pt x="246" y="246"/>
                  </a:cubicBezTo>
                  <a:cubicBezTo>
                    <a:pt x="246" y="246"/>
                    <a:pt x="246" y="246"/>
                    <a:pt x="246" y="246"/>
                  </a:cubicBezTo>
                  <a:cubicBezTo>
                    <a:pt x="246" y="246"/>
                    <a:pt x="246" y="246"/>
                    <a:pt x="246" y="246"/>
                  </a:cubicBezTo>
                  <a:cubicBezTo>
                    <a:pt x="246" y="246"/>
                    <a:pt x="246" y="246"/>
                    <a:pt x="247" y="246"/>
                  </a:cubicBezTo>
                  <a:cubicBezTo>
                    <a:pt x="247" y="246"/>
                    <a:pt x="247" y="247"/>
                    <a:pt x="247" y="247"/>
                  </a:cubicBezTo>
                  <a:cubicBezTo>
                    <a:pt x="248" y="247"/>
                    <a:pt x="249" y="247"/>
                    <a:pt x="250" y="248"/>
                  </a:cubicBezTo>
                  <a:cubicBezTo>
                    <a:pt x="250" y="248"/>
                    <a:pt x="250" y="248"/>
                    <a:pt x="250" y="248"/>
                  </a:cubicBezTo>
                  <a:cubicBezTo>
                    <a:pt x="253" y="248"/>
                    <a:pt x="253" y="248"/>
                    <a:pt x="253" y="248"/>
                  </a:cubicBezTo>
                  <a:cubicBezTo>
                    <a:pt x="254" y="248"/>
                    <a:pt x="254" y="249"/>
                    <a:pt x="255" y="250"/>
                  </a:cubicBezTo>
                  <a:cubicBezTo>
                    <a:pt x="257" y="249"/>
                    <a:pt x="257" y="251"/>
                    <a:pt x="259" y="250"/>
                  </a:cubicBezTo>
                  <a:cubicBezTo>
                    <a:pt x="259" y="251"/>
                    <a:pt x="259" y="251"/>
                    <a:pt x="259" y="251"/>
                  </a:cubicBezTo>
                  <a:cubicBezTo>
                    <a:pt x="259" y="251"/>
                    <a:pt x="259" y="251"/>
                    <a:pt x="259" y="251"/>
                  </a:cubicBezTo>
                  <a:cubicBezTo>
                    <a:pt x="262" y="251"/>
                    <a:pt x="262" y="252"/>
                    <a:pt x="265" y="252"/>
                  </a:cubicBezTo>
                  <a:cubicBezTo>
                    <a:pt x="265" y="251"/>
                    <a:pt x="265" y="251"/>
                    <a:pt x="265" y="251"/>
                  </a:cubicBezTo>
                  <a:cubicBezTo>
                    <a:pt x="264" y="250"/>
                    <a:pt x="262" y="250"/>
                    <a:pt x="261" y="248"/>
                  </a:cubicBezTo>
                  <a:cubicBezTo>
                    <a:pt x="261" y="247"/>
                    <a:pt x="261" y="247"/>
                    <a:pt x="261" y="246"/>
                  </a:cubicBezTo>
                  <a:cubicBezTo>
                    <a:pt x="261" y="246"/>
                    <a:pt x="260" y="246"/>
                    <a:pt x="260" y="245"/>
                  </a:cubicBezTo>
                  <a:cubicBezTo>
                    <a:pt x="260" y="245"/>
                    <a:pt x="260" y="244"/>
                    <a:pt x="260" y="243"/>
                  </a:cubicBezTo>
                  <a:cubicBezTo>
                    <a:pt x="260" y="242"/>
                    <a:pt x="259" y="242"/>
                    <a:pt x="259" y="242"/>
                  </a:cubicBezTo>
                  <a:cubicBezTo>
                    <a:pt x="259" y="240"/>
                    <a:pt x="259" y="240"/>
                    <a:pt x="259" y="238"/>
                  </a:cubicBezTo>
                  <a:cubicBezTo>
                    <a:pt x="259" y="234"/>
                    <a:pt x="259" y="234"/>
                    <a:pt x="259" y="234"/>
                  </a:cubicBezTo>
                  <a:cubicBezTo>
                    <a:pt x="257" y="233"/>
                    <a:pt x="257" y="230"/>
                    <a:pt x="257" y="227"/>
                  </a:cubicBezTo>
                  <a:cubicBezTo>
                    <a:pt x="258" y="224"/>
                    <a:pt x="260" y="223"/>
                    <a:pt x="260" y="220"/>
                  </a:cubicBezTo>
                  <a:cubicBezTo>
                    <a:pt x="261" y="220"/>
                    <a:pt x="261" y="220"/>
                    <a:pt x="261" y="219"/>
                  </a:cubicBezTo>
                  <a:cubicBezTo>
                    <a:pt x="263" y="219"/>
                    <a:pt x="262" y="215"/>
                    <a:pt x="264" y="215"/>
                  </a:cubicBezTo>
                  <a:cubicBezTo>
                    <a:pt x="265" y="213"/>
                    <a:pt x="266" y="213"/>
                    <a:pt x="266" y="211"/>
                  </a:cubicBezTo>
                  <a:cubicBezTo>
                    <a:pt x="266" y="210"/>
                    <a:pt x="268" y="210"/>
                    <a:pt x="267" y="208"/>
                  </a:cubicBezTo>
                  <a:cubicBezTo>
                    <a:pt x="268" y="208"/>
                    <a:pt x="268" y="206"/>
                    <a:pt x="269" y="205"/>
                  </a:cubicBezTo>
                  <a:cubicBezTo>
                    <a:pt x="269" y="204"/>
                    <a:pt x="271" y="203"/>
                    <a:pt x="270" y="202"/>
                  </a:cubicBezTo>
                  <a:cubicBezTo>
                    <a:pt x="272" y="201"/>
                    <a:pt x="272" y="200"/>
                    <a:pt x="273" y="199"/>
                  </a:cubicBezTo>
                  <a:cubicBezTo>
                    <a:pt x="274" y="200"/>
                    <a:pt x="273" y="197"/>
                    <a:pt x="275" y="197"/>
                  </a:cubicBezTo>
                  <a:cubicBezTo>
                    <a:pt x="275" y="196"/>
                    <a:pt x="276" y="196"/>
                    <a:pt x="276" y="195"/>
                  </a:cubicBezTo>
                  <a:cubicBezTo>
                    <a:pt x="277" y="193"/>
                    <a:pt x="278" y="193"/>
                    <a:pt x="278" y="191"/>
                  </a:cubicBezTo>
                  <a:cubicBezTo>
                    <a:pt x="278" y="190"/>
                    <a:pt x="279" y="189"/>
                    <a:pt x="279" y="188"/>
                  </a:cubicBezTo>
                  <a:cubicBezTo>
                    <a:pt x="279" y="188"/>
                    <a:pt x="280" y="188"/>
                    <a:pt x="280" y="188"/>
                  </a:cubicBezTo>
                  <a:cubicBezTo>
                    <a:pt x="280" y="187"/>
                    <a:pt x="280" y="186"/>
                    <a:pt x="280" y="186"/>
                  </a:cubicBezTo>
                  <a:cubicBezTo>
                    <a:pt x="280" y="186"/>
                    <a:pt x="280" y="186"/>
                    <a:pt x="280" y="186"/>
                  </a:cubicBezTo>
                  <a:cubicBezTo>
                    <a:pt x="280" y="186"/>
                    <a:pt x="280" y="186"/>
                    <a:pt x="280" y="186"/>
                  </a:cubicBezTo>
                  <a:cubicBezTo>
                    <a:pt x="280" y="186"/>
                    <a:pt x="280" y="185"/>
                    <a:pt x="280" y="185"/>
                  </a:cubicBezTo>
                  <a:cubicBezTo>
                    <a:pt x="281" y="185"/>
                    <a:pt x="281" y="184"/>
                    <a:pt x="281" y="184"/>
                  </a:cubicBezTo>
                  <a:cubicBezTo>
                    <a:pt x="281" y="184"/>
                    <a:pt x="281" y="184"/>
                    <a:pt x="281" y="184"/>
                  </a:cubicBezTo>
                  <a:cubicBezTo>
                    <a:pt x="283" y="182"/>
                    <a:pt x="284" y="183"/>
                    <a:pt x="285" y="182"/>
                  </a:cubicBezTo>
                  <a:cubicBezTo>
                    <a:pt x="285" y="182"/>
                    <a:pt x="285" y="182"/>
                    <a:pt x="285" y="182"/>
                  </a:cubicBezTo>
                  <a:cubicBezTo>
                    <a:pt x="285" y="182"/>
                    <a:pt x="285" y="182"/>
                    <a:pt x="285" y="182"/>
                  </a:cubicBezTo>
                  <a:cubicBezTo>
                    <a:pt x="285" y="182"/>
                    <a:pt x="285" y="182"/>
                    <a:pt x="285" y="182"/>
                  </a:cubicBezTo>
                  <a:cubicBezTo>
                    <a:pt x="285" y="182"/>
                    <a:pt x="285" y="182"/>
                    <a:pt x="285" y="182"/>
                  </a:cubicBezTo>
                  <a:cubicBezTo>
                    <a:pt x="286" y="182"/>
                    <a:pt x="286" y="182"/>
                    <a:pt x="286" y="182"/>
                  </a:cubicBezTo>
                  <a:cubicBezTo>
                    <a:pt x="286" y="182"/>
                    <a:pt x="287" y="182"/>
                    <a:pt x="287" y="182"/>
                  </a:cubicBezTo>
                  <a:cubicBezTo>
                    <a:pt x="287" y="182"/>
                    <a:pt x="287" y="181"/>
                    <a:pt x="287" y="181"/>
                  </a:cubicBezTo>
                  <a:cubicBezTo>
                    <a:pt x="288" y="181"/>
                    <a:pt x="288" y="181"/>
                    <a:pt x="288" y="181"/>
                  </a:cubicBezTo>
                  <a:cubicBezTo>
                    <a:pt x="288" y="181"/>
                    <a:pt x="288" y="181"/>
                    <a:pt x="288" y="181"/>
                  </a:cubicBezTo>
                  <a:cubicBezTo>
                    <a:pt x="289" y="181"/>
                    <a:pt x="289" y="181"/>
                    <a:pt x="289" y="181"/>
                  </a:cubicBezTo>
                  <a:cubicBezTo>
                    <a:pt x="290" y="178"/>
                    <a:pt x="290" y="176"/>
                    <a:pt x="290" y="173"/>
                  </a:cubicBezTo>
                  <a:close/>
                  <a:moveTo>
                    <a:pt x="25" y="164"/>
                  </a:moveTo>
                  <a:cubicBezTo>
                    <a:pt x="25" y="164"/>
                    <a:pt x="24" y="164"/>
                    <a:pt x="24" y="164"/>
                  </a:cubicBezTo>
                  <a:cubicBezTo>
                    <a:pt x="24" y="164"/>
                    <a:pt x="25" y="164"/>
                    <a:pt x="25" y="164"/>
                  </a:cubicBezTo>
                  <a:close/>
                  <a:moveTo>
                    <a:pt x="137" y="25"/>
                  </a:moveTo>
                  <a:cubicBezTo>
                    <a:pt x="137" y="25"/>
                    <a:pt x="137" y="25"/>
                    <a:pt x="137" y="25"/>
                  </a:cubicBezTo>
                  <a:cubicBezTo>
                    <a:pt x="137" y="25"/>
                    <a:pt x="137" y="25"/>
                    <a:pt x="137" y="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51">
              <a:extLst>
                <a:ext uri="{FF2B5EF4-FFF2-40B4-BE49-F238E27FC236}">
                  <a16:creationId xmlns:a16="http://schemas.microsoft.com/office/drawing/2014/main" id="{ED33DE9B-B275-4715-AA8D-E758DAB36411}"/>
                </a:ext>
              </a:extLst>
            </p:cNvPr>
            <p:cNvSpPr>
              <a:spLocks/>
            </p:cNvSpPr>
            <p:nvPr/>
          </p:nvSpPr>
          <p:spPr bwMode="auto">
            <a:xfrm>
              <a:off x="9541167" y="4162728"/>
              <a:ext cx="441325" cy="506413"/>
            </a:xfrm>
            <a:custGeom>
              <a:avLst/>
              <a:gdLst>
                <a:gd name="T0" fmla="*/ 113 w 114"/>
                <a:gd name="T1" fmla="*/ 73 h 131"/>
                <a:gd name="T2" fmla="*/ 112 w 114"/>
                <a:gd name="T3" fmla="*/ 72 h 131"/>
                <a:gd name="T4" fmla="*/ 111 w 114"/>
                <a:gd name="T5" fmla="*/ 71 h 131"/>
                <a:gd name="T6" fmla="*/ 110 w 114"/>
                <a:gd name="T7" fmla="*/ 66 h 131"/>
                <a:gd name="T8" fmla="*/ 100 w 114"/>
                <a:gd name="T9" fmla="*/ 57 h 131"/>
                <a:gd name="T10" fmla="*/ 93 w 114"/>
                <a:gd name="T11" fmla="*/ 51 h 131"/>
                <a:gd name="T12" fmla="*/ 93 w 114"/>
                <a:gd name="T13" fmla="*/ 46 h 131"/>
                <a:gd name="T14" fmla="*/ 84 w 114"/>
                <a:gd name="T15" fmla="*/ 39 h 131"/>
                <a:gd name="T16" fmla="*/ 77 w 114"/>
                <a:gd name="T17" fmla="*/ 29 h 131"/>
                <a:gd name="T18" fmla="*/ 71 w 114"/>
                <a:gd name="T19" fmla="*/ 17 h 131"/>
                <a:gd name="T20" fmla="*/ 65 w 114"/>
                <a:gd name="T21" fmla="*/ 15 h 131"/>
                <a:gd name="T22" fmla="*/ 64 w 114"/>
                <a:gd name="T23" fmla="*/ 13 h 131"/>
                <a:gd name="T24" fmla="*/ 56 w 114"/>
                <a:gd name="T25" fmla="*/ 11 h 131"/>
                <a:gd name="T26" fmla="*/ 51 w 114"/>
                <a:gd name="T27" fmla="*/ 11 h 131"/>
                <a:gd name="T28" fmla="*/ 38 w 114"/>
                <a:gd name="T29" fmla="*/ 6 h 131"/>
                <a:gd name="T30" fmla="*/ 30 w 114"/>
                <a:gd name="T31" fmla="*/ 2 h 131"/>
                <a:gd name="T32" fmla="*/ 20 w 114"/>
                <a:gd name="T33" fmla="*/ 4 h 131"/>
                <a:gd name="T34" fmla="*/ 11 w 114"/>
                <a:gd name="T35" fmla="*/ 7 h 131"/>
                <a:gd name="T36" fmla="*/ 2 w 114"/>
                <a:gd name="T37" fmla="*/ 11 h 131"/>
                <a:gd name="T38" fmla="*/ 1 w 114"/>
                <a:gd name="T39" fmla="*/ 14 h 131"/>
                <a:gd name="T40" fmla="*/ 2 w 114"/>
                <a:gd name="T41" fmla="*/ 15 h 131"/>
                <a:gd name="T42" fmla="*/ 3 w 114"/>
                <a:gd name="T43" fmla="*/ 15 h 131"/>
                <a:gd name="T44" fmla="*/ 7 w 114"/>
                <a:gd name="T45" fmla="*/ 18 h 131"/>
                <a:gd name="T46" fmla="*/ 10 w 114"/>
                <a:gd name="T47" fmla="*/ 20 h 131"/>
                <a:gd name="T48" fmla="*/ 11 w 114"/>
                <a:gd name="T49" fmla="*/ 21 h 131"/>
                <a:gd name="T50" fmla="*/ 20 w 114"/>
                <a:gd name="T51" fmla="*/ 34 h 131"/>
                <a:gd name="T52" fmla="*/ 31 w 114"/>
                <a:gd name="T53" fmla="*/ 46 h 131"/>
                <a:gd name="T54" fmla="*/ 32 w 114"/>
                <a:gd name="T55" fmla="*/ 47 h 131"/>
                <a:gd name="T56" fmla="*/ 34 w 114"/>
                <a:gd name="T57" fmla="*/ 50 h 131"/>
                <a:gd name="T58" fmla="*/ 38 w 114"/>
                <a:gd name="T59" fmla="*/ 54 h 131"/>
                <a:gd name="T60" fmla="*/ 39 w 114"/>
                <a:gd name="T61" fmla="*/ 54 h 131"/>
                <a:gd name="T62" fmla="*/ 40 w 114"/>
                <a:gd name="T63" fmla="*/ 55 h 131"/>
                <a:gd name="T64" fmla="*/ 41 w 114"/>
                <a:gd name="T65" fmla="*/ 56 h 131"/>
                <a:gd name="T66" fmla="*/ 42 w 114"/>
                <a:gd name="T67" fmla="*/ 57 h 131"/>
                <a:gd name="T68" fmla="*/ 42 w 114"/>
                <a:gd name="T69" fmla="*/ 58 h 131"/>
                <a:gd name="T70" fmla="*/ 52 w 114"/>
                <a:gd name="T71" fmla="*/ 65 h 131"/>
                <a:gd name="T72" fmla="*/ 55 w 114"/>
                <a:gd name="T73" fmla="*/ 71 h 131"/>
                <a:gd name="T74" fmla="*/ 58 w 114"/>
                <a:gd name="T75" fmla="*/ 74 h 131"/>
                <a:gd name="T76" fmla="*/ 60 w 114"/>
                <a:gd name="T77" fmla="*/ 78 h 131"/>
                <a:gd name="T78" fmla="*/ 60 w 114"/>
                <a:gd name="T79" fmla="*/ 79 h 131"/>
                <a:gd name="T80" fmla="*/ 60 w 114"/>
                <a:gd name="T81" fmla="*/ 80 h 131"/>
                <a:gd name="T82" fmla="*/ 61 w 114"/>
                <a:gd name="T83" fmla="*/ 81 h 131"/>
                <a:gd name="T84" fmla="*/ 60 w 114"/>
                <a:gd name="T85" fmla="*/ 82 h 131"/>
                <a:gd name="T86" fmla="*/ 61 w 114"/>
                <a:gd name="T87" fmla="*/ 85 h 131"/>
                <a:gd name="T88" fmla="*/ 58 w 114"/>
                <a:gd name="T89" fmla="*/ 105 h 131"/>
                <a:gd name="T90" fmla="*/ 61 w 114"/>
                <a:gd name="T91" fmla="*/ 117 h 131"/>
                <a:gd name="T92" fmla="*/ 62 w 114"/>
                <a:gd name="T93" fmla="*/ 124 h 131"/>
                <a:gd name="T94" fmla="*/ 66 w 114"/>
                <a:gd name="T95" fmla="*/ 130 h 131"/>
                <a:gd name="T96" fmla="*/ 71 w 114"/>
                <a:gd name="T97" fmla="*/ 130 h 131"/>
                <a:gd name="T98" fmla="*/ 77 w 114"/>
                <a:gd name="T99" fmla="*/ 127 h 131"/>
                <a:gd name="T100" fmla="*/ 81 w 114"/>
                <a:gd name="T101" fmla="*/ 114 h 131"/>
                <a:gd name="T102" fmla="*/ 84 w 114"/>
                <a:gd name="T103" fmla="*/ 112 h 131"/>
                <a:gd name="T104" fmla="*/ 90 w 114"/>
                <a:gd name="T105" fmla="*/ 100 h 131"/>
                <a:gd name="T106" fmla="*/ 89 w 114"/>
                <a:gd name="T107" fmla="*/ 95 h 131"/>
                <a:gd name="T108" fmla="*/ 81 w 114"/>
                <a:gd name="T109" fmla="*/ 82 h 131"/>
                <a:gd name="T110" fmla="*/ 91 w 114"/>
                <a:gd name="T111" fmla="*/ 74 h 131"/>
                <a:gd name="T112" fmla="*/ 96 w 114"/>
                <a:gd name="T113" fmla="*/ 77 h 131"/>
                <a:gd name="T114" fmla="*/ 105 w 114"/>
                <a:gd name="T115" fmla="*/ 76 h 131"/>
                <a:gd name="T116" fmla="*/ 113 w 114"/>
                <a:gd name="T117" fmla="*/ 76 h 131"/>
                <a:gd name="T118" fmla="*/ 113 w 114"/>
                <a:gd name="T119" fmla="*/ 76 h 131"/>
                <a:gd name="T120" fmla="*/ 114 w 114"/>
                <a:gd name="T121"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131">
                  <a:moveTo>
                    <a:pt x="114" y="74"/>
                  </a:moveTo>
                  <a:cubicBezTo>
                    <a:pt x="114" y="74"/>
                    <a:pt x="114" y="74"/>
                    <a:pt x="114" y="74"/>
                  </a:cubicBezTo>
                  <a:cubicBezTo>
                    <a:pt x="114" y="74"/>
                    <a:pt x="114" y="74"/>
                    <a:pt x="114" y="74"/>
                  </a:cubicBezTo>
                  <a:cubicBezTo>
                    <a:pt x="113" y="74"/>
                    <a:pt x="113" y="73"/>
                    <a:pt x="113" y="73"/>
                  </a:cubicBezTo>
                  <a:cubicBezTo>
                    <a:pt x="112" y="73"/>
                    <a:pt x="112" y="73"/>
                    <a:pt x="112" y="73"/>
                  </a:cubicBezTo>
                  <a:cubicBezTo>
                    <a:pt x="112" y="73"/>
                    <a:pt x="112" y="73"/>
                    <a:pt x="112" y="73"/>
                  </a:cubicBezTo>
                  <a:cubicBezTo>
                    <a:pt x="112" y="73"/>
                    <a:pt x="112" y="72"/>
                    <a:pt x="112" y="72"/>
                  </a:cubicBezTo>
                  <a:cubicBezTo>
                    <a:pt x="112" y="72"/>
                    <a:pt x="112" y="72"/>
                    <a:pt x="112" y="72"/>
                  </a:cubicBezTo>
                  <a:cubicBezTo>
                    <a:pt x="112" y="72"/>
                    <a:pt x="112" y="71"/>
                    <a:pt x="112" y="71"/>
                  </a:cubicBezTo>
                  <a:cubicBezTo>
                    <a:pt x="112" y="71"/>
                    <a:pt x="111" y="71"/>
                    <a:pt x="111" y="71"/>
                  </a:cubicBezTo>
                  <a:cubicBezTo>
                    <a:pt x="111" y="71"/>
                    <a:pt x="111" y="71"/>
                    <a:pt x="111" y="71"/>
                  </a:cubicBezTo>
                  <a:cubicBezTo>
                    <a:pt x="111" y="71"/>
                    <a:pt x="111" y="71"/>
                    <a:pt x="111" y="71"/>
                  </a:cubicBezTo>
                  <a:cubicBezTo>
                    <a:pt x="111" y="70"/>
                    <a:pt x="110" y="69"/>
                    <a:pt x="110" y="67"/>
                  </a:cubicBezTo>
                  <a:cubicBezTo>
                    <a:pt x="110" y="67"/>
                    <a:pt x="110" y="67"/>
                    <a:pt x="110" y="67"/>
                  </a:cubicBezTo>
                  <a:cubicBezTo>
                    <a:pt x="110" y="67"/>
                    <a:pt x="110" y="67"/>
                    <a:pt x="110" y="67"/>
                  </a:cubicBezTo>
                  <a:cubicBezTo>
                    <a:pt x="110" y="67"/>
                    <a:pt x="110" y="67"/>
                    <a:pt x="110" y="66"/>
                  </a:cubicBezTo>
                  <a:cubicBezTo>
                    <a:pt x="110" y="65"/>
                    <a:pt x="109" y="64"/>
                    <a:pt x="109" y="62"/>
                  </a:cubicBezTo>
                  <a:cubicBezTo>
                    <a:pt x="109" y="60"/>
                    <a:pt x="106" y="60"/>
                    <a:pt x="107" y="58"/>
                  </a:cubicBezTo>
                  <a:cubicBezTo>
                    <a:pt x="105" y="58"/>
                    <a:pt x="104" y="59"/>
                    <a:pt x="103" y="59"/>
                  </a:cubicBezTo>
                  <a:cubicBezTo>
                    <a:pt x="103" y="57"/>
                    <a:pt x="99" y="59"/>
                    <a:pt x="100" y="57"/>
                  </a:cubicBezTo>
                  <a:cubicBezTo>
                    <a:pt x="99" y="57"/>
                    <a:pt x="98" y="58"/>
                    <a:pt x="97" y="58"/>
                  </a:cubicBezTo>
                  <a:cubicBezTo>
                    <a:pt x="97" y="57"/>
                    <a:pt x="96" y="57"/>
                    <a:pt x="95" y="57"/>
                  </a:cubicBezTo>
                  <a:cubicBezTo>
                    <a:pt x="95" y="52"/>
                    <a:pt x="95" y="52"/>
                    <a:pt x="95" y="52"/>
                  </a:cubicBezTo>
                  <a:cubicBezTo>
                    <a:pt x="95" y="51"/>
                    <a:pt x="94" y="51"/>
                    <a:pt x="93" y="51"/>
                  </a:cubicBezTo>
                  <a:cubicBezTo>
                    <a:pt x="93" y="51"/>
                    <a:pt x="93" y="50"/>
                    <a:pt x="92" y="50"/>
                  </a:cubicBezTo>
                  <a:cubicBezTo>
                    <a:pt x="92" y="50"/>
                    <a:pt x="92" y="50"/>
                    <a:pt x="91" y="50"/>
                  </a:cubicBezTo>
                  <a:cubicBezTo>
                    <a:pt x="91" y="48"/>
                    <a:pt x="91" y="48"/>
                    <a:pt x="91" y="48"/>
                  </a:cubicBezTo>
                  <a:cubicBezTo>
                    <a:pt x="92" y="47"/>
                    <a:pt x="92" y="46"/>
                    <a:pt x="93" y="46"/>
                  </a:cubicBezTo>
                  <a:cubicBezTo>
                    <a:pt x="92" y="44"/>
                    <a:pt x="92" y="42"/>
                    <a:pt x="91" y="40"/>
                  </a:cubicBezTo>
                  <a:cubicBezTo>
                    <a:pt x="89" y="40"/>
                    <a:pt x="91" y="43"/>
                    <a:pt x="88" y="43"/>
                  </a:cubicBezTo>
                  <a:cubicBezTo>
                    <a:pt x="87" y="42"/>
                    <a:pt x="87" y="40"/>
                    <a:pt x="86" y="40"/>
                  </a:cubicBezTo>
                  <a:cubicBezTo>
                    <a:pt x="85" y="40"/>
                    <a:pt x="85" y="39"/>
                    <a:pt x="84" y="39"/>
                  </a:cubicBezTo>
                  <a:cubicBezTo>
                    <a:pt x="84" y="38"/>
                    <a:pt x="84" y="38"/>
                    <a:pt x="84" y="37"/>
                  </a:cubicBezTo>
                  <a:cubicBezTo>
                    <a:pt x="79" y="37"/>
                    <a:pt x="79" y="37"/>
                    <a:pt x="79" y="37"/>
                  </a:cubicBezTo>
                  <a:cubicBezTo>
                    <a:pt x="78" y="35"/>
                    <a:pt x="77" y="34"/>
                    <a:pt x="76" y="32"/>
                  </a:cubicBezTo>
                  <a:cubicBezTo>
                    <a:pt x="76" y="31"/>
                    <a:pt x="77" y="30"/>
                    <a:pt x="77" y="29"/>
                  </a:cubicBezTo>
                  <a:cubicBezTo>
                    <a:pt x="77" y="22"/>
                    <a:pt x="77" y="22"/>
                    <a:pt x="77" y="22"/>
                  </a:cubicBezTo>
                  <a:cubicBezTo>
                    <a:pt x="78" y="20"/>
                    <a:pt x="75" y="21"/>
                    <a:pt x="76" y="18"/>
                  </a:cubicBezTo>
                  <a:cubicBezTo>
                    <a:pt x="76" y="17"/>
                    <a:pt x="75" y="16"/>
                    <a:pt x="74" y="15"/>
                  </a:cubicBezTo>
                  <a:cubicBezTo>
                    <a:pt x="72" y="15"/>
                    <a:pt x="72" y="16"/>
                    <a:pt x="71" y="17"/>
                  </a:cubicBezTo>
                  <a:cubicBezTo>
                    <a:pt x="70" y="16"/>
                    <a:pt x="69" y="16"/>
                    <a:pt x="67" y="16"/>
                  </a:cubicBezTo>
                  <a:cubicBezTo>
                    <a:pt x="66" y="16"/>
                    <a:pt x="66" y="16"/>
                    <a:pt x="65" y="16"/>
                  </a:cubicBezTo>
                  <a:cubicBezTo>
                    <a:pt x="65" y="16"/>
                    <a:pt x="65" y="16"/>
                    <a:pt x="65" y="16"/>
                  </a:cubicBezTo>
                  <a:cubicBezTo>
                    <a:pt x="65" y="16"/>
                    <a:pt x="65" y="15"/>
                    <a:pt x="65" y="15"/>
                  </a:cubicBezTo>
                  <a:cubicBezTo>
                    <a:pt x="65" y="15"/>
                    <a:pt x="64" y="14"/>
                    <a:pt x="64" y="14"/>
                  </a:cubicBezTo>
                  <a:cubicBezTo>
                    <a:pt x="64" y="14"/>
                    <a:pt x="64" y="14"/>
                    <a:pt x="64" y="14"/>
                  </a:cubicBezTo>
                  <a:cubicBezTo>
                    <a:pt x="64" y="14"/>
                    <a:pt x="64" y="14"/>
                    <a:pt x="64" y="13"/>
                  </a:cubicBezTo>
                  <a:cubicBezTo>
                    <a:pt x="64" y="13"/>
                    <a:pt x="64" y="13"/>
                    <a:pt x="64" y="13"/>
                  </a:cubicBezTo>
                  <a:cubicBezTo>
                    <a:pt x="64" y="13"/>
                    <a:pt x="64" y="13"/>
                    <a:pt x="64" y="13"/>
                  </a:cubicBezTo>
                  <a:cubicBezTo>
                    <a:pt x="63" y="11"/>
                    <a:pt x="59" y="11"/>
                    <a:pt x="57" y="10"/>
                  </a:cubicBezTo>
                  <a:cubicBezTo>
                    <a:pt x="56" y="10"/>
                    <a:pt x="55" y="10"/>
                    <a:pt x="55" y="11"/>
                  </a:cubicBezTo>
                  <a:cubicBezTo>
                    <a:pt x="56" y="11"/>
                    <a:pt x="56" y="11"/>
                    <a:pt x="56" y="11"/>
                  </a:cubicBezTo>
                  <a:cubicBezTo>
                    <a:pt x="55" y="11"/>
                    <a:pt x="55" y="11"/>
                    <a:pt x="55" y="12"/>
                  </a:cubicBezTo>
                  <a:cubicBezTo>
                    <a:pt x="54" y="12"/>
                    <a:pt x="54" y="12"/>
                    <a:pt x="54" y="13"/>
                  </a:cubicBezTo>
                  <a:cubicBezTo>
                    <a:pt x="54" y="13"/>
                    <a:pt x="54" y="13"/>
                    <a:pt x="54" y="13"/>
                  </a:cubicBezTo>
                  <a:cubicBezTo>
                    <a:pt x="52" y="13"/>
                    <a:pt x="52" y="12"/>
                    <a:pt x="51" y="11"/>
                  </a:cubicBezTo>
                  <a:cubicBezTo>
                    <a:pt x="51" y="11"/>
                    <a:pt x="48" y="10"/>
                    <a:pt x="48" y="11"/>
                  </a:cubicBezTo>
                  <a:cubicBezTo>
                    <a:pt x="47" y="11"/>
                    <a:pt x="47" y="10"/>
                    <a:pt x="47" y="9"/>
                  </a:cubicBezTo>
                  <a:cubicBezTo>
                    <a:pt x="44" y="9"/>
                    <a:pt x="43" y="7"/>
                    <a:pt x="40" y="8"/>
                  </a:cubicBezTo>
                  <a:cubicBezTo>
                    <a:pt x="40" y="6"/>
                    <a:pt x="38" y="7"/>
                    <a:pt x="38" y="6"/>
                  </a:cubicBezTo>
                  <a:cubicBezTo>
                    <a:pt x="37" y="6"/>
                    <a:pt x="37" y="5"/>
                    <a:pt x="36" y="5"/>
                  </a:cubicBezTo>
                  <a:cubicBezTo>
                    <a:pt x="36" y="5"/>
                    <a:pt x="35" y="5"/>
                    <a:pt x="35" y="4"/>
                  </a:cubicBezTo>
                  <a:cubicBezTo>
                    <a:pt x="34" y="4"/>
                    <a:pt x="33" y="4"/>
                    <a:pt x="32" y="3"/>
                  </a:cubicBezTo>
                  <a:cubicBezTo>
                    <a:pt x="31" y="3"/>
                    <a:pt x="30" y="2"/>
                    <a:pt x="30" y="2"/>
                  </a:cubicBezTo>
                  <a:cubicBezTo>
                    <a:pt x="26" y="2"/>
                    <a:pt x="25" y="0"/>
                    <a:pt x="21" y="1"/>
                  </a:cubicBezTo>
                  <a:cubicBezTo>
                    <a:pt x="21" y="2"/>
                    <a:pt x="21" y="2"/>
                    <a:pt x="21" y="2"/>
                  </a:cubicBezTo>
                  <a:cubicBezTo>
                    <a:pt x="21" y="3"/>
                    <a:pt x="21" y="4"/>
                    <a:pt x="20" y="4"/>
                  </a:cubicBezTo>
                  <a:cubicBezTo>
                    <a:pt x="20" y="4"/>
                    <a:pt x="20" y="4"/>
                    <a:pt x="20" y="4"/>
                  </a:cubicBezTo>
                  <a:cubicBezTo>
                    <a:pt x="18" y="4"/>
                    <a:pt x="18" y="5"/>
                    <a:pt x="17" y="5"/>
                  </a:cubicBezTo>
                  <a:cubicBezTo>
                    <a:pt x="17" y="5"/>
                    <a:pt x="17" y="5"/>
                    <a:pt x="17" y="5"/>
                  </a:cubicBezTo>
                  <a:cubicBezTo>
                    <a:pt x="15" y="6"/>
                    <a:pt x="15" y="7"/>
                    <a:pt x="13" y="8"/>
                  </a:cubicBezTo>
                  <a:cubicBezTo>
                    <a:pt x="12" y="8"/>
                    <a:pt x="12" y="7"/>
                    <a:pt x="11" y="7"/>
                  </a:cubicBezTo>
                  <a:cubicBezTo>
                    <a:pt x="11" y="7"/>
                    <a:pt x="11" y="8"/>
                    <a:pt x="10" y="8"/>
                  </a:cubicBezTo>
                  <a:cubicBezTo>
                    <a:pt x="8" y="7"/>
                    <a:pt x="8" y="9"/>
                    <a:pt x="6" y="9"/>
                  </a:cubicBezTo>
                  <a:cubicBezTo>
                    <a:pt x="5" y="9"/>
                    <a:pt x="4" y="8"/>
                    <a:pt x="2" y="9"/>
                  </a:cubicBezTo>
                  <a:cubicBezTo>
                    <a:pt x="1" y="9"/>
                    <a:pt x="2" y="10"/>
                    <a:pt x="2" y="11"/>
                  </a:cubicBezTo>
                  <a:cubicBezTo>
                    <a:pt x="3" y="11"/>
                    <a:pt x="3" y="12"/>
                    <a:pt x="3" y="13"/>
                  </a:cubicBezTo>
                  <a:cubicBezTo>
                    <a:pt x="2" y="13"/>
                    <a:pt x="1" y="13"/>
                    <a:pt x="0" y="14"/>
                  </a:cubicBezTo>
                  <a:cubicBezTo>
                    <a:pt x="0" y="14"/>
                    <a:pt x="1" y="14"/>
                    <a:pt x="1" y="14"/>
                  </a:cubicBezTo>
                  <a:cubicBezTo>
                    <a:pt x="1" y="14"/>
                    <a:pt x="1" y="14"/>
                    <a:pt x="1" y="14"/>
                  </a:cubicBezTo>
                  <a:cubicBezTo>
                    <a:pt x="1" y="14"/>
                    <a:pt x="1" y="14"/>
                    <a:pt x="1" y="14"/>
                  </a:cubicBezTo>
                  <a:cubicBezTo>
                    <a:pt x="1" y="14"/>
                    <a:pt x="1" y="14"/>
                    <a:pt x="2" y="14"/>
                  </a:cubicBezTo>
                  <a:cubicBezTo>
                    <a:pt x="2" y="14"/>
                    <a:pt x="2" y="15"/>
                    <a:pt x="2" y="15"/>
                  </a:cubicBezTo>
                  <a:cubicBezTo>
                    <a:pt x="2" y="15"/>
                    <a:pt x="2" y="15"/>
                    <a:pt x="2" y="15"/>
                  </a:cubicBezTo>
                  <a:cubicBezTo>
                    <a:pt x="2" y="15"/>
                    <a:pt x="2" y="15"/>
                    <a:pt x="2" y="15"/>
                  </a:cubicBezTo>
                  <a:cubicBezTo>
                    <a:pt x="2" y="15"/>
                    <a:pt x="2" y="15"/>
                    <a:pt x="3" y="15"/>
                  </a:cubicBezTo>
                  <a:cubicBezTo>
                    <a:pt x="3" y="15"/>
                    <a:pt x="3" y="15"/>
                    <a:pt x="3" y="15"/>
                  </a:cubicBezTo>
                  <a:cubicBezTo>
                    <a:pt x="3" y="15"/>
                    <a:pt x="3" y="15"/>
                    <a:pt x="3" y="15"/>
                  </a:cubicBezTo>
                  <a:cubicBezTo>
                    <a:pt x="3" y="15"/>
                    <a:pt x="3" y="15"/>
                    <a:pt x="3" y="15"/>
                  </a:cubicBezTo>
                  <a:cubicBezTo>
                    <a:pt x="4" y="16"/>
                    <a:pt x="4" y="18"/>
                    <a:pt x="5" y="18"/>
                  </a:cubicBezTo>
                  <a:cubicBezTo>
                    <a:pt x="5" y="18"/>
                    <a:pt x="5" y="18"/>
                    <a:pt x="5" y="18"/>
                  </a:cubicBezTo>
                  <a:cubicBezTo>
                    <a:pt x="6" y="18"/>
                    <a:pt x="6" y="18"/>
                    <a:pt x="7" y="18"/>
                  </a:cubicBezTo>
                  <a:cubicBezTo>
                    <a:pt x="7" y="18"/>
                    <a:pt x="7" y="18"/>
                    <a:pt x="7" y="18"/>
                  </a:cubicBezTo>
                  <a:cubicBezTo>
                    <a:pt x="8" y="19"/>
                    <a:pt x="8" y="20"/>
                    <a:pt x="9" y="20"/>
                  </a:cubicBezTo>
                  <a:cubicBezTo>
                    <a:pt x="9" y="20"/>
                    <a:pt x="9" y="20"/>
                    <a:pt x="9" y="20"/>
                  </a:cubicBezTo>
                  <a:cubicBezTo>
                    <a:pt x="9" y="20"/>
                    <a:pt x="9" y="20"/>
                    <a:pt x="10" y="20"/>
                  </a:cubicBezTo>
                  <a:cubicBezTo>
                    <a:pt x="10" y="20"/>
                    <a:pt x="10" y="20"/>
                    <a:pt x="10" y="20"/>
                  </a:cubicBezTo>
                  <a:cubicBezTo>
                    <a:pt x="10" y="20"/>
                    <a:pt x="10" y="20"/>
                    <a:pt x="10" y="20"/>
                  </a:cubicBezTo>
                  <a:cubicBezTo>
                    <a:pt x="10" y="20"/>
                    <a:pt x="10" y="21"/>
                    <a:pt x="11" y="21"/>
                  </a:cubicBezTo>
                  <a:cubicBezTo>
                    <a:pt x="11" y="21"/>
                    <a:pt x="11" y="21"/>
                    <a:pt x="11" y="21"/>
                  </a:cubicBezTo>
                  <a:cubicBezTo>
                    <a:pt x="11" y="21"/>
                    <a:pt x="12" y="22"/>
                    <a:pt x="12" y="22"/>
                  </a:cubicBezTo>
                  <a:cubicBezTo>
                    <a:pt x="12" y="24"/>
                    <a:pt x="14" y="24"/>
                    <a:pt x="15" y="26"/>
                  </a:cubicBezTo>
                  <a:cubicBezTo>
                    <a:pt x="15" y="28"/>
                    <a:pt x="17" y="29"/>
                    <a:pt x="18" y="32"/>
                  </a:cubicBezTo>
                  <a:cubicBezTo>
                    <a:pt x="19" y="32"/>
                    <a:pt x="19" y="33"/>
                    <a:pt x="20" y="34"/>
                  </a:cubicBezTo>
                  <a:cubicBezTo>
                    <a:pt x="20" y="35"/>
                    <a:pt x="22" y="35"/>
                    <a:pt x="21" y="36"/>
                  </a:cubicBezTo>
                  <a:cubicBezTo>
                    <a:pt x="23" y="38"/>
                    <a:pt x="24" y="39"/>
                    <a:pt x="25" y="41"/>
                  </a:cubicBezTo>
                  <a:cubicBezTo>
                    <a:pt x="27" y="41"/>
                    <a:pt x="27" y="43"/>
                    <a:pt x="28" y="44"/>
                  </a:cubicBezTo>
                  <a:cubicBezTo>
                    <a:pt x="30" y="44"/>
                    <a:pt x="31" y="45"/>
                    <a:pt x="31" y="46"/>
                  </a:cubicBezTo>
                  <a:cubicBezTo>
                    <a:pt x="31" y="46"/>
                    <a:pt x="31" y="46"/>
                    <a:pt x="31" y="47"/>
                  </a:cubicBezTo>
                  <a:cubicBezTo>
                    <a:pt x="31" y="47"/>
                    <a:pt x="31" y="47"/>
                    <a:pt x="31" y="47"/>
                  </a:cubicBezTo>
                  <a:cubicBezTo>
                    <a:pt x="32" y="47"/>
                    <a:pt x="32" y="47"/>
                    <a:pt x="32" y="47"/>
                  </a:cubicBezTo>
                  <a:cubicBezTo>
                    <a:pt x="32" y="47"/>
                    <a:pt x="32" y="47"/>
                    <a:pt x="32" y="47"/>
                  </a:cubicBezTo>
                  <a:cubicBezTo>
                    <a:pt x="32" y="47"/>
                    <a:pt x="32" y="47"/>
                    <a:pt x="32" y="47"/>
                  </a:cubicBezTo>
                  <a:cubicBezTo>
                    <a:pt x="32" y="47"/>
                    <a:pt x="32" y="48"/>
                    <a:pt x="32" y="48"/>
                  </a:cubicBezTo>
                  <a:cubicBezTo>
                    <a:pt x="32" y="49"/>
                    <a:pt x="34" y="49"/>
                    <a:pt x="34" y="50"/>
                  </a:cubicBezTo>
                  <a:cubicBezTo>
                    <a:pt x="34" y="50"/>
                    <a:pt x="34" y="50"/>
                    <a:pt x="34" y="50"/>
                  </a:cubicBezTo>
                  <a:cubicBezTo>
                    <a:pt x="35" y="50"/>
                    <a:pt x="35" y="50"/>
                    <a:pt x="35" y="51"/>
                  </a:cubicBezTo>
                  <a:cubicBezTo>
                    <a:pt x="36" y="51"/>
                    <a:pt x="36" y="51"/>
                    <a:pt x="36" y="51"/>
                  </a:cubicBezTo>
                  <a:cubicBezTo>
                    <a:pt x="37" y="52"/>
                    <a:pt x="39" y="51"/>
                    <a:pt x="38" y="53"/>
                  </a:cubicBezTo>
                  <a:cubicBezTo>
                    <a:pt x="38" y="53"/>
                    <a:pt x="38" y="53"/>
                    <a:pt x="38" y="54"/>
                  </a:cubicBezTo>
                  <a:cubicBezTo>
                    <a:pt x="38" y="54"/>
                    <a:pt x="39" y="54"/>
                    <a:pt x="39" y="54"/>
                  </a:cubicBezTo>
                  <a:cubicBezTo>
                    <a:pt x="39" y="54"/>
                    <a:pt x="39" y="54"/>
                    <a:pt x="39" y="54"/>
                  </a:cubicBezTo>
                  <a:cubicBezTo>
                    <a:pt x="39" y="54"/>
                    <a:pt x="39" y="54"/>
                    <a:pt x="39" y="54"/>
                  </a:cubicBezTo>
                  <a:cubicBezTo>
                    <a:pt x="39" y="54"/>
                    <a:pt x="39" y="54"/>
                    <a:pt x="39" y="54"/>
                  </a:cubicBezTo>
                  <a:cubicBezTo>
                    <a:pt x="39" y="54"/>
                    <a:pt x="39" y="54"/>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5"/>
                    <a:pt x="41" y="55"/>
                    <a:pt x="41" y="55"/>
                  </a:cubicBezTo>
                  <a:cubicBezTo>
                    <a:pt x="41" y="55"/>
                    <a:pt x="41" y="56"/>
                    <a:pt x="41" y="56"/>
                  </a:cubicBezTo>
                  <a:cubicBezTo>
                    <a:pt x="41" y="56"/>
                    <a:pt x="41" y="56"/>
                    <a:pt x="41" y="56"/>
                  </a:cubicBezTo>
                  <a:cubicBezTo>
                    <a:pt x="41" y="56"/>
                    <a:pt x="41" y="56"/>
                    <a:pt x="41" y="56"/>
                  </a:cubicBezTo>
                  <a:cubicBezTo>
                    <a:pt x="41" y="56"/>
                    <a:pt x="41" y="56"/>
                    <a:pt x="41" y="56"/>
                  </a:cubicBezTo>
                  <a:cubicBezTo>
                    <a:pt x="41" y="56"/>
                    <a:pt x="41" y="56"/>
                    <a:pt x="41" y="56"/>
                  </a:cubicBezTo>
                  <a:cubicBezTo>
                    <a:pt x="41" y="57"/>
                    <a:pt x="42" y="57"/>
                    <a:pt x="42" y="57"/>
                  </a:cubicBezTo>
                  <a:cubicBezTo>
                    <a:pt x="42" y="57"/>
                    <a:pt x="42" y="57"/>
                    <a:pt x="42" y="57"/>
                  </a:cubicBezTo>
                  <a:cubicBezTo>
                    <a:pt x="42" y="57"/>
                    <a:pt x="42" y="57"/>
                    <a:pt x="42" y="57"/>
                  </a:cubicBezTo>
                  <a:cubicBezTo>
                    <a:pt x="42" y="57"/>
                    <a:pt x="42" y="57"/>
                    <a:pt x="42" y="57"/>
                  </a:cubicBezTo>
                  <a:cubicBezTo>
                    <a:pt x="42" y="58"/>
                    <a:pt x="42" y="58"/>
                    <a:pt x="42" y="58"/>
                  </a:cubicBezTo>
                  <a:cubicBezTo>
                    <a:pt x="42" y="58"/>
                    <a:pt x="42" y="58"/>
                    <a:pt x="42" y="58"/>
                  </a:cubicBezTo>
                  <a:cubicBezTo>
                    <a:pt x="42" y="58"/>
                    <a:pt x="42" y="58"/>
                    <a:pt x="42" y="59"/>
                  </a:cubicBezTo>
                  <a:cubicBezTo>
                    <a:pt x="45" y="59"/>
                    <a:pt x="46" y="60"/>
                    <a:pt x="49" y="61"/>
                  </a:cubicBezTo>
                  <a:cubicBezTo>
                    <a:pt x="50" y="63"/>
                    <a:pt x="52" y="63"/>
                    <a:pt x="52" y="65"/>
                  </a:cubicBezTo>
                  <a:cubicBezTo>
                    <a:pt x="53" y="66"/>
                    <a:pt x="53" y="67"/>
                    <a:pt x="53" y="69"/>
                  </a:cubicBezTo>
                  <a:cubicBezTo>
                    <a:pt x="53" y="69"/>
                    <a:pt x="54" y="70"/>
                    <a:pt x="54" y="70"/>
                  </a:cubicBezTo>
                  <a:cubicBezTo>
                    <a:pt x="54" y="70"/>
                    <a:pt x="54" y="70"/>
                    <a:pt x="54" y="70"/>
                  </a:cubicBezTo>
                  <a:cubicBezTo>
                    <a:pt x="55" y="70"/>
                    <a:pt x="55" y="70"/>
                    <a:pt x="55" y="71"/>
                  </a:cubicBezTo>
                  <a:cubicBezTo>
                    <a:pt x="55" y="71"/>
                    <a:pt x="55" y="71"/>
                    <a:pt x="55" y="71"/>
                  </a:cubicBezTo>
                  <a:cubicBezTo>
                    <a:pt x="56" y="71"/>
                    <a:pt x="57" y="73"/>
                    <a:pt x="57" y="73"/>
                  </a:cubicBezTo>
                  <a:cubicBezTo>
                    <a:pt x="57" y="74"/>
                    <a:pt x="57" y="74"/>
                    <a:pt x="58" y="74"/>
                  </a:cubicBezTo>
                  <a:cubicBezTo>
                    <a:pt x="58" y="74"/>
                    <a:pt x="58" y="74"/>
                    <a:pt x="58" y="74"/>
                  </a:cubicBezTo>
                  <a:cubicBezTo>
                    <a:pt x="58" y="74"/>
                    <a:pt x="58" y="75"/>
                    <a:pt x="58" y="75"/>
                  </a:cubicBezTo>
                  <a:cubicBezTo>
                    <a:pt x="58" y="75"/>
                    <a:pt x="58" y="75"/>
                    <a:pt x="58" y="75"/>
                  </a:cubicBezTo>
                  <a:cubicBezTo>
                    <a:pt x="58" y="75"/>
                    <a:pt x="58" y="75"/>
                    <a:pt x="58" y="75"/>
                  </a:cubicBezTo>
                  <a:cubicBezTo>
                    <a:pt x="60" y="76"/>
                    <a:pt x="60" y="77"/>
                    <a:pt x="60" y="78"/>
                  </a:cubicBezTo>
                  <a:cubicBezTo>
                    <a:pt x="60" y="78"/>
                    <a:pt x="60" y="78"/>
                    <a:pt x="60" y="78"/>
                  </a:cubicBezTo>
                  <a:cubicBezTo>
                    <a:pt x="60" y="79"/>
                    <a:pt x="60" y="79"/>
                    <a:pt x="60" y="79"/>
                  </a:cubicBezTo>
                  <a:cubicBezTo>
                    <a:pt x="60" y="79"/>
                    <a:pt x="60" y="79"/>
                    <a:pt x="60" y="79"/>
                  </a:cubicBezTo>
                  <a:cubicBezTo>
                    <a:pt x="60" y="79"/>
                    <a:pt x="60" y="79"/>
                    <a:pt x="60" y="79"/>
                  </a:cubicBezTo>
                  <a:cubicBezTo>
                    <a:pt x="60" y="80"/>
                    <a:pt x="60" y="80"/>
                    <a:pt x="60" y="80"/>
                  </a:cubicBezTo>
                  <a:cubicBezTo>
                    <a:pt x="60" y="80"/>
                    <a:pt x="60" y="80"/>
                    <a:pt x="60" y="80"/>
                  </a:cubicBezTo>
                  <a:cubicBezTo>
                    <a:pt x="60" y="80"/>
                    <a:pt x="60" y="80"/>
                    <a:pt x="60" y="80"/>
                  </a:cubicBezTo>
                  <a:cubicBezTo>
                    <a:pt x="60" y="80"/>
                    <a:pt x="60" y="80"/>
                    <a:pt x="60" y="80"/>
                  </a:cubicBezTo>
                  <a:cubicBezTo>
                    <a:pt x="60" y="81"/>
                    <a:pt x="61" y="81"/>
                    <a:pt x="61" y="81"/>
                  </a:cubicBezTo>
                  <a:cubicBezTo>
                    <a:pt x="61" y="81"/>
                    <a:pt x="61" y="81"/>
                    <a:pt x="61" y="81"/>
                  </a:cubicBezTo>
                  <a:cubicBezTo>
                    <a:pt x="61" y="81"/>
                    <a:pt x="61" y="81"/>
                    <a:pt x="61" y="81"/>
                  </a:cubicBezTo>
                  <a:cubicBezTo>
                    <a:pt x="61" y="81"/>
                    <a:pt x="61" y="81"/>
                    <a:pt x="61" y="81"/>
                  </a:cubicBezTo>
                  <a:cubicBezTo>
                    <a:pt x="61" y="81"/>
                    <a:pt x="61" y="81"/>
                    <a:pt x="60" y="82"/>
                  </a:cubicBezTo>
                  <a:cubicBezTo>
                    <a:pt x="60" y="82"/>
                    <a:pt x="60" y="82"/>
                    <a:pt x="60" y="82"/>
                  </a:cubicBezTo>
                  <a:cubicBezTo>
                    <a:pt x="60" y="82"/>
                    <a:pt x="60" y="82"/>
                    <a:pt x="60" y="82"/>
                  </a:cubicBezTo>
                  <a:cubicBezTo>
                    <a:pt x="60" y="82"/>
                    <a:pt x="60" y="82"/>
                    <a:pt x="60" y="82"/>
                  </a:cubicBezTo>
                  <a:cubicBezTo>
                    <a:pt x="60" y="82"/>
                    <a:pt x="60" y="82"/>
                    <a:pt x="60" y="82"/>
                  </a:cubicBezTo>
                  <a:cubicBezTo>
                    <a:pt x="60" y="82"/>
                    <a:pt x="60" y="82"/>
                    <a:pt x="60" y="83"/>
                  </a:cubicBezTo>
                  <a:cubicBezTo>
                    <a:pt x="60" y="83"/>
                    <a:pt x="60" y="83"/>
                    <a:pt x="60" y="83"/>
                  </a:cubicBezTo>
                  <a:cubicBezTo>
                    <a:pt x="61" y="83"/>
                    <a:pt x="61" y="84"/>
                    <a:pt x="61" y="85"/>
                  </a:cubicBezTo>
                  <a:cubicBezTo>
                    <a:pt x="62" y="90"/>
                    <a:pt x="60" y="93"/>
                    <a:pt x="59" y="97"/>
                  </a:cubicBezTo>
                  <a:cubicBezTo>
                    <a:pt x="60" y="99"/>
                    <a:pt x="60" y="100"/>
                    <a:pt x="60" y="102"/>
                  </a:cubicBezTo>
                  <a:cubicBezTo>
                    <a:pt x="60" y="103"/>
                    <a:pt x="59" y="103"/>
                    <a:pt x="58" y="103"/>
                  </a:cubicBezTo>
                  <a:cubicBezTo>
                    <a:pt x="58" y="105"/>
                    <a:pt x="58" y="105"/>
                    <a:pt x="58" y="105"/>
                  </a:cubicBezTo>
                  <a:cubicBezTo>
                    <a:pt x="59" y="106"/>
                    <a:pt x="59" y="107"/>
                    <a:pt x="59" y="108"/>
                  </a:cubicBezTo>
                  <a:cubicBezTo>
                    <a:pt x="60" y="109"/>
                    <a:pt x="60" y="110"/>
                    <a:pt x="60" y="111"/>
                  </a:cubicBezTo>
                  <a:cubicBezTo>
                    <a:pt x="60" y="112"/>
                    <a:pt x="60" y="112"/>
                    <a:pt x="61" y="112"/>
                  </a:cubicBezTo>
                  <a:cubicBezTo>
                    <a:pt x="61" y="117"/>
                    <a:pt x="61" y="117"/>
                    <a:pt x="61" y="117"/>
                  </a:cubicBezTo>
                  <a:cubicBezTo>
                    <a:pt x="62" y="117"/>
                    <a:pt x="61" y="119"/>
                    <a:pt x="63" y="119"/>
                  </a:cubicBezTo>
                  <a:cubicBezTo>
                    <a:pt x="62" y="121"/>
                    <a:pt x="64" y="120"/>
                    <a:pt x="64" y="122"/>
                  </a:cubicBezTo>
                  <a:cubicBezTo>
                    <a:pt x="64" y="123"/>
                    <a:pt x="63" y="123"/>
                    <a:pt x="63" y="123"/>
                  </a:cubicBezTo>
                  <a:cubicBezTo>
                    <a:pt x="62" y="123"/>
                    <a:pt x="62" y="123"/>
                    <a:pt x="62" y="124"/>
                  </a:cubicBezTo>
                  <a:cubicBezTo>
                    <a:pt x="62" y="124"/>
                    <a:pt x="61" y="124"/>
                    <a:pt x="61" y="125"/>
                  </a:cubicBezTo>
                  <a:cubicBezTo>
                    <a:pt x="62" y="126"/>
                    <a:pt x="62" y="126"/>
                    <a:pt x="64" y="126"/>
                  </a:cubicBezTo>
                  <a:cubicBezTo>
                    <a:pt x="64" y="127"/>
                    <a:pt x="65" y="128"/>
                    <a:pt x="66" y="128"/>
                  </a:cubicBezTo>
                  <a:cubicBezTo>
                    <a:pt x="66" y="129"/>
                    <a:pt x="66" y="130"/>
                    <a:pt x="66" y="130"/>
                  </a:cubicBezTo>
                  <a:cubicBezTo>
                    <a:pt x="66" y="131"/>
                    <a:pt x="66" y="131"/>
                    <a:pt x="66" y="131"/>
                  </a:cubicBezTo>
                  <a:cubicBezTo>
                    <a:pt x="67" y="131"/>
                    <a:pt x="67" y="130"/>
                    <a:pt x="68" y="130"/>
                  </a:cubicBezTo>
                  <a:cubicBezTo>
                    <a:pt x="69" y="130"/>
                    <a:pt x="70" y="130"/>
                    <a:pt x="71" y="130"/>
                  </a:cubicBezTo>
                  <a:cubicBezTo>
                    <a:pt x="71" y="130"/>
                    <a:pt x="71" y="130"/>
                    <a:pt x="71" y="130"/>
                  </a:cubicBezTo>
                  <a:cubicBezTo>
                    <a:pt x="71" y="130"/>
                    <a:pt x="71" y="130"/>
                    <a:pt x="71" y="130"/>
                  </a:cubicBezTo>
                  <a:cubicBezTo>
                    <a:pt x="71" y="128"/>
                    <a:pt x="71" y="128"/>
                    <a:pt x="71" y="128"/>
                  </a:cubicBezTo>
                  <a:cubicBezTo>
                    <a:pt x="72" y="128"/>
                    <a:pt x="72" y="127"/>
                    <a:pt x="73" y="127"/>
                  </a:cubicBezTo>
                  <a:cubicBezTo>
                    <a:pt x="77" y="127"/>
                    <a:pt x="77" y="127"/>
                    <a:pt x="77" y="127"/>
                  </a:cubicBezTo>
                  <a:cubicBezTo>
                    <a:pt x="79" y="126"/>
                    <a:pt x="80" y="124"/>
                    <a:pt x="80" y="120"/>
                  </a:cubicBezTo>
                  <a:cubicBezTo>
                    <a:pt x="79" y="119"/>
                    <a:pt x="79" y="119"/>
                    <a:pt x="79" y="118"/>
                  </a:cubicBezTo>
                  <a:cubicBezTo>
                    <a:pt x="78" y="118"/>
                    <a:pt x="78" y="117"/>
                    <a:pt x="77" y="117"/>
                  </a:cubicBezTo>
                  <a:cubicBezTo>
                    <a:pt x="80" y="117"/>
                    <a:pt x="80" y="115"/>
                    <a:pt x="81" y="114"/>
                  </a:cubicBezTo>
                  <a:cubicBezTo>
                    <a:pt x="82" y="114"/>
                    <a:pt x="82" y="114"/>
                    <a:pt x="82" y="114"/>
                  </a:cubicBezTo>
                  <a:cubicBezTo>
                    <a:pt x="83" y="114"/>
                    <a:pt x="83" y="113"/>
                    <a:pt x="83" y="112"/>
                  </a:cubicBezTo>
                  <a:cubicBezTo>
                    <a:pt x="84" y="112"/>
                    <a:pt x="84" y="112"/>
                    <a:pt x="84" y="112"/>
                  </a:cubicBezTo>
                  <a:cubicBezTo>
                    <a:pt x="84" y="112"/>
                    <a:pt x="84" y="112"/>
                    <a:pt x="84" y="112"/>
                  </a:cubicBezTo>
                  <a:cubicBezTo>
                    <a:pt x="84" y="109"/>
                    <a:pt x="86" y="108"/>
                    <a:pt x="85" y="105"/>
                  </a:cubicBezTo>
                  <a:cubicBezTo>
                    <a:pt x="86" y="104"/>
                    <a:pt x="88" y="104"/>
                    <a:pt x="88" y="103"/>
                  </a:cubicBezTo>
                  <a:cubicBezTo>
                    <a:pt x="89" y="102"/>
                    <a:pt x="89" y="102"/>
                    <a:pt x="89" y="101"/>
                  </a:cubicBezTo>
                  <a:cubicBezTo>
                    <a:pt x="89" y="100"/>
                    <a:pt x="89" y="100"/>
                    <a:pt x="90" y="100"/>
                  </a:cubicBezTo>
                  <a:cubicBezTo>
                    <a:pt x="90" y="99"/>
                    <a:pt x="89" y="99"/>
                    <a:pt x="89" y="98"/>
                  </a:cubicBezTo>
                  <a:cubicBezTo>
                    <a:pt x="89" y="98"/>
                    <a:pt x="89" y="96"/>
                    <a:pt x="88" y="96"/>
                  </a:cubicBezTo>
                  <a:cubicBezTo>
                    <a:pt x="88" y="96"/>
                    <a:pt x="88" y="96"/>
                    <a:pt x="88" y="96"/>
                  </a:cubicBezTo>
                  <a:cubicBezTo>
                    <a:pt x="89" y="96"/>
                    <a:pt x="89" y="95"/>
                    <a:pt x="89" y="95"/>
                  </a:cubicBezTo>
                  <a:cubicBezTo>
                    <a:pt x="88" y="93"/>
                    <a:pt x="90" y="93"/>
                    <a:pt x="89" y="91"/>
                  </a:cubicBezTo>
                  <a:cubicBezTo>
                    <a:pt x="89" y="89"/>
                    <a:pt x="86" y="90"/>
                    <a:pt x="86" y="87"/>
                  </a:cubicBezTo>
                  <a:cubicBezTo>
                    <a:pt x="84" y="88"/>
                    <a:pt x="84" y="86"/>
                    <a:pt x="82" y="87"/>
                  </a:cubicBezTo>
                  <a:cubicBezTo>
                    <a:pt x="82" y="85"/>
                    <a:pt x="82" y="83"/>
                    <a:pt x="81" y="82"/>
                  </a:cubicBezTo>
                  <a:cubicBezTo>
                    <a:pt x="82" y="82"/>
                    <a:pt x="82" y="80"/>
                    <a:pt x="82" y="80"/>
                  </a:cubicBezTo>
                  <a:cubicBezTo>
                    <a:pt x="83" y="78"/>
                    <a:pt x="84" y="77"/>
                    <a:pt x="87" y="76"/>
                  </a:cubicBezTo>
                  <a:cubicBezTo>
                    <a:pt x="87" y="75"/>
                    <a:pt x="88" y="75"/>
                    <a:pt x="88" y="75"/>
                  </a:cubicBezTo>
                  <a:cubicBezTo>
                    <a:pt x="89" y="75"/>
                    <a:pt x="89" y="74"/>
                    <a:pt x="91" y="74"/>
                  </a:cubicBezTo>
                  <a:cubicBezTo>
                    <a:pt x="91" y="75"/>
                    <a:pt x="91" y="76"/>
                    <a:pt x="91" y="76"/>
                  </a:cubicBezTo>
                  <a:cubicBezTo>
                    <a:pt x="92" y="77"/>
                    <a:pt x="91" y="78"/>
                    <a:pt x="92" y="78"/>
                  </a:cubicBezTo>
                  <a:cubicBezTo>
                    <a:pt x="92" y="77"/>
                    <a:pt x="92" y="76"/>
                    <a:pt x="94" y="75"/>
                  </a:cubicBezTo>
                  <a:cubicBezTo>
                    <a:pt x="95" y="76"/>
                    <a:pt x="95" y="76"/>
                    <a:pt x="96" y="77"/>
                  </a:cubicBezTo>
                  <a:cubicBezTo>
                    <a:pt x="97" y="76"/>
                    <a:pt x="97" y="75"/>
                    <a:pt x="98" y="75"/>
                  </a:cubicBezTo>
                  <a:cubicBezTo>
                    <a:pt x="98" y="77"/>
                    <a:pt x="100" y="76"/>
                    <a:pt x="100" y="78"/>
                  </a:cubicBezTo>
                  <a:cubicBezTo>
                    <a:pt x="102" y="78"/>
                    <a:pt x="102" y="79"/>
                    <a:pt x="103" y="80"/>
                  </a:cubicBezTo>
                  <a:cubicBezTo>
                    <a:pt x="103" y="78"/>
                    <a:pt x="103" y="76"/>
                    <a:pt x="105" y="76"/>
                  </a:cubicBezTo>
                  <a:cubicBezTo>
                    <a:pt x="106" y="76"/>
                    <a:pt x="106" y="74"/>
                    <a:pt x="107" y="75"/>
                  </a:cubicBezTo>
                  <a:cubicBezTo>
                    <a:pt x="109" y="75"/>
                    <a:pt x="109" y="77"/>
                    <a:pt x="111" y="77"/>
                  </a:cubicBezTo>
                  <a:cubicBezTo>
                    <a:pt x="112" y="77"/>
                    <a:pt x="112" y="76"/>
                    <a:pt x="112" y="76"/>
                  </a:cubicBezTo>
                  <a:cubicBezTo>
                    <a:pt x="112" y="76"/>
                    <a:pt x="112" y="76"/>
                    <a:pt x="113" y="76"/>
                  </a:cubicBezTo>
                  <a:cubicBezTo>
                    <a:pt x="113" y="76"/>
                    <a:pt x="113" y="76"/>
                    <a:pt x="113" y="76"/>
                  </a:cubicBezTo>
                  <a:cubicBezTo>
                    <a:pt x="113" y="76"/>
                    <a:pt x="113" y="76"/>
                    <a:pt x="113" y="76"/>
                  </a:cubicBezTo>
                  <a:cubicBezTo>
                    <a:pt x="113" y="76"/>
                    <a:pt x="113" y="76"/>
                    <a:pt x="113" y="76"/>
                  </a:cubicBezTo>
                  <a:cubicBezTo>
                    <a:pt x="113" y="76"/>
                    <a:pt x="113" y="76"/>
                    <a:pt x="113" y="76"/>
                  </a:cubicBezTo>
                  <a:cubicBezTo>
                    <a:pt x="114" y="76"/>
                    <a:pt x="114" y="75"/>
                    <a:pt x="114" y="75"/>
                  </a:cubicBezTo>
                  <a:cubicBezTo>
                    <a:pt x="114" y="75"/>
                    <a:pt x="114" y="75"/>
                    <a:pt x="114" y="75"/>
                  </a:cubicBezTo>
                  <a:cubicBezTo>
                    <a:pt x="114" y="75"/>
                    <a:pt x="114" y="75"/>
                    <a:pt x="114" y="75"/>
                  </a:cubicBezTo>
                  <a:cubicBezTo>
                    <a:pt x="114" y="75"/>
                    <a:pt x="114" y="75"/>
                    <a:pt x="114" y="75"/>
                  </a:cubicBezTo>
                  <a:cubicBezTo>
                    <a:pt x="114" y="74"/>
                    <a:pt x="114" y="74"/>
                    <a:pt x="114" y="7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53">
              <a:extLst>
                <a:ext uri="{FF2B5EF4-FFF2-40B4-BE49-F238E27FC236}">
                  <a16:creationId xmlns:a16="http://schemas.microsoft.com/office/drawing/2014/main" id="{8434E949-1DAA-4600-896D-C778161C1EFE}"/>
                </a:ext>
              </a:extLst>
            </p:cNvPr>
            <p:cNvSpPr>
              <a:spLocks/>
            </p:cNvSpPr>
            <p:nvPr/>
          </p:nvSpPr>
          <p:spPr bwMode="auto">
            <a:xfrm>
              <a:off x="8128292" y="6520165"/>
              <a:ext cx="31750" cy="15875"/>
            </a:xfrm>
            <a:custGeom>
              <a:avLst/>
              <a:gdLst>
                <a:gd name="T0" fmla="*/ 0 w 8"/>
                <a:gd name="T1" fmla="*/ 0 h 4"/>
                <a:gd name="T2" fmla="*/ 4 w 8"/>
                <a:gd name="T3" fmla="*/ 0 h 4"/>
                <a:gd name="T4" fmla="*/ 6 w 8"/>
                <a:gd name="T5" fmla="*/ 1 h 4"/>
                <a:gd name="T6" fmla="*/ 7 w 8"/>
                <a:gd name="T7" fmla="*/ 4 h 4"/>
                <a:gd name="T8" fmla="*/ 5 w 8"/>
                <a:gd name="T9" fmla="*/ 4 h 4"/>
                <a:gd name="T10" fmla="*/ 5 w 8"/>
                <a:gd name="T11" fmla="*/ 3 h 4"/>
                <a:gd name="T12" fmla="*/ 2 w 8"/>
                <a:gd name="T13" fmla="*/ 4 h 4"/>
                <a:gd name="T14" fmla="*/ 1 w 8"/>
                <a:gd name="T15" fmla="*/ 3 h 4"/>
                <a:gd name="T16" fmla="*/ 0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0" y="0"/>
                  </a:moveTo>
                  <a:cubicBezTo>
                    <a:pt x="1" y="0"/>
                    <a:pt x="3" y="0"/>
                    <a:pt x="4" y="0"/>
                  </a:cubicBezTo>
                  <a:cubicBezTo>
                    <a:pt x="4" y="1"/>
                    <a:pt x="5" y="1"/>
                    <a:pt x="6" y="1"/>
                  </a:cubicBezTo>
                  <a:cubicBezTo>
                    <a:pt x="5" y="3"/>
                    <a:pt x="8" y="2"/>
                    <a:pt x="7" y="4"/>
                  </a:cubicBezTo>
                  <a:cubicBezTo>
                    <a:pt x="6" y="4"/>
                    <a:pt x="6" y="4"/>
                    <a:pt x="5" y="4"/>
                  </a:cubicBezTo>
                  <a:cubicBezTo>
                    <a:pt x="5" y="4"/>
                    <a:pt x="5" y="3"/>
                    <a:pt x="5" y="3"/>
                  </a:cubicBezTo>
                  <a:cubicBezTo>
                    <a:pt x="4" y="3"/>
                    <a:pt x="3" y="4"/>
                    <a:pt x="2" y="4"/>
                  </a:cubicBezTo>
                  <a:cubicBezTo>
                    <a:pt x="2" y="3"/>
                    <a:pt x="1" y="3"/>
                    <a:pt x="1" y="3"/>
                  </a:cubicBezTo>
                  <a:cubicBezTo>
                    <a:pt x="0" y="2"/>
                    <a:pt x="0" y="1"/>
                    <a:pt x="0"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54">
              <a:extLst>
                <a:ext uri="{FF2B5EF4-FFF2-40B4-BE49-F238E27FC236}">
                  <a16:creationId xmlns:a16="http://schemas.microsoft.com/office/drawing/2014/main" id="{81AFAADB-8F1C-4A33-96DF-E48FC9BDED57}"/>
                </a:ext>
              </a:extLst>
            </p:cNvPr>
            <p:cNvSpPr>
              <a:spLocks/>
            </p:cNvSpPr>
            <p:nvPr/>
          </p:nvSpPr>
          <p:spPr bwMode="auto">
            <a:xfrm>
              <a:off x="8152104" y="6539215"/>
              <a:ext cx="34925" cy="31750"/>
            </a:xfrm>
            <a:custGeom>
              <a:avLst/>
              <a:gdLst>
                <a:gd name="T0" fmla="*/ 0 w 9"/>
                <a:gd name="T1" fmla="*/ 0 h 8"/>
                <a:gd name="T2" fmla="*/ 7 w 9"/>
                <a:gd name="T3" fmla="*/ 1 h 8"/>
                <a:gd name="T4" fmla="*/ 9 w 9"/>
                <a:gd name="T5" fmla="*/ 3 h 8"/>
                <a:gd name="T6" fmla="*/ 9 w 9"/>
                <a:gd name="T7" fmla="*/ 7 h 8"/>
                <a:gd name="T8" fmla="*/ 7 w 9"/>
                <a:gd name="T9" fmla="*/ 7 h 8"/>
                <a:gd name="T10" fmla="*/ 7 w 9"/>
                <a:gd name="T11" fmla="*/ 8 h 8"/>
                <a:gd name="T12" fmla="*/ 6 w 9"/>
                <a:gd name="T13" fmla="*/ 8 h 8"/>
                <a:gd name="T14" fmla="*/ 6 w 9"/>
                <a:gd name="T15" fmla="*/ 7 h 8"/>
                <a:gd name="T16" fmla="*/ 2 w 9"/>
                <a:gd name="T17" fmla="*/ 7 h 8"/>
                <a:gd name="T18" fmla="*/ 0 w 9"/>
                <a:gd name="T19" fmla="*/ 4 h 8"/>
                <a:gd name="T20" fmla="*/ 0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0" y="0"/>
                  </a:moveTo>
                  <a:cubicBezTo>
                    <a:pt x="3" y="0"/>
                    <a:pt x="4" y="1"/>
                    <a:pt x="7" y="1"/>
                  </a:cubicBezTo>
                  <a:cubicBezTo>
                    <a:pt x="7" y="2"/>
                    <a:pt x="7" y="3"/>
                    <a:pt x="9" y="3"/>
                  </a:cubicBezTo>
                  <a:cubicBezTo>
                    <a:pt x="9" y="5"/>
                    <a:pt x="9" y="6"/>
                    <a:pt x="9" y="7"/>
                  </a:cubicBezTo>
                  <a:cubicBezTo>
                    <a:pt x="8" y="7"/>
                    <a:pt x="8" y="7"/>
                    <a:pt x="7" y="7"/>
                  </a:cubicBezTo>
                  <a:cubicBezTo>
                    <a:pt x="7" y="7"/>
                    <a:pt x="7" y="8"/>
                    <a:pt x="7" y="8"/>
                  </a:cubicBezTo>
                  <a:cubicBezTo>
                    <a:pt x="7" y="8"/>
                    <a:pt x="6" y="8"/>
                    <a:pt x="6" y="8"/>
                  </a:cubicBezTo>
                  <a:cubicBezTo>
                    <a:pt x="6" y="8"/>
                    <a:pt x="6" y="7"/>
                    <a:pt x="6" y="7"/>
                  </a:cubicBezTo>
                  <a:cubicBezTo>
                    <a:pt x="5" y="7"/>
                    <a:pt x="4" y="7"/>
                    <a:pt x="2" y="7"/>
                  </a:cubicBezTo>
                  <a:cubicBezTo>
                    <a:pt x="2" y="6"/>
                    <a:pt x="1" y="5"/>
                    <a:pt x="0" y="4"/>
                  </a:cubicBezTo>
                  <a:cubicBezTo>
                    <a:pt x="0" y="3"/>
                    <a:pt x="0" y="1"/>
                    <a:pt x="0"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56">
              <a:extLst>
                <a:ext uri="{FF2B5EF4-FFF2-40B4-BE49-F238E27FC236}">
                  <a16:creationId xmlns:a16="http://schemas.microsoft.com/office/drawing/2014/main" id="{5C71BCAA-3493-4593-8BE4-A27182E4E42F}"/>
                </a:ext>
              </a:extLst>
            </p:cNvPr>
            <p:cNvSpPr>
              <a:spLocks/>
            </p:cNvSpPr>
            <p:nvPr/>
          </p:nvSpPr>
          <p:spPr bwMode="auto">
            <a:xfrm>
              <a:off x="8918867" y="5320015"/>
              <a:ext cx="350838" cy="317500"/>
            </a:xfrm>
            <a:custGeom>
              <a:avLst/>
              <a:gdLst>
                <a:gd name="T0" fmla="*/ 91 w 91"/>
                <a:gd name="T1" fmla="*/ 27 h 82"/>
                <a:gd name="T2" fmla="*/ 85 w 91"/>
                <a:gd name="T3" fmla="*/ 15 h 82"/>
                <a:gd name="T4" fmla="*/ 79 w 91"/>
                <a:gd name="T5" fmla="*/ 13 h 82"/>
                <a:gd name="T6" fmla="*/ 73 w 91"/>
                <a:gd name="T7" fmla="*/ 12 h 82"/>
                <a:gd name="T8" fmla="*/ 69 w 91"/>
                <a:gd name="T9" fmla="*/ 8 h 82"/>
                <a:gd name="T10" fmla="*/ 68 w 91"/>
                <a:gd name="T11" fmla="*/ 4 h 82"/>
                <a:gd name="T12" fmla="*/ 61 w 91"/>
                <a:gd name="T13" fmla="*/ 1 h 82"/>
                <a:gd name="T14" fmla="*/ 51 w 91"/>
                <a:gd name="T15" fmla="*/ 5 h 82"/>
                <a:gd name="T16" fmla="*/ 44 w 91"/>
                <a:gd name="T17" fmla="*/ 5 h 82"/>
                <a:gd name="T18" fmla="*/ 40 w 91"/>
                <a:gd name="T19" fmla="*/ 8 h 82"/>
                <a:gd name="T20" fmla="*/ 32 w 91"/>
                <a:gd name="T21" fmla="*/ 11 h 82"/>
                <a:gd name="T22" fmla="*/ 27 w 91"/>
                <a:gd name="T23" fmla="*/ 16 h 82"/>
                <a:gd name="T24" fmla="*/ 24 w 91"/>
                <a:gd name="T25" fmla="*/ 15 h 82"/>
                <a:gd name="T26" fmla="*/ 24 w 91"/>
                <a:gd name="T27" fmla="*/ 14 h 82"/>
                <a:gd name="T28" fmla="*/ 23 w 91"/>
                <a:gd name="T29" fmla="*/ 14 h 82"/>
                <a:gd name="T30" fmla="*/ 23 w 91"/>
                <a:gd name="T31" fmla="*/ 14 h 82"/>
                <a:gd name="T32" fmla="*/ 19 w 91"/>
                <a:gd name="T33" fmla="*/ 16 h 82"/>
                <a:gd name="T34" fmla="*/ 18 w 91"/>
                <a:gd name="T35" fmla="*/ 17 h 82"/>
                <a:gd name="T36" fmla="*/ 15 w 91"/>
                <a:gd name="T37" fmla="*/ 19 h 82"/>
                <a:gd name="T38" fmla="*/ 14 w 91"/>
                <a:gd name="T39" fmla="*/ 19 h 82"/>
                <a:gd name="T40" fmla="*/ 14 w 91"/>
                <a:gd name="T41" fmla="*/ 19 h 82"/>
                <a:gd name="T42" fmla="*/ 10 w 91"/>
                <a:gd name="T43" fmla="*/ 22 h 82"/>
                <a:gd name="T44" fmla="*/ 10 w 91"/>
                <a:gd name="T45" fmla="*/ 23 h 82"/>
                <a:gd name="T46" fmla="*/ 9 w 91"/>
                <a:gd name="T47" fmla="*/ 23 h 82"/>
                <a:gd name="T48" fmla="*/ 9 w 91"/>
                <a:gd name="T49" fmla="*/ 23 h 82"/>
                <a:gd name="T50" fmla="*/ 9 w 91"/>
                <a:gd name="T51" fmla="*/ 24 h 82"/>
                <a:gd name="T52" fmla="*/ 4 w 91"/>
                <a:gd name="T53" fmla="*/ 29 h 82"/>
                <a:gd name="T54" fmla="*/ 2 w 91"/>
                <a:gd name="T55" fmla="*/ 40 h 82"/>
                <a:gd name="T56" fmla="*/ 0 w 91"/>
                <a:gd name="T57" fmla="*/ 47 h 82"/>
                <a:gd name="T58" fmla="*/ 2 w 91"/>
                <a:gd name="T59" fmla="*/ 58 h 82"/>
                <a:gd name="T60" fmla="*/ 2 w 91"/>
                <a:gd name="T61" fmla="*/ 61 h 82"/>
                <a:gd name="T62" fmla="*/ 8 w 91"/>
                <a:gd name="T63" fmla="*/ 69 h 82"/>
                <a:gd name="T64" fmla="*/ 8 w 91"/>
                <a:gd name="T65" fmla="*/ 69 h 82"/>
                <a:gd name="T66" fmla="*/ 8 w 91"/>
                <a:gd name="T67" fmla="*/ 69 h 82"/>
                <a:gd name="T68" fmla="*/ 9 w 91"/>
                <a:gd name="T69" fmla="*/ 69 h 82"/>
                <a:gd name="T70" fmla="*/ 11 w 91"/>
                <a:gd name="T71" fmla="*/ 70 h 82"/>
                <a:gd name="T72" fmla="*/ 16 w 91"/>
                <a:gd name="T73" fmla="*/ 73 h 82"/>
                <a:gd name="T74" fmla="*/ 20 w 91"/>
                <a:gd name="T75" fmla="*/ 75 h 82"/>
                <a:gd name="T76" fmla="*/ 24 w 91"/>
                <a:gd name="T77" fmla="*/ 80 h 82"/>
                <a:gd name="T78" fmla="*/ 26 w 91"/>
                <a:gd name="T79" fmla="*/ 79 h 82"/>
                <a:gd name="T80" fmla="*/ 33 w 91"/>
                <a:gd name="T81" fmla="*/ 78 h 82"/>
                <a:gd name="T82" fmla="*/ 33 w 91"/>
                <a:gd name="T83" fmla="*/ 77 h 82"/>
                <a:gd name="T84" fmla="*/ 34 w 91"/>
                <a:gd name="T85" fmla="*/ 77 h 82"/>
                <a:gd name="T86" fmla="*/ 35 w 91"/>
                <a:gd name="T87" fmla="*/ 77 h 82"/>
                <a:gd name="T88" fmla="*/ 36 w 91"/>
                <a:gd name="T89" fmla="*/ 77 h 82"/>
                <a:gd name="T90" fmla="*/ 39 w 91"/>
                <a:gd name="T91" fmla="*/ 76 h 82"/>
                <a:gd name="T92" fmla="*/ 43 w 91"/>
                <a:gd name="T93" fmla="*/ 75 h 82"/>
                <a:gd name="T94" fmla="*/ 50 w 91"/>
                <a:gd name="T95" fmla="*/ 73 h 82"/>
                <a:gd name="T96" fmla="*/ 54 w 91"/>
                <a:gd name="T97" fmla="*/ 71 h 82"/>
                <a:gd name="T98" fmla="*/ 57 w 91"/>
                <a:gd name="T99" fmla="*/ 66 h 82"/>
                <a:gd name="T100" fmla="*/ 64 w 91"/>
                <a:gd name="T101" fmla="*/ 61 h 82"/>
                <a:gd name="T102" fmla="*/ 73 w 91"/>
                <a:gd name="T103" fmla="*/ 61 h 82"/>
                <a:gd name="T104" fmla="*/ 78 w 91"/>
                <a:gd name="T105" fmla="*/ 60 h 82"/>
                <a:gd name="T106" fmla="*/ 81 w 91"/>
                <a:gd name="T107" fmla="*/ 57 h 82"/>
                <a:gd name="T108" fmla="*/ 85 w 91"/>
                <a:gd name="T109" fmla="*/ 49 h 82"/>
                <a:gd name="T110" fmla="*/ 91 w 91"/>
                <a:gd name="T111"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 h="82">
                  <a:moveTo>
                    <a:pt x="91" y="36"/>
                  </a:moveTo>
                  <a:cubicBezTo>
                    <a:pt x="90" y="36"/>
                    <a:pt x="89" y="35"/>
                    <a:pt x="89" y="34"/>
                  </a:cubicBezTo>
                  <a:cubicBezTo>
                    <a:pt x="90" y="31"/>
                    <a:pt x="91" y="30"/>
                    <a:pt x="91" y="27"/>
                  </a:cubicBezTo>
                  <a:cubicBezTo>
                    <a:pt x="90" y="26"/>
                    <a:pt x="89" y="25"/>
                    <a:pt x="89" y="24"/>
                  </a:cubicBezTo>
                  <a:cubicBezTo>
                    <a:pt x="88" y="23"/>
                    <a:pt x="86" y="22"/>
                    <a:pt x="85" y="20"/>
                  </a:cubicBezTo>
                  <a:cubicBezTo>
                    <a:pt x="85" y="19"/>
                    <a:pt x="84" y="18"/>
                    <a:pt x="85" y="15"/>
                  </a:cubicBezTo>
                  <a:cubicBezTo>
                    <a:pt x="84" y="15"/>
                    <a:pt x="83" y="14"/>
                    <a:pt x="82" y="13"/>
                  </a:cubicBezTo>
                  <a:cubicBezTo>
                    <a:pt x="82" y="13"/>
                    <a:pt x="81" y="13"/>
                    <a:pt x="80" y="13"/>
                  </a:cubicBezTo>
                  <a:cubicBezTo>
                    <a:pt x="80" y="13"/>
                    <a:pt x="79" y="13"/>
                    <a:pt x="79" y="13"/>
                  </a:cubicBezTo>
                  <a:cubicBezTo>
                    <a:pt x="78" y="12"/>
                    <a:pt x="77" y="13"/>
                    <a:pt x="76" y="13"/>
                  </a:cubicBezTo>
                  <a:cubicBezTo>
                    <a:pt x="76" y="12"/>
                    <a:pt x="76" y="12"/>
                    <a:pt x="75" y="12"/>
                  </a:cubicBezTo>
                  <a:cubicBezTo>
                    <a:pt x="75" y="12"/>
                    <a:pt x="74" y="12"/>
                    <a:pt x="73" y="12"/>
                  </a:cubicBezTo>
                  <a:cubicBezTo>
                    <a:pt x="73" y="12"/>
                    <a:pt x="73" y="11"/>
                    <a:pt x="73" y="11"/>
                  </a:cubicBezTo>
                  <a:cubicBezTo>
                    <a:pt x="72" y="11"/>
                    <a:pt x="72" y="10"/>
                    <a:pt x="71" y="11"/>
                  </a:cubicBezTo>
                  <a:cubicBezTo>
                    <a:pt x="70" y="10"/>
                    <a:pt x="69" y="9"/>
                    <a:pt x="69" y="8"/>
                  </a:cubicBezTo>
                  <a:cubicBezTo>
                    <a:pt x="69" y="8"/>
                    <a:pt x="68" y="7"/>
                    <a:pt x="68" y="7"/>
                  </a:cubicBezTo>
                  <a:cubicBezTo>
                    <a:pt x="68" y="7"/>
                    <a:pt x="68" y="6"/>
                    <a:pt x="67" y="6"/>
                  </a:cubicBezTo>
                  <a:cubicBezTo>
                    <a:pt x="67" y="5"/>
                    <a:pt x="67" y="4"/>
                    <a:pt x="68" y="4"/>
                  </a:cubicBezTo>
                  <a:cubicBezTo>
                    <a:pt x="67" y="3"/>
                    <a:pt x="67" y="2"/>
                    <a:pt x="66" y="2"/>
                  </a:cubicBezTo>
                  <a:cubicBezTo>
                    <a:pt x="65" y="2"/>
                    <a:pt x="65" y="2"/>
                    <a:pt x="65" y="2"/>
                  </a:cubicBezTo>
                  <a:cubicBezTo>
                    <a:pt x="62" y="3"/>
                    <a:pt x="63" y="0"/>
                    <a:pt x="61" y="1"/>
                  </a:cubicBezTo>
                  <a:cubicBezTo>
                    <a:pt x="59" y="0"/>
                    <a:pt x="59" y="1"/>
                    <a:pt x="58" y="1"/>
                  </a:cubicBezTo>
                  <a:cubicBezTo>
                    <a:pt x="56" y="2"/>
                    <a:pt x="55" y="3"/>
                    <a:pt x="53" y="4"/>
                  </a:cubicBezTo>
                  <a:cubicBezTo>
                    <a:pt x="53" y="4"/>
                    <a:pt x="51" y="4"/>
                    <a:pt x="51" y="5"/>
                  </a:cubicBezTo>
                  <a:cubicBezTo>
                    <a:pt x="49" y="5"/>
                    <a:pt x="49" y="3"/>
                    <a:pt x="47" y="4"/>
                  </a:cubicBezTo>
                  <a:cubicBezTo>
                    <a:pt x="46" y="4"/>
                    <a:pt x="46" y="4"/>
                    <a:pt x="45" y="4"/>
                  </a:cubicBezTo>
                  <a:cubicBezTo>
                    <a:pt x="45" y="5"/>
                    <a:pt x="45" y="5"/>
                    <a:pt x="44" y="5"/>
                  </a:cubicBezTo>
                  <a:cubicBezTo>
                    <a:pt x="43" y="5"/>
                    <a:pt x="43" y="6"/>
                    <a:pt x="43" y="6"/>
                  </a:cubicBezTo>
                  <a:cubicBezTo>
                    <a:pt x="42" y="6"/>
                    <a:pt x="41" y="6"/>
                    <a:pt x="41" y="7"/>
                  </a:cubicBezTo>
                  <a:cubicBezTo>
                    <a:pt x="41" y="7"/>
                    <a:pt x="40" y="8"/>
                    <a:pt x="40" y="8"/>
                  </a:cubicBezTo>
                  <a:cubicBezTo>
                    <a:pt x="39" y="8"/>
                    <a:pt x="39" y="9"/>
                    <a:pt x="39" y="9"/>
                  </a:cubicBezTo>
                  <a:cubicBezTo>
                    <a:pt x="37" y="9"/>
                    <a:pt x="37" y="9"/>
                    <a:pt x="37" y="9"/>
                  </a:cubicBezTo>
                  <a:cubicBezTo>
                    <a:pt x="36" y="10"/>
                    <a:pt x="33" y="10"/>
                    <a:pt x="32" y="11"/>
                  </a:cubicBezTo>
                  <a:cubicBezTo>
                    <a:pt x="31" y="11"/>
                    <a:pt x="30" y="12"/>
                    <a:pt x="29" y="12"/>
                  </a:cubicBezTo>
                  <a:cubicBezTo>
                    <a:pt x="29" y="12"/>
                    <a:pt x="28" y="13"/>
                    <a:pt x="28" y="14"/>
                  </a:cubicBezTo>
                  <a:cubicBezTo>
                    <a:pt x="28" y="15"/>
                    <a:pt x="27" y="15"/>
                    <a:pt x="27" y="16"/>
                  </a:cubicBezTo>
                  <a:cubicBezTo>
                    <a:pt x="25" y="16"/>
                    <a:pt x="25" y="15"/>
                    <a:pt x="24" y="15"/>
                  </a:cubicBezTo>
                  <a:cubicBezTo>
                    <a:pt x="24" y="15"/>
                    <a:pt x="24" y="15"/>
                    <a:pt x="24" y="15"/>
                  </a:cubicBezTo>
                  <a:cubicBezTo>
                    <a:pt x="24" y="15"/>
                    <a:pt x="24" y="15"/>
                    <a:pt x="24" y="15"/>
                  </a:cubicBezTo>
                  <a:cubicBezTo>
                    <a:pt x="24" y="15"/>
                    <a:pt x="24" y="15"/>
                    <a:pt x="24" y="15"/>
                  </a:cubicBezTo>
                  <a:cubicBezTo>
                    <a:pt x="24" y="15"/>
                    <a:pt x="24" y="15"/>
                    <a:pt x="24" y="15"/>
                  </a:cubicBezTo>
                  <a:cubicBezTo>
                    <a:pt x="24" y="14"/>
                    <a:pt x="24" y="14"/>
                    <a:pt x="24" y="14"/>
                  </a:cubicBezTo>
                  <a:cubicBezTo>
                    <a:pt x="24" y="14"/>
                    <a:pt x="24" y="14"/>
                    <a:pt x="24" y="14"/>
                  </a:cubicBezTo>
                  <a:cubicBezTo>
                    <a:pt x="24" y="14"/>
                    <a:pt x="24"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2" y="14"/>
                    <a:pt x="22" y="14"/>
                  </a:cubicBezTo>
                  <a:cubicBezTo>
                    <a:pt x="21" y="14"/>
                    <a:pt x="19" y="15"/>
                    <a:pt x="19" y="16"/>
                  </a:cubicBezTo>
                  <a:cubicBezTo>
                    <a:pt x="19" y="16"/>
                    <a:pt x="19" y="16"/>
                    <a:pt x="19" y="16"/>
                  </a:cubicBezTo>
                  <a:cubicBezTo>
                    <a:pt x="19" y="16"/>
                    <a:pt x="19" y="17"/>
                    <a:pt x="19" y="17"/>
                  </a:cubicBezTo>
                  <a:cubicBezTo>
                    <a:pt x="19" y="17"/>
                    <a:pt x="19" y="17"/>
                    <a:pt x="18" y="17"/>
                  </a:cubicBezTo>
                  <a:cubicBezTo>
                    <a:pt x="18" y="17"/>
                    <a:pt x="18" y="17"/>
                    <a:pt x="18" y="17"/>
                  </a:cubicBezTo>
                  <a:cubicBezTo>
                    <a:pt x="18" y="17"/>
                    <a:pt x="18" y="17"/>
                    <a:pt x="18" y="17"/>
                  </a:cubicBezTo>
                  <a:cubicBezTo>
                    <a:pt x="16" y="17"/>
                    <a:pt x="16" y="18"/>
                    <a:pt x="15" y="19"/>
                  </a:cubicBezTo>
                  <a:cubicBezTo>
                    <a:pt x="15" y="19"/>
                    <a:pt x="15" y="19"/>
                    <a:pt x="15"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3" y="21"/>
                    <a:pt x="12" y="21"/>
                    <a:pt x="10" y="22"/>
                  </a:cubicBezTo>
                  <a:cubicBezTo>
                    <a:pt x="10" y="22"/>
                    <a:pt x="10" y="22"/>
                    <a:pt x="10" y="22"/>
                  </a:cubicBezTo>
                  <a:cubicBezTo>
                    <a:pt x="10" y="22"/>
                    <a:pt x="10" y="22"/>
                    <a:pt x="10" y="22"/>
                  </a:cubicBezTo>
                  <a:cubicBezTo>
                    <a:pt x="10" y="22"/>
                    <a:pt x="10" y="22"/>
                    <a:pt x="10" y="23"/>
                  </a:cubicBezTo>
                  <a:cubicBezTo>
                    <a:pt x="10" y="23"/>
                    <a:pt x="10" y="23"/>
                    <a:pt x="10"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4"/>
                    <a:pt x="9" y="24"/>
                    <a:pt x="9" y="24"/>
                  </a:cubicBezTo>
                  <a:cubicBezTo>
                    <a:pt x="9" y="24"/>
                    <a:pt x="9" y="24"/>
                    <a:pt x="9" y="24"/>
                  </a:cubicBezTo>
                  <a:cubicBezTo>
                    <a:pt x="9" y="24"/>
                    <a:pt x="9" y="24"/>
                    <a:pt x="9" y="24"/>
                  </a:cubicBezTo>
                  <a:cubicBezTo>
                    <a:pt x="8" y="26"/>
                    <a:pt x="9" y="29"/>
                    <a:pt x="8" y="30"/>
                  </a:cubicBezTo>
                  <a:cubicBezTo>
                    <a:pt x="7" y="30"/>
                    <a:pt x="7" y="28"/>
                    <a:pt x="4" y="29"/>
                  </a:cubicBezTo>
                  <a:cubicBezTo>
                    <a:pt x="3" y="30"/>
                    <a:pt x="4" y="32"/>
                    <a:pt x="4" y="34"/>
                  </a:cubicBezTo>
                  <a:cubicBezTo>
                    <a:pt x="3" y="34"/>
                    <a:pt x="3" y="34"/>
                    <a:pt x="3" y="35"/>
                  </a:cubicBezTo>
                  <a:cubicBezTo>
                    <a:pt x="2" y="36"/>
                    <a:pt x="2" y="38"/>
                    <a:pt x="2" y="40"/>
                  </a:cubicBezTo>
                  <a:cubicBezTo>
                    <a:pt x="3" y="41"/>
                    <a:pt x="2" y="43"/>
                    <a:pt x="3" y="44"/>
                  </a:cubicBezTo>
                  <a:cubicBezTo>
                    <a:pt x="3" y="45"/>
                    <a:pt x="3" y="45"/>
                    <a:pt x="3" y="45"/>
                  </a:cubicBezTo>
                  <a:cubicBezTo>
                    <a:pt x="3" y="46"/>
                    <a:pt x="0" y="45"/>
                    <a:pt x="0" y="47"/>
                  </a:cubicBezTo>
                  <a:cubicBezTo>
                    <a:pt x="0" y="51"/>
                    <a:pt x="3" y="51"/>
                    <a:pt x="4" y="54"/>
                  </a:cubicBezTo>
                  <a:cubicBezTo>
                    <a:pt x="3" y="54"/>
                    <a:pt x="3" y="55"/>
                    <a:pt x="3" y="56"/>
                  </a:cubicBezTo>
                  <a:cubicBezTo>
                    <a:pt x="3" y="57"/>
                    <a:pt x="2" y="57"/>
                    <a:pt x="2" y="58"/>
                  </a:cubicBezTo>
                  <a:cubicBezTo>
                    <a:pt x="2" y="59"/>
                    <a:pt x="3" y="59"/>
                    <a:pt x="3" y="59"/>
                  </a:cubicBezTo>
                  <a:cubicBezTo>
                    <a:pt x="3" y="59"/>
                    <a:pt x="2" y="59"/>
                    <a:pt x="2" y="59"/>
                  </a:cubicBezTo>
                  <a:cubicBezTo>
                    <a:pt x="2" y="59"/>
                    <a:pt x="2" y="60"/>
                    <a:pt x="2" y="61"/>
                  </a:cubicBezTo>
                  <a:cubicBezTo>
                    <a:pt x="3" y="62"/>
                    <a:pt x="5" y="64"/>
                    <a:pt x="5" y="66"/>
                  </a:cubicBezTo>
                  <a:cubicBezTo>
                    <a:pt x="7" y="66"/>
                    <a:pt x="6" y="69"/>
                    <a:pt x="8" y="68"/>
                  </a:cubicBezTo>
                  <a:cubicBezTo>
                    <a:pt x="8" y="68"/>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9" y="69"/>
                  </a:cubicBezTo>
                  <a:cubicBezTo>
                    <a:pt x="9" y="69"/>
                    <a:pt x="9" y="69"/>
                    <a:pt x="9" y="69"/>
                  </a:cubicBezTo>
                  <a:cubicBezTo>
                    <a:pt x="9" y="69"/>
                    <a:pt x="9" y="69"/>
                    <a:pt x="9" y="69"/>
                  </a:cubicBezTo>
                  <a:cubicBezTo>
                    <a:pt x="9" y="69"/>
                    <a:pt x="9" y="69"/>
                    <a:pt x="9" y="69"/>
                  </a:cubicBezTo>
                  <a:cubicBezTo>
                    <a:pt x="10" y="69"/>
                    <a:pt x="10" y="70"/>
                    <a:pt x="11" y="70"/>
                  </a:cubicBezTo>
                  <a:cubicBezTo>
                    <a:pt x="11" y="70"/>
                    <a:pt x="11" y="70"/>
                    <a:pt x="11" y="70"/>
                  </a:cubicBezTo>
                  <a:cubicBezTo>
                    <a:pt x="12" y="70"/>
                    <a:pt x="13" y="71"/>
                    <a:pt x="14" y="71"/>
                  </a:cubicBezTo>
                  <a:cubicBezTo>
                    <a:pt x="14" y="72"/>
                    <a:pt x="15" y="72"/>
                    <a:pt x="16" y="73"/>
                  </a:cubicBezTo>
                  <a:cubicBezTo>
                    <a:pt x="16" y="73"/>
                    <a:pt x="17" y="73"/>
                    <a:pt x="17" y="73"/>
                  </a:cubicBezTo>
                  <a:cubicBezTo>
                    <a:pt x="17" y="73"/>
                    <a:pt x="17" y="74"/>
                    <a:pt x="18" y="74"/>
                  </a:cubicBezTo>
                  <a:cubicBezTo>
                    <a:pt x="19" y="74"/>
                    <a:pt x="19" y="75"/>
                    <a:pt x="20" y="75"/>
                  </a:cubicBezTo>
                  <a:cubicBezTo>
                    <a:pt x="21" y="75"/>
                    <a:pt x="21" y="75"/>
                    <a:pt x="21" y="76"/>
                  </a:cubicBezTo>
                  <a:cubicBezTo>
                    <a:pt x="22" y="76"/>
                    <a:pt x="24" y="77"/>
                    <a:pt x="24" y="78"/>
                  </a:cubicBezTo>
                  <a:cubicBezTo>
                    <a:pt x="24" y="78"/>
                    <a:pt x="24" y="79"/>
                    <a:pt x="24" y="80"/>
                  </a:cubicBezTo>
                  <a:cubicBezTo>
                    <a:pt x="24" y="80"/>
                    <a:pt x="25" y="81"/>
                    <a:pt x="25" y="81"/>
                  </a:cubicBezTo>
                  <a:cubicBezTo>
                    <a:pt x="25" y="81"/>
                    <a:pt x="25" y="82"/>
                    <a:pt x="25" y="82"/>
                  </a:cubicBezTo>
                  <a:cubicBezTo>
                    <a:pt x="26" y="81"/>
                    <a:pt x="25" y="80"/>
                    <a:pt x="26" y="79"/>
                  </a:cubicBezTo>
                  <a:cubicBezTo>
                    <a:pt x="27" y="82"/>
                    <a:pt x="29" y="79"/>
                    <a:pt x="29" y="79"/>
                  </a:cubicBezTo>
                  <a:cubicBezTo>
                    <a:pt x="29" y="78"/>
                    <a:pt x="29" y="78"/>
                    <a:pt x="29" y="78"/>
                  </a:cubicBezTo>
                  <a:cubicBezTo>
                    <a:pt x="31" y="78"/>
                    <a:pt x="32" y="78"/>
                    <a:pt x="33" y="78"/>
                  </a:cubicBezTo>
                  <a:cubicBezTo>
                    <a:pt x="33" y="78"/>
                    <a:pt x="33" y="78"/>
                    <a:pt x="33" y="78"/>
                  </a:cubicBezTo>
                  <a:cubicBezTo>
                    <a:pt x="33" y="78"/>
                    <a:pt x="33" y="78"/>
                    <a:pt x="33" y="78"/>
                  </a:cubicBezTo>
                  <a:cubicBezTo>
                    <a:pt x="33" y="78"/>
                    <a:pt x="33" y="77"/>
                    <a:pt x="33" y="77"/>
                  </a:cubicBezTo>
                  <a:cubicBezTo>
                    <a:pt x="34" y="77"/>
                    <a:pt x="34" y="77"/>
                    <a:pt x="34" y="77"/>
                  </a:cubicBezTo>
                  <a:cubicBezTo>
                    <a:pt x="34" y="77"/>
                    <a:pt x="34" y="77"/>
                    <a:pt x="34" y="77"/>
                  </a:cubicBezTo>
                  <a:cubicBezTo>
                    <a:pt x="34" y="77"/>
                    <a:pt x="34" y="77"/>
                    <a:pt x="34" y="77"/>
                  </a:cubicBezTo>
                  <a:cubicBezTo>
                    <a:pt x="34" y="77"/>
                    <a:pt x="34" y="77"/>
                    <a:pt x="34" y="77"/>
                  </a:cubicBezTo>
                  <a:cubicBezTo>
                    <a:pt x="34" y="77"/>
                    <a:pt x="35" y="77"/>
                    <a:pt x="35" y="77"/>
                  </a:cubicBezTo>
                  <a:cubicBezTo>
                    <a:pt x="35" y="77"/>
                    <a:pt x="35" y="77"/>
                    <a:pt x="35" y="77"/>
                  </a:cubicBezTo>
                  <a:cubicBezTo>
                    <a:pt x="35" y="77"/>
                    <a:pt x="35" y="77"/>
                    <a:pt x="35" y="77"/>
                  </a:cubicBezTo>
                  <a:cubicBezTo>
                    <a:pt x="35" y="77"/>
                    <a:pt x="35" y="77"/>
                    <a:pt x="35" y="77"/>
                  </a:cubicBezTo>
                  <a:cubicBezTo>
                    <a:pt x="35" y="77"/>
                    <a:pt x="36" y="77"/>
                    <a:pt x="36" y="77"/>
                  </a:cubicBezTo>
                  <a:cubicBezTo>
                    <a:pt x="36" y="77"/>
                    <a:pt x="36" y="77"/>
                    <a:pt x="36" y="77"/>
                  </a:cubicBezTo>
                  <a:cubicBezTo>
                    <a:pt x="36" y="77"/>
                    <a:pt x="36" y="77"/>
                    <a:pt x="36" y="77"/>
                  </a:cubicBezTo>
                  <a:cubicBezTo>
                    <a:pt x="37" y="76"/>
                    <a:pt x="38" y="76"/>
                    <a:pt x="39" y="76"/>
                  </a:cubicBezTo>
                  <a:cubicBezTo>
                    <a:pt x="39" y="75"/>
                    <a:pt x="40" y="75"/>
                    <a:pt x="41" y="75"/>
                  </a:cubicBezTo>
                  <a:cubicBezTo>
                    <a:pt x="41" y="74"/>
                    <a:pt x="42" y="75"/>
                    <a:pt x="43" y="75"/>
                  </a:cubicBezTo>
                  <a:cubicBezTo>
                    <a:pt x="43" y="75"/>
                    <a:pt x="44" y="75"/>
                    <a:pt x="43" y="75"/>
                  </a:cubicBezTo>
                  <a:cubicBezTo>
                    <a:pt x="44" y="76"/>
                    <a:pt x="44" y="76"/>
                    <a:pt x="45" y="76"/>
                  </a:cubicBezTo>
                  <a:cubicBezTo>
                    <a:pt x="47" y="77"/>
                    <a:pt x="46" y="75"/>
                    <a:pt x="48" y="75"/>
                  </a:cubicBezTo>
                  <a:cubicBezTo>
                    <a:pt x="49" y="74"/>
                    <a:pt x="49" y="73"/>
                    <a:pt x="50" y="73"/>
                  </a:cubicBezTo>
                  <a:cubicBezTo>
                    <a:pt x="52" y="73"/>
                    <a:pt x="52" y="73"/>
                    <a:pt x="52" y="73"/>
                  </a:cubicBezTo>
                  <a:cubicBezTo>
                    <a:pt x="53" y="72"/>
                    <a:pt x="54" y="73"/>
                    <a:pt x="54" y="73"/>
                  </a:cubicBezTo>
                  <a:cubicBezTo>
                    <a:pt x="54" y="72"/>
                    <a:pt x="54" y="71"/>
                    <a:pt x="54" y="71"/>
                  </a:cubicBezTo>
                  <a:cubicBezTo>
                    <a:pt x="54" y="70"/>
                    <a:pt x="54" y="70"/>
                    <a:pt x="55" y="70"/>
                  </a:cubicBezTo>
                  <a:cubicBezTo>
                    <a:pt x="55" y="69"/>
                    <a:pt x="56" y="68"/>
                    <a:pt x="56" y="67"/>
                  </a:cubicBezTo>
                  <a:cubicBezTo>
                    <a:pt x="57" y="67"/>
                    <a:pt x="56" y="66"/>
                    <a:pt x="57" y="66"/>
                  </a:cubicBezTo>
                  <a:cubicBezTo>
                    <a:pt x="57" y="65"/>
                    <a:pt x="57" y="65"/>
                    <a:pt x="57" y="64"/>
                  </a:cubicBezTo>
                  <a:cubicBezTo>
                    <a:pt x="58" y="63"/>
                    <a:pt x="58" y="62"/>
                    <a:pt x="59" y="62"/>
                  </a:cubicBezTo>
                  <a:cubicBezTo>
                    <a:pt x="60" y="61"/>
                    <a:pt x="62" y="61"/>
                    <a:pt x="64" y="61"/>
                  </a:cubicBezTo>
                  <a:cubicBezTo>
                    <a:pt x="65" y="62"/>
                    <a:pt x="64" y="59"/>
                    <a:pt x="66" y="59"/>
                  </a:cubicBezTo>
                  <a:cubicBezTo>
                    <a:pt x="66" y="61"/>
                    <a:pt x="67" y="61"/>
                    <a:pt x="68" y="61"/>
                  </a:cubicBezTo>
                  <a:cubicBezTo>
                    <a:pt x="70" y="60"/>
                    <a:pt x="72" y="61"/>
                    <a:pt x="73" y="61"/>
                  </a:cubicBezTo>
                  <a:cubicBezTo>
                    <a:pt x="73" y="61"/>
                    <a:pt x="72" y="60"/>
                    <a:pt x="73" y="60"/>
                  </a:cubicBezTo>
                  <a:cubicBezTo>
                    <a:pt x="74" y="60"/>
                    <a:pt x="74" y="61"/>
                    <a:pt x="75" y="61"/>
                  </a:cubicBezTo>
                  <a:cubicBezTo>
                    <a:pt x="76" y="60"/>
                    <a:pt x="77" y="60"/>
                    <a:pt x="78" y="60"/>
                  </a:cubicBezTo>
                  <a:cubicBezTo>
                    <a:pt x="78" y="59"/>
                    <a:pt x="79" y="59"/>
                    <a:pt x="80" y="59"/>
                  </a:cubicBezTo>
                  <a:cubicBezTo>
                    <a:pt x="80" y="58"/>
                    <a:pt x="80" y="58"/>
                    <a:pt x="80" y="58"/>
                  </a:cubicBezTo>
                  <a:cubicBezTo>
                    <a:pt x="80" y="57"/>
                    <a:pt x="80" y="57"/>
                    <a:pt x="81" y="57"/>
                  </a:cubicBezTo>
                  <a:cubicBezTo>
                    <a:pt x="81" y="57"/>
                    <a:pt x="83" y="58"/>
                    <a:pt x="84" y="58"/>
                  </a:cubicBezTo>
                  <a:cubicBezTo>
                    <a:pt x="85" y="56"/>
                    <a:pt x="85" y="53"/>
                    <a:pt x="85" y="50"/>
                  </a:cubicBezTo>
                  <a:cubicBezTo>
                    <a:pt x="85" y="50"/>
                    <a:pt x="85" y="50"/>
                    <a:pt x="85" y="49"/>
                  </a:cubicBezTo>
                  <a:cubicBezTo>
                    <a:pt x="87" y="49"/>
                    <a:pt x="87" y="47"/>
                    <a:pt x="88" y="47"/>
                  </a:cubicBezTo>
                  <a:cubicBezTo>
                    <a:pt x="90" y="48"/>
                    <a:pt x="89" y="46"/>
                    <a:pt x="91" y="46"/>
                  </a:cubicBezTo>
                  <a:cubicBezTo>
                    <a:pt x="91" y="40"/>
                    <a:pt x="91" y="40"/>
                    <a:pt x="91" y="40"/>
                  </a:cubicBezTo>
                  <a:cubicBezTo>
                    <a:pt x="91" y="39"/>
                    <a:pt x="91" y="38"/>
                    <a:pt x="91" y="3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58">
              <a:extLst>
                <a:ext uri="{FF2B5EF4-FFF2-40B4-BE49-F238E27FC236}">
                  <a16:creationId xmlns:a16="http://schemas.microsoft.com/office/drawing/2014/main" id="{C121A7E2-EDC9-4CF3-A89E-D317EB4E8556}"/>
                </a:ext>
              </a:extLst>
            </p:cNvPr>
            <p:cNvSpPr>
              <a:spLocks/>
            </p:cNvSpPr>
            <p:nvPr/>
          </p:nvSpPr>
          <p:spPr bwMode="auto">
            <a:xfrm>
              <a:off x="8720429" y="2811765"/>
              <a:ext cx="600075" cy="460375"/>
            </a:xfrm>
            <a:custGeom>
              <a:avLst/>
              <a:gdLst>
                <a:gd name="T0" fmla="*/ 152 w 155"/>
                <a:gd name="T1" fmla="*/ 41 h 119"/>
                <a:gd name="T2" fmla="*/ 147 w 155"/>
                <a:gd name="T3" fmla="*/ 38 h 119"/>
                <a:gd name="T4" fmla="*/ 147 w 155"/>
                <a:gd name="T5" fmla="*/ 31 h 119"/>
                <a:gd name="T6" fmla="*/ 140 w 155"/>
                <a:gd name="T7" fmla="*/ 25 h 119"/>
                <a:gd name="T8" fmla="*/ 133 w 155"/>
                <a:gd name="T9" fmla="*/ 20 h 119"/>
                <a:gd name="T10" fmla="*/ 122 w 155"/>
                <a:gd name="T11" fmla="*/ 14 h 119"/>
                <a:gd name="T12" fmla="*/ 110 w 155"/>
                <a:gd name="T13" fmla="*/ 11 h 119"/>
                <a:gd name="T14" fmla="*/ 101 w 155"/>
                <a:gd name="T15" fmla="*/ 7 h 119"/>
                <a:gd name="T16" fmla="*/ 93 w 155"/>
                <a:gd name="T17" fmla="*/ 1 h 119"/>
                <a:gd name="T18" fmla="*/ 90 w 155"/>
                <a:gd name="T19" fmla="*/ 2 h 119"/>
                <a:gd name="T20" fmla="*/ 85 w 155"/>
                <a:gd name="T21" fmla="*/ 9 h 119"/>
                <a:gd name="T22" fmla="*/ 77 w 155"/>
                <a:gd name="T23" fmla="*/ 11 h 119"/>
                <a:gd name="T24" fmla="*/ 72 w 155"/>
                <a:gd name="T25" fmla="*/ 8 h 119"/>
                <a:gd name="T26" fmla="*/ 63 w 155"/>
                <a:gd name="T27" fmla="*/ 9 h 119"/>
                <a:gd name="T28" fmla="*/ 53 w 155"/>
                <a:gd name="T29" fmla="*/ 9 h 119"/>
                <a:gd name="T30" fmla="*/ 49 w 155"/>
                <a:gd name="T31" fmla="*/ 10 h 119"/>
                <a:gd name="T32" fmla="*/ 36 w 155"/>
                <a:gd name="T33" fmla="*/ 13 h 119"/>
                <a:gd name="T34" fmla="*/ 30 w 155"/>
                <a:gd name="T35" fmla="*/ 13 h 119"/>
                <a:gd name="T36" fmla="*/ 18 w 155"/>
                <a:gd name="T37" fmla="*/ 18 h 119"/>
                <a:gd name="T38" fmla="*/ 7 w 155"/>
                <a:gd name="T39" fmla="*/ 26 h 119"/>
                <a:gd name="T40" fmla="*/ 0 w 155"/>
                <a:gd name="T41" fmla="*/ 36 h 119"/>
                <a:gd name="T42" fmla="*/ 0 w 155"/>
                <a:gd name="T43" fmla="*/ 38 h 119"/>
                <a:gd name="T44" fmla="*/ 6 w 155"/>
                <a:gd name="T45" fmla="*/ 52 h 119"/>
                <a:gd name="T46" fmla="*/ 3 w 155"/>
                <a:gd name="T47" fmla="*/ 61 h 119"/>
                <a:gd name="T48" fmla="*/ 5 w 155"/>
                <a:gd name="T49" fmla="*/ 66 h 119"/>
                <a:gd name="T50" fmla="*/ 6 w 155"/>
                <a:gd name="T51" fmla="*/ 53 h 119"/>
                <a:gd name="T52" fmla="*/ 9 w 155"/>
                <a:gd name="T53" fmla="*/ 64 h 119"/>
                <a:gd name="T54" fmla="*/ 13 w 155"/>
                <a:gd name="T55" fmla="*/ 66 h 119"/>
                <a:gd name="T56" fmla="*/ 18 w 155"/>
                <a:gd name="T57" fmla="*/ 69 h 119"/>
                <a:gd name="T58" fmla="*/ 28 w 155"/>
                <a:gd name="T59" fmla="*/ 72 h 119"/>
                <a:gd name="T60" fmla="*/ 48 w 155"/>
                <a:gd name="T61" fmla="*/ 74 h 119"/>
                <a:gd name="T62" fmla="*/ 53 w 155"/>
                <a:gd name="T63" fmla="*/ 77 h 119"/>
                <a:gd name="T64" fmla="*/ 53 w 155"/>
                <a:gd name="T65" fmla="*/ 87 h 119"/>
                <a:gd name="T66" fmla="*/ 54 w 155"/>
                <a:gd name="T67" fmla="*/ 99 h 119"/>
                <a:gd name="T68" fmla="*/ 57 w 155"/>
                <a:gd name="T69" fmla="*/ 101 h 119"/>
                <a:gd name="T70" fmla="*/ 62 w 155"/>
                <a:gd name="T71" fmla="*/ 102 h 119"/>
                <a:gd name="T72" fmla="*/ 71 w 155"/>
                <a:gd name="T73" fmla="*/ 106 h 119"/>
                <a:gd name="T74" fmla="*/ 78 w 155"/>
                <a:gd name="T75" fmla="*/ 119 h 119"/>
                <a:gd name="T76" fmla="*/ 84 w 155"/>
                <a:gd name="T77" fmla="*/ 117 h 119"/>
                <a:gd name="T78" fmla="*/ 92 w 155"/>
                <a:gd name="T79" fmla="*/ 117 h 119"/>
                <a:gd name="T80" fmla="*/ 101 w 155"/>
                <a:gd name="T81" fmla="*/ 116 h 119"/>
                <a:gd name="T82" fmla="*/ 106 w 155"/>
                <a:gd name="T83" fmla="*/ 111 h 119"/>
                <a:gd name="T84" fmla="*/ 110 w 155"/>
                <a:gd name="T85" fmla="*/ 104 h 119"/>
                <a:gd name="T86" fmla="*/ 121 w 155"/>
                <a:gd name="T87" fmla="*/ 103 h 119"/>
                <a:gd name="T88" fmla="*/ 129 w 155"/>
                <a:gd name="T89" fmla="*/ 99 h 119"/>
                <a:gd name="T90" fmla="*/ 136 w 155"/>
                <a:gd name="T91" fmla="*/ 99 h 119"/>
                <a:gd name="T92" fmla="*/ 135 w 155"/>
                <a:gd name="T93" fmla="*/ 94 h 119"/>
                <a:gd name="T94" fmla="*/ 133 w 155"/>
                <a:gd name="T95" fmla="*/ 91 h 119"/>
                <a:gd name="T96" fmla="*/ 133 w 155"/>
                <a:gd name="T97" fmla="*/ 78 h 119"/>
                <a:gd name="T98" fmla="*/ 141 w 155"/>
                <a:gd name="T99" fmla="*/ 61 h 119"/>
                <a:gd name="T100" fmla="*/ 149 w 155"/>
                <a:gd name="T101" fmla="*/ 52 h 119"/>
                <a:gd name="T102" fmla="*/ 154 w 155"/>
                <a:gd name="T103" fmla="*/ 4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 h="119">
                  <a:moveTo>
                    <a:pt x="154" y="43"/>
                  </a:moveTo>
                  <a:cubicBezTo>
                    <a:pt x="154" y="42"/>
                    <a:pt x="153" y="42"/>
                    <a:pt x="153" y="42"/>
                  </a:cubicBezTo>
                  <a:cubicBezTo>
                    <a:pt x="153" y="41"/>
                    <a:pt x="153" y="41"/>
                    <a:pt x="152" y="41"/>
                  </a:cubicBezTo>
                  <a:cubicBezTo>
                    <a:pt x="151" y="41"/>
                    <a:pt x="150" y="41"/>
                    <a:pt x="149" y="41"/>
                  </a:cubicBezTo>
                  <a:cubicBezTo>
                    <a:pt x="149" y="41"/>
                    <a:pt x="149" y="41"/>
                    <a:pt x="148" y="41"/>
                  </a:cubicBezTo>
                  <a:cubicBezTo>
                    <a:pt x="148" y="39"/>
                    <a:pt x="146" y="40"/>
                    <a:pt x="147" y="38"/>
                  </a:cubicBezTo>
                  <a:cubicBezTo>
                    <a:pt x="146" y="37"/>
                    <a:pt x="145" y="37"/>
                    <a:pt x="145" y="36"/>
                  </a:cubicBezTo>
                  <a:cubicBezTo>
                    <a:pt x="145" y="32"/>
                    <a:pt x="145" y="32"/>
                    <a:pt x="145" y="32"/>
                  </a:cubicBezTo>
                  <a:cubicBezTo>
                    <a:pt x="146" y="32"/>
                    <a:pt x="146" y="31"/>
                    <a:pt x="147" y="31"/>
                  </a:cubicBezTo>
                  <a:cubicBezTo>
                    <a:pt x="147" y="29"/>
                    <a:pt x="145" y="29"/>
                    <a:pt x="145" y="27"/>
                  </a:cubicBezTo>
                  <a:cubicBezTo>
                    <a:pt x="144" y="28"/>
                    <a:pt x="143" y="27"/>
                    <a:pt x="142" y="27"/>
                  </a:cubicBezTo>
                  <a:cubicBezTo>
                    <a:pt x="142" y="26"/>
                    <a:pt x="141" y="26"/>
                    <a:pt x="140" y="25"/>
                  </a:cubicBezTo>
                  <a:cubicBezTo>
                    <a:pt x="138" y="25"/>
                    <a:pt x="138" y="23"/>
                    <a:pt x="136" y="24"/>
                  </a:cubicBezTo>
                  <a:cubicBezTo>
                    <a:pt x="135" y="23"/>
                    <a:pt x="135" y="22"/>
                    <a:pt x="135" y="21"/>
                  </a:cubicBezTo>
                  <a:cubicBezTo>
                    <a:pt x="134" y="21"/>
                    <a:pt x="134" y="20"/>
                    <a:pt x="133" y="20"/>
                  </a:cubicBezTo>
                  <a:cubicBezTo>
                    <a:pt x="132" y="20"/>
                    <a:pt x="131" y="18"/>
                    <a:pt x="129" y="19"/>
                  </a:cubicBezTo>
                  <a:cubicBezTo>
                    <a:pt x="130" y="16"/>
                    <a:pt x="127" y="16"/>
                    <a:pt x="125" y="15"/>
                  </a:cubicBezTo>
                  <a:cubicBezTo>
                    <a:pt x="124" y="15"/>
                    <a:pt x="122" y="15"/>
                    <a:pt x="122" y="14"/>
                  </a:cubicBezTo>
                  <a:cubicBezTo>
                    <a:pt x="122" y="13"/>
                    <a:pt x="122" y="13"/>
                    <a:pt x="122" y="13"/>
                  </a:cubicBezTo>
                  <a:cubicBezTo>
                    <a:pt x="120" y="14"/>
                    <a:pt x="118" y="12"/>
                    <a:pt x="118" y="9"/>
                  </a:cubicBezTo>
                  <a:cubicBezTo>
                    <a:pt x="115" y="9"/>
                    <a:pt x="113" y="10"/>
                    <a:pt x="110" y="11"/>
                  </a:cubicBezTo>
                  <a:cubicBezTo>
                    <a:pt x="108" y="11"/>
                    <a:pt x="108" y="10"/>
                    <a:pt x="106" y="9"/>
                  </a:cubicBezTo>
                  <a:cubicBezTo>
                    <a:pt x="105" y="9"/>
                    <a:pt x="104" y="10"/>
                    <a:pt x="102" y="10"/>
                  </a:cubicBezTo>
                  <a:cubicBezTo>
                    <a:pt x="103" y="8"/>
                    <a:pt x="101" y="9"/>
                    <a:pt x="101" y="7"/>
                  </a:cubicBezTo>
                  <a:cubicBezTo>
                    <a:pt x="100" y="6"/>
                    <a:pt x="100" y="5"/>
                    <a:pt x="99" y="4"/>
                  </a:cubicBezTo>
                  <a:cubicBezTo>
                    <a:pt x="98" y="3"/>
                    <a:pt x="97" y="1"/>
                    <a:pt x="95" y="0"/>
                  </a:cubicBezTo>
                  <a:cubicBezTo>
                    <a:pt x="94" y="0"/>
                    <a:pt x="94" y="1"/>
                    <a:pt x="93" y="1"/>
                  </a:cubicBezTo>
                  <a:cubicBezTo>
                    <a:pt x="93" y="1"/>
                    <a:pt x="93" y="1"/>
                    <a:pt x="92" y="2"/>
                  </a:cubicBezTo>
                  <a:cubicBezTo>
                    <a:pt x="92" y="2"/>
                    <a:pt x="91" y="1"/>
                    <a:pt x="91" y="2"/>
                  </a:cubicBezTo>
                  <a:cubicBezTo>
                    <a:pt x="90" y="2"/>
                    <a:pt x="91" y="2"/>
                    <a:pt x="90" y="2"/>
                  </a:cubicBezTo>
                  <a:cubicBezTo>
                    <a:pt x="90" y="3"/>
                    <a:pt x="90" y="3"/>
                    <a:pt x="90" y="3"/>
                  </a:cubicBezTo>
                  <a:cubicBezTo>
                    <a:pt x="89" y="4"/>
                    <a:pt x="88" y="4"/>
                    <a:pt x="87" y="4"/>
                  </a:cubicBezTo>
                  <a:cubicBezTo>
                    <a:pt x="87" y="6"/>
                    <a:pt x="85" y="7"/>
                    <a:pt x="85" y="9"/>
                  </a:cubicBezTo>
                  <a:cubicBezTo>
                    <a:pt x="83" y="10"/>
                    <a:pt x="83" y="8"/>
                    <a:pt x="81" y="9"/>
                  </a:cubicBezTo>
                  <a:cubicBezTo>
                    <a:pt x="79" y="8"/>
                    <a:pt x="80" y="10"/>
                    <a:pt x="78" y="10"/>
                  </a:cubicBezTo>
                  <a:cubicBezTo>
                    <a:pt x="78" y="10"/>
                    <a:pt x="77" y="10"/>
                    <a:pt x="77" y="11"/>
                  </a:cubicBezTo>
                  <a:cubicBezTo>
                    <a:pt x="76" y="10"/>
                    <a:pt x="76" y="10"/>
                    <a:pt x="76" y="10"/>
                  </a:cubicBezTo>
                  <a:cubicBezTo>
                    <a:pt x="74" y="10"/>
                    <a:pt x="74" y="9"/>
                    <a:pt x="74" y="9"/>
                  </a:cubicBezTo>
                  <a:cubicBezTo>
                    <a:pt x="73" y="9"/>
                    <a:pt x="72" y="9"/>
                    <a:pt x="72" y="8"/>
                  </a:cubicBezTo>
                  <a:cubicBezTo>
                    <a:pt x="71" y="8"/>
                    <a:pt x="71" y="8"/>
                    <a:pt x="71" y="7"/>
                  </a:cubicBezTo>
                  <a:cubicBezTo>
                    <a:pt x="69" y="7"/>
                    <a:pt x="67" y="7"/>
                    <a:pt x="65" y="7"/>
                  </a:cubicBezTo>
                  <a:cubicBezTo>
                    <a:pt x="64" y="7"/>
                    <a:pt x="63" y="8"/>
                    <a:pt x="63" y="9"/>
                  </a:cubicBezTo>
                  <a:cubicBezTo>
                    <a:pt x="62" y="8"/>
                    <a:pt x="61" y="9"/>
                    <a:pt x="61" y="10"/>
                  </a:cubicBezTo>
                  <a:cubicBezTo>
                    <a:pt x="59" y="9"/>
                    <a:pt x="57" y="9"/>
                    <a:pt x="55" y="9"/>
                  </a:cubicBezTo>
                  <a:cubicBezTo>
                    <a:pt x="55" y="9"/>
                    <a:pt x="54" y="9"/>
                    <a:pt x="53" y="9"/>
                  </a:cubicBezTo>
                  <a:cubicBezTo>
                    <a:pt x="52" y="9"/>
                    <a:pt x="52" y="10"/>
                    <a:pt x="51" y="10"/>
                  </a:cubicBezTo>
                  <a:cubicBezTo>
                    <a:pt x="51" y="11"/>
                    <a:pt x="50" y="10"/>
                    <a:pt x="50" y="11"/>
                  </a:cubicBezTo>
                  <a:cubicBezTo>
                    <a:pt x="49" y="11"/>
                    <a:pt x="49" y="10"/>
                    <a:pt x="49" y="10"/>
                  </a:cubicBezTo>
                  <a:cubicBezTo>
                    <a:pt x="49" y="10"/>
                    <a:pt x="48" y="10"/>
                    <a:pt x="48" y="10"/>
                  </a:cubicBezTo>
                  <a:cubicBezTo>
                    <a:pt x="46" y="13"/>
                    <a:pt x="42" y="14"/>
                    <a:pt x="37" y="14"/>
                  </a:cubicBezTo>
                  <a:cubicBezTo>
                    <a:pt x="36" y="14"/>
                    <a:pt x="36" y="14"/>
                    <a:pt x="36" y="13"/>
                  </a:cubicBezTo>
                  <a:cubicBezTo>
                    <a:pt x="36" y="13"/>
                    <a:pt x="36" y="13"/>
                    <a:pt x="35" y="13"/>
                  </a:cubicBezTo>
                  <a:cubicBezTo>
                    <a:pt x="34" y="13"/>
                    <a:pt x="32" y="13"/>
                    <a:pt x="30" y="13"/>
                  </a:cubicBezTo>
                  <a:cubicBezTo>
                    <a:pt x="29" y="13"/>
                    <a:pt x="30" y="13"/>
                    <a:pt x="30" y="13"/>
                  </a:cubicBezTo>
                  <a:cubicBezTo>
                    <a:pt x="29" y="14"/>
                    <a:pt x="27" y="13"/>
                    <a:pt x="26" y="13"/>
                  </a:cubicBezTo>
                  <a:cubicBezTo>
                    <a:pt x="25" y="14"/>
                    <a:pt x="23" y="15"/>
                    <a:pt x="23" y="16"/>
                  </a:cubicBezTo>
                  <a:cubicBezTo>
                    <a:pt x="20" y="16"/>
                    <a:pt x="19" y="17"/>
                    <a:pt x="18" y="18"/>
                  </a:cubicBezTo>
                  <a:cubicBezTo>
                    <a:pt x="16" y="18"/>
                    <a:pt x="16" y="19"/>
                    <a:pt x="14" y="19"/>
                  </a:cubicBezTo>
                  <a:cubicBezTo>
                    <a:pt x="11" y="19"/>
                    <a:pt x="13" y="23"/>
                    <a:pt x="10" y="22"/>
                  </a:cubicBezTo>
                  <a:cubicBezTo>
                    <a:pt x="9" y="24"/>
                    <a:pt x="8" y="25"/>
                    <a:pt x="7" y="26"/>
                  </a:cubicBezTo>
                  <a:cubicBezTo>
                    <a:pt x="7" y="28"/>
                    <a:pt x="6" y="30"/>
                    <a:pt x="6" y="32"/>
                  </a:cubicBezTo>
                  <a:cubicBezTo>
                    <a:pt x="4" y="32"/>
                    <a:pt x="3" y="32"/>
                    <a:pt x="1" y="32"/>
                  </a:cubicBezTo>
                  <a:cubicBezTo>
                    <a:pt x="1" y="33"/>
                    <a:pt x="1" y="35"/>
                    <a:pt x="0" y="36"/>
                  </a:cubicBezTo>
                  <a:cubicBezTo>
                    <a:pt x="0" y="36"/>
                    <a:pt x="1" y="36"/>
                    <a:pt x="1" y="37"/>
                  </a:cubicBezTo>
                  <a:cubicBezTo>
                    <a:pt x="1" y="37"/>
                    <a:pt x="0" y="37"/>
                    <a:pt x="0" y="38"/>
                  </a:cubicBezTo>
                  <a:cubicBezTo>
                    <a:pt x="0" y="38"/>
                    <a:pt x="0" y="38"/>
                    <a:pt x="0" y="38"/>
                  </a:cubicBezTo>
                  <a:cubicBezTo>
                    <a:pt x="1" y="41"/>
                    <a:pt x="2" y="42"/>
                    <a:pt x="2" y="45"/>
                  </a:cubicBezTo>
                  <a:cubicBezTo>
                    <a:pt x="2" y="46"/>
                    <a:pt x="3" y="48"/>
                    <a:pt x="4" y="49"/>
                  </a:cubicBezTo>
                  <a:cubicBezTo>
                    <a:pt x="5" y="49"/>
                    <a:pt x="6" y="51"/>
                    <a:pt x="6" y="52"/>
                  </a:cubicBezTo>
                  <a:cubicBezTo>
                    <a:pt x="4" y="52"/>
                    <a:pt x="5" y="50"/>
                    <a:pt x="3" y="50"/>
                  </a:cubicBezTo>
                  <a:cubicBezTo>
                    <a:pt x="3" y="52"/>
                    <a:pt x="4" y="53"/>
                    <a:pt x="4" y="55"/>
                  </a:cubicBezTo>
                  <a:cubicBezTo>
                    <a:pt x="3" y="57"/>
                    <a:pt x="3" y="59"/>
                    <a:pt x="3" y="61"/>
                  </a:cubicBezTo>
                  <a:cubicBezTo>
                    <a:pt x="3" y="63"/>
                    <a:pt x="2" y="65"/>
                    <a:pt x="2" y="67"/>
                  </a:cubicBezTo>
                  <a:cubicBezTo>
                    <a:pt x="2" y="67"/>
                    <a:pt x="3" y="68"/>
                    <a:pt x="3" y="68"/>
                  </a:cubicBezTo>
                  <a:cubicBezTo>
                    <a:pt x="3" y="67"/>
                    <a:pt x="4" y="67"/>
                    <a:pt x="5" y="66"/>
                  </a:cubicBezTo>
                  <a:cubicBezTo>
                    <a:pt x="6" y="66"/>
                    <a:pt x="5" y="64"/>
                    <a:pt x="6" y="64"/>
                  </a:cubicBezTo>
                  <a:cubicBezTo>
                    <a:pt x="6" y="60"/>
                    <a:pt x="6" y="57"/>
                    <a:pt x="6" y="54"/>
                  </a:cubicBezTo>
                  <a:cubicBezTo>
                    <a:pt x="6" y="54"/>
                    <a:pt x="5" y="53"/>
                    <a:pt x="6" y="53"/>
                  </a:cubicBezTo>
                  <a:cubicBezTo>
                    <a:pt x="6" y="53"/>
                    <a:pt x="7" y="53"/>
                    <a:pt x="7" y="54"/>
                  </a:cubicBezTo>
                  <a:cubicBezTo>
                    <a:pt x="7" y="57"/>
                    <a:pt x="8" y="60"/>
                    <a:pt x="8" y="64"/>
                  </a:cubicBezTo>
                  <a:cubicBezTo>
                    <a:pt x="9" y="64"/>
                    <a:pt x="9" y="64"/>
                    <a:pt x="9" y="64"/>
                  </a:cubicBezTo>
                  <a:cubicBezTo>
                    <a:pt x="9" y="65"/>
                    <a:pt x="10" y="65"/>
                    <a:pt x="10" y="66"/>
                  </a:cubicBezTo>
                  <a:cubicBezTo>
                    <a:pt x="11" y="66"/>
                    <a:pt x="12" y="65"/>
                    <a:pt x="13" y="66"/>
                  </a:cubicBezTo>
                  <a:cubicBezTo>
                    <a:pt x="13" y="66"/>
                    <a:pt x="13" y="66"/>
                    <a:pt x="13" y="66"/>
                  </a:cubicBezTo>
                  <a:cubicBezTo>
                    <a:pt x="13" y="67"/>
                    <a:pt x="14" y="66"/>
                    <a:pt x="14" y="66"/>
                  </a:cubicBezTo>
                  <a:cubicBezTo>
                    <a:pt x="14" y="66"/>
                    <a:pt x="14" y="67"/>
                    <a:pt x="14" y="67"/>
                  </a:cubicBezTo>
                  <a:cubicBezTo>
                    <a:pt x="16" y="68"/>
                    <a:pt x="18" y="67"/>
                    <a:pt x="18" y="69"/>
                  </a:cubicBezTo>
                  <a:cubicBezTo>
                    <a:pt x="20" y="69"/>
                    <a:pt x="21" y="69"/>
                    <a:pt x="23" y="69"/>
                  </a:cubicBezTo>
                  <a:cubicBezTo>
                    <a:pt x="23" y="70"/>
                    <a:pt x="24" y="70"/>
                    <a:pt x="25" y="71"/>
                  </a:cubicBezTo>
                  <a:cubicBezTo>
                    <a:pt x="26" y="71"/>
                    <a:pt x="27" y="72"/>
                    <a:pt x="28" y="72"/>
                  </a:cubicBezTo>
                  <a:cubicBezTo>
                    <a:pt x="29" y="72"/>
                    <a:pt x="30" y="72"/>
                    <a:pt x="31" y="72"/>
                  </a:cubicBezTo>
                  <a:cubicBezTo>
                    <a:pt x="33" y="72"/>
                    <a:pt x="33" y="75"/>
                    <a:pt x="37" y="74"/>
                  </a:cubicBezTo>
                  <a:cubicBezTo>
                    <a:pt x="48" y="74"/>
                    <a:pt x="48" y="74"/>
                    <a:pt x="48" y="74"/>
                  </a:cubicBezTo>
                  <a:cubicBezTo>
                    <a:pt x="49" y="74"/>
                    <a:pt x="49" y="74"/>
                    <a:pt x="49" y="74"/>
                  </a:cubicBezTo>
                  <a:cubicBezTo>
                    <a:pt x="51" y="74"/>
                    <a:pt x="50" y="75"/>
                    <a:pt x="51" y="76"/>
                  </a:cubicBezTo>
                  <a:cubicBezTo>
                    <a:pt x="52" y="76"/>
                    <a:pt x="52" y="77"/>
                    <a:pt x="53" y="77"/>
                  </a:cubicBezTo>
                  <a:cubicBezTo>
                    <a:pt x="55" y="78"/>
                    <a:pt x="55" y="81"/>
                    <a:pt x="56" y="82"/>
                  </a:cubicBezTo>
                  <a:cubicBezTo>
                    <a:pt x="56" y="84"/>
                    <a:pt x="55" y="85"/>
                    <a:pt x="54" y="85"/>
                  </a:cubicBezTo>
                  <a:cubicBezTo>
                    <a:pt x="54" y="86"/>
                    <a:pt x="54" y="86"/>
                    <a:pt x="53" y="87"/>
                  </a:cubicBezTo>
                  <a:cubicBezTo>
                    <a:pt x="53" y="87"/>
                    <a:pt x="53" y="88"/>
                    <a:pt x="53" y="88"/>
                  </a:cubicBezTo>
                  <a:cubicBezTo>
                    <a:pt x="53" y="91"/>
                    <a:pt x="53" y="94"/>
                    <a:pt x="53" y="97"/>
                  </a:cubicBezTo>
                  <a:cubicBezTo>
                    <a:pt x="53" y="98"/>
                    <a:pt x="53" y="99"/>
                    <a:pt x="54" y="99"/>
                  </a:cubicBezTo>
                  <a:cubicBezTo>
                    <a:pt x="55" y="99"/>
                    <a:pt x="55" y="100"/>
                    <a:pt x="55" y="100"/>
                  </a:cubicBezTo>
                  <a:cubicBezTo>
                    <a:pt x="56" y="101"/>
                    <a:pt x="56" y="100"/>
                    <a:pt x="57" y="100"/>
                  </a:cubicBezTo>
                  <a:cubicBezTo>
                    <a:pt x="57" y="101"/>
                    <a:pt x="57" y="101"/>
                    <a:pt x="57" y="101"/>
                  </a:cubicBezTo>
                  <a:cubicBezTo>
                    <a:pt x="58" y="101"/>
                    <a:pt x="59" y="101"/>
                    <a:pt x="60" y="101"/>
                  </a:cubicBezTo>
                  <a:cubicBezTo>
                    <a:pt x="60" y="101"/>
                    <a:pt x="60" y="102"/>
                    <a:pt x="60" y="102"/>
                  </a:cubicBezTo>
                  <a:cubicBezTo>
                    <a:pt x="61" y="102"/>
                    <a:pt x="61" y="102"/>
                    <a:pt x="62" y="102"/>
                  </a:cubicBezTo>
                  <a:cubicBezTo>
                    <a:pt x="62" y="102"/>
                    <a:pt x="62" y="103"/>
                    <a:pt x="62" y="103"/>
                  </a:cubicBezTo>
                  <a:cubicBezTo>
                    <a:pt x="63" y="103"/>
                    <a:pt x="64" y="103"/>
                    <a:pt x="65" y="103"/>
                  </a:cubicBezTo>
                  <a:cubicBezTo>
                    <a:pt x="67" y="104"/>
                    <a:pt x="68" y="106"/>
                    <a:pt x="71" y="106"/>
                  </a:cubicBezTo>
                  <a:cubicBezTo>
                    <a:pt x="71" y="107"/>
                    <a:pt x="73" y="107"/>
                    <a:pt x="74" y="107"/>
                  </a:cubicBezTo>
                  <a:cubicBezTo>
                    <a:pt x="75" y="110"/>
                    <a:pt x="78" y="110"/>
                    <a:pt x="78" y="113"/>
                  </a:cubicBezTo>
                  <a:cubicBezTo>
                    <a:pt x="78" y="115"/>
                    <a:pt x="78" y="117"/>
                    <a:pt x="78" y="119"/>
                  </a:cubicBezTo>
                  <a:cubicBezTo>
                    <a:pt x="79" y="119"/>
                    <a:pt x="79" y="119"/>
                    <a:pt x="79" y="119"/>
                  </a:cubicBezTo>
                  <a:cubicBezTo>
                    <a:pt x="80" y="119"/>
                    <a:pt x="82" y="119"/>
                    <a:pt x="82" y="118"/>
                  </a:cubicBezTo>
                  <a:cubicBezTo>
                    <a:pt x="83" y="118"/>
                    <a:pt x="84" y="118"/>
                    <a:pt x="84" y="117"/>
                  </a:cubicBezTo>
                  <a:cubicBezTo>
                    <a:pt x="87" y="118"/>
                    <a:pt x="86" y="116"/>
                    <a:pt x="88" y="115"/>
                  </a:cubicBezTo>
                  <a:cubicBezTo>
                    <a:pt x="89" y="115"/>
                    <a:pt x="89" y="116"/>
                    <a:pt x="90" y="116"/>
                  </a:cubicBezTo>
                  <a:cubicBezTo>
                    <a:pt x="91" y="116"/>
                    <a:pt x="91" y="116"/>
                    <a:pt x="92" y="117"/>
                  </a:cubicBezTo>
                  <a:cubicBezTo>
                    <a:pt x="93" y="116"/>
                    <a:pt x="94" y="115"/>
                    <a:pt x="95" y="114"/>
                  </a:cubicBezTo>
                  <a:cubicBezTo>
                    <a:pt x="96" y="114"/>
                    <a:pt x="97" y="115"/>
                    <a:pt x="97" y="116"/>
                  </a:cubicBezTo>
                  <a:cubicBezTo>
                    <a:pt x="98" y="116"/>
                    <a:pt x="100" y="116"/>
                    <a:pt x="101" y="116"/>
                  </a:cubicBezTo>
                  <a:cubicBezTo>
                    <a:pt x="102" y="116"/>
                    <a:pt x="103" y="115"/>
                    <a:pt x="103" y="114"/>
                  </a:cubicBezTo>
                  <a:cubicBezTo>
                    <a:pt x="104" y="114"/>
                    <a:pt x="104" y="112"/>
                    <a:pt x="105" y="112"/>
                  </a:cubicBezTo>
                  <a:cubicBezTo>
                    <a:pt x="105" y="112"/>
                    <a:pt x="106" y="112"/>
                    <a:pt x="106" y="111"/>
                  </a:cubicBezTo>
                  <a:cubicBezTo>
                    <a:pt x="108" y="111"/>
                    <a:pt x="108" y="109"/>
                    <a:pt x="110" y="110"/>
                  </a:cubicBezTo>
                  <a:cubicBezTo>
                    <a:pt x="111" y="108"/>
                    <a:pt x="110" y="108"/>
                    <a:pt x="110" y="107"/>
                  </a:cubicBezTo>
                  <a:cubicBezTo>
                    <a:pt x="109" y="105"/>
                    <a:pt x="110" y="105"/>
                    <a:pt x="110" y="104"/>
                  </a:cubicBezTo>
                  <a:cubicBezTo>
                    <a:pt x="111" y="104"/>
                    <a:pt x="111" y="104"/>
                    <a:pt x="111" y="104"/>
                  </a:cubicBezTo>
                  <a:cubicBezTo>
                    <a:pt x="112" y="105"/>
                    <a:pt x="114" y="105"/>
                    <a:pt x="115" y="105"/>
                  </a:cubicBezTo>
                  <a:cubicBezTo>
                    <a:pt x="117" y="104"/>
                    <a:pt x="119" y="103"/>
                    <a:pt x="121" y="103"/>
                  </a:cubicBezTo>
                  <a:cubicBezTo>
                    <a:pt x="122" y="102"/>
                    <a:pt x="121" y="99"/>
                    <a:pt x="122" y="98"/>
                  </a:cubicBezTo>
                  <a:cubicBezTo>
                    <a:pt x="125" y="98"/>
                    <a:pt x="125" y="96"/>
                    <a:pt x="128" y="96"/>
                  </a:cubicBezTo>
                  <a:cubicBezTo>
                    <a:pt x="128" y="98"/>
                    <a:pt x="129" y="98"/>
                    <a:pt x="129" y="99"/>
                  </a:cubicBezTo>
                  <a:cubicBezTo>
                    <a:pt x="128" y="99"/>
                    <a:pt x="128" y="101"/>
                    <a:pt x="128" y="102"/>
                  </a:cubicBezTo>
                  <a:cubicBezTo>
                    <a:pt x="130" y="102"/>
                    <a:pt x="132" y="102"/>
                    <a:pt x="134" y="102"/>
                  </a:cubicBezTo>
                  <a:cubicBezTo>
                    <a:pt x="134" y="100"/>
                    <a:pt x="136" y="101"/>
                    <a:pt x="136" y="99"/>
                  </a:cubicBezTo>
                  <a:cubicBezTo>
                    <a:pt x="136" y="99"/>
                    <a:pt x="137" y="98"/>
                    <a:pt x="137" y="97"/>
                  </a:cubicBezTo>
                  <a:cubicBezTo>
                    <a:pt x="137" y="96"/>
                    <a:pt x="136" y="96"/>
                    <a:pt x="136" y="95"/>
                  </a:cubicBezTo>
                  <a:cubicBezTo>
                    <a:pt x="135" y="94"/>
                    <a:pt x="135" y="94"/>
                    <a:pt x="135" y="94"/>
                  </a:cubicBezTo>
                  <a:cubicBezTo>
                    <a:pt x="135" y="93"/>
                    <a:pt x="134" y="94"/>
                    <a:pt x="134" y="94"/>
                  </a:cubicBezTo>
                  <a:cubicBezTo>
                    <a:pt x="134" y="93"/>
                    <a:pt x="134" y="92"/>
                    <a:pt x="134" y="92"/>
                  </a:cubicBezTo>
                  <a:cubicBezTo>
                    <a:pt x="133" y="92"/>
                    <a:pt x="133" y="91"/>
                    <a:pt x="133" y="91"/>
                  </a:cubicBezTo>
                  <a:cubicBezTo>
                    <a:pt x="132" y="91"/>
                    <a:pt x="131" y="91"/>
                    <a:pt x="131" y="90"/>
                  </a:cubicBezTo>
                  <a:cubicBezTo>
                    <a:pt x="131" y="86"/>
                    <a:pt x="132" y="84"/>
                    <a:pt x="132" y="80"/>
                  </a:cubicBezTo>
                  <a:cubicBezTo>
                    <a:pt x="133" y="80"/>
                    <a:pt x="133" y="79"/>
                    <a:pt x="133" y="78"/>
                  </a:cubicBezTo>
                  <a:cubicBezTo>
                    <a:pt x="131" y="76"/>
                    <a:pt x="131" y="72"/>
                    <a:pt x="131" y="68"/>
                  </a:cubicBezTo>
                  <a:cubicBezTo>
                    <a:pt x="132" y="67"/>
                    <a:pt x="134" y="65"/>
                    <a:pt x="136" y="64"/>
                  </a:cubicBezTo>
                  <a:cubicBezTo>
                    <a:pt x="137" y="63"/>
                    <a:pt x="139" y="62"/>
                    <a:pt x="141" y="61"/>
                  </a:cubicBezTo>
                  <a:cubicBezTo>
                    <a:pt x="141" y="61"/>
                    <a:pt x="141" y="61"/>
                    <a:pt x="141" y="60"/>
                  </a:cubicBezTo>
                  <a:cubicBezTo>
                    <a:pt x="141" y="58"/>
                    <a:pt x="141" y="56"/>
                    <a:pt x="141" y="55"/>
                  </a:cubicBezTo>
                  <a:cubicBezTo>
                    <a:pt x="144" y="53"/>
                    <a:pt x="146" y="52"/>
                    <a:pt x="149" y="52"/>
                  </a:cubicBezTo>
                  <a:cubicBezTo>
                    <a:pt x="150" y="51"/>
                    <a:pt x="151" y="50"/>
                    <a:pt x="152" y="50"/>
                  </a:cubicBezTo>
                  <a:cubicBezTo>
                    <a:pt x="152" y="50"/>
                    <a:pt x="152" y="48"/>
                    <a:pt x="153" y="48"/>
                  </a:cubicBezTo>
                  <a:cubicBezTo>
                    <a:pt x="153" y="46"/>
                    <a:pt x="155" y="46"/>
                    <a:pt x="154" y="4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60">
              <a:extLst>
                <a:ext uri="{FF2B5EF4-FFF2-40B4-BE49-F238E27FC236}">
                  <a16:creationId xmlns:a16="http://schemas.microsoft.com/office/drawing/2014/main" id="{0576E23C-7338-44DF-B3F4-189235419ABC}"/>
                </a:ext>
              </a:extLst>
            </p:cNvPr>
            <p:cNvSpPr>
              <a:spLocks noEditPoints="1"/>
            </p:cNvSpPr>
            <p:nvPr/>
          </p:nvSpPr>
          <p:spPr bwMode="auto">
            <a:xfrm>
              <a:off x="8706142" y="2521253"/>
              <a:ext cx="625475" cy="414338"/>
            </a:xfrm>
            <a:custGeom>
              <a:avLst/>
              <a:gdLst>
                <a:gd name="T0" fmla="*/ 50 w 162"/>
                <a:gd name="T1" fmla="*/ 20 h 107"/>
                <a:gd name="T2" fmla="*/ 160 w 162"/>
                <a:gd name="T3" fmla="*/ 22 h 107"/>
                <a:gd name="T4" fmla="*/ 152 w 162"/>
                <a:gd name="T5" fmla="*/ 15 h 107"/>
                <a:gd name="T6" fmla="*/ 135 w 162"/>
                <a:gd name="T7" fmla="*/ 17 h 107"/>
                <a:gd name="T8" fmla="*/ 128 w 162"/>
                <a:gd name="T9" fmla="*/ 19 h 107"/>
                <a:gd name="T10" fmla="*/ 123 w 162"/>
                <a:gd name="T11" fmla="*/ 17 h 107"/>
                <a:gd name="T12" fmla="*/ 123 w 162"/>
                <a:gd name="T13" fmla="*/ 16 h 107"/>
                <a:gd name="T14" fmla="*/ 122 w 162"/>
                <a:gd name="T15" fmla="*/ 14 h 107"/>
                <a:gd name="T16" fmla="*/ 118 w 162"/>
                <a:gd name="T17" fmla="*/ 10 h 107"/>
                <a:gd name="T18" fmla="*/ 112 w 162"/>
                <a:gd name="T19" fmla="*/ 8 h 107"/>
                <a:gd name="T20" fmla="*/ 100 w 162"/>
                <a:gd name="T21" fmla="*/ 1 h 107"/>
                <a:gd name="T22" fmla="*/ 88 w 162"/>
                <a:gd name="T23" fmla="*/ 2 h 107"/>
                <a:gd name="T24" fmla="*/ 77 w 162"/>
                <a:gd name="T25" fmla="*/ 10 h 107"/>
                <a:gd name="T26" fmla="*/ 75 w 162"/>
                <a:gd name="T27" fmla="*/ 19 h 107"/>
                <a:gd name="T28" fmla="*/ 80 w 162"/>
                <a:gd name="T29" fmla="*/ 36 h 107"/>
                <a:gd name="T30" fmla="*/ 79 w 162"/>
                <a:gd name="T31" fmla="*/ 41 h 107"/>
                <a:gd name="T32" fmla="*/ 77 w 162"/>
                <a:gd name="T33" fmla="*/ 46 h 107"/>
                <a:gd name="T34" fmla="*/ 70 w 162"/>
                <a:gd name="T35" fmla="*/ 52 h 107"/>
                <a:gd name="T36" fmla="*/ 51 w 162"/>
                <a:gd name="T37" fmla="*/ 43 h 107"/>
                <a:gd name="T38" fmla="*/ 45 w 162"/>
                <a:gd name="T39" fmla="*/ 38 h 107"/>
                <a:gd name="T40" fmla="*/ 34 w 162"/>
                <a:gd name="T41" fmla="*/ 28 h 107"/>
                <a:gd name="T42" fmla="*/ 22 w 162"/>
                <a:gd name="T43" fmla="*/ 30 h 107"/>
                <a:gd name="T44" fmla="*/ 8 w 162"/>
                <a:gd name="T45" fmla="*/ 45 h 107"/>
                <a:gd name="T46" fmla="*/ 6 w 162"/>
                <a:gd name="T47" fmla="*/ 48 h 107"/>
                <a:gd name="T48" fmla="*/ 6 w 162"/>
                <a:gd name="T49" fmla="*/ 63 h 107"/>
                <a:gd name="T50" fmla="*/ 1 w 162"/>
                <a:gd name="T51" fmla="*/ 79 h 107"/>
                <a:gd name="T52" fmla="*/ 1 w 162"/>
                <a:gd name="T53" fmla="*/ 85 h 107"/>
                <a:gd name="T54" fmla="*/ 2 w 162"/>
                <a:gd name="T55" fmla="*/ 95 h 107"/>
                <a:gd name="T56" fmla="*/ 4 w 162"/>
                <a:gd name="T57" fmla="*/ 103 h 107"/>
                <a:gd name="T58" fmla="*/ 5 w 162"/>
                <a:gd name="T59" fmla="*/ 107 h 107"/>
                <a:gd name="T60" fmla="*/ 18 w 162"/>
                <a:gd name="T61" fmla="*/ 94 h 107"/>
                <a:gd name="T62" fmla="*/ 34 w 162"/>
                <a:gd name="T63" fmla="*/ 88 h 107"/>
                <a:gd name="T64" fmla="*/ 41 w 162"/>
                <a:gd name="T65" fmla="*/ 89 h 107"/>
                <a:gd name="T66" fmla="*/ 55 w 162"/>
                <a:gd name="T67" fmla="*/ 85 h 107"/>
                <a:gd name="T68" fmla="*/ 67 w 162"/>
                <a:gd name="T69" fmla="*/ 84 h 107"/>
                <a:gd name="T70" fmla="*/ 78 w 162"/>
                <a:gd name="T71" fmla="*/ 84 h 107"/>
                <a:gd name="T72" fmla="*/ 85 w 162"/>
                <a:gd name="T73" fmla="*/ 84 h 107"/>
                <a:gd name="T74" fmla="*/ 94 w 162"/>
                <a:gd name="T75" fmla="*/ 77 h 107"/>
                <a:gd name="T76" fmla="*/ 99 w 162"/>
                <a:gd name="T77" fmla="*/ 75 h 107"/>
                <a:gd name="T78" fmla="*/ 110 w 162"/>
                <a:gd name="T79" fmla="*/ 84 h 107"/>
                <a:gd name="T80" fmla="*/ 131 w 162"/>
                <a:gd name="T81" fmla="*/ 87 h 107"/>
                <a:gd name="T82" fmla="*/ 135 w 162"/>
                <a:gd name="T83" fmla="*/ 82 h 107"/>
                <a:gd name="T84" fmla="*/ 137 w 162"/>
                <a:gd name="T85" fmla="*/ 84 h 107"/>
                <a:gd name="T86" fmla="*/ 137 w 162"/>
                <a:gd name="T87" fmla="*/ 85 h 107"/>
                <a:gd name="T88" fmla="*/ 138 w 162"/>
                <a:gd name="T89" fmla="*/ 85 h 107"/>
                <a:gd name="T90" fmla="*/ 139 w 162"/>
                <a:gd name="T91" fmla="*/ 85 h 107"/>
                <a:gd name="T92" fmla="*/ 139 w 162"/>
                <a:gd name="T93" fmla="*/ 84 h 107"/>
                <a:gd name="T94" fmla="*/ 139 w 162"/>
                <a:gd name="T95" fmla="*/ 83 h 107"/>
                <a:gd name="T96" fmla="*/ 137 w 162"/>
                <a:gd name="T97" fmla="*/ 80 h 107"/>
                <a:gd name="T98" fmla="*/ 134 w 162"/>
                <a:gd name="T99" fmla="*/ 74 h 107"/>
                <a:gd name="T100" fmla="*/ 133 w 162"/>
                <a:gd name="T101" fmla="*/ 74 h 107"/>
                <a:gd name="T102" fmla="*/ 133 w 162"/>
                <a:gd name="T103" fmla="*/ 73 h 107"/>
                <a:gd name="T104" fmla="*/ 132 w 162"/>
                <a:gd name="T105" fmla="*/ 72 h 107"/>
                <a:gd name="T106" fmla="*/ 132 w 162"/>
                <a:gd name="T107" fmla="*/ 68 h 107"/>
                <a:gd name="T108" fmla="*/ 138 w 162"/>
                <a:gd name="T109" fmla="*/ 67 h 107"/>
                <a:gd name="T110" fmla="*/ 145 w 162"/>
                <a:gd name="T111" fmla="*/ 63 h 107"/>
                <a:gd name="T112" fmla="*/ 146 w 162"/>
                <a:gd name="T113" fmla="*/ 53 h 107"/>
                <a:gd name="T114" fmla="*/ 144 w 162"/>
                <a:gd name="T115" fmla="*/ 43 h 107"/>
                <a:gd name="T116" fmla="*/ 147 w 162"/>
                <a:gd name="T117" fmla="*/ 35 h 107"/>
                <a:gd name="T118" fmla="*/ 157 w 162"/>
                <a:gd name="T119" fmla="*/ 2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2" h="107">
                  <a:moveTo>
                    <a:pt x="50" y="22"/>
                  </a:moveTo>
                  <a:cubicBezTo>
                    <a:pt x="50" y="22"/>
                    <a:pt x="50" y="21"/>
                    <a:pt x="50" y="22"/>
                  </a:cubicBezTo>
                  <a:cubicBezTo>
                    <a:pt x="50" y="21"/>
                    <a:pt x="50" y="21"/>
                    <a:pt x="50" y="21"/>
                  </a:cubicBezTo>
                  <a:cubicBezTo>
                    <a:pt x="50" y="21"/>
                    <a:pt x="50" y="21"/>
                    <a:pt x="50" y="20"/>
                  </a:cubicBezTo>
                  <a:cubicBezTo>
                    <a:pt x="49" y="21"/>
                    <a:pt x="49" y="20"/>
                    <a:pt x="49" y="19"/>
                  </a:cubicBezTo>
                  <a:cubicBezTo>
                    <a:pt x="48" y="19"/>
                    <a:pt x="47" y="20"/>
                    <a:pt x="46" y="20"/>
                  </a:cubicBezTo>
                  <a:cubicBezTo>
                    <a:pt x="46" y="22"/>
                    <a:pt x="48" y="22"/>
                    <a:pt x="50" y="22"/>
                  </a:cubicBezTo>
                  <a:close/>
                  <a:moveTo>
                    <a:pt x="160" y="22"/>
                  </a:moveTo>
                  <a:cubicBezTo>
                    <a:pt x="160" y="21"/>
                    <a:pt x="159" y="21"/>
                    <a:pt x="159" y="20"/>
                  </a:cubicBezTo>
                  <a:cubicBezTo>
                    <a:pt x="158" y="20"/>
                    <a:pt x="158" y="19"/>
                    <a:pt x="158" y="19"/>
                  </a:cubicBezTo>
                  <a:cubicBezTo>
                    <a:pt x="158" y="17"/>
                    <a:pt x="158" y="17"/>
                    <a:pt x="158" y="17"/>
                  </a:cubicBezTo>
                  <a:cubicBezTo>
                    <a:pt x="156" y="16"/>
                    <a:pt x="154" y="16"/>
                    <a:pt x="152" y="15"/>
                  </a:cubicBezTo>
                  <a:cubicBezTo>
                    <a:pt x="144" y="15"/>
                    <a:pt x="144" y="15"/>
                    <a:pt x="144" y="15"/>
                  </a:cubicBezTo>
                  <a:cubicBezTo>
                    <a:pt x="143" y="15"/>
                    <a:pt x="143" y="15"/>
                    <a:pt x="142" y="14"/>
                  </a:cubicBezTo>
                  <a:cubicBezTo>
                    <a:pt x="141" y="14"/>
                    <a:pt x="141" y="13"/>
                    <a:pt x="140" y="13"/>
                  </a:cubicBezTo>
                  <a:cubicBezTo>
                    <a:pt x="138" y="14"/>
                    <a:pt x="136" y="15"/>
                    <a:pt x="135" y="17"/>
                  </a:cubicBezTo>
                  <a:cubicBezTo>
                    <a:pt x="134" y="17"/>
                    <a:pt x="133" y="17"/>
                    <a:pt x="132" y="18"/>
                  </a:cubicBezTo>
                  <a:cubicBezTo>
                    <a:pt x="132" y="18"/>
                    <a:pt x="131" y="19"/>
                    <a:pt x="131" y="19"/>
                  </a:cubicBezTo>
                  <a:cubicBezTo>
                    <a:pt x="131" y="20"/>
                    <a:pt x="130" y="19"/>
                    <a:pt x="129" y="19"/>
                  </a:cubicBezTo>
                  <a:cubicBezTo>
                    <a:pt x="129" y="19"/>
                    <a:pt x="128" y="19"/>
                    <a:pt x="128" y="19"/>
                  </a:cubicBezTo>
                  <a:cubicBezTo>
                    <a:pt x="128" y="18"/>
                    <a:pt x="127" y="18"/>
                    <a:pt x="127" y="18"/>
                  </a:cubicBezTo>
                  <a:cubicBezTo>
                    <a:pt x="126" y="18"/>
                    <a:pt x="126" y="18"/>
                    <a:pt x="126" y="18"/>
                  </a:cubicBezTo>
                  <a:cubicBezTo>
                    <a:pt x="126" y="17"/>
                    <a:pt x="125" y="17"/>
                    <a:pt x="125" y="17"/>
                  </a:cubicBezTo>
                  <a:cubicBezTo>
                    <a:pt x="125" y="17"/>
                    <a:pt x="124" y="17"/>
                    <a:pt x="123" y="17"/>
                  </a:cubicBezTo>
                  <a:cubicBezTo>
                    <a:pt x="123" y="17"/>
                    <a:pt x="124" y="16"/>
                    <a:pt x="123" y="16"/>
                  </a:cubicBezTo>
                  <a:cubicBezTo>
                    <a:pt x="123" y="16"/>
                    <a:pt x="123" y="16"/>
                    <a:pt x="123" y="16"/>
                  </a:cubicBezTo>
                  <a:cubicBezTo>
                    <a:pt x="123" y="16"/>
                    <a:pt x="123" y="16"/>
                    <a:pt x="123" y="16"/>
                  </a:cubicBezTo>
                  <a:cubicBezTo>
                    <a:pt x="123" y="16"/>
                    <a:pt x="123" y="16"/>
                    <a:pt x="123" y="16"/>
                  </a:cubicBezTo>
                  <a:cubicBezTo>
                    <a:pt x="122" y="15"/>
                    <a:pt x="122" y="15"/>
                    <a:pt x="122" y="14"/>
                  </a:cubicBezTo>
                  <a:cubicBezTo>
                    <a:pt x="122" y="14"/>
                    <a:pt x="122" y="14"/>
                    <a:pt x="122" y="14"/>
                  </a:cubicBezTo>
                  <a:cubicBezTo>
                    <a:pt x="122" y="14"/>
                    <a:pt x="122" y="14"/>
                    <a:pt x="122" y="14"/>
                  </a:cubicBezTo>
                  <a:cubicBezTo>
                    <a:pt x="122" y="14"/>
                    <a:pt x="122" y="14"/>
                    <a:pt x="122" y="14"/>
                  </a:cubicBezTo>
                  <a:cubicBezTo>
                    <a:pt x="122" y="13"/>
                    <a:pt x="121" y="12"/>
                    <a:pt x="120" y="11"/>
                  </a:cubicBezTo>
                  <a:cubicBezTo>
                    <a:pt x="120" y="11"/>
                    <a:pt x="119" y="11"/>
                    <a:pt x="119" y="11"/>
                  </a:cubicBezTo>
                  <a:cubicBezTo>
                    <a:pt x="119" y="11"/>
                    <a:pt x="119" y="11"/>
                    <a:pt x="118" y="10"/>
                  </a:cubicBezTo>
                  <a:cubicBezTo>
                    <a:pt x="118" y="10"/>
                    <a:pt x="118" y="10"/>
                    <a:pt x="118" y="10"/>
                  </a:cubicBezTo>
                  <a:cubicBezTo>
                    <a:pt x="118" y="10"/>
                    <a:pt x="118" y="9"/>
                    <a:pt x="118" y="9"/>
                  </a:cubicBezTo>
                  <a:cubicBezTo>
                    <a:pt x="117" y="9"/>
                    <a:pt x="117" y="9"/>
                    <a:pt x="117" y="9"/>
                  </a:cubicBezTo>
                  <a:cubicBezTo>
                    <a:pt x="117" y="7"/>
                    <a:pt x="115" y="7"/>
                    <a:pt x="113" y="8"/>
                  </a:cubicBezTo>
                  <a:cubicBezTo>
                    <a:pt x="112" y="8"/>
                    <a:pt x="112" y="8"/>
                    <a:pt x="112" y="8"/>
                  </a:cubicBezTo>
                  <a:cubicBezTo>
                    <a:pt x="111" y="6"/>
                    <a:pt x="109" y="7"/>
                    <a:pt x="109" y="5"/>
                  </a:cubicBezTo>
                  <a:cubicBezTo>
                    <a:pt x="108" y="5"/>
                    <a:pt x="105" y="6"/>
                    <a:pt x="105" y="5"/>
                  </a:cubicBezTo>
                  <a:cubicBezTo>
                    <a:pt x="105" y="4"/>
                    <a:pt x="104" y="4"/>
                    <a:pt x="104" y="3"/>
                  </a:cubicBezTo>
                  <a:cubicBezTo>
                    <a:pt x="102" y="4"/>
                    <a:pt x="102" y="2"/>
                    <a:pt x="100" y="1"/>
                  </a:cubicBezTo>
                  <a:cubicBezTo>
                    <a:pt x="99" y="2"/>
                    <a:pt x="99" y="1"/>
                    <a:pt x="98" y="1"/>
                  </a:cubicBezTo>
                  <a:cubicBezTo>
                    <a:pt x="95" y="0"/>
                    <a:pt x="93" y="1"/>
                    <a:pt x="91" y="1"/>
                  </a:cubicBezTo>
                  <a:cubicBezTo>
                    <a:pt x="90" y="1"/>
                    <a:pt x="90" y="2"/>
                    <a:pt x="90" y="3"/>
                  </a:cubicBezTo>
                  <a:cubicBezTo>
                    <a:pt x="89" y="3"/>
                    <a:pt x="89" y="2"/>
                    <a:pt x="88" y="2"/>
                  </a:cubicBezTo>
                  <a:cubicBezTo>
                    <a:pt x="87" y="2"/>
                    <a:pt x="87" y="3"/>
                    <a:pt x="86" y="3"/>
                  </a:cubicBezTo>
                  <a:cubicBezTo>
                    <a:pt x="85" y="4"/>
                    <a:pt x="84" y="4"/>
                    <a:pt x="84" y="5"/>
                  </a:cubicBezTo>
                  <a:cubicBezTo>
                    <a:pt x="83" y="6"/>
                    <a:pt x="82" y="6"/>
                    <a:pt x="82" y="7"/>
                  </a:cubicBezTo>
                  <a:cubicBezTo>
                    <a:pt x="80" y="8"/>
                    <a:pt x="79" y="9"/>
                    <a:pt x="77" y="10"/>
                  </a:cubicBezTo>
                  <a:cubicBezTo>
                    <a:pt x="76" y="10"/>
                    <a:pt x="76" y="11"/>
                    <a:pt x="75" y="11"/>
                  </a:cubicBezTo>
                  <a:cubicBezTo>
                    <a:pt x="75" y="12"/>
                    <a:pt x="75" y="12"/>
                    <a:pt x="74" y="12"/>
                  </a:cubicBezTo>
                  <a:cubicBezTo>
                    <a:pt x="74" y="14"/>
                    <a:pt x="74" y="14"/>
                    <a:pt x="73" y="15"/>
                  </a:cubicBezTo>
                  <a:cubicBezTo>
                    <a:pt x="74" y="17"/>
                    <a:pt x="74" y="18"/>
                    <a:pt x="75" y="19"/>
                  </a:cubicBezTo>
                  <a:cubicBezTo>
                    <a:pt x="75" y="20"/>
                    <a:pt x="75" y="21"/>
                    <a:pt x="75" y="22"/>
                  </a:cubicBezTo>
                  <a:cubicBezTo>
                    <a:pt x="75" y="23"/>
                    <a:pt x="75" y="23"/>
                    <a:pt x="76" y="24"/>
                  </a:cubicBezTo>
                  <a:cubicBezTo>
                    <a:pt x="76" y="27"/>
                    <a:pt x="76" y="27"/>
                    <a:pt x="76" y="27"/>
                  </a:cubicBezTo>
                  <a:cubicBezTo>
                    <a:pt x="77" y="30"/>
                    <a:pt x="78" y="34"/>
                    <a:pt x="80" y="36"/>
                  </a:cubicBezTo>
                  <a:cubicBezTo>
                    <a:pt x="80" y="36"/>
                    <a:pt x="80" y="38"/>
                    <a:pt x="80" y="40"/>
                  </a:cubicBezTo>
                  <a:cubicBezTo>
                    <a:pt x="80" y="40"/>
                    <a:pt x="80" y="40"/>
                    <a:pt x="80" y="40"/>
                  </a:cubicBezTo>
                  <a:cubicBezTo>
                    <a:pt x="80" y="40"/>
                    <a:pt x="80" y="41"/>
                    <a:pt x="80" y="41"/>
                  </a:cubicBezTo>
                  <a:cubicBezTo>
                    <a:pt x="80" y="41"/>
                    <a:pt x="80" y="41"/>
                    <a:pt x="79" y="41"/>
                  </a:cubicBezTo>
                  <a:cubicBezTo>
                    <a:pt x="79" y="42"/>
                    <a:pt x="78" y="43"/>
                    <a:pt x="78" y="44"/>
                  </a:cubicBezTo>
                  <a:cubicBezTo>
                    <a:pt x="78" y="44"/>
                    <a:pt x="78" y="45"/>
                    <a:pt x="78" y="45"/>
                  </a:cubicBezTo>
                  <a:cubicBezTo>
                    <a:pt x="78" y="45"/>
                    <a:pt x="77" y="46"/>
                    <a:pt x="77" y="46"/>
                  </a:cubicBezTo>
                  <a:cubicBezTo>
                    <a:pt x="77" y="46"/>
                    <a:pt x="77" y="46"/>
                    <a:pt x="77" y="46"/>
                  </a:cubicBezTo>
                  <a:cubicBezTo>
                    <a:pt x="77" y="46"/>
                    <a:pt x="77" y="46"/>
                    <a:pt x="77" y="47"/>
                  </a:cubicBezTo>
                  <a:cubicBezTo>
                    <a:pt x="76" y="47"/>
                    <a:pt x="75" y="48"/>
                    <a:pt x="75" y="49"/>
                  </a:cubicBezTo>
                  <a:cubicBezTo>
                    <a:pt x="74" y="50"/>
                    <a:pt x="73" y="50"/>
                    <a:pt x="73" y="51"/>
                  </a:cubicBezTo>
                  <a:cubicBezTo>
                    <a:pt x="72" y="51"/>
                    <a:pt x="72" y="52"/>
                    <a:pt x="70" y="52"/>
                  </a:cubicBezTo>
                  <a:cubicBezTo>
                    <a:pt x="69" y="53"/>
                    <a:pt x="69" y="54"/>
                    <a:pt x="68" y="54"/>
                  </a:cubicBezTo>
                  <a:cubicBezTo>
                    <a:pt x="64" y="55"/>
                    <a:pt x="63" y="53"/>
                    <a:pt x="60" y="54"/>
                  </a:cubicBezTo>
                  <a:cubicBezTo>
                    <a:pt x="58" y="54"/>
                    <a:pt x="57" y="52"/>
                    <a:pt x="55" y="52"/>
                  </a:cubicBezTo>
                  <a:cubicBezTo>
                    <a:pt x="54" y="49"/>
                    <a:pt x="52" y="47"/>
                    <a:pt x="51" y="43"/>
                  </a:cubicBezTo>
                  <a:cubicBezTo>
                    <a:pt x="51" y="43"/>
                    <a:pt x="50" y="43"/>
                    <a:pt x="50" y="42"/>
                  </a:cubicBezTo>
                  <a:cubicBezTo>
                    <a:pt x="50" y="42"/>
                    <a:pt x="50" y="42"/>
                    <a:pt x="50" y="42"/>
                  </a:cubicBezTo>
                  <a:cubicBezTo>
                    <a:pt x="50" y="41"/>
                    <a:pt x="49" y="40"/>
                    <a:pt x="48" y="40"/>
                  </a:cubicBezTo>
                  <a:cubicBezTo>
                    <a:pt x="47" y="38"/>
                    <a:pt x="46" y="38"/>
                    <a:pt x="45" y="38"/>
                  </a:cubicBezTo>
                  <a:cubicBezTo>
                    <a:pt x="45" y="37"/>
                    <a:pt x="43" y="37"/>
                    <a:pt x="43" y="35"/>
                  </a:cubicBezTo>
                  <a:cubicBezTo>
                    <a:pt x="40" y="36"/>
                    <a:pt x="40" y="34"/>
                    <a:pt x="38" y="34"/>
                  </a:cubicBezTo>
                  <a:cubicBezTo>
                    <a:pt x="37" y="33"/>
                    <a:pt x="37" y="31"/>
                    <a:pt x="36" y="31"/>
                  </a:cubicBezTo>
                  <a:cubicBezTo>
                    <a:pt x="36" y="30"/>
                    <a:pt x="35" y="29"/>
                    <a:pt x="34" y="28"/>
                  </a:cubicBezTo>
                  <a:cubicBezTo>
                    <a:pt x="34" y="27"/>
                    <a:pt x="35" y="24"/>
                    <a:pt x="33" y="24"/>
                  </a:cubicBezTo>
                  <a:cubicBezTo>
                    <a:pt x="30" y="23"/>
                    <a:pt x="30" y="25"/>
                    <a:pt x="29" y="27"/>
                  </a:cubicBezTo>
                  <a:cubicBezTo>
                    <a:pt x="28" y="27"/>
                    <a:pt x="27" y="28"/>
                    <a:pt x="26" y="28"/>
                  </a:cubicBezTo>
                  <a:cubicBezTo>
                    <a:pt x="24" y="28"/>
                    <a:pt x="24" y="30"/>
                    <a:pt x="22" y="30"/>
                  </a:cubicBezTo>
                  <a:cubicBezTo>
                    <a:pt x="21" y="31"/>
                    <a:pt x="18" y="32"/>
                    <a:pt x="16" y="33"/>
                  </a:cubicBezTo>
                  <a:cubicBezTo>
                    <a:pt x="14" y="34"/>
                    <a:pt x="12" y="37"/>
                    <a:pt x="10" y="38"/>
                  </a:cubicBezTo>
                  <a:cubicBezTo>
                    <a:pt x="10" y="41"/>
                    <a:pt x="8" y="42"/>
                    <a:pt x="9" y="45"/>
                  </a:cubicBezTo>
                  <a:cubicBezTo>
                    <a:pt x="8" y="45"/>
                    <a:pt x="8" y="45"/>
                    <a:pt x="8" y="45"/>
                  </a:cubicBezTo>
                  <a:cubicBezTo>
                    <a:pt x="8" y="46"/>
                    <a:pt x="8" y="46"/>
                    <a:pt x="8" y="46"/>
                  </a:cubicBezTo>
                  <a:cubicBezTo>
                    <a:pt x="8" y="46"/>
                    <a:pt x="8" y="47"/>
                    <a:pt x="7" y="47"/>
                  </a:cubicBezTo>
                  <a:cubicBezTo>
                    <a:pt x="7" y="47"/>
                    <a:pt x="7" y="47"/>
                    <a:pt x="7" y="47"/>
                  </a:cubicBezTo>
                  <a:cubicBezTo>
                    <a:pt x="7" y="48"/>
                    <a:pt x="7" y="48"/>
                    <a:pt x="6" y="48"/>
                  </a:cubicBezTo>
                  <a:cubicBezTo>
                    <a:pt x="7" y="51"/>
                    <a:pt x="7" y="55"/>
                    <a:pt x="8" y="58"/>
                  </a:cubicBezTo>
                  <a:cubicBezTo>
                    <a:pt x="8" y="59"/>
                    <a:pt x="8" y="59"/>
                    <a:pt x="7" y="59"/>
                  </a:cubicBezTo>
                  <a:cubicBezTo>
                    <a:pt x="7" y="61"/>
                    <a:pt x="7" y="61"/>
                    <a:pt x="7" y="61"/>
                  </a:cubicBezTo>
                  <a:cubicBezTo>
                    <a:pt x="6" y="61"/>
                    <a:pt x="7" y="62"/>
                    <a:pt x="6" y="63"/>
                  </a:cubicBezTo>
                  <a:cubicBezTo>
                    <a:pt x="6" y="62"/>
                    <a:pt x="6" y="63"/>
                    <a:pt x="6" y="63"/>
                  </a:cubicBezTo>
                  <a:cubicBezTo>
                    <a:pt x="5" y="64"/>
                    <a:pt x="5" y="65"/>
                    <a:pt x="4" y="65"/>
                  </a:cubicBezTo>
                  <a:cubicBezTo>
                    <a:pt x="4" y="67"/>
                    <a:pt x="1" y="67"/>
                    <a:pt x="1" y="69"/>
                  </a:cubicBezTo>
                  <a:cubicBezTo>
                    <a:pt x="2" y="73"/>
                    <a:pt x="0" y="76"/>
                    <a:pt x="1" y="79"/>
                  </a:cubicBezTo>
                  <a:cubicBezTo>
                    <a:pt x="1" y="80"/>
                    <a:pt x="2" y="79"/>
                    <a:pt x="2" y="80"/>
                  </a:cubicBezTo>
                  <a:cubicBezTo>
                    <a:pt x="2" y="81"/>
                    <a:pt x="2" y="82"/>
                    <a:pt x="2" y="83"/>
                  </a:cubicBezTo>
                  <a:cubicBezTo>
                    <a:pt x="1" y="83"/>
                    <a:pt x="1" y="83"/>
                    <a:pt x="1" y="84"/>
                  </a:cubicBezTo>
                  <a:cubicBezTo>
                    <a:pt x="1" y="84"/>
                    <a:pt x="1" y="84"/>
                    <a:pt x="1" y="85"/>
                  </a:cubicBezTo>
                  <a:cubicBezTo>
                    <a:pt x="1" y="85"/>
                    <a:pt x="1" y="85"/>
                    <a:pt x="1" y="85"/>
                  </a:cubicBezTo>
                  <a:cubicBezTo>
                    <a:pt x="1" y="86"/>
                    <a:pt x="0" y="88"/>
                    <a:pt x="1" y="89"/>
                  </a:cubicBezTo>
                  <a:cubicBezTo>
                    <a:pt x="1" y="89"/>
                    <a:pt x="1" y="89"/>
                    <a:pt x="1" y="89"/>
                  </a:cubicBezTo>
                  <a:cubicBezTo>
                    <a:pt x="1" y="91"/>
                    <a:pt x="2" y="93"/>
                    <a:pt x="2" y="95"/>
                  </a:cubicBezTo>
                  <a:cubicBezTo>
                    <a:pt x="2" y="96"/>
                    <a:pt x="2" y="97"/>
                    <a:pt x="3" y="98"/>
                  </a:cubicBezTo>
                  <a:cubicBezTo>
                    <a:pt x="3" y="98"/>
                    <a:pt x="3" y="99"/>
                    <a:pt x="3" y="99"/>
                  </a:cubicBezTo>
                  <a:cubicBezTo>
                    <a:pt x="2" y="100"/>
                    <a:pt x="4" y="102"/>
                    <a:pt x="3" y="103"/>
                  </a:cubicBezTo>
                  <a:cubicBezTo>
                    <a:pt x="3" y="103"/>
                    <a:pt x="4" y="103"/>
                    <a:pt x="4" y="103"/>
                  </a:cubicBezTo>
                  <a:cubicBezTo>
                    <a:pt x="4" y="104"/>
                    <a:pt x="4" y="104"/>
                    <a:pt x="4" y="105"/>
                  </a:cubicBezTo>
                  <a:cubicBezTo>
                    <a:pt x="4" y="105"/>
                    <a:pt x="5" y="105"/>
                    <a:pt x="5" y="105"/>
                  </a:cubicBezTo>
                  <a:cubicBezTo>
                    <a:pt x="5" y="105"/>
                    <a:pt x="5" y="105"/>
                    <a:pt x="5" y="105"/>
                  </a:cubicBezTo>
                  <a:cubicBezTo>
                    <a:pt x="5" y="105"/>
                    <a:pt x="5" y="106"/>
                    <a:pt x="5" y="107"/>
                  </a:cubicBezTo>
                  <a:cubicBezTo>
                    <a:pt x="10" y="107"/>
                    <a:pt x="10" y="107"/>
                    <a:pt x="10" y="107"/>
                  </a:cubicBezTo>
                  <a:cubicBezTo>
                    <a:pt x="10" y="105"/>
                    <a:pt x="11" y="103"/>
                    <a:pt x="11" y="101"/>
                  </a:cubicBezTo>
                  <a:cubicBezTo>
                    <a:pt x="12" y="100"/>
                    <a:pt x="13" y="99"/>
                    <a:pt x="14" y="97"/>
                  </a:cubicBezTo>
                  <a:cubicBezTo>
                    <a:pt x="17" y="98"/>
                    <a:pt x="15" y="94"/>
                    <a:pt x="18" y="94"/>
                  </a:cubicBezTo>
                  <a:cubicBezTo>
                    <a:pt x="20" y="94"/>
                    <a:pt x="20" y="93"/>
                    <a:pt x="22" y="93"/>
                  </a:cubicBezTo>
                  <a:cubicBezTo>
                    <a:pt x="23" y="92"/>
                    <a:pt x="24" y="91"/>
                    <a:pt x="27" y="91"/>
                  </a:cubicBezTo>
                  <a:cubicBezTo>
                    <a:pt x="27" y="90"/>
                    <a:pt x="29" y="89"/>
                    <a:pt x="30" y="88"/>
                  </a:cubicBezTo>
                  <a:cubicBezTo>
                    <a:pt x="31" y="88"/>
                    <a:pt x="33" y="89"/>
                    <a:pt x="34" y="88"/>
                  </a:cubicBezTo>
                  <a:cubicBezTo>
                    <a:pt x="34" y="88"/>
                    <a:pt x="33" y="88"/>
                    <a:pt x="34" y="88"/>
                  </a:cubicBezTo>
                  <a:cubicBezTo>
                    <a:pt x="36" y="88"/>
                    <a:pt x="38" y="88"/>
                    <a:pt x="39" y="88"/>
                  </a:cubicBezTo>
                  <a:cubicBezTo>
                    <a:pt x="40" y="88"/>
                    <a:pt x="40" y="88"/>
                    <a:pt x="40" y="88"/>
                  </a:cubicBezTo>
                  <a:cubicBezTo>
                    <a:pt x="40" y="89"/>
                    <a:pt x="40" y="89"/>
                    <a:pt x="41" y="89"/>
                  </a:cubicBezTo>
                  <a:cubicBezTo>
                    <a:pt x="46" y="89"/>
                    <a:pt x="50" y="88"/>
                    <a:pt x="52" y="85"/>
                  </a:cubicBezTo>
                  <a:cubicBezTo>
                    <a:pt x="53" y="85"/>
                    <a:pt x="53" y="85"/>
                    <a:pt x="53" y="85"/>
                  </a:cubicBezTo>
                  <a:cubicBezTo>
                    <a:pt x="53" y="85"/>
                    <a:pt x="53" y="86"/>
                    <a:pt x="54" y="86"/>
                  </a:cubicBezTo>
                  <a:cubicBezTo>
                    <a:pt x="54" y="85"/>
                    <a:pt x="55" y="86"/>
                    <a:pt x="55" y="85"/>
                  </a:cubicBezTo>
                  <a:cubicBezTo>
                    <a:pt x="56" y="85"/>
                    <a:pt x="56" y="84"/>
                    <a:pt x="57" y="84"/>
                  </a:cubicBezTo>
                  <a:cubicBezTo>
                    <a:pt x="58" y="84"/>
                    <a:pt x="59" y="84"/>
                    <a:pt x="59" y="84"/>
                  </a:cubicBezTo>
                  <a:cubicBezTo>
                    <a:pt x="61" y="84"/>
                    <a:pt x="63" y="84"/>
                    <a:pt x="65" y="85"/>
                  </a:cubicBezTo>
                  <a:cubicBezTo>
                    <a:pt x="65" y="84"/>
                    <a:pt x="66" y="83"/>
                    <a:pt x="67" y="84"/>
                  </a:cubicBezTo>
                  <a:cubicBezTo>
                    <a:pt x="67" y="83"/>
                    <a:pt x="68" y="82"/>
                    <a:pt x="69" y="82"/>
                  </a:cubicBezTo>
                  <a:cubicBezTo>
                    <a:pt x="75" y="82"/>
                    <a:pt x="75" y="82"/>
                    <a:pt x="75" y="82"/>
                  </a:cubicBezTo>
                  <a:cubicBezTo>
                    <a:pt x="75" y="83"/>
                    <a:pt x="75" y="83"/>
                    <a:pt x="76" y="83"/>
                  </a:cubicBezTo>
                  <a:cubicBezTo>
                    <a:pt x="76" y="84"/>
                    <a:pt x="77" y="84"/>
                    <a:pt x="78" y="84"/>
                  </a:cubicBezTo>
                  <a:cubicBezTo>
                    <a:pt x="78" y="84"/>
                    <a:pt x="78" y="85"/>
                    <a:pt x="80" y="85"/>
                  </a:cubicBezTo>
                  <a:cubicBezTo>
                    <a:pt x="80" y="85"/>
                    <a:pt x="80" y="85"/>
                    <a:pt x="81" y="86"/>
                  </a:cubicBezTo>
                  <a:cubicBezTo>
                    <a:pt x="81" y="85"/>
                    <a:pt x="82" y="85"/>
                    <a:pt x="82" y="85"/>
                  </a:cubicBezTo>
                  <a:cubicBezTo>
                    <a:pt x="84" y="85"/>
                    <a:pt x="83" y="83"/>
                    <a:pt x="85" y="84"/>
                  </a:cubicBezTo>
                  <a:cubicBezTo>
                    <a:pt x="87" y="83"/>
                    <a:pt x="87" y="85"/>
                    <a:pt x="89" y="84"/>
                  </a:cubicBezTo>
                  <a:cubicBezTo>
                    <a:pt x="89" y="82"/>
                    <a:pt x="91" y="81"/>
                    <a:pt x="91" y="79"/>
                  </a:cubicBezTo>
                  <a:cubicBezTo>
                    <a:pt x="92" y="79"/>
                    <a:pt x="93" y="79"/>
                    <a:pt x="94" y="78"/>
                  </a:cubicBezTo>
                  <a:cubicBezTo>
                    <a:pt x="94" y="78"/>
                    <a:pt x="94" y="78"/>
                    <a:pt x="94" y="77"/>
                  </a:cubicBezTo>
                  <a:cubicBezTo>
                    <a:pt x="95" y="77"/>
                    <a:pt x="94" y="77"/>
                    <a:pt x="95" y="77"/>
                  </a:cubicBezTo>
                  <a:cubicBezTo>
                    <a:pt x="95" y="76"/>
                    <a:pt x="96" y="77"/>
                    <a:pt x="96" y="77"/>
                  </a:cubicBezTo>
                  <a:cubicBezTo>
                    <a:pt x="97" y="76"/>
                    <a:pt x="97" y="76"/>
                    <a:pt x="97" y="76"/>
                  </a:cubicBezTo>
                  <a:cubicBezTo>
                    <a:pt x="98" y="76"/>
                    <a:pt x="98" y="75"/>
                    <a:pt x="99" y="75"/>
                  </a:cubicBezTo>
                  <a:cubicBezTo>
                    <a:pt x="101" y="76"/>
                    <a:pt x="102" y="78"/>
                    <a:pt x="103" y="79"/>
                  </a:cubicBezTo>
                  <a:cubicBezTo>
                    <a:pt x="104" y="80"/>
                    <a:pt x="104" y="81"/>
                    <a:pt x="105" y="82"/>
                  </a:cubicBezTo>
                  <a:cubicBezTo>
                    <a:pt x="105" y="84"/>
                    <a:pt x="107" y="83"/>
                    <a:pt x="106" y="85"/>
                  </a:cubicBezTo>
                  <a:cubicBezTo>
                    <a:pt x="108" y="85"/>
                    <a:pt x="109" y="84"/>
                    <a:pt x="110" y="84"/>
                  </a:cubicBezTo>
                  <a:cubicBezTo>
                    <a:pt x="112" y="85"/>
                    <a:pt x="112" y="86"/>
                    <a:pt x="114" y="86"/>
                  </a:cubicBezTo>
                  <a:cubicBezTo>
                    <a:pt x="117" y="85"/>
                    <a:pt x="119" y="84"/>
                    <a:pt x="122" y="84"/>
                  </a:cubicBezTo>
                  <a:cubicBezTo>
                    <a:pt x="122" y="87"/>
                    <a:pt x="124" y="89"/>
                    <a:pt x="126" y="88"/>
                  </a:cubicBezTo>
                  <a:cubicBezTo>
                    <a:pt x="127" y="85"/>
                    <a:pt x="129" y="88"/>
                    <a:pt x="131" y="87"/>
                  </a:cubicBezTo>
                  <a:cubicBezTo>
                    <a:pt x="132" y="87"/>
                    <a:pt x="133" y="86"/>
                    <a:pt x="133" y="85"/>
                  </a:cubicBezTo>
                  <a:cubicBezTo>
                    <a:pt x="133" y="83"/>
                    <a:pt x="135" y="84"/>
                    <a:pt x="135" y="82"/>
                  </a:cubicBezTo>
                  <a:cubicBezTo>
                    <a:pt x="135" y="82"/>
                    <a:pt x="135" y="82"/>
                    <a:pt x="135" y="82"/>
                  </a:cubicBezTo>
                  <a:cubicBezTo>
                    <a:pt x="135" y="82"/>
                    <a:pt x="135" y="82"/>
                    <a:pt x="135" y="82"/>
                  </a:cubicBezTo>
                  <a:cubicBezTo>
                    <a:pt x="135" y="82"/>
                    <a:pt x="135" y="83"/>
                    <a:pt x="135" y="83"/>
                  </a:cubicBezTo>
                  <a:cubicBezTo>
                    <a:pt x="136" y="83"/>
                    <a:pt x="136" y="83"/>
                    <a:pt x="136" y="83"/>
                  </a:cubicBezTo>
                  <a:cubicBezTo>
                    <a:pt x="136" y="82"/>
                    <a:pt x="136" y="83"/>
                    <a:pt x="136" y="83"/>
                  </a:cubicBezTo>
                  <a:cubicBezTo>
                    <a:pt x="136" y="83"/>
                    <a:pt x="137" y="83"/>
                    <a:pt x="137" y="84"/>
                  </a:cubicBezTo>
                  <a:cubicBezTo>
                    <a:pt x="137" y="84"/>
                    <a:pt x="137" y="84"/>
                    <a:pt x="137" y="84"/>
                  </a:cubicBezTo>
                  <a:cubicBezTo>
                    <a:pt x="137" y="84"/>
                    <a:pt x="137" y="84"/>
                    <a:pt x="137" y="84"/>
                  </a:cubicBezTo>
                  <a:cubicBezTo>
                    <a:pt x="137" y="85"/>
                    <a:pt x="137" y="85"/>
                    <a:pt x="137" y="85"/>
                  </a:cubicBezTo>
                  <a:cubicBezTo>
                    <a:pt x="137" y="85"/>
                    <a:pt x="137" y="85"/>
                    <a:pt x="137" y="85"/>
                  </a:cubicBezTo>
                  <a:cubicBezTo>
                    <a:pt x="137" y="85"/>
                    <a:pt x="137" y="85"/>
                    <a:pt x="137"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9" y="85"/>
                    <a:pt x="139" y="85"/>
                    <a:pt x="139" y="85"/>
                  </a:cubicBezTo>
                  <a:cubicBezTo>
                    <a:pt x="139" y="85"/>
                    <a:pt x="139" y="85"/>
                    <a:pt x="139" y="85"/>
                  </a:cubicBezTo>
                  <a:cubicBezTo>
                    <a:pt x="139" y="84"/>
                    <a:pt x="139" y="84"/>
                    <a:pt x="139" y="84"/>
                  </a:cubicBezTo>
                  <a:cubicBezTo>
                    <a:pt x="139" y="84"/>
                    <a:pt x="139" y="84"/>
                    <a:pt x="139" y="84"/>
                  </a:cubicBezTo>
                  <a:cubicBezTo>
                    <a:pt x="139" y="84"/>
                    <a:pt x="139" y="84"/>
                    <a:pt x="139" y="84"/>
                  </a:cubicBezTo>
                  <a:cubicBezTo>
                    <a:pt x="139" y="84"/>
                    <a:pt x="139" y="84"/>
                    <a:pt x="139" y="84"/>
                  </a:cubicBezTo>
                  <a:cubicBezTo>
                    <a:pt x="139" y="84"/>
                    <a:pt x="139" y="84"/>
                    <a:pt x="139" y="83"/>
                  </a:cubicBezTo>
                  <a:cubicBezTo>
                    <a:pt x="139" y="83"/>
                    <a:pt x="139" y="83"/>
                    <a:pt x="139" y="83"/>
                  </a:cubicBezTo>
                  <a:cubicBezTo>
                    <a:pt x="139" y="83"/>
                    <a:pt x="139" y="83"/>
                    <a:pt x="139" y="83"/>
                  </a:cubicBezTo>
                  <a:cubicBezTo>
                    <a:pt x="139" y="83"/>
                    <a:pt x="139" y="83"/>
                    <a:pt x="139" y="83"/>
                  </a:cubicBezTo>
                  <a:cubicBezTo>
                    <a:pt x="139" y="83"/>
                    <a:pt x="139" y="83"/>
                    <a:pt x="139" y="83"/>
                  </a:cubicBezTo>
                  <a:cubicBezTo>
                    <a:pt x="139" y="82"/>
                    <a:pt x="139" y="82"/>
                    <a:pt x="139" y="82"/>
                  </a:cubicBezTo>
                  <a:cubicBezTo>
                    <a:pt x="139" y="81"/>
                    <a:pt x="137" y="81"/>
                    <a:pt x="137" y="80"/>
                  </a:cubicBezTo>
                  <a:cubicBezTo>
                    <a:pt x="137" y="79"/>
                    <a:pt x="137" y="79"/>
                    <a:pt x="137" y="79"/>
                  </a:cubicBezTo>
                  <a:cubicBezTo>
                    <a:pt x="137" y="78"/>
                    <a:pt x="137" y="78"/>
                    <a:pt x="136" y="77"/>
                  </a:cubicBezTo>
                  <a:cubicBezTo>
                    <a:pt x="136" y="77"/>
                    <a:pt x="136" y="77"/>
                    <a:pt x="136" y="77"/>
                  </a:cubicBezTo>
                  <a:cubicBezTo>
                    <a:pt x="135" y="76"/>
                    <a:pt x="134" y="76"/>
                    <a:pt x="134" y="74"/>
                  </a:cubicBezTo>
                  <a:cubicBezTo>
                    <a:pt x="134" y="74"/>
                    <a:pt x="134" y="74"/>
                    <a:pt x="134" y="74"/>
                  </a:cubicBezTo>
                  <a:cubicBezTo>
                    <a:pt x="134" y="74"/>
                    <a:pt x="134" y="74"/>
                    <a:pt x="134" y="74"/>
                  </a:cubicBezTo>
                  <a:cubicBezTo>
                    <a:pt x="134" y="74"/>
                    <a:pt x="134" y="74"/>
                    <a:pt x="134" y="74"/>
                  </a:cubicBezTo>
                  <a:cubicBezTo>
                    <a:pt x="134" y="74"/>
                    <a:pt x="133" y="74"/>
                    <a:pt x="133" y="74"/>
                  </a:cubicBezTo>
                  <a:cubicBezTo>
                    <a:pt x="133" y="73"/>
                    <a:pt x="133" y="73"/>
                    <a:pt x="133" y="73"/>
                  </a:cubicBezTo>
                  <a:cubicBezTo>
                    <a:pt x="133" y="73"/>
                    <a:pt x="133" y="73"/>
                    <a:pt x="133" y="73"/>
                  </a:cubicBezTo>
                  <a:cubicBezTo>
                    <a:pt x="133" y="73"/>
                    <a:pt x="133" y="73"/>
                    <a:pt x="133" y="73"/>
                  </a:cubicBezTo>
                  <a:cubicBezTo>
                    <a:pt x="133" y="73"/>
                    <a:pt x="133" y="73"/>
                    <a:pt x="133" y="73"/>
                  </a:cubicBezTo>
                  <a:cubicBezTo>
                    <a:pt x="133" y="73"/>
                    <a:pt x="133" y="73"/>
                    <a:pt x="132" y="73"/>
                  </a:cubicBezTo>
                  <a:cubicBezTo>
                    <a:pt x="132" y="73"/>
                    <a:pt x="132" y="73"/>
                    <a:pt x="132" y="73"/>
                  </a:cubicBezTo>
                  <a:cubicBezTo>
                    <a:pt x="132" y="72"/>
                    <a:pt x="132" y="72"/>
                    <a:pt x="132" y="72"/>
                  </a:cubicBezTo>
                  <a:cubicBezTo>
                    <a:pt x="132" y="72"/>
                    <a:pt x="132" y="72"/>
                    <a:pt x="132" y="72"/>
                  </a:cubicBezTo>
                  <a:cubicBezTo>
                    <a:pt x="132" y="72"/>
                    <a:pt x="132" y="72"/>
                    <a:pt x="131" y="72"/>
                  </a:cubicBezTo>
                  <a:cubicBezTo>
                    <a:pt x="131" y="72"/>
                    <a:pt x="131" y="72"/>
                    <a:pt x="131" y="72"/>
                  </a:cubicBezTo>
                  <a:cubicBezTo>
                    <a:pt x="131" y="72"/>
                    <a:pt x="131" y="72"/>
                    <a:pt x="130" y="72"/>
                  </a:cubicBezTo>
                  <a:cubicBezTo>
                    <a:pt x="130" y="70"/>
                    <a:pt x="132" y="70"/>
                    <a:pt x="132" y="68"/>
                  </a:cubicBezTo>
                  <a:cubicBezTo>
                    <a:pt x="133" y="68"/>
                    <a:pt x="133" y="67"/>
                    <a:pt x="133" y="66"/>
                  </a:cubicBezTo>
                  <a:cubicBezTo>
                    <a:pt x="135" y="66"/>
                    <a:pt x="134" y="68"/>
                    <a:pt x="135" y="68"/>
                  </a:cubicBezTo>
                  <a:cubicBezTo>
                    <a:pt x="136" y="68"/>
                    <a:pt x="137" y="68"/>
                    <a:pt x="137" y="68"/>
                  </a:cubicBezTo>
                  <a:cubicBezTo>
                    <a:pt x="138" y="68"/>
                    <a:pt x="138" y="67"/>
                    <a:pt x="138" y="67"/>
                  </a:cubicBezTo>
                  <a:cubicBezTo>
                    <a:pt x="139" y="66"/>
                    <a:pt x="139" y="66"/>
                    <a:pt x="140" y="67"/>
                  </a:cubicBezTo>
                  <a:cubicBezTo>
                    <a:pt x="141" y="67"/>
                    <a:pt x="141" y="67"/>
                    <a:pt x="141" y="66"/>
                  </a:cubicBezTo>
                  <a:cubicBezTo>
                    <a:pt x="141" y="65"/>
                    <a:pt x="141" y="64"/>
                    <a:pt x="142" y="64"/>
                  </a:cubicBezTo>
                  <a:cubicBezTo>
                    <a:pt x="143" y="64"/>
                    <a:pt x="144" y="63"/>
                    <a:pt x="145" y="63"/>
                  </a:cubicBezTo>
                  <a:cubicBezTo>
                    <a:pt x="145" y="60"/>
                    <a:pt x="144" y="59"/>
                    <a:pt x="144" y="56"/>
                  </a:cubicBezTo>
                  <a:cubicBezTo>
                    <a:pt x="145" y="56"/>
                    <a:pt x="145" y="55"/>
                    <a:pt x="145" y="55"/>
                  </a:cubicBezTo>
                  <a:cubicBezTo>
                    <a:pt x="145" y="55"/>
                    <a:pt x="145" y="54"/>
                    <a:pt x="145" y="54"/>
                  </a:cubicBezTo>
                  <a:cubicBezTo>
                    <a:pt x="146" y="54"/>
                    <a:pt x="146" y="54"/>
                    <a:pt x="146" y="53"/>
                  </a:cubicBezTo>
                  <a:cubicBezTo>
                    <a:pt x="147" y="51"/>
                    <a:pt x="148" y="52"/>
                    <a:pt x="148" y="50"/>
                  </a:cubicBezTo>
                  <a:cubicBezTo>
                    <a:pt x="148" y="49"/>
                    <a:pt x="147" y="49"/>
                    <a:pt x="147" y="49"/>
                  </a:cubicBezTo>
                  <a:cubicBezTo>
                    <a:pt x="146" y="49"/>
                    <a:pt x="147" y="47"/>
                    <a:pt x="146" y="47"/>
                  </a:cubicBezTo>
                  <a:cubicBezTo>
                    <a:pt x="146" y="45"/>
                    <a:pt x="144" y="45"/>
                    <a:pt x="144" y="43"/>
                  </a:cubicBezTo>
                  <a:cubicBezTo>
                    <a:pt x="145" y="41"/>
                    <a:pt x="145" y="39"/>
                    <a:pt x="146" y="38"/>
                  </a:cubicBezTo>
                  <a:cubicBezTo>
                    <a:pt x="146" y="37"/>
                    <a:pt x="147" y="36"/>
                    <a:pt x="147" y="35"/>
                  </a:cubicBezTo>
                  <a:cubicBezTo>
                    <a:pt x="147" y="35"/>
                    <a:pt x="147" y="35"/>
                    <a:pt x="146" y="35"/>
                  </a:cubicBezTo>
                  <a:cubicBezTo>
                    <a:pt x="146" y="35"/>
                    <a:pt x="147" y="35"/>
                    <a:pt x="147" y="35"/>
                  </a:cubicBezTo>
                  <a:cubicBezTo>
                    <a:pt x="147" y="35"/>
                    <a:pt x="147" y="34"/>
                    <a:pt x="147" y="33"/>
                  </a:cubicBezTo>
                  <a:cubicBezTo>
                    <a:pt x="148" y="33"/>
                    <a:pt x="148" y="33"/>
                    <a:pt x="148" y="32"/>
                  </a:cubicBezTo>
                  <a:cubicBezTo>
                    <a:pt x="150" y="31"/>
                    <a:pt x="151" y="28"/>
                    <a:pt x="153" y="28"/>
                  </a:cubicBezTo>
                  <a:cubicBezTo>
                    <a:pt x="154" y="29"/>
                    <a:pt x="155" y="27"/>
                    <a:pt x="157" y="28"/>
                  </a:cubicBezTo>
                  <a:cubicBezTo>
                    <a:pt x="157" y="27"/>
                    <a:pt x="158" y="26"/>
                    <a:pt x="160" y="26"/>
                  </a:cubicBezTo>
                  <a:cubicBezTo>
                    <a:pt x="159" y="25"/>
                    <a:pt x="160" y="24"/>
                    <a:pt x="162" y="24"/>
                  </a:cubicBezTo>
                  <a:cubicBezTo>
                    <a:pt x="162" y="23"/>
                    <a:pt x="160" y="23"/>
                    <a:pt x="160" y="22"/>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62">
              <a:extLst>
                <a:ext uri="{FF2B5EF4-FFF2-40B4-BE49-F238E27FC236}">
                  <a16:creationId xmlns:a16="http://schemas.microsoft.com/office/drawing/2014/main" id="{14676AF7-EF91-4036-B737-491E687F43CB}"/>
                </a:ext>
              </a:extLst>
            </p:cNvPr>
            <p:cNvSpPr>
              <a:spLocks/>
            </p:cNvSpPr>
            <p:nvPr/>
          </p:nvSpPr>
          <p:spPr bwMode="auto">
            <a:xfrm>
              <a:off x="9193504" y="2613328"/>
              <a:ext cx="215900" cy="306388"/>
            </a:xfrm>
            <a:custGeom>
              <a:avLst/>
              <a:gdLst>
                <a:gd name="T0" fmla="*/ 56 w 56"/>
                <a:gd name="T1" fmla="*/ 41 h 79"/>
                <a:gd name="T2" fmla="*/ 50 w 56"/>
                <a:gd name="T3" fmla="*/ 34 h 79"/>
                <a:gd name="T4" fmla="*/ 46 w 56"/>
                <a:gd name="T5" fmla="*/ 28 h 79"/>
                <a:gd name="T6" fmla="*/ 45 w 56"/>
                <a:gd name="T7" fmla="*/ 22 h 79"/>
                <a:gd name="T8" fmla="*/ 38 w 56"/>
                <a:gd name="T9" fmla="*/ 23 h 79"/>
                <a:gd name="T10" fmla="*/ 38 w 56"/>
                <a:gd name="T11" fmla="*/ 15 h 79"/>
                <a:gd name="T12" fmla="*/ 37 w 56"/>
                <a:gd name="T13" fmla="*/ 7 h 79"/>
                <a:gd name="T14" fmla="*/ 37 w 56"/>
                <a:gd name="T15" fmla="*/ 2 h 79"/>
                <a:gd name="T16" fmla="*/ 34 w 56"/>
                <a:gd name="T17" fmla="*/ 2 h 79"/>
                <a:gd name="T18" fmla="*/ 27 w 56"/>
                <a:gd name="T19" fmla="*/ 4 h 79"/>
                <a:gd name="T20" fmla="*/ 21 w 56"/>
                <a:gd name="T21" fmla="*/ 9 h 79"/>
                <a:gd name="T22" fmla="*/ 20 w 56"/>
                <a:gd name="T23" fmla="*/ 11 h 79"/>
                <a:gd name="T24" fmla="*/ 20 w 56"/>
                <a:gd name="T25" fmla="*/ 14 h 79"/>
                <a:gd name="T26" fmla="*/ 20 w 56"/>
                <a:gd name="T27" fmla="*/ 23 h 79"/>
                <a:gd name="T28" fmla="*/ 22 w 56"/>
                <a:gd name="T29" fmla="*/ 26 h 79"/>
                <a:gd name="T30" fmla="*/ 19 w 56"/>
                <a:gd name="T31" fmla="*/ 30 h 79"/>
                <a:gd name="T32" fmla="*/ 18 w 56"/>
                <a:gd name="T33" fmla="*/ 32 h 79"/>
                <a:gd name="T34" fmla="*/ 16 w 56"/>
                <a:gd name="T35" fmla="*/ 40 h 79"/>
                <a:gd name="T36" fmla="*/ 14 w 56"/>
                <a:gd name="T37" fmla="*/ 43 h 79"/>
                <a:gd name="T38" fmla="*/ 11 w 56"/>
                <a:gd name="T39" fmla="*/ 44 h 79"/>
                <a:gd name="T40" fmla="*/ 7 w 56"/>
                <a:gd name="T41" fmla="*/ 42 h 79"/>
                <a:gd name="T42" fmla="*/ 4 w 56"/>
                <a:gd name="T43" fmla="*/ 48 h 79"/>
                <a:gd name="T44" fmla="*/ 5 w 56"/>
                <a:gd name="T45" fmla="*/ 48 h 79"/>
                <a:gd name="T46" fmla="*/ 6 w 56"/>
                <a:gd name="T47" fmla="*/ 48 h 79"/>
                <a:gd name="T48" fmla="*/ 6 w 56"/>
                <a:gd name="T49" fmla="*/ 49 h 79"/>
                <a:gd name="T50" fmla="*/ 7 w 56"/>
                <a:gd name="T51" fmla="*/ 49 h 79"/>
                <a:gd name="T52" fmla="*/ 7 w 56"/>
                <a:gd name="T53" fmla="*/ 49 h 79"/>
                <a:gd name="T54" fmla="*/ 8 w 56"/>
                <a:gd name="T55" fmla="*/ 50 h 79"/>
                <a:gd name="T56" fmla="*/ 8 w 56"/>
                <a:gd name="T57" fmla="*/ 50 h 79"/>
                <a:gd name="T58" fmla="*/ 10 w 56"/>
                <a:gd name="T59" fmla="*/ 53 h 79"/>
                <a:gd name="T60" fmla="*/ 11 w 56"/>
                <a:gd name="T61" fmla="*/ 55 h 79"/>
                <a:gd name="T62" fmla="*/ 13 w 56"/>
                <a:gd name="T63" fmla="*/ 58 h 79"/>
                <a:gd name="T64" fmla="*/ 13 w 56"/>
                <a:gd name="T65" fmla="*/ 59 h 79"/>
                <a:gd name="T66" fmla="*/ 13 w 56"/>
                <a:gd name="T67" fmla="*/ 59 h 79"/>
                <a:gd name="T68" fmla="*/ 13 w 56"/>
                <a:gd name="T69" fmla="*/ 60 h 79"/>
                <a:gd name="T70" fmla="*/ 13 w 56"/>
                <a:gd name="T71" fmla="*/ 60 h 79"/>
                <a:gd name="T72" fmla="*/ 13 w 56"/>
                <a:gd name="T73" fmla="*/ 61 h 79"/>
                <a:gd name="T74" fmla="*/ 12 w 56"/>
                <a:gd name="T75" fmla="*/ 61 h 79"/>
                <a:gd name="T76" fmla="*/ 12 w 56"/>
                <a:gd name="T77" fmla="*/ 61 h 79"/>
                <a:gd name="T78" fmla="*/ 12 w 56"/>
                <a:gd name="T79" fmla="*/ 61 h 79"/>
                <a:gd name="T80" fmla="*/ 11 w 56"/>
                <a:gd name="T81" fmla="*/ 61 h 79"/>
                <a:gd name="T82" fmla="*/ 11 w 56"/>
                <a:gd name="T83" fmla="*/ 60 h 79"/>
                <a:gd name="T84" fmla="*/ 11 w 56"/>
                <a:gd name="T85" fmla="*/ 60 h 79"/>
                <a:gd name="T86" fmla="*/ 10 w 56"/>
                <a:gd name="T87" fmla="*/ 59 h 79"/>
                <a:gd name="T88" fmla="*/ 9 w 56"/>
                <a:gd name="T89" fmla="*/ 59 h 79"/>
                <a:gd name="T90" fmla="*/ 9 w 56"/>
                <a:gd name="T91" fmla="*/ 58 h 79"/>
                <a:gd name="T92" fmla="*/ 7 w 56"/>
                <a:gd name="T93" fmla="*/ 61 h 79"/>
                <a:gd name="T94" fmla="*/ 0 w 56"/>
                <a:gd name="T95" fmla="*/ 64 h 79"/>
                <a:gd name="T96" fmla="*/ 3 w 56"/>
                <a:gd name="T97" fmla="*/ 66 h 79"/>
                <a:gd name="T98" fmla="*/ 11 w 56"/>
                <a:gd name="T99" fmla="*/ 71 h 79"/>
                <a:gd name="T100" fmla="*/ 14 w 56"/>
                <a:gd name="T101" fmla="*/ 75 h 79"/>
                <a:gd name="T102" fmla="*/ 20 w 56"/>
                <a:gd name="T103" fmla="*/ 78 h 79"/>
                <a:gd name="T104" fmla="*/ 24 w 56"/>
                <a:gd name="T105" fmla="*/ 77 h 79"/>
                <a:gd name="T106" fmla="*/ 27 w 56"/>
                <a:gd name="T107" fmla="*/ 74 h 79"/>
                <a:gd name="T108" fmla="*/ 34 w 56"/>
                <a:gd name="T109" fmla="*/ 66 h 79"/>
                <a:gd name="T110" fmla="*/ 44 w 56"/>
                <a:gd name="T111" fmla="*/ 69 h 79"/>
                <a:gd name="T112" fmla="*/ 47 w 56"/>
                <a:gd name="T113" fmla="*/ 64 h 79"/>
                <a:gd name="T114" fmla="*/ 48 w 56"/>
                <a:gd name="T115" fmla="*/ 57 h 79"/>
                <a:gd name="T116" fmla="*/ 52 w 56"/>
                <a:gd name="T117" fmla="*/ 50 h 79"/>
                <a:gd name="T118" fmla="*/ 56 w 56"/>
                <a:gd name="T119" fmla="*/ 48 h 79"/>
                <a:gd name="T120" fmla="*/ 55 w 56"/>
                <a:gd name="T121"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 h="79">
                  <a:moveTo>
                    <a:pt x="55" y="46"/>
                  </a:moveTo>
                  <a:cubicBezTo>
                    <a:pt x="55" y="43"/>
                    <a:pt x="56" y="43"/>
                    <a:pt x="56" y="41"/>
                  </a:cubicBezTo>
                  <a:cubicBezTo>
                    <a:pt x="56" y="39"/>
                    <a:pt x="54" y="39"/>
                    <a:pt x="53" y="38"/>
                  </a:cubicBezTo>
                  <a:cubicBezTo>
                    <a:pt x="53" y="36"/>
                    <a:pt x="52" y="35"/>
                    <a:pt x="50" y="34"/>
                  </a:cubicBezTo>
                  <a:cubicBezTo>
                    <a:pt x="50" y="33"/>
                    <a:pt x="51" y="33"/>
                    <a:pt x="51" y="32"/>
                  </a:cubicBezTo>
                  <a:cubicBezTo>
                    <a:pt x="50" y="30"/>
                    <a:pt x="48" y="29"/>
                    <a:pt x="46" y="28"/>
                  </a:cubicBezTo>
                  <a:cubicBezTo>
                    <a:pt x="46" y="27"/>
                    <a:pt x="46" y="27"/>
                    <a:pt x="46" y="27"/>
                  </a:cubicBezTo>
                  <a:cubicBezTo>
                    <a:pt x="45" y="25"/>
                    <a:pt x="44" y="24"/>
                    <a:pt x="45" y="22"/>
                  </a:cubicBezTo>
                  <a:cubicBezTo>
                    <a:pt x="43" y="23"/>
                    <a:pt x="42" y="20"/>
                    <a:pt x="41" y="22"/>
                  </a:cubicBezTo>
                  <a:cubicBezTo>
                    <a:pt x="41" y="22"/>
                    <a:pt x="40" y="23"/>
                    <a:pt x="38" y="23"/>
                  </a:cubicBezTo>
                  <a:cubicBezTo>
                    <a:pt x="38" y="21"/>
                    <a:pt x="37" y="21"/>
                    <a:pt x="37" y="18"/>
                  </a:cubicBezTo>
                  <a:cubicBezTo>
                    <a:pt x="37" y="17"/>
                    <a:pt x="38" y="17"/>
                    <a:pt x="38" y="15"/>
                  </a:cubicBezTo>
                  <a:cubicBezTo>
                    <a:pt x="38" y="13"/>
                    <a:pt x="36" y="13"/>
                    <a:pt x="37" y="10"/>
                  </a:cubicBezTo>
                  <a:cubicBezTo>
                    <a:pt x="37" y="9"/>
                    <a:pt x="36" y="7"/>
                    <a:pt x="37" y="7"/>
                  </a:cubicBezTo>
                  <a:cubicBezTo>
                    <a:pt x="38" y="7"/>
                    <a:pt x="38" y="6"/>
                    <a:pt x="38" y="5"/>
                  </a:cubicBezTo>
                  <a:cubicBezTo>
                    <a:pt x="38" y="4"/>
                    <a:pt x="37" y="4"/>
                    <a:pt x="37" y="2"/>
                  </a:cubicBezTo>
                  <a:cubicBezTo>
                    <a:pt x="37" y="1"/>
                    <a:pt x="36" y="1"/>
                    <a:pt x="36" y="0"/>
                  </a:cubicBezTo>
                  <a:cubicBezTo>
                    <a:pt x="34" y="0"/>
                    <a:pt x="33" y="1"/>
                    <a:pt x="34" y="2"/>
                  </a:cubicBezTo>
                  <a:cubicBezTo>
                    <a:pt x="32" y="2"/>
                    <a:pt x="31" y="3"/>
                    <a:pt x="31" y="4"/>
                  </a:cubicBezTo>
                  <a:cubicBezTo>
                    <a:pt x="29" y="3"/>
                    <a:pt x="28" y="5"/>
                    <a:pt x="27" y="4"/>
                  </a:cubicBezTo>
                  <a:cubicBezTo>
                    <a:pt x="25" y="4"/>
                    <a:pt x="24" y="7"/>
                    <a:pt x="22" y="8"/>
                  </a:cubicBezTo>
                  <a:cubicBezTo>
                    <a:pt x="22" y="9"/>
                    <a:pt x="22" y="9"/>
                    <a:pt x="21" y="9"/>
                  </a:cubicBezTo>
                  <a:cubicBezTo>
                    <a:pt x="21" y="10"/>
                    <a:pt x="21" y="11"/>
                    <a:pt x="21" y="11"/>
                  </a:cubicBezTo>
                  <a:cubicBezTo>
                    <a:pt x="21" y="11"/>
                    <a:pt x="20" y="11"/>
                    <a:pt x="20" y="11"/>
                  </a:cubicBezTo>
                  <a:cubicBezTo>
                    <a:pt x="21" y="11"/>
                    <a:pt x="21" y="11"/>
                    <a:pt x="21" y="11"/>
                  </a:cubicBezTo>
                  <a:cubicBezTo>
                    <a:pt x="21" y="12"/>
                    <a:pt x="20" y="13"/>
                    <a:pt x="20" y="14"/>
                  </a:cubicBezTo>
                  <a:cubicBezTo>
                    <a:pt x="19" y="15"/>
                    <a:pt x="19" y="17"/>
                    <a:pt x="18" y="19"/>
                  </a:cubicBezTo>
                  <a:cubicBezTo>
                    <a:pt x="18" y="21"/>
                    <a:pt x="20" y="21"/>
                    <a:pt x="20" y="23"/>
                  </a:cubicBezTo>
                  <a:cubicBezTo>
                    <a:pt x="21" y="23"/>
                    <a:pt x="20" y="25"/>
                    <a:pt x="21" y="25"/>
                  </a:cubicBezTo>
                  <a:cubicBezTo>
                    <a:pt x="21" y="25"/>
                    <a:pt x="22" y="25"/>
                    <a:pt x="22" y="26"/>
                  </a:cubicBezTo>
                  <a:cubicBezTo>
                    <a:pt x="22" y="28"/>
                    <a:pt x="21" y="27"/>
                    <a:pt x="20" y="29"/>
                  </a:cubicBezTo>
                  <a:cubicBezTo>
                    <a:pt x="20" y="30"/>
                    <a:pt x="20" y="30"/>
                    <a:pt x="19" y="30"/>
                  </a:cubicBezTo>
                  <a:cubicBezTo>
                    <a:pt x="19" y="30"/>
                    <a:pt x="19" y="31"/>
                    <a:pt x="19" y="31"/>
                  </a:cubicBezTo>
                  <a:cubicBezTo>
                    <a:pt x="19" y="31"/>
                    <a:pt x="19" y="32"/>
                    <a:pt x="18" y="32"/>
                  </a:cubicBezTo>
                  <a:cubicBezTo>
                    <a:pt x="18" y="35"/>
                    <a:pt x="19" y="36"/>
                    <a:pt x="19" y="39"/>
                  </a:cubicBezTo>
                  <a:cubicBezTo>
                    <a:pt x="18" y="39"/>
                    <a:pt x="17" y="40"/>
                    <a:pt x="16" y="40"/>
                  </a:cubicBezTo>
                  <a:cubicBezTo>
                    <a:pt x="15" y="40"/>
                    <a:pt x="15" y="41"/>
                    <a:pt x="15" y="42"/>
                  </a:cubicBezTo>
                  <a:cubicBezTo>
                    <a:pt x="15" y="43"/>
                    <a:pt x="15" y="43"/>
                    <a:pt x="14" y="43"/>
                  </a:cubicBezTo>
                  <a:cubicBezTo>
                    <a:pt x="13" y="42"/>
                    <a:pt x="13" y="42"/>
                    <a:pt x="12" y="43"/>
                  </a:cubicBezTo>
                  <a:cubicBezTo>
                    <a:pt x="12" y="43"/>
                    <a:pt x="12" y="44"/>
                    <a:pt x="11" y="44"/>
                  </a:cubicBezTo>
                  <a:cubicBezTo>
                    <a:pt x="11" y="44"/>
                    <a:pt x="10" y="44"/>
                    <a:pt x="9" y="44"/>
                  </a:cubicBezTo>
                  <a:cubicBezTo>
                    <a:pt x="8" y="44"/>
                    <a:pt x="9" y="42"/>
                    <a:pt x="7" y="42"/>
                  </a:cubicBezTo>
                  <a:cubicBezTo>
                    <a:pt x="7" y="43"/>
                    <a:pt x="7" y="44"/>
                    <a:pt x="6" y="44"/>
                  </a:cubicBezTo>
                  <a:cubicBezTo>
                    <a:pt x="6" y="46"/>
                    <a:pt x="4" y="46"/>
                    <a:pt x="4" y="48"/>
                  </a:cubicBezTo>
                  <a:cubicBezTo>
                    <a:pt x="5" y="48"/>
                    <a:pt x="5" y="48"/>
                    <a:pt x="5" y="48"/>
                  </a:cubicBezTo>
                  <a:cubicBezTo>
                    <a:pt x="5" y="48"/>
                    <a:pt x="5" y="48"/>
                    <a:pt x="5" y="48"/>
                  </a:cubicBezTo>
                  <a:cubicBezTo>
                    <a:pt x="6" y="48"/>
                    <a:pt x="6" y="48"/>
                    <a:pt x="6" y="48"/>
                  </a:cubicBezTo>
                  <a:cubicBezTo>
                    <a:pt x="6" y="48"/>
                    <a:pt x="6" y="48"/>
                    <a:pt x="6" y="48"/>
                  </a:cubicBezTo>
                  <a:cubicBezTo>
                    <a:pt x="6" y="48"/>
                    <a:pt x="6" y="48"/>
                    <a:pt x="6" y="49"/>
                  </a:cubicBezTo>
                  <a:cubicBezTo>
                    <a:pt x="6" y="49"/>
                    <a:pt x="6" y="49"/>
                    <a:pt x="6"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50"/>
                  </a:cubicBezTo>
                  <a:cubicBezTo>
                    <a:pt x="7" y="50"/>
                    <a:pt x="8" y="50"/>
                    <a:pt x="8" y="50"/>
                  </a:cubicBezTo>
                  <a:cubicBezTo>
                    <a:pt x="8" y="50"/>
                    <a:pt x="8" y="50"/>
                    <a:pt x="8" y="50"/>
                  </a:cubicBezTo>
                  <a:cubicBezTo>
                    <a:pt x="8" y="50"/>
                    <a:pt x="8" y="50"/>
                    <a:pt x="8" y="50"/>
                  </a:cubicBezTo>
                  <a:cubicBezTo>
                    <a:pt x="8" y="50"/>
                    <a:pt x="8" y="50"/>
                    <a:pt x="8" y="50"/>
                  </a:cubicBezTo>
                  <a:cubicBezTo>
                    <a:pt x="8" y="52"/>
                    <a:pt x="9" y="52"/>
                    <a:pt x="10" y="53"/>
                  </a:cubicBezTo>
                  <a:cubicBezTo>
                    <a:pt x="10" y="53"/>
                    <a:pt x="10" y="53"/>
                    <a:pt x="10" y="53"/>
                  </a:cubicBezTo>
                  <a:cubicBezTo>
                    <a:pt x="11" y="54"/>
                    <a:pt x="11" y="54"/>
                    <a:pt x="11" y="55"/>
                  </a:cubicBezTo>
                  <a:cubicBezTo>
                    <a:pt x="11" y="55"/>
                    <a:pt x="11" y="55"/>
                    <a:pt x="11" y="56"/>
                  </a:cubicBezTo>
                  <a:cubicBezTo>
                    <a:pt x="11" y="57"/>
                    <a:pt x="13" y="57"/>
                    <a:pt x="13" y="58"/>
                  </a:cubicBezTo>
                  <a:cubicBezTo>
                    <a:pt x="13" y="58"/>
                    <a:pt x="13" y="58"/>
                    <a:pt x="13" y="58"/>
                  </a:cubicBezTo>
                  <a:cubicBezTo>
                    <a:pt x="13" y="58"/>
                    <a:pt x="13" y="59"/>
                    <a:pt x="13" y="59"/>
                  </a:cubicBezTo>
                  <a:cubicBezTo>
                    <a:pt x="13" y="59"/>
                    <a:pt x="13" y="59"/>
                    <a:pt x="13" y="59"/>
                  </a:cubicBezTo>
                  <a:cubicBezTo>
                    <a:pt x="13" y="59"/>
                    <a:pt x="13" y="59"/>
                    <a:pt x="13" y="59"/>
                  </a:cubicBezTo>
                  <a:cubicBezTo>
                    <a:pt x="13" y="60"/>
                    <a:pt x="13" y="60"/>
                    <a:pt x="13" y="60"/>
                  </a:cubicBezTo>
                  <a:cubicBezTo>
                    <a:pt x="13" y="60"/>
                    <a:pt x="13" y="60"/>
                    <a:pt x="13" y="60"/>
                  </a:cubicBezTo>
                  <a:cubicBezTo>
                    <a:pt x="13" y="60"/>
                    <a:pt x="13" y="60"/>
                    <a:pt x="13" y="60"/>
                  </a:cubicBezTo>
                  <a:cubicBezTo>
                    <a:pt x="13" y="60"/>
                    <a:pt x="13" y="60"/>
                    <a:pt x="13" y="60"/>
                  </a:cubicBezTo>
                  <a:cubicBezTo>
                    <a:pt x="13" y="60"/>
                    <a:pt x="13" y="60"/>
                    <a:pt x="13" y="61"/>
                  </a:cubicBezTo>
                  <a:cubicBezTo>
                    <a:pt x="13" y="61"/>
                    <a:pt x="13" y="61"/>
                    <a:pt x="13" y="61"/>
                  </a:cubicBezTo>
                  <a:cubicBezTo>
                    <a:pt x="13" y="61"/>
                    <a:pt x="13"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1" y="61"/>
                  </a:cubicBezTo>
                  <a:cubicBezTo>
                    <a:pt x="11" y="61"/>
                    <a:pt x="11" y="61"/>
                    <a:pt x="11" y="61"/>
                  </a:cubicBezTo>
                  <a:cubicBezTo>
                    <a:pt x="11" y="61"/>
                    <a:pt x="11" y="61"/>
                    <a:pt x="11" y="61"/>
                  </a:cubicBezTo>
                  <a:cubicBezTo>
                    <a:pt x="11" y="61"/>
                    <a:pt x="11" y="61"/>
                    <a:pt x="11" y="60"/>
                  </a:cubicBezTo>
                  <a:cubicBezTo>
                    <a:pt x="11" y="60"/>
                    <a:pt x="11" y="60"/>
                    <a:pt x="11" y="60"/>
                  </a:cubicBezTo>
                  <a:cubicBezTo>
                    <a:pt x="11" y="60"/>
                    <a:pt x="11" y="60"/>
                    <a:pt x="11" y="60"/>
                  </a:cubicBezTo>
                  <a:cubicBezTo>
                    <a:pt x="11" y="60"/>
                    <a:pt x="11" y="60"/>
                    <a:pt x="11" y="60"/>
                  </a:cubicBezTo>
                  <a:cubicBezTo>
                    <a:pt x="11" y="60"/>
                    <a:pt x="10" y="60"/>
                    <a:pt x="10" y="59"/>
                  </a:cubicBezTo>
                  <a:cubicBezTo>
                    <a:pt x="10" y="59"/>
                    <a:pt x="10" y="59"/>
                    <a:pt x="9" y="59"/>
                  </a:cubicBezTo>
                  <a:cubicBezTo>
                    <a:pt x="9" y="59"/>
                    <a:pt x="9" y="59"/>
                    <a:pt x="9" y="59"/>
                  </a:cubicBezTo>
                  <a:cubicBezTo>
                    <a:pt x="9" y="59"/>
                    <a:pt x="9" y="58"/>
                    <a:pt x="9" y="58"/>
                  </a:cubicBezTo>
                  <a:cubicBezTo>
                    <a:pt x="9" y="58"/>
                    <a:pt x="9" y="58"/>
                    <a:pt x="9" y="58"/>
                  </a:cubicBezTo>
                  <a:cubicBezTo>
                    <a:pt x="9" y="58"/>
                    <a:pt x="9" y="58"/>
                    <a:pt x="9" y="58"/>
                  </a:cubicBezTo>
                  <a:cubicBezTo>
                    <a:pt x="9" y="60"/>
                    <a:pt x="7" y="59"/>
                    <a:pt x="7" y="61"/>
                  </a:cubicBezTo>
                  <a:cubicBezTo>
                    <a:pt x="7" y="62"/>
                    <a:pt x="6" y="63"/>
                    <a:pt x="5" y="63"/>
                  </a:cubicBezTo>
                  <a:cubicBezTo>
                    <a:pt x="3" y="64"/>
                    <a:pt x="1" y="61"/>
                    <a:pt x="0" y="64"/>
                  </a:cubicBezTo>
                  <a:cubicBezTo>
                    <a:pt x="0" y="64"/>
                    <a:pt x="0" y="65"/>
                    <a:pt x="0" y="65"/>
                  </a:cubicBezTo>
                  <a:cubicBezTo>
                    <a:pt x="0" y="66"/>
                    <a:pt x="2" y="66"/>
                    <a:pt x="3" y="66"/>
                  </a:cubicBezTo>
                  <a:cubicBezTo>
                    <a:pt x="5" y="67"/>
                    <a:pt x="8" y="67"/>
                    <a:pt x="7" y="70"/>
                  </a:cubicBezTo>
                  <a:cubicBezTo>
                    <a:pt x="9" y="69"/>
                    <a:pt x="10" y="71"/>
                    <a:pt x="11" y="71"/>
                  </a:cubicBezTo>
                  <a:cubicBezTo>
                    <a:pt x="12" y="71"/>
                    <a:pt x="12" y="72"/>
                    <a:pt x="13" y="72"/>
                  </a:cubicBezTo>
                  <a:cubicBezTo>
                    <a:pt x="13" y="73"/>
                    <a:pt x="13" y="74"/>
                    <a:pt x="14" y="75"/>
                  </a:cubicBezTo>
                  <a:cubicBezTo>
                    <a:pt x="16" y="74"/>
                    <a:pt x="16" y="76"/>
                    <a:pt x="18" y="76"/>
                  </a:cubicBezTo>
                  <a:cubicBezTo>
                    <a:pt x="19" y="77"/>
                    <a:pt x="20" y="77"/>
                    <a:pt x="20" y="78"/>
                  </a:cubicBezTo>
                  <a:cubicBezTo>
                    <a:pt x="21" y="78"/>
                    <a:pt x="22" y="79"/>
                    <a:pt x="23" y="78"/>
                  </a:cubicBezTo>
                  <a:cubicBezTo>
                    <a:pt x="24" y="78"/>
                    <a:pt x="24" y="78"/>
                    <a:pt x="24" y="77"/>
                  </a:cubicBezTo>
                  <a:cubicBezTo>
                    <a:pt x="25" y="77"/>
                    <a:pt x="25" y="77"/>
                    <a:pt x="25" y="76"/>
                  </a:cubicBezTo>
                  <a:cubicBezTo>
                    <a:pt x="26" y="75"/>
                    <a:pt x="26" y="75"/>
                    <a:pt x="27" y="74"/>
                  </a:cubicBezTo>
                  <a:cubicBezTo>
                    <a:pt x="27" y="72"/>
                    <a:pt x="28" y="71"/>
                    <a:pt x="28" y="69"/>
                  </a:cubicBezTo>
                  <a:cubicBezTo>
                    <a:pt x="30" y="69"/>
                    <a:pt x="31" y="67"/>
                    <a:pt x="34" y="66"/>
                  </a:cubicBezTo>
                  <a:cubicBezTo>
                    <a:pt x="36" y="67"/>
                    <a:pt x="37" y="68"/>
                    <a:pt x="40" y="67"/>
                  </a:cubicBezTo>
                  <a:cubicBezTo>
                    <a:pt x="41" y="68"/>
                    <a:pt x="43" y="68"/>
                    <a:pt x="44" y="69"/>
                  </a:cubicBezTo>
                  <a:cubicBezTo>
                    <a:pt x="44" y="68"/>
                    <a:pt x="45" y="68"/>
                    <a:pt x="46" y="68"/>
                  </a:cubicBezTo>
                  <a:cubicBezTo>
                    <a:pt x="46" y="66"/>
                    <a:pt x="48" y="66"/>
                    <a:pt x="47" y="64"/>
                  </a:cubicBezTo>
                  <a:cubicBezTo>
                    <a:pt x="47" y="63"/>
                    <a:pt x="46" y="62"/>
                    <a:pt x="46" y="60"/>
                  </a:cubicBezTo>
                  <a:cubicBezTo>
                    <a:pt x="47" y="59"/>
                    <a:pt x="48" y="58"/>
                    <a:pt x="48" y="57"/>
                  </a:cubicBezTo>
                  <a:cubicBezTo>
                    <a:pt x="50" y="56"/>
                    <a:pt x="50" y="54"/>
                    <a:pt x="52" y="54"/>
                  </a:cubicBezTo>
                  <a:cubicBezTo>
                    <a:pt x="52" y="53"/>
                    <a:pt x="52" y="52"/>
                    <a:pt x="52" y="50"/>
                  </a:cubicBezTo>
                  <a:cubicBezTo>
                    <a:pt x="53" y="50"/>
                    <a:pt x="53" y="50"/>
                    <a:pt x="54" y="50"/>
                  </a:cubicBezTo>
                  <a:cubicBezTo>
                    <a:pt x="54" y="49"/>
                    <a:pt x="55" y="48"/>
                    <a:pt x="56" y="48"/>
                  </a:cubicBezTo>
                  <a:cubicBezTo>
                    <a:pt x="56" y="48"/>
                    <a:pt x="56" y="48"/>
                    <a:pt x="56" y="48"/>
                  </a:cubicBezTo>
                  <a:cubicBezTo>
                    <a:pt x="56" y="47"/>
                    <a:pt x="56" y="46"/>
                    <a:pt x="55" y="4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64">
              <a:extLst>
                <a:ext uri="{FF2B5EF4-FFF2-40B4-BE49-F238E27FC236}">
                  <a16:creationId xmlns:a16="http://schemas.microsoft.com/office/drawing/2014/main" id="{94D87086-DF29-423C-B98A-DB0E88E513DA}"/>
                </a:ext>
              </a:extLst>
            </p:cNvPr>
            <p:cNvSpPr>
              <a:spLocks/>
            </p:cNvSpPr>
            <p:nvPr/>
          </p:nvSpPr>
          <p:spPr bwMode="auto">
            <a:xfrm>
              <a:off x="8852192" y="5196190"/>
              <a:ext cx="236538" cy="239713"/>
            </a:xfrm>
            <a:custGeom>
              <a:avLst/>
              <a:gdLst>
                <a:gd name="T0" fmla="*/ 51 w 61"/>
                <a:gd name="T1" fmla="*/ 21 h 62"/>
                <a:gd name="T2" fmla="*/ 46 w 61"/>
                <a:gd name="T3" fmla="*/ 15 h 62"/>
                <a:gd name="T4" fmla="*/ 40 w 61"/>
                <a:gd name="T5" fmla="*/ 10 h 62"/>
                <a:gd name="T6" fmla="*/ 39 w 61"/>
                <a:gd name="T7" fmla="*/ 10 h 62"/>
                <a:gd name="T8" fmla="*/ 39 w 61"/>
                <a:gd name="T9" fmla="*/ 9 h 62"/>
                <a:gd name="T10" fmla="*/ 38 w 61"/>
                <a:gd name="T11" fmla="*/ 9 h 62"/>
                <a:gd name="T12" fmla="*/ 37 w 61"/>
                <a:gd name="T13" fmla="*/ 6 h 62"/>
                <a:gd name="T14" fmla="*/ 31 w 61"/>
                <a:gd name="T15" fmla="*/ 5 h 62"/>
                <a:gd name="T16" fmla="*/ 26 w 61"/>
                <a:gd name="T17" fmla="*/ 4 h 62"/>
                <a:gd name="T18" fmla="*/ 24 w 61"/>
                <a:gd name="T19" fmla="*/ 0 h 62"/>
                <a:gd name="T20" fmla="*/ 23 w 61"/>
                <a:gd name="T21" fmla="*/ 0 h 62"/>
                <a:gd name="T22" fmla="*/ 21 w 61"/>
                <a:gd name="T23" fmla="*/ 1 h 62"/>
                <a:gd name="T24" fmla="*/ 17 w 61"/>
                <a:gd name="T25" fmla="*/ 3 h 62"/>
                <a:gd name="T26" fmla="*/ 17 w 61"/>
                <a:gd name="T27" fmla="*/ 3 h 62"/>
                <a:gd name="T28" fmla="*/ 17 w 61"/>
                <a:gd name="T29" fmla="*/ 4 h 62"/>
                <a:gd name="T30" fmla="*/ 16 w 61"/>
                <a:gd name="T31" fmla="*/ 5 h 62"/>
                <a:gd name="T32" fmla="*/ 16 w 61"/>
                <a:gd name="T33" fmla="*/ 5 h 62"/>
                <a:gd name="T34" fmla="*/ 17 w 61"/>
                <a:gd name="T35" fmla="*/ 6 h 62"/>
                <a:gd name="T36" fmla="*/ 17 w 61"/>
                <a:gd name="T37" fmla="*/ 6 h 62"/>
                <a:gd name="T38" fmla="*/ 17 w 61"/>
                <a:gd name="T39" fmla="*/ 6 h 62"/>
                <a:gd name="T40" fmla="*/ 18 w 61"/>
                <a:gd name="T41" fmla="*/ 10 h 62"/>
                <a:gd name="T42" fmla="*/ 18 w 61"/>
                <a:gd name="T43" fmla="*/ 11 h 62"/>
                <a:gd name="T44" fmla="*/ 17 w 61"/>
                <a:gd name="T45" fmla="*/ 11 h 62"/>
                <a:gd name="T46" fmla="*/ 17 w 61"/>
                <a:gd name="T47" fmla="*/ 12 h 62"/>
                <a:gd name="T48" fmla="*/ 14 w 61"/>
                <a:gd name="T49" fmla="*/ 13 h 62"/>
                <a:gd name="T50" fmla="*/ 14 w 61"/>
                <a:gd name="T51" fmla="*/ 17 h 62"/>
                <a:gd name="T52" fmla="*/ 13 w 61"/>
                <a:gd name="T53" fmla="*/ 18 h 62"/>
                <a:gd name="T54" fmla="*/ 12 w 61"/>
                <a:gd name="T55" fmla="*/ 22 h 62"/>
                <a:gd name="T56" fmla="*/ 3 w 61"/>
                <a:gd name="T57" fmla="*/ 29 h 62"/>
                <a:gd name="T58" fmla="*/ 6 w 61"/>
                <a:gd name="T59" fmla="*/ 43 h 62"/>
                <a:gd name="T60" fmla="*/ 16 w 61"/>
                <a:gd name="T61" fmla="*/ 48 h 62"/>
                <a:gd name="T62" fmla="*/ 17 w 61"/>
                <a:gd name="T63" fmla="*/ 50 h 62"/>
                <a:gd name="T64" fmla="*/ 17 w 61"/>
                <a:gd name="T65" fmla="*/ 50 h 62"/>
                <a:gd name="T66" fmla="*/ 18 w 61"/>
                <a:gd name="T67" fmla="*/ 52 h 62"/>
                <a:gd name="T68" fmla="*/ 20 w 61"/>
                <a:gd name="T69" fmla="*/ 55 h 62"/>
                <a:gd name="T70" fmla="*/ 20 w 61"/>
                <a:gd name="T71" fmla="*/ 56 h 62"/>
                <a:gd name="T72" fmla="*/ 26 w 61"/>
                <a:gd name="T73" fmla="*/ 56 h 62"/>
                <a:gd name="T74" fmla="*/ 26 w 61"/>
                <a:gd name="T75" fmla="*/ 55 h 62"/>
                <a:gd name="T76" fmla="*/ 26 w 61"/>
                <a:gd name="T77" fmla="*/ 55 h 62"/>
                <a:gd name="T78" fmla="*/ 27 w 61"/>
                <a:gd name="T79" fmla="*/ 54 h 62"/>
                <a:gd name="T80" fmla="*/ 31 w 61"/>
                <a:gd name="T81" fmla="*/ 51 h 62"/>
                <a:gd name="T82" fmla="*/ 31 w 61"/>
                <a:gd name="T83" fmla="*/ 51 h 62"/>
                <a:gd name="T84" fmla="*/ 31 w 61"/>
                <a:gd name="T85" fmla="*/ 51 h 62"/>
                <a:gd name="T86" fmla="*/ 35 w 61"/>
                <a:gd name="T87" fmla="*/ 49 h 62"/>
                <a:gd name="T88" fmla="*/ 36 w 61"/>
                <a:gd name="T89" fmla="*/ 48 h 62"/>
                <a:gd name="T90" fmla="*/ 40 w 61"/>
                <a:gd name="T91" fmla="*/ 46 h 62"/>
                <a:gd name="T92" fmla="*/ 40 w 61"/>
                <a:gd name="T93" fmla="*/ 46 h 62"/>
                <a:gd name="T94" fmla="*/ 41 w 61"/>
                <a:gd name="T95" fmla="*/ 47 h 62"/>
                <a:gd name="T96" fmla="*/ 44 w 61"/>
                <a:gd name="T97" fmla="*/ 48 h 62"/>
                <a:gd name="T98" fmla="*/ 54 w 61"/>
                <a:gd name="T99" fmla="*/ 41 h 62"/>
                <a:gd name="T100" fmla="*/ 53 w 61"/>
                <a:gd name="T101" fmla="*/ 38 h 62"/>
                <a:gd name="T102" fmla="*/ 58 w 61"/>
                <a:gd name="T103"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 h="62">
                  <a:moveTo>
                    <a:pt x="60" y="23"/>
                  </a:moveTo>
                  <a:cubicBezTo>
                    <a:pt x="60" y="22"/>
                    <a:pt x="58" y="23"/>
                    <a:pt x="58" y="22"/>
                  </a:cubicBezTo>
                  <a:cubicBezTo>
                    <a:pt x="52" y="22"/>
                    <a:pt x="52" y="22"/>
                    <a:pt x="52" y="22"/>
                  </a:cubicBezTo>
                  <a:cubicBezTo>
                    <a:pt x="52" y="21"/>
                    <a:pt x="51" y="21"/>
                    <a:pt x="51" y="21"/>
                  </a:cubicBezTo>
                  <a:cubicBezTo>
                    <a:pt x="49" y="21"/>
                    <a:pt x="48" y="19"/>
                    <a:pt x="47" y="19"/>
                  </a:cubicBezTo>
                  <a:cubicBezTo>
                    <a:pt x="47" y="18"/>
                    <a:pt x="47" y="18"/>
                    <a:pt x="46" y="17"/>
                  </a:cubicBezTo>
                  <a:cubicBezTo>
                    <a:pt x="47" y="17"/>
                    <a:pt x="47" y="15"/>
                    <a:pt x="46" y="15"/>
                  </a:cubicBezTo>
                  <a:cubicBezTo>
                    <a:pt x="46" y="15"/>
                    <a:pt x="46" y="15"/>
                    <a:pt x="46" y="15"/>
                  </a:cubicBezTo>
                  <a:cubicBezTo>
                    <a:pt x="46" y="14"/>
                    <a:pt x="45" y="14"/>
                    <a:pt x="44" y="14"/>
                  </a:cubicBezTo>
                  <a:cubicBezTo>
                    <a:pt x="43" y="12"/>
                    <a:pt x="41" y="12"/>
                    <a:pt x="41" y="10"/>
                  </a:cubicBezTo>
                  <a:cubicBezTo>
                    <a:pt x="41" y="11"/>
                    <a:pt x="41" y="11"/>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39" y="10"/>
                    <a:pt x="39" y="10"/>
                    <a:pt x="39" y="10"/>
                  </a:cubicBezTo>
                  <a:cubicBezTo>
                    <a:pt x="39" y="10"/>
                    <a:pt x="39" y="10"/>
                    <a:pt x="39" y="10"/>
                  </a:cubicBezTo>
                  <a:cubicBezTo>
                    <a:pt x="39" y="10"/>
                    <a:pt x="39" y="10"/>
                    <a:pt x="39" y="10"/>
                  </a:cubicBezTo>
                  <a:cubicBezTo>
                    <a:pt x="39" y="10"/>
                    <a:pt x="39" y="10"/>
                    <a:pt x="39" y="10"/>
                  </a:cubicBezTo>
                  <a:cubicBezTo>
                    <a:pt x="39" y="10"/>
                    <a:pt x="39" y="10"/>
                    <a:pt x="39" y="9"/>
                  </a:cubicBezTo>
                  <a:cubicBezTo>
                    <a:pt x="39" y="9"/>
                    <a:pt x="39" y="9"/>
                    <a:pt x="39" y="9"/>
                  </a:cubicBezTo>
                  <a:cubicBezTo>
                    <a:pt x="39" y="9"/>
                    <a:pt x="38" y="9"/>
                    <a:pt x="38" y="9"/>
                  </a:cubicBezTo>
                  <a:cubicBezTo>
                    <a:pt x="38" y="9"/>
                    <a:pt x="38" y="9"/>
                    <a:pt x="38" y="9"/>
                  </a:cubicBezTo>
                  <a:cubicBezTo>
                    <a:pt x="38" y="9"/>
                    <a:pt x="38" y="9"/>
                    <a:pt x="38" y="9"/>
                  </a:cubicBezTo>
                  <a:cubicBezTo>
                    <a:pt x="38" y="9"/>
                    <a:pt x="38" y="9"/>
                    <a:pt x="38" y="9"/>
                  </a:cubicBezTo>
                  <a:cubicBezTo>
                    <a:pt x="36" y="8"/>
                    <a:pt x="38" y="6"/>
                    <a:pt x="37" y="6"/>
                  </a:cubicBezTo>
                  <a:cubicBezTo>
                    <a:pt x="37" y="6"/>
                    <a:pt x="37" y="6"/>
                    <a:pt x="37" y="6"/>
                  </a:cubicBezTo>
                  <a:cubicBezTo>
                    <a:pt x="37" y="6"/>
                    <a:pt x="37" y="6"/>
                    <a:pt x="37" y="6"/>
                  </a:cubicBezTo>
                  <a:cubicBezTo>
                    <a:pt x="37" y="6"/>
                    <a:pt x="37" y="6"/>
                    <a:pt x="37" y="6"/>
                  </a:cubicBezTo>
                  <a:cubicBezTo>
                    <a:pt x="36" y="5"/>
                    <a:pt x="36" y="5"/>
                    <a:pt x="35" y="5"/>
                  </a:cubicBezTo>
                  <a:cubicBezTo>
                    <a:pt x="35" y="5"/>
                    <a:pt x="35" y="5"/>
                    <a:pt x="35" y="5"/>
                  </a:cubicBezTo>
                  <a:cubicBezTo>
                    <a:pt x="33" y="5"/>
                    <a:pt x="33" y="5"/>
                    <a:pt x="31" y="5"/>
                  </a:cubicBezTo>
                  <a:cubicBezTo>
                    <a:pt x="31" y="5"/>
                    <a:pt x="31" y="5"/>
                    <a:pt x="31" y="5"/>
                  </a:cubicBezTo>
                  <a:cubicBezTo>
                    <a:pt x="28" y="5"/>
                    <a:pt x="28" y="5"/>
                    <a:pt x="28" y="5"/>
                  </a:cubicBezTo>
                  <a:cubicBezTo>
                    <a:pt x="28" y="4"/>
                    <a:pt x="28" y="4"/>
                    <a:pt x="28" y="4"/>
                  </a:cubicBezTo>
                  <a:cubicBezTo>
                    <a:pt x="26" y="4"/>
                    <a:pt x="26" y="4"/>
                    <a:pt x="26" y="4"/>
                  </a:cubicBezTo>
                  <a:cubicBezTo>
                    <a:pt x="26" y="2"/>
                    <a:pt x="26" y="0"/>
                    <a:pt x="24" y="1"/>
                  </a:cubicBezTo>
                  <a:cubicBezTo>
                    <a:pt x="24" y="0"/>
                    <a:pt x="24" y="0"/>
                    <a:pt x="24" y="0"/>
                  </a:cubicBezTo>
                  <a:cubicBezTo>
                    <a:pt x="24" y="0"/>
                    <a:pt x="24" y="0"/>
                    <a:pt x="24" y="0"/>
                  </a:cubicBezTo>
                  <a:cubicBezTo>
                    <a:pt x="24" y="0"/>
                    <a:pt x="24" y="0"/>
                    <a:pt x="24"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2" y="0"/>
                    <a:pt x="22" y="0"/>
                    <a:pt x="22" y="0"/>
                  </a:cubicBezTo>
                  <a:cubicBezTo>
                    <a:pt x="22" y="0"/>
                    <a:pt x="21" y="1"/>
                    <a:pt x="21" y="1"/>
                  </a:cubicBezTo>
                  <a:cubicBezTo>
                    <a:pt x="21" y="1"/>
                    <a:pt x="21" y="1"/>
                    <a:pt x="21" y="1"/>
                  </a:cubicBezTo>
                  <a:cubicBezTo>
                    <a:pt x="19" y="2"/>
                    <a:pt x="18" y="1"/>
                    <a:pt x="17" y="2"/>
                  </a:cubicBezTo>
                  <a:cubicBezTo>
                    <a:pt x="17" y="2"/>
                    <a:pt x="17" y="2"/>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4"/>
                    <a:pt x="17" y="4"/>
                  </a:cubicBezTo>
                  <a:cubicBezTo>
                    <a:pt x="17" y="4"/>
                    <a:pt x="17" y="4"/>
                    <a:pt x="17" y="4"/>
                  </a:cubicBezTo>
                  <a:cubicBezTo>
                    <a:pt x="17" y="4"/>
                    <a:pt x="17" y="4"/>
                    <a:pt x="17" y="4"/>
                  </a:cubicBezTo>
                  <a:cubicBezTo>
                    <a:pt x="17" y="4"/>
                    <a:pt x="17" y="4"/>
                    <a:pt x="17" y="4"/>
                  </a:cubicBezTo>
                  <a:cubicBezTo>
                    <a:pt x="17" y="4"/>
                    <a:pt x="16" y="4"/>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6"/>
                    <a:pt x="16" y="6"/>
                  </a:cubicBezTo>
                  <a:cubicBezTo>
                    <a:pt x="16" y="6"/>
                    <a:pt x="16" y="6"/>
                    <a:pt x="16" y="6"/>
                  </a:cubicBezTo>
                  <a:cubicBezTo>
                    <a:pt x="16" y="6"/>
                    <a:pt x="16" y="6"/>
                    <a:pt x="16" y="6"/>
                  </a:cubicBezTo>
                  <a:cubicBezTo>
                    <a:pt x="16" y="6"/>
                    <a:pt x="16"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8"/>
                    <a:pt x="19" y="7"/>
                    <a:pt x="19" y="9"/>
                  </a:cubicBezTo>
                  <a:cubicBezTo>
                    <a:pt x="19" y="9"/>
                    <a:pt x="19" y="9"/>
                    <a:pt x="19" y="10"/>
                  </a:cubicBezTo>
                  <a:cubicBezTo>
                    <a:pt x="19" y="10"/>
                    <a:pt x="19" y="10"/>
                    <a:pt x="19" y="10"/>
                  </a:cubicBezTo>
                  <a:cubicBezTo>
                    <a:pt x="19" y="10"/>
                    <a:pt x="19" y="10"/>
                    <a:pt x="18" y="10"/>
                  </a:cubicBezTo>
                  <a:cubicBezTo>
                    <a:pt x="18" y="10"/>
                    <a:pt x="18" y="10"/>
                    <a:pt x="18" y="10"/>
                  </a:cubicBezTo>
                  <a:cubicBezTo>
                    <a:pt x="18" y="10"/>
                    <a:pt x="18" y="10"/>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7" y="11"/>
                  </a:cubicBezTo>
                  <a:cubicBezTo>
                    <a:pt x="17" y="11"/>
                    <a:pt x="17" y="11"/>
                    <a:pt x="17" y="11"/>
                  </a:cubicBezTo>
                  <a:cubicBezTo>
                    <a:pt x="17" y="11"/>
                    <a:pt x="17" y="11"/>
                    <a:pt x="17" y="11"/>
                  </a:cubicBezTo>
                  <a:cubicBezTo>
                    <a:pt x="17" y="11"/>
                    <a:pt x="17" y="12"/>
                    <a:pt x="17" y="12"/>
                  </a:cubicBezTo>
                  <a:cubicBezTo>
                    <a:pt x="17" y="12"/>
                    <a:pt x="17" y="12"/>
                    <a:pt x="17" y="12"/>
                  </a:cubicBezTo>
                  <a:cubicBezTo>
                    <a:pt x="16" y="12"/>
                    <a:pt x="16" y="12"/>
                    <a:pt x="15" y="12"/>
                  </a:cubicBezTo>
                  <a:cubicBezTo>
                    <a:pt x="15" y="12"/>
                    <a:pt x="15" y="12"/>
                    <a:pt x="15" y="12"/>
                  </a:cubicBezTo>
                  <a:cubicBezTo>
                    <a:pt x="15" y="13"/>
                    <a:pt x="15" y="13"/>
                    <a:pt x="15" y="13"/>
                  </a:cubicBezTo>
                  <a:cubicBezTo>
                    <a:pt x="15" y="13"/>
                    <a:pt x="14" y="13"/>
                    <a:pt x="14" y="13"/>
                  </a:cubicBezTo>
                  <a:cubicBezTo>
                    <a:pt x="13" y="14"/>
                    <a:pt x="14" y="15"/>
                    <a:pt x="14" y="17"/>
                  </a:cubicBezTo>
                  <a:cubicBezTo>
                    <a:pt x="14" y="17"/>
                    <a:pt x="14" y="17"/>
                    <a:pt x="14" y="17"/>
                  </a:cubicBezTo>
                  <a:cubicBezTo>
                    <a:pt x="14" y="17"/>
                    <a:pt x="14" y="17"/>
                    <a:pt x="14" y="17"/>
                  </a:cubicBezTo>
                  <a:cubicBezTo>
                    <a:pt x="14" y="17"/>
                    <a:pt x="14" y="17"/>
                    <a:pt x="14" y="17"/>
                  </a:cubicBezTo>
                  <a:cubicBezTo>
                    <a:pt x="13" y="17"/>
                    <a:pt x="13" y="17"/>
                    <a:pt x="13" y="17"/>
                  </a:cubicBezTo>
                  <a:cubicBezTo>
                    <a:pt x="13" y="18"/>
                    <a:pt x="13" y="18"/>
                    <a:pt x="13" y="18"/>
                  </a:cubicBezTo>
                  <a:cubicBezTo>
                    <a:pt x="13" y="18"/>
                    <a:pt x="13" y="18"/>
                    <a:pt x="13" y="18"/>
                  </a:cubicBezTo>
                  <a:cubicBezTo>
                    <a:pt x="13" y="18"/>
                    <a:pt x="13" y="18"/>
                    <a:pt x="13" y="18"/>
                  </a:cubicBezTo>
                  <a:cubicBezTo>
                    <a:pt x="13" y="18"/>
                    <a:pt x="13" y="18"/>
                    <a:pt x="12" y="18"/>
                  </a:cubicBezTo>
                  <a:cubicBezTo>
                    <a:pt x="12" y="18"/>
                    <a:pt x="12" y="18"/>
                    <a:pt x="12" y="19"/>
                  </a:cubicBezTo>
                  <a:cubicBezTo>
                    <a:pt x="12" y="19"/>
                    <a:pt x="12" y="19"/>
                    <a:pt x="12" y="19"/>
                  </a:cubicBezTo>
                  <a:cubicBezTo>
                    <a:pt x="12" y="22"/>
                    <a:pt x="12" y="22"/>
                    <a:pt x="12" y="22"/>
                  </a:cubicBezTo>
                  <a:cubicBezTo>
                    <a:pt x="9" y="22"/>
                    <a:pt x="8" y="23"/>
                    <a:pt x="7" y="25"/>
                  </a:cubicBezTo>
                  <a:cubicBezTo>
                    <a:pt x="0" y="25"/>
                    <a:pt x="0" y="25"/>
                    <a:pt x="0" y="25"/>
                  </a:cubicBezTo>
                  <a:cubicBezTo>
                    <a:pt x="0" y="27"/>
                    <a:pt x="1" y="27"/>
                    <a:pt x="1" y="29"/>
                  </a:cubicBezTo>
                  <a:cubicBezTo>
                    <a:pt x="2" y="28"/>
                    <a:pt x="2" y="29"/>
                    <a:pt x="3" y="29"/>
                  </a:cubicBezTo>
                  <a:cubicBezTo>
                    <a:pt x="2" y="30"/>
                    <a:pt x="3" y="30"/>
                    <a:pt x="3" y="30"/>
                  </a:cubicBezTo>
                  <a:cubicBezTo>
                    <a:pt x="4" y="33"/>
                    <a:pt x="2" y="34"/>
                    <a:pt x="3" y="36"/>
                  </a:cubicBezTo>
                  <a:cubicBezTo>
                    <a:pt x="3" y="38"/>
                    <a:pt x="5" y="39"/>
                    <a:pt x="5" y="41"/>
                  </a:cubicBezTo>
                  <a:cubicBezTo>
                    <a:pt x="6" y="42"/>
                    <a:pt x="6" y="42"/>
                    <a:pt x="6" y="43"/>
                  </a:cubicBezTo>
                  <a:cubicBezTo>
                    <a:pt x="6" y="44"/>
                    <a:pt x="6" y="44"/>
                    <a:pt x="6" y="45"/>
                  </a:cubicBezTo>
                  <a:cubicBezTo>
                    <a:pt x="6" y="45"/>
                    <a:pt x="7" y="45"/>
                    <a:pt x="7" y="46"/>
                  </a:cubicBezTo>
                  <a:cubicBezTo>
                    <a:pt x="11" y="45"/>
                    <a:pt x="12" y="47"/>
                    <a:pt x="15" y="47"/>
                  </a:cubicBezTo>
                  <a:cubicBezTo>
                    <a:pt x="15" y="48"/>
                    <a:pt x="15" y="48"/>
                    <a:pt x="16" y="48"/>
                  </a:cubicBezTo>
                  <a:cubicBezTo>
                    <a:pt x="16" y="48"/>
                    <a:pt x="16" y="48"/>
                    <a:pt x="16" y="48"/>
                  </a:cubicBezTo>
                  <a:cubicBezTo>
                    <a:pt x="16" y="48"/>
                    <a:pt x="16" y="49"/>
                    <a:pt x="16" y="49"/>
                  </a:cubicBezTo>
                  <a:cubicBezTo>
                    <a:pt x="16" y="49"/>
                    <a:pt x="17" y="49"/>
                    <a:pt x="17" y="49"/>
                  </a:cubicBezTo>
                  <a:cubicBezTo>
                    <a:pt x="17" y="49"/>
                    <a:pt x="17" y="50"/>
                    <a:pt x="17" y="50"/>
                  </a:cubicBezTo>
                  <a:cubicBezTo>
                    <a:pt x="17" y="50"/>
                    <a:pt x="17" y="50"/>
                    <a:pt x="17" y="50"/>
                  </a:cubicBezTo>
                  <a:cubicBezTo>
                    <a:pt x="17" y="50"/>
                    <a:pt x="17" y="50"/>
                    <a:pt x="17" y="50"/>
                  </a:cubicBezTo>
                  <a:cubicBezTo>
                    <a:pt x="17" y="50"/>
                    <a:pt x="17" y="50"/>
                    <a:pt x="17" y="50"/>
                  </a:cubicBezTo>
                  <a:cubicBezTo>
                    <a:pt x="17" y="50"/>
                    <a:pt x="17" y="50"/>
                    <a:pt x="17" y="50"/>
                  </a:cubicBezTo>
                  <a:cubicBezTo>
                    <a:pt x="17" y="50"/>
                    <a:pt x="17" y="50"/>
                    <a:pt x="17" y="51"/>
                  </a:cubicBezTo>
                  <a:cubicBezTo>
                    <a:pt x="17" y="51"/>
                    <a:pt x="18" y="51"/>
                    <a:pt x="18" y="51"/>
                  </a:cubicBezTo>
                  <a:cubicBezTo>
                    <a:pt x="18" y="51"/>
                    <a:pt x="18" y="51"/>
                    <a:pt x="18" y="51"/>
                  </a:cubicBezTo>
                  <a:cubicBezTo>
                    <a:pt x="18" y="51"/>
                    <a:pt x="18" y="52"/>
                    <a:pt x="18" y="52"/>
                  </a:cubicBezTo>
                  <a:cubicBezTo>
                    <a:pt x="18" y="53"/>
                    <a:pt x="19" y="53"/>
                    <a:pt x="19" y="54"/>
                  </a:cubicBezTo>
                  <a:cubicBezTo>
                    <a:pt x="19" y="54"/>
                    <a:pt x="19" y="54"/>
                    <a:pt x="19" y="54"/>
                  </a:cubicBezTo>
                  <a:cubicBezTo>
                    <a:pt x="19" y="55"/>
                    <a:pt x="19" y="55"/>
                    <a:pt x="20" y="55"/>
                  </a:cubicBezTo>
                  <a:cubicBezTo>
                    <a:pt x="20" y="55"/>
                    <a:pt x="20" y="55"/>
                    <a:pt x="20" y="55"/>
                  </a:cubicBezTo>
                  <a:cubicBezTo>
                    <a:pt x="20" y="55"/>
                    <a:pt x="20" y="55"/>
                    <a:pt x="20" y="55"/>
                  </a:cubicBezTo>
                  <a:cubicBezTo>
                    <a:pt x="20" y="55"/>
                    <a:pt x="20" y="55"/>
                    <a:pt x="20" y="55"/>
                  </a:cubicBezTo>
                  <a:cubicBezTo>
                    <a:pt x="20" y="55"/>
                    <a:pt x="20" y="55"/>
                    <a:pt x="20" y="55"/>
                  </a:cubicBezTo>
                  <a:cubicBezTo>
                    <a:pt x="20" y="55"/>
                    <a:pt x="20" y="56"/>
                    <a:pt x="20" y="56"/>
                  </a:cubicBezTo>
                  <a:cubicBezTo>
                    <a:pt x="20" y="56"/>
                    <a:pt x="20" y="56"/>
                    <a:pt x="20" y="56"/>
                  </a:cubicBezTo>
                  <a:cubicBezTo>
                    <a:pt x="21" y="57"/>
                    <a:pt x="22" y="59"/>
                    <a:pt x="21" y="61"/>
                  </a:cubicBezTo>
                  <a:cubicBezTo>
                    <a:pt x="24" y="60"/>
                    <a:pt x="24" y="62"/>
                    <a:pt x="25" y="62"/>
                  </a:cubicBezTo>
                  <a:cubicBezTo>
                    <a:pt x="26" y="61"/>
                    <a:pt x="25" y="58"/>
                    <a:pt x="26" y="56"/>
                  </a:cubicBezTo>
                  <a:cubicBezTo>
                    <a:pt x="26" y="56"/>
                    <a:pt x="26" y="56"/>
                    <a:pt x="26" y="56"/>
                  </a:cubicBezTo>
                  <a:cubicBezTo>
                    <a:pt x="26" y="56"/>
                    <a:pt x="26" y="56"/>
                    <a:pt x="26" y="56"/>
                  </a:cubicBezTo>
                  <a:cubicBezTo>
                    <a:pt x="26" y="56"/>
                    <a:pt x="26" y="56"/>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7" y="55"/>
                  </a:cubicBezTo>
                  <a:cubicBezTo>
                    <a:pt x="27" y="55"/>
                    <a:pt x="27" y="55"/>
                    <a:pt x="27" y="55"/>
                  </a:cubicBezTo>
                  <a:cubicBezTo>
                    <a:pt x="27" y="55"/>
                    <a:pt x="27" y="55"/>
                    <a:pt x="27" y="55"/>
                  </a:cubicBezTo>
                  <a:cubicBezTo>
                    <a:pt x="27" y="54"/>
                    <a:pt x="27" y="54"/>
                    <a:pt x="27" y="54"/>
                  </a:cubicBezTo>
                  <a:cubicBezTo>
                    <a:pt x="27" y="54"/>
                    <a:pt x="27" y="54"/>
                    <a:pt x="27" y="54"/>
                  </a:cubicBezTo>
                  <a:cubicBezTo>
                    <a:pt x="27" y="54"/>
                    <a:pt x="27" y="54"/>
                    <a:pt x="27" y="54"/>
                  </a:cubicBezTo>
                  <a:cubicBezTo>
                    <a:pt x="27" y="54"/>
                    <a:pt x="27" y="54"/>
                    <a:pt x="27" y="54"/>
                  </a:cubicBezTo>
                  <a:cubicBezTo>
                    <a:pt x="29" y="53"/>
                    <a:pt x="30" y="53"/>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2" y="51"/>
                  </a:cubicBezTo>
                  <a:cubicBezTo>
                    <a:pt x="32" y="51"/>
                    <a:pt x="32" y="51"/>
                    <a:pt x="32" y="51"/>
                  </a:cubicBezTo>
                  <a:cubicBezTo>
                    <a:pt x="32" y="51"/>
                    <a:pt x="32" y="51"/>
                    <a:pt x="32" y="51"/>
                  </a:cubicBezTo>
                  <a:cubicBezTo>
                    <a:pt x="33" y="50"/>
                    <a:pt x="33" y="49"/>
                    <a:pt x="35" y="49"/>
                  </a:cubicBezTo>
                  <a:cubicBezTo>
                    <a:pt x="35" y="49"/>
                    <a:pt x="35" y="49"/>
                    <a:pt x="35" y="49"/>
                  </a:cubicBezTo>
                  <a:cubicBezTo>
                    <a:pt x="35" y="49"/>
                    <a:pt x="35" y="49"/>
                    <a:pt x="35" y="49"/>
                  </a:cubicBezTo>
                  <a:cubicBezTo>
                    <a:pt x="36" y="49"/>
                    <a:pt x="36" y="49"/>
                    <a:pt x="36" y="49"/>
                  </a:cubicBezTo>
                  <a:cubicBezTo>
                    <a:pt x="36" y="49"/>
                    <a:pt x="36" y="48"/>
                    <a:pt x="36" y="48"/>
                  </a:cubicBezTo>
                  <a:cubicBezTo>
                    <a:pt x="36" y="48"/>
                    <a:pt x="36" y="48"/>
                    <a:pt x="36" y="48"/>
                  </a:cubicBezTo>
                  <a:cubicBezTo>
                    <a:pt x="36" y="47"/>
                    <a:pt x="38" y="46"/>
                    <a:pt x="39" y="46"/>
                  </a:cubicBezTo>
                  <a:cubicBezTo>
                    <a:pt x="39" y="46"/>
                    <a:pt x="39"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1" y="46"/>
                    <a:pt x="41" y="46"/>
                    <a:pt x="41" y="46"/>
                  </a:cubicBezTo>
                  <a:cubicBezTo>
                    <a:pt x="41" y="46"/>
                    <a:pt x="41" y="46"/>
                    <a:pt x="41" y="46"/>
                  </a:cubicBezTo>
                  <a:cubicBezTo>
                    <a:pt x="41" y="46"/>
                    <a:pt x="41" y="46"/>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2" y="47"/>
                    <a:pt x="42" y="48"/>
                    <a:pt x="44" y="48"/>
                  </a:cubicBezTo>
                  <a:cubicBezTo>
                    <a:pt x="44" y="47"/>
                    <a:pt x="45" y="47"/>
                    <a:pt x="45" y="46"/>
                  </a:cubicBezTo>
                  <a:cubicBezTo>
                    <a:pt x="45" y="45"/>
                    <a:pt x="46" y="44"/>
                    <a:pt x="46" y="44"/>
                  </a:cubicBezTo>
                  <a:cubicBezTo>
                    <a:pt x="47" y="44"/>
                    <a:pt x="48" y="43"/>
                    <a:pt x="49" y="43"/>
                  </a:cubicBezTo>
                  <a:cubicBezTo>
                    <a:pt x="50" y="42"/>
                    <a:pt x="53" y="42"/>
                    <a:pt x="54" y="41"/>
                  </a:cubicBezTo>
                  <a:cubicBezTo>
                    <a:pt x="55" y="41"/>
                    <a:pt x="55" y="41"/>
                    <a:pt x="55" y="41"/>
                  </a:cubicBezTo>
                  <a:cubicBezTo>
                    <a:pt x="55" y="40"/>
                    <a:pt x="55" y="40"/>
                    <a:pt x="55" y="40"/>
                  </a:cubicBezTo>
                  <a:cubicBezTo>
                    <a:pt x="55" y="40"/>
                    <a:pt x="55" y="40"/>
                    <a:pt x="54" y="40"/>
                  </a:cubicBezTo>
                  <a:cubicBezTo>
                    <a:pt x="54" y="39"/>
                    <a:pt x="54" y="38"/>
                    <a:pt x="53" y="38"/>
                  </a:cubicBezTo>
                  <a:cubicBezTo>
                    <a:pt x="54" y="37"/>
                    <a:pt x="55" y="37"/>
                    <a:pt x="55" y="36"/>
                  </a:cubicBezTo>
                  <a:cubicBezTo>
                    <a:pt x="56" y="36"/>
                    <a:pt x="55" y="35"/>
                    <a:pt x="56" y="35"/>
                  </a:cubicBezTo>
                  <a:cubicBezTo>
                    <a:pt x="56" y="33"/>
                    <a:pt x="57" y="32"/>
                    <a:pt x="57" y="29"/>
                  </a:cubicBezTo>
                  <a:cubicBezTo>
                    <a:pt x="58" y="29"/>
                    <a:pt x="57" y="28"/>
                    <a:pt x="58" y="28"/>
                  </a:cubicBezTo>
                  <a:cubicBezTo>
                    <a:pt x="58" y="27"/>
                    <a:pt x="59" y="27"/>
                    <a:pt x="59" y="26"/>
                  </a:cubicBezTo>
                  <a:cubicBezTo>
                    <a:pt x="61" y="27"/>
                    <a:pt x="59" y="24"/>
                    <a:pt x="60" y="2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66">
              <a:extLst>
                <a:ext uri="{FF2B5EF4-FFF2-40B4-BE49-F238E27FC236}">
                  <a16:creationId xmlns:a16="http://schemas.microsoft.com/office/drawing/2014/main" id="{4E918838-A73D-4D01-B7D5-0D9FE4CDBDAB}"/>
                </a:ext>
              </a:extLst>
            </p:cNvPr>
            <p:cNvSpPr>
              <a:spLocks noEditPoints="1"/>
            </p:cNvSpPr>
            <p:nvPr/>
          </p:nvSpPr>
          <p:spPr bwMode="auto">
            <a:xfrm>
              <a:off x="5421604" y="2799065"/>
              <a:ext cx="638175" cy="642938"/>
            </a:xfrm>
            <a:custGeom>
              <a:avLst/>
              <a:gdLst>
                <a:gd name="T0" fmla="*/ 12 w 165"/>
                <a:gd name="T1" fmla="*/ 119 h 166"/>
                <a:gd name="T2" fmla="*/ 22 w 165"/>
                <a:gd name="T3" fmla="*/ 162 h 166"/>
                <a:gd name="T4" fmla="*/ 107 w 165"/>
                <a:gd name="T5" fmla="*/ 2 h 166"/>
                <a:gd name="T6" fmla="*/ 93 w 165"/>
                <a:gd name="T7" fmla="*/ 14 h 166"/>
                <a:gd name="T8" fmla="*/ 158 w 165"/>
                <a:gd name="T9" fmla="*/ 47 h 166"/>
                <a:gd name="T10" fmla="*/ 158 w 165"/>
                <a:gd name="T11" fmla="*/ 21 h 166"/>
                <a:gd name="T12" fmla="*/ 127 w 165"/>
                <a:gd name="T13" fmla="*/ 21 h 166"/>
                <a:gd name="T14" fmla="*/ 128 w 165"/>
                <a:gd name="T15" fmla="*/ 9 h 166"/>
                <a:gd name="T16" fmla="*/ 117 w 165"/>
                <a:gd name="T17" fmla="*/ 21 h 166"/>
                <a:gd name="T18" fmla="*/ 120 w 165"/>
                <a:gd name="T19" fmla="*/ 7 h 166"/>
                <a:gd name="T20" fmla="*/ 112 w 165"/>
                <a:gd name="T21" fmla="*/ 9 h 166"/>
                <a:gd name="T22" fmla="*/ 107 w 165"/>
                <a:gd name="T23" fmla="*/ 8 h 166"/>
                <a:gd name="T24" fmla="*/ 100 w 165"/>
                <a:gd name="T25" fmla="*/ 9 h 166"/>
                <a:gd name="T26" fmla="*/ 90 w 165"/>
                <a:gd name="T27" fmla="*/ 23 h 166"/>
                <a:gd name="T28" fmla="*/ 90 w 165"/>
                <a:gd name="T29" fmla="*/ 35 h 166"/>
                <a:gd name="T30" fmla="*/ 86 w 165"/>
                <a:gd name="T31" fmla="*/ 45 h 166"/>
                <a:gd name="T32" fmla="*/ 68 w 165"/>
                <a:gd name="T33" fmla="*/ 39 h 166"/>
                <a:gd name="T34" fmla="*/ 51 w 165"/>
                <a:gd name="T35" fmla="*/ 33 h 166"/>
                <a:gd name="T36" fmla="*/ 48 w 165"/>
                <a:gd name="T37" fmla="*/ 48 h 166"/>
                <a:gd name="T38" fmla="*/ 51 w 165"/>
                <a:gd name="T39" fmla="*/ 56 h 166"/>
                <a:gd name="T40" fmla="*/ 42 w 165"/>
                <a:gd name="T41" fmla="*/ 65 h 166"/>
                <a:gd name="T42" fmla="*/ 35 w 165"/>
                <a:gd name="T43" fmla="*/ 67 h 166"/>
                <a:gd name="T44" fmla="*/ 40 w 165"/>
                <a:gd name="T45" fmla="*/ 74 h 166"/>
                <a:gd name="T46" fmla="*/ 42 w 165"/>
                <a:gd name="T47" fmla="*/ 80 h 166"/>
                <a:gd name="T48" fmla="*/ 52 w 165"/>
                <a:gd name="T49" fmla="*/ 87 h 166"/>
                <a:gd name="T50" fmla="*/ 45 w 165"/>
                <a:gd name="T51" fmla="*/ 92 h 166"/>
                <a:gd name="T52" fmla="*/ 34 w 165"/>
                <a:gd name="T53" fmla="*/ 105 h 166"/>
                <a:gd name="T54" fmla="*/ 36 w 165"/>
                <a:gd name="T55" fmla="*/ 108 h 166"/>
                <a:gd name="T56" fmla="*/ 51 w 165"/>
                <a:gd name="T57" fmla="*/ 110 h 166"/>
                <a:gd name="T58" fmla="*/ 37 w 165"/>
                <a:gd name="T59" fmla="*/ 115 h 166"/>
                <a:gd name="T60" fmla="*/ 20 w 165"/>
                <a:gd name="T61" fmla="*/ 126 h 166"/>
                <a:gd name="T62" fmla="*/ 6 w 165"/>
                <a:gd name="T63" fmla="*/ 134 h 166"/>
                <a:gd name="T64" fmla="*/ 8 w 165"/>
                <a:gd name="T65" fmla="*/ 142 h 166"/>
                <a:gd name="T66" fmla="*/ 12 w 165"/>
                <a:gd name="T67" fmla="*/ 146 h 166"/>
                <a:gd name="T68" fmla="*/ 3 w 165"/>
                <a:gd name="T69" fmla="*/ 151 h 166"/>
                <a:gd name="T70" fmla="*/ 23 w 165"/>
                <a:gd name="T71" fmla="*/ 149 h 166"/>
                <a:gd name="T72" fmla="*/ 15 w 165"/>
                <a:gd name="T73" fmla="*/ 157 h 166"/>
                <a:gd name="T74" fmla="*/ 24 w 165"/>
                <a:gd name="T75" fmla="*/ 162 h 166"/>
                <a:gd name="T76" fmla="*/ 42 w 165"/>
                <a:gd name="T77" fmla="*/ 165 h 166"/>
                <a:gd name="T78" fmla="*/ 55 w 165"/>
                <a:gd name="T79" fmla="*/ 153 h 166"/>
                <a:gd name="T80" fmla="*/ 63 w 165"/>
                <a:gd name="T81" fmla="*/ 159 h 166"/>
                <a:gd name="T82" fmla="*/ 79 w 165"/>
                <a:gd name="T83" fmla="*/ 153 h 166"/>
                <a:gd name="T84" fmla="*/ 97 w 165"/>
                <a:gd name="T85" fmla="*/ 150 h 166"/>
                <a:gd name="T86" fmla="*/ 107 w 165"/>
                <a:gd name="T87" fmla="*/ 153 h 166"/>
                <a:gd name="T88" fmla="*/ 120 w 165"/>
                <a:gd name="T89" fmla="*/ 141 h 166"/>
                <a:gd name="T90" fmla="*/ 123 w 165"/>
                <a:gd name="T91" fmla="*/ 135 h 166"/>
                <a:gd name="T92" fmla="*/ 129 w 165"/>
                <a:gd name="T93" fmla="*/ 127 h 166"/>
                <a:gd name="T94" fmla="*/ 134 w 165"/>
                <a:gd name="T95" fmla="*/ 106 h 166"/>
                <a:gd name="T96" fmla="*/ 138 w 165"/>
                <a:gd name="T97" fmla="*/ 95 h 166"/>
                <a:gd name="T98" fmla="*/ 137 w 165"/>
                <a:gd name="T99" fmla="*/ 83 h 166"/>
                <a:gd name="T100" fmla="*/ 148 w 165"/>
                <a:gd name="T101" fmla="*/ 72 h 166"/>
                <a:gd name="T102" fmla="*/ 157 w 165"/>
                <a:gd name="T103" fmla="*/ 62 h 166"/>
                <a:gd name="T104" fmla="*/ 164 w 165"/>
                <a:gd name="T105" fmla="*/ 51 h 166"/>
                <a:gd name="T106" fmla="*/ 44 w 165"/>
                <a:gd name="T107" fmla="*/ 40 h 166"/>
                <a:gd name="T108" fmla="*/ 42 w 165"/>
                <a:gd name="T109" fmla="*/ 41 h 166"/>
                <a:gd name="T110" fmla="*/ 34 w 165"/>
                <a:gd name="T111" fmla="*/ 60 h 166"/>
                <a:gd name="T112" fmla="*/ 38 w 165"/>
                <a:gd name="T113" fmla="*/ 58 h 166"/>
                <a:gd name="T114" fmla="*/ 44 w 165"/>
                <a:gd name="T115" fmla="*/ 5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5" h="166">
                  <a:moveTo>
                    <a:pt x="10" y="126"/>
                  </a:moveTo>
                  <a:cubicBezTo>
                    <a:pt x="11" y="126"/>
                    <a:pt x="12" y="125"/>
                    <a:pt x="14" y="126"/>
                  </a:cubicBezTo>
                  <a:cubicBezTo>
                    <a:pt x="15" y="126"/>
                    <a:pt x="14" y="127"/>
                    <a:pt x="15" y="127"/>
                  </a:cubicBezTo>
                  <a:cubicBezTo>
                    <a:pt x="15" y="127"/>
                    <a:pt x="15" y="127"/>
                    <a:pt x="15" y="128"/>
                  </a:cubicBezTo>
                  <a:cubicBezTo>
                    <a:pt x="16" y="128"/>
                    <a:pt x="16" y="129"/>
                    <a:pt x="17" y="129"/>
                  </a:cubicBezTo>
                  <a:cubicBezTo>
                    <a:pt x="18" y="127"/>
                    <a:pt x="19" y="127"/>
                    <a:pt x="19" y="124"/>
                  </a:cubicBezTo>
                  <a:cubicBezTo>
                    <a:pt x="20" y="123"/>
                    <a:pt x="18" y="123"/>
                    <a:pt x="18" y="122"/>
                  </a:cubicBezTo>
                  <a:cubicBezTo>
                    <a:pt x="18" y="121"/>
                    <a:pt x="17" y="121"/>
                    <a:pt x="17" y="120"/>
                  </a:cubicBezTo>
                  <a:cubicBezTo>
                    <a:pt x="16" y="120"/>
                    <a:pt x="11" y="123"/>
                    <a:pt x="12" y="119"/>
                  </a:cubicBezTo>
                  <a:cubicBezTo>
                    <a:pt x="9" y="119"/>
                    <a:pt x="7" y="120"/>
                    <a:pt x="5" y="121"/>
                  </a:cubicBezTo>
                  <a:cubicBezTo>
                    <a:pt x="5" y="121"/>
                    <a:pt x="5" y="122"/>
                    <a:pt x="4" y="122"/>
                  </a:cubicBezTo>
                  <a:cubicBezTo>
                    <a:pt x="5" y="125"/>
                    <a:pt x="0" y="122"/>
                    <a:pt x="1" y="125"/>
                  </a:cubicBezTo>
                  <a:cubicBezTo>
                    <a:pt x="3" y="125"/>
                    <a:pt x="5" y="125"/>
                    <a:pt x="8" y="125"/>
                  </a:cubicBezTo>
                  <a:cubicBezTo>
                    <a:pt x="8" y="126"/>
                    <a:pt x="10" y="125"/>
                    <a:pt x="10" y="126"/>
                  </a:cubicBezTo>
                  <a:close/>
                  <a:moveTo>
                    <a:pt x="17" y="166"/>
                  </a:moveTo>
                  <a:cubicBezTo>
                    <a:pt x="19" y="166"/>
                    <a:pt x="20" y="166"/>
                    <a:pt x="20" y="164"/>
                  </a:cubicBezTo>
                  <a:cubicBezTo>
                    <a:pt x="18" y="164"/>
                    <a:pt x="17" y="164"/>
                    <a:pt x="17" y="166"/>
                  </a:cubicBezTo>
                  <a:close/>
                  <a:moveTo>
                    <a:pt x="22" y="162"/>
                  </a:moveTo>
                  <a:cubicBezTo>
                    <a:pt x="21" y="162"/>
                    <a:pt x="21" y="163"/>
                    <a:pt x="21" y="163"/>
                  </a:cubicBezTo>
                  <a:cubicBezTo>
                    <a:pt x="21" y="163"/>
                    <a:pt x="21" y="164"/>
                    <a:pt x="21" y="164"/>
                  </a:cubicBezTo>
                  <a:cubicBezTo>
                    <a:pt x="23" y="165"/>
                    <a:pt x="23" y="162"/>
                    <a:pt x="22" y="162"/>
                  </a:cubicBezTo>
                  <a:close/>
                  <a:moveTo>
                    <a:pt x="139" y="100"/>
                  </a:moveTo>
                  <a:cubicBezTo>
                    <a:pt x="139" y="100"/>
                    <a:pt x="139" y="99"/>
                    <a:pt x="139" y="99"/>
                  </a:cubicBezTo>
                  <a:cubicBezTo>
                    <a:pt x="140" y="98"/>
                    <a:pt x="138" y="98"/>
                    <a:pt x="137" y="98"/>
                  </a:cubicBezTo>
                  <a:cubicBezTo>
                    <a:pt x="137" y="99"/>
                    <a:pt x="137" y="100"/>
                    <a:pt x="139" y="100"/>
                  </a:cubicBezTo>
                  <a:close/>
                  <a:moveTo>
                    <a:pt x="104" y="2"/>
                  </a:moveTo>
                  <a:cubicBezTo>
                    <a:pt x="105" y="2"/>
                    <a:pt x="106" y="3"/>
                    <a:pt x="107" y="2"/>
                  </a:cubicBezTo>
                  <a:cubicBezTo>
                    <a:pt x="105" y="1"/>
                    <a:pt x="105" y="1"/>
                    <a:pt x="104" y="0"/>
                  </a:cubicBezTo>
                  <a:cubicBezTo>
                    <a:pt x="104" y="1"/>
                    <a:pt x="103" y="1"/>
                    <a:pt x="103" y="1"/>
                  </a:cubicBezTo>
                  <a:cubicBezTo>
                    <a:pt x="103" y="1"/>
                    <a:pt x="103" y="2"/>
                    <a:pt x="103" y="2"/>
                  </a:cubicBezTo>
                  <a:cubicBezTo>
                    <a:pt x="103" y="2"/>
                    <a:pt x="104" y="2"/>
                    <a:pt x="104" y="2"/>
                  </a:cubicBezTo>
                  <a:close/>
                  <a:moveTo>
                    <a:pt x="95" y="14"/>
                  </a:moveTo>
                  <a:cubicBezTo>
                    <a:pt x="95" y="13"/>
                    <a:pt x="95" y="13"/>
                    <a:pt x="95" y="12"/>
                  </a:cubicBezTo>
                  <a:cubicBezTo>
                    <a:pt x="94" y="12"/>
                    <a:pt x="94" y="12"/>
                    <a:pt x="93" y="12"/>
                  </a:cubicBezTo>
                  <a:cubicBezTo>
                    <a:pt x="93" y="12"/>
                    <a:pt x="93" y="12"/>
                    <a:pt x="93" y="12"/>
                  </a:cubicBezTo>
                  <a:cubicBezTo>
                    <a:pt x="93" y="13"/>
                    <a:pt x="93" y="14"/>
                    <a:pt x="93" y="14"/>
                  </a:cubicBezTo>
                  <a:cubicBezTo>
                    <a:pt x="94" y="14"/>
                    <a:pt x="94" y="14"/>
                    <a:pt x="95" y="14"/>
                  </a:cubicBezTo>
                  <a:close/>
                  <a:moveTo>
                    <a:pt x="164" y="51"/>
                  </a:moveTo>
                  <a:cubicBezTo>
                    <a:pt x="163" y="50"/>
                    <a:pt x="162" y="50"/>
                    <a:pt x="162" y="49"/>
                  </a:cubicBezTo>
                  <a:cubicBezTo>
                    <a:pt x="161" y="49"/>
                    <a:pt x="160" y="49"/>
                    <a:pt x="160" y="48"/>
                  </a:cubicBezTo>
                  <a:cubicBezTo>
                    <a:pt x="159" y="48"/>
                    <a:pt x="158" y="49"/>
                    <a:pt x="157" y="50"/>
                  </a:cubicBezTo>
                  <a:cubicBezTo>
                    <a:pt x="156" y="50"/>
                    <a:pt x="155" y="50"/>
                    <a:pt x="155" y="49"/>
                  </a:cubicBezTo>
                  <a:cubicBezTo>
                    <a:pt x="154" y="48"/>
                    <a:pt x="155" y="48"/>
                    <a:pt x="155" y="48"/>
                  </a:cubicBezTo>
                  <a:cubicBezTo>
                    <a:pt x="156" y="48"/>
                    <a:pt x="156" y="47"/>
                    <a:pt x="156" y="47"/>
                  </a:cubicBezTo>
                  <a:cubicBezTo>
                    <a:pt x="157" y="47"/>
                    <a:pt x="158" y="47"/>
                    <a:pt x="158" y="47"/>
                  </a:cubicBezTo>
                  <a:cubicBezTo>
                    <a:pt x="158" y="47"/>
                    <a:pt x="158" y="46"/>
                    <a:pt x="159" y="46"/>
                  </a:cubicBezTo>
                  <a:cubicBezTo>
                    <a:pt x="160" y="45"/>
                    <a:pt x="161" y="45"/>
                    <a:pt x="162" y="44"/>
                  </a:cubicBezTo>
                  <a:cubicBezTo>
                    <a:pt x="162" y="42"/>
                    <a:pt x="159" y="44"/>
                    <a:pt x="160" y="41"/>
                  </a:cubicBezTo>
                  <a:cubicBezTo>
                    <a:pt x="159" y="41"/>
                    <a:pt x="160" y="41"/>
                    <a:pt x="159" y="40"/>
                  </a:cubicBezTo>
                  <a:cubicBezTo>
                    <a:pt x="159" y="40"/>
                    <a:pt x="159" y="40"/>
                    <a:pt x="159" y="39"/>
                  </a:cubicBezTo>
                  <a:cubicBezTo>
                    <a:pt x="159" y="38"/>
                    <a:pt x="158" y="38"/>
                    <a:pt x="158" y="37"/>
                  </a:cubicBezTo>
                  <a:cubicBezTo>
                    <a:pt x="158" y="34"/>
                    <a:pt x="158" y="30"/>
                    <a:pt x="158" y="27"/>
                  </a:cubicBezTo>
                  <a:cubicBezTo>
                    <a:pt x="158" y="26"/>
                    <a:pt x="158" y="26"/>
                    <a:pt x="159" y="26"/>
                  </a:cubicBezTo>
                  <a:cubicBezTo>
                    <a:pt x="159" y="24"/>
                    <a:pt x="158" y="22"/>
                    <a:pt x="158" y="21"/>
                  </a:cubicBezTo>
                  <a:cubicBezTo>
                    <a:pt x="157" y="20"/>
                    <a:pt x="155" y="20"/>
                    <a:pt x="153" y="20"/>
                  </a:cubicBezTo>
                  <a:cubicBezTo>
                    <a:pt x="153" y="19"/>
                    <a:pt x="153" y="19"/>
                    <a:pt x="153" y="18"/>
                  </a:cubicBezTo>
                  <a:cubicBezTo>
                    <a:pt x="152" y="18"/>
                    <a:pt x="152" y="18"/>
                    <a:pt x="152" y="18"/>
                  </a:cubicBezTo>
                  <a:cubicBezTo>
                    <a:pt x="151" y="17"/>
                    <a:pt x="149" y="17"/>
                    <a:pt x="148" y="16"/>
                  </a:cubicBezTo>
                  <a:cubicBezTo>
                    <a:pt x="146" y="18"/>
                    <a:pt x="142" y="17"/>
                    <a:pt x="139" y="18"/>
                  </a:cubicBezTo>
                  <a:cubicBezTo>
                    <a:pt x="138" y="18"/>
                    <a:pt x="138" y="16"/>
                    <a:pt x="136" y="16"/>
                  </a:cubicBezTo>
                  <a:cubicBezTo>
                    <a:pt x="135" y="17"/>
                    <a:pt x="135" y="19"/>
                    <a:pt x="133" y="19"/>
                  </a:cubicBezTo>
                  <a:cubicBezTo>
                    <a:pt x="132" y="20"/>
                    <a:pt x="132" y="21"/>
                    <a:pt x="130" y="21"/>
                  </a:cubicBezTo>
                  <a:cubicBezTo>
                    <a:pt x="129" y="21"/>
                    <a:pt x="128" y="21"/>
                    <a:pt x="127" y="21"/>
                  </a:cubicBezTo>
                  <a:cubicBezTo>
                    <a:pt x="127" y="21"/>
                    <a:pt x="127" y="21"/>
                    <a:pt x="127" y="21"/>
                  </a:cubicBezTo>
                  <a:cubicBezTo>
                    <a:pt x="127" y="21"/>
                    <a:pt x="127" y="20"/>
                    <a:pt x="127" y="20"/>
                  </a:cubicBezTo>
                  <a:cubicBezTo>
                    <a:pt x="129" y="20"/>
                    <a:pt x="128" y="18"/>
                    <a:pt x="131" y="18"/>
                  </a:cubicBezTo>
                  <a:cubicBezTo>
                    <a:pt x="131" y="17"/>
                    <a:pt x="132" y="17"/>
                    <a:pt x="133" y="16"/>
                  </a:cubicBezTo>
                  <a:cubicBezTo>
                    <a:pt x="134" y="16"/>
                    <a:pt x="136" y="16"/>
                    <a:pt x="136" y="15"/>
                  </a:cubicBezTo>
                  <a:cubicBezTo>
                    <a:pt x="136" y="12"/>
                    <a:pt x="134" y="12"/>
                    <a:pt x="133" y="10"/>
                  </a:cubicBezTo>
                  <a:cubicBezTo>
                    <a:pt x="132" y="9"/>
                    <a:pt x="132" y="7"/>
                    <a:pt x="131" y="6"/>
                  </a:cubicBezTo>
                  <a:cubicBezTo>
                    <a:pt x="129" y="6"/>
                    <a:pt x="129" y="5"/>
                    <a:pt x="127" y="5"/>
                  </a:cubicBezTo>
                  <a:cubicBezTo>
                    <a:pt x="127" y="7"/>
                    <a:pt x="128" y="7"/>
                    <a:pt x="128" y="9"/>
                  </a:cubicBezTo>
                  <a:cubicBezTo>
                    <a:pt x="130" y="8"/>
                    <a:pt x="130" y="11"/>
                    <a:pt x="129" y="11"/>
                  </a:cubicBezTo>
                  <a:cubicBezTo>
                    <a:pt x="130" y="9"/>
                    <a:pt x="127" y="10"/>
                    <a:pt x="127" y="8"/>
                  </a:cubicBezTo>
                  <a:cubicBezTo>
                    <a:pt x="125" y="9"/>
                    <a:pt x="126" y="7"/>
                    <a:pt x="124" y="7"/>
                  </a:cubicBezTo>
                  <a:cubicBezTo>
                    <a:pt x="123" y="8"/>
                    <a:pt x="123" y="9"/>
                    <a:pt x="121" y="9"/>
                  </a:cubicBezTo>
                  <a:cubicBezTo>
                    <a:pt x="121" y="12"/>
                    <a:pt x="122" y="13"/>
                    <a:pt x="122" y="16"/>
                  </a:cubicBezTo>
                  <a:cubicBezTo>
                    <a:pt x="121" y="17"/>
                    <a:pt x="121" y="17"/>
                    <a:pt x="120" y="18"/>
                  </a:cubicBezTo>
                  <a:cubicBezTo>
                    <a:pt x="120" y="19"/>
                    <a:pt x="120" y="19"/>
                    <a:pt x="119" y="20"/>
                  </a:cubicBezTo>
                  <a:cubicBezTo>
                    <a:pt x="119" y="20"/>
                    <a:pt x="119" y="20"/>
                    <a:pt x="119" y="20"/>
                  </a:cubicBezTo>
                  <a:cubicBezTo>
                    <a:pt x="118" y="21"/>
                    <a:pt x="118" y="19"/>
                    <a:pt x="117" y="21"/>
                  </a:cubicBezTo>
                  <a:cubicBezTo>
                    <a:pt x="117" y="21"/>
                    <a:pt x="117" y="21"/>
                    <a:pt x="117" y="21"/>
                  </a:cubicBezTo>
                  <a:cubicBezTo>
                    <a:pt x="117" y="21"/>
                    <a:pt x="117" y="21"/>
                    <a:pt x="117" y="20"/>
                  </a:cubicBezTo>
                  <a:cubicBezTo>
                    <a:pt x="117" y="20"/>
                    <a:pt x="117" y="20"/>
                    <a:pt x="117" y="20"/>
                  </a:cubicBezTo>
                  <a:cubicBezTo>
                    <a:pt x="117" y="19"/>
                    <a:pt x="118" y="20"/>
                    <a:pt x="118" y="19"/>
                  </a:cubicBezTo>
                  <a:cubicBezTo>
                    <a:pt x="118" y="19"/>
                    <a:pt x="118" y="19"/>
                    <a:pt x="118" y="19"/>
                  </a:cubicBezTo>
                  <a:cubicBezTo>
                    <a:pt x="119" y="19"/>
                    <a:pt x="119" y="18"/>
                    <a:pt x="119" y="17"/>
                  </a:cubicBezTo>
                  <a:cubicBezTo>
                    <a:pt x="120" y="17"/>
                    <a:pt x="120" y="16"/>
                    <a:pt x="121" y="16"/>
                  </a:cubicBezTo>
                  <a:cubicBezTo>
                    <a:pt x="121" y="14"/>
                    <a:pt x="120" y="14"/>
                    <a:pt x="120" y="12"/>
                  </a:cubicBezTo>
                  <a:cubicBezTo>
                    <a:pt x="120" y="10"/>
                    <a:pt x="122" y="9"/>
                    <a:pt x="120" y="7"/>
                  </a:cubicBezTo>
                  <a:cubicBezTo>
                    <a:pt x="118" y="7"/>
                    <a:pt x="116" y="8"/>
                    <a:pt x="116" y="10"/>
                  </a:cubicBezTo>
                  <a:cubicBezTo>
                    <a:pt x="116" y="13"/>
                    <a:pt x="119" y="11"/>
                    <a:pt x="118" y="14"/>
                  </a:cubicBezTo>
                  <a:cubicBezTo>
                    <a:pt x="118" y="15"/>
                    <a:pt x="117" y="15"/>
                    <a:pt x="116" y="16"/>
                  </a:cubicBezTo>
                  <a:cubicBezTo>
                    <a:pt x="117" y="13"/>
                    <a:pt x="116" y="13"/>
                    <a:pt x="115" y="12"/>
                  </a:cubicBezTo>
                  <a:cubicBezTo>
                    <a:pt x="116" y="11"/>
                    <a:pt x="115" y="10"/>
                    <a:pt x="116" y="9"/>
                  </a:cubicBezTo>
                  <a:cubicBezTo>
                    <a:pt x="116" y="8"/>
                    <a:pt x="116" y="7"/>
                    <a:pt x="115" y="7"/>
                  </a:cubicBezTo>
                  <a:cubicBezTo>
                    <a:pt x="114" y="9"/>
                    <a:pt x="114" y="9"/>
                    <a:pt x="113" y="10"/>
                  </a:cubicBezTo>
                  <a:cubicBezTo>
                    <a:pt x="113" y="11"/>
                    <a:pt x="115" y="12"/>
                    <a:pt x="113" y="12"/>
                  </a:cubicBezTo>
                  <a:cubicBezTo>
                    <a:pt x="113" y="11"/>
                    <a:pt x="113" y="10"/>
                    <a:pt x="112" y="9"/>
                  </a:cubicBezTo>
                  <a:cubicBezTo>
                    <a:pt x="111" y="8"/>
                    <a:pt x="111" y="7"/>
                    <a:pt x="111" y="6"/>
                  </a:cubicBezTo>
                  <a:cubicBezTo>
                    <a:pt x="111" y="6"/>
                    <a:pt x="111" y="6"/>
                    <a:pt x="111" y="6"/>
                  </a:cubicBezTo>
                  <a:cubicBezTo>
                    <a:pt x="110" y="6"/>
                    <a:pt x="110" y="6"/>
                    <a:pt x="109" y="6"/>
                  </a:cubicBezTo>
                  <a:cubicBezTo>
                    <a:pt x="109" y="6"/>
                    <a:pt x="109" y="6"/>
                    <a:pt x="109" y="6"/>
                  </a:cubicBezTo>
                  <a:cubicBezTo>
                    <a:pt x="109" y="6"/>
                    <a:pt x="109" y="7"/>
                    <a:pt x="109" y="7"/>
                  </a:cubicBezTo>
                  <a:cubicBezTo>
                    <a:pt x="109" y="7"/>
                    <a:pt x="109" y="7"/>
                    <a:pt x="109" y="7"/>
                  </a:cubicBezTo>
                  <a:cubicBezTo>
                    <a:pt x="109" y="8"/>
                    <a:pt x="109" y="7"/>
                    <a:pt x="108" y="8"/>
                  </a:cubicBezTo>
                  <a:cubicBezTo>
                    <a:pt x="108" y="8"/>
                    <a:pt x="108" y="8"/>
                    <a:pt x="108" y="8"/>
                  </a:cubicBezTo>
                  <a:cubicBezTo>
                    <a:pt x="108" y="8"/>
                    <a:pt x="108" y="8"/>
                    <a:pt x="107" y="8"/>
                  </a:cubicBezTo>
                  <a:cubicBezTo>
                    <a:pt x="107" y="8"/>
                    <a:pt x="107" y="8"/>
                    <a:pt x="107" y="8"/>
                  </a:cubicBezTo>
                  <a:cubicBezTo>
                    <a:pt x="106" y="8"/>
                    <a:pt x="107" y="10"/>
                    <a:pt x="106" y="9"/>
                  </a:cubicBezTo>
                  <a:cubicBezTo>
                    <a:pt x="106" y="9"/>
                    <a:pt x="106" y="9"/>
                    <a:pt x="106" y="9"/>
                  </a:cubicBezTo>
                  <a:cubicBezTo>
                    <a:pt x="106" y="9"/>
                    <a:pt x="106" y="9"/>
                    <a:pt x="106" y="9"/>
                  </a:cubicBezTo>
                  <a:cubicBezTo>
                    <a:pt x="106" y="9"/>
                    <a:pt x="106" y="9"/>
                    <a:pt x="106" y="9"/>
                  </a:cubicBezTo>
                  <a:cubicBezTo>
                    <a:pt x="106" y="8"/>
                    <a:pt x="105" y="9"/>
                    <a:pt x="105" y="8"/>
                  </a:cubicBezTo>
                  <a:cubicBezTo>
                    <a:pt x="105" y="8"/>
                    <a:pt x="104" y="8"/>
                    <a:pt x="104" y="8"/>
                  </a:cubicBezTo>
                  <a:cubicBezTo>
                    <a:pt x="104" y="8"/>
                    <a:pt x="103" y="8"/>
                    <a:pt x="102" y="8"/>
                  </a:cubicBezTo>
                  <a:cubicBezTo>
                    <a:pt x="101" y="9"/>
                    <a:pt x="101" y="9"/>
                    <a:pt x="100" y="9"/>
                  </a:cubicBezTo>
                  <a:cubicBezTo>
                    <a:pt x="100" y="10"/>
                    <a:pt x="100" y="11"/>
                    <a:pt x="100" y="11"/>
                  </a:cubicBezTo>
                  <a:cubicBezTo>
                    <a:pt x="99" y="11"/>
                    <a:pt x="98" y="12"/>
                    <a:pt x="97" y="12"/>
                  </a:cubicBezTo>
                  <a:cubicBezTo>
                    <a:pt x="97" y="13"/>
                    <a:pt x="97" y="13"/>
                    <a:pt x="97" y="13"/>
                  </a:cubicBezTo>
                  <a:cubicBezTo>
                    <a:pt x="96" y="14"/>
                    <a:pt x="95" y="15"/>
                    <a:pt x="95" y="16"/>
                  </a:cubicBezTo>
                  <a:cubicBezTo>
                    <a:pt x="94" y="18"/>
                    <a:pt x="95" y="19"/>
                    <a:pt x="95" y="21"/>
                  </a:cubicBezTo>
                  <a:cubicBezTo>
                    <a:pt x="95" y="21"/>
                    <a:pt x="95" y="21"/>
                    <a:pt x="95" y="21"/>
                  </a:cubicBezTo>
                  <a:cubicBezTo>
                    <a:pt x="94" y="21"/>
                    <a:pt x="94" y="20"/>
                    <a:pt x="94" y="20"/>
                  </a:cubicBezTo>
                  <a:cubicBezTo>
                    <a:pt x="91" y="20"/>
                    <a:pt x="91" y="20"/>
                    <a:pt x="91" y="20"/>
                  </a:cubicBezTo>
                  <a:cubicBezTo>
                    <a:pt x="90" y="21"/>
                    <a:pt x="91" y="23"/>
                    <a:pt x="90" y="23"/>
                  </a:cubicBezTo>
                  <a:cubicBezTo>
                    <a:pt x="88" y="23"/>
                    <a:pt x="87" y="22"/>
                    <a:pt x="86" y="23"/>
                  </a:cubicBezTo>
                  <a:cubicBezTo>
                    <a:pt x="86" y="23"/>
                    <a:pt x="86" y="23"/>
                    <a:pt x="85" y="23"/>
                  </a:cubicBezTo>
                  <a:cubicBezTo>
                    <a:pt x="84" y="23"/>
                    <a:pt x="83" y="24"/>
                    <a:pt x="83" y="25"/>
                  </a:cubicBezTo>
                  <a:cubicBezTo>
                    <a:pt x="83" y="25"/>
                    <a:pt x="83" y="25"/>
                    <a:pt x="83" y="25"/>
                  </a:cubicBezTo>
                  <a:cubicBezTo>
                    <a:pt x="82" y="28"/>
                    <a:pt x="85" y="27"/>
                    <a:pt x="84" y="30"/>
                  </a:cubicBezTo>
                  <a:cubicBezTo>
                    <a:pt x="85" y="29"/>
                    <a:pt x="86" y="30"/>
                    <a:pt x="86" y="31"/>
                  </a:cubicBezTo>
                  <a:cubicBezTo>
                    <a:pt x="89" y="31"/>
                    <a:pt x="89" y="31"/>
                    <a:pt x="89" y="31"/>
                  </a:cubicBezTo>
                  <a:cubicBezTo>
                    <a:pt x="89" y="32"/>
                    <a:pt x="90" y="32"/>
                    <a:pt x="91" y="32"/>
                  </a:cubicBezTo>
                  <a:cubicBezTo>
                    <a:pt x="90" y="33"/>
                    <a:pt x="90" y="34"/>
                    <a:pt x="90" y="35"/>
                  </a:cubicBezTo>
                  <a:cubicBezTo>
                    <a:pt x="91" y="35"/>
                    <a:pt x="91" y="35"/>
                    <a:pt x="91" y="34"/>
                  </a:cubicBezTo>
                  <a:cubicBezTo>
                    <a:pt x="92" y="34"/>
                    <a:pt x="92" y="34"/>
                    <a:pt x="93" y="33"/>
                  </a:cubicBezTo>
                  <a:cubicBezTo>
                    <a:pt x="94" y="34"/>
                    <a:pt x="96" y="32"/>
                    <a:pt x="96" y="34"/>
                  </a:cubicBezTo>
                  <a:cubicBezTo>
                    <a:pt x="95" y="35"/>
                    <a:pt x="95" y="37"/>
                    <a:pt x="94" y="37"/>
                  </a:cubicBezTo>
                  <a:cubicBezTo>
                    <a:pt x="91" y="37"/>
                    <a:pt x="91" y="37"/>
                    <a:pt x="91" y="37"/>
                  </a:cubicBezTo>
                  <a:cubicBezTo>
                    <a:pt x="90" y="37"/>
                    <a:pt x="89" y="39"/>
                    <a:pt x="87" y="38"/>
                  </a:cubicBezTo>
                  <a:cubicBezTo>
                    <a:pt x="87" y="39"/>
                    <a:pt x="86" y="38"/>
                    <a:pt x="86" y="39"/>
                  </a:cubicBezTo>
                  <a:cubicBezTo>
                    <a:pt x="83" y="40"/>
                    <a:pt x="81" y="40"/>
                    <a:pt x="81" y="42"/>
                  </a:cubicBezTo>
                  <a:cubicBezTo>
                    <a:pt x="81" y="45"/>
                    <a:pt x="86" y="42"/>
                    <a:pt x="86" y="45"/>
                  </a:cubicBezTo>
                  <a:cubicBezTo>
                    <a:pt x="84" y="45"/>
                    <a:pt x="83" y="45"/>
                    <a:pt x="82" y="46"/>
                  </a:cubicBezTo>
                  <a:cubicBezTo>
                    <a:pt x="81" y="47"/>
                    <a:pt x="84" y="49"/>
                    <a:pt x="82" y="49"/>
                  </a:cubicBezTo>
                  <a:cubicBezTo>
                    <a:pt x="81" y="49"/>
                    <a:pt x="81" y="49"/>
                    <a:pt x="81" y="48"/>
                  </a:cubicBezTo>
                  <a:cubicBezTo>
                    <a:pt x="80" y="48"/>
                    <a:pt x="80" y="46"/>
                    <a:pt x="80" y="46"/>
                  </a:cubicBezTo>
                  <a:cubicBezTo>
                    <a:pt x="79" y="45"/>
                    <a:pt x="78" y="45"/>
                    <a:pt x="77" y="45"/>
                  </a:cubicBezTo>
                  <a:cubicBezTo>
                    <a:pt x="76" y="43"/>
                    <a:pt x="75" y="41"/>
                    <a:pt x="72" y="41"/>
                  </a:cubicBezTo>
                  <a:cubicBezTo>
                    <a:pt x="71" y="42"/>
                    <a:pt x="69" y="42"/>
                    <a:pt x="70" y="44"/>
                  </a:cubicBezTo>
                  <a:cubicBezTo>
                    <a:pt x="69" y="43"/>
                    <a:pt x="68" y="46"/>
                    <a:pt x="68" y="44"/>
                  </a:cubicBezTo>
                  <a:cubicBezTo>
                    <a:pt x="68" y="42"/>
                    <a:pt x="68" y="41"/>
                    <a:pt x="68" y="39"/>
                  </a:cubicBezTo>
                  <a:cubicBezTo>
                    <a:pt x="67" y="38"/>
                    <a:pt x="66" y="38"/>
                    <a:pt x="65" y="37"/>
                  </a:cubicBezTo>
                  <a:cubicBezTo>
                    <a:pt x="63" y="37"/>
                    <a:pt x="62" y="36"/>
                    <a:pt x="61" y="36"/>
                  </a:cubicBezTo>
                  <a:cubicBezTo>
                    <a:pt x="61" y="36"/>
                    <a:pt x="61" y="36"/>
                    <a:pt x="61" y="36"/>
                  </a:cubicBezTo>
                  <a:cubicBezTo>
                    <a:pt x="61" y="35"/>
                    <a:pt x="60" y="35"/>
                    <a:pt x="60" y="35"/>
                  </a:cubicBezTo>
                  <a:cubicBezTo>
                    <a:pt x="60" y="35"/>
                    <a:pt x="60" y="35"/>
                    <a:pt x="60" y="35"/>
                  </a:cubicBezTo>
                  <a:cubicBezTo>
                    <a:pt x="58" y="34"/>
                    <a:pt x="57" y="34"/>
                    <a:pt x="56" y="34"/>
                  </a:cubicBezTo>
                  <a:cubicBezTo>
                    <a:pt x="56" y="34"/>
                    <a:pt x="56" y="34"/>
                    <a:pt x="56" y="34"/>
                  </a:cubicBezTo>
                  <a:cubicBezTo>
                    <a:pt x="56" y="33"/>
                    <a:pt x="55" y="33"/>
                    <a:pt x="54" y="33"/>
                  </a:cubicBezTo>
                  <a:cubicBezTo>
                    <a:pt x="53" y="33"/>
                    <a:pt x="52" y="33"/>
                    <a:pt x="51" y="33"/>
                  </a:cubicBezTo>
                  <a:cubicBezTo>
                    <a:pt x="51" y="33"/>
                    <a:pt x="51" y="34"/>
                    <a:pt x="51" y="34"/>
                  </a:cubicBezTo>
                  <a:cubicBezTo>
                    <a:pt x="51" y="34"/>
                    <a:pt x="51" y="35"/>
                    <a:pt x="51" y="35"/>
                  </a:cubicBezTo>
                  <a:cubicBezTo>
                    <a:pt x="50" y="36"/>
                    <a:pt x="49" y="37"/>
                    <a:pt x="48" y="38"/>
                  </a:cubicBezTo>
                  <a:cubicBezTo>
                    <a:pt x="48" y="39"/>
                    <a:pt x="47" y="39"/>
                    <a:pt x="47" y="40"/>
                  </a:cubicBezTo>
                  <a:cubicBezTo>
                    <a:pt x="46" y="40"/>
                    <a:pt x="46" y="41"/>
                    <a:pt x="45" y="41"/>
                  </a:cubicBezTo>
                  <a:cubicBezTo>
                    <a:pt x="45" y="43"/>
                    <a:pt x="48" y="42"/>
                    <a:pt x="47" y="45"/>
                  </a:cubicBezTo>
                  <a:cubicBezTo>
                    <a:pt x="46" y="45"/>
                    <a:pt x="46" y="46"/>
                    <a:pt x="46" y="46"/>
                  </a:cubicBezTo>
                  <a:cubicBezTo>
                    <a:pt x="47" y="46"/>
                    <a:pt x="46" y="47"/>
                    <a:pt x="47" y="48"/>
                  </a:cubicBezTo>
                  <a:cubicBezTo>
                    <a:pt x="47" y="48"/>
                    <a:pt x="48" y="48"/>
                    <a:pt x="48" y="48"/>
                  </a:cubicBezTo>
                  <a:cubicBezTo>
                    <a:pt x="49" y="49"/>
                    <a:pt x="50" y="50"/>
                    <a:pt x="49" y="50"/>
                  </a:cubicBezTo>
                  <a:cubicBezTo>
                    <a:pt x="48" y="49"/>
                    <a:pt x="48" y="49"/>
                    <a:pt x="47" y="49"/>
                  </a:cubicBezTo>
                  <a:cubicBezTo>
                    <a:pt x="46" y="48"/>
                    <a:pt x="46" y="49"/>
                    <a:pt x="45" y="49"/>
                  </a:cubicBezTo>
                  <a:cubicBezTo>
                    <a:pt x="45" y="51"/>
                    <a:pt x="45" y="52"/>
                    <a:pt x="46" y="52"/>
                  </a:cubicBezTo>
                  <a:cubicBezTo>
                    <a:pt x="46" y="52"/>
                    <a:pt x="46" y="53"/>
                    <a:pt x="46" y="53"/>
                  </a:cubicBezTo>
                  <a:cubicBezTo>
                    <a:pt x="47" y="53"/>
                    <a:pt x="49" y="54"/>
                    <a:pt x="50" y="53"/>
                  </a:cubicBezTo>
                  <a:cubicBezTo>
                    <a:pt x="50" y="53"/>
                    <a:pt x="50" y="54"/>
                    <a:pt x="50" y="54"/>
                  </a:cubicBezTo>
                  <a:cubicBezTo>
                    <a:pt x="51" y="55"/>
                    <a:pt x="52" y="55"/>
                    <a:pt x="52" y="56"/>
                  </a:cubicBezTo>
                  <a:cubicBezTo>
                    <a:pt x="52" y="56"/>
                    <a:pt x="51" y="56"/>
                    <a:pt x="51" y="56"/>
                  </a:cubicBezTo>
                  <a:cubicBezTo>
                    <a:pt x="51" y="57"/>
                    <a:pt x="51" y="57"/>
                    <a:pt x="50" y="58"/>
                  </a:cubicBezTo>
                  <a:cubicBezTo>
                    <a:pt x="50" y="56"/>
                    <a:pt x="49" y="58"/>
                    <a:pt x="48" y="58"/>
                  </a:cubicBezTo>
                  <a:cubicBezTo>
                    <a:pt x="47" y="57"/>
                    <a:pt x="46" y="56"/>
                    <a:pt x="45" y="56"/>
                  </a:cubicBezTo>
                  <a:cubicBezTo>
                    <a:pt x="44" y="57"/>
                    <a:pt x="41" y="56"/>
                    <a:pt x="41" y="58"/>
                  </a:cubicBezTo>
                  <a:cubicBezTo>
                    <a:pt x="41" y="59"/>
                    <a:pt x="41" y="59"/>
                    <a:pt x="40" y="59"/>
                  </a:cubicBezTo>
                  <a:cubicBezTo>
                    <a:pt x="40" y="61"/>
                    <a:pt x="41" y="61"/>
                    <a:pt x="41" y="62"/>
                  </a:cubicBezTo>
                  <a:cubicBezTo>
                    <a:pt x="42" y="62"/>
                    <a:pt x="42" y="62"/>
                    <a:pt x="42" y="62"/>
                  </a:cubicBezTo>
                  <a:cubicBezTo>
                    <a:pt x="42" y="63"/>
                    <a:pt x="43" y="64"/>
                    <a:pt x="42" y="65"/>
                  </a:cubicBezTo>
                  <a:cubicBezTo>
                    <a:pt x="42" y="65"/>
                    <a:pt x="42" y="65"/>
                    <a:pt x="42" y="65"/>
                  </a:cubicBezTo>
                  <a:cubicBezTo>
                    <a:pt x="42" y="64"/>
                    <a:pt x="40" y="65"/>
                    <a:pt x="40" y="63"/>
                  </a:cubicBezTo>
                  <a:cubicBezTo>
                    <a:pt x="38" y="63"/>
                    <a:pt x="39" y="61"/>
                    <a:pt x="37" y="62"/>
                  </a:cubicBezTo>
                  <a:cubicBezTo>
                    <a:pt x="37" y="63"/>
                    <a:pt x="37" y="64"/>
                    <a:pt x="36" y="64"/>
                  </a:cubicBezTo>
                  <a:cubicBezTo>
                    <a:pt x="36" y="63"/>
                    <a:pt x="34" y="63"/>
                    <a:pt x="34" y="64"/>
                  </a:cubicBezTo>
                  <a:cubicBezTo>
                    <a:pt x="35" y="64"/>
                    <a:pt x="34" y="64"/>
                    <a:pt x="34" y="64"/>
                  </a:cubicBezTo>
                  <a:cubicBezTo>
                    <a:pt x="33" y="64"/>
                    <a:pt x="34" y="63"/>
                    <a:pt x="33" y="63"/>
                  </a:cubicBezTo>
                  <a:cubicBezTo>
                    <a:pt x="32" y="63"/>
                    <a:pt x="31" y="63"/>
                    <a:pt x="31" y="64"/>
                  </a:cubicBezTo>
                  <a:cubicBezTo>
                    <a:pt x="32" y="64"/>
                    <a:pt x="33" y="65"/>
                    <a:pt x="33" y="67"/>
                  </a:cubicBezTo>
                  <a:cubicBezTo>
                    <a:pt x="33" y="67"/>
                    <a:pt x="34" y="67"/>
                    <a:pt x="35" y="67"/>
                  </a:cubicBezTo>
                  <a:cubicBezTo>
                    <a:pt x="35" y="67"/>
                    <a:pt x="35" y="68"/>
                    <a:pt x="35" y="69"/>
                  </a:cubicBezTo>
                  <a:cubicBezTo>
                    <a:pt x="34" y="68"/>
                    <a:pt x="34" y="69"/>
                    <a:pt x="33" y="69"/>
                  </a:cubicBezTo>
                  <a:cubicBezTo>
                    <a:pt x="32" y="69"/>
                    <a:pt x="31" y="70"/>
                    <a:pt x="31" y="70"/>
                  </a:cubicBezTo>
                  <a:cubicBezTo>
                    <a:pt x="31" y="70"/>
                    <a:pt x="31" y="70"/>
                    <a:pt x="31" y="69"/>
                  </a:cubicBezTo>
                  <a:cubicBezTo>
                    <a:pt x="29" y="69"/>
                    <a:pt x="29" y="70"/>
                    <a:pt x="29" y="71"/>
                  </a:cubicBezTo>
                  <a:cubicBezTo>
                    <a:pt x="29" y="72"/>
                    <a:pt x="31" y="71"/>
                    <a:pt x="32" y="71"/>
                  </a:cubicBezTo>
                  <a:cubicBezTo>
                    <a:pt x="32" y="72"/>
                    <a:pt x="33" y="73"/>
                    <a:pt x="33" y="74"/>
                  </a:cubicBezTo>
                  <a:cubicBezTo>
                    <a:pt x="35" y="75"/>
                    <a:pt x="35" y="73"/>
                    <a:pt x="37" y="74"/>
                  </a:cubicBezTo>
                  <a:cubicBezTo>
                    <a:pt x="38" y="74"/>
                    <a:pt x="40" y="73"/>
                    <a:pt x="40" y="74"/>
                  </a:cubicBezTo>
                  <a:cubicBezTo>
                    <a:pt x="38" y="74"/>
                    <a:pt x="37" y="75"/>
                    <a:pt x="37" y="76"/>
                  </a:cubicBezTo>
                  <a:cubicBezTo>
                    <a:pt x="36" y="76"/>
                    <a:pt x="35" y="76"/>
                    <a:pt x="35" y="77"/>
                  </a:cubicBezTo>
                  <a:cubicBezTo>
                    <a:pt x="36" y="77"/>
                    <a:pt x="35" y="78"/>
                    <a:pt x="35" y="79"/>
                  </a:cubicBezTo>
                  <a:cubicBezTo>
                    <a:pt x="36" y="79"/>
                    <a:pt x="37" y="79"/>
                    <a:pt x="38" y="79"/>
                  </a:cubicBezTo>
                  <a:cubicBezTo>
                    <a:pt x="38" y="79"/>
                    <a:pt x="38" y="79"/>
                    <a:pt x="38" y="79"/>
                  </a:cubicBezTo>
                  <a:cubicBezTo>
                    <a:pt x="40" y="79"/>
                    <a:pt x="40" y="78"/>
                    <a:pt x="42" y="78"/>
                  </a:cubicBezTo>
                  <a:cubicBezTo>
                    <a:pt x="43" y="78"/>
                    <a:pt x="43" y="78"/>
                    <a:pt x="44" y="78"/>
                  </a:cubicBezTo>
                  <a:cubicBezTo>
                    <a:pt x="44" y="79"/>
                    <a:pt x="42" y="79"/>
                    <a:pt x="41" y="79"/>
                  </a:cubicBezTo>
                  <a:cubicBezTo>
                    <a:pt x="41" y="80"/>
                    <a:pt x="42" y="80"/>
                    <a:pt x="42" y="80"/>
                  </a:cubicBezTo>
                  <a:cubicBezTo>
                    <a:pt x="42" y="82"/>
                    <a:pt x="43" y="82"/>
                    <a:pt x="43" y="83"/>
                  </a:cubicBezTo>
                  <a:cubicBezTo>
                    <a:pt x="43" y="83"/>
                    <a:pt x="44" y="82"/>
                    <a:pt x="45" y="83"/>
                  </a:cubicBezTo>
                  <a:cubicBezTo>
                    <a:pt x="45" y="83"/>
                    <a:pt x="45" y="83"/>
                    <a:pt x="45" y="83"/>
                  </a:cubicBezTo>
                  <a:cubicBezTo>
                    <a:pt x="45" y="83"/>
                    <a:pt x="45" y="83"/>
                    <a:pt x="45" y="83"/>
                  </a:cubicBezTo>
                  <a:cubicBezTo>
                    <a:pt x="45" y="84"/>
                    <a:pt x="45" y="84"/>
                    <a:pt x="45" y="84"/>
                  </a:cubicBezTo>
                  <a:cubicBezTo>
                    <a:pt x="45" y="84"/>
                    <a:pt x="45" y="84"/>
                    <a:pt x="45" y="85"/>
                  </a:cubicBezTo>
                  <a:cubicBezTo>
                    <a:pt x="45" y="87"/>
                    <a:pt x="48" y="85"/>
                    <a:pt x="49" y="86"/>
                  </a:cubicBezTo>
                  <a:cubicBezTo>
                    <a:pt x="49" y="86"/>
                    <a:pt x="49" y="86"/>
                    <a:pt x="49" y="86"/>
                  </a:cubicBezTo>
                  <a:cubicBezTo>
                    <a:pt x="50" y="86"/>
                    <a:pt x="51" y="87"/>
                    <a:pt x="52" y="87"/>
                  </a:cubicBezTo>
                  <a:cubicBezTo>
                    <a:pt x="53" y="87"/>
                    <a:pt x="55" y="87"/>
                    <a:pt x="56" y="87"/>
                  </a:cubicBezTo>
                  <a:cubicBezTo>
                    <a:pt x="57" y="87"/>
                    <a:pt x="58" y="86"/>
                    <a:pt x="58" y="87"/>
                  </a:cubicBezTo>
                  <a:cubicBezTo>
                    <a:pt x="58" y="88"/>
                    <a:pt x="58" y="89"/>
                    <a:pt x="58" y="91"/>
                  </a:cubicBezTo>
                  <a:cubicBezTo>
                    <a:pt x="57" y="91"/>
                    <a:pt x="57" y="90"/>
                    <a:pt x="56" y="90"/>
                  </a:cubicBezTo>
                  <a:cubicBezTo>
                    <a:pt x="56" y="91"/>
                    <a:pt x="54" y="91"/>
                    <a:pt x="54" y="91"/>
                  </a:cubicBezTo>
                  <a:cubicBezTo>
                    <a:pt x="53" y="91"/>
                    <a:pt x="53" y="91"/>
                    <a:pt x="53" y="90"/>
                  </a:cubicBezTo>
                  <a:cubicBezTo>
                    <a:pt x="51" y="90"/>
                    <a:pt x="50" y="89"/>
                    <a:pt x="48" y="89"/>
                  </a:cubicBezTo>
                  <a:cubicBezTo>
                    <a:pt x="48" y="89"/>
                    <a:pt x="47" y="90"/>
                    <a:pt x="47" y="91"/>
                  </a:cubicBezTo>
                  <a:cubicBezTo>
                    <a:pt x="46" y="91"/>
                    <a:pt x="46" y="92"/>
                    <a:pt x="45" y="92"/>
                  </a:cubicBezTo>
                  <a:cubicBezTo>
                    <a:pt x="46" y="93"/>
                    <a:pt x="44" y="93"/>
                    <a:pt x="45" y="95"/>
                  </a:cubicBezTo>
                  <a:cubicBezTo>
                    <a:pt x="43" y="96"/>
                    <a:pt x="42" y="97"/>
                    <a:pt x="42" y="98"/>
                  </a:cubicBezTo>
                  <a:cubicBezTo>
                    <a:pt x="42" y="98"/>
                    <a:pt x="43" y="98"/>
                    <a:pt x="44" y="99"/>
                  </a:cubicBezTo>
                  <a:cubicBezTo>
                    <a:pt x="44" y="99"/>
                    <a:pt x="44" y="99"/>
                    <a:pt x="44" y="99"/>
                  </a:cubicBezTo>
                  <a:cubicBezTo>
                    <a:pt x="43" y="99"/>
                    <a:pt x="43" y="101"/>
                    <a:pt x="41" y="101"/>
                  </a:cubicBezTo>
                  <a:cubicBezTo>
                    <a:pt x="41" y="101"/>
                    <a:pt x="41" y="101"/>
                    <a:pt x="41" y="101"/>
                  </a:cubicBezTo>
                  <a:cubicBezTo>
                    <a:pt x="41" y="101"/>
                    <a:pt x="41" y="101"/>
                    <a:pt x="41" y="101"/>
                  </a:cubicBezTo>
                  <a:cubicBezTo>
                    <a:pt x="40" y="102"/>
                    <a:pt x="40" y="103"/>
                    <a:pt x="38" y="103"/>
                  </a:cubicBezTo>
                  <a:cubicBezTo>
                    <a:pt x="37" y="104"/>
                    <a:pt x="36" y="105"/>
                    <a:pt x="34" y="105"/>
                  </a:cubicBezTo>
                  <a:cubicBezTo>
                    <a:pt x="34" y="105"/>
                    <a:pt x="34" y="106"/>
                    <a:pt x="33" y="106"/>
                  </a:cubicBezTo>
                  <a:cubicBezTo>
                    <a:pt x="30" y="107"/>
                    <a:pt x="27" y="110"/>
                    <a:pt x="22" y="110"/>
                  </a:cubicBezTo>
                  <a:cubicBezTo>
                    <a:pt x="22" y="111"/>
                    <a:pt x="23" y="111"/>
                    <a:pt x="24" y="111"/>
                  </a:cubicBezTo>
                  <a:cubicBezTo>
                    <a:pt x="24" y="112"/>
                    <a:pt x="25" y="112"/>
                    <a:pt x="26" y="112"/>
                  </a:cubicBezTo>
                  <a:cubicBezTo>
                    <a:pt x="27" y="112"/>
                    <a:pt x="29" y="112"/>
                    <a:pt x="31" y="112"/>
                  </a:cubicBezTo>
                  <a:cubicBezTo>
                    <a:pt x="31" y="111"/>
                    <a:pt x="31" y="111"/>
                    <a:pt x="32" y="111"/>
                  </a:cubicBezTo>
                  <a:cubicBezTo>
                    <a:pt x="32" y="110"/>
                    <a:pt x="34" y="110"/>
                    <a:pt x="34" y="109"/>
                  </a:cubicBezTo>
                  <a:cubicBezTo>
                    <a:pt x="35" y="109"/>
                    <a:pt x="35" y="108"/>
                    <a:pt x="35" y="108"/>
                  </a:cubicBezTo>
                  <a:cubicBezTo>
                    <a:pt x="35" y="108"/>
                    <a:pt x="36" y="108"/>
                    <a:pt x="36" y="108"/>
                  </a:cubicBezTo>
                  <a:cubicBezTo>
                    <a:pt x="36" y="109"/>
                    <a:pt x="36" y="110"/>
                    <a:pt x="36" y="111"/>
                  </a:cubicBezTo>
                  <a:cubicBezTo>
                    <a:pt x="37" y="111"/>
                    <a:pt x="38" y="112"/>
                    <a:pt x="39" y="113"/>
                  </a:cubicBezTo>
                  <a:cubicBezTo>
                    <a:pt x="41" y="113"/>
                    <a:pt x="41" y="112"/>
                    <a:pt x="42" y="112"/>
                  </a:cubicBezTo>
                  <a:cubicBezTo>
                    <a:pt x="43" y="113"/>
                    <a:pt x="40" y="113"/>
                    <a:pt x="40" y="114"/>
                  </a:cubicBezTo>
                  <a:cubicBezTo>
                    <a:pt x="43" y="114"/>
                    <a:pt x="44" y="113"/>
                    <a:pt x="47" y="113"/>
                  </a:cubicBezTo>
                  <a:cubicBezTo>
                    <a:pt x="47" y="112"/>
                    <a:pt x="48" y="112"/>
                    <a:pt x="48" y="111"/>
                  </a:cubicBezTo>
                  <a:cubicBezTo>
                    <a:pt x="48" y="110"/>
                    <a:pt x="49" y="110"/>
                    <a:pt x="49" y="109"/>
                  </a:cubicBezTo>
                  <a:cubicBezTo>
                    <a:pt x="50" y="108"/>
                    <a:pt x="53" y="108"/>
                    <a:pt x="53" y="110"/>
                  </a:cubicBezTo>
                  <a:cubicBezTo>
                    <a:pt x="53" y="110"/>
                    <a:pt x="52" y="110"/>
                    <a:pt x="51" y="110"/>
                  </a:cubicBezTo>
                  <a:cubicBezTo>
                    <a:pt x="51" y="111"/>
                    <a:pt x="51" y="111"/>
                    <a:pt x="51" y="112"/>
                  </a:cubicBezTo>
                  <a:cubicBezTo>
                    <a:pt x="53" y="112"/>
                    <a:pt x="54" y="112"/>
                    <a:pt x="54" y="114"/>
                  </a:cubicBezTo>
                  <a:cubicBezTo>
                    <a:pt x="55" y="114"/>
                    <a:pt x="56" y="114"/>
                    <a:pt x="56" y="115"/>
                  </a:cubicBezTo>
                  <a:cubicBezTo>
                    <a:pt x="57" y="115"/>
                    <a:pt x="58" y="115"/>
                    <a:pt x="58" y="115"/>
                  </a:cubicBezTo>
                  <a:cubicBezTo>
                    <a:pt x="58" y="115"/>
                    <a:pt x="59" y="116"/>
                    <a:pt x="58" y="117"/>
                  </a:cubicBezTo>
                  <a:cubicBezTo>
                    <a:pt x="58" y="117"/>
                    <a:pt x="58" y="116"/>
                    <a:pt x="58" y="115"/>
                  </a:cubicBezTo>
                  <a:cubicBezTo>
                    <a:pt x="57" y="115"/>
                    <a:pt x="56" y="115"/>
                    <a:pt x="56" y="115"/>
                  </a:cubicBezTo>
                  <a:cubicBezTo>
                    <a:pt x="50" y="114"/>
                    <a:pt x="46" y="116"/>
                    <a:pt x="40" y="115"/>
                  </a:cubicBezTo>
                  <a:cubicBezTo>
                    <a:pt x="40" y="115"/>
                    <a:pt x="38" y="114"/>
                    <a:pt x="37" y="115"/>
                  </a:cubicBezTo>
                  <a:cubicBezTo>
                    <a:pt x="36" y="114"/>
                    <a:pt x="37" y="112"/>
                    <a:pt x="35" y="113"/>
                  </a:cubicBezTo>
                  <a:cubicBezTo>
                    <a:pt x="32" y="112"/>
                    <a:pt x="32" y="113"/>
                    <a:pt x="31" y="114"/>
                  </a:cubicBezTo>
                  <a:cubicBezTo>
                    <a:pt x="31" y="114"/>
                    <a:pt x="30" y="115"/>
                    <a:pt x="30" y="115"/>
                  </a:cubicBezTo>
                  <a:cubicBezTo>
                    <a:pt x="29" y="115"/>
                    <a:pt x="28" y="116"/>
                    <a:pt x="27" y="116"/>
                  </a:cubicBezTo>
                  <a:cubicBezTo>
                    <a:pt x="25" y="117"/>
                    <a:pt x="23" y="115"/>
                    <a:pt x="22" y="116"/>
                  </a:cubicBezTo>
                  <a:cubicBezTo>
                    <a:pt x="22" y="117"/>
                    <a:pt x="23" y="118"/>
                    <a:pt x="24" y="118"/>
                  </a:cubicBezTo>
                  <a:cubicBezTo>
                    <a:pt x="24" y="119"/>
                    <a:pt x="24" y="120"/>
                    <a:pt x="24" y="121"/>
                  </a:cubicBezTo>
                  <a:cubicBezTo>
                    <a:pt x="23" y="122"/>
                    <a:pt x="22" y="122"/>
                    <a:pt x="22" y="124"/>
                  </a:cubicBezTo>
                  <a:cubicBezTo>
                    <a:pt x="21" y="124"/>
                    <a:pt x="20" y="125"/>
                    <a:pt x="20" y="126"/>
                  </a:cubicBezTo>
                  <a:cubicBezTo>
                    <a:pt x="20" y="127"/>
                    <a:pt x="20" y="128"/>
                    <a:pt x="20" y="129"/>
                  </a:cubicBezTo>
                  <a:cubicBezTo>
                    <a:pt x="21" y="128"/>
                    <a:pt x="21" y="129"/>
                    <a:pt x="22" y="129"/>
                  </a:cubicBezTo>
                  <a:cubicBezTo>
                    <a:pt x="19" y="130"/>
                    <a:pt x="18" y="131"/>
                    <a:pt x="15" y="131"/>
                  </a:cubicBezTo>
                  <a:cubicBezTo>
                    <a:pt x="15" y="131"/>
                    <a:pt x="15" y="131"/>
                    <a:pt x="15" y="131"/>
                  </a:cubicBezTo>
                  <a:cubicBezTo>
                    <a:pt x="13" y="131"/>
                    <a:pt x="13" y="132"/>
                    <a:pt x="11" y="132"/>
                  </a:cubicBezTo>
                  <a:cubicBezTo>
                    <a:pt x="11" y="132"/>
                    <a:pt x="11" y="132"/>
                    <a:pt x="11" y="132"/>
                  </a:cubicBezTo>
                  <a:cubicBezTo>
                    <a:pt x="10" y="132"/>
                    <a:pt x="8" y="132"/>
                    <a:pt x="7" y="132"/>
                  </a:cubicBezTo>
                  <a:cubicBezTo>
                    <a:pt x="7" y="133"/>
                    <a:pt x="6" y="133"/>
                    <a:pt x="6" y="133"/>
                  </a:cubicBezTo>
                  <a:cubicBezTo>
                    <a:pt x="6" y="134"/>
                    <a:pt x="6" y="134"/>
                    <a:pt x="6" y="134"/>
                  </a:cubicBezTo>
                  <a:cubicBezTo>
                    <a:pt x="3" y="134"/>
                    <a:pt x="4" y="137"/>
                    <a:pt x="1" y="136"/>
                  </a:cubicBezTo>
                  <a:cubicBezTo>
                    <a:pt x="1" y="136"/>
                    <a:pt x="1" y="137"/>
                    <a:pt x="1" y="137"/>
                  </a:cubicBezTo>
                  <a:cubicBezTo>
                    <a:pt x="1" y="137"/>
                    <a:pt x="1" y="137"/>
                    <a:pt x="2" y="137"/>
                  </a:cubicBezTo>
                  <a:cubicBezTo>
                    <a:pt x="3" y="138"/>
                    <a:pt x="2" y="140"/>
                    <a:pt x="4" y="139"/>
                  </a:cubicBezTo>
                  <a:cubicBezTo>
                    <a:pt x="4" y="139"/>
                    <a:pt x="4" y="139"/>
                    <a:pt x="4" y="140"/>
                  </a:cubicBezTo>
                  <a:cubicBezTo>
                    <a:pt x="5" y="140"/>
                    <a:pt x="6" y="140"/>
                    <a:pt x="5" y="141"/>
                  </a:cubicBezTo>
                  <a:cubicBezTo>
                    <a:pt x="6" y="141"/>
                    <a:pt x="6" y="141"/>
                    <a:pt x="6" y="141"/>
                  </a:cubicBezTo>
                  <a:cubicBezTo>
                    <a:pt x="6" y="142"/>
                    <a:pt x="6" y="142"/>
                    <a:pt x="7" y="142"/>
                  </a:cubicBezTo>
                  <a:cubicBezTo>
                    <a:pt x="7" y="142"/>
                    <a:pt x="7" y="142"/>
                    <a:pt x="8" y="142"/>
                  </a:cubicBezTo>
                  <a:cubicBezTo>
                    <a:pt x="8" y="142"/>
                    <a:pt x="8" y="143"/>
                    <a:pt x="8" y="143"/>
                  </a:cubicBezTo>
                  <a:cubicBezTo>
                    <a:pt x="12" y="143"/>
                    <a:pt x="15" y="143"/>
                    <a:pt x="19" y="143"/>
                  </a:cubicBezTo>
                  <a:cubicBezTo>
                    <a:pt x="20" y="144"/>
                    <a:pt x="22" y="141"/>
                    <a:pt x="22" y="143"/>
                  </a:cubicBezTo>
                  <a:cubicBezTo>
                    <a:pt x="21" y="144"/>
                    <a:pt x="19" y="144"/>
                    <a:pt x="17" y="144"/>
                  </a:cubicBezTo>
                  <a:cubicBezTo>
                    <a:pt x="17" y="144"/>
                    <a:pt x="17" y="144"/>
                    <a:pt x="17" y="144"/>
                  </a:cubicBezTo>
                  <a:cubicBezTo>
                    <a:pt x="17" y="144"/>
                    <a:pt x="17" y="144"/>
                    <a:pt x="16" y="144"/>
                  </a:cubicBezTo>
                  <a:cubicBezTo>
                    <a:pt x="15" y="144"/>
                    <a:pt x="15" y="145"/>
                    <a:pt x="15" y="145"/>
                  </a:cubicBezTo>
                  <a:cubicBezTo>
                    <a:pt x="14" y="145"/>
                    <a:pt x="14" y="145"/>
                    <a:pt x="14" y="145"/>
                  </a:cubicBezTo>
                  <a:cubicBezTo>
                    <a:pt x="13" y="145"/>
                    <a:pt x="13" y="147"/>
                    <a:pt x="12" y="146"/>
                  </a:cubicBezTo>
                  <a:cubicBezTo>
                    <a:pt x="11" y="146"/>
                    <a:pt x="11" y="146"/>
                    <a:pt x="11" y="146"/>
                  </a:cubicBezTo>
                  <a:cubicBezTo>
                    <a:pt x="10" y="146"/>
                    <a:pt x="10" y="147"/>
                    <a:pt x="9" y="147"/>
                  </a:cubicBezTo>
                  <a:cubicBezTo>
                    <a:pt x="9" y="147"/>
                    <a:pt x="9" y="147"/>
                    <a:pt x="9" y="147"/>
                  </a:cubicBezTo>
                  <a:cubicBezTo>
                    <a:pt x="7" y="147"/>
                    <a:pt x="7" y="149"/>
                    <a:pt x="6" y="150"/>
                  </a:cubicBezTo>
                  <a:cubicBezTo>
                    <a:pt x="6" y="150"/>
                    <a:pt x="6" y="150"/>
                    <a:pt x="6" y="150"/>
                  </a:cubicBezTo>
                  <a:cubicBezTo>
                    <a:pt x="6" y="150"/>
                    <a:pt x="6" y="150"/>
                    <a:pt x="5" y="150"/>
                  </a:cubicBezTo>
                  <a:cubicBezTo>
                    <a:pt x="5" y="150"/>
                    <a:pt x="5" y="150"/>
                    <a:pt x="5" y="150"/>
                  </a:cubicBezTo>
                  <a:cubicBezTo>
                    <a:pt x="5" y="150"/>
                    <a:pt x="5" y="150"/>
                    <a:pt x="5" y="150"/>
                  </a:cubicBezTo>
                  <a:cubicBezTo>
                    <a:pt x="4" y="150"/>
                    <a:pt x="4" y="150"/>
                    <a:pt x="3" y="151"/>
                  </a:cubicBezTo>
                  <a:cubicBezTo>
                    <a:pt x="4" y="151"/>
                    <a:pt x="4" y="151"/>
                    <a:pt x="4" y="151"/>
                  </a:cubicBezTo>
                  <a:cubicBezTo>
                    <a:pt x="4" y="151"/>
                    <a:pt x="4" y="151"/>
                    <a:pt x="4" y="151"/>
                  </a:cubicBezTo>
                  <a:cubicBezTo>
                    <a:pt x="6" y="152"/>
                    <a:pt x="7" y="151"/>
                    <a:pt x="8" y="152"/>
                  </a:cubicBezTo>
                  <a:cubicBezTo>
                    <a:pt x="8" y="152"/>
                    <a:pt x="9" y="152"/>
                    <a:pt x="9" y="151"/>
                  </a:cubicBezTo>
                  <a:cubicBezTo>
                    <a:pt x="10" y="151"/>
                    <a:pt x="11" y="151"/>
                    <a:pt x="12" y="151"/>
                  </a:cubicBezTo>
                  <a:cubicBezTo>
                    <a:pt x="13" y="151"/>
                    <a:pt x="14" y="152"/>
                    <a:pt x="15" y="152"/>
                  </a:cubicBezTo>
                  <a:cubicBezTo>
                    <a:pt x="16" y="152"/>
                    <a:pt x="16" y="151"/>
                    <a:pt x="16" y="151"/>
                  </a:cubicBezTo>
                  <a:cubicBezTo>
                    <a:pt x="17" y="150"/>
                    <a:pt x="20" y="151"/>
                    <a:pt x="22" y="151"/>
                  </a:cubicBezTo>
                  <a:cubicBezTo>
                    <a:pt x="22" y="150"/>
                    <a:pt x="23" y="150"/>
                    <a:pt x="23" y="149"/>
                  </a:cubicBezTo>
                  <a:cubicBezTo>
                    <a:pt x="23" y="149"/>
                    <a:pt x="24" y="149"/>
                    <a:pt x="24" y="149"/>
                  </a:cubicBezTo>
                  <a:cubicBezTo>
                    <a:pt x="25" y="154"/>
                    <a:pt x="20" y="152"/>
                    <a:pt x="17" y="154"/>
                  </a:cubicBezTo>
                  <a:cubicBezTo>
                    <a:pt x="17" y="154"/>
                    <a:pt x="16" y="154"/>
                    <a:pt x="16" y="154"/>
                  </a:cubicBezTo>
                  <a:cubicBezTo>
                    <a:pt x="14" y="154"/>
                    <a:pt x="14" y="155"/>
                    <a:pt x="14" y="156"/>
                  </a:cubicBezTo>
                  <a:cubicBezTo>
                    <a:pt x="16" y="157"/>
                    <a:pt x="16" y="155"/>
                    <a:pt x="18" y="156"/>
                  </a:cubicBezTo>
                  <a:cubicBezTo>
                    <a:pt x="20" y="157"/>
                    <a:pt x="21" y="154"/>
                    <a:pt x="21" y="156"/>
                  </a:cubicBezTo>
                  <a:cubicBezTo>
                    <a:pt x="21" y="156"/>
                    <a:pt x="20" y="156"/>
                    <a:pt x="19" y="156"/>
                  </a:cubicBezTo>
                  <a:cubicBezTo>
                    <a:pt x="20" y="157"/>
                    <a:pt x="19" y="157"/>
                    <a:pt x="19" y="157"/>
                  </a:cubicBezTo>
                  <a:cubicBezTo>
                    <a:pt x="18" y="157"/>
                    <a:pt x="16" y="157"/>
                    <a:pt x="15" y="157"/>
                  </a:cubicBezTo>
                  <a:cubicBezTo>
                    <a:pt x="14" y="158"/>
                    <a:pt x="13" y="158"/>
                    <a:pt x="11" y="158"/>
                  </a:cubicBezTo>
                  <a:cubicBezTo>
                    <a:pt x="11" y="159"/>
                    <a:pt x="11" y="159"/>
                    <a:pt x="10" y="159"/>
                  </a:cubicBezTo>
                  <a:cubicBezTo>
                    <a:pt x="10" y="161"/>
                    <a:pt x="12" y="161"/>
                    <a:pt x="12" y="162"/>
                  </a:cubicBezTo>
                  <a:cubicBezTo>
                    <a:pt x="13" y="162"/>
                    <a:pt x="14" y="162"/>
                    <a:pt x="15" y="161"/>
                  </a:cubicBezTo>
                  <a:cubicBezTo>
                    <a:pt x="15" y="161"/>
                    <a:pt x="15" y="160"/>
                    <a:pt x="15" y="161"/>
                  </a:cubicBezTo>
                  <a:cubicBezTo>
                    <a:pt x="18" y="161"/>
                    <a:pt x="19" y="159"/>
                    <a:pt x="22" y="160"/>
                  </a:cubicBezTo>
                  <a:cubicBezTo>
                    <a:pt x="22" y="160"/>
                    <a:pt x="22" y="160"/>
                    <a:pt x="22" y="160"/>
                  </a:cubicBezTo>
                  <a:cubicBezTo>
                    <a:pt x="22" y="160"/>
                    <a:pt x="22" y="160"/>
                    <a:pt x="22" y="160"/>
                  </a:cubicBezTo>
                  <a:cubicBezTo>
                    <a:pt x="22" y="161"/>
                    <a:pt x="24" y="161"/>
                    <a:pt x="24" y="162"/>
                  </a:cubicBezTo>
                  <a:cubicBezTo>
                    <a:pt x="24" y="162"/>
                    <a:pt x="24" y="162"/>
                    <a:pt x="24" y="162"/>
                  </a:cubicBezTo>
                  <a:cubicBezTo>
                    <a:pt x="24" y="163"/>
                    <a:pt x="24" y="164"/>
                    <a:pt x="24" y="164"/>
                  </a:cubicBezTo>
                  <a:cubicBezTo>
                    <a:pt x="26" y="164"/>
                    <a:pt x="27" y="163"/>
                    <a:pt x="29" y="163"/>
                  </a:cubicBezTo>
                  <a:cubicBezTo>
                    <a:pt x="31" y="163"/>
                    <a:pt x="32" y="163"/>
                    <a:pt x="33" y="163"/>
                  </a:cubicBezTo>
                  <a:cubicBezTo>
                    <a:pt x="35" y="163"/>
                    <a:pt x="35" y="165"/>
                    <a:pt x="37" y="165"/>
                  </a:cubicBezTo>
                  <a:cubicBezTo>
                    <a:pt x="37" y="164"/>
                    <a:pt x="38" y="164"/>
                    <a:pt x="38" y="164"/>
                  </a:cubicBezTo>
                  <a:cubicBezTo>
                    <a:pt x="38" y="164"/>
                    <a:pt x="38" y="163"/>
                    <a:pt x="38" y="163"/>
                  </a:cubicBezTo>
                  <a:cubicBezTo>
                    <a:pt x="38" y="162"/>
                    <a:pt x="39" y="162"/>
                    <a:pt x="39" y="163"/>
                  </a:cubicBezTo>
                  <a:cubicBezTo>
                    <a:pt x="40" y="164"/>
                    <a:pt x="40" y="165"/>
                    <a:pt x="42" y="165"/>
                  </a:cubicBezTo>
                  <a:cubicBezTo>
                    <a:pt x="43" y="165"/>
                    <a:pt x="43" y="163"/>
                    <a:pt x="45" y="162"/>
                  </a:cubicBezTo>
                  <a:cubicBezTo>
                    <a:pt x="45" y="164"/>
                    <a:pt x="47" y="164"/>
                    <a:pt x="48" y="165"/>
                  </a:cubicBezTo>
                  <a:cubicBezTo>
                    <a:pt x="48" y="164"/>
                    <a:pt x="49" y="164"/>
                    <a:pt x="49" y="163"/>
                  </a:cubicBezTo>
                  <a:cubicBezTo>
                    <a:pt x="49" y="162"/>
                    <a:pt x="49" y="161"/>
                    <a:pt x="49" y="161"/>
                  </a:cubicBezTo>
                  <a:cubicBezTo>
                    <a:pt x="52" y="161"/>
                    <a:pt x="53" y="160"/>
                    <a:pt x="56" y="160"/>
                  </a:cubicBezTo>
                  <a:cubicBezTo>
                    <a:pt x="56" y="159"/>
                    <a:pt x="56" y="159"/>
                    <a:pt x="56" y="159"/>
                  </a:cubicBezTo>
                  <a:cubicBezTo>
                    <a:pt x="57" y="157"/>
                    <a:pt x="56" y="156"/>
                    <a:pt x="56" y="155"/>
                  </a:cubicBezTo>
                  <a:cubicBezTo>
                    <a:pt x="56" y="155"/>
                    <a:pt x="56" y="155"/>
                    <a:pt x="56" y="155"/>
                  </a:cubicBezTo>
                  <a:cubicBezTo>
                    <a:pt x="56" y="154"/>
                    <a:pt x="54" y="154"/>
                    <a:pt x="55" y="153"/>
                  </a:cubicBezTo>
                  <a:cubicBezTo>
                    <a:pt x="55" y="153"/>
                    <a:pt x="55" y="153"/>
                    <a:pt x="55" y="153"/>
                  </a:cubicBezTo>
                  <a:cubicBezTo>
                    <a:pt x="55" y="152"/>
                    <a:pt x="55" y="152"/>
                    <a:pt x="55" y="152"/>
                  </a:cubicBezTo>
                  <a:cubicBezTo>
                    <a:pt x="55" y="152"/>
                    <a:pt x="55" y="152"/>
                    <a:pt x="55" y="152"/>
                  </a:cubicBezTo>
                  <a:cubicBezTo>
                    <a:pt x="56" y="152"/>
                    <a:pt x="57" y="153"/>
                    <a:pt x="58" y="154"/>
                  </a:cubicBezTo>
                  <a:cubicBezTo>
                    <a:pt x="59" y="154"/>
                    <a:pt x="60" y="154"/>
                    <a:pt x="61" y="155"/>
                  </a:cubicBezTo>
                  <a:cubicBezTo>
                    <a:pt x="60" y="157"/>
                    <a:pt x="56" y="155"/>
                    <a:pt x="58" y="158"/>
                  </a:cubicBezTo>
                  <a:cubicBezTo>
                    <a:pt x="57" y="160"/>
                    <a:pt x="61" y="157"/>
                    <a:pt x="61" y="159"/>
                  </a:cubicBezTo>
                  <a:cubicBezTo>
                    <a:pt x="61" y="159"/>
                    <a:pt x="61" y="159"/>
                    <a:pt x="62" y="159"/>
                  </a:cubicBezTo>
                  <a:cubicBezTo>
                    <a:pt x="62" y="159"/>
                    <a:pt x="62" y="158"/>
                    <a:pt x="63" y="159"/>
                  </a:cubicBezTo>
                  <a:cubicBezTo>
                    <a:pt x="65" y="159"/>
                    <a:pt x="66" y="157"/>
                    <a:pt x="69" y="157"/>
                  </a:cubicBezTo>
                  <a:cubicBezTo>
                    <a:pt x="69" y="156"/>
                    <a:pt x="70" y="155"/>
                    <a:pt x="70" y="154"/>
                  </a:cubicBezTo>
                  <a:cubicBezTo>
                    <a:pt x="71" y="154"/>
                    <a:pt x="71" y="152"/>
                    <a:pt x="72" y="152"/>
                  </a:cubicBezTo>
                  <a:cubicBezTo>
                    <a:pt x="72" y="152"/>
                    <a:pt x="72" y="153"/>
                    <a:pt x="72" y="154"/>
                  </a:cubicBezTo>
                  <a:cubicBezTo>
                    <a:pt x="73" y="154"/>
                    <a:pt x="73" y="154"/>
                    <a:pt x="73" y="154"/>
                  </a:cubicBezTo>
                  <a:cubicBezTo>
                    <a:pt x="74" y="155"/>
                    <a:pt x="75" y="155"/>
                    <a:pt x="76" y="155"/>
                  </a:cubicBezTo>
                  <a:cubicBezTo>
                    <a:pt x="77" y="155"/>
                    <a:pt x="76" y="154"/>
                    <a:pt x="77" y="154"/>
                  </a:cubicBezTo>
                  <a:cubicBezTo>
                    <a:pt x="78" y="153"/>
                    <a:pt x="78" y="153"/>
                    <a:pt x="78" y="153"/>
                  </a:cubicBezTo>
                  <a:cubicBezTo>
                    <a:pt x="78" y="153"/>
                    <a:pt x="78" y="153"/>
                    <a:pt x="79" y="153"/>
                  </a:cubicBezTo>
                  <a:cubicBezTo>
                    <a:pt x="80" y="152"/>
                    <a:pt x="80" y="151"/>
                    <a:pt x="81" y="150"/>
                  </a:cubicBezTo>
                  <a:cubicBezTo>
                    <a:pt x="82" y="150"/>
                    <a:pt x="82" y="150"/>
                    <a:pt x="82" y="150"/>
                  </a:cubicBezTo>
                  <a:cubicBezTo>
                    <a:pt x="83" y="150"/>
                    <a:pt x="83" y="150"/>
                    <a:pt x="84" y="150"/>
                  </a:cubicBezTo>
                  <a:cubicBezTo>
                    <a:pt x="84" y="149"/>
                    <a:pt x="84" y="148"/>
                    <a:pt x="85" y="148"/>
                  </a:cubicBezTo>
                  <a:cubicBezTo>
                    <a:pt x="85" y="149"/>
                    <a:pt x="86" y="149"/>
                    <a:pt x="86" y="149"/>
                  </a:cubicBezTo>
                  <a:cubicBezTo>
                    <a:pt x="86" y="149"/>
                    <a:pt x="87" y="149"/>
                    <a:pt x="87" y="149"/>
                  </a:cubicBezTo>
                  <a:cubicBezTo>
                    <a:pt x="87" y="150"/>
                    <a:pt x="88" y="150"/>
                    <a:pt x="88" y="151"/>
                  </a:cubicBezTo>
                  <a:cubicBezTo>
                    <a:pt x="92" y="150"/>
                    <a:pt x="93" y="152"/>
                    <a:pt x="95" y="152"/>
                  </a:cubicBezTo>
                  <a:cubicBezTo>
                    <a:pt x="96" y="152"/>
                    <a:pt x="96" y="150"/>
                    <a:pt x="97" y="150"/>
                  </a:cubicBezTo>
                  <a:cubicBezTo>
                    <a:pt x="97" y="149"/>
                    <a:pt x="97" y="148"/>
                    <a:pt x="97" y="148"/>
                  </a:cubicBezTo>
                  <a:cubicBezTo>
                    <a:pt x="98" y="148"/>
                    <a:pt x="99" y="148"/>
                    <a:pt x="99" y="149"/>
                  </a:cubicBezTo>
                  <a:cubicBezTo>
                    <a:pt x="99" y="150"/>
                    <a:pt x="99" y="151"/>
                    <a:pt x="98" y="151"/>
                  </a:cubicBezTo>
                  <a:cubicBezTo>
                    <a:pt x="98" y="151"/>
                    <a:pt x="98" y="152"/>
                    <a:pt x="97" y="152"/>
                  </a:cubicBezTo>
                  <a:cubicBezTo>
                    <a:pt x="97" y="154"/>
                    <a:pt x="100" y="152"/>
                    <a:pt x="101" y="152"/>
                  </a:cubicBezTo>
                  <a:cubicBezTo>
                    <a:pt x="102" y="152"/>
                    <a:pt x="101" y="150"/>
                    <a:pt x="102" y="150"/>
                  </a:cubicBezTo>
                  <a:cubicBezTo>
                    <a:pt x="103" y="150"/>
                    <a:pt x="103" y="150"/>
                    <a:pt x="103" y="151"/>
                  </a:cubicBezTo>
                  <a:cubicBezTo>
                    <a:pt x="104" y="151"/>
                    <a:pt x="105" y="151"/>
                    <a:pt x="106" y="151"/>
                  </a:cubicBezTo>
                  <a:cubicBezTo>
                    <a:pt x="106" y="152"/>
                    <a:pt x="106" y="152"/>
                    <a:pt x="107" y="153"/>
                  </a:cubicBezTo>
                  <a:cubicBezTo>
                    <a:pt x="107" y="154"/>
                    <a:pt x="108" y="153"/>
                    <a:pt x="108" y="154"/>
                  </a:cubicBezTo>
                  <a:cubicBezTo>
                    <a:pt x="110" y="155"/>
                    <a:pt x="109" y="153"/>
                    <a:pt x="111" y="154"/>
                  </a:cubicBezTo>
                  <a:cubicBezTo>
                    <a:pt x="112" y="154"/>
                    <a:pt x="112" y="154"/>
                    <a:pt x="112" y="154"/>
                  </a:cubicBezTo>
                  <a:cubicBezTo>
                    <a:pt x="114" y="155"/>
                    <a:pt x="114" y="154"/>
                    <a:pt x="115" y="154"/>
                  </a:cubicBezTo>
                  <a:cubicBezTo>
                    <a:pt x="115" y="151"/>
                    <a:pt x="114" y="150"/>
                    <a:pt x="114" y="149"/>
                  </a:cubicBezTo>
                  <a:cubicBezTo>
                    <a:pt x="112" y="149"/>
                    <a:pt x="112" y="147"/>
                    <a:pt x="112" y="146"/>
                  </a:cubicBezTo>
                  <a:cubicBezTo>
                    <a:pt x="113" y="146"/>
                    <a:pt x="114" y="147"/>
                    <a:pt x="115" y="147"/>
                  </a:cubicBezTo>
                  <a:cubicBezTo>
                    <a:pt x="115" y="146"/>
                    <a:pt x="116" y="144"/>
                    <a:pt x="118" y="145"/>
                  </a:cubicBezTo>
                  <a:cubicBezTo>
                    <a:pt x="118" y="143"/>
                    <a:pt x="119" y="142"/>
                    <a:pt x="120" y="141"/>
                  </a:cubicBezTo>
                  <a:cubicBezTo>
                    <a:pt x="120" y="141"/>
                    <a:pt x="120" y="141"/>
                    <a:pt x="120" y="141"/>
                  </a:cubicBezTo>
                  <a:cubicBezTo>
                    <a:pt x="120" y="141"/>
                    <a:pt x="121" y="142"/>
                    <a:pt x="121" y="140"/>
                  </a:cubicBezTo>
                  <a:cubicBezTo>
                    <a:pt x="121" y="140"/>
                    <a:pt x="121" y="140"/>
                    <a:pt x="121" y="140"/>
                  </a:cubicBezTo>
                  <a:cubicBezTo>
                    <a:pt x="121" y="140"/>
                    <a:pt x="122" y="140"/>
                    <a:pt x="122" y="139"/>
                  </a:cubicBezTo>
                  <a:cubicBezTo>
                    <a:pt x="122" y="139"/>
                    <a:pt x="122" y="139"/>
                    <a:pt x="122" y="139"/>
                  </a:cubicBezTo>
                  <a:cubicBezTo>
                    <a:pt x="123" y="138"/>
                    <a:pt x="123" y="138"/>
                    <a:pt x="123" y="136"/>
                  </a:cubicBezTo>
                  <a:cubicBezTo>
                    <a:pt x="123" y="136"/>
                    <a:pt x="123" y="136"/>
                    <a:pt x="123" y="136"/>
                  </a:cubicBezTo>
                  <a:cubicBezTo>
                    <a:pt x="123" y="135"/>
                    <a:pt x="123" y="135"/>
                    <a:pt x="123" y="135"/>
                  </a:cubicBezTo>
                  <a:cubicBezTo>
                    <a:pt x="123" y="135"/>
                    <a:pt x="123" y="135"/>
                    <a:pt x="123" y="135"/>
                  </a:cubicBezTo>
                  <a:cubicBezTo>
                    <a:pt x="124" y="134"/>
                    <a:pt x="124" y="133"/>
                    <a:pt x="124" y="133"/>
                  </a:cubicBezTo>
                  <a:cubicBezTo>
                    <a:pt x="125" y="133"/>
                    <a:pt x="125" y="133"/>
                    <a:pt x="125" y="133"/>
                  </a:cubicBezTo>
                  <a:cubicBezTo>
                    <a:pt x="125" y="133"/>
                    <a:pt x="125" y="133"/>
                    <a:pt x="125" y="133"/>
                  </a:cubicBezTo>
                  <a:cubicBezTo>
                    <a:pt x="125" y="133"/>
                    <a:pt x="125" y="133"/>
                    <a:pt x="125" y="133"/>
                  </a:cubicBezTo>
                  <a:cubicBezTo>
                    <a:pt x="126" y="132"/>
                    <a:pt x="129" y="132"/>
                    <a:pt x="128" y="130"/>
                  </a:cubicBezTo>
                  <a:cubicBezTo>
                    <a:pt x="128" y="130"/>
                    <a:pt x="128" y="130"/>
                    <a:pt x="128" y="129"/>
                  </a:cubicBezTo>
                  <a:cubicBezTo>
                    <a:pt x="128" y="129"/>
                    <a:pt x="128" y="129"/>
                    <a:pt x="128" y="129"/>
                  </a:cubicBezTo>
                  <a:cubicBezTo>
                    <a:pt x="128" y="129"/>
                    <a:pt x="128" y="129"/>
                    <a:pt x="128" y="129"/>
                  </a:cubicBezTo>
                  <a:cubicBezTo>
                    <a:pt x="129" y="128"/>
                    <a:pt x="129" y="128"/>
                    <a:pt x="129" y="127"/>
                  </a:cubicBezTo>
                  <a:cubicBezTo>
                    <a:pt x="130" y="127"/>
                    <a:pt x="131" y="126"/>
                    <a:pt x="131" y="125"/>
                  </a:cubicBezTo>
                  <a:cubicBezTo>
                    <a:pt x="132" y="125"/>
                    <a:pt x="132" y="124"/>
                    <a:pt x="132" y="123"/>
                  </a:cubicBezTo>
                  <a:cubicBezTo>
                    <a:pt x="132" y="122"/>
                    <a:pt x="132" y="120"/>
                    <a:pt x="132" y="119"/>
                  </a:cubicBezTo>
                  <a:cubicBezTo>
                    <a:pt x="133" y="118"/>
                    <a:pt x="133" y="117"/>
                    <a:pt x="133" y="116"/>
                  </a:cubicBezTo>
                  <a:cubicBezTo>
                    <a:pt x="133" y="116"/>
                    <a:pt x="133" y="116"/>
                    <a:pt x="133" y="116"/>
                  </a:cubicBezTo>
                  <a:cubicBezTo>
                    <a:pt x="133" y="116"/>
                    <a:pt x="133" y="116"/>
                    <a:pt x="133" y="116"/>
                  </a:cubicBezTo>
                  <a:cubicBezTo>
                    <a:pt x="133" y="114"/>
                    <a:pt x="136" y="113"/>
                    <a:pt x="134" y="112"/>
                  </a:cubicBezTo>
                  <a:cubicBezTo>
                    <a:pt x="134" y="112"/>
                    <a:pt x="134" y="112"/>
                    <a:pt x="134" y="112"/>
                  </a:cubicBezTo>
                  <a:cubicBezTo>
                    <a:pt x="134" y="110"/>
                    <a:pt x="134" y="108"/>
                    <a:pt x="134" y="106"/>
                  </a:cubicBezTo>
                  <a:cubicBezTo>
                    <a:pt x="133" y="106"/>
                    <a:pt x="133" y="106"/>
                    <a:pt x="133" y="106"/>
                  </a:cubicBezTo>
                  <a:cubicBezTo>
                    <a:pt x="133" y="105"/>
                    <a:pt x="133" y="105"/>
                    <a:pt x="133" y="104"/>
                  </a:cubicBezTo>
                  <a:cubicBezTo>
                    <a:pt x="135" y="104"/>
                    <a:pt x="137" y="106"/>
                    <a:pt x="137" y="103"/>
                  </a:cubicBezTo>
                  <a:cubicBezTo>
                    <a:pt x="137" y="103"/>
                    <a:pt x="136" y="103"/>
                    <a:pt x="136" y="103"/>
                  </a:cubicBezTo>
                  <a:cubicBezTo>
                    <a:pt x="137" y="101"/>
                    <a:pt x="136" y="101"/>
                    <a:pt x="136" y="100"/>
                  </a:cubicBezTo>
                  <a:cubicBezTo>
                    <a:pt x="135" y="100"/>
                    <a:pt x="135" y="99"/>
                    <a:pt x="136" y="99"/>
                  </a:cubicBezTo>
                  <a:cubicBezTo>
                    <a:pt x="137" y="99"/>
                    <a:pt x="136" y="98"/>
                    <a:pt x="137" y="98"/>
                  </a:cubicBezTo>
                  <a:cubicBezTo>
                    <a:pt x="138" y="97"/>
                    <a:pt x="138" y="97"/>
                    <a:pt x="138" y="96"/>
                  </a:cubicBezTo>
                  <a:cubicBezTo>
                    <a:pt x="138" y="96"/>
                    <a:pt x="138" y="95"/>
                    <a:pt x="138" y="95"/>
                  </a:cubicBezTo>
                  <a:cubicBezTo>
                    <a:pt x="138" y="95"/>
                    <a:pt x="137" y="94"/>
                    <a:pt x="137" y="94"/>
                  </a:cubicBezTo>
                  <a:cubicBezTo>
                    <a:pt x="137" y="94"/>
                    <a:pt x="136" y="94"/>
                    <a:pt x="136" y="93"/>
                  </a:cubicBezTo>
                  <a:cubicBezTo>
                    <a:pt x="136" y="91"/>
                    <a:pt x="136" y="89"/>
                    <a:pt x="136" y="87"/>
                  </a:cubicBezTo>
                  <a:cubicBezTo>
                    <a:pt x="136" y="86"/>
                    <a:pt x="136" y="86"/>
                    <a:pt x="136" y="86"/>
                  </a:cubicBezTo>
                  <a:cubicBezTo>
                    <a:pt x="137" y="86"/>
                    <a:pt x="136" y="85"/>
                    <a:pt x="136" y="85"/>
                  </a:cubicBezTo>
                  <a:cubicBezTo>
                    <a:pt x="137" y="85"/>
                    <a:pt x="137" y="85"/>
                    <a:pt x="137" y="85"/>
                  </a:cubicBezTo>
                  <a:cubicBezTo>
                    <a:pt x="137" y="85"/>
                    <a:pt x="137" y="84"/>
                    <a:pt x="137" y="84"/>
                  </a:cubicBezTo>
                  <a:cubicBezTo>
                    <a:pt x="137" y="84"/>
                    <a:pt x="136" y="84"/>
                    <a:pt x="136" y="83"/>
                  </a:cubicBezTo>
                  <a:cubicBezTo>
                    <a:pt x="137" y="83"/>
                    <a:pt x="137" y="83"/>
                    <a:pt x="137" y="83"/>
                  </a:cubicBezTo>
                  <a:cubicBezTo>
                    <a:pt x="137" y="82"/>
                    <a:pt x="137" y="82"/>
                    <a:pt x="138" y="81"/>
                  </a:cubicBezTo>
                  <a:cubicBezTo>
                    <a:pt x="137" y="81"/>
                    <a:pt x="137" y="80"/>
                    <a:pt x="136" y="80"/>
                  </a:cubicBezTo>
                  <a:cubicBezTo>
                    <a:pt x="136" y="80"/>
                    <a:pt x="136" y="80"/>
                    <a:pt x="136" y="79"/>
                  </a:cubicBezTo>
                  <a:cubicBezTo>
                    <a:pt x="135" y="79"/>
                    <a:pt x="135" y="77"/>
                    <a:pt x="135" y="76"/>
                  </a:cubicBezTo>
                  <a:cubicBezTo>
                    <a:pt x="136" y="76"/>
                    <a:pt x="136" y="75"/>
                    <a:pt x="136" y="75"/>
                  </a:cubicBezTo>
                  <a:cubicBezTo>
                    <a:pt x="137" y="75"/>
                    <a:pt x="137" y="75"/>
                    <a:pt x="137" y="76"/>
                  </a:cubicBezTo>
                  <a:cubicBezTo>
                    <a:pt x="139" y="76"/>
                    <a:pt x="140" y="77"/>
                    <a:pt x="142" y="77"/>
                  </a:cubicBezTo>
                  <a:cubicBezTo>
                    <a:pt x="143" y="76"/>
                    <a:pt x="143" y="75"/>
                    <a:pt x="143" y="74"/>
                  </a:cubicBezTo>
                  <a:cubicBezTo>
                    <a:pt x="145" y="75"/>
                    <a:pt x="146" y="73"/>
                    <a:pt x="148" y="72"/>
                  </a:cubicBezTo>
                  <a:cubicBezTo>
                    <a:pt x="148" y="72"/>
                    <a:pt x="149" y="71"/>
                    <a:pt x="149" y="71"/>
                  </a:cubicBezTo>
                  <a:cubicBezTo>
                    <a:pt x="149" y="70"/>
                    <a:pt x="149" y="70"/>
                    <a:pt x="150" y="69"/>
                  </a:cubicBezTo>
                  <a:cubicBezTo>
                    <a:pt x="150" y="69"/>
                    <a:pt x="150" y="68"/>
                    <a:pt x="150" y="68"/>
                  </a:cubicBezTo>
                  <a:cubicBezTo>
                    <a:pt x="150" y="67"/>
                    <a:pt x="151" y="67"/>
                    <a:pt x="151" y="67"/>
                  </a:cubicBezTo>
                  <a:cubicBezTo>
                    <a:pt x="153" y="67"/>
                    <a:pt x="155" y="68"/>
                    <a:pt x="157" y="68"/>
                  </a:cubicBezTo>
                  <a:cubicBezTo>
                    <a:pt x="158" y="68"/>
                    <a:pt x="158" y="67"/>
                    <a:pt x="159" y="67"/>
                  </a:cubicBezTo>
                  <a:cubicBezTo>
                    <a:pt x="159" y="65"/>
                    <a:pt x="161" y="66"/>
                    <a:pt x="160" y="64"/>
                  </a:cubicBezTo>
                  <a:cubicBezTo>
                    <a:pt x="160" y="64"/>
                    <a:pt x="159" y="63"/>
                    <a:pt x="159" y="63"/>
                  </a:cubicBezTo>
                  <a:cubicBezTo>
                    <a:pt x="158" y="63"/>
                    <a:pt x="158" y="63"/>
                    <a:pt x="157" y="62"/>
                  </a:cubicBezTo>
                  <a:cubicBezTo>
                    <a:pt x="158" y="61"/>
                    <a:pt x="159" y="61"/>
                    <a:pt x="159" y="59"/>
                  </a:cubicBezTo>
                  <a:cubicBezTo>
                    <a:pt x="159" y="57"/>
                    <a:pt x="158" y="54"/>
                    <a:pt x="159" y="53"/>
                  </a:cubicBezTo>
                  <a:cubicBezTo>
                    <a:pt x="162" y="53"/>
                    <a:pt x="161" y="55"/>
                    <a:pt x="162" y="55"/>
                  </a:cubicBezTo>
                  <a:cubicBezTo>
                    <a:pt x="162" y="56"/>
                    <a:pt x="163" y="56"/>
                    <a:pt x="163" y="57"/>
                  </a:cubicBezTo>
                  <a:cubicBezTo>
                    <a:pt x="162" y="59"/>
                    <a:pt x="161" y="60"/>
                    <a:pt x="162" y="63"/>
                  </a:cubicBezTo>
                  <a:cubicBezTo>
                    <a:pt x="162" y="63"/>
                    <a:pt x="163" y="63"/>
                    <a:pt x="163" y="62"/>
                  </a:cubicBezTo>
                  <a:cubicBezTo>
                    <a:pt x="163" y="62"/>
                    <a:pt x="163" y="62"/>
                    <a:pt x="164" y="62"/>
                  </a:cubicBezTo>
                  <a:cubicBezTo>
                    <a:pt x="164" y="61"/>
                    <a:pt x="164" y="60"/>
                    <a:pt x="164" y="60"/>
                  </a:cubicBezTo>
                  <a:cubicBezTo>
                    <a:pt x="165" y="56"/>
                    <a:pt x="164" y="54"/>
                    <a:pt x="164" y="51"/>
                  </a:cubicBezTo>
                  <a:close/>
                  <a:moveTo>
                    <a:pt x="36" y="85"/>
                  </a:moveTo>
                  <a:cubicBezTo>
                    <a:pt x="36" y="86"/>
                    <a:pt x="36" y="87"/>
                    <a:pt x="36" y="87"/>
                  </a:cubicBezTo>
                  <a:cubicBezTo>
                    <a:pt x="37" y="88"/>
                    <a:pt x="38" y="89"/>
                    <a:pt x="39" y="90"/>
                  </a:cubicBezTo>
                  <a:cubicBezTo>
                    <a:pt x="40" y="90"/>
                    <a:pt x="41" y="90"/>
                    <a:pt x="40" y="92"/>
                  </a:cubicBezTo>
                  <a:cubicBezTo>
                    <a:pt x="41" y="92"/>
                    <a:pt x="42" y="92"/>
                    <a:pt x="42" y="92"/>
                  </a:cubicBezTo>
                  <a:cubicBezTo>
                    <a:pt x="43" y="91"/>
                    <a:pt x="42" y="90"/>
                    <a:pt x="41" y="90"/>
                  </a:cubicBezTo>
                  <a:cubicBezTo>
                    <a:pt x="42" y="87"/>
                    <a:pt x="39" y="88"/>
                    <a:pt x="40" y="86"/>
                  </a:cubicBezTo>
                  <a:cubicBezTo>
                    <a:pt x="37" y="87"/>
                    <a:pt x="38" y="84"/>
                    <a:pt x="36" y="85"/>
                  </a:cubicBezTo>
                  <a:close/>
                  <a:moveTo>
                    <a:pt x="44" y="40"/>
                  </a:moveTo>
                  <a:cubicBezTo>
                    <a:pt x="44" y="40"/>
                    <a:pt x="44" y="39"/>
                    <a:pt x="45" y="39"/>
                  </a:cubicBezTo>
                  <a:cubicBezTo>
                    <a:pt x="45" y="39"/>
                    <a:pt x="45" y="38"/>
                    <a:pt x="46" y="38"/>
                  </a:cubicBezTo>
                  <a:cubicBezTo>
                    <a:pt x="46" y="38"/>
                    <a:pt x="46" y="38"/>
                    <a:pt x="47" y="38"/>
                  </a:cubicBezTo>
                  <a:cubicBezTo>
                    <a:pt x="48" y="37"/>
                    <a:pt x="49" y="36"/>
                    <a:pt x="49" y="34"/>
                  </a:cubicBezTo>
                  <a:cubicBezTo>
                    <a:pt x="48" y="34"/>
                    <a:pt x="48" y="33"/>
                    <a:pt x="48" y="32"/>
                  </a:cubicBezTo>
                  <a:cubicBezTo>
                    <a:pt x="47" y="32"/>
                    <a:pt x="46" y="32"/>
                    <a:pt x="45" y="32"/>
                  </a:cubicBezTo>
                  <a:cubicBezTo>
                    <a:pt x="44" y="34"/>
                    <a:pt x="44" y="36"/>
                    <a:pt x="42" y="37"/>
                  </a:cubicBezTo>
                  <a:cubicBezTo>
                    <a:pt x="42" y="38"/>
                    <a:pt x="43" y="39"/>
                    <a:pt x="42" y="39"/>
                  </a:cubicBezTo>
                  <a:cubicBezTo>
                    <a:pt x="41" y="40"/>
                    <a:pt x="41" y="40"/>
                    <a:pt x="42" y="41"/>
                  </a:cubicBezTo>
                  <a:cubicBezTo>
                    <a:pt x="43" y="42"/>
                    <a:pt x="44" y="41"/>
                    <a:pt x="44" y="40"/>
                  </a:cubicBezTo>
                  <a:close/>
                  <a:moveTo>
                    <a:pt x="38" y="81"/>
                  </a:moveTo>
                  <a:cubicBezTo>
                    <a:pt x="38" y="84"/>
                    <a:pt x="41" y="82"/>
                    <a:pt x="41" y="84"/>
                  </a:cubicBezTo>
                  <a:cubicBezTo>
                    <a:pt x="42" y="84"/>
                    <a:pt x="44" y="84"/>
                    <a:pt x="44" y="83"/>
                  </a:cubicBezTo>
                  <a:cubicBezTo>
                    <a:pt x="41" y="84"/>
                    <a:pt x="42" y="81"/>
                    <a:pt x="40" y="81"/>
                  </a:cubicBezTo>
                  <a:cubicBezTo>
                    <a:pt x="40" y="81"/>
                    <a:pt x="40" y="81"/>
                    <a:pt x="40" y="80"/>
                  </a:cubicBezTo>
                  <a:cubicBezTo>
                    <a:pt x="39" y="81"/>
                    <a:pt x="39" y="81"/>
                    <a:pt x="38" y="81"/>
                  </a:cubicBezTo>
                  <a:close/>
                  <a:moveTo>
                    <a:pt x="33" y="60"/>
                  </a:moveTo>
                  <a:cubicBezTo>
                    <a:pt x="33" y="60"/>
                    <a:pt x="33" y="59"/>
                    <a:pt x="34" y="60"/>
                  </a:cubicBezTo>
                  <a:cubicBezTo>
                    <a:pt x="34" y="59"/>
                    <a:pt x="34" y="59"/>
                    <a:pt x="34" y="59"/>
                  </a:cubicBezTo>
                  <a:cubicBezTo>
                    <a:pt x="33" y="59"/>
                    <a:pt x="32" y="59"/>
                    <a:pt x="31" y="59"/>
                  </a:cubicBezTo>
                  <a:cubicBezTo>
                    <a:pt x="31" y="59"/>
                    <a:pt x="30" y="60"/>
                    <a:pt x="30" y="60"/>
                  </a:cubicBezTo>
                  <a:cubicBezTo>
                    <a:pt x="29" y="60"/>
                    <a:pt x="28" y="60"/>
                    <a:pt x="28" y="62"/>
                  </a:cubicBezTo>
                  <a:cubicBezTo>
                    <a:pt x="31" y="62"/>
                    <a:pt x="31" y="60"/>
                    <a:pt x="33" y="60"/>
                  </a:cubicBezTo>
                  <a:close/>
                  <a:moveTo>
                    <a:pt x="38" y="58"/>
                  </a:moveTo>
                  <a:cubicBezTo>
                    <a:pt x="37" y="57"/>
                    <a:pt x="37" y="57"/>
                    <a:pt x="35" y="57"/>
                  </a:cubicBezTo>
                  <a:cubicBezTo>
                    <a:pt x="35" y="58"/>
                    <a:pt x="35" y="58"/>
                    <a:pt x="35" y="59"/>
                  </a:cubicBezTo>
                  <a:cubicBezTo>
                    <a:pt x="37" y="59"/>
                    <a:pt x="38" y="58"/>
                    <a:pt x="38" y="58"/>
                  </a:cubicBezTo>
                  <a:close/>
                  <a:moveTo>
                    <a:pt x="40" y="46"/>
                  </a:moveTo>
                  <a:cubicBezTo>
                    <a:pt x="40" y="47"/>
                    <a:pt x="40" y="48"/>
                    <a:pt x="40" y="48"/>
                  </a:cubicBezTo>
                  <a:cubicBezTo>
                    <a:pt x="42" y="49"/>
                    <a:pt x="41" y="50"/>
                    <a:pt x="42" y="51"/>
                  </a:cubicBezTo>
                  <a:cubicBezTo>
                    <a:pt x="42" y="51"/>
                    <a:pt x="43" y="52"/>
                    <a:pt x="43" y="53"/>
                  </a:cubicBezTo>
                  <a:cubicBezTo>
                    <a:pt x="42" y="53"/>
                    <a:pt x="38" y="51"/>
                    <a:pt x="38" y="54"/>
                  </a:cubicBezTo>
                  <a:cubicBezTo>
                    <a:pt x="39" y="54"/>
                    <a:pt x="39" y="54"/>
                    <a:pt x="40" y="54"/>
                  </a:cubicBezTo>
                  <a:cubicBezTo>
                    <a:pt x="40" y="54"/>
                    <a:pt x="40" y="55"/>
                    <a:pt x="40" y="55"/>
                  </a:cubicBezTo>
                  <a:cubicBezTo>
                    <a:pt x="40" y="55"/>
                    <a:pt x="40" y="54"/>
                    <a:pt x="41" y="54"/>
                  </a:cubicBezTo>
                  <a:cubicBezTo>
                    <a:pt x="41" y="53"/>
                    <a:pt x="43" y="53"/>
                    <a:pt x="44" y="53"/>
                  </a:cubicBezTo>
                  <a:cubicBezTo>
                    <a:pt x="44" y="50"/>
                    <a:pt x="46" y="48"/>
                    <a:pt x="45" y="44"/>
                  </a:cubicBezTo>
                  <a:cubicBezTo>
                    <a:pt x="45" y="44"/>
                    <a:pt x="44" y="44"/>
                    <a:pt x="44" y="43"/>
                  </a:cubicBezTo>
                  <a:cubicBezTo>
                    <a:pt x="41" y="43"/>
                    <a:pt x="39" y="43"/>
                    <a:pt x="37" y="44"/>
                  </a:cubicBezTo>
                  <a:cubicBezTo>
                    <a:pt x="37" y="44"/>
                    <a:pt x="37" y="44"/>
                    <a:pt x="37" y="44"/>
                  </a:cubicBezTo>
                  <a:cubicBezTo>
                    <a:pt x="37" y="45"/>
                    <a:pt x="38" y="45"/>
                    <a:pt x="39" y="45"/>
                  </a:cubicBezTo>
                  <a:cubicBezTo>
                    <a:pt x="39" y="46"/>
                    <a:pt x="40" y="45"/>
                    <a:pt x="40" y="46"/>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68">
              <a:extLst>
                <a:ext uri="{FF2B5EF4-FFF2-40B4-BE49-F238E27FC236}">
                  <a16:creationId xmlns:a16="http://schemas.microsoft.com/office/drawing/2014/main" id="{BEDC91CA-0C70-435F-8116-CC1B7C76F96D}"/>
                </a:ext>
              </a:extLst>
            </p:cNvPr>
            <p:cNvSpPr>
              <a:spLocks/>
            </p:cNvSpPr>
            <p:nvPr/>
          </p:nvSpPr>
          <p:spPr bwMode="auto">
            <a:xfrm>
              <a:off x="11350917" y="4588178"/>
              <a:ext cx="1030288" cy="368300"/>
            </a:xfrm>
            <a:custGeom>
              <a:avLst/>
              <a:gdLst>
                <a:gd name="T0" fmla="*/ 253 w 266"/>
                <a:gd name="T1" fmla="*/ 48 h 95"/>
                <a:gd name="T2" fmla="*/ 250 w 266"/>
                <a:gd name="T3" fmla="*/ 31 h 95"/>
                <a:gd name="T4" fmla="*/ 234 w 266"/>
                <a:gd name="T5" fmla="*/ 22 h 95"/>
                <a:gd name="T6" fmla="*/ 214 w 266"/>
                <a:gd name="T7" fmla="*/ 18 h 95"/>
                <a:gd name="T8" fmla="*/ 185 w 266"/>
                <a:gd name="T9" fmla="*/ 4 h 95"/>
                <a:gd name="T10" fmla="*/ 147 w 266"/>
                <a:gd name="T11" fmla="*/ 17 h 95"/>
                <a:gd name="T12" fmla="*/ 121 w 266"/>
                <a:gd name="T13" fmla="*/ 9 h 95"/>
                <a:gd name="T14" fmla="*/ 101 w 266"/>
                <a:gd name="T15" fmla="*/ 0 h 95"/>
                <a:gd name="T16" fmla="*/ 72 w 266"/>
                <a:gd name="T17" fmla="*/ 7 h 95"/>
                <a:gd name="T18" fmla="*/ 62 w 266"/>
                <a:gd name="T19" fmla="*/ 7 h 95"/>
                <a:gd name="T20" fmla="*/ 22 w 266"/>
                <a:gd name="T21" fmla="*/ 1 h 95"/>
                <a:gd name="T22" fmla="*/ 22 w 266"/>
                <a:gd name="T23" fmla="*/ 1 h 95"/>
                <a:gd name="T24" fmla="*/ 21 w 266"/>
                <a:gd name="T25" fmla="*/ 1 h 95"/>
                <a:gd name="T26" fmla="*/ 20 w 266"/>
                <a:gd name="T27" fmla="*/ 2 h 95"/>
                <a:gd name="T28" fmla="*/ 19 w 266"/>
                <a:gd name="T29" fmla="*/ 2 h 95"/>
                <a:gd name="T30" fmla="*/ 18 w 266"/>
                <a:gd name="T31" fmla="*/ 2 h 95"/>
                <a:gd name="T32" fmla="*/ 17 w 266"/>
                <a:gd name="T33" fmla="*/ 2 h 95"/>
                <a:gd name="T34" fmla="*/ 15 w 266"/>
                <a:gd name="T35" fmla="*/ 3 h 95"/>
                <a:gd name="T36" fmla="*/ 0 w 266"/>
                <a:gd name="T37" fmla="*/ 5 h 95"/>
                <a:gd name="T38" fmla="*/ 0 w 266"/>
                <a:gd name="T39" fmla="*/ 6 h 95"/>
                <a:gd name="T40" fmla="*/ 3 w 266"/>
                <a:gd name="T41" fmla="*/ 11 h 95"/>
                <a:gd name="T42" fmla="*/ 3 w 266"/>
                <a:gd name="T43" fmla="*/ 11 h 95"/>
                <a:gd name="T44" fmla="*/ 3 w 266"/>
                <a:gd name="T45" fmla="*/ 11 h 95"/>
                <a:gd name="T46" fmla="*/ 5 w 266"/>
                <a:gd name="T47" fmla="*/ 16 h 95"/>
                <a:gd name="T48" fmla="*/ 6 w 266"/>
                <a:gd name="T49" fmla="*/ 23 h 95"/>
                <a:gd name="T50" fmla="*/ 20 w 266"/>
                <a:gd name="T51" fmla="*/ 26 h 95"/>
                <a:gd name="T52" fmla="*/ 60 w 266"/>
                <a:gd name="T53" fmla="*/ 32 h 95"/>
                <a:gd name="T54" fmla="*/ 71 w 266"/>
                <a:gd name="T55" fmla="*/ 50 h 95"/>
                <a:gd name="T56" fmla="*/ 74 w 266"/>
                <a:gd name="T57" fmla="*/ 70 h 95"/>
                <a:gd name="T58" fmla="*/ 75 w 266"/>
                <a:gd name="T59" fmla="*/ 70 h 95"/>
                <a:gd name="T60" fmla="*/ 86 w 266"/>
                <a:gd name="T61" fmla="*/ 69 h 95"/>
                <a:gd name="T62" fmla="*/ 92 w 266"/>
                <a:gd name="T63" fmla="*/ 64 h 95"/>
                <a:gd name="T64" fmla="*/ 98 w 266"/>
                <a:gd name="T65" fmla="*/ 61 h 95"/>
                <a:gd name="T66" fmla="*/ 104 w 266"/>
                <a:gd name="T67" fmla="*/ 61 h 95"/>
                <a:gd name="T68" fmla="*/ 109 w 266"/>
                <a:gd name="T69" fmla="*/ 60 h 95"/>
                <a:gd name="T70" fmla="*/ 111 w 266"/>
                <a:gd name="T71" fmla="*/ 51 h 95"/>
                <a:gd name="T72" fmla="*/ 113 w 266"/>
                <a:gd name="T73" fmla="*/ 49 h 95"/>
                <a:gd name="T74" fmla="*/ 121 w 266"/>
                <a:gd name="T75" fmla="*/ 53 h 95"/>
                <a:gd name="T76" fmla="*/ 127 w 266"/>
                <a:gd name="T77" fmla="*/ 57 h 95"/>
                <a:gd name="T78" fmla="*/ 131 w 266"/>
                <a:gd name="T79" fmla="*/ 58 h 95"/>
                <a:gd name="T80" fmla="*/ 134 w 266"/>
                <a:gd name="T81" fmla="*/ 60 h 95"/>
                <a:gd name="T82" fmla="*/ 141 w 266"/>
                <a:gd name="T83" fmla="*/ 60 h 95"/>
                <a:gd name="T84" fmla="*/ 143 w 266"/>
                <a:gd name="T85" fmla="*/ 62 h 95"/>
                <a:gd name="T86" fmla="*/ 154 w 266"/>
                <a:gd name="T87" fmla="*/ 70 h 95"/>
                <a:gd name="T88" fmla="*/ 158 w 266"/>
                <a:gd name="T89" fmla="*/ 75 h 95"/>
                <a:gd name="T90" fmla="*/ 156 w 266"/>
                <a:gd name="T91" fmla="*/ 87 h 95"/>
                <a:gd name="T92" fmla="*/ 160 w 266"/>
                <a:gd name="T93" fmla="*/ 94 h 95"/>
                <a:gd name="T94" fmla="*/ 181 w 266"/>
                <a:gd name="T95" fmla="*/ 82 h 95"/>
                <a:gd name="T96" fmla="*/ 206 w 266"/>
                <a:gd name="T97" fmla="*/ 73 h 95"/>
                <a:gd name="T98" fmla="*/ 219 w 266"/>
                <a:gd name="T99" fmla="*/ 57 h 95"/>
                <a:gd name="T100" fmla="*/ 253 w 266"/>
                <a:gd name="T10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95">
                  <a:moveTo>
                    <a:pt x="266" y="57"/>
                  </a:moveTo>
                  <a:cubicBezTo>
                    <a:pt x="266" y="46"/>
                    <a:pt x="260" y="52"/>
                    <a:pt x="253" y="48"/>
                  </a:cubicBezTo>
                  <a:cubicBezTo>
                    <a:pt x="252" y="47"/>
                    <a:pt x="247" y="41"/>
                    <a:pt x="246" y="39"/>
                  </a:cubicBezTo>
                  <a:cubicBezTo>
                    <a:pt x="246" y="36"/>
                    <a:pt x="250" y="33"/>
                    <a:pt x="250" y="31"/>
                  </a:cubicBezTo>
                  <a:cubicBezTo>
                    <a:pt x="249" y="30"/>
                    <a:pt x="249" y="30"/>
                    <a:pt x="248" y="29"/>
                  </a:cubicBezTo>
                  <a:cubicBezTo>
                    <a:pt x="244" y="26"/>
                    <a:pt x="238" y="23"/>
                    <a:pt x="234" y="22"/>
                  </a:cubicBezTo>
                  <a:cubicBezTo>
                    <a:pt x="231" y="20"/>
                    <a:pt x="228" y="21"/>
                    <a:pt x="225" y="21"/>
                  </a:cubicBezTo>
                  <a:cubicBezTo>
                    <a:pt x="221" y="20"/>
                    <a:pt x="218" y="18"/>
                    <a:pt x="214" y="18"/>
                  </a:cubicBezTo>
                  <a:cubicBezTo>
                    <a:pt x="213" y="10"/>
                    <a:pt x="206" y="2"/>
                    <a:pt x="196" y="2"/>
                  </a:cubicBezTo>
                  <a:cubicBezTo>
                    <a:pt x="193" y="1"/>
                    <a:pt x="189" y="3"/>
                    <a:pt x="185" y="4"/>
                  </a:cubicBezTo>
                  <a:cubicBezTo>
                    <a:pt x="180" y="4"/>
                    <a:pt x="174" y="3"/>
                    <a:pt x="170" y="5"/>
                  </a:cubicBezTo>
                  <a:cubicBezTo>
                    <a:pt x="163" y="8"/>
                    <a:pt x="156" y="20"/>
                    <a:pt x="147" y="17"/>
                  </a:cubicBezTo>
                  <a:cubicBezTo>
                    <a:pt x="142" y="15"/>
                    <a:pt x="142" y="11"/>
                    <a:pt x="136" y="11"/>
                  </a:cubicBezTo>
                  <a:cubicBezTo>
                    <a:pt x="129" y="11"/>
                    <a:pt x="127" y="11"/>
                    <a:pt x="121" y="9"/>
                  </a:cubicBezTo>
                  <a:cubicBezTo>
                    <a:pt x="118" y="8"/>
                    <a:pt x="114" y="8"/>
                    <a:pt x="111" y="7"/>
                  </a:cubicBezTo>
                  <a:cubicBezTo>
                    <a:pt x="107" y="6"/>
                    <a:pt x="106" y="1"/>
                    <a:pt x="101" y="0"/>
                  </a:cubicBezTo>
                  <a:cubicBezTo>
                    <a:pt x="97" y="0"/>
                    <a:pt x="92" y="3"/>
                    <a:pt x="88" y="4"/>
                  </a:cubicBezTo>
                  <a:cubicBezTo>
                    <a:pt x="82" y="5"/>
                    <a:pt x="78" y="5"/>
                    <a:pt x="72" y="7"/>
                  </a:cubicBezTo>
                  <a:cubicBezTo>
                    <a:pt x="70" y="8"/>
                    <a:pt x="71" y="10"/>
                    <a:pt x="68" y="10"/>
                  </a:cubicBezTo>
                  <a:cubicBezTo>
                    <a:pt x="67" y="10"/>
                    <a:pt x="63" y="7"/>
                    <a:pt x="62" y="7"/>
                  </a:cubicBezTo>
                  <a:cubicBezTo>
                    <a:pt x="57" y="5"/>
                    <a:pt x="52" y="6"/>
                    <a:pt x="47" y="6"/>
                  </a:cubicBezTo>
                  <a:cubicBezTo>
                    <a:pt x="39" y="5"/>
                    <a:pt x="31" y="1"/>
                    <a:pt x="22" y="1"/>
                  </a:cubicBezTo>
                  <a:cubicBezTo>
                    <a:pt x="22" y="1"/>
                    <a:pt x="22" y="1"/>
                    <a:pt x="22" y="1"/>
                  </a:cubicBezTo>
                  <a:cubicBezTo>
                    <a:pt x="22" y="1"/>
                    <a:pt x="22" y="1"/>
                    <a:pt x="22" y="1"/>
                  </a:cubicBezTo>
                  <a:cubicBezTo>
                    <a:pt x="21" y="1"/>
                    <a:pt x="21" y="1"/>
                    <a:pt x="21" y="1"/>
                  </a:cubicBezTo>
                  <a:cubicBezTo>
                    <a:pt x="21" y="1"/>
                    <a:pt x="21" y="1"/>
                    <a:pt x="21" y="1"/>
                  </a:cubicBezTo>
                  <a:cubicBezTo>
                    <a:pt x="20" y="1"/>
                    <a:pt x="20" y="1"/>
                    <a:pt x="20" y="1"/>
                  </a:cubicBezTo>
                  <a:cubicBezTo>
                    <a:pt x="20" y="1"/>
                    <a:pt x="20" y="1"/>
                    <a:pt x="20" y="2"/>
                  </a:cubicBezTo>
                  <a:cubicBezTo>
                    <a:pt x="19" y="2"/>
                    <a:pt x="19" y="2"/>
                    <a:pt x="19" y="2"/>
                  </a:cubicBezTo>
                  <a:cubicBezTo>
                    <a:pt x="19" y="2"/>
                    <a:pt x="19" y="2"/>
                    <a:pt x="19" y="2"/>
                  </a:cubicBezTo>
                  <a:cubicBezTo>
                    <a:pt x="19" y="2"/>
                    <a:pt x="18" y="2"/>
                    <a:pt x="18" y="2"/>
                  </a:cubicBezTo>
                  <a:cubicBezTo>
                    <a:pt x="18" y="2"/>
                    <a:pt x="18" y="2"/>
                    <a:pt x="18" y="2"/>
                  </a:cubicBezTo>
                  <a:cubicBezTo>
                    <a:pt x="18" y="2"/>
                    <a:pt x="17" y="2"/>
                    <a:pt x="17" y="2"/>
                  </a:cubicBezTo>
                  <a:cubicBezTo>
                    <a:pt x="17" y="2"/>
                    <a:pt x="17" y="2"/>
                    <a:pt x="17" y="2"/>
                  </a:cubicBezTo>
                  <a:cubicBezTo>
                    <a:pt x="17" y="2"/>
                    <a:pt x="16" y="2"/>
                    <a:pt x="16" y="2"/>
                  </a:cubicBezTo>
                  <a:cubicBezTo>
                    <a:pt x="16" y="2"/>
                    <a:pt x="16" y="2"/>
                    <a:pt x="15" y="3"/>
                  </a:cubicBezTo>
                  <a:cubicBezTo>
                    <a:pt x="10" y="4"/>
                    <a:pt x="8" y="5"/>
                    <a:pt x="3" y="5"/>
                  </a:cubicBezTo>
                  <a:cubicBezTo>
                    <a:pt x="0" y="5"/>
                    <a:pt x="0" y="5"/>
                    <a:pt x="0" y="5"/>
                  </a:cubicBezTo>
                  <a:cubicBezTo>
                    <a:pt x="0" y="5"/>
                    <a:pt x="0" y="6"/>
                    <a:pt x="0" y="6"/>
                  </a:cubicBezTo>
                  <a:cubicBezTo>
                    <a:pt x="0" y="6"/>
                    <a:pt x="0" y="6"/>
                    <a:pt x="0" y="6"/>
                  </a:cubicBezTo>
                  <a:cubicBezTo>
                    <a:pt x="0" y="9"/>
                    <a:pt x="1" y="9"/>
                    <a:pt x="2" y="11"/>
                  </a:cubicBezTo>
                  <a:cubicBezTo>
                    <a:pt x="2" y="11"/>
                    <a:pt x="2" y="11"/>
                    <a:pt x="3" y="11"/>
                  </a:cubicBezTo>
                  <a:cubicBezTo>
                    <a:pt x="3" y="11"/>
                    <a:pt x="3" y="11"/>
                    <a:pt x="3" y="11"/>
                  </a:cubicBezTo>
                  <a:cubicBezTo>
                    <a:pt x="3" y="11"/>
                    <a:pt x="3" y="11"/>
                    <a:pt x="3" y="11"/>
                  </a:cubicBezTo>
                  <a:cubicBezTo>
                    <a:pt x="3" y="11"/>
                    <a:pt x="3" y="11"/>
                    <a:pt x="3" y="11"/>
                  </a:cubicBezTo>
                  <a:cubicBezTo>
                    <a:pt x="3" y="11"/>
                    <a:pt x="3" y="11"/>
                    <a:pt x="3" y="11"/>
                  </a:cubicBezTo>
                  <a:cubicBezTo>
                    <a:pt x="3" y="11"/>
                    <a:pt x="3" y="12"/>
                    <a:pt x="3" y="12"/>
                  </a:cubicBezTo>
                  <a:cubicBezTo>
                    <a:pt x="4" y="13"/>
                    <a:pt x="4" y="14"/>
                    <a:pt x="5" y="16"/>
                  </a:cubicBezTo>
                  <a:cubicBezTo>
                    <a:pt x="5" y="17"/>
                    <a:pt x="5" y="17"/>
                    <a:pt x="5" y="18"/>
                  </a:cubicBezTo>
                  <a:cubicBezTo>
                    <a:pt x="6" y="22"/>
                    <a:pt x="5" y="22"/>
                    <a:pt x="6" y="23"/>
                  </a:cubicBezTo>
                  <a:cubicBezTo>
                    <a:pt x="7" y="23"/>
                    <a:pt x="8" y="24"/>
                    <a:pt x="10" y="25"/>
                  </a:cubicBezTo>
                  <a:cubicBezTo>
                    <a:pt x="13" y="26"/>
                    <a:pt x="16" y="25"/>
                    <a:pt x="20" y="26"/>
                  </a:cubicBezTo>
                  <a:cubicBezTo>
                    <a:pt x="27" y="26"/>
                    <a:pt x="35" y="26"/>
                    <a:pt x="42" y="27"/>
                  </a:cubicBezTo>
                  <a:cubicBezTo>
                    <a:pt x="48" y="28"/>
                    <a:pt x="54" y="31"/>
                    <a:pt x="60" y="32"/>
                  </a:cubicBezTo>
                  <a:cubicBezTo>
                    <a:pt x="59" y="37"/>
                    <a:pt x="58" y="38"/>
                    <a:pt x="62" y="41"/>
                  </a:cubicBezTo>
                  <a:cubicBezTo>
                    <a:pt x="65" y="44"/>
                    <a:pt x="69" y="45"/>
                    <a:pt x="71" y="50"/>
                  </a:cubicBezTo>
                  <a:cubicBezTo>
                    <a:pt x="76" y="56"/>
                    <a:pt x="74" y="53"/>
                    <a:pt x="76" y="61"/>
                  </a:cubicBezTo>
                  <a:cubicBezTo>
                    <a:pt x="76" y="62"/>
                    <a:pt x="75" y="67"/>
                    <a:pt x="74" y="70"/>
                  </a:cubicBezTo>
                  <a:cubicBezTo>
                    <a:pt x="74" y="70"/>
                    <a:pt x="74" y="70"/>
                    <a:pt x="74" y="70"/>
                  </a:cubicBezTo>
                  <a:cubicBezTo>
                    <a:pt x="75" y="70"/>
                    <a:pt x="75" y="70"/>
                    <a:pt x="75" y="70"/>
                  </a:cubicBezTo>
                  <a:cubicBezTo>
                    <a:pt x="77" y="69"/>
                    <a:pt x="80" y="70"/>
                    <a:pt x="82" y="70"/>
                  </a:cubicBezTo>
                  <a:cubicBezTo>
                    <a:pt x="83" y="70"/>
                    <a:pt x="85" y="70"/>
                    <a:pt x="86" y="69"/>
                  </a:cubicBezTo>
                  <a:cubicBezTo>
                    <a:pt x="87" y="68"/>
                    <a:pt x="87" y="66"/>
                    <a:pt x="89" y="65"/>
                  </a:cubicBezTo>
                  <a:cubicBezTo>
                    <a:pt x="90" y="64"/>
                    <a:pt x="91" y="64"/>
                    <a:pt x="92" y="64"/>
                  </a:cubicBezTo>
                  <a:cubicBezTo>
                    <a:pt x="93" y="63"/>
                    <a:pt x="94" y="62"/>
                    <a:pt x="96" y="62"/>
                  </a:cubicBezTo>
                  <a:cubicBezTo>
                    <a:pt x="96" y="62"/>
                    <a:pt x="97" y="62"/>
                    <a:pt x="98" y="61"/>
                  </a:cubicBezTo>
                  <a:cubicBezTo>
                    <a:pt x="99" y="61"/>
                    <a:pt x="99" y="61"/>
                    <a:pt x="100" y="61"/>
                  </a:cubicBezTo>
                  <a:cubicBezTo>
                    <a:pt x="101" y="61"/>
                    <a:pt x="102" y="61"/>
                    <a:pt x="104" y="61"/>
                  </a:cubicBezTo>
                  <a:cubicBezTo>
                    <a:pt x="105" y="61"/>
                    <a:pt x="107" y="61"/>
                    <a:pt x="108" y="61"/>
                  </a:cubicBezTo>
                  <a:cubicBezTo>
                    <a:pt x="108" y="61"/>
                    <a:pt x="109" y="61"/>
                    <a:pt x="109" y="60"/>
                  </a:cubicBezTo>
                  <a:cubicBezTo>
                    <a:pt x="109" y="59"/>
                    <a:pt x="109" y="58"/>
                    <a:pt x="110" y="57"/>
                  </a:cubicBezTo>
                  <a:cubicBezTo>
                    <a:pt x="111" y="55"/>
                    <a:pt x="110" y="53"/>
                    <a:pt x="111" y="51"/>
                  </a:cubicBezTo>
                  <a:cubicBezTo>
                    <a:pt x="111" y="51"/>
                    <a:pt x="111" y="51"/>
                    <a:pt x="111" y="51"/>
                  </a:cubicBezTo>
                  <a:cubicBezTo>
                    <a:pt x="111" y="50"/>
                    <a:pt x="112" y="50"/>
                    <a:pt x="113" y="49"/>
                  </a:cubicBezTo>
                  <a:cubicBezTo>
                    <a:pt x="114" y="50"/>
                    <a:pt x="115" y="52"/>
                    <a:pt x="117" y="53"/>
                  </a:cubicBezTo>
                  <a:cubicBezTo>
                    <a:pt x="118" y="53"/>
                    <a:pt x="120" y="53"/>
                    <a:pt x="121" y="53"/>
                  </a:cubicBezTo>
                  <a:cubicBezTo>
                    <a:pt x="122" y="53"/>
                    <a:pt x="124" y="54"/>
                    <a:pt x="125" y="55"/>
                  </a:cubicBezTo>
                  <a:cubicBezTo>
                    <a:pt x="125" y="57"/>
                    <a:pt x="125" y="57"/>
                    <a:pt x="127" y="57"/>
                  </a:cubicBezTo>
                  <a:cubicBezTo>
                    <a:pt x="127" y="57"/>
                    <a:pt x="128" y="57"/>
                    <a:pt x="128" y="57"/>
                  </a:cubicBezTo>
                  <a:cubicBezTo>
                    <a:pt x="130" y="56"/>
                    <a:pt x="130" y="57"/>
                    <a:pt x="131" y="58"/>
                  </a:cubicBezTo>
                  <a:cubicBezTo>
                    <a:pt x="131" y="59"/>
                    <a:pt x="132" y="60"/>
                    <a:pt x="132" y="60"/>
                  </a:cubicBezTo>
                  <a:cubicBezTo>
                    <a:pt x="133" y="61"/>
                    <a:pt x="133" y="60"/>
                    <a:pt x="134" y="60"/>
                  </a:cubicBezTo>
                  <a:cubicBezTo>
                    <a:pt x="136" y="60"/>
                    <a:pt x="137" y="62"/>
                    <a:pt x="138" y="62"/>
                  </a:cubicBezTo>
                  <a:cubicBezTo>
                    <a:pt x="139" y="62"/>
                    <a:pt x="140" y="61"/>
                    <a:pt x="141" y="60"/>
                  </a:cubicBezTo>
                  <a:cubicBezTo>
                    <a:pt x="142" y="60"/>
                    <a:pt x="144" y="59"/>
                    <a:pt x="144" y="60"/>
                  </a:cubicBezTo>
                  <a:cubicBezTo>
                    <a:pt x="144" y="61"/>
                    <a:pt x="143" y="62"/>
                    <a:pt x="143" y="62"/>
                  </a:cubicBezTo>
                  <a:cubicBezTo>
                    <a:pt x="144" y="65"/>
                    <a:pt x="146" y="66"/>
                    <a:pt x="146" y="68"/>
                  </a:cubicBezTo>
                  <a:cubicBezTo>
                    <a:pt x="149" y="68"/>
                    <a:pt x="152" y="68"/>
                    <a:pt x="154" y="70"/>
                  </a:cubicBezTo>
                  <a:cubicBezTo>
                    <a:pt x="154" y="71"/>
                    <a:pt x="154" y="72"/>
                    <a:pt x="156" y="73"/>
                  </a:cubicBezTo>
                  <a:cubicBezTo>
                    <a:pt x="157" y="74"/>
                    <a:pt x="158" y="74"/>
                    <a:pt x="158" y="75"/>
                  </a:cubicBezTo>
                  <a:cubicBezTo>
                    <a:pt x="159" y="76"/>
                    <a:pt x="160" y="79"/>
                    <a:pt x="159" y="81"/>
                  </a:cubicBezTo>
                  <a:cubicBezTo>
                    <a:pt x="159" y="83"/>
                    <a:pt x="156" y="84"/>
                    <a:pt x="156" y="87"/>
                  </a:cubicBezTo>
                  <a:cubicBezTo>
                    <a:pt x="155" y="89"/>
                    <a:pt x="157" y="91"/>
                    <a:pt x="158" y="92"/>
                  </a:cubicBezTo>
                  <a:cubicBezTo>
                    <a:pt x="160" y="93"/>
                    <a:pt x="160" y="92"/>
                    <a:pt x="160" y="94"/>
                  </a:cubicBezTo>
                  <a:cubicBezTo>
                    <a:pt x="160" y="94"/>
                    <a:pt x="160" y="95"/>
                    <a:pt x="161" y="95"/>
                  </a:cubicBezTo>
                  <a:cubicBezTo>
                    <a:pt x="167" y="89"/>
                    <a:pt x="174" y="85"/>
                    <a:pt x="181" y="82"/>
                  </a:cubicBezTo>
                  <a:cubicBezTo>
                    <a:pt x="185" y="80"/>
                    <a:pt x="189" y="77"/>
                    <a:pt x="193" y="75"/>
                  </a:cubicBezTo>
                  <a:cubicBezTo>
                    <a:pt x="197" y="73"/>
                    <a:pt x="203" y="75"/>
                    <a:pt x="206" y="73"/>
                  </a:cubicBezTo>
                  <a:cubicBezTo>
                    <a:pt x="210" y="71"/>
                    <a:pt x="207" y="69"/>
                    <a:pt x="209" y="66"/>
                  </a:cubicBezTo>
                  <a:cubicBezTo>
                    <a:pt x="211" y="62"/>
                    <a:pt x="215" y="58"/>
                    <a:pt x="219" y="57"/>
                  </a:cubicBezTo>
                  <a:cubicBezTo>
                    <a:pt x="224" y="56"/>
                    <a:pt x="228" y="58"/>
                    <a:pt x="233" y="60"/>
                  </a:cubicBezTo>
                  <a:cubicBezTo>
                    <a:pt x="240" y="62"/>
                    <a:pt x="246" y="63"/>
                    <a:pt x="253" y="63"/>
                  </a:cubicBezTo>
                  <a:cubicBezTo>
                    <a:pt x="261" y="64"/>
                    <a:pt x="266" y="66"/>
                    <a:pt x="266" y="5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70">
              <a:extLst>
                <a:ext uri="{FF2B5EF4-FFF2-40B4-BE49-F238E27FC236}">
                  <a16:creationId xmlns:a16="http://schemas.microsoft.com/office/drawing/2014/main" id="{14C1F879-3606-4B7A-9286-9A257C659AD3}"/>
                </a:ext>
              </a:extLst>
            </p:cNvPr>
            <p:cNvSpPr>
              <a:spLocks noEditPoints="1"/>
            </p:cNvSpPr>
            <p:nvPr/>
          </p:nvSpPr>
          <p:spPr bwMode="auto">
            <a:xfrm>
              <a:off x="5289842" y="495603"/>
              <a:ext cx="757238" cy="631825"/>
            </a:xfrm>
            <a:custGeom>
              <a:avLst/>
              <a:gdLst>
                <a:gd name="T0" fmla="*/ 189 w 196"/>
                <a:gd name="T1" fmla="*/ 108 h 163"/>
                <a:gd name="T2" fmla="*/ 184 w 196"/>
                <a:gd name="T3" fmla="*/ 92 h 163"/>
                <a:gd name="T4" fmla="*/ 187 w 196"/>
                <a:gd name="T5" fmla="*/ 74 h 163"/>
                <a:gd name="T6" fmla="*/ 173 w 196"/>
                <a:gd name="T7" fmla="*/ 69 h 163"/>
                <a:gd name="T8" fmla="*/ 173 w 196"/>
                <a:gd name="T9" fmla="*/ 55 h 163"/>
                <a:gd name="T10" fmla="*/ 163 w 196"/>
                <a:gd name="T11" fmla="*/ 58 h 163"/>
                <a:gd name="T12" fmla="*/ 153 w 196"/>
                <a:gd name="T13" fmla="*/ 67 h 163"/>
                <a:gd name="T14" fmla="*/ 138 w 196"/>
                <a:gd name="T15" fmla="*/ 67 h 163"/>
                <a:gd name="T16" fmla="*/ 129 w 196"/>
                <a:gd name="T17" fmla="*/ 53 h 163"/>
                <a:gd name="T18" fmla="*/ 126 w 196"/>
                <a:gd name="T19" fmla="*/ 68 h 163"/>
                <a:gd name="T20" fmla="*/ 121 w 196"/>
                <a:gd name="T21" fmla="*/ 72 h 163"/>
                <a:gd name="T22" fmla="*/ 123 w 196"/>
                <a:gd name="T23" fmla="*/ 57 h 163"/>
                <a:gd name="T24" fmla="*/ 113 w 196"/>
                <a:gd name="T25" fmla="*/ 48 h 163"/>
                <a:gd name="T26" fmla="*/ 98 w 196"/>
                <a:gd name="T27" fmla="*/ 63 h 163"/>
                <a:gd name="T28" fmla="*/ 96 w 196"/>
                <a:gd name="T29" fmla="*/ 39 h 163"/>
                <a:gd name="T30" fmla="*/ 79 w 196"/>
                <a:gd name="T31" fmla="*/ 57 h 163"/>
                <a:gd name="T32" fmla="*/ 62 w 196"/>
                <a:gd name="T33" fmla="*/ 66 h 163"/>
                <a:gd name="T34" fmla="*/ 63 w 196"/>
                <a:gd name="T35" fmla="*/ 48 h 163"/>
                <a:gd name="T36" fmla="*/ 74 w 196"/>
                <a:gd name="T37" fmla="*/ 37 h 163"/>
                <a:gd name="T38" fmla="*/ 74 w 196"/>
                <a:gd name="T39" fmla="*/ 22 h 163"/>
                <a:gd name="T40" fmla="*/ 69 w 196"/>
                <a:gd name="T41" fmla="*/ 5 h 163"/>
                <a:gd name="T42" fmla="*/ 62 w 196"/>
                <a:gd name="T43" fmla="*/ 7 h 163"/>
                <a:gd name="T44" fmla="*/ 60 w 196"/>
                <a:gd name="T45" fmla="*/ 19 h 163"/>
                <a:gd name="T46" fmla="*/ 54 w 196"/>
                <a:gd name="T47" fmla="*/ 19 h 163"/>
                <a:gd name="T48" fmla="*/ 50 w 196"/>
                <a:gd name="T49" fmla="*/ 10 h 163"/>
                <a:gd name="T50" fmla="*/ 43 w 196"/>
                <a:gd name="T51" fmla="*/ 13 h 163"/>
                <a:gd name="T52" fmla="*/ 39 w 196"/>
                <a:gd name="T53" fmla="*/ 18 h 163"/>
                <a:gd name="T54" fmla="*/ 33 w 196"/>
                <a:gd name="T55" fmla="*/ 21 h 163"/>
                <a:gd name="T56" fmla="*/ 29 w 196"/>
                <a:gd name="T57" fmla="*/ 17 h 163"/>
                <a:gd name="T58" fmla="*/ 23 w 196"/>
                <a:gd name="T59" fmla="*/ 23 h 163"/>
                <a:gd name="T60" fmla="*/ 20 w 196"/>
                <a:gd name="T61" fmla="*/ 19 h 163"/>
                <a:gd name="T62" fmla="*/ 27 w 196"/>
                <a:gd name="T63" fmla="*/ 32 h 163"/>
                <a:gd name="T64" fmla="*/ 40 w 196"/>
                <a:gd name="T65" fmla="*/ 37 h 163"/>
                <a:gd name="T66" fmla="*/ 47 w 196"/>
                <a:gd name="T67" fmla="*/ 42 h 163"/>
                <a:gd name="T68" fmla="*/ 53 w 196"/>
                <a:gd name="T69" fmla="*/ 51 h 163"/>
                <a:gd name="T70" fmla="*/ 46 w 196"/>
                <a:gd name="T71" fmla="*/ 61 h 163"/>
                <a:gd name="T72" fmla="*/ 32 w 196"/>
                <a:gd name="T73" fmla="*/ 59 h 163"/>
                <a:gd name="T74" fmla="*/ 19 w 196"/>
                <a:gd name="T75" fmla="*/ 56 h 163"/>
                <a:gd name="T76" fmla="*/ 3 w 196"/>
                <a:gd name="T77" fmla="*/ 57 h 163"/>
                <a:gd name="T78" fmla="*/ 21 w 196"/>
                <a:gd name="T79" fmla="*/ 65 h 163"/>
                <a:gd name="T80" fmla="*/ 24 w 196"/>
                <a:gd name="T81" fmla="*/ 81 h 163"/>
                <a:gd name="T82" fmla="*/ 25 w 196"/>
                <a:gd name="T83" fmla="*/ 90 h 163"/>
                <a:gd name="T84" fmla="*/ 35 w 196"/>
                <a:gd name="T85" fmla="*/ 95 h 163"/>
                <a:gd name="T86" fmla="*/ 7 w 196"/>
                <a:gd name="T87" fmla="*/ 97 h 163"/>
                <a:gd name="T88" fmla="*/ 6 w 196"/>
                <a:gd name="T89" fmla="*/ 107 h 163"/>
                <a:gd name="T90" fmla="*/ 24 w 196"/>
                <a:gd name="T91" fmla="*/ 116 h 163"/>
                <a:gd name="T92" fmla="*/ 31 w 196"/>
                <a:gd name="T93" fmla="*/ 121 h 163"/>
                <a:gd name="T94" fmla="*/ 37 w 196"/>
                <a:gd name="T95" fmla="*/ 133 h 163"/>
                <a:gd name="T96" fmla="*/ 44 w 196"/>
                <a:gd name="T97" fmla="*/ 142 h 163"/>
                <a:gd name="T98" fmla="*/ 52 w 196"/>
                <a:gd name="T99" fmla="*/ 151 h 163"/>
                <a:gd name="T100" fmla="*/ 63 w 196"/>
                <a:gd name="T101" fmla="*/ 161 h 163"/>
                <a:gd name="T102" fmla="*/ 96 w 196"/>
                <a:gd name="T103" fmla="*/ 158 h 163"/>
                <a:gd name="T104" fmla="*/ 113 w 196"/>
                <a:gd name="T105" fmla="*/ 160 h 163"/>
                <a:gd name="T106" fmla="*/ 144 w 196"/>
                <a:gd name="T107" fmla="*/ 151 h 163"/>
                <a:gd name="T108" fmla="*/ 163 w 196"/>
                <a:gd name="T109" fmla="*/ 150 h 163"/>
                <a:gd name="T110" fmla="*/ 173 w 196"/>
                <a:gd name="T111" fmla="*/ 145 h 163"/>
                <a:gd name="T112" fmla="*/ 179 w 196"/>
                <a:gd name="T113" fmla="*/ 137 h 163"/>
                <a:gd name="T114" fmla="*/ 182 w 196"/>
                <a:gd name="T115" fmla="*/ 130 h 163"/>
                <a:gd name="T116" fmla="*/ 189 w 196"/>
                <a:gd name="T117" fmla="*/ 124 h 163"/>
                <a:gd name="T118" fmla="*/ 26 w 196"/>
                <a:gd name="T119" fmla="*/ 22 h 163"/>
                <a:gd name="T120" fmla="*/ 102 w 196"/>
                <a:gd name="T121" fmla="*/ 62 h 163"/>
                <a:gd name="T122" fmla="*/ 33 w 196"/>
                <a:gd name="T123" fmla="*/ 54 h 163"/>
                <a:gd name="T124" fmla="*/ 40 w 196"/>
                <a:gd name="T125" fmla="*/ 4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 h="163">
                  <a:moveTo>
                    <a:pt x="33" y="144"/>
                  </a:moveTo>
                  <a:cubicBezTo>
                    <a:pt x="33" y="145"/>
                    <a:pt x="33" y="146"/>
                    <a:pt x="33" y="147"/>
                  </a:cubicBezTo>
                  <a:cubicBezTo>
                    <a:pt x="33" y="147"/>
                    <a:pt x="33" y="147"/>
                    <a:pt x="34" y="147"/>
                  </a:cubicBezTo>
                  <a:cubicBezTo>
                    <a:pt x="34" y="147"/>
                    <a:pt x="34" y="148"/>
                    <a:pt x="35" y="147"/>
                  </a:cubicBezTo>
                  <a:cubicBezTo>
                    <a:pt x="34" y="145"/>
                    <a:pt x="37" y="147"/>
                    <a:pt x="36" y="144"/>
                  </a:cubicBezTo>
                  <a:cubicBezTo>
                    <a:pt x="35" y="144"/>
                    <a:pt x="34" y="144"/>
                    <a:pt x="33" y="144"/>
                  </a:cubicBezTo>
                  <a:close/>
                  <a:moveTo>
                    <a:pt x="193" y="113"/>
                  </a:moveTo>
                  <a:cubicBezTo>
                    <a:pt x="193" y="112"/>
                    <a:pt x="193" y="111"/>
                    <a:pt x="193" y="110"/>
                  </a:cubicBezTo>
                  <a:cubicBezTo>
                    <a:pt x="191" y="110"/>
                    <a:pt x="190" y="109"/>
                    <a:pt x="189" y="108"/>
                  </a:cubicBezTo>
                  <a:cubicBezTo>
                    <a:pt x="188" y="107"/>
                    <a:pt x="187" y="106"/>
                    <a:pt x="187" y="105"/>
                  </a:cubicBezTo>
                  <a:cubicBezTo>
                    <a:pt x="187" y="104"/>
                    <a:pt x="186" y="103"/>
                    <a:pt x="186" y="102"/>
                  </a:cubicBezTo>
                  <a:cubicBezTo>
                    <a:pt x="186" y="101"/>
                    <a:pt x="187" y="100"/>
                    <a:pt x="187" y="99"/>
                  </a:cubicBezTo>
                  <a:cubicBezTo>
                    <a:pt x="183" y="98"/>
                    <a:pt x="180" y="101"/>
                    <a:pt x="178" y="98"/>
                  </a:cubicBezTo>
                  <a:cubicBezTo>
                    <a:pt x="178" y="98"/>
                    <a:pt x="178" y="97"/>
                    <a:pt x="178" y="97"/>
                  </a:cubicBezTo>
                  <a:cubicBezTo>
                    <a:pt x="178" y="96"/>
                    <a:pt x="179" y="97"/>
                    <a:pt x="180" y="97"/>
                  </a:cubicBezTo>
                  <a:cubicBezTo>
                    <a:pt x="180" y="96"/>
                    <a:pt x="179" y="94"/>
                    <a:pt x="180" y="94"/>
                  </a:cubicBezTo>
                  <a:cubicBezTo>
                    <a:pt x="180" y="94"/>
                    <a:pt x="180" y="93"/>
                    <a:pt x="181" y="93"/>
                  </a:cubicBezTo>
                  <a:cubicBezTo>
                    <a:pt x="182" y="92"/>
                    <a:pt x="183" y="92"/>
                    <a:pt x="184" y="92"/>
                  </a:cubicBezTo>
                  <a:cubicBezTo>
                    <a:pt x="185" y="90"/>
                    <a:pt x="188" y="90"/>
                    <a:pt x="187" y="86"/>
                  </a:cubicBezTo>
                  <a:cubicBezTo>
                    <a:pt x="186" y="86"/>
                    <a:pt x="185" y="87"/>
                    <a:pt x="184" y="87"/>
                  </a:cubicBezTo>
                  <a:cubicBezTo>
                    <a:pt x="183" y="85"/>
                    <a:pt x="181" y="84"/>
                    <a:pt x="180" y="82"/>
                  </a:cubicBezTo>
                  <a:cubicBezTo>
                    <a:pt x="180" y="81"/>
                    <a:pt x="181" y="81"/>
                    <a:pt x="181" y="81"/>
                  </a:cubicBezTo>
                  <a:cubicBezTo>
                    <a:pt x="181" y="81"/>
                    <a:pt x="180" y="80"/>
                    <a:pt x="180" y="78"/>
                  </a:cubicBezTo>
                  <a:cubicBezTo>
                    <a:pt x="182" y="79"/>
                    <a:pt x="184" y="79"/>
                    <a:pt x="184" y="76"/>
                  </a:cubicBezTo>
                  <a:cubicBezTo>
                    <a:pt x="184" y="77"/>
                    <a:pt x="185" y="77"/>
                    <a:pt x="186" y="77"/>
                  </a:cubicBezTo>
                  <a:cubicBezTo>
                    <a:pt x="186" y="76"/>
                    <a:pt x="187" y="76"/>
                    <a:pt x="187" y="75"/>
                  </a:cubicBezTo>
                  <a:cubicBezTo>
                    <a:pt x="186" y="74"/>
                    <a:pt x="187" y="74"/>
                    <a:pt x="187" y="74"/>
                  </a:cubicBezTo>
                  <a:cubicBezTo>
                    <a:pt x="189" y="74"/>
                    <a:pt x="191" y="74"/>
                    <a:pt x="191" y="72"/>
                  </a:cubicBezTo>
                  <a:cubicBezTo>
                    <a:pt x="190" y="72"/>
                    <a:pt x="189" y="70"/>
                    <a:pt x="188" y="71"/>
                  </a:cubicBezTo>
                  <a:cubicBezTo>
                    <a:pt x="187" y="72"/>
                    <a:pt x="187" y="72"/>
                    <a:pt x="186" y="72"/>
                  </a:cubicBezTo>
                  <a:cubicBezTo>
                    <a:pt x="185" y="72"/>
                    <a:pt x="185" y="74"/>
                    <a:pt x="184" y="74"/>
                  </a:cubicBezTo>
                  <a:cubicBezTo>
                    <a:pt x="180" y="74"/>
                    <a:pt x="180" y="74"/>
                    <a:pt x="180" y="74"/>
                  </a:cubicBezTo>
                  <a:cubicBezTo>
                    <a:pt x="181" y="76"/>
                    <a:pt x="180" y="77"/>
                    <a:pt x="177" y="76"/>
                  </a:cubicBezTo>
                  <a:cubicBezTo>
                    <a:pt x="177" y="74"/>
                    <a:pt x="177" y="74"/>
                    <a:pt x="177" y="74"/>
                  </a:cubicBezTo>
                  <a:cubicBezTo>
                    <a:pt x="176" y="73"/>
                    <a:pt x="175" y="73"/>
                    <a:pt x="175" y="71"/>
                  </a:cubicBezTo>
                  <a:cubicBezTo>
                    <a:pt x="175" y="69"/>
                    <a:pt x="173" y="70"/>
                    <a:pt x="173" y="69"/>
                  </a:cubicBezTo>
                  <a:cubicBezTo>
                    <a:pt x="174" y="68"/>
                    <a:pt x="175" y="68"/>
                    <a:pt x="176" y="67"/>
                  </a:cubicBezTo>
                  <a:cubicBezTo>
                    <a:pt x="177" y="67"/>
                    <a:pt x="177" y="67"/>
                    <a:pt x="177" y="67"/>
                  </a:cubicBezTo>
                  <a:cubicBezTo>
                    <a:pt x="177" y="67"/>
                    <a:pt x="178" y="66"/>
                    <a:pt x="177" y="65"/>
                  </a:cubicBezTo>
                  <a:cubicBezTo>
                    <a:pt x="177" y="65"/>
                    <a:pt x="177" y="65"/>
                    <a:pt x="177" y="65"/>
                  </a:cubicBezTo>
                  <a:cubicBezTo>
                    <a:pt x="176" y="65"/>
                    <a:pt x="177" y="64"/>
                    <a:pt x="176" y="64"/>
                  </a:cubicBezTo>
                  <a:cubicBezTo>
                    <a:pt x="176" y="62"/>
                    <a:pt x="174" y="63"/>
                    <a:pt x="175" y="61"/>
                  </a:cubicBezTo>
                  <a:cubicBezTo>
                    <a:pt x="175" y="60"/>
                    <a:pt x="174" y="60"/>
                    <a:pt x="174" y="60"/>
                  </a:cubicBezTo>
                  <a:cubicBezTo>
                    <a:pt x="175" y="59"/>
                    <a:pt x="175" y="58"/>
                    <a:pt x="175" y="57"/>
                  </a:cubicBezTo>
                  <a:cubicBezTo>
                    <a:pt x="174" y="57"/>
                    <a:pt x="174" y="56"/>
                    <a:pt x="173" y="55"/>
                  </a:cubicBezTo>
                  <a:cubicBezTo>
                    <a:pt x="173" y="55"/>
                    <a:pt x="171" y="55"/>
                    <a:pt x="171" y="55"/>
                  </a:cubicBezTo>
                  <a:cubicBezTo>
                    <a:pt x="171" y="55"/>
                    <a:pt x="171" y="55"/>
                    <a:pt x="170" y="55"/>
                  </a:cubicBezTo>
                  <a:cubicBezTo>
                    <a:pt x="170" y="54"/>
                    <a:pt x="168" y="56"/>
                    <a:pt x="167" y="54"/>
                  </a:cubicBezTo>
                  <a:cubicBezTo>
                    <a:pt x="167" y="54"/>
                    <a:pt x="167" y="54"/>
                    <a:pt x="167" y="54"/>
                  </a:cubicBezTo>
                  <a:cubicBezTo>
                    <a:pt x="167" y="53"/>
                    <a:pt x="166" y="53"/>
                    <a:pt x="166" y="53"/>
                  </a:cubicBezTo>
                  <a:cubicBezTo>
                    <a:pt x="165" y="54"/>
                    <a:pt x="165" y="55"/>
                    <a:pt x="164" y="55"/>
                  </a:cubicBezTo>
                  <a:cubicBezTo>
                    <a:pt x="164" y="55"/>
                    <a:pt x="164" y="55"/>
                    <a:pt x="164" y="55"/>
                  </a:cubicBezTo>
                  <a:cubicBezTo>
                    <a:pt x="163" y="56"/>
                    <a:pt x="163" y="57"/>
                    <a:pt x="163" y="58"/>
                  </a:cubicBezTo>
                  <a:cubicBezTo>
                    <a:pt x="163" y="58"/>
                    <a:pt x="163" y="58"/>
                    <a:pt x="163" y="58"/>
                  </a:cubicBezTo>
                  <a:cubicBezTo>
                    <a:pt x="163" y="59"/>
                    <a:pt x="163" y="60"/>
                    <a:pt x="162" y="60"/>
                  </a:cubicBezTo>
                  <a:cubicBezTo>
                    <a:pt x="162" y="60"/>
                    <a:pt x="162" y="60"/>
                    <a:pt x="162" y="61"/>
                  </a:cubicBezTo>
                  <a:cubicBezTo>
                    <a:pt x="161" y="61"/>
                    <a:pt x="162" y="63"/>
                    <a:pt x="162" y="64"/>
                  </a:cubicBezTo>
                  <a:cubicBezTo>
                    <a:pt x="162" y="64"/>
                    <a:pt x="161" y="63"/>
                    <a:pt x="162" y="64"/>
                  </a:cubicBezTo>
                  <a:cubicBezTo>
                    <a:pt x="161" y="64"/>
                    <a:pt x="161" y="64"/>
                    <a:pt x="161" y="64"/>
                  </a:cubicBezTo>
                  <a:cubicBezTo>
                    <a:pt x="160" y="64"/>
                    <a:pt x="161" y="66"/>
                    <a:pt x="160" y="66"/>
                  </a:cubicBezTo>
                  <a:cubicBezTo>
                    <a:pt x="159" y="66"/>
                    <a:pt x="159" y="67"/>
                    <a:pt x="159" y="67"/>
                  </a:cubicBezTo>
                  <a:cubicBezTo>
                    <a:pt x="157" y="66"/>
                    <a:pt x="155" y="67"/>
                    <a:pt x="153" y="67"/>
                  </a:cubicBezTo>
                  <a:cubicBezTo>
                    <a:pt x="153" y="67"/>
                    <a:pt x="153" y="67"/>
                    <a:pt x="153" y="67"/>
                  </a:cubicBezTo>
                  <a:cubicBezTo>
                    <a:pt x="152" y="66"/>
                    <a:pt x="151" y="65"/>
                    <a:pt x="150" y="64"/>
                  </a:cubicBezTo>
                  <a:cubicBezTo>
                    <a:pt x="150" y="64"/>
                    <a:pt x="150" y="64"/>
                    <a:pt x="150" y="64"/>
                  </a:cubicBezTo>
                  <a:cubicBezTo>
                    <a:pt x="150" y="63"/>
                    <a:pt x="150" y="62"/>
                    <a:pt x="150" y="61"/>
                  </a:cubicBezTo>
                  <a:cubicBezTo>
                    <a:pt x="145" y="61"/>
                    <a:pt x="145" y="61"/>
                    <a:pt x="145" y="61"/>
                  </a:cubicBezTo>
                  <a:cubicBezTo>
                    <a:pt x="145" y="62"/>
                    <a:pt x="145" y="62"/>
                    <a:pt x="145" y="63"/>
                  </a:cubicBezTo>
                  <a:cubicBezTo>
                    <a:pt x="145" y="63"/>
                    <a:pt x="145" y="63"/>
                    <a:pt x="145" y="63"/>
                  </a:cubicBezTo>
                  <a:cubicBezTo>
                    <a:pt x="143" y="64"/>
                    <a:pt x="144" y="66"/>
                    <a:pt x="143" y="66"/>
                  </a:cubicBezTo>
                  <a:cubicBezTo>
                    <a:pt x="143" y="66"/>
                    <a:pt x="142" y="66"/>
                    <a:pt x="142" y="66"/>
                  </a:cubicBezTo>
                  <a:cubicBezTo>
                    <a:pt x="141" y="67"/>
                    <a:pt x="139" y="67"/>
                    <a:pt x="138" y="67"/>
                  </a:cubicBezTo>
                  <a:cubicBezTo>
                    <a:pt x="137" y="66"/>
                    <a:pt x="137" y="66"/>
                    <a:pt x="136" y="65"/>
                  </a:cubicBezTo>
                  <a:cubicBezTo>
                    <a:pt x="136" y="65"/>
                    <a:pt x="136" y="62"/>
                    <a:pt x="136" y="61"/>
                  </a:cubicBezTo>
                  <a:cubicBezTo>
                    <a:pt x="136" y="60"/>
                    <a:pt x="136" y="60"/>
                    <a:pt x="136" y="60"/>
                  </a:cubicBezTo>
                  <a:cubicBezTo>
                    <a:pt x="137" y="60"/>
                    <a:pt x="136" y="59"/>
                    <a:pt x="136" y="59"/>
                  </a:cubicBezTo>
                  <a:cubicBezTo>
                    <a:pt x="136" y="59"/>
                    <a:pt x="136" y="58"/>
                    <a:pt x="136" y="58"/>
                  </a:cubicBezTo>
                  <a:cubicBezTo>
                    <a:pt x="135" y="57"/>
                    <a:pt x="135" y="56"/>
                    <a:pt x="134" y="56"/>
                  </a:cubicBezTo>
                  <a:cubicBezTo>
                    <a:pt x="134" y="55"/>
                    <a:pt x="134" y="55"/>
                    <a:pt x="134" y="55"/>
                  </a:cubicBezTo>
                  <a:cubicBezTo>
                    <a:pt x="133" y="54"/>
                    <a:pt x="132" y="53"/>
                    <a:pt x="130" y="53"/>
                  </a:cubicBezTo>
                  <a:cubicBezTo>
                    <a:pt x="130" y="53"/>
                    <a:pt x="130" y="53"/>
                    <a:pt x="129" y="53"/>
                  </a:cubicBezTo>
                  <a:cubicBezTo>
                    <a:pt x="127" y="53"/>
                    <a:pt x="129" y="56"/>
                    <a:pt x="127" y="56"/>
                  </a:cubicBezTo>
                  <a:cubicBezTo>
                    <a:pt x="127" y="56"/>
                    <a:pt x="127" y="56"/>
                    <a:pt x="127" y="56"/>
                  </a:cubicBezTo>
                  <a:cubicBezTo>
                    <a:pt x="126" y="56"/>
                    <a:pt x="126" y="57"/>
                    <a:pt x="127" y="57"/>
                  </a:cubicBezTo>
                  <a:cubicBezTo>
                    <a:pt x="127" y="58"/>
                    <a:pt x="127" y="58"/>
                    <a:pt x="127" y="58"/>
                  </a:cubicBezTo>
                  <a:cubicBezTo>
                    <a:pt x="127" y="60"/>
                    <a:pt x="126" y="61"/>
                    <a:pt x="126" y="63"/>
                  </a:cubicBezTo>
                  <a:cubicBezTo>
                    <a:pt x="126" y="63"/>
                    <a:pt x="126" y="63"/>
                    <a:pt x="126" y="63"/>
                  </a:cubicBezTo>
                  <a:cubicBezTo>
                    <a:pt x="126" y="65"/>
                    <a:pt x="126" y="65"/>
                    <a:pt x="126" y="67"/>
                  </a:cubicBezTo>
                  <a:cubicBezTo>
                    <a:pt x="126" y="67"/>
                    <a:pt x="126" y="67"/>
                    <a:pt x="126" y="67"/>
                  </a:cubicBezTo>
                  <a:cubicBezTo>
                    <a:pt x="126" y="67"/>
                    <a:pt x="126" y="68"/>
                    <a:pt x="126" y="68"/>
                  </a:cubicBezTo>
                  <a:cubicBezTo>
                    <a:pt x="126" y="68"/>
                    <a:pt x="126" y="68"/>
                    <a:pt x="126" y="68"/>
                  </a:cubicBezTo>
                  <a:cubicBezTo>
                    <a:pt x="126" y="70"/>
                    <a:pt x="124" y="70"/>
                    <a:pt x="125" y="72"/>
                  </a:cubicBezTo>
                  <a:cubicBezTo>
                    <a:pt x="125" y="72"/>
                    <a:pt x="125" y="72"/>
                    <a:pt x="125" y="72"/>
                  </a:cubicBezTo>
                  <a:cubicBezTo>
                    <a:pt x="125" y="72"/>
                    <a:pt x="124" y="73"/>
                    <a:pt x="124" y="73"/>
                  </a:cubicBezTo>
                  <a:cubicBezTo>
                    <a:pt x="124" y="73"/>
                    <a:pt x="124" y="73"/>
                    <a:pt x="124" y="73"/>
                  </a:cubicBezTo>
                  <a:cubicBezTo>
                    <a:pt x="124" y="76"/>
                    <a:pt x="123" y="77"/>
                    <a:pt x="121" y="77"/>
                  </a:cubicBezTo>
                  <a:cubicBezTo>
                    <a:pt x="121" y="76"/>
                    <a:pt x="120" y="76"/>
                    <a:pt x="120" y="75"/>
                  </a:cubicBezTo>
                  <a:cubicBezTo>
                    <a:pt x="120" y="74"/>
                    <a:pt x="121" y="74"/>
                    <a:pt x="121" y="73"/>
                  </a:cubicBezTo>
                  <a:cubicBezTo>
                    <a:pt x="121" y="72"/>
                    <a:pt x="121" y="72"/>
                    <a:pt x="121" y="72"/>
                  </a:cubicBezTo>
                  <a:cubicBezTo>
                    <a:pt x="122" y="72"/>
                    <a:pt x="122" y="72"/>
                    <a:pt x="122" y="72"/>
                  </a:cubicBezTo>
                  <a:cubicBezTo>
                    <a:pt x="124" y="72"/>
                    <a:pt x="122" y="69"/>
                    <a:pt x="123" y="69"/>
                  </a:cubicBezTo>
                  <a:cubicBezTo>
                    <a:pt x="123" y="68"/>
                    <a:pt x="124" y="68"/>
                    <a:pt x="124" y="68"/>
                  </a:cubicBezTo>
                  <a:cubicBezTo>
                    <a:pt x="124" y="68"/>
                    <a:pt x="124" y="68"/>
                    <a:pt x="124" y="67"/>
                  </a:cubicBezTo>
                  <a:cubicBezTo>
                    <a:pt x="124" y="67"/>
                    <a:pt x="124" y="67"/>
                    <a:pt x="124" y="67"/>
                  </a:cubicBezTo>
                  <a:cubicBezTo>
                    <a:pt x="124" y="65"/>
                    <a:pt x="124" y="62"/>
                    <a:pt x="124" y="61"/>
                  </a:cubicBezTo>
                  <a:cubicBezTo>
                    <a:pt x="124" y="61"/>
                    <a:pt x="124" y="61"/>
                    <a:pt x="124" y="61"/>
                  </a:cubicBezTo>
                  <a:cubicBezTo>
                    <a:pt x="124" y="59"/>
                    <a:pt x="124" y="58"/>
                    <a:pt x="123" y="57"/>
                  </a:cubicBezTo>
                  <a:cubicBezTo>
                    <a:pt x="123" y="57"/>
                    <a:pt x="123" y="57"/>
                    <a:pt x="123" y="57"/>
                  </a:cubicBezTo>
                  <a:cubicBezTo>
                    <a:pt x="123" y="56"/>
                    <a:pt x="123" y="56"/>
                    <a:pt x="123" y="56"/>
                  </a:cubicBezTo>
                  <a:cubicBezTo>
                    <a:pt x="123" y="56"/>
                    <a:pt x="123" y="56"/>
                    <a:pt x="123" y="55"/>
                  </a:cubicBezTo>
                  <a:cubicBezTo>
                    <a:pt x="124" y="54"/>
                    <a:pt x="121" y="54"/>
                    <a:pt x="123" y="52"/>
                  </a:cubicBezTo>
                  <a:cubicBezTo>
                    <a:pt x="123" y="52"/>
                    <a:pt x="123" y="52"/>
                    <a:pt x="123" y="52"/>
                  </a:cubicBezTo>
                  <a:cubicBezTo>
                    <a:pt x="123" y="51"/>
                    <a:pt x="123" y="50"/>
                    <a:pt x="122" y="51"/>
                  </a:cubicBezTo>
                  <a:cubicBezTo>
                    <a:pt x="122" y="48"/>
                    <a:pt x="120" y="47"/>
                    <a:pt x="118" y="46"/>
                  </a:cubicBezTo>
                  <a:cubicBezTo>
                    <a:pt x="118" y="47"/>
                    <a:pt x="117" y="47"/>
                    <a:pt x="117" y="47"/>
                  </a:cubicBezTo>
                  <a:cubicBezTo>
                    <a:pt x="117" y="47"/>
                    <a:pt x="117" y="48"/>
                    <a:pt x="116" y="48"/>
                  </a:cubicBezTo>
                  <a:cubicBezTo>
                    <a:pt x="116" y="48"/>
                    <a:pt x="115" y="49"/>
                    <a:pt x="113" y="48"/>
                  </a:cubicBezTo>
                  <a:cubicBezTo>
                    <a:pt x="111" y="49"/>
                    <a:pt x="111" y="47"/>
                    <a:pt x="108" y="48"/>
                  </a:cubicBezTo>
                  <a:cubicBezTo>
                    <a:pt x="107" y="48"/>
                    <a:pt x="108" y="51"/>
                    <a:pt x="105" y="51"/>
                  </a:cubicBezTo>
                  <a:cubicBezTo>
                    <a:pt x="105" y="53"/>
                    <a:pt x="104" y="54"/>
                    <a:pt x="104" y="57"/>
                  </a:cubicBezTo>
                  <a:cubicBezTo>
                    <a:pt x="104" y="57"/>
                    <a:pt x="104" y="58"/>
                    <a:pt x="103" y="58"/>
                  </a:cubicBezTo>
                  <a:cubicBezTo>
                    <a:pt x="103" y="58"/>
                    <a:pt x="103" y="59"/>
                    <a:pt x="103" y="59"/>
                  </a:cubicBezTo>
                  <a:cubicBezTo>
                    <a:pt x="102" y="61"/>
                    <a:pt x="103" y="63"/>
                    <a:pt x="100" y="63"/>
                  </a:cubicBezTo>
                  <a:cubicBezTo>
                    <a:pt x="100" y="64"/>
                    <a:pt x="99" y="64"/>
                    <a:pt x="99" y="65"/>
                  </a:cubicBezTo>
                  <a:cubicBezTo>
                    <a:pt x="98" y="65"/>
                    <a:pt x="97" y="65"/>
                    <a:pt x="97" y="65"/>
                  </a:cubicBezTo>
                  <a:cubicBezTo>
                    <a:pt x="98" y="64"/>
                    <a:pt x="98" y="64"/>
                    <a:pt x="98" y="63"/>
                  </a:cubicBezTo>
                  <a:cubicBezTo>
                    <a:pt x="98" y="62"/>
                    <a:pt x="98" y="61"/>
                    <a:pt x="98" y="59"/>
                  </a:cubicBezTo>
                  <a:cubicBezTo>
                    <a:pt x="98" y="58"/>
                    <a:pt x="99" y="58"/>
                    <a:pt x="99" y="58"/>
                  </a:cubicBezTo>
                  <a:cubicBezTo>
                    <a:pt x="97" y="58"/>
                    <a:pt x="98" y="55"/>
                    <a:pt x="98" y="54"/>
                  </a:cubicBezTo>
                  <a:cubicBezTo>
                    <a:pt x="98" y="53"/>
                    <a:pt x="97" y="53"/>
                    <a:pt x="97" y="51"/>
                  </a:cubicBezTo>
                  <a:cubicBezTo>
                    <a:pt x="98" y="50"/>
                    <a:pt x="98" y="48"/>
                    <a:pt x="98" y="46"/>
                  </a:cubicBezTo>
                  <a:cubicBezTo>
                    <a:pt x="98" y="45"/>
                    <a:pt x="97" y="43"/>
                    <a:pt x="97" y="42"/>
                  </a:cubicBezTo>
                  <a:cubicBezTo>
                    <a:pt x="97" y="42"/>
                    <a:pt x="96" y="41"/>
                    <a:pt x="96" y="41"/>
                  </a:cubicBezTo>
                  <a:cubicBezTo>
                    <a:pt x="96" y="40"/>
                    <a:pt x="96" y="40"/>
                    <a:pt x="95" y="40"/>
                  </a:cubicBezTo>
                  <a:cubicBezTo>
                    <a:pt x="95" y="40"/>
                    <a:pt x="96" y="39"/>
                    <a:pt x="96" y="39"/>
                  </a:cubicBezTo>
                  <a:cubicBezTo>
                    <a:pt x="95" y="39"/>
                    <a:pt x="95" y="39"/>
                    <a:pt x="95" y="39"/>
                  </a:cubicBezTo>
                  <a:cubicBezTo>
                    <a:pt x="92" y="38"/>
                    <a:pt x="91" y="39"/>
                    <a:pt x="92" y="42"/>
                  </a:cubicBezTo>
                  <a:cubicBezTo>
                    <a:pt x="91" y="42"/>
                    <a:pt x="91" y="43"/>
                    <a:pt x="90" y="43"/>
                  </a:cubicBezTo>
                  <a:cubicBezTo>
                    <a:pt x="90" y="47"/>
                    <a:pt x="89" y="50"/>
                    <a:pt x="88" y="54"/>
                  </a:cubicBezTo>
                  <a:cubicBezTo>
                    <a:pt x="85" y="54"/>
                    <a:pt x="85" y="56"/>
                    <a:pt x="83" y="57"/>
                  </a:cubicBezTo>
                  <a:cubicBezTo>
                    <a:pt x="82" y="57"/>
                    <a:pt x="82" y="58"/>
                    <a:pt x="80" y="58"/>
                  </a:cubicBezTo>
                  <a:cubicBezTo>
                    <a:pt x="80" y="58"/>
                    <a:pt x="80" y="59"/>
                    <a:pt x="80" y="59"/>
                  </a:cubicBezTo>
                  <a:cubicBezTo>
                    <a:pt x="80" y="60"/>
                    <a:pt x="79" y="60"/>
                    <a:pt x="77" y="60"/>
                  </a:cubicBezTo>
                  <a:cubicBezTo>
                    <a:pt x="77" y="58"/>
                    <a:pt x="79" y="58"/>
                    <a:pt x="79" y="57"/>
                  </a:cubicBezTo>
                  <a:cubicBezTo>
                    <a:pt x="79" y="57"/>
                    <a:pt x="78" y="57"/>
                    <a:pt x="78" y="56"/>
                  </a:cubicBezTo>
                  <a:cubicBezTo>
                    <a:pt x="78" y="55"/>
                    <a:pt x="78" y="55"/>
                    <a:pt x="78" y="54"/>
                  </a:cubicBezTo>
                  <a:cubicBezTo>
                    <a:pt x="78" y="54"/>
                    <a:pt x="79" y="52"/>
                    <a:pt x="78" y="52"/>
                  </a:cubicBezTo>
                  <a:cubicBezTo>
                    <a:pt x="78" y="53"/>
                    <a:pt x="76" y="52"/>
                    <a:pt x="75" y="53"/>
                  </a:cubicBezTo>
                  <a:cubicBezTo>
                    <a:pt x="74" y="53"/>
                    <a:pt x="74" y="54"/>
                    <a:pt x="73" y="53"/>
                  </a:cubicBezTo>
                  <a:cubicBezTo>
                    <a:pt x="73" y="54"/>
                    <a:pt x="73" y="54"/>
                    <a:pt x="72" y="54"/>
                  </a:cubicBezTo>
                  <a:cubicBezTo>
                    <a:pt x="70" y="55"/>
                    <a:pt x="70" y="57"/>
                    <a:pt x="68" y="58"/>
                  </a:cubicBezTo>
                  <a:cubicBezTo>
                    <a:pt x="66" y="57"/>
                    <a:pt x="66" y="60"/>
                    <a:pt x="64" y="60"/>
                  </a:cubicBezTo>
                  <a:cubicBezTo>
                    <a:pt x="64" y="63"/>
                    <a:pt x="62" y="63"/>
                    <a:pt x="62" y="66"/>
                  </a:cubicBezTo>
                  <a:cubicBezTo>
                    <a:pt x="61" y="66"/>
                    <a:pt x="61" y="65"/>
                    <a:pt x="61" y="65"/>
                  </a:cubicBezTo>
                  <a:cubicBezTo>
                    <a:pt x="62" y="63"/>
                    <a:pt x="62" y="60"/>
                    <a:pt x="64" y="60"/>
                  </a:cubicBezTo>
                  <a:cubicBezTo>
                    <a:pt x="64" y="58"/>
                    <a:pt x="64" y="56"/>
                    <a:pt x="64" y="54"/>
                  </a:cubicBezTo>
                  <a:cubicBezTo>
                    <a:pt x="63" y="54"/>
                    <a:pt x="60" y="55"/>
                    <a:pt x="60" y="53"/>
                  </a:cubicBezTo>
                  <a:cubicBezTo>
                    <a:pt x="61" y="53"/>
                    <a:pt x="62" y="53"/>
                    <a:pt x="64" y="53"/>
                  </a:cubicBezTo>
                  <a:cubicBezTo>
                    <a:pt x="64" y="52"/>
                    <a:pt x="65" y="51"/>
                    <a:pt x="65" y="51"/>
                  </a:cubicBezTo>
                  <a:cubicBezTo>
                    <a:pt x="66" y="51"/>
                    <a:pt x="66" y="50"/>
                    <a:pt x="66" y="50"/>
                  </a:cubicBezTo>
                  <a:cubicBezTo>
                    <a:pt x="67" y="50"/>
                    <a:pt x="67" y="50"/>
                    <a:pt x="67" y="49"/>
                  </a:cubicBezTo>
                  <a:cubicBezTo>
                    <a:pt x="65" y="49"/>
                    <a:pt x="63" y="49"/>
                    <a:pt x="63" y="48"/>
                  </a:cubicBezTo>
                  <a:cubicBezTo>
                    <a:pt x="65" y="48"/>
                    <a:pt x="65" y="48"/>
                    <a:pt x="65" y="46"/>
                  </a:cubicBezTo>
                  <a:cubicBezTo>
                    <a:pt x="66" y="44"/>
                    <a:pt x="63" y="45"/>
                    <a:pt x="63" y="43"/>
                  </a:cubicBezTo>
                  <a:cubicBezTo>
                    <a:pt x="63" y="41"/>
                    <a:pt x="64" y="41"/>
                    <a:pt x="64" y="39"/>
                  </a:cubicBezTo>
                  <a:cubicBezTo>
                    <a:pt x="64" y="38"/>
                    <a:pt x="64" y="38"/>
                    <a:pt x="65" y="37"/>
                  </a:cubicBezTo>
                  <a:cubicBezTo>
                    <a:pt x="66" y="39"/>
                    <a:pt x="64" y="39"/>
                    <a:pt x="65" y="42"/>
                  </a:cubicBezTo>
                  <a:cubicBezTo>
                    <a:pt x="66" y="42"/>
                    <a:pt x="66" y="43"/>
                    <a:pt x="68" y="43"/>
                  </a:cubicBezTo>
                  <a:cubicBezTo>
                    <a:pt x="69" y="42"/>
                    <a:pt x="70" y="43"/>
                    <a:pt x="70" y="42"/>
                  </a:cubicBezTo>
                  <a:cubicBezTo>
                    <a:pt x="70" y="41"/>
                    <a:pt x="71" y="40"/>
                    <a:pt x="72" y="40"/>
                  </a:cubicBezTo>
                  <a:cubicBezTo>
                    <a:pt x="74" y="41"/>
                    <a:pt x="73" y="38"/>
                    <a:pt x="74" y="37"/>
                  </a:cubicBezTo>
                  <a:cubicBezTo>
                    <a:pt x="75" y="37"/>
                    <a:pt x="75" y="36"/>
                    <a:pt x="75" y="35"/>
                  </a:cubicBezTo>
                  <a:cubicBezTo>
                    <a:pt x="74" y="34"/>
                    <a:pt x="73" y="34"/>
                    <a:pt x="72" y="33"/>
                  </a:cubicBezTo>
                  <a:cubicBezTo>
                    <a:pt x="71" y="33"/>
                    <a:pt x="72" y="32"/>
                    <a:pt x="72" y="33"/>
                  </a:cubicBezTo>
                  <a:cubicBezTo>
                    <a:pt x="74" y="33"/>
                    <a:pt x="74" y="34"/>
                    <a:pt x="76" y="34"/>
                  </a:cubicBezTo>
                  <a:cubicBezTo>
                    <a:pt x="76" y="31"/>
                    <a:pt x="73" y="32"/>
                    <a:pt x="73" y="30"/>
                  </a:cubicBezTo>
                  <a:cubicBezTo>
                    <a:pt x="73" y="29"/>
                    <a:pt x="75" y="29"/>
                    <a:pt x="74" y="28"/>
                  </a:cubicBezTo>
                  <a:cubicBezTo>
                    <a:pt x="73" y="28"/>
                    <a:pt x="72" y="28"/>
                    <a:pt x="72" y="27"/>
                  </a:cubicBezTo>
                  <a:cubicBezTo>
                    <a:pt x="71" y="25"/>
                    <a:pt x="72" y="24"/>
                    <a:pt x="74" y="23"/>
                  </a:cubicBezTo>
                  <a:cubicBezTo>
                    <a:pt x="74" y="23"/>
                    <a:pt x="74" y="22"/>
                    <a:pt x="74" y="22"/>
                  </a:cubicBezTo>
                  <a:cubicBezTo>
                    <a:pt x="73" y="22"/>
                    <a:pt x="73" y="21"/>
                    <a:pt x="73" y="21"/>
                  </a:cubicBezTo>
                  <a:cubicBezTo>
                    <a:pt x="72" y="21"/>
                    <a:pt x="72" y="20"/>
                    <a:pt x="72" y="20"/>
                  </a:cubicBezTo>
                  <a:cubicBezTo>
                    <a:pt x="72" y="19"/>
                    <a:pt x="73" y="18"/>
                    <a:pt x="73" y="17"/>
                  </a:cubicBezTo>
                  <a:cubicBezTo>
                    <a:pt x="72" y="17"/>
                    <a:pt x="72" y="16"/>
                    <a:pt x="72" y="14"/>
                  </a:cubicBezTo>
                  <a:cubicBezTo>
                    <a:pt x="71" y="14"/>
                    <a:pt x="71" y="14"/>
                    <a:pt x="71" y="14"/>
                  </a:cubicBezTo>
                  <a:cubicBezTo>
                    <a:pt x="70" y="14"/>
                    <a:pt x="69" y="14"/>
                    <a:pt x="68" y="13"/>
                  </a:cubicBezTo>
                  <a:cubicBezTo>
                    <a:pt x="68" y="12"/>
                    <a:pt x="70" y="12"/>
                    <a:pt x="69" y="10"/>
                  </a:cubicBezTo>
                  <a:cubicBezTo>
                    <a:pt x="69" y="9"/>
                    <a:pt x="69" y="8"/>
                    <a:pt x="69" y="7"/>
                  </a:cubicBezTo>
                  <a:cubicBezTo>
                    <a:pt x="69" y="7"/>
                    <a:pt x="69" y="6"/>
                    <a:pt x="69" y="5"/>
                  </a:cubicBezTo>
                  <a:cubicBezTo>
                    <a:pt x="68" y="5"/>
                    <a:pt x="68" y="5"/>
                    <a:pt x="68" y="5"/>
                  </a:cubicBezTo>
                  <a:cubicBezTo>
                    <a:pt x="67" y="4"/>
                    <a:pt x="67" y="3"/>
                    <a:pt x="66" y="3"/>
                  </a:cubicBezTo>
                  <a:cubicBezTo>
                    <a:pt x="66" y="4"/>
                    <a:pt x="65" y="4"/>
                    <a:pt x="64" y="4"/>
                  </a:cubicBezTo>
                  <a:cubicBezTo>
                    <a:pt x="63" y="2"/>
                    <a:pt x="62" y="2"/>
                    <a:pt x="62" y="0"/>
                  </a:cubicBezTo>
                  <a:cubicBezTo>
                    <a:pt x="60" y="1"/>
                    <a:pt x="59" y="0"/>
                    <a:pt x="58" y="0"/>
                  </a:cubicBezTo>
                  <a:cubicBezTo>
                    <a:pt x="59" y="1"/>
                    <a:pt x="58" y="1"/>
                    <a:pt x="57" y="1"/>
                  </a:cubicBezTo>
                  <a:cubicBezTo>
                    <a:pt x="57" y="2"/>
                    <a:pt x="56" y="2"/>
                    <a:pt x="56" y="3"/>
                  </a:cubicBezTo>
                  <a:cubicBezTo>
                    <a:pt x="56" y="5"/>
                    <a:pt x="58" y="6"/>
                    <a:pt x="60" y="5"/>
                  </a:cubicBezTo>
                  <a:cubicBezTo>
                    <a:pt x="61" y="6"/>
                    <a:pt x="61" y="7"/>
                    <a:pt x="62" y="7"/>
                  </a:cubicBezTo>
                  <a:cubicBezTo>
                    <a:pt x="62" y="10"/>
                    <a:pt x="65" y="9"/>
                    <a:pt x="65" y="12"/>
                  </a:cubicBezTo>
                  <a:cubicBezTo>
                    <a:pt x="64" y="12"/>
                    <a:pt x="63" y="12"/>
                    <a:pt x="62" y="12"/>
                  </a:cubicBezTo>
                  <a:cubicBezTo>
                    <a:pt x="62" y="12"/>
                    <a:pt x="61" y="12"/>
                    <a:pt x="60" y="12"/>
                  </a:cubicBezTo>
                  <a:cubicBezTo>
                    <a:pt x="60" y="11"/>
                    <a:pt x="61" y="11"/>
                    <a:pt x="60" y="11"/>
                  </a:cubicBezTo>
                  <a:cubicBezTo>
                    <a:pt x="60" y="11"/>
                    <a:pt x="59" y="11"/>
                    <a:pt x="59" y="10"/>
                  </a:cubicBezTo>
                  <a:cubicBezTo>
                    <a:pt x="59" y="10"/>
                    <a:pt x="59" y="7"/>
                    <a:pt x="57" y="8"/>
                  </a:cubicBezTo>
                  <a:cubicBezTo>
                    <a:pt x="57" y="9"/>
                    <a:pt x="56" y="9"/>
                    <a:pt x="56" y="9"/>
                  </a:cubicBezTo>
                  <a:cubicBezTo>
                    <a:pt x="55" y="12"/>
                    <a:pt x="57" y="14"/>
                    <a:pt x="58" y="16"/>
                  </a:cubicBezTo>
                  <a:cubicBezTo>
                    <a:pt x="58" y="17"/>
                    <a:pt x="59" y="18"/>
                    <a:pt x="60" y="19"/>
                  </a:cubicBezTo>
                  <a:cubicBezTo>
                    <a:pt x="58" y="21"/>
                    <a:pt x="59" y="24"/>
                    <a:pt x="59" y="27"/>
                  </a:cubicBezTo>
                  <a:cubicBezTo>
                    <a:pt x="58" y="27"/>
                    <a:pt x="57" y="27"/>
                    <a:pt x="56" y="28"/>
                  </a:cubicBezTo>
                  <a:cubicBezTo>
                    <a:pt x="56" y="30"/>
                    <a:pt x="53" y="27"/>
                    <a:pt x="56" y="28"/>
                  </a:cubicBezTo>
                  <a:cubicBezTo>
                    <a:pt x="56" y="26"/>
                    <a:pt x="56" y="25"/>
                    <a:pt x="56" y="24"/>
                  </a:cubicBezTo>
                  <a:cubicBezTo>
                    <a:pt x="55" y="24"/>
                    <a:pt x="55" y="25"/>
                    <a:pt x="53" y="25"/>
                  </a:cubicBezTo>
                  <a:cubicBezTo>
                    <a:pt x="53" y="26"/>
                    <a:pt x="52" y="26"/>
                    <a:pt x="52" y="25"/>
                  </a:cubicBezTo>
                  <a:cubicBezTo>
                    <a:pt x="52" y="25"/>
                    <a:pt x="53" y="25"/>
                    <a:pt x="53" y="25"/>
                  </a:cubicBezTo>
                  <a:cubicBezTo>
                    <a:pt x="54" y="24"/>
                    <a:pt x="54" y="22"/>
                    <a:pt x="55" y="22"/>
                  </a:cubicBezTo>
                  <a:cubicBezTo>
                    <a:pt x="54" y="21"/>
                    <a:pt x="56" y="18"/>
                    <a:pt x="54" y="19"/>
                  </a:cubicBezTo>
                  <a:cubicBezTo>
                    <a:pt x="54" y="19"/>
                    <a:pt x="53" y="19"/>
                    <a:pt x="53" y="19"/>
                  </a:cubicBezTo>
                  <a:cubicBezTo>
                    <a:pt x="53" y="20"/>
                    <a:pt x="53" y="20"/>
                    <a:pt x="53" y="21"/>
                  </a:cubicBezTo>
                  <a:cubicBezTo>
                    <a:pt x="52" y="21"/>
                    <a:pt x="52" y="21"/>
                    <a:pt x="51" y="21"/>
                  </a:cubicBezTo>
                  <a:cubicBezTo>
                    <a:pt x="50" y="20"/>
                    <a:pt x="51" y="17"/>
                    <a:pt x="50" y="17"/>
                  </a:cubicBezTo>
                  <a:cubicBezTo>
                    <a:pt x="50" y="18"/>
                    <a:pt x="49" y="18"/>
                    <a:pt x="49" y="17"/>
                  </a:cubicBezTo>
                  <a:cubicBezTo>
                    <a:pt x="49" y="16"/>
                    <a:pt x="50" y="15"/>
                    <a:pt x="50" y="14"/>
                  </a:cubicBezTo>
                  <a:cubicBezTo>
                    <a:pt x="49" y="14"/>
                    <a:pt x="49" y="14"/>
                    <a:pt x="49" y="13"/>
                  </a:cubicBezTo>
                  <a:cubicBezTo>
                    <a:pt x="49" y="13"/>
                    <a:pt x="49" y="12"/>
                    <a:pt x="49" y="11"/>
                  </a:cubicBezTo>
                  <a:cubicBezTo>
                    <a:pt x="49" y="11"/>
                    <a:pt x="50" y="11"/>
                    <a:pt x="50" y="10"/>
                  </a:cubicBezTo>
                  <a:cubicBezTo>
                    <a:pt x="50" y="10"/>
                    <a:pt x="50" y="10"/>
                    <a:pt x="50" y="9"/>
                  </a:cubicBezTo>
                  <a:cubicBezTo>
                    <a:pt x="49" y="9"/>
                    <a:pt x="49" y="8"/>
                    <a:pt x="49" y="7"/>
                  </a:cubicBezTo>
                  <a:cubicBezTo>
                    <a:pt x="49" y="6"/>
                    <a:pt x="48" y="6"/>
                    <a:pt x="47" y="6"/>
                  </a:cubicBezTo>
                  <a:cubicBezTo>
                    <a:pt x="48" y="5"/>
                    <a:pt x="44" y="5"/>
                    <a:pt x="44" y="6"/>
                  </a:cubicBezTo>
                  <a:cubicBezTo>
                    <a:pt x="45" y="6"/>
                    <a:pt x="45" y="7"/>
                    <a:pt x="45" y="8"/>
                  </a:cubicBezTo>
                  <a:cubicBezTo>
                    <a:pt x="43" y="8"/>
                    <a:pt x="44" y="6"/>
                    <a:pt x="42" y="6"/>
                  </a:cubicBezTo>
                  <a:cubicBezTo>
                    <a:pt x="41" y="8"/>
                    <a:pt x="42" y="9"/>
                    <a:pt x="42" y="10"/>
                  </a:cubicBezTo>
                  <a:cubicBezTo>
                    <a:pt x="43" y="10"/>
                    <a:pt x="43" y="12"/>
                    <a:pt x="44" y="12"/>
                  </a:cubicBezTo>
                  <a:cubicBezTo>
                    <a:pt x="44" y="12"/>
                    <a:pt x="44" y="13"/>
                    <a:pt x="43" y="13"/>
                  </a:cubicBezTo>
                  <a:cubicBezTo>
                    <a:pt x="41" y="13"/>
                    <a:pt x="41" y="12"/>
                    <a:pt x="41" y="10"/>
                  </a:cubicBezTo>
                  <a:cubicBezTo>
                    <a:pt x="38" y="11"/>
                    <a:pt x="41" y="7"/>
                    <a:pt x="38" y="8"/>
                  </a:cubicBezTo>
                  <a:cubicBezTo>
                    <a:pt x="37" y="8"/>
                    <a:pt x="38" y="9"/>
                    <a:pt x="37" y="9"/>
                  </a:cubicBezTo>
                  <a:cubicBezTo>
                    <a:pt x="37" y="10"/>
                    <a:pt x="38" y="11"/>
                    <a:pt x="37" y="11"/>
                  </a:cubicBezTo>
                  <a:cubicBezTo>
                    <a:pt x="37" y="13"/>
                    <a:pt x="39" y="13"/>
                    <a:pt x="38" y="16"/>
                  </a:cubicBezTo>
                  <a:cubicBezTo>
                    <a:pt x="39" y="16"/>
                    <a:pt x="40" y="17"/>
                    <a:pt x="40" y="18"/>
                  </a:cubicBezTo>
                  <a:cubicBezTo>
                    <a:pt x="40" y="18"/>
                    <a:pt x="41" y="19"/>
                    <a:pt x="41" y="20"/>
                  </a:cubicBezTo>
                  <a:cubicBezTo>
                    <a:pt x="41" y="20"/>
                    <a:pt x="40" y="20"/>
                    <a:pt x="40" y="19"/>
                  </a:cubicBezTo>
                  <a:cubicBezTo>
                    <a:pt x="39" y="19"/>
                    <a:pt x="39" y="18"/>
                    <a:pt x="39" y="18"/>
                  </a:cubicBezTo>
                  <a:cubicBezTo>
                    <a:pt x="38" y="17"/>
                    <a:pt x="38" y="17"/>
                    <a:pt x="37" y="17"/>
                  </a:cubicBezTo>
                  <a:cubicBezTo>
                    <a:pt x="37" y="17"/>
                    <a:pt x="38" y="17"/>
                    <a:pt x="37" y="16"/>
                  </a:cubicBezTo>
                  <a:cubicBezTo>
                    <a:pt x="37" y="16"/>
                    <a:pt x="37" y="17"/>
                    <a:pt x="37" y="16"/>
                  </a:cubicBezTo>
                  <a:cubicBezTo>
                    <a:pt x="36" y="16"/>
                    <a:pt x="36" y="15"/>
                    <a:pt x="36" y="15"/>
                  </a:cubicBezTo>
                  <a:cubicBezTo>
                    <a:pt x="36" y="15"/>
                    <a:pt x="35" y="15"/>
                    <a:pt x="35" y="15"/>
                  </a:cubicBezTo>
                  <a:cubicBezTo>
                    <a:pt x="35" y="15"/>
                    <a:pt x="35" y="13"/>
                    <a:pt x="33" y="14"/>
                  </a:cubicBezTo>
                  <a:cubicBezTo>
                    <a:pt x="32" y="14"/>
                    <a:pt x="32" y="15"/>
                    <a:pt x="32" y="16"/>
                  </a:cubicBezTo>
                  <a:cubicBezTo>
                    <a:pt x="32" y="16"/>
                    <a:pt x="32" y="16"/>
                    <a:pt x="33" y="17"/>
                  </a:cubicBezTo>
                  <a:cubicBezTo>
                    <a:pt x="33" y="18"/>
                    <a:pt x="33" y="20"/>
                    <a:pt x="33" y="21"/>
                  </a:cubicBezTo>
                  <a:cubicBezTo>
                    <a:pt x="36" y="20"/>
                    <a:pt x="35" y="22"/>
                    <a:pt x="37" y="22"/>
                  </a:cubicBezTo>
                  <a:cubicBezTo>
                    <a:pt x="38" y="23"/>
                    <a:pt x="40" y="23"/>
                    <a:pt x="40" y="24"/>
                  </a:cubicBezTo>
                  <a:cubicBezTo>
                    <a:pt x="37" y="24"/>
                    <a:pt x="37" y="22"/>
                    <a:pt x="34" y="23"/>
                  </a:cubicBezTo>
                  <a:cubicBezTo>
                    <a:pt x="34" y="25"/>
                    <a:pt x="36" y="25"/>
                    <a:pt x="35" y="28"/>
                  </a:cubicBezTo>
                  <a:cubicBezTo>
                    <a:pt x="34" y="27"/>
                    <a:pt x="32" y="28"/>
                    <a:pt x="32" y="27"/>
                  </a:cubicBezTo>
                  <a:cubicBezTo>
                    <a:pt x="31" y="24"/>
                    <a:pt x="33" y="24"/>
                    <a:pt x="33" y="22"/>
                  </a:cubicBezTo>
                  <a:cubicBezTo>
                    <a:pt x="32" y="22"/>
                    <a:pt x="31" y="22"/>
                    <a:pt x="31" y="21"/>
                  </a:cubicBezTo>
                  <a:cubicBezTo>
                    <a:pt x="31" y="20"/>
                    <a:pt x="31" y="20"/>
                    <a:pt x="30" y="19"/>
                  </a:cubicBezTo>
                  <a:cubicBezTo>
                    <a:pt x="30" y="18"/>
                    <a:pt x="29" y="18"/>
                    <a:pt x="29" y="17"/>
                  </a:cubicBezTo>
                  <a:cubicBezTo>
                    <a:pt x="29" y="17"/>
                    <a:pt x="28" y="17"/>
                    <a:pt x="28" y="17"/>
                  </a:cubicBezTo>
                  <a:cubicBezTo>
                    <a:pt x="28" y="17"/>
                    <a:pt x="29" y="16"/>
                    <a:pt x="28" y="16"/>
                  </a:cubicBezTo>
                  <a:cubicBezTo>
                    <a:pt x="28" y="15"/>
                    <a:pt x="26" y="15"/>
                    <a:pt x="26" y="15"/>
                  </a:cubicBezTo>
                  <a:cubicBezTo>
                    <a:pt x="26" y="17"/>
                    <a:pt x="24" y="18"/>
                    <a:pt x="25" y="21"/>
                  </a:cubicBezTo>
                  <a:cubicBezTo>
                    <a:pt x="25" y="21"/>
                    <a:pt x="26" y="21"/>
                    <a:pt x="25" y="21"/>
                  </a:cubicBezTo>
                  <a:cubicBezTo>
                    <a:pt x="25" y="21"/>
                    <a:pt x="25" y="21"/>
                    <a:pt x="25" y="21"/>
                  </a:cubicBezTo>
                  <a:cubicBezTo>
                    <a:pt x="24" y="21"/>
                    <a:pt x="24" y="20"/>
                    <a:pt x="23" y="19"/>
                  </a:cubicBezTo>
                  <a:cubicBezTo>
                    <a:pt x="23" y="19"/>
                    <a:pt x="22" y="19"/>
                    <a:pt x="22" y="20"/>
                  </a:cubicBezTo>
                  <a:cubicBezTo>
                    <a:pt x="23" y="20"/>
                    <a:pt x="23" y="22"/>
                    <a:pt x="23" y="23"/>
                  </a:cubicBezTo>
                  <a:cubicBezTo>
                    <a:pt x="23" y="23"/>
                    <a:pt x="23" y="23"/>
                    <a:pt x="23" y="23"/>
                  </a:cubicBezTo>
                  <a:cubicBezTo>
                    <a:pt x="24" y="24"/>
                    <a:pt x="23" y="24"/>
                    <a:pt x="23" y="25"/>
                  </a:cubicBezTo>
                  <a:cubicBezTo>
                    <a:pt x="24" y="25"/>
                    <a:pt x="25" y="26"/>
                    <a:pt x="25" y="27"/>
                  </a:cubicBezTo>
                  <a:cubicBezTo>
                    <a:pt x="24" y="27"/>
                    <a:pt x="24" y="26"/>
                    <a:pt x="23" y="26"/>
                  </a:cubicBezTo>
                  <a:cubicBezTo>
                    <a:pt x="23" y="26"/>
                    <a:pt x="23" y="26"/>
                    <a:pt x="23" y="26"/>
                  </a:cubicBezTo>
                  <a:cubicBezTo>
                    <a:pt x="23" y="26"/>
                    <a:pt x="22" y="26"/>
                    <a:pt x="22" y="26"/>
                  </a:cubicBezTo>
                  <a:cubicBezTo>
                    <a:pt x="22" y="25"/>
                    <a:pt x="22" y="24"/>
                    <a:pt x="22" y="23"/>
                  </a:cubicBezTo>
                  <a:cubicBezTo>
                    <a:pt x="21" y="23"/>
                    <a:pt x="21" y="22"/>
                    <a:pt x="21" y="21"/>
                  </a:cubicBezTo>
                  <a:cubicBezTo>
                    <a:pt x="20" y="21"/>
                    <a:pt x="20" y="20"/>
                    <a:pt x="20" y="19"/>
                  </a:cubicBezTo>
                  <a:cubicBezTo>
                    <a:pt x="19" y="19"/>
                    <a:pt x="19" y="19"/>
                    <a:pt x="19" y="19"/>
                  </a:cubicBezTo>
                  <a:cubicBezTo>
                    <a:pt x="18" y="18"/>
                    <a:pt x="17" y="19"/>
                    <a:pt x="17" y="20"/>
                  </a:cubicBezTo>
                  <a:cubicBezTo>
                    <a:pt x="15" y="20"/>
                    <a:pt x="15" y="21"/>
                    <a:pt x="13" y="21"/>
                  </a:cubicBezTo>
                  <a:cubicBezTo>
                    <a:pt x="13" y="22"/>
                    <a:pt x="14" y="22"/>
                    <a:pt x="15" y="23"/>
                  </a:cubicBezTo>
                  <a:cubicBezTo>
                    <a:pt x="16" y="23"/>
                    <a:pt x="17" y="24"/>
                    <a:pt x="18" y="24"/>
                  </a:cubicBezTo>
                  <a:cubicBezTo>
                    <a:pt x="18" y="25"/>
                    <a:pt x="19" y="25"/>
                    <a:pt x="19" y="26"/>
                  </a:cubicBezTo>
                  <a:cubicBezTo>
                    <a:pt x="19" y="26"/>
                    <a:pt x="19" y="26"/>
                    <a:pt x="19" y="27"/>
                  </a:cubicBezTo>
                  <a:cubicBezTo>
                    <a:pt x="19" y="29"/>
                    <a:pt x="21" y="30"/>
                    <a:pt x="21" y="32"/>
                  </a:cubicBezTo>
                  <a:cubicBezTo>
                    <a:pt x="23" y="32"/>
                    <a:pt x="26" y="31"/>
                    <a:pt x="27" y="32"/>
                  </a:cubicBezTo>
                  <a:cubicBezTo>
                    <a:pt x="27" y="33"/>
                    <a:pt x="28" y="33"/>
                    <a:pt x="28" y="33"/>
                  </a:cubicBezTo>
                  <a:cubicBezTo>
                    <a:pt x="28" y="33"/>
                    <a:pt x="29" y="33"/>
                    <a:pt x="30" y="33"/>
                  </a:cubicBezTo>
                  <a:cubicBezTo>
                    <a:pt x="30" y="33"/>
                    <a:pt x="30" y="34"/>
                    <a:pt x="30" y="34"/>
                  </a:cubicBezTo>
                  <a:cubicBezTo>
                    <a:pt x="30" y="34"/>
                    <a:pt x="31" y="33"/>
                    <a:pt x="31" y="33"/>
                  </a:cubicBezTo>
                  <a:cubicBezTo>
                    <a:pt x="32" y="33"/>
                    <a:pt x="32" y="35"/>
                    <a:pt x="33" y="35"/>
                  </a:cubicBezTo>
                  <a:cubicBezTo>
                    <a:pt x="34" y="34"/>
                    <a:pt x="34" y="33"/>
                    <a:pt x="35" y="33"/>
                  </a:cubicBezTo>
                  <a:cubicBezTo>
                    <a:pt x="37" y="33"/>
                    <a:pt x="37" y="35"/>
                    <a:pt x="39" y="35"/>
                  </a:cubicBezTo>
                  <a:cubicBezTo>
                    <a:pt x="39" y="35"/>
                    <a:pt x="40" y="36"/>
                    <a:pt x="40" y="37"/>
                  </a:cubicBezTo>
                  <a:cubicBezTo>
                    <a:pt x="40" y="37"/>
                    <a:pt x="40" y="37"/>
                    <a:pt x="40" y="37"/>
                  </a:cubicBezTo>
                  <a:cubicBezTo>
                    <a:pt x="41" y="37"/>
                    <a:pt x="41" y="38"/>
                    <a:pt x="41" y="38"/>
                  </a:cubicBezTo>
                  <a:cubicBezTo>
                    <a:pt x="41" y="39"/>
                    <a:pt x="40" y="39"/>
                    <a:pt x="40" y="39"/>
                  </a:cubicBezTo>
                  <a:cubicBezTo>
                    <a:pt x="40" y="39"/>
                    <a:pt x="41" y="40"/>
                    <a:pt x="42" y="41"/>
                  </a:cubicBezTo>
                  <a:cubicBezTo>
                    <a:pt x="42" y="40"/>
                    <a:pt x="42" y="40"/>
                    <a:pt x="42" y="39"/>
                  </a:cubicBezTo>
                  <a:cubicBezTo>
                    <a:pt x="42" y="39"/>
                    <a:pt x="42" y="37"/>
                    <a:pt x="42" y="37"/>
                  </a:cubicBezTo>
                  <a:cubicBezTo>
                    <a:pt x="44" y="37"/>
                    <a:pt x="43" y="35"/>
                    <a:pt x="44" y="35"/>
                  </a:cubicBezTo>
                  <a:cubicBezTo>
                    <a:pt x="45" y="37"/>
                    <a:pt x="43" y="37"/>
                    <a:pt x="44" y="39"/>
                  </a:cubicBezTo>
                  <a:cubicBezTo>
                    <a:pt x="44" y="39"/>
                    <a:pt x="45" y="39"/>
                    <a:pt x="46" y="39"/>
                  </a:cubicBezTo>
                  <a:cubicBezTo>
                    <a:pt x="47" y="40"/>
                    <a:pt x="47" y="41"/>
                    <a:pt x="47" y="42"/>
                  </a:cubicBezTo>
                  <a:cubicBezTo>
                    <a:pt x="49" y="41"/>
                    <a:pt x="50" y="40"/>
                    <a:pt x="50" y="43"/>
                  </a:cubicBezTo>
                  <a:cubicBezTo>
                    <a:pt x="49" y="43"/>
                    <a:pt x="48" y="43"/>
                    <a:pt x="47" y="43"/>
                  </a:cubicBezTo>
                  <a:cubicBezTo>
                    <a:pt x="47" y="44"/>
                    <a:pt x="48" y="45"/>
                    <a:pt x="49" y="46"/>
                  </a:cubicBezTo>
                  <a:cubicBezTo>
                    <a:pt x="50" y="45"/>
                    <a:pt x="50" y="47"/>
                    <a:pt x="52" y="46"/>
                  </a:cubicBezTo>
                  <a:cubicBezTo>
                    <a:pt x="53" y="47"/>
                    <a:pt x="52" y="49"/>
                    <a:pt x="54" y="48"/>
                  </a:cubicBezTo>
                  <a:cubicBezTo>
                    <a:pt x="54" y="49"/>
                    <a:pt x="55" y="50"/>
                    <a:pt x="56" y="51"/>
                  </a:cubicBezTo>
                  <a:cubicBezTo>
                    <a:pt x="55" y="51"/>
                    <a:pt x="55" y="51"/>
                    <a:pt x="54" y="51"/>
                  </a:cubicBezTo>
                  <a:cubicBezTo>
                    <a:pt x="54" y="51"/>
                    <a:pt x="54" y="51"/>
                    <a:pt x="53" y="51"/>
                  </a:cubicBezTo>
                  <a:cubicBezTo>
                    <a:pt x="53" y="51"/>
                    <a:pt x="53" y="51"/>
                    <a:pt x="53" y="51"/>
                  </a:cubicBezTo>
                  <a:cubicBezTo>
                    <a:pt x="52" y="51"/>
                    <a:pt x="52" y="51"/>
                    <a:pt x="51" y="51"/>
                  </a:cubicBezTo>
                  <a:cubicBezTo>
                    <a:pt x="50" y="51"/>
                    <a:pt x="49" y="51"/>
                    <a:pt x="48" y="51"/>
                  </a:cubicBezTo>
                  <a:cubicBezTo>
                    <a:pt x="47" y="51"/>
                    <a:pt x="47" y="52"/>
                    <a:pt x="46" y="52"/>
                  </a:cubicBezTo>
                  <a:cubicBezTo>
                    <a:pt x="46" y="51"/>
                    <a:pt x="45" y="51"/>
                    <a:pt x="43" y="51"/>
                  </a:cubicBezTo>
                  <a:cubicBezTo>
                    <a:pt x="42" y="51"/>
                    <a:pt x="42" y="52"/>
                    <a:pt x="42" y="52"/>
                  </a:cubicBezTo>
                  <a:cubicBezTo>
                    <a:pt x="41" y="52"/>
                    <a:pt x="40" y="51"/>
                    <a:pt x="40" y="53"/>
                  </a:cubicBezTo>
                  <a:cubicBezTo>
                    <a:pt x="38" y="53"/>
                    <a:pt x="36" y="53"/>
                    <a:pt x="36" y="54"/>
                  </a:cubicBezTo>
                  <a:cubicBezTo>
                    <a:pt x="38" y="56"/>
                    <a:pt x="41" y="56"/>
                    <a:pt x="41" y="60"/>
                  </a:cubicBezTo>
                  <a:cubicBezTo>
                    <a:pt x="43" y="61"/>
                    <a:pt x="44" y="61"/>
                    <a:pt x="46" y="61"/>
                  </a:cubicBezTo>
                  <a:cubicBezTo>
                    <a:pt x="48" y="61"/>
                    <a:pt x="49" y="59"/>
                    <a:pt x="50" y="61"/>
                  </a:cubicBezTo>
                  <a:cubicBezTo>
                    <a:pt x="50" y="63"/>
                    <a:pt x="49" y="63"/>
                    <a:pt x="48" y="63"/>
                  </a:cubicBezTo>
                  <a:cubicBezTo>
                    <a:pt x="48" y="64"/>
                    <a:pt x="47" y="65"/>
                    <a:pt x="46" y="65"/>
                  </a:cubicBezTo>
                  <a:cubicBezTo>
                    <a:pt x="46" y="66"/>
                    <a:pt x="46" y="66"/>
                    <a:pt x="45" y="67"/>
                  </a:cubicBezTo>
                  <a:cubicBezTo>
                    <a:pt x="43" y="67"/>
                    <a:pt x="43" y="66"/>
                    <a:pt x="42" y="65"/>
                  </a:cubicBezTo>
                  <a:cubicBezTo>
                    <a:pt x="40" y="65"/>
                    <a:pt x="41" y="63"/>
                    <a:pt x="39" y="64"/>
                  </a:cubicBezTo>
                  <a:cubicBezTo>
                    <a:pt x="38" y="62"/>
                    <a:pt x="36" y="62"/>
                    <a:pt x="36" y="60"/>
                  </a:cubicBezTo>
                  <a:cubicBezTo>
                    <a:pt x="35" y="60"/>
                    <a:pt x="33" y="60"/>
                    <a:pt x="33" y="59"/>
                  </a:cubicBezTo>
                  <a:cubicBezTo>
                    <a:pt x="33" y="59"/>
                    <a:pt x="32" y="59"/>
                    <a:pt x="32" y="59"/>
                  </a:cubicBezTo>
                  <a:cubicBezTo>
                    <a:pt x="32" y="59"/>
                    <a:pt x="31" y="60"/>
                    <a:pt x="31" y="60"/>
                  </a:cubicBezTo>
                  <a:cubicBezTo>
                    <a:pt x="31" y="60"/>
                    <a:pt x="30" y="59"/>
                    <a:pt x="30" y="59"/>
                  </a:cubicBezTo>
                  <a:cubicBezTo>
                    <a:pt x="30" y="58"/>
                    <a:pt x="31" y="57"/>
                    <a:pt x="30" y="55"/>
                  </a:cubicBezTo>
                  <a:cubicBezTo>
                    <a:pt x="28" y="55"/>
                    <a:pt x="28" y="57"/>
                    <a:pt x="26" y="57"/>
                  </a:cubicBezTo>
                  <a:cubicBezTo>
                    <a:pt x="26" y="57"/>
                    <a:pt x="25" y="56"/>
                    <a:pt x="25" y="55"/>
                  </a:cubicBezTo>
                  <a:cubicBezTo>
                    <a:pt x="24" y="55"/>
                    <a:pt x="23" y="56"/>
                    <a:pt x="22" y="56"/>
                  </a:cubicBezTo>
                  <a:cubicBezTo>
                    <a:pt x="22" y="56"/>
                    <a:pt x="23" y="55"/>
                    <a:pt x="23" y="54"/>
                  </a:cubicBezTo>
                  <a:cubicBezTo>
                    <a:pt x="22" y="54"/>
                    <a:pt x="21" y="53"/>
                    <a:pt x="20" y="53"/>
                  </a:cubicBezTo>
                  <a:cubicBezTo>
                    <a:pt x="18" y="53"/>
                    <a:pt x="20" y="57"/>
                    <a:pt x="19" y="56"/>
                  </a:cubicBezTo>
                  <a:cubicBezTo>
                    <a:pt x="18" y="54"/>
                    <a:pt x="17" y="53"/>
                    <a:pt x="15" y="53"/>
                  </a:cubicBezTo>
                  <a:cubicBezTo>
                    <a:pt x="13" y="53"/>
                    <a:pt x="12" y="53"/>
                    <a:pt x="10" y="53"/>
                  </a:cubicBezTo>
                  <a:cubicBezTo>
                    <a:pt x="10" y="52"/>
                    <a:pt x="10" y="52"/>
                    <a:pt x="10" y="51"/>
                  </a:cubicBezTo>
                  <a:cubicBezTo>
                    <a:pt x="8" y="51"/>
                    <a:pt x="6" y="49"/>
                    <a:pt x="4" y="50"/>
                  </a:cubicBezTo>
                  <a:cubicBezTo>
                    <a:pt x="4" y="50"/>
                    <a:pt x="4" y="51"/>
                    <a:pt x="3" y="51"/>
                  </a:cubicBezTo>
                  <a:cubicBezTo>
                    <a:pt x="3" y="51"/>
                    <a:pt x="3" y="51"/>
                    <a:pt x="3" y="51"/>
                  </a:cubicBezTo>
                  <a:cubicBezTo>
                    <a:pt x="4" y="51"/>
                    <a:pt x="4" y="52"/>
                    <a:pt x="3" y="51"/>
                  </a:cubicBezTo>
                  <a:cubicBezTo>
                    <a:pt x="1" y="52"/>
                    <a:pt x="4" y="53"/>
                    <a:pt x="3" y="54"/>
                  </a:cubicBezTo>
                  <a:cubicBezTo>
                    <a:pt x="3" y="55"/>
                    <a:pt x="3" y="56"/>
                    <a:pt x="3" y="57"/>
                  </a:cubicBezTo>
                  <a:cubicBezTo>
                    <a:pt x="4" y="57"/>
                    <a:pt x="4" y="57"/>
                    <a:pt x="5" y="58"/>
                  </a:cubicBezTo>
                  <a:cubicBezTo>
                    <a:pt x="6" y="58"/>
                    <a:pt x="7" y="58"/>
                    <a:pt x="8" y="58"/>
                  </a:cubicBezTo>
                  <a:cubicBezTo>
                    <a:pt x="8" y="58"/>
                    <a:pt x="9" y="58"/>
                    <a:pt x="9" y="58"/>
                  </a:cubicBezTo>
                  <a:cubicBezTo>
                    <a:pt x="10" y="57"/>
                    <a:pt x="11" y="57"/>
                    <a:pt x="11" y="59"/>
                  </a:cubicBezTo>
                  <a:cubicBezTo>
                    <a:pt x="11" y="59"/>
                    <a:pt x="12" y="59"/>
                    <a:pt x="12" y="60"/>
                  </a:cubicBezTo>
                  <a:cubicBezTo>
                    <a:pt x="12" y="59"/>
                    <a:pt x="12" y="58"/>
                    <a:pt x="13" y="58"/>
                  </a:cubicBezTo>
                  <a:cubicBezTo>
                    <a:pt x="13" y="60"/>
                    <a:pt x="15" y="59"/>
                    <a:pt x="15" y="60"/>
                  </a:cubicBezTo>
                  <a:cubicBezTo>
                    <a:pt x="16" y="61"/>
                    <a:pt x="17" y="61"/>
                    <a:pt x="18" y="62"/>
                  </a:cubicBezTo>
                  <a:cubicBezTo>
                    <a:pt x="18" y="63"/>
                    <a:pt x="20" y="64"/>
                    <a:pt x="21" y="65"/>
                  </a:cubicBezTo>
                  <a:cubicBezTo>
                    <a:pt x="22" y="65"/>
                    <a:pt x="21" y="65"/>
                    <a:pt x="22" y="65"/>
                  </a:cubicBezTo>
                  <a:cubicBezTo>
                    <a:pt x="22" y="65"/>
                    <a:pt x="23" y="65"/>
                    <a:pt x="23" y="65"/>
                  </a:cubicBezTo>
                  <a:cubicBezTo>
                    <a:pt x="22" y="67"/>
                    <a:pt x="24" y="67"/>
                    <a:pt x="24" y="68"/>
                  </a:cubicBezTo>
                  <a:cubicBezTo>
                    <a:pt x="26" y="69"/>
                    <a:pt x="26" y="69"/>
                    <a:pt x="28" y="68"/>
                  </a:cubicBezTo>
                  <a:cubicBezTo>
                    <a:pt x="29" y="69"/>
                    <a:pt x="27" y="70"/>
                    <a:pt x="28" y="70"/>
                  </a:cubicBezTo>
                  <a:cubicBezTo>
                    <a:pt x="29" y="71"/>
                    <a:pt x="29" y="71"/>
                    <a:pt x="29" y="72"/>
                  </a:cubicBezTo>
                  <a:cubicBezTo>
                    <a:pt x="27" y="73"/>
                    <a:pt x="27" y="74"/>
                    <a:pt x="26" y="75"/>
                  </a:cubicBezTo>
                  <a:cubicBezTo>
                    <a:pt x="26" y="76"/>
                    <a:pt x="25" y="76"/>
                    <a:pt x="25" y="76"/>
                  </a:cubicBezTo>
                  <a:cubicBezTo>
                    <a:pt x="25" y="78"/>
                    <a:pt x="25" y="80"/>
                    <a:pt x="24" y="81"/>
                  </a:cubicBezTo>
                  <a:cubicBezTo>
                    <a:pt x="27" y="81"/>
                    <a:pt x="25" y="82"/>
                    <a:pt x="25" y="84"/>
                  </a:cubicBezTo>
                  <a:cubicBezTo>
                    <a:pt x="27" y="84"/>
                    <a:pt x="29" y="84"/>
                    <a:pt x="30" y="83"/>
                  </a:cubicBezTo>
                  <a:cubicBezTo>
                    <a:pt x="29" y="87"/>
                    <a:pt x="36" y="83"/>
                    <a:pt x="35" y="86"/>
                  </a:cubicBezTo>
                  <a:cubicBezTo>
                    <a:pt x="33" y="86"/>
                    <a:pt x="32" y="86"/>
                    <a:pt x="31" y="86"/>
                  </a:cubicBezTo>
                  <a:cubicBezTo>
                    <a:pt x="31" y="86"/>
                    <a:pt x="29" y="85"/>
                    <a:pt x="29" y="86"/>
                  </a:cubicBezTo>
                  <a:cubicBezTo>
                    <a:pt x="31" y="86"/>
                    <a:pt x="29" y="88"/>
                    <a:pt x="28" y="88"/>
                  </a:cubicBezTo>
                  <a:cubicBezTo>
                    <a:pt x="27" y="88"/>
                    <a:pt x="27" y="89"/>
                    <a:pt x="26" y="90"/>
                  </a:cubicBezTo>
                  <a:cubicBezTo>
                    <a:pt x="26" y="90"/>
                    <a:pt x="26" y="90"/>
                    <a:pt x="26" y="90"/>
                  </a:cubicBezTo>
                  <a:cubicBezTo>
                    <a:pt x="26" y="90"/>
                    <a:pt x="25" y="90"/>
                    <a:pt x="25" y="90"/>
                  </a:cubicBezTo>
                  <a:cubicBezTo>
                    <a:pt x="24" y="92"/>
                    <a:pt x="24" y="91"/>
                    <a:pt x="22" y="91"/>
                  </a:cubicBezTo>
                  <a:cubicBezTo>
                    <a:pt x="21" y="93"/>
                    <a:pt x="24" y="91"/>
                    <a:pt x="24" y="93"/>
                  </a:cubicBezTo>
                  <a:cubicBezTo>
                    <a:pt x="24" y="93"/>
                    <a:pt x="24" y="94"/>
                    <a:pt x="24" y="94"/>
                  </a:cubicBezTo>
                  <a:cubicBezTo>
                    <a:pt x="25" y="94"/>
                    <a:pt x="26" y="93"/>
                    <a:pt x="27" y="93"/>
                  </a:cubicBezTo>
                  <a:cubicBezTo>
                    <a:pt x="28" y="93"/>
                    <a:pt x="27" y="94"/>
                    <a:pt x="28" y="94"/>
                  </a:cubicBezTo>
                  <a:cubicBezTo>
                    <a:pt x="28" y="94"/>
                    <a:pt x="29" y="94"/>
                    <a:pt x="30" y="94"/>
                  </a:cubicBezTo>
                  <a:cubicBezTo>
                    <a:pt x="30" y="93"/>
                    <a:pt x="30" y="93"/>
                    <a:pt x="30" y="93"/>
                  </a:cubicBezTo>
                  <a:cubicBezTo>
                    <a:pt x="31" y="93"/>
                    <a:pt x="32" y="92"/>
                    <a:pt x="33" y="92"/>
                  </a:cubicBezTo>
                  <a:cubicBezTo>
                    <a:pt x="33" y="94"/>
                    <a:pt x="35" y="93"/>
                    <a:pt x="35" y="95"/>
                  </a:cubicBezTo>
                  <a:cubicBezTo>
                    <a:pt x="34" y="95"/>
                    <a:pt x="33" y="95"/>
                    <a:pt x="33" y="94"/>
                  </a:cubicBezTo>
                  <a:cubicBezTo>
                    <a:pt x="30" y="94"/>
                    <a:pt x="27" y="94"/>
                    <a:pt x="24" y="96"/>
                  </a:cubicBezTo>
                  <a:cubicBezTo>
                    <a:pt x="24" y="98"/>
                    <a:pt x="25" y="98"/>
                    <a:pt x="25" y="99"/>
                  </a:cubicBezTo>
                  <a:cubicBezTo>
                    <a:pt x="23" y="99"/>
                    <a:pt x="24" y="99"/>
                    <a:pt x="21" y="99"/>
                  </a:cubicBezTo>
                  <a:cubicBezTo>
                    <a:pt x="21" y="101"/>
                    <a:pt x="21" y="102"/>
                    <a:pt x="20" y="102"/>
                  </a:cubicBezTo>
                  <a:cubicBezTo>
                    <a:pt x="17" y="102"/>
                    <a:pt x="15" y="102"/>
                    <a:pt x="13" y="101"/>
                  </a:cubicBezTo>
                  <a:cubicBezTo>
                    <a:pt x="13" y="101"/>
                    <a:pt x="12" y="101"/>
                    <a:pt x="12" y="100"/>
                  </a:cubicBezTo>
                  <a:cubicBezTo>
                    <a:pt x="10" y="101"/>
                    <a:pt x="10" y="101"/>
                    <a:pt x="8" y="100"/>
                  </a:cubicBezTo>
                  <a:cubicBezTo>
                    <a:pt x="8" y="99"/>
                    <a:pt x="8" y="98"/>
                    <a:pt x="7" y="97"/>
                  </a:cubicBezTo>
                  <a:cubicBezTo>
                    <a:pt x="7" y="96"/>
                    <a:pt x="8" y="95"/>
                    <a:pt x="7" y="94"/>
                  </a:cubicBezTo>
                  <a:cubicBezTo>
                    <a:pt x="6" y="96"/>
                    <a:pt x="4" y="98"/>
                    <a:pt x="3" y="99"/>
                  </a:cubicBezTo>
                  <a:cubicBezTo>
                    <a:pt x="3" y="101"/>
                    <a:pt x="2" y="102"/>
                    <a:pt x="0" y="103"/>
                  </a:cubicBezTo>
                  <a:cubicBezTo>
                    <a:pt x="0" y="104"/>
                    <a:pt x="0" y="105"/>
                    <a:pt x="0" y="106"/>
                  </a:cubicBezTo>
                  <a:cubicBezTo>
                    <a:pt x="1" y="106"/>
                    <a:pt x="1" y="106"/>
                    <a:pt x="1" y="106"/>
                  </a:cubicBezTo>
                  <a:cubicBezTo>
                    <a:pt x="2" y="106"/>
                    <a:pt x="2" y="106"/>
                    <a:pt x="2" y="106"/>
                  </a:cubicBezTo>
                  <a:cubicBezTo>
                    <a:pt x="2" y="106"/>
                    <a:pt x="3" y="106"/>
                    <a:pt x="3" y="107"/>
                  </a:cubicBezTo>
                  <a:cubicBezTo>
                    <a:pt x="4" y="107"/>
                    <a:pt x="5" y="107"/>
                    <a:pt x="6" y="107"/>
                  </a:cubicBezTo>
                  <a:cubicBezTo>
                    <a:pt x="6" y="107"/>
                    <a:pt x="6" y="107"/>
                    <a:pt x="6" y="107"/>
                  </a:cubicBezTo>
                  <a:cubicBezTo>
                    <a:pt x="7" y="107"/>
                    <a:pt x="8" y="108"/>
                    <a:pt x="9" y="109"/>
                  </a:cubicBezTo>
                  <a:cubicBezTo>
                    <a:pt x="9" y="109"/>
                    <a:pt x="9" y="109"/>
                    <a:pt x="9" y="109"/>
                  </a:cubicBezTo>
                  <a:cubicBezTo>
                    <a:pt x="10" y="111"/>
                    <a:pt x="11" y="111"/>
                    <a:pt x="13" y="111"/>
                  </a:cubicBezTo>
                  <a:cubicBezTo>
                    <a:pt x="13" y="111"/>
                    <a:pt x="13" y="111"/>
                    <a:pt x="13" y="111"/>
                  </a:cubicBezTo>
                  <a:cubicBezTo>
                    <a:pt x="13" y="111"/>
                    <a:pt x="14" y="111"/>
                    <a:pt x="14" y="111"/>
                  </a:cubicBezTo>
                  <a:cubicBezTo>
                    <a:pt x="15" y="112"/>
                    <a:pt x="16" y="112"/>
                    <a:pt x="16" y="111"/>
                  </a:cubicBezTo>
                  <a:cubicBezTo>
                    <a:pt x="18" y="111"/>
                    <a:pt x="18" y="111"/>
                    <a:pt x="18" y="111"/>
                  </a:cubicBezTo>
                  <a:cubicBezTo>
                    <a:pt x="19" y="112"/>
                    <a:pt x="18" y="114"/>
                    <a:pt x="19" y="115"/>
                  </a:cubicBezTo>
                  <a:cubicBezTo>
                    <a:pt x="22" y="115"/>
                    <a:pt x="22" y="116"/>
                    <a:pt x="24" y="116"/>
                  </a:cubicBezTo>
                  <a:cubicBezTo>
                    <a:pt x="25" y="116"/>
                    <a:pt x="26" y="116"/>
                    <a:pt x="26" y="115"/>
                  </a:cubicBezTo>
                  <a:cubicBezTo>
                    <a:pt x="30" y="115"/>
                    <a:pt x="30" y="115"/>
                    <a:pt x="30" y="115"/>
                  </a:cubicBezTo>
                  <a:cubicBezTo>
                    <a:pt x="30" y="115"/>
                    <a:pt x="31" y="115"/>
                    <a:pt x="30" y="115"/>
                  </a:cubicBezTo>
                  <a:cubicBezTo>
                    <a:pt x="32" y="115"/>
                    <a:pt x="32" y="116"/>
                    <a:pt x="33" y="116"/>
                  </a:cubicBezTo>
                  <a:cubicBezTo>
                    <a:pt x="33" y="117"/>
                    <a:pt x="35" y="117"/>
                    <a:pt x="35" y="117"/>
                  </a:cubicBezTo>
                  <a:cubicBezTo>
                    <a:pt x="34" y="117"/>
                    <a:pt x="33" y="118"/>
                    <a:pt x="33" y="118"/>
                  </a:cubicBezTo>
                  <a:cubicBezTo>
                    <a:pt x="32" y="118"/>
                    <a:pt x="32" y="117"/>
                    <a:pt x="31" y="117"/>
                  </a:cubicBezTo>
                  <a:cubicBezTo>
                    <a:pt x="30" y="117"/>
                    <a:pt x="29" y="117"/>
                    <a:pt x="29" y="118"/>
                  </a:cubicBezTo>
                  <a:cubicBezTo>
                    <a:pt x="31" y="118"/>
                    <a:pt x="30" y="121"/>
                    <a:pt x="31" y="121"/>
                  </a:cubicBezTo>
                  <a:cubicBezTo>
                    <a:pt x="31" y="122"/>
                    <a:pt x="33" y="123"/>
                    <a:pt x="33" y="124"/>
                  </a:cubicBezTo>
                  <a:cubicBezTo>
                    <a:pt x="34" y="125"/>
                    <a:pt x="35" y="123"/>
                    <a:pt x="35" y="122"/>
                  </a:cubicBezTo>
                  <a:cubicBezTo>
                    <a:pt x="36" y="122"/>
                    <a:pt x="38" y="121"/>
                    <a:pt x="38" y="122"/>
                  </a:cubicBezTo>
                  <a:cubicBezTo>
                    <a:pt x="38" y="124"/>
                    <a:pt x="37" y="124"/>
                    <a:pt x="37" y="126"/>
                  </a:cubicBezTo>
                  <a:cubicBezTo>
                    <a:pt x="36" y="127"/>
                    <a:pt x="34" y="126"/>
                    <a:pt x="35" y="128"/>
                  </a:cubicBezTo>
                  <a:cubicBezTo>
                    <a:pt x="35" y="128"/>
                    <a:pt x="35" y="128"/>
                    <a:pt x="35" y="128"/>
                  </a:cubicBezTo>
                  <a:cubicBezTo>
                    <a:pt x="35" y="128"/>
                    <a:pt x="35" y="129"/>
                    <a:pt x="35" y="129"/>
                  </a:cubicBezTo>
                  <a:cubicBezTo>
                    <a:pt x="35" y="129"/>
                    <a:pt x="36" y="129"/>
                    <a:pt x="36" y="129"/>
                  </a:cubicBezTo>
                  <a:cubicBezTo>
                    <a:pt x="36" y="131"/>
                    <a:pt x="37" y="132"/>
                    <a:pt x="37" y="133"/>
                  </a:cubicBezTo>
                  <a:cubicBezTo>
                    <a:pt x="37" y="133"/>
                    <a:pt x="37" y="133"/>
                    <a:pt x="37" y="134"/>
                  </a:cubicBezTo>
                  <a:cubicBezTo>
                    <a:pt x="37" y="134"/>
                    <a:pt x="37" y="134"/>
                    <a:pt x="37" y="134"/>
                  </a:cubicBezTo>
                  <a:cubicBezTo>
                    <a:pt x="37" y="135"/>
                    <a:pt x="37" y="136"/>
                    <a:pt x="37" y="137"/>
                  </a:cubicBezTo>
                  <a:cubicBezTo>
                    <a:pt x="37" y="137"/>
                    <a:pt x="37" y="137"/>
                    <a:pt x="37" y="137"/>
                  </a:cubicBezTo>
                  <a:cubicBezTo>
                    <a:pt x="38" y="137"/>
                    <a:pt x="38" y="138"/>
                    <a:pt x="39" y="138"/>
                  </a:cubicBezTo>
                  <a:cubicBezTo>
                    <a:pt x="39" y="138"/>
                    <a:pt x="39" y="138"/>
                    <a:pt x="39" y="139"/>
                  </a:cubicBezTo>
                  <a:cubicBezTo>
                    <a:pt x="39" y="139"/>
                    <a:pt x="40" y="141"/>
                    <a:pt x="41" y="141"/>
                  </a:cubicBezTo>
                  <a:cubicBezTo>
                    <a:pt x="41" y="141"/>
                    <a:pt x="41" y="141"/>
                    <a:pt x="41" y="141"/>
                  </a:cubicBezTo>
                  <a:cubicBezTo>
                    <a:pt x="42" y="142"/>
                    <a:pt x="43" y="142"/>
                    <a:pt x="44" y="142"/>
                  </a:cubicBezTo>
                  <a:cubicBezTo>
                    <a:pt x="44" y="142"/>
                    <a:pt x="44" y="143"/>
                    <a:pt x="44" y="143"/>
                  </a:cubicBezTo>
                  <a:cubicBezTo>
                    <a:pt x="44" y="143"/>
                    <a:pt x="44" y="144"/>
                    <a:pt x="45" y="144"/>
                  </a:cubicBezTo>
                  <a:cubicBezTo>
                    <a:pt x="46" y="144"/>
                    <a:pt x="46" y="145"/>
                    <a:pt x="47" y="146"/>
                  </a:cubicBezTo>
                  <a:cubicBezTo>
                    <a:pt x="47" y="146"/>
                    <a:pt x="48" y="146"/>
                    <a:pt x="48" y="146"/>
                  </a:cubicBezTo>
                  <a:cubicBezTo>
                    <a:pt x="48" y="146"/>
                    <a:pt x="48" y="146"/>
                    <a:pt x="48" y="147"/>
                  </a:cubicBezTo>
                  <a:cubicBezTo>
                    <a:pt x="48" y="147"/>
                    <a:pt x="48" y="147"/>
                    <a:pt x="48" y="147"/>
                  </a:cubicBezTo>
                  <a:cubicBezTo>
                    <a:pt x="49" y="147"/>
                    <a:pt x="49" y="148"/>
                    <a:pt x="50" y="149"/>
                  </a:cubicBezTo>
                  <a:cubicBezTo>
                    <a:pt x="50" y="149"/>
                    <a:pt x="50" y="149"/>
                    <a:pt x="50" y="149"/>
                  </a:cubicBezTo>
                  <a:cubicBezTo>
                    <a:pt x="50" y="150"/>
                    <a:pt x="53" y="150"/>
                    <a:pt x="52" y="151"/>
                  </a:cubicBezTo>
                  <a:cubicBezTo>
                    <a:pt x="52" y="152"/>
                    <a:pt x="52" y="152"/>
                    <a:pt x="52" y="152"/>
                  </a:cubicBezTo>
                  <a:cubicBezTo>
                    <a:pt x="53" y="153"/>
                    <a:pt x="54" y="154"/>
                    <a:pt x="54" y="155"/>
                  </a:cubicBezTo>
                  <a:cubicBezTo>
                    <a:pt x="54" y="155"/>
                    <a:pt x="55" y="155"/>
                    <a:pt x="55" y="155"/>
                  </a:cubicBezTo>
                  <a:cubicBezTo>
                    <a:pt x="55" y="156"/>
                    <a:pt x="56" y="157"/>
                    <a:pt x="57" y="157"/>
                  </a:cubicBezTo>
                  <a:cubicBezTo>
                    <a:pt x="58" y="157"/>
                    <a:pt x="58" y="157"/>
                    <a:pt x="58" y="158"/>
                  </a:cubicBezTo>
                  <a:cubicBezTo>
                    <a:pt x="58" y="158"/>
                    <a:pt x="58" y="158"/>
                    <a:pt x="58" y="158"/>
                  </a:cubicBezTo>
                  <a:cubicBezTo>
                    <a:pt x="58" y="159"/>
                    <a:pt x="60" y="159"/>
                    <a:pt x="61" y="159"/>
                  </a:cubicBezTo>
                  <a:cubicBezTo>
                    <a:pt x="61" y="159"/>
                    <a:pt x="61" y="159"/>
                    <a:pt x="61" y="160"/>
                  </a:cubicBezTo>
                  <a:cubicBezTo>
                    <a:pt x="62" y="160"/>
                    <a:pt x="62" y="160"/>
                    <a:pt x="63" y="161"/>
                  </a:cubicBezTo>
                  <a:cubicBezTo>
                    <a:pt x="63" y="161"/>
                    <a:pt x="63" y="161"/>
                    <a:pt x="63" y="161"/>
                  </a:cubicBezTo>
                  <a:cubicBezTo>
                    <a:pt x="65" y="160"/>
                    <a:pt x="66" y="162"/>
                    <a:pt x="68" y="162"/>
                  </a:cubicBezTo>
                  <a:cubicBezTo>
                    <a:pt x="79" y="162"/>
                    <a:pt x="79" y="162"/>
                    <a:pt x="79" y="162"/>
                  </a:cubicBezTo>
                  <a:cubicBezTo>
                    <a:pt x="80" y="163"/>
                    <a:pt x="80" y="162"/>
                    <a:pt x="82" y="161"/>
                  </a:cubicBezTo>
                  <a:cubicBezTo>
                    <a:pt x="82" y="161"/>
                    <a:pt x="82" y="161"/>
                    <a:pt x="82" y="161"/>
                  </a:cubicBezTo>
                  <a:cubicBezTo>
                    <a:pt x="84" y="159"/>
                    <a:pt x="86" y="157"/>
                    <a:pt x="89" y="157"/>
                  </a:cubicBezTo>
                  <a:cubicBezTo>
                    <a:pt x="89" y="157"/>
                    <a:pt x="89" y="157"/>
                    <a:pt x="89" y="157"/>
                  </a:cubicBezTo>
                  <a:cubicBezTo>
                    <a:pt x="91" y="157"/>
                    <a:pt x="93" y="157"/>
                    <a:pt x="95" y="157"/>
                  </a:cubicBezTo>
                  <a:cubicBezTo>
                    <a:pt x="95" y="157"/>
                    <a:pt x="96" y="157"/>
                    <a:pt x="96" y="158"/>
                  </a:cubicBezTo>
                  <a:cubicBezTo>
                    <a:pt x="96" y="158"/>
                    <a:pt x="98" y="159"/>
                    <a:pt x="98" y="158"/>
                  </a:cubicBezTo>
                  <a:cubicBezTo>
                    <a:pt x="99" y="158"/>
                    <a:pt x="99" y="158"/>
                    <a:pt x="99" y="159"/>
                  </a:cubicBezTo>
                  <a:cubicBezTo>
                    <a:pt x="100" y="159"/>
                    <a:pt x="100" y="158"/>
                    <a:pt x="100" y="159"/>
                  </a:cubicBezTo>
                  <a:cubicBezTo>
                    <a:pt x="100" y="159"/>
                    <a:pt x="100" y="159"/>
                    <a:pt x="100" y="159"/>
                  </a:cubicBezTo>
                  <a:cubicBezTo>
                    <a:pt x="101" y="160"/>
                    <a:pt x="101" y="160"/>
                    <a:pt x="102" y="160"/>
                  </a:cubicBezTo>
                  <a:cubicBezTo>
                    <a:pt x="103" y="160"/>
                    <a:pt x="105" y="160"/>
                    <a:pt x="105" y="159"/>
                  </a:cubicBezTo>
                  <a:cubicBezTo>
                    <a:pt x="106" y="159"/>
                    <a:pt x="106" y="159"/>
                    <a:pt x="107" y="159"/>
                  </a:cubicBezTo>
                  <a:cubicBezTo>
                    <a:pt x="107" y="162"/>
                    <a:pt x="109" y="158"/>
                    <a:pt x="111" y="159"/>
                  </a:cubicBezTo>
                  <a:cubicBezTo>
                    <a:pt x="112" y="159"/>
                    <a:pt x="112" y="160"/>
                    <a:pt x="113" y="160"/>
                  </a:cubicBezTo>
                  <a:cubicBezTo>
                    <a:pt x="114" y="159"/>
                    <a:pt x="115" y="159"/>
                    <a:pt x="115" y="159"/>
                  </a:cubicBezTo>
                  <a:cubicBezTo>
                    <a:pt x="116" y="159"/>
                    <a:pt x="116" y="158"/>
                    <a:pt x="117" y="158"/>
                  </a:cubicBezTo>
                  <a:cubicBezTo>
                    <a:pt x="119" y="158"/>
                    <a:pt x="118" y="156"/>
                    <a:pt x="120" y="156"/>
                  </a:cubicBezTo>
                  <a:cubicBezTo>
                    <a:pt x="124" y="157"/>
                    <a:pt x="126" y="155"/>
                    <a:pt x="129" y="154"/>
                  </a:cubicBezTo>
                  <a:cubicBezTo>
                    <a:pt x="130" y="154"/>
                    <a:pt x="131" y="154"/>
                    <a:pt x="133" y="154"/>
                  </a:cubicBezTo>
                  <a:cubicBezTo>
                    <a:pt x="134" y="154"/>
                    <a:pt x="134" y="152"/>
                    <a:pt x="136" y="153"/>
                  </a:cubicBezTo>
                  <a:cubicBezTo>
                    <a:pt x="138" y="152"/>
                    <a:pt x="137" y="154"/>
                    <a:pt x="139" y="154"/>
                  </a:cubicBezTo>
                  <a:cubicBezTo>
                    <a:pt x="139" y="153"/>
                    <a:pt x="140" y="153"/>
                    <a:pt x="141" y="153"/>
                  </a:cubicBezTo>
                  <a:cubicBezTo>
                    <a:pt x="143" y="153"/>
                    <a:pt x="143" y="151"/>
                    <a:pt x="144" y="151"/>
                  </a:cubicBezTo>
                  <a:cubicBezTo>
                    <a:pt x="145" y="152"/>
                    <a:pt x="145" y="154"/>
                    <a:pt x="146" y="155"/>
                  </a:cubicBezTo>
                  <a:cubicBezTo>
                    <a:pt x="147" y="155"/>
                    <a:pt x="148" y="155"/>
                    <a:pt x="150" y="155"/>
                  </a:cubicBezTo>
                  <a:cubicBezTo>
                    <a:pt x="149" y="156"/>
                    <a:pt x="149" y="156"/>
                    <a:pt x="149" y="156"/>
                  </a:cubicBezTo>
                  <a:cubicBezTo>
                    <a:pt x="149" y="157"/>
                    <a:pt x="150" y="157"/>
                    <a:pt x="150" y="157"/>
                  </a:cubicBezTo>
                  <a:cubicBezTo>
                    <a:pt x="150" y="156"/>
                    <a:pt x="151" y="155"/>
                    <a:pt x="152" y="154"/>
                  </a:cubicBezTo>
                  <a:cubicBezTo>
                    <a:pt x="153" y="153"/>
                    <a:pt x="156" y="154"/>
                    <a:pt x="157" y="153"/>
                  </a:cubicBezTo>
                  <a:cubicBezTo>
                    <a:pt x="159" y="152"/>
                    <a:pt x="159" y="154"/>
                    <a:pt x="161" y="154"/>
                  </a:cubicBezTo>
                  <a:cubicBezTo>
                    <a:pt x="161" y="153"/>
                    <a:pt x="162" y="153"/>
                    <a:pt x="162" y="152"/>
                  </a:cubicBezTo>
                  <a:cubicBezTo>
                    <a:pt x="162" y="151"/>
                    <a:pt x="162" y="150"/>
                    <a:pt x="163" y="150"/>
                  </a:cubicBezTo>
                  <a:cubicBezTo>
                    <a:pt x="163" y="150"/>
                    <a:pt x="163" y="150"/>
                    <a:pt x="164" y="150"/>
                  </a:cubicBezTo>
                  <a:cubicBezTo>
                    <a:pt x="162" y="150"/>
                    <a:pt x="161" y="149"/>
                    <a:pt x="161" y="147"/>
                  </a:cubicBezTo>
                  <a:cubicBezTo>
                    <a:pt x="163" y="147"/>
                    <a:pt x="163" y="146"/>
                    <a:pt x="166" y="147"/>
                  </a:cubicBezTo>
                  <a:cubicBezTo>
                    <a:pt x="165" y="145"/>
                    <a:pt x="167" y="145"/>
                    <a:pt x="168" y="145"/>
                  </a:cubicBezTo>
                  <a:cubicBezTo>
                    <a:pt x="168" y="144"/>
                    <a:pt x="167" y="141"/>
                    <a:pt x="168" y="140"/>
                  </a:cubicBezTo>
                  <a:cubicBezTo>
                    <a:pt x="170" y="140"/>
                    <a:pt x="170" y="141"/>
                    <a:pt x="170" y="142"/>
                  </a:cubicBezTo>
                  <a:cubicBezTo>
                    <a:pt x="169" y="142"/>
                    <a:pt x="171" y="143"/>
                    <a:pt x="170" y="144"/>
                  </a:cubicBezTo>
                  <a:cubicBezTo>
                    <a:pt x="172" y="144"/>
                    <a:pt x="172" y="144"/>
                    <a:pt x="172" y="145"/>
                  </a:cubicBezTo>
                  <a:cubicBezTo>
                    <a:pt x="172" y="145"/>
                    <a:pt x="173" y="146"/>
                    <a:pt x="173" y="145"/>
                  </a:cubicBezTo>
                  <a:cubicBezTo>
                    <a:pt x="173" y="145"/>
                    <a:pt x="173" y="145"/>
                    <a:pt x="173" y="145"/>
                  </a:cubicBezTo>
                  <a:cubicBezTo>
                    <a:pt x="173" y="145"/>
                    <a:pt x="174" y="145"/>
                    <a:pt x="174" y="145"/>
                  </a:cubicBezTo>
                  <a:cubicBezTo>
                    <a:pt x="174" y="145"/>
                    <a:pt x="174" y="144"/>
                    <a:pt x="174" y="144"/>
                  </a:cubicBezTo>
                  <a:cubicBezTo>
                    <a:pt x="175" y="144"/>
                    <a:pt x="175" y="145"/>
                    <a:pt x="176" y="145"/>
                  </a:cubicBezTo>
                  <a:cubicBezTo>
                    <a:pt x="176" y="144"/>
                    <a:pt x="176" y="143"/>
                    <a:pt x="177" y="143"/>
                  </a:cubicBezTo>
                  <a:cubicBezTo>
                    <a:pt x="178" y="143"/>
                    <a:pt x="179" y="142"/>
                    <a:pt x="180" y="142"/>
                  </a:cubicBezTo>
                  <a:cubicBezTo>
                    <a:pt x="181" y="142"/>
                    <a:pt x="181" y="141"/>
                    <a:pt x="182" y="140"/>
                  </a:cubicBezTo>
                  <a:cubicBezTo>
                    <a:pt x="181" y="140"/>
                    <a:pt x="181" y="139"/>
                    <a:pt x="180" y="139"/>
                  </a:cubicBezTo>
                  <a:cubicBezTo>
                    <a:pt x="179" y="139"/>
                    <a:pt x="179" y="138"/>
                    <a:pt x="179" y="137"/>
                  </a:cubicBezTo>
                  <a:cubicBezTo>
                    <a:pt x="179" y="137"/>
                    <a:pt x="181" y="137"/>
                    <a:pt x="182" y="137"/>
                  </a:cubicBezTo>
                  <a:cubicBezTo>
                    <a:pt x="182" y="137"/>
                    <a:pt x="182" y="137"/>
                    <a:pt x="182" y="137"/>
                  </a:cubicBezTo>
                  <a:cubicBezTo>
                    <a:pt x="182" y="137"/>
                    <a:pt x="182" y="137"/>
                    <a:pt x="182" y="137"/>
                  </a:cubicBezTo>
                  <a:cubicBezTo>
                    <a:pt x="182" y="137"/>
                    <a:pt x="183" y="140"/>
                    <a:pt x="184" y="138"/>
                  </a:cubicBezTo>
                  <a:cubicBezTo>
                    <a:pt x="183" y="137"/>
                    <a:pt x="181" y="136"/>
                    <a:pt x="181" y="134"/>
                  </a:cubicBezTo>
                  <a:cubicBezTo>
                    <a:pt x="180" y="134"/>
                    <a:pt x="179" y="134"/>
                    <a:pt x="179" y="133"/>
                  </a:cubicBezTo>
                  <a:cubicBezTo>
                    <a:pt x="178" y="133"/>
                    <a:pt x="178" y="132"/>
                    <a:pt x="177" y="131"/>
                  </a:cubicBezTo>
                  <a:cubicBezTo>
                    <a:pt x="179" y="131"/>
                    <a:pt x="179" y="132"/>
                    <a:pt x="180" y="132"/>
                  </a:cubicBezTo>
                  <a:cubicBezTo>
                    <a:pt x="181" y="132"/>
                    <a:pt x="181" y="130"/>
                    <a:pt x="182" y="130"/>
                  </a:cubicBezTo>
                  <a:cubicBezTo>
                    <a:pt x="183" y="132"/>
                    <a:pt x="184" y="133"/>
                    <a:pt x="185" y="136"/>
                  </a:cubicBezTo>
                  <a:cubicBezTo>
                    <a:pt x="188" y="136"/>
                    <a:pt x="187" y="134"/>
                    <a:pt x="189" y="134"/>
                  </a:cubicBezTo>
                  <a:cubicBezTo>
                    <a:pt x="190" y="132"/>
                    <a:pt x="187" y="134"/>
                    <a:pt x="188" y="131"/>
                  </a:cubicBezTo>
                  <a:cubicBezTo>
                    <a:pt x="188" y="131"/>
                    <a:pt x="188" y="130"/>
                    <a:pt x="189" y="130"/>
                  </a:cubicBezTo>
                  <a:cubicBezTo>
                    <a:pt x="189" y="130"/>
                    <a:pt x="189" y="130"/>
                    <a:pt x="189" y="129"/>
                  </a:cubicBezTo>
                  <a:cubicBezTo>
                    <a:pt x="188" y="128"/>
                    <a:pt x="184" y="129"/>
                    <a:pt x="184" y="127"/>
                  </a:cubicBezTo>
                  <a:cubicBezTo>
                    <a:pt x="185" y="127"/>
                    <a:pt x="187" y="124"/>
                    <a:pt x="187" y="127"/>
                  </a:cubicBezTo>
                  <a:cubicBezTo>
                    <a:pt x="189" y="127"/>
                    <a:pt x="191" y="127"/>
                    <a:pt x="191" y="125"/>
                  </a:cubicBezTo>
                  <a:cubicBezTo>
                    <a:pt x="190" y="125"/>
                    <a:pt x="189" y="125"/>
                    <a:pt x="189" y="124"/>
                  </a:cubicBezTo>
                  <a:cubicBezTo>
                    <a:pt x="187" y="124"/>
                    <a:pt x="186" y="124"/>
                    <a:pt x="186" y="123"/>
                  </a:cubicBezTo>
                  <a:cubicBezTo>
                    <a:pt x="186" y="122"/>
                    <a:pt x="188" y="122"/>
                    <a:pt x="189" y="122"/>
                  </a:cubicBezTo>
                  <a:cubicBezTo>
                    <a:pt x="189" y="122"/>
                    <a:pt x="190" y="122"/>
                    <a:pt x="190" y="121"/>
                  </a:cubicBezTo>
                  <a:cubicBezTo>
                    <a:pt x="189" y="121"/>
                    <a:pt x="189" y="120"/>
                    <a:pt x="190" y="120"/>
                  </a:cubicBezTo>
                  <a:cubicBezTo>
                    <a:pt x="194" y="120"/>
                    <a:pt x="195" y="118"/>
                    <a:pt x="196" y="115"/>
                  </a:cubicBezTo>
                  <a:cubicBezTo>
                    <a:pt x="195" y="115"/>
                    <a:pt x="193" y="115"/>
                    <a:pt x="193" y="113"/>
                  </a:cubicBezTo>
                  <a:close/>
                  <a:moveTo>
                    <a:pt x="26" y="22"/>
                  </a:moveTo>
                  <a:cubicBezTo>
                    <a:pt x="26" y="22"/>
                    <a:pt x="26" y="23"/>
                    <a:pt x="27" y="23"/>
                  </a:cubicBezTo>
                  <a:cubicBezTo>
                    <a:pt x="27" y="25"/>
                    <a:pt x="25" y="23"/>
                    <a:pt x="26" y="22"/>
                  </a:cubicBezTo>
                  <a:close/>
                  <a:moveTo>
                    <a:pt x="26" y="107"/>
                  </a:moveTo>
                  <a:cubicBezTo>
                    <a:pt x="26" y="107"/>
                    <a:pt x="26" y="107"/>
                    <a:pt x="26" y="107"/>
                  </a:cubicBezTo>
                  <a:cubicBezTo>
                    <a:pt x="26" y="107"/>
                    <a:pt x="26" y="107"/>
                    <a:pt x="27" y="107"/>
                  </a:cubicBezTo>
                  <a:cubicBezTo>
                    <a:pt x="26" y="107"/>
                    <a:pt x="26" y="107"/>
                    <a:pt x="26" y="107"/>
                  </a:cubicBezTo>
                  <a:close/>
                  <a:moveTo>
                    <a:pt x="27" y="107"/>
                  </a:moveTo>
                  <a:cubicBezTo>
                    <a:pt x="27" y="107"/>
                    <a:pt x="27" y="107"/>
                    <a:pt x="27" y="107"/>
                  </a:cubicBezTo>
                  <a:cubicBezTo>
                    <a:pt x="27" y="107"/>
                    <a:pt x="27" y="107"/>
                    <a:pt x="27" y="107"/>
                  </a:cubicBezTo>
                  <a:cubicBezTo>
                    <a:pt x="27" y="107"/>
                    <a:pt x="27" y="107"/>
                    <a:pt x="27" y="107"/>
                  </a:cubicBezTo>
                  <a:close/>
                  <a:moveTo>
                    <a:pt x="102" y="62"/>
                  </a:moveTo>
                  <a:cubicBezTo>
                    <a:pt x="102" y="60"/>
                    <a:pt x="102" y="58"/>
                    <a:pt x="100" y="58"/>
                  </a:cubicBezTo>
                  <a:cubicBezTo>
                    <a:pt x="100" y="60"/>
                    <a:pt x="98" y="60"/>
                    <a:pt x="99" y="62"/>
                  </a:cubicBezTo>
                  <a:cubicBezTo>
                    <a:pt x="98" y="63"/>
                    <a:pt x="99" y="63"/>
                    <a:pt x="100" y="63"/>
                  </a:cubicBezTo>
                  <a:cubicBezTo>
                    <a:pt x="100" y="63"/>
                    <a:pt x="101" y="62"/>
                    <a:pt x="102" y="62"/>
                  </a:cubicBezTo>
                  <a:close/>
                  <a:moveTo>
                    <a:pt x="97" y="40"/>
                  </a:moveTo>
                  <a:cubicBezTo>
                    <a:pt x="97" y="40"/>
                    <a:pt x="97" y="39"/>
                    <a:pt x="97" y="40"/>
                  </a:cubicBezTo>
                  <a:cubicBezTo>
                    <a:pt x="97" y="41"/>
                    <a:pt x="97" y="41"/>
                    <a:pt x="97" y="40"/>
                  </a:cubicBezTo>
                  <a:close/>
                  <a:moveTo>
                    <a:pt x="35" y="53"/>
                  </a:moveTo>
                  <a:cubicBezTo>
                    <a:pt x="35" y="54"/>
                    <a:pt x="34" y="54"/>
                    <a:pt x="33" y="54"/>
                  </a:cubicBezTo>
                  <a:cubicBezTo>
                    <a:pt x="33" y="56"/>
                    <a:pt x="34" y="56"/>
                    <a:pt x="34" y="57"/>
                  </a:cubicBezTo>
                  <a:cubicBezTo>
                    <a:pt x="35" y="58"/>
                    <a:pt x="37" y="58"/>
                    <a:pt x="35" y="56"/>
                  </a:cubicBezTo>
                  <a:cubicBezTo>
                    <a:pt x="35" y="56"/>
                    <a:pt x="35" y="56"/>
                    <a:pt x="35" y="55"/>
                  </a:cubicBezTo>
                  <a:cubicBezTo>
                    <a:pt x="35" y="54"/>
                    <a:pt x="35" y="53"/>
                    <a:pt x="35" y="53"/>
                  </a:cubicBezTo>
                  <a:close/>
                  <a:moveTo>
                    <a:pt x="40" y="42"/>
                  </a:moveTo>
                  <a:cubicBezTo>
                    <a:pt x="39" y="42"/>
                    <a:pt x="39" y="42"/>
                    <a:pt x="39" y="42"/>
                  </a:cubicBezTo>
                  <a:cubicBezTo>
                    <a:pt x="39" y="42"/>
                    <a:pt x="38" y="42"/>
                    <a:pt x="38" y="42"/>
                  </a:cubicBezTo>
                  <a:cubicBezTo>
                    <a:pt x="38" y="42"/>
                    <a:pt x="38" y="43"/>
                    <a:pt x="38" y="43"/>
                  </a:cubicBezTo>
                  <a:cubicBezTo>
                    <a:pt x="39" y="44"/>
                    <a:pt x="39" y="43"/>
                    <a:pt x="40" y="43"/>
                  </a:cubicBezTo>
                  <a:cubicBezTo>
                    <a:pt x="40" y="42"/>
                    <a:pt x="40" y="42"/>
                    <a:pt x="40" y="42"/>
                  </a:cubicBezTo>
                  <a:close/>
                  <a:moveTo>
                    <a:pt x="41" y="44"/>
                  </a:moveTo>
                  <a:cubicBezTo>
                    <a:pt x="41" y="44"/>
                    <a:pt x="42" y="45"/>
                    <a:pt x="42" y="45"/>
                  </a:cubicBezTo>
                  <a:cubicBezTo>
                    <a:pt x="42" y="45"/>
                    <a:pt x="43" y="44"/>
                    <a:pt x="43" y="44"/>
                  </a:cubicBezTo>
                  <a:cubicBezTo>
                    <a:pt x="43" y="44"/>
                    <a:pt x="42" y="44"/>
                    <a:pt x="42" y="43"/>
                  </a:cubicBezTo>
                  <a:cubicBezTo>
                    <a:pt x="42" y="43"/>
                    <a:pt x="41" y="43"/>
                    <a:pt x="40" y="43"/>
                  </a:cubicBezTo>
                  <a:cubicBezTo>
                    <a:pt x="40" y="44"/>
                    <a:pt x="40" y="44"/>
                    <a:pt x="41" y="4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72">
              <a:extLst>
                <a:ext uri="{FF2B5EF4-FFF2-40B4-BE49-F238E27FC236}">
                  <a16:creationId xmlns:a16="http://schemas.microsoft.com/office/drawing/2014/main" id="{6A4545DE-AE35-4987-983D-8ADB705D1860}"/>
                </a:ext>
              </a:extLst>
            </p:cNvPr>
            <p:cNvSpPr>
              <a:spLocks/>
            </p:cNvSpPr>
            <p:nvPr/>
          </p:nvSpPr>
          <p:spPr bwMode="auto">
            <a:xfrm>
              <a:off x="8321967" y="4262740"/>
              <a:ext cx="766763" cy="515938"/>
            </a:xfrm>
            <a:custGeom>
              <a:avLst/>
              <a:gdLst>
                <a:gd name="T0" fmla="*/ 188 w 198"/>
                <a:gd name="T1" fmla="*/ 11 h 133"/>
                <a:gd name="T2" fmla="*/ 175 w 198"/>
                <a:gd name="T3" fmla="*/ 6 h 133"/>
                <a:gd name="T4" fmla="*/ 160 w 198"/>
                <a:gd name="T5" fmla="*/ 6 h 133"/>
                <a:gd name="T6" fmla="*/ 146 w 198"/>
                <a:gd name="T7" fmla="*/ 3 h 133"/>
                <a:gd name="T8" fmla="*/ 127 w 198"/>
                <a:gd name="T9" fmla="*/ 4 h 133"/>
                <a:gd name="T10" fmla="*/ 118 w 198"/>
                <a:gd name="T11" fmla="*/ 17 h 133"/>
                <a:gd name="T12" fmla="*/ 112 w 198"/>
                <a:gd name="T13" fmla="*/ 23 h 133"/>
                <a:gd name="T14" fmla="*/ 106 w 198"/>
                <a:gd name="T15" fmla="*/ 22 h 133"/>
                <a:gd name="T16" fmla="*/ 99 w 198"/>
                <a:gd name="T17" fmla="*/ 22 h 133"/>
                <a:gd name="T18" fmla="*/ 90 w 198"/>
                <a:gd name="T19" fmla="*/ 27 h 133"/>
                <a:gd name="T20" fmla="*/ 80 w 198"/>
                <a:gd name="T21" fmla="*/ 29 h 133"/>
                <a:gd name="T22" fmla="*/ 76 w 198"/>
                <a:gd name="T23" fmla="*/ 38 h 133"/>
                <a:gd name="T24" fmla="*/ 74 w 198"/>
                <a:gd name="T25" fmla="*/ 40 h 133"/>
                <a:gd name="T26" fmla="*/ 66 w 198"/>
                <a:gd name="T27" fmla="*/ 43 h 133"/>
                <a:gd name="T28" fmla="*/ 50 w 198"/>
                <a:gd name="T29" fmla="*/ 45 h 133"/>
                <a:gd name="T30" fmla="*/ 41 w 198"/>
                <a:gd name="T31" fmla="*/ 43 h 133"/>
                <a:gd name="T32" fmla="*/ 36 w 198"/>
                <a:gd name="T33" fmla="*/ 41 h 133"/>
                <a:gd name="T34" fmla="*/ 27 w 198"/>
                <a:gd name="T35" fmla="*/ 35 h 133"/>
                <a:gd name="T36" fmla="*/ 28 w 198"/>
                <a:gd name="T37" fmla="*/ 47 h 133"/>
                <a:gd name="T38" fmla="*/ 9 w 198"/>
                <a:gd name="T39" fmla="*/ 48 h 133"/>
                <a:gd name="T40" fmla="*/ 13 w 198"/>
                <a:gd name="T41" fmla="*/ 53 h 133"/>
                <a:gd name="T42" fmla="*/ 15 w 198"/>
                <a:gd name="T43" fmla="*/ 60 h 133"/>
                <a:gd name="T44" fmla="*/ 9 w 198"/>
                <a:gd name="T45" fmla="*/ 69 h 133"/>
                <a:gd name="T46" fmla="*/ 9 w 198"/>
                <a:gd name="T47" fmla="*/ 81 h 133"/>
                <a:gd name="T48" fmla="*/ 3 w 198"/>
                <a:gd name="T49" fmla="*/ 86 h 133"/>
                <a:gd name="T50" fmla="*/ 3 w 198"/>
                <a:gd name="T51" fmla="*/ 91 h 133"/>
                <a:gd name="T52" fmla="*/ 9 w 198"/>
                <a:gd name="T53" fmla="*/ 97 h 133"/>
                <a:gd name="T54" fmla="*/ 12 w 198"/>
                <a:gd name="T55" fmla="*/ 105 h 133"/>
                <a:gd name="T56" fmla="*/ 22 w 198"/>
                <a:gd name="T57" fmla="*/ 110 h 133"/>
                <a:gd name="T58" fmla="*/ 25 w 198"/>
                <a:gd name="T59" fmla="*/ 116 h 133"/>
                <a:gd name="T60" fmla="*/ 28 w 198"/>
                <a:gd name="T61" fmla="*/ 119 h 133"/>
                <a:gd name="T62" fmla="*/ 29 w 198"/>
                <a:gd name="T63" fmla="*/ 119 h 133"/>
                <a:gd name="T64" fmla="*/ 30 w 198"/>
                <a:gd name="T65" fmla="*/ 119 h 133"/>
                <a:gd name="T66" fmla="*/ 31 w 198"/>
                <a:gd name="T67" fmla="*/ 120 h 133"/>
                <a:gd name="T68" fmla="*/ 33 w 198"/>
                <a:gd name="T69" fmla="*/ 122 h 133"/>
                <a:gd name="T70" fmla="*/ 34 w 198"/>
                <a:gd name="T71" fmla="*/ 122 h 133"/>
                <a:gd name="T72" fmla="*/ 39 w 198"/>
                <a:gd name="T73" fmla="*/ 126 h 133"/>
                <a:gd name="T74" fmla="*/ 47 w 198"/>
                <a:gd name="T75" fmla="*/ 129 h 133"/>
                <a:gd name="T76" fmla="*/ 48 w 198"/>
                <a:gd name="T77" fmla="*/ 129 h 133"/>
                <a:gd name="T78" fmla="*/ 48 w 198"/>
                <a:gd name="T79" fmla="*/ 129 h 133"/>
                <a:gd name="T80" fmla="*/ 53 w 198"/>
                <a:gd name="T81" fmla="*/ 131 h 133"/>
                <a:gd name="T82" fmla="*/ 62 w 198"/>
                <a:gd name="T83" fmla="*/ 132 h 133"/>
                <a:gd name="T84" fmla="*/ 75 w 198"/>
                <a:gd name="T85" fmla="*/ 130 h 133"/>
                <a:gd name="T86" fmla="*/ 79 w 198"/>
                <a:gd name="T87" fmla="*/ 125 h 133"/>
                <a:gd name="T88" fmla="*/ 80 w 198"/>
                <a:gd name="T89" fmla="*/ 125 h 133"/>
                <a:gd name="T90" fmla="*/ 82 w 198"/>
                <a:gd name="T91" fmla="*/ 125 h 133"/>
                <a:gd name="T92" fmla="*/ 83 w 198"/>
                <a:gd name="T93" fmla="*/ 125 h 133"/>
                <a:gd name="T94" fmla="*/ 85 w 198"/>
                <a:gd name="T95" fmla="*/ 125 h 133"/>
                <a:gd name="T96" fmla="*/ 86 w 198"/>
                <a:gd name="T97" fmla="*/ 124 h 133"/>
                <a:gd name="T98" fmla="*/ 93 w 198"/>
                <a:gd name="T99" fmla="*/ 119 h 133"/>
                <a:gd name="T100" fmla="*/ 110 w 198"/>
                <a:gd name="T101" fmla="*/ 111 h 133"/>
                <a:gd name="T102" fmla="*/ 117 w 198"/>
                <a:gd name="T103" fmla="*/ 111 h 133"/>
                <a:gd name="T104" fmla="*/ 136 w 198"/>
                <a:gd name="T105" fmla="*/ 107 h 133"/>
                <a:gd name="T106" fmla="*/ 151 w 198"/>
                <a:gd name="T107" fmla="*/ 106 h 133"/>
                <a:gd name="T108" fmla="*/ 156 w 198"/>
                <a:gd name="T109" fmla="*/ 103 h 133"/>
                <a:gd name="T110" fmla="*/ 160 w 198"/>
                <a:gd name="T111" fmla="*/ 90 h 133"/>
                <a:gd name="T112" fmla="*/ 167 w 198"/>
                <a:gd name="T113" fmla="*/ 79 h 133"/>
                <a:gd name="T114" fmla="*/ 168 w 198"/>
                <a:gd name="T115" fmla="*/ 74 h 133"/>
                <a:gd name="T116" fmla="*/ 170 w 198"/>
                <a:gd name="T117" fmla="*/ 68 h 133"/>
                <a:gd name="T118" fmla="*/ 172 w 198"/>
                <a:gd name="T119" fmla="*/ 58 h 133"/>
                <a:gd name="T120" fmla="*/ 177 w 198"/>
                <a:gd name="T121" fmla="*/ 42 h 133"/>
                <a:gd name="T122" fmla="*/ 182 w 198"/>
                <a:gd name="T123" fmla="*/ 36 h 133"/>
                <a:gd name="T124" fmla="*/ 195 w 198"/>
                <a:gd name="T125" fmla="*/ 2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 h="133">
                  <a:moveTo>
                    <a:pt x="198" y="19"/>
                  </a:moveTo>
                  <a:cubicBezTo>
                    <a:pt x="198" y="18"/>
                    <a:pt x="196" y="18"/>
                    <a:pt x="196" y="17"/>
                  </a:cubicBezTo>
                  <a:cubicBezTo>
                    <a:pt x="193" y="17"/>
                    <a:pt x="193" y="16"/>
                    <a:pt x="190" y="16"/>
                  </a:cubicBezTo>
                  <a:cubicBezTo>
                    <a:pt x="189" y="15"/>
                    <a:pt x="188" y="13"/>
                    <a:pt x="188" y="11"/>
                  </a:cubicBezTo>
                  <a:cubicBezTo>
                    <a:pt x="185" y="10"/>
                    <a:pt x="184" y="9"/>
                    <a:pt x="181" y="8"/>
                  </a:cubicBezTo>
                  <a:cubicBezTo>
                    <a:pt x="181" y="6"/>
                    <a:pt x="180" y="4"/>
                    <a:pt x="178" y="4"/>
                  </a:cubicBezTo>
                  <a:cubicBezTo>
                    <a:pt x="178" y="5"/>
                    <a:pt x="178" y="5"/>
                    <a:pt x="177" y="5"/>
                  </a:cubicBezTo>
                  <a:cubicBezTo>
                    <a:pt x="177" y="5"/>
                    <a:pt x="175" y="5"/>
                    <a:pt x="175" y="6"/>
                  </a:cubicBezTo>
                  <a:cubicBezTo>
                    <a:pt x="174" y="6"/>
                    <a:pt x="174" y="6"/>
                    <a:pt x="173" y="6"/>
                  </a:cubicBezTo>
                  <a:cubicBezTo>
                    <a:pt x="173" y="7"/>
                    <a:pt x="173" y="7"/>
                    <a:pt x="172" y="7"/>
                  </a:cubicBezTo>
                  <a:cubicBezTo>
                    <a:pt x="170" y="7"/>
                    <a:pt x="169" y="8"/>
                    <a:pt x="167" y="8"/>
                  </a:cubicBezTo>
                  <a:cubicBezTo>
                    <a:pt x="164" y="8"/>
                    <a:pt x="163" y="7"/>
                    <a:pt x="160" y="6"/>
                  </a:cubicBezTo>
                  <a:cubicBezTo>
                    <a:pt x="160" y="5"/>
                    <a:pt x="159" y="4"/>
                    <a:pt x="158" y="4"/>
                  </a:cubicBezTo>
                  <a:cubicBezTo>
                    <a:pt x="158" y="3"/>
                    <a:pt x="158" y="3"/>
                    <a:pt x="158" y="1"/>
                  </a:cubicBezTo>
                  <a:cubicBezTo>
                    <a:pt x="157" y="1"/>
                    <a:pt x="156" y="1"/>
                    <a:pt x="156" y="0"/>
                  </a:cubicBezTo>
                  <a:cubicBezTo>
                    <a:pt x="152" y="1"/>
                    <a:pt x="149" y="1"/>
                    <a:pt x="146" y="3"/>
                  </a:cubicBezTo>
                  <a:cubicBezTo>
                    <a:pt x="144" y="3"/>
                    <a:pt x="142" y="3"/>
                    <a:pt x="140" y="3"/>
                  </a:cubicBezTo>
                  <a:cubicBezTo>
                    <a:pt x="138" y="3"/>
                    <a:pt x="137" y="2"/>
                    <a:pt x="136" y="1"/>
                  </a:cubicBezTo>
                  <a:cubicBezTo>
                    <a:pt x="135" y="2"/>
                    <a:pt x="133" y="2"/>
                    <a:pt x="131" y="3"/>
                  </a:cubicBezTo>
                  <a:cubicBezTo>
                    <a:pt x="129" y="3"/>
                    <a:pt x="129" y="4"/>
                    <a:pt x="127" y="4"/>
                  </a:cubicBezTo>
                  <a:cubicBezTo>
                    <a:pt x="126" y="4"/>
                    <a:pt x="126" y="6"/>
                    <a:pt x="125" y="7"/>
                  </a:cubicBezTo>
                  <a:cubicBezTo>
                    <a:pt x="125" y="9"/>
                    <a:pt x="123" y="10"/>
                    <a:pt x="124" y="12"/>
                  </a:cubicBezTo>
                  <a:cubicBezTo>
                    <a:pt x="124" y="14"/>
                    <a:pt x="122" y="14"/>
                    <a:pt x="122" y="16"/>
                  </a:cubicBezTo>
                  <a:cubicBezTo>
                    <a:pt x="121" y="16"/>
                    <a:pt x="119" y="17"/>
                    <a:pt x="118" y="17"/>
                  </a:cubicBezTo>
                  <a:cubicBezTo>
                    <a:pt x="117" y="18"/>
                    <a:pt x="117" y="19"/>
                    <a:pt x="116" y="19"/>
                  </a:cubicBezTo>
                  <a:cubicBezTo>
                    <a:pt x="115" y="19"/>
                    <a:pt x="115" y="20"/>
                    <a:pt x="115" y="20"/>
                  </a:cubicBezTo>
                  <a:cubicBezTo>
                    <a:pt x="115" y="20"/>
                    <a:pt x="115" y="20"/>
                    <a:pt x="115" y="21"/>
                  </a:cubicBezTo>
                  <a:cubicBezTo>
                    <a:pt x="114" y="22"/>
                    <a:pt x="112" y="22"/>
                    <a:pt x="112" y="23"/>
                  </a:cubicBezTo>
                  <a:cubicBezTo>
                    <a:pt x="111" y="22"/>
                    <a:pt x="109" y="25"/>
                    <a:pt x="108" y="24"/>
                  </a:cubicBezTo>
                  <a:cubicBezTo>
                    <a:pt x="108" y="24"/>
                    <a:pt x="108" y="23"/>
                    <a:pt x="108" y="23"/>
                  </a:cubicBezTo>
                  <a:cubicBezTo>
                    <a:pt x="108" y="23"/>
                    <a:pt x="106" y="23"/>
                    <a:pt x="106" y="23"/>
                  </a:cubicBezTo>
                  <a:cubicBezTo>
                    <a:pt x="106" y="23"/>
                    <a:pt x="106" y="22"/>
                    <a:pt x="106" y="22"/>
                  </a:cubicBezTo>
                  <a:cubicBezTo>
                    <a:pt x="106" y="22"/>
                    <a:pt x="105" y="22"/>
                    <a:pt x="105" y="22"/>
                  </a:cubicBezTo>
                  <a:cubicBezTo>
                    <a:pt x="104" y="22"/>
                    <a:pt x="102" y="20"/>
                    <a:pt x="101" y="21"/>
                  </a:cubicBezTo>
                  <a:cubicBezTo>
                    <a:pt x="100" y="21"/>
                    <a:pt x="99" y="21"/>
                    <a:pt x="99" y="21"/>
                  </a:cubicBezTo>
                  <a:cubicBezTo>
                    <a:pt x="99" y="21"/>
                    <a:pt x="99" y="22"/>
                    <a:pt x="99" y="22"/>
                  </a:cubicBezTo>
                  <a:cubicBezTo>
                    <a:pt x="99" y="22"/>
                    <a:pt x="98" y="22"/>
                    <a:pt x="98" y="22"/>
                  </a:cubicBezTo>
                  <a:cubicBezTo>
                    <a:pt x="97" y="23"/>
                    <a:pt x="98" y="25"/>
                    <a:pt x="96" y="25"/>
                  </a:cubicBezTo>
                  <a:cubicBezTo>
                    <a:pt x="96" y="26"/>
                    <a:pt x="96" y="26"/>
                    <a:pt x="96" y="26"/>
                  </a:cubicBezTo>
                  <a:cubicBezTo>
                    <a:pt x="93" y="26"/>
                    <a:pt x="92" y="27"/>
                    <a:pt x="90" y="27"/>
                  </a:cubicBezTo>
                  <a:cubicBezTo>
                    <a:pt x="88" y="27"/>
                    <a:pt x="89" y="29"/>
                    <a:pt x="87" y="29"/>
                  </a:cubicBezTo>
                  <a:cubicBezTo>
                    <a:pt x="86" y="29"/>
                    <a:pt x="86" y="29"/>
                    <a:pt x="85" y="29"/>
                  </a:cubicBezTo>
                  <a:cubicBezTo>
                    <a:pt x="85" y="29"/>
                    <a:pt x="84" y="29"/>
                    <a:pt x="83" y="29"/>
                  </a:cubicBezTo>
                  <a:cubicBezTo>
                    <a:pt x="81" y="28"/>
                    <a:pt x="81" y="30"/>
                    <a:pt x="80" y="29"/>
                  </a:cubicBezTo>
                  <a:cubicBezTo>
                    <a:pt x="78" y="30"/>
                    <a:pt x="78" y="32"/>
                    <a:pt x="76" y="32"/>
                  </a:cubicBezTo>
                  <a:cubicBezTo>
                    <a:pt x="76" y="38"/>
                    <a:pt x="76" y="38"/>
                    <a:pt x="76" y="38"/>
                  </a:cubicBezTo>
                  <a:cubicBezTo>
                    <a:pt x="76" y="38"/>
                    <a:pt x="76" y="38"/>
                    <a:pt x="76" y="38"/>
                  </a:cubicBezTo>
                  <a:cubicBezTo>
                    <a:pt x="76" y="38"/>
                    <a:pt x="76" y="38"/>
                    <a:pt x="76" y="38"/>
                  </a:cubicBezTo>
                  <a:cubicBezTo>
                    <a:pt x="76" y="39"/>
                    <a:pt x="76" y="39"/>
                    <a:pt x="76" y="39"/>
                  </a:cubicBezTo>
                  <a:cubicBezTo>
                    <a:pt x="76" y="39"/>
                    <a:pt x="76" y="40"/>
                    <a:pt x="76" y="40"/>
                  </a:cubicBezTo>
                  <a:cubicBezTo>
                    <a:pt x="76" y="40"/>
                    <a:pt x="76" y="40"/>
                    <a:pt x="75" y="40"/>
                  </a:cubicBezTo>
                  <a:cubicBezTo>
                    <a:pt x="75" y="40"/>
                    <a:pt x="75" y="40"/>
                    <a:pt x="74" y="40"/>
                  </a:cubicBezTo>
                  <a:cubicBezTo>
                    <a:pt x="74" y="42"/>
                    <a:pt x="72" y="41"/>
                    <a:pt x="72" y="42"/>
                  </a:cubicBezTo>
                  <a:cubicBezTo>
                    <a:pt x="71" y="43"/>
                    <a:pt x="70" y="42"/>
                    <a:pt x="69" y="42"/>
                  </a:cubicBezTo>
                  <a:cubicBezTo>
                    <a:pt x="69" y="43"/>
                    <a:pt x="69" y="43"/>
                    <a:pt x="69" y="43"/>
                  </a:cubicBezTo>
                  <a:cubicBezTo>
                    <a:pt x="69" y="43"/>
                    <a:pt x="67" y="43"/>
                    <a:pt x="66" y="43"/>
                  </a:cubicBezTo>
                  <a:cubicBezTo>
                    <a:pt x="66" y="43"/>
                    <a:pt x="66" y="44"/>
                    <a:pt x="66" y="44"/>
                  </a:cubicBezTo>
                  <a:cubicBezTo>
                    <a:pt x="65" y="44"/>
                    <a:pt x="64" y="44"/>
                    <a:pt x="63" y="44"/>
                  </a:cubicBezTo>
                  <a:cubicBezTo>
                    <a:pt x="62" y="44"/>
                    <a:pt x="61" y="44"/>
                    <a:pt x="60" y="45"/>
                  </a:cubicBezTo>
                  <a:cubicBezTo>
                    <a:pt x="57" y="45"/>
                    <a:pt x="54" y="44"/>
                    <a:pt x="50" y="45"/>
                  </a:cubicBezTo>
                  <a:cubicBezTo>
                    <a:pt x="50" y="45"/>
                    <a:pt x="50" y="45"/>
                    <a:pt x="50" y="45"/>
                  </a:cubicBezTo>
                  <a:cubicBezTo>
                    <a:pt x="47" y="45"/>
                    <a:pt x="45" y="44"/>
                    <a:pt x="43" y="44"/>
                  </a:cubicBezTo>
                  <a:cubicBezTo>
                    <a:pt x="43" y="44"/>
                    <a:pt x="43" y="44"/>
                    <a:pt x="42" y="44"/>
                  </a:cubicBezTo>
                  <a:cubicBezTo>
                    <a:pt x="42" y="44"/>
                    <a:pt x="41" y="44"/>
                    <a:pt x="41" y="43"/>
                  </a:cubicBezTo>
                  <a:cubicBezTo>
                    <a:pt x="39" y="43"/>
                    <a:pt x="39" y="43"/>
                    <a:pt x="39" y="43"/>
                  </a:cubicBezTo>
                  <a:cubicBezTo>
                    <a:pt x="39" y="43"/>
                    <a:pt x="39" y="43"/>
                    <a:pt x="39" y="42"/>
                  </a:cubicBezTo>
                  <a:cubicBezTo>
                    <a:pt x="38" y="42"/>
                    <a:pt x="38" y="42"/>
                    <a:pt x="37" y="42"/>
                  </a:cubicBezTo>
                  <a:cubicBezTo>
                    <a:pt x="36" y="42"/>
                    <a:pt x="36" y="42"/>
                    <a:pt x="36" y="41"/>
                  </a:cubicBezTo>
                  <a:cubicBezTo>
                    <a:pt x="36" y="40"/>
                    <a:pt x="36" y="40"/>
                    <a:pt x="35" y="40"/>
                  </a:cubicBezTo>
                  <a:cubicBezTo>
                    <a:pt x="34" y="40"/>
                    <a:pt x="34" y="38"/>
                    <a:pt x="32" y="39"/>
                  </a:cubicBezTo>
                  <a:cubicBezTo>
                    <a:pt x="31" y="37"/>
                    <a:pt x="29" y="35"/>
                    <a:pt x="27" y="34"/>
                  </a:cubicBezTo>
                  <a:cubicBezTo>
                    <a:pt x="27" y="34"/>
                    <a:pt x="27" y="35"/>
                    <a:pt x="27" y="35"/>
                  </a:cubicBezTo>
                  <a:cubicBezTo>
                    <a:pt x="26" y="37"/>
                    <a:pt x="27" y="41"/>
                    <a:pt x="26" y="42"/>
                  </a:cubicBezTo>
                  <a:cubicBezTo>
                    <a:pt x="26" y="43"/>
                    <a:pt x="27" y="43"/>
                    <a:pt x="27" y="43"/>
                  </a:cubicBezTo>
                  <a:cubicBezTo>
                    <a:pt x="27" y="45"/>
                    <a:pt x="27" y="45"/>
                    <a:pt x="27" y="45"/>
                  </a:cubicBezTo>
                  <a:cubicBezTo>
                    <a:pt x="27" y="46"/>
                    <a:pt x="28" y="46"/>
                    <a:pt x="28" y="47"/>
                  </a:cubicBezTo>
                  <a:cubicBezTo>
                    <a:pt x="27" y="47"/>
                    <a:pt x="28" y="48"/>
                    <a:pt x="27" y="49"/>
                  </a:cubicBezTo>
                  <a:cubicBezTo>
                    <a:pt x="24" y="49"/>
                    <a:pt x="21" y="50"/>
                    <a:pt x="17" y="50"/>
                  </a:cubicBezTo>
                  <a:cubicBezTo>
                    <a:pt x="15" y="50"/>
                    <a:pt x="15" y="49"/>
                    <a:pt x="13" y="49"/>
                  </a:cubicBezTo>
                  <a:cubicBezTo>
                    <a:pt x="11" y="49"/>
                    <a:pt x="11" y="48"/>
                    <a:pt x="9" y="48"/>
                  </a:cubicBezTo>
                  <a:cubicBezTo>
                    <a:pt x="9" y="49"/>
                    <a:pt x="9" y="50"/>
                    <a:pt x="10" y="50"/>
                  </a:cubicBezTo>
                  <a:cubicBezTo>
                    <a:pt x="10" y="51"/>
                    <a:pt x="10" y="51"/>
                    <a:pt x="11" y="51"/>
                  </a:cubicBezTo>
                  <a:cubicBezTo>
                    <a:pt x="12" y="51"/>
                    <a:pt x="12" y="52"/>
                    <a:pt x="13" y="52"/>
                  </a:cubicBezTo>
                  <a:cubicBezTo>
                    <a:pt x="13" y="53"/>
                    <a:pt x="13" y="53"/>
                    <a:pt x="13" y="53"/>
                  </a:cubicBezTo>
                  <a:cubicBezTo>
                    <a:pt x="14" y="53"/>
                    <a:pt x="14" y="53"/>
                    <a:pt x="14" y="53"/>
                  </a:cubicBezTo>
                  <a:cubicBezTo>
                    <a:pt x="14" y="54"/>
                    <a:pt x="14" y="54"/>
                    <a:pt x="15" y="54"/>
                  </a:cubicBezTo>
                  <a:cubicBezTo>
                    <a:pt x="16" y="54"/>
                    <a:pt x="16" y="54"/>
                    <a:pt x="16" y="54"/>
                  </a:cubicBezTo>
                  <a:cubicBezTo>
                    <a:pt x="15" y="56"/>
                    <a:pt x="16" y="59"/>
                    <a:pt x="15" y="60"/>
                  </a:cubicBezTo>
                  <a:cubicBezTo>
                    <a:pt x="13" y="60"/>
                    <a:pt x="14" y="62"/>
                    <a:pt x="13" y="62"/>
                  </a:cubicBezTo>
                  <a:cubicBezTo>
                    <a:pt x="12" y="63"/>
                    <a:pt x="12" y="64"/>
                    <a:pt x="11" y="65"/>
                  </a:cubicBezTo>
                  <a:cubicBezTo>
                    <a:pt x="8" y="65"/>
                    <a:pt x="8" y="65"/>
                    <a:pt x="8" y="65"/>
                  </a:cubicBezTo>
                  <a:cubicBezTo>
                    <a:pt x="8" y="66"/>
                    <a:pt x="9" y="67"/>
                    <a:pt x="9" y="69"/>
                  </a:cubicBezTo>
                  <a:cubicBezTo>
                    <a:pt x="9" y="71"/>
                    <a:pt x="7" y="71"/>
                    <a:pt x="8" y="73"/>
                  </a:cubicBezTo>
                  <a:cubicBezTo>
                    <a:pt x="8" y="75"/>
                    <a:pt x="9" y="75"/>
                    <a:pt x="9" y="77"/>
                  </a:cubicBezTo>
                  <a:cubicBezTo>
                    <a:pt x="9" y="78"/>
                    <a:pt x="11" y="77"/>
                    <a:pt x="10" y="79"/>
                  </a:cubicBezTo>
                  <a:cubicBezTo>
                    <a:pt x="9" y="80"/>
                    <a:pt x="9" y="81"/>
                    <a:pt x="9" y="81"/>
                  </a:cubicBezTo>
                  <a:cubicBezTo>
                    <a:pt x="8" y="82"/>
                    <a:pt x="6" y="82"/>
                    <a:pt x="4" y="83"/>
                  </a:cubicBezTo>
                  <a:cubicBezTo>
                    <a:pt x="4" y="83"/>
                    <a:pt x="4" y="83"/>
                    <a:pt x="3" y="84"/>
                  </a:cubicBezTo>
                  <a:cubicBezTo>
                    <a:pt x="2" y="84"/>
                    <a:pt x="0" y="83"/>
                    <a:pt x="0" y="85"/>
                  </a:cubicBezTo>
                  <a:cubicBezTo>
                    <a:pt x="0" y="86"/>
                    <a:pt x="2" y="86"/>
                    <a:pt x="3" y="86"/>
                  </a:cubicBezTo>
                  <a:cubicBezTo>
                    <a:pt x="4" y="86"/>
                    <a:pt x="3" y="88"/>
                    <a:pt x="4" y="88"/>
                  </a:cubicBezTo>
                  <a:cubicBezTo>
                    <a:pt x="4" y="89"/>
                    <a:pt x="3" y="89"/>
                    <a:pt x="2" y="89"/>
                  </a:cubicBezTo>
                  <a:cubicBezTo>
                    <a:pt x="2" y="90"/>
                    <a:pt x="2" y="90"/>
                    <a:pt x="2" y="90"/>
                  </a:cubicBezTo>
                  <a:cubicBezTo>
                    <a:pt x="3" y="90"/>
                    <a:pt x="3" y="91"/>
                    <a:pt x="3" y="91"/>
                  </a:cubicBezTo>
                  <a:cubicBezTo>
                    <a:pt x="3" y="91"/>
                    <a:pt x="4" y="91"/>
                    <a:pt x="4" y="91"/>
                  </a:cubicBezTo>
                  <a:cubicBezTo>
                    <a:pt x="5" y="92"/>
                    <a:pt x="5" y="92"/>
                    <a:pt x="6" y="93"/>
                  </a:cubicBezTo>
                  <a:cubicBezTo>
                    <a:pt x="6" y="94"/>
                    <a:pt x="6" y="94"/>
                    <a:pt x="6" y="94"/>
                  </a:cubicBezTo>
                  <a:cubicBezTo>
                    <a:pt x="7" y="95"/>
                    <a:pt x="7" y="97"/>
                    <a:pt x="9" y="97"/>
                  </a:cubicBezTo>
                  <a:cubicBezTo>
                    <a:pt x="9" y="98"/>
                    <a:pt x="9" y="98"/>
                    <a:pt x="9" y="99"/>
                  </a:cubicBezTo>
                  <a:cubicBezTo>
                    <a:pt x="9" y="100"/>
                    <a:pt x="11" y="100"/>
                    <a:pt x="11" y="100"/>
                  </a:cubicBezTo>
                  <a:cubicBezTo>
                    <a:pt x="11" y="104"/>
                    <a:pt x="11" y="104"/>
                    <a:pt x="11" y="104"/>
                  </a:cubicBezTo>
                  <a:cubicBezTo>
                    <a:pt x="11" y="104"/>
                    <a:pt x="12" y="105"/>
                    <a:pt x="12" y="105"/>
                  </a:cubicBezTo>
                  <a:cubicBezTo>
                    <a:pt x="13" y="105"/>
                    <a:pt x="14" y="105"/>
                    <a:pt x="13" y="107"/>
                  </a:cubicBezTo>
                  <a:cubicBezTo>
                    <a:pt x="16" y="107"/>
                    <a:pt x="16" y="107"/>
                    <a:pt x="16" y="107"/>
                  </a:cubicBezTo>
                  <a:cubicBezTo>
                    <a:pt x="16" y="107"/>
                    <a:pt x="17" y="107"/>
                    <a:pt x="17" y="107"/>
                  </a:cubicBezTo>
                  <a:cubicBezTo>
                    <a:pt x="20" y="107"/>
                    <a:pt x="21" y="109"/>
                    <a:pt x="22" y="110"/>
                  </a:cubicBezTo>
                  <a:cubicBezTo>
                    <a:pt x="22" y="111"/>
                    <a:pt x="22" y="111"/>
                    <a:pt x="22" y="111"/>
                  </a:cubicBezTo>
                  <a:cubicBezTo>
                    <a:pt x="22" y="112"/>
                    <a:pt x="23" y="112"/>
                    <a:pt x="23" y="113"/>
                  </a:cubicBezTo>
                  <a:cubicBezTo>
                    <a:pt x="23" y="114"/>
                    <a:pt x="24" y="114"/>
                    <a:pt x="24" y="115"/>
                  </a:cubicBezTo>
                  <a:cubicBezTo>
                    <a:pt x="25" y="115"/>
                    <a:pt x="25" y="116"/>
                    <a:pt x="25" y="116"/>
                  </a:cubicBezTo>
                  <a:cubicBezTo>
                    <a:pt x="26" y="117"/>
                    <a:pt x="26" y="118"/>
                    <a:pt x="27" y="118"/>
                  </a:cubicBezTo>
                  <a:cubicBezTo>
                    <a:pt x="27" y="118"/>
                    <a:pt x="27" y="118"/>
                    <a:pt x="27" y="118"/>
                  </a:cubicBezTo>
                  <a:cubicBezTo>
                    <a:pt x="27" y="118"/>
                    <a:pt x="27" y="118"/>
                    <a:pt x="27" y="118"/>
                  </a:cubicBezTo>
                  <a:cubicBezTo>
                    <a:pt x="28" y="119"/>
                    <a:pt x="28" y="119"/>
                    <a:pt x="28" y="119"/>
                  </a:cubicBezTo>
                  <a:cubicBezTo>
                    <a:pt x="28" y="119"/>
                    <a:pt x="28" y="119"/>
                    <a:pt x="28" y="119"/>
                  </a:cubicBezTo>
                  <a:cubicBezTo>
                    <a:pt x="28" y="119"/>
                    <a:pt x="28" y="119"/>
                    <a:pt x="28" y="119"/>
                  </a:cubicBezTo>
                  <a:cubicBezTo>
                    <a:pt x="28" y="119"/>
                    <a:pt x="28" y="119"/>
                    <a:pt x="28" y="119"/>
                  </a:cubicBezTo>
                  <a:cubicBezTo>
                    <a:pt x="28" y="119"/>
                    <a:pt x="29" y="119"/>
                    <a:pt x="29" y="119"/>
                  </a:cubicBezTo>
                  <a:cubicBezTo>
                    <a:pt x="29" y="119"/>
                    <a:pt x="29" y="119"/>
                    <a:pt x="29" y="119"/>
                  </a:cubicBezTo>
                  <a:cubicBezTo>
                    <a:pt x="29" y="119"/>
                    <a:pt x="29" y="119"/>
                    <a:pt x="29" y="119"/>
                  </a:cubicBezTo>
                  <a:cubicBezTo>
                    <a:pt x="29" y="119"/>
                    <a:pt x="29" y="119"/>
                    <a:pt x="29" y="119"/>
                  </a:cubicBezTo>
                  <a:cubicBezTo>
                    <a:pt x="30" y="119"/>
                    <a:pt x="30" y="119"/>
                    <a:pt x="30" y="119"/>
                  </a:cubicBezTo>
                  <a:cubicBezTo>
                    <a:pt x="30" y="120"/>
                    <a:pt x="30" y="120"/>
                    <a:pt x="30" y="120"/>
                  </a:cubicBezTo>
                  <a:cubicBezTo>
                    <a:pt x="30" y="120"/>
                    <a:pt x="30" y="120"/>
                    <a:pt x="30" y="120"/>
                  </a:cubicBezTo>
                  <a:cubicBezTo>
                    <a:pt x="30" y="120"/>
                    <a:pt x="30" y="120"/>
                    <a:pt x="30" y="120"/>
                  </a:cubicBezTo>
                  <a:cubicBezTo>
                    <a:pt x="30" y="120"/>
                    <a:pt x="30" y="120"/>
                    <a:pt x="31" y="120"/>
                  </a:cubicBezTo>
                  <a:cubicBezTo>
                    <a:pt x="31" y="120"/>
                    <a:pt x="31" y="120"/>
                    <a:pt x="31" y="120"/>
                  </a:cubicBezTo>
                  <a:cubicBezTo>
                    <a:pt x="31" y="120"/>
                    <a:pt x="31" y="120"/>
                    <a:pt x="31" y="120"/>
                  </a:cubicBezTo>
                  <a:cubicBezTo>
                    <a:pt x="31" y="120"/>
                    <a:pt x="31" y="120"/>
                    <a:pt x="31" y="120"/>
                  </a:cubicBezTo>
                  <a:cubicBezTo>
                    <a:pt x="32" y="120"/>
                    <a:pt x="33" y="121"/>
                    <a:pt x="33" y="122"/>
                  </a:cubicBezTo>
                  <a:cubicBezTo>
                    <a:pt x="33" y="122"/>
                    <a:pt x="33" y="122"/>
                    <a:pt x="33" y="122"/>
                  </a:cubicBezTo>
                  <a:cubicBezTo>
                    <a:pt x="33" y="122"/>
                    <a:pt x="33" y="122"/>
                    <a:pt x="33" y="122"/>
                  </a:cubicBezTo>
                  <a:cubicBezTo>
                    <a:pt x="33" y="122"/>
                    <a:pt x="33" y="122"/>
                    <a:pt x="33" y="122"/>
                  </a:cubicBezTo>
                  <a:cubicBezTo>
                    <a:pt x="34" y="122"/>
                    <a:pt x="34" y="122"/>
                    <a:pt x="34" y="122"/>
                  </a:cubicBezTo>
                  <a:cubicBezTo>
                    <a:pt x="35" y="122"/>
                    <a:pt x="35" y="123"/>
                    <a:pt x="36" y="124"/>
                  </a:cubicBezTo>
                  <a:cubicBezTo>
                    <a:pt x="36" y="127"/>
                    <a:pt x="36" y="127"/>
                    <a:pt x="36" y="127"/>
                  </a:cubicBezTo>
                  <a:cubicBezTo>
                    <a:pt x="37" y="128"/>
                    <a:pt x="38" y="128"/>
                    <a:pt x="39" y="127"/>
                  </a:cubicBezTo>
                  <a:cubicBezTo>
                    <a:pt x="39" y="127"/>
                    <a:pt x="39" y="127"/>
                    <a:pt x="39" y="126"/>
                  </a:cubicBezTo>
                  <a:cubicBezTo>
                    <a:pt x="39" y="126"/>
                    <a:pt x="42" y="126"/>
                    <a:pt x="44" y="126"/>
                  </a:cubicBezTo>
                  <a:cubicBezTo>
                    <a:pt x="45" y="126"/>
                    <a:pt x="45" y="126"/>
                    <a:pt x="45" y="126"/>
                  </a:cubicBezTo>
                  <a:cubicBezTo>
                    <a:pt x="46" y="127"/>
                    <a:pt x="46" y="128"/>
                    <a:pt x="47" y="129"/>
                  </a:cubicBezTo>
                  <a:cubicBezTo>
                    <a:pt x="47" y="129"/>
                    <a:pt x="47" y="129"/>
                    <a:pt x="47" y="129"/>
                  </a:cubicBezTo>
                  <a:cubicBezTo>
                    <a:pt x="47" y="129"/>
                    <a:pt x="47" y="129"/>
                    <a:pt x="47" y="129"/>
                  </a:cubicBezTo>
                  <a:cubicBezTo>
                    <a:pt x="47" y="129"/>
                    <a:pt x="47" y="129"/>
                    <a:pt x="47" y="129"/>
                  </a:cubicBezTo>
                  <a:cubicBezTo>
                    <a:pt x="47" y="129"/>
                    <a:pt x="47"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30"/>
                    <a:pt x="48" y="130"/>
                    <a:pt x="48" y="130"/>
                  </a:cubicBezTo>
                  <a:cubicBezTo>
                    <a:pt x="49" y="130"/>
                    <a:pt x="49" y="131"/>
                    <a:pt x="49" y="131"/>
                  </a:cubicBezTo>
                  <a:cubicBezTo>
                    <a:pt x="51" y="130"/>
                    <a:pt x="53" y="132"/>
                    <a:pt x="53" y="131"/>
                  </a:cubicBezTo>
                  <a:cubicBezTo>
                    <a:pt x="54" y="131"/>
                    <a:pt x="55" y="131"/>
                    <a:pt x="55" y="132"/>
                  </a:cubicBezTo>
                  <a:cubicBezTo>
                    <a:pt x="56" y="132"/>
                    <a:pt x="58" y="132"/>
                    <a:pt x="58" y="133"/>
                  </a:cubicBezTo>
                  <a:cubicBezTo>
                    <a:pt x="59" y="133"/>
                    <a:pt x="59" y="133"/>
                    <a:pt x="59" y="133"/>
                  </a:cubicBezTo>
                  <a:cubicBezTo>
                    <a:pt x="60" y="132"/>
                    <a:pt x="61" y="132"/>
                    <a:pt x="62" y="132"/>
                  </a:cubicBezTo>
                  <a:cubicBezTo>
                    <a:pt x="63" y="131"/>
                    <a:pt x="67" y="131"/>
                    <a:pt x="68" y="132"/>
                  </a:cubicBezTo>
                  <a:cubicBezTo>
                    <a:pt x="69" y="130"/>
                    <a:pt x="71" y="133"/>
                    <a:pt x="72" y="132"/>
                  </a:cubicBezTo>
                  <a:cubicBezTo>
                    <a:pt x="72" y="131"/>
                    <a:pt x="73" y="132"/>
                    <a:pt x="73" y="131"/>
                  </a:cubicBezTo>
                  <a:cubicBezTo>
                    <a:pt x="74" y="131"/>
                    <a:pt x="74" y="130"/>
                    <a:pt x="75" y="130"/>
                  </a:cubicBezTo>
                  <a:cubicBezTo>
                    <a:pt x="77" y="129"/>
                    <a:pt x="76" y="127"/>
                    <a:pt x="78" y="127"/>
                  </a:cubicBezTo>
                  <a:cubicBezTo>
                    <a:pt x="78" y="127"/>
                    <a:pt x="78" y="126"/>
                    <a:pt x="78" y="126"/>
                  </a:cubicBezTo>
                  <a:cubicBezTo>
                    <a:pt x="78" y="126"/>
                    <a:pt x="79" y="126"/>
                    <a:pt x="79" y="126"/>
                  </a:cubicBezTo>
                  <a:cubicBezTo>
                    <a:pt x="79" y="126"/>
                    <a:pt x="79" y="125"/>
                    <a:pt x="79" y="125"/>
                  </a:cubicBezTo>
                  <a:cubicBezTo>
                    <a:pt x="79" y="125"/>
                    <a:pt x="79" y="125"/>
                    <a:pt x="79" y="125"/>
                  </a:cubicBezTo>
                  <a:cubicBezTo>
                    <a:pt x="79" y="125"/>
                    <a:pt x="79" y="125"/>
                    <a:pt x="79" y="125"/>
                  </a:cubicBezTo>
                  <a:cubicBezTo>
                    <a:pt x="80" y="125"/>
                    <a:pt x="80" y="125"/>
                    <a:pt x="80" y="125"/>
                  </a:cubicBezTo>
                  <a:cubicBezTo>
                    <a:pt x="80" y="125"/>
                    <a:pt x="80" y="125"/>
                    <a:pt x="80" y="125"/>
                  </a:cubicBezTo>
                  <a:cubicBezTo>
                    <a:pt x="80" y="125"/>
                    <a:pt x="80" y="125"/>
                    <a:pt x="80" y="125"/>
                  </a:cubicBezTo>
                  <a:cubicBezTo>
                    <a:pt x="80" y="125"/>
                    <a:pt x="81" y="125"/>
                    <a:pt x="81" y="125"/>
                  </a:cubicBezTo>
                  <a:cubicBezTo>
                    <a:pt x="81" y="125"/>
                    <a:pt x="81" y="125"/>
                    <a:pt x="81" y="125"/>
                  </a:cubicBezTo>
                  <a:cubicBezTo>
                    <a:pt x="81" y="125"/>
                    <a:pt x="81" y="125"/>
                    <a:pt x="82" y="125"/>
                  </a:cubicBezTo>
                  <a:cubicBezTo>
                    <a:pt x="82" y="125"/>
                    <a:pt x="82" y="124"/>
                    <a:pt x="82" y="125"/>
                  </a:cubicBezTo>
                  <a:cubicBezTo>
                    <a:pt x="82" y="125"/>
                    <a:pt x="82" y="125"/>
                    <a:pt x="82" y="125"/>
                  </a:cubicBezTo>
                  <a:cubicBezTo>
                    <a:pt x="82" y="125"/>
                    <a:pt x="83" y="125"/>
                    <a:pt x="83" y="125"/>
                  </a:cubicBezTo>
                  <a:cubicBezTo>
                    <a:pt x="83" y="125"/>
                    <a:pt x="83" y="125"/>
                    <a:pt x="83" y="125"/>
                  </a:cubicBezTo>
                  <a:cubicBezTo>
                    <a:pt x="83" y="125"/>
                    <a:pt x="83" y="125"/>
                    <a:pt x="83" y="125"/>
                  </a:cubicBezTo>
                  <a:cubicBezTo>
                    <a:pt x="83" y="125"/>
                    <a:pt x="84" y="125"/>
                    <a:pt x="84" y="125"/>
                  </a:cubicBezTo>
                  <a:cubicBezTo>
                    <a:pt x="84" y="125"/>
                    <a:pt x="84" y="125"/>
                    <a:pt x="84" y="125"/>
                  </a:cubicBezTo>
                  <a:cubicBezTo>
                    <a:pt x="84" y="125"/>
                    <a:pt x="85" y="125"/>
                    <a:pt x="85" y="125"/>
                  </a:cubicBezTo>
                  <a:cubicBezTo>
                    <a:pt x="85" y="125"/>
                    <a:pt x="85" y="125"/>
                    <a:pt x="85" y="125"/>
                  </a:cubicBezTo>
                  <a:cubicBezTo>
                    <a:pt x="85" y="125"/>
                    <a:pt x="85" y="125"/>
                    <a:pt x="85" y="125"/>
                  </a:cubicBezTo>
                  <a:cubicBezTo>
                    <a:pt x="85" y="124"/>
                    <a:pt x="85" y="124"/>
                    <a:pt x="85" y="124"/>
                  </a:cubicBezTo>
                  <a:cubicBezTo>
                    <a:pt x="85" y="124"/>
                    <a:pt x="86" y="124"/>
                    <a:pt x="86" y="124"/>
                  </a:cubicBezTo>
                  <a:cubicBezTo>
                    <a:pt x="88" y="124"/>
                    <a:pt x="89" y="123"/>
                    <a:pt x="90" y="123"/>
                  </a:cubicBezTo>
                  <a:cubicBezTo>
                    <a:pt x="90" y="122"/>
                    <a:pt x="91" y="122"/>
                    <a:pt x="92" y="121"/>
                  </a:cubicBezTo>
                  <a:cubicBezTo>
                    <a:pt x="92" y="121"/>
                    <a:pt x="92" y="120"/>
                    <a:pt x="92" y="120"/>
                  </a:cubicBezTo>
                  <a:cubicBezTo>
                    <a:pt x="92" y="120"/>
                    <a:pt x="92" y="119"/>
                    <a:pt x="93" y="119"/>
                  </a:cubicBezTo>
                  <a:cubicBezTo>
                    <a:pt x="98" y="119"/>
                    <a:pt x="98" y="119"/>
                    <a:pt x="98" y="119"/>
                  </a:cubicBezTo>
                  <a:cubicBezTo>
                    <a:pt x="98" y="118"/>
                    <a:pt x="99" y="118"/>
                    <a:pt x="99" y="118"/>
                  </a:cubicBezTo>
                  <a:cubicBezTo>
                    <a:pt x="101" y="117"/>
                    <a:pt x="102" y="114"/>
                    <a:pt x="105" y="113"/>
                  </a:cubicBezTo>
                  <a:cubicBezTo>
                    <a:pt x="106" y="112"/>
                    <a:pt x="107" y="111"/>
                    <a:pt x="110" y="111"/>
                  </a:cubicBezTo>
                  <a:cubicBezTo>
                    <a:pt x="112" y="111"/>
                    <a:pt x="112" y="112"/>
                    <a:pt x="114" y="112"/>
                  </a:cubicBezTo>
                  <a:cubicBezTo>
                    <a:pt x="114" y="112"/>
                    <a:pt x="115" y="112"/>
                    <a:pt x="116" y="112"/>
                  </a:cubicBezTo>
                  <a:cubicBezTo>
                    <a:pt x="116" y="112"/>
                    <a:pt x="116" y="112"/>
                    <a:pt x="116" y="111"/>
                  </a:cubicBezTo>
                  <a:cubicBezTo>
                    <a:pt x="116" y="111"/>
                    <a:pt x="117" y="112"/>
                    <a:pt x="117" y="111"/>
                  </a:cubicBezTo>
                  <a:cubicBezTo>
                    <a:pt x="118" y="111"/>
                    <a:pt x="119" y="110"/>
                    <a:pt x="121" y="110"/>
                  </a:cubicBezTo>
                  <a:cubicBezTo>
                    <a:pt x="124" y="110"/>
                    <a:pt x="128" y="110"/>
                    <a:pt x="130" y="111"/>
                  </a:cubicBezTo>
                  <a:cubicBezTo>
                    <a:pt x="130" y="109"/>
                    <a:pt x="132" y="110"/>
                    <a:pt x="133" y="109"/>
                  </a:cubicBezTo>
                  <a:cubicBezTo>
                    <a:pt x="135" y="109"/>
                    <a:pt x="134" y="107"/>
                    <a:pt x="136" y="107"/>
                  </a:cubicBezTo>
                  <a:cubicBezTo>
                    <a:pt x="139" y="107"/>
                    <a:pt x="140" y="108"/>
                    <a:pt x="142" y="108"/>
                  </a:cubicBezTo>
                  <a:cubicBezTo>
                    <a:pt x="142" y="107"/>
                    <a:pt x="142" y="106"/>
                    <a:pt x="143" y="106"/>
                  </a:cubicBezTo>
                  <a:cubicBezTo>
                    <a:pt x="144" y="107"/>
                    <a:pt x="147" y="106"/>
                    <a:pt x="149" y="105"/>
                  </a:cubicBezTo>
                  <a:cubicBezTo>
                    <a:pt x="150" y="105"/>
                    <a:pt x="150" y="106"/>
                    <a:pt x="151" y="106"/>
                  </a:cubicBezTo>
                  <a:cubicBezTo>
                    <a:pt x="151" y="105"/>
                    <a:pt x="151" y="105"/>
                    <a:pt x="152" y="105"/>
                  </a:cubicBezTo>
                  <a:cubicBezTo>
                    <a:pt x="152" y="105"/>
                    <a:pt x="152" y="104"/>
                    <a:pt x="153" y="104"/>
                  </a:cubicBezTo>
                  <a:cubicBezTo>
                    <a:pt x="154" y="104"/>
                    <a:pt x="154" y="104"/>
                    <a:pt x="154" y="104"/>
                  </a:cubicBezTo>
                  <a:cubicBezTo>
                    <a:pt x="155" y="104"/>
                    <a:pt x="155" y="103"/>
                    <a:pt x="156" y="103"/>
                  </a:cubicBezTo>
                  <a:cubicBezTo>
                    <a:pt x="157" y="102"/>
                    <a:pt x="157" y="101"/>
                    <a:pt x="158" y="101"/>
                  </a:cubicBezTo>
                  <a:cubicBezTo>
                    <a:pt x="158" y="100"/>
                    <a:pt x="159" y="99"/>
                    <a:pt x="160" y="98"/>
                  </a:cubicBezTo>
                  <a:cubicBezTo>
                    <a:pt x="160" y="98"/>
                    <a:pt x="160" y="97"/>
                    <a:pt x="160" y="97"/>
                  </a:cubicBezTo>
                  <a:cubicBezTo>
                    <a:pt x="160" y="90"/>
                    <a:pt x="160" y="90"/>
                    <a:pt x="160" y="90"/>
                  </a:cubicBezTo>
                  <a:cubicBezTo>
                    <a:pt x="161" y="90"/>
                    <a:pt x="161" y="89"/>
                    <a:pt x="161" y="88"/>
                  </a:cubicBezTo>
                  <a:cubicBezTo>
                    <a:pt x="163" y="88"/>
                    <a:pt x="163" y="86"/>
                    <a:pt x="164" y="86"/>
                  </a:cubicBezTo>
                  <a:cubicBezTo>
                    <a:pt x="164" y="83"/>
                    <a:pt x="166" y="84"/>
                    <a:pt x="167" y="83"/>
                  </a:cubicBezTo>
                  <a:cubicBezTo>
                    <a:pt x="167" y="79"/>
                    <a:pt x="167" y="79"/>
                    <a:pt x="167" y="79"/>
                  </a:cubicBezTo>
                  <a:cubicBezTo>
                    <a:pt x="167" y="78"/>
                    <a:pt x="167" y="78"/>
                    <a:pt x="167" y="77"/>
                  </a:cubicBezTo>
                  <a:cubicBezTo>
                    <a:pt x="168" y="77"/>
                    <a:pt x="167" y="77"/>
                    <a:pt x="167" y="77"/>
                  </a:cubicBezTo>
                  <a:cubicBezTo>
                    <a:pt x="168" y="77"/>
                    <a:pt x="168" y="77"/>
                    <a:pt x="168" y="77"/>
                  </a:cubicBezTo>
                  <a:cubicBezTo>
                    <a:pt x="168" y="76"/>
                    <a:pt x="168" y="75"/>
                    <a:pt x="168" y="74"/>
                  </a:cubicBezTo>
                  <a:cubicBezTo>
                    <a:pt x="168" y="74"/>
                    <a:pt x="169" y="74"/>
                    <a:pt x="169" y="74"/>
                  </a:cubicBezTo>
                  <a:cubicBezTo>
                    <a:pt x="169" y="74"/>
                    <a:pt x="169" y="73"/>
                    <a:pt x="169" y="73"/>
                  </a:cubicBezTo>
                  <a:cubicBezTo>
                    <a:pt x="169" y="73"/>
                    <a:pt x="169" y="72"/>
                    <a:pt x="170" y="72"/>
                  </a:cubicBezTo>
                  <a:cubicBezTo>
                    <a:pt x="170" y="68"/>
                    <a:pt x="170" y="68"/>
                    <a:pt x="170" y="68"/>
                  </a:cubicBezTo>
                  <a:cubicBezTo>
                    <a:pt x="170" y="67"/>
                    <a:pt x="170" y="66"/>
                    <a:pt x="169" y="66"/>
                  </a:cubicBezTo>
                  <a:cubicBezTo>
                    <a:pt x="169" y="66"/>
                    <a:pt x="169" y="65"/>
                    <a:pt x="170" y="65"/>
                  </a:cubicBezTo>
                  <a:cubicBezTo>
                    <a:pt x="169" y="62"/>
                    <a:pt x="171" y="62"/>
                    <a:pt x="171" y="59"/>
                  </a:cubicBezTo>
                  <a:cubicBezTo>
                    <a:pt x="172" y="59"/>
                    <a:pt x="172" y="59"/>
                    <a:pt x="172" y="58"/>
                  </a:cubicBezTo>
                  <a:cubicBezTo>
                    <a:pt x="172" y="56"/>
                    <a:pt x="174" y="55"/>
                    <a:pt x="174" y="53"/>
                  </a:cubicBezTo>
                  <a:cubicBezTo>
                    <a:pt x="175" y="53"/>
                    <a:pt x="174" y="51"/>
                    <a:pt x="176" y="51"/>
                  </a:cubicBezTo>
                  <a:cubicBezTo>
                    <a:pt x="176" y="50"/>
                    <a:pt x="176" y="49"/>
                    <a:pt x="177" y="48"/>
                  </a:cubicBezTo>
                  <a:cubicBezTo>
                    <a:pt x="177" y="46"/>
                    <a:pt x="178" y="43"/>
                    <a:pt x="177" y="42"/>
                  </a:cubicBezTo>
                  <a:cubicBezTo>
                    <a:pt x="179" y="43"/>
                    <a:pt x="179" y="41"/>
                    <a:pt x="181" y="40"/>
                  </a:cubicBezTo>
                  <a:cubicBezTo>
                    <a:pt x="181" y="39"/>
                    <a:pt x="181" y="39"/>
                    <a:pt x="181" y="39"/>
                  </a:cubicBezTo>
                  <a:cubicBezTo>
                    <a:pt x="180" y="39"/>
                    <a:pt x="180" y="39"/>
                    <a:pt x="180" y="38"/>
                  </a:cubicBezTo>
                  <a:cubicBezTo>
                    <a:pt x="180" y="37"/>
                    <a:pt x="181" y="36"/>
                    <a:pt x="182" y="36"/>
                  </a:cubicBezTo>
                  <a:cubicBezTo>
                    <a:pt x="182" y="34"/>
                    <a:pt x="183" y="33"/>
                    <a:pt x="183" y="32"/>
                  </a:cubicBezTo>
                  <a:cubicBezTo>
                    <a:pt x="185" y="32"/>
                    <a:pt x="185" y="30"/>
                    <a:pt x="187" y="29"/>
                  </a:cubicBezTo>
                  <a:cubicBezTo>
                    <a:pt x="189" y="29"/>
                    <a:pt x="190" y="27"/>
                    <a:pt x="193" y="27"/>
                  </a:cubicBezTo>
                  <a:cubicBezTo>
                    <a:pt x="193" y="26"/>
                    <a:pt x="195" y="26"/>
                    <a:pt x="195" y="26"/>
                  </a:cubicBezTo>
                  <a:cubicBezTo>
                    <a:pt x="196" y="26"/>
                    <a:pt x="196" y="25"/>
                    <a:pt x="197" y="24"/>
                  </a:cubicBezTo>
                  <a:cubicBezTo>
                    <a:pt x="198" y="23"/>
                    <a:pt x="197" y="20"/>
                    <a:pt x="198" y="1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74">
              <a:extLst>
                <a:ext uri="{FF2B5EF4-FFF2-40B4-BE49-F238E27FC236}">
                  <a16:creationId xmlns:a16="http://schemas.microsoft.com/office/drawing/2014/main" id="{240890FC-0B70-43F8-9DC1-BA37D85297D8}"/>
                </a:ext>
              </a:extLst>
            </p:cNvPr>
            <p:cNvSpPr>
              <a:spLocks noEditPoints="1"/>
            </p:cNvSpPr>
            <p:nvPr/>
          </p:nvSpPr>
          <p:spPr bwMode="auto">
            <a:xfrm>
              <a:off x="8806154" y="5366053"/>
              <a:ext cx="1319213" cy="1266825"/>
            </a:xfrm>
            <a:custGeom>
              <a:avLst/>
              <a:gdLst>
                <a:gd name="T0" fmla="*/ 198 w 341"/>
                <a:gd name="T1" fmla="*/ 236 h 327"/>
                <a:gd name="T2" fmla="*/ 191 w 341"/>
                <a:gd name="T3" fmla="*/ 172 h 327"/>
                <a:gd name="T4" fmla="*/ 139 w 341"/>
                <a:gd name="T5" fmla="*/ 148 h 327"/>
                <a:gd name="T6" fmla="*/ 134 w 341"/>
                <a:gd name="T7" fmla="*/ 136 h 327"/>
                <a:gd name="T8" fmla="*/ 201 w 341"/>
                <a:gd name="T9" fmla="*/ 105 h 327"/>
                <a:gd name="T10" fmla="*/ 183 w 341"/>
                <a:gd name="T11" fmla="*/ 139 h 327"/>
                <a:gd name="T12" fmla="*/ 207 w 341"/>
                <a:gd name="T13" fmla="*/ 93 h 327"/>
                <a:gd name="T14" fmla="*/ 173 w 341"/>
                <a:gd name="T15" fmla="*/ 60 h 327"/>
                <a:gd name="T16" fmla="*/ 207 w 341"/>
                <a:gd name="T17" fmla="*/ 189 h 327"/>
                <a:gd name="T18" fmla="*/ 273 w 341"/>
                <a:gd name="T19" fmla="*/ 210 h 327"/>
                <a:gd name="T20" fmla="*/ 272 w 341"/>
                <a:gd name="T21" fmla="*/ 196 h 327"/>
                <a:gd name="T22" fmla="*/ 270 w 341"/>
                <a:gd name="T23" fmla="*/ 231 h 327"/>
                <a:gd name="T24" fmla="*/ 233 w 341"/>
                <a:gd name="T25" fmla="*/ 236 h 327"/>
                <a:gd name="T26" fmla="*/ 261 w 341"/>
                <a:gd name="T27" fmla="*/ 235 h 327"/>
                <a:gd name="T28" fmla="*/ 259 w 341"/>
                <a:gd name="T29" fmla="*/ 181 h 327"/>
                <a:gd name="T30" fmla="*/ 242 w 341"/>
                <a:gd name="T31" fmla="*/ 210 h 327"/>
                <a:gd name="T32" fmla="*/ 272 w 341"/>
                <a:gd name="T33" fmla="*/ 306 h 327"/>
                <a:gd name="T34" fmla="*/ 265 w 341"/>
                <a:gd name="T35" fmla="*/ 295 h 327"/>
                <a:gd name="T36" fmla="*/ 197 w 341"/>
                <a:gd name="T37" fmla="*/ 295 h 327"/>
                <a:gd name="T38" fmla="*/ 173 w 341"/>
                <a:gd name="T39" fmla="*/ 305 h 327"/>
                <a:gd name="T40" fmla="*/ 240 w 341"/>
                <a:gd name="T41" fmla="*/ 312 h 327"/>
                <a:gd name="T42" fmla="*/ 277 w 341"/>
                <a:gd name="T43" fmla="*/ 290 h 327"/>
                <a:gd name="T44" fmla="*/ 182 w 341"/>
                <a:gd name="T45" fmla="*/ 194 h 327"/>
                <a:gd name="T46" fmla="*/ 140 w 341"/>
                <a:gd name="T47" fmla="*/ 157 h 327"/>
                <a:gd name="T48" fmla="*/ 130 w 341"/>
                <a:gd name="T49" fmla="*/ 127 h 327"/>
                <a:gd name="T50" fmla="*/ 131 w 341"/>
                <a:gd name="T51" fmla="*/ 115 h 327"/>
                <a:gd name="T52" fmla="*/ 127 w 341"/>
                <a:gd name="T53" fmla="*/ 82 h 327"/>
                <a:gd name="T54" fmla="*/ 146 w 341"/>
                <a:gd name="T55" fmla="*/ 84 h 327"/>
                <a:gd name="T56" fmla="*/ 172 w 341"/>
                <a:gd name="T57" fmla="*/ 84 h 327"/>
                <a:gd name="T58" fmla="*/ 163 w 341"/>
                <a:gd name="T59" fmla="*/ 58 h 327"/>
                <a:gd name="T60" fmla="*/ 234 w 341"/>
                <a:gd name="T61" fmla="*/ 31 h 327"/>
                <a:gd name="T62" fmla="*/ 217 w 341"/>
                <a:gd name="T63" fmla="*/ 20 h 327"/>
                <a:gd name="T64" fmla="*/ 180 w 341"/>
                <a:gd name="T65" fmla="*/ 26 h 327"/>
                <a:gd name="T66" fmla="*/ 86 w 341"/>
                <a:gd name="T67" fmla="*/ 52 h 327"/>
                <a:gd name="T68" fmla="*/ 58 w 341"/>
                <a:gd name="T69" fmla="*/ 67 h 327"/>
                <a:gd name="T70" fmla="*/ 33 w 341"/>
                <a:gd name="T71" fmla="*/ 125 h 327"/>
                <a:gd name="T72" fmla="*/ 63 w 341"/>
                <a:gd name="T73" fmla="*/ 149 h 327"/>
                <a:gd name="T74" fmla="*/ 54 w 341"/>
                <a:gd name="T75" fmla="*/ 162 h 327"/>
                <a:gd name="T76" fmla="*/ 84 w 341"/>
                <a:gd name="T77" fmla="*/ 180 h 327"/>
                <a:gd name="T78" fmla="*/ 145 w 341"/>
                <a:gd name="T79" fmla="*/ 181 h 327"/>
                <a:gd name="T80" fmla="*/ 89 w 341"/>
                <a:gd name="T81" fmla="*/ 182 h 327"/>
                <a:gd name="T82" fmla="*/ 93 w 341"/>
                <a:gd name="T83" fmla="*/ 228 h 327"/>
                <a:gd name="T84" fmla="*/ 130 w 341"/>
                <a:gd name="T85" fmla="*/ 260 h 327"/>
                <a:gd name="T86" fmla="*/ 148 w 341"/>
                <a:gd name="T87" fmla="*/ 247 h 327"/>
                <a:gd name="T88" fmla="*/ 154 w 341"/>
                <a:gd name="T89" fmla="*/ 217 h 327"/>
                <a:gd name="T90" fmla="*/ 155 w 341"/>
                <a:gd name="T91" fmla="*/ 184 h 327"/>
                <a:gd name="T92" fmla="*/ 158 w 341"/>
                <a:gd name="T93" fmla="*/ 185 h 327"/>
                <a:gd name="T94" fmla="*/ 322 w 341"/>
                <a:gd name="T95" fmla="*/ 220 h 327"/>
                <a:gd name="T96" fmla="*/ 329 w 341"/>
                <a:gd name="T97" fmla="*/ 230 h 327"/>
                <a:gd name="T98" fmla="*/ 339 w 341"/>
                <a:gd name="T99" fmla="*/ 234 h 327"/>
                <a:gd name="T100" fmla="*/ 288 w 341"/>
                <a:gd name="T101" fmla="*/ 212 h 327"/>
                <a:gd name="T102" fmla="*/ 309 w 341"/>
                <a:gd name="T103" fmla="*/ 256 h 327"/>
                <a:gd name="T104" fmla="*/ 233 w 341"/>
                <a:gd name="T105" fmla="*/ 226 h 327"/>
                <a:gd name="T106" fmla="*/ 14 w 341"/>
                <a:gd name="T107" fmla="*/ 126 h 327"/>
                <a:gd name="T108" fmla="*/ 241 w 341"/>
                <a:gd name="T109" fmla="*/ 120 h 327"/>
                <a:gd name="T110" fmla="*/ 2 w 341"/>
                <a:gd name="T111" fmla="*/ 116 h 327"/>
                <a:gd name="T112" fmla="*/ 231 w 341"/>
                <a:gd name="T113" fmla="*/ 199 h 327"/>
                <a:gd name="T114" fmla="*/ 232 w 341"/>
                <a:gd name="T115" fmla="*/ 211 h 327"/>
                <a:gd name="T116" fmla="*/ 47 w 341"/>
                <a:gd name="T117" fmla="*/ 175 h 327"/>
                <a:gd name="T118" fmla="*/ 161 w 341"/>
                <a:gd name="T119" fmla="*/ 208 h 327"/>
                <a:gd name="T120" fmla="*/ 102 w 341"/>
                <a:gd name="T121" fmla="*/ 251 h 327"/>
                <a:gd name="T122" fmla="*/ 62 w 341"/>
                <a:gd name="T123" fmla="*/ 21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327">
                  <a:moveTo>
                    <a:pt x="152" y="129"/>
                  </a:moveTo>
                  <a:cubicBezTo>
                    <a:pt x="153" y="129"/>
                    <a:pt x="153" y="130"/>
                    <a:pt x="154" y="130"/>
                  </a:cubicBezTo>
                  <a:cubicBezTo>
                    <a:pt x="154" y="129"/>
                    <a:pt x="154" y="129"/>
                    <a:pt x="155" y="128"/>
                  </a:cubicBezTo>
                  <a:cubicBezTo>
                    <a:pt x="154" y="128"/>
                    <a:pt x="152" y="128"/>
                    <a:pt x="152" y="129"/>
                  </a:cubicBezTo>
                  <a:close/>
                  <a:moveTo>
                    <a:pt x="169" y="120"/>
                  </a:moveTo>
                  <a:cubicBezTo>
                    <a:pt x="169" y="120"/>
                    <a:pt x="168" y="120"/>
                    <a:pt x="167" y="120"/>
                  </a:cubicBezTo>
                  <a:cubicBezTo>
                    <a:pt x="168" y="122"/>
                    <a:pt x="168" y="121"/>
                    <a:pt x="167" y="123"/>
                  </a:cubicBezTo>
                  <a:cubicBezTo>
                    <a:pt x="169" y="124"/>
                    <a:pt x="169" y="122"/>
                    <a:pt x="169" y="120"/>
                  </a:cubicBezTo>
                  <a:close/>
                  <a:moveTo>
                    <a:pt x="162" y="131"/>
                  </a:moveTo>
                  <a:cubicBezTo>
                    <a:pt x="163" y="131"/>
                    <a:pt x="163" y="130"/>
                    <a:pt x="164" y="130"/>
                  </a:cubicBezTo>
                  <a:cubicBezTo>
                    <a:pt x="164" y="129"/>
                    <a:pt x="164" y="128"/>
                    <a:pt x="165" y="128"/>
                  </a:cubicBezTo>
                  <a:cubicBezTo>
                    <a:pt x="165" y="127"/>
                    <a:pt x="166" y="127"/>
                    <a:pt x="166" y="126"/>
                  </a:cubicBezTo>
                  <a:cubicBezTo>
                    <a:pt x="166" y="125"/>
                    <a:pt x="165" y="125"/>
                    <a:pt x="165" y="125"/>
                  </a:cubicBezTo>
                  <a:cubicBezTo>
                    <a:pt x="163" y="124"/>
                    <a:pt x="164" y="127"/>
                    <a:pt x="162" y="127"/>
                  </a:cubicBezTo>
                  <a:cubicBezTo>
                    <a:pt x="162" y="128"/>
                    <a:pt x="162" y="130"/>
                    <a:pt x="162" y="131"/>
                  </a:cubicBezTo>
                  <a:cubicBezTo>
                    <a:pt x="162" y="131"/>
                    <a:pt x="162" y="131"/>
                    <a:pt x="162" y="131"/>
                  </a:cubicBezTo>
                  <a:close/>
                  <a:moveTo>
                    <a:pt x="167" y="127"/>
                  </a:moveTo>
                  <a:cubicBezTo>
                    <a:pt x="165" y="127"/>
                    <a:pt x="165" y="129"/>
                    <a:pt x="165" y="130"/>
                  </a:cubicBezTo>
                  <a:cubicBezTo>
                    <a:pt x="167" y="130"/>
                    <a:pt x="167" y="129"/>
                    <a:pt x="167" y="127"/>
                  </a:cubicBezTo>
                  <a:close/>
                  <a:moveTo>
                    <a:pt x="159" y="134"/>
                  </a:moveTo>
                  <a:cubicBezTo>
                    <a:pt x="160" y="133"/>
                    <a:pt x="160" y="133"/>
                    <a:pt x="160" y="133"/>
                  </a:cubicBezTo>
                  <a:cubicBezTo>
                    <a:pt x="161" y="133"/>
                    <a:pt x="161" y="132"/>
                    <a:pt x="161" y="132"/>
                  </a:cubicBezTo>
                  <a:cubicBezTo>
                    <a:pt x="159" y="131"/>
                    <a:pt x="157" y="130"/>
                    <a:pt x="155" y="130"/>
                  </a:cubicBezTo>
                  <a:cubicBezTo>
                    <a:pt x="155" y="131"/>
                    <a:pt x="154" y="131"/>
                    <a:pt x="155" y="132"/>
                  </a:cubicBezTo>
                  <a:cubicBezTo>
                    <a:pt x="155" y="133"/>
                    <a:pt x="156" y="133"/>
                    <a:pt x="155" y="134"/>
                  </a:cubicBezTo>
                  <a:cubicBezTo>
                    <a:pt x="157" y="134"/>
                    <a:pt x="159" y="134"/>
                    <a:pt x="159" y="134"/>
                  </a:cubicBezTo>
                  <a:close/>
                  <a:moveTo>
                    <a:pt x="201" y="240"/>
                  </a:moveTo>
                  <a:cubicBezTo>
                    <a:pt x="201" y="238"/>
                    <a:pt x="204" y="239"/>
                    <a:pt x="204" y="237"/>
                  </a:cubicBezTo>
                  <a:cubicBezTo>
                    <a:pt x="202" y="237"/>
                    <a:pt x="203" y="235"/>
                    <a:pt x="201" y="235"/>
                  </a:cubicBezTo>
                  <a:cubicBezTo>
                    <a:pt x="201" y="236"/>
                    <a:pt x="200" y="235"/>
                    <a:pt x="199" y="235"/>
                  </a:cubicBezTo>
                  <a:cubicBezTo>
                    <a:pt x="199" y="235"/>
                    <a:pt x="198" y="236"/>
                    <a:pt x="198" y="236"/>
                  </a:cubicBezTo>
                  <a:cubicBezTo>
                    <a:pt x="196" y="236"/>
                    <a:pt x="196" y="237"/>
                    <a:pt x="194" y="237"/>
                  </a:cubicBezTo>
                  <a:cubicBezTo>
                    <a:pt x="194" y="238"/>
                    <a:pt x="194" y="239"/>
                    <a:pt x="194" y="240"/>
                  </a:cubicBezTo>
                  <a:cubicBezTo>
                    <a:pt x="194" y="240"/>
                    <a:pt x="195" y="240"/>
                    <a:pt x="195" y="241"/>
                  </a:cubicBezTo>
                  <a:cubicBezTo>
                    <a:pt x="197" y="241"/>
                    <a:pt x="198" y="240"/>
                    <a:pt x="201" y="240"/>
                  </a:cubicBezTo>
                  <a:close/>
                  <a:moveTo>
                    <a:pt x="196" y="219"/>
                  </a:moveTo>
                  <a:cubicBezTo>
                    <a:pt x="196" y="221"/>
                    <a:pt x="198" y="221"/>
                    <a:pt x="199" y="221"/>
                  </a:cubicBezTo>
                  <a:cubicBezTo>
                    <a:pt x="198" y="218"/>
                    <a:pt x="201" y="219"/>
                    <a:pt x="201" y="217"/>
                  </a:cubicBezTo>
                  <a:cubicBezTo>
                    <a:pt x="201" y="216"/>
                    <a:pt x="201" y="215"/>
                    <a:pt x="201" y="214"/>
                  </a:cubicBezTo>
                  <a:cubicBezTo>
                    <a:pt x="200" y="214"/>
                    <a:pt x="199" y="213"/>
                    <a:pt x="197" y="213"/>
                  </a:cubicBezTo>
                  <a:cubicBezTo>
                    <a:pt x="196" y="214"/>
                    <a:pt x="194" y="215"/>
                    <a:pt x="194" y="218"/>
                  </a:cubicBezTo>
                  <a:cubicBezTo>
                    <a:pt x="193" y="218"/>
                    <a:pt x="193" y="218"/>
                    <a:pt x="193" y="219"/>
                  </a:cubicBezTo>
                  <a:cubicBezTo>
                    <a:pt x="194" y="219"/>
                    <a:pt x="195" y="219"/>
                    <a:pt x="196" y="219"/>
                  </a:cubicBezTo>
                  <a:close/>
                  <a:moveTo>
                    <a:pt x="182" y="179"/>
                  </a:moveTo>
                  <a:cubicBezTo>
                    <a:pt x="182" y="179"/>
                    <a:pt x="181" y="180"/>
                    <a:pt x="181" y="182"/>
                  </a:cubicBezTo>
                  <a:cubicBezTo>
                    <a:pt x="182" y="182"/>
                    <a:pt x="182" y="182"/>
                    <a:pt x="183" y="182"/>
                  </a:cubicBezTo>
                  <a:cubicBezTo>
                    <a:pt x="183" y="181"/>
                    <a:pt x="183" y="181"/>
                    <a:pt x="184" y="181"/>
                  </a:cubicBezTo>
                  <a:cubicBezTo>
                    <a:pt x="186" y="181"/>
                    <a:pt x="185" y="181"/>
                    <a:pt x="185" y="180"/>
                  </a:cubicBezTo>
                  <a:cubicBezTo>
                    <a:pt x="184" y="180"/>
                    <a:pt x="184" y="180"/>
                    <a:pt x="184" y="179"/>
                  </a:cubicBezTo>
                  <a:cubicBezTo>
                    <a:pt x="183" y="179"/>
                    <a:pt x="183" y="179"/>
                    <a:pt x="182" y="179"/>
                  </a:cubicBezTo>
                  <a:close/>
                  <a:moveTo>
                    <a:pt x="189" y="182"/>
                  </a:moveTo>
                  <a:cubicBezTo>
                    <a:pt x="189" y="181"/>
                    <a:pt x="188" y="180"/>
                    <a:pt x="189" y="180"/>
                  </a:cubicBezTo>
                  <a:cubicBezTo>
                    <a:pt x="190" y="180"/>
                    <a:pt x="191" y="180"/>
                    <a:pt x="191" y="181"/>
                  </a:cubicBezTo>
                  <a:cubicBezTo>
                    <a:pt x="192" y="181"/>
                    <a:pt x="192" y="181"/>
                    <a:pt x="193" y="181"/>
                  </a:cubicBezTo>
                  <a:cubicBezTo>
                    <a:pt x="193" y="180"/>
                    <a:pt x="194" y="180"/>
                    <a:pt x="194" y="179"/>
                  </a:cubicBezTo>
                  <a:cubicBezTo>
                    <a:pt x="195" y="179"/>
                    <a:pt x="195" y="177"/>
                    <a:pt x="196" y="177"/>
                  </a:cubicBezTo>
                  <a:cubicBezTo>
                    <a:pt x="196" y="176"/>
                    <a:pt x="196" y="175"/>
                    <a:pt x="196" y="175"/>
                  </a:cubicBezTo>
                  <a:cubicBezTo>
                    <a:pt x="195" y="175"/>
                    <a:pt x="195" y="174"/>
                    <a:pt x="196" y="173"/>
                  </a:cubicBezTo>
                  <a:cubicBezTo>
                    <a:pt x="196" y="173"/>
                    <a:pt x="196" y="172"/>
                    <a:pt x="196" y="171"/>
                  </a:cubicBezTo>
                  <a:cubicBezTo>
                    <a:pt x="195" y="171"/>
                    <a:pt x="195" y="170"/>
                    <a:pt x="194" y="171"/>
                  </a:cubicBezTo>
                  <a:cubicBezTo>
                    <a:pt x="194" y="171"/>
                    <a:pt x="192" y="171"/>
                    <a:pt x="192" y="171"/>
                  </a:cubicBezTo>
                  <a:cubicBezTo>
                    <a:pt x="192" y="172"/>
                    <a:pt x="191" y="172"/>
                    <a:pt x="191" y="172"/>
                  </a:cubicBezTo>
                  <a:cubicBezTo>
                    <a:pt x="189" y="172"/>
                    <a:pt x="187" y="172"/>
                    <a:pt x="186" y="171"/>
                  </a:cubicBezTo>
                  <a:cubicBezTo>
                    <a:pt x="186" y="171"/>
                    <a:pt x="185" y="171"/>
                    <a:pt x="185" y="171"/>
                  </a:cubicBezTo>
                  <a:cubicBezTo>
                    <a:pt x="185" y="170"/>
                    <a:pt x="184" y="169"/>
                    <a:pt x="183" y="169"/>
                  </a:cubicBezTo>
                  <a:cubicBezTo>
                    <a:pt x="183" y="167"/>
                    <a:pt x="182" y="167"/>
                    <a:pt x="182" y="166"/>
                  </a:cubicBezTo>
                  <a:cubicBezTo>
                    <a:pt x="182" y="166"/>
                    <a:pt x="182" y="165"/>
                    <a:pt x="181" y="165"/>
                  </a:cubicBezTo>
                  <a:cubicBezTo>
                    <a:pt x="181" y="166"/>
                    <a:pt x="180" y="165"/>
                    <a:pt x="180" y="165"/>
                  </a:cubicBezTo>
                  <a:cubicBezTo>
                    <a:pt x="180" y="162"/>
                    <a:pt x="179" y="160"/>
                    <a:pt x="180" y="156"/>
                  </a:cubicBezTo>
                  <a:cubicBezTo>
                    <a:pt x="179" y="156"/>
                    <a:pt x="179" y="156"/>
                    <a:pt x="179" y="155"/>
                  </a:cubicBezTo>
                  <a:cubicBezTo>
                    <a:pt x="177" y="154"/>
                    <a:pt x="176" y="153"/>
                    <a:pt x="176" y="150"/>
                  </a:cubicBezTo>
                  <a:cubicBezTo>
                    <a:pt x="175" y="150"/>
                    <a:pt x="173" y="150"/>
                    <a:pt x="172" y="150"/>
                  </a:cubicBezTo>
                  <a:cubicBezTo>
                    <a:pt x="172" y="150"/>
                    <a:pt x="171" y="150"/>
                    <a:pt x="171" y="150"/>
                  </a:cubicBezTo>
                  <a:cubicBezTo>
                    <a:pt x="171" y="149"/>
                    <a:pt x="170" y="149"/>
                    <a:pt x="170" y="150"/>
                  </a:cubicBezTo>
                  <a:cubicBezTo>
                    <a:pt x="170" y="150"/>
                    <a:pt x="170" y="151"/>
                    <a:pt x="169" y="150"/>
                  </a:cubicBezTo>
                  <a:cubicBezTo>
                    <a:pt x="166" y="152"/>
                    <a:pt x="162" y="150"/>
                    <a:pt x="160" y="149"/>
                  </a:cubicBezTo>
                  <a:cubicBezTo>
                    <a:pt x="160" y="149"/>
                    <a:pt x="159" y="149"/>
                    <a:pt x="159" y="148"/>
                  </a:cubicBezTo>
                  <a:cubicBezTo>
                    <a:pt x="158" y="148"/>
                    <a:pt x="157" y="148"/>
                    <a:pt x="155" y="148"/>
                  </a:cubicBezTo>
                  <a:cubicBezTo>
                    <a:pt x="156" y="147"/>
                    <a:pt x="153" y="148"/>
                    <a:pt x="153" y="146"/>
                  </a:cubicBezTo>
                  <a:cubicBezTo>
                    <a:pt x="152" y="146"/>
                    <a:pt x="151" y="145"/>
                    <a:pt x="150" y="145"/>
                  </a:cubicBezTo>
                  <a:cubicBezTo>
                    <a:pt x="150" y="144"/>
                    <a:pt x="149" y="143"/>
                    <a:pt x="148" y="141"/>
                  </a:cubicBezTo>
                  <a:cubicBezTo>
                    <a:pt x="148" y="141"/>
                    <a:pt x="148" y="141"/>
                    <a:pt x="148" y="141"/>
                  </a:cubicBezTo>
                  <a:cubicBezTo>
                    <a:pt x="148" y="140"/>
                    <a:pt x="148" y="140"/>
                    <a:pt x="148" y="139"/>
                  </a:cubicBezTo>
                  <a:cubicBezTo>
                    <a:pt x="147" y="139"/>
                    <a:pt x="147" y="138"/>
                    <a:pt x="147" y="138"/>
                  </a:cubicBezTo>
                  <a:cubicBezTo>
                    <a:pt x="146" y="138"/>
                    <a:pt x="146" y="138"/>
                    <a:pt x="146" y="137"/>
                  </a:cubicBezTo>
                  <a:cubicBezTo>
                    <a:pt x="141" y="137"/>
                    <a:pt x="140" y="139"/>
                    <a:pt x="137" y="140"/>
                  </a:cubicBezTo>
                  <a:cubicBezTo>
                    <a:pt x="136" y="141"/>
                    <a:pt x="137" y="143"/>
                    <a:pt x="136" y="143"/>
                  </a:cubicBezTo>
                  <a:cubicBezTo>
                    <a:pt x="134" y="145"/>
                    <a:pt x="132" y="146"/>
                    <a:pt x="130" y="148"/>
                  </a:cubicBezTo>
                  <a:cubicBezTo>
                    <a:pt x="129" y="148"/>
                    <a:pt x="128" y="148"/>
                    <a:pt x="128" y="149"/>
                  </a:cubicBezTo>
                  <a:cubicBezTo>
                    <a:pt x="130" y="149"/>
                    <a:pt x="130" y="150"/>
                    <a:pt x="132" y="150"/>
                  </a:cubicBezTo>
                  <a:cubicBezTo>
                    <a:pt x="132" y="148"/>
                    <a:pt x="133" y="148"/>
                    <a:pt x="134" y="147"/>
                  </a:cubicBezTo>
                  <a:cubicBezTo>
                    <a:pt x="135" y="148"/>
                    <a:pt x="136" y="147"/>
                    <a:pt x="137" y="148"/>
                  </a:cubicBezTo>
                  <a:cubicBezTo>
                    <a:pt x="137" y="148"/>
                    <a:pt x="138" y="148"/>
                    <a:pt x="139" y="148"/>
                  </a:cubicBezTo>
                  <a:cubicBezTo>
                    <a:pt x="140" y="149"/>
                    <a:pt x="142" y="149"/>
                    <a:pt x="142" y="150"/>
                  </a:cubicBezTo>
                  <a:cubicBezTo>
                    <a:pt x="144" y="150"/>
                    <a:pt x="145" y="151"/>
                    <a:pt x="146" y="152"/>
                  </a:cubicBezTo>
                  <a:cubicBezTo>
                    <a:pt x="146" y="152"/>
                    <a:pt x="147" y="153"/>
                    <a:pt x="148" y="153"/>
                  </a:cubicBezTo>
                  <a:cubicBezTo>
                    <a:pt x="149" y="153"/>
                    <a:pt x="149" y="153"/>
                    <a:pt x="149" y="154"/>
                  </a:cubicBezTo>
                  <a:cubicBezTo>
                    <a:pt x="149" y="154"/>
                    <a:pt x="150" y="154"/>
                    <a:pt x="150" y="155"/>
                  </a:cubicBezTo>
                  <a:cubicBezTo>
                    <a:pt x="150" y="156"/>
                    <a:pt x="151" y="156"/>
                    <a:pt x="152" y="157"/>
                  </a:cubicBezTo>
                  <a:cubicBezTo>
                    <a:pt x="152" y="157"/>
                    <a:pt x="153" y="157"/>
                    <a:pt x="153" y="157"/>
                  </a:cubicBezTo>
                  <a:cubicBezTo>
                    <a:pt x="154" y="157"/>
                    <a:pt x="155" y="157"/>
                    <a:pt x="156" y="157"/>
                  </a:cubicBezTo>
                  <a:cubicBezTo>
                    <a:pt x="155" y="160"/>
                    <a:pt x="158" y="159"/>
                    <a:pt x="158" y="160"/>
                  </a:cubicBezTo>
                  <a:cubicBezTo>
                    <a:pt x="158" y="161"/>
                    <a:pt x="158" y="161"/>
                    <a:pt x="158" y="162"/>
                  </a:cubicBezTo>
                  <a:cubicBezTo>
                    <a:pt x="158" y="162"/>
                    <a:pt x="157" y="162"/>
                    <a:pt x="157" y="162"/>
                  </a:cubicBezTo>
                  <a:cubicBezTo>
                    <a:pt x="157" y="163"/>
                    <a:pt x="158" y="163"/>
                    <a:pt x="158" y="164"/>
                  </a:cubicBezTo>
                  <a:cubicBezTo>
                    <a:pt x="159" y="164"/>
                    <a:pt x="159" y="164"/>
                    <a:pt x="159" y="165"/>
                  </a:cubicBezTo>
                  <a:cubicBezTo>
                    <a:pt x="162" y="165"/>
                    <a:pt x="164" y="165"/>
                    <a:pt x="166" y="164"/>
                  </a:cubicBezTo>
                  <a:cubicBezTo>
                    <a:pt x="167" y="164"/>
                    <a:pt x="168" y="164"/>
                    <a:pt x="169" y="164"/>
                  </a:cubicBezTo>
                  <a:cubicBezTo>
                    <a:pt x="169" y="164"/>
                    <a:pt x="170" y="164"/>
                    <a:pt x="170" y="165"/>
                  </a:cubicBezTo>
                  <a:cubicBezTo>
                    <a:pt x="172" y="166"/>
                    <a:pt x="172" y="164"/>
                    <a:pt x="173" y="164"/>
                  </a:cubicBezTo>
                  <a:cubicBezTo>
                    <a:pt x="173" y="166"/>
                    <a:pt x="175" y="166"/>
                    <a:pt x="176" y="166"/>
                  </a:cubicBezTo>
                  <a:cubicBezTo>
                    <a:pt x="175" y="168"/>
                    <a:pt x="177" y="168"/>
                    <a:pt x="178" y="169"/>
                  </a:cubicBezTo>
                  <a:cubicBezTo>
                    <a:pt x="177" y="170"/>
                    <a:pt x="179" y="170"/>
                    <a:pt x="180" y="171"/>
                  </a:cubicBezTo>
                  <a:cubicBezTo>
                    <a:pt x="180" y="172"/>
                    <a:pt x="181" y="172"/>
                    <a:pt x="181" y="173"/>
                  </a:cubicBezTo>
                  <a:cubicBezTo>
                    <a:pt x="181" y="174"/>
                    <a:pt x="181" y="175"/>
                    <a:pt x="181" y="175"/>
                  </a:cubicBezTo>
                  <a:cubicBezTo>
                    <a:pt x="182" y="175"/>
                    <a:pt x="183" y="176"/>
                    <a:pt x="183" y="177"/>
                  </a:cubicBezTo>
                  <a:cubicBezTo>
                    <a:pt x="185" y="177"/>
                    <a:pt x="185" y="177"/>
                    <a:pt x="186" y="178"/>
                  </a:cubicBezTo>
                  <a:cubicBezTo>
                    <a:pt x="186" y="180"/>
                    <a:pt x="186" y="182"/>
                    <a:pt x="189" y="182"/>
                  </a:cubicBezTo>
                  <a:close/>
                  <a:moveTo>
                    <a:pt x="137" y="134"/>
                  </a:moveTo>
                  <a:cubicBezTo>
                    <a:pt x="136" y="134"/>
                    <a:pt x="136" y="133"/>
                    <a:pt x="137" y="132"/>
                  </a:cubicBezTo>
                  <a:cubicBezTo>
                    <a:pt x="136" y="132"/>
                    <a:pt x="135" y="132"/>
                    <a:pt x="134" y="132"/>
                  </a:cubicBezTo>
                  <a:cubicBezTo>
                    <a:pt x="134" y="133"/>
                    <a:pt x="134" y="134"/>
                    <a:pt x="134" y="134"/>
                  </a:cubicBezTo>
                  <a:cubicBezTo>
                    <a:pt x="135" y="135"/>
                    <a:pt x="134" y="135"/>
                    <a:pt x="134" y="135"/>
                  </a:cubicBezTo>
                  <a:cubicBezTo>
                    <a:pt x="134" y="136"/>
                    <a:pt x="134" y="135"/>
                    <a:pt x="134" y="136"/>
                  </a:cubicBezTo>
                  <a:cubicBezTo>
                    <a:pt x="135" y="136"/>
                    <a:pt x="135" y="137"/>
                    <a:pt x="136" y="137"/>
                  </a:cubicBezTo>
                  <a:cubicBezTo>
                    <a:pt x="135" y="135"/>
                    <a:pt x="137" y="136"/>
                    <a:pt x="137" y="134"/>
                  </a:cubicBezTo>
                  <a:close/>
                  <a:moveTo>
                    <a:pt x="148" y="129"/>
                  </a:moveTo>
                  <a:cubicBezTo>
                    <a:pt x="147" y="130"/>
                    <a:pt x="145" y="131"/>
                    <a:pt x="146" y="132"/>
                  </a:cubicBezTo>
                  <a:cubicBezTo>
                    <a:pt x="147" y="132"/>
                    <a:pt x="147" y="133"/>
                    <a:pt x="148" y="133"/>
                  </a:cubicBezTo>
                  <a:cubicBezTo>
                    <a:pt x="149" y="133"/>
                    <a:pt x="149" y="132"/>
                    <a:pt x="150" y="132"/>
                  </a:cubicBezTo>
                  <a:cubicBezTo>
                    <a:pt x="150" y="132"/>
                    <a:pt x="150" y="131"/>
                    <a:pt x="150" y="129"/>
                  </a:cubicBezTo>
                  <a:cubicBezTo>
                    <a:pt x="150" y="129"/>
                    <a:pt x="150" y="129"/>
                    <a:pt x="150" y="129"/>
                  </a:cubicBezTo>
                  <a:cubicBezTo>
                    <a:pt x="149" y="129"/>
                    <a:pt x="149" y="129"/>
                    <a:pt x="148" y="129"/>
                  </a:cubicBezTo>
                  <a:cubicBezTo>
                    <a:pt x="148" y="129"/>
                    <a:pt x="148" y="129"/>
                    <a:pt x="148" y="129"/>
                  </a:cubicBezTo>
                  <a:close/>
                  <a:moveTo>
                    <a:pt x="187" y="202"/>
                  </a:moveTo>
                  <a:cubicBezTo>
                    <a:pt x="188" y="201"/>
                    <a:pt x="189" y="200"/>
                    <a:pt x="190" y="199"/>
                  </a:cubicBezTo>
                  <a:cubicBezTo>
                    <a:pt x="191" y="199"/>
                    <a:pt x="192" y="199"/>
                    <a:pt x="192" y="198"/>
                  </a:cubicBezTo>
                  <a:cubicBezTo>
                    <a:pt x="192" y="197"/>
                    <a:pt x="191" y="197"/>
                    <a:pt x="192" y="196"/>
                  </a:cubicBezTo>
                  <a:cubicBezTo>
                    <a:pt x="192" y="195"/>
                    <a:pt x="192" y="195"/>
                    <a:pt x="192" y="194"/>
                  </a:cubicBezTo>
                  <a:cubicBezTo>
                    <a:pt x="191" y="194"/>
                    <a:pt x="191" y="192"/>
                    <a:pt x="189" y="193"/>
                  </a:cubicBezTo>
                  <a:cubicBezTo>
                    <a:pt x="189" y="194"/>
                    <a:pt x="188" y="194"/>
                    <a:pt x="187" y="194"/>
                  </a:cubicBezTo>
                  <a:cubicBezTo>
                    <a:pt x="187" y="194"/>
                    <a:pt x="187" y="195"/>
                    <a:pt x="186" y="195"/>
                  </a:cubicBezTo>
                  <a:cubicBezTo>
                    <a:pt x="186" y="197"/>
                    <a:pt x="185" y="202"/>
                    <a:pt x="187" y="202"/>
                  </a:cubicBezTo>
                  <a:close/>
                  <a:moveTo>
                    <a:pt x="208" y="61"/>
                  </a:moveTo>
                  <a:cubicBezTo>
                    <a:pt x="207" y="62"/>
                    <a:pt x="209" y="62"/>
                    <a:pt x="210" y="63"/>
                  </a:cubicBezTo>
                  <a:cubicBezTo>
                    <a:pt x="210" y="63"/>
                    <a:pt x="210" y="64"/>
                    <a:pt x="210" y="64"/>
                  </a:cubicBezTo>
                  <a:cubicBezTo>
                    <a:pt x="212" y="66"/>
                    <a:pt x="218" y="65"/>
                    <a:pt x="217" y="61"/>
                  </a:cubicBezTo>
                  <a:cubicBezTo>
                    <a:pt x="216" y="58"/>
                    <a:pt x="210" y="59"/>
                    <a:pt x="208" y="61"/>
                  </a:cubicBezTo>
                  <a:close/>
                  <a:moveTo>
                    <a:pt x="197" y="109"/>
                  </a:moveTo>
                  <a:cubicBezTo>
                    <a:pt x="197" y="110"/>
                    <a:pt x="198" y="110"/>
                    <a:pt x="198" y="111"/>
                  </a:cubicBezTo>
                  <a:cubicBezTo>
                    <a:pt x="200" y="111"/>
                    <a:pt x="199" y="108"/>
                    <a:pt x="201" y="109"/>
                  </a:cubicBezTo>
                  <a:cubicBezTo>
                    <a:pt x="201" y="108"/>
                    <a:pt x="201" y="108"/>
                    <a:pt x="201" y="108"/>
                  </a:cubicBezTo>
                  <a:cubicBezTo>
                    <a:pt x="202" y="107"/>
                    <a:pt x="202" y="107"/>
                    <a:pt x="202" y="106"/>
                  </a:cubicBezTo>
                  <a:cubicBezTo>
                    <a:pt x="202" y="106"/>
                    <a:pt x="202" y="106"/>
                    <a:pt x="201" y="106"/>
                  </a:cubicBezTo>
                  <a:cubicBezTo>
                    <a:pt x="201" y="106"/>
                    <a:pt x="200" y="106"/>
                    <a:pt x="201" y="105"/>
                  </a:cubicBezTo>
                  <a:cubicBezTo>
                    <a:pt x="200" y="105"/>
                    <a:pt x="199" y="104"/>
                    <a:pt x="198" y="104"/>
                  </a:cubicBezTo>
                  <a:cubicBezTo>
                    <a:pt x="197" y="105"/>
                    <a:pt x="198" y="106"/>
                    <a:pt x="198" y="107"/>
                  </a:cubicBezTo>
                  <a:cubicBezTo>
                    <a:pt x="198" y="108"/>
                    <a:pt x="197" y="108"/>
                    <a:pt x="197" y="109"/>
                  </a:cubicBezTo>
                  <a:close/>
                  <a:moveTo>
                    <a:pt x="204" y="194"/>
                  </a:moveTo>
                  <a:cubicBezTo>
                    <a:pt x="203" y="194"/>
                    <a:pt x="203" y="194"/>
                    <a:pt x="202" y="194"/>
                  </a:cubicBezTo>
                  <a:cubicBezTo>
                    <a:pt x="202" y="195"/>
                    <a:pt x="202" y="195"/>
                    <a:pt x="202" y="196"/>
                  </a:cubicBezTo>
                  <a:cubicBezTo>
                    <a:pt x="201" y="196"/>
                    <a:pt x="201" y="196"/>
                    <a:pt x="201" y="196"/>
                  </a:cubicBezTo>
                  <a:cubicBezTo>
                    <a:pt x="201" y="197"/>
                    <a:pt x="201" y="197"/>
                    <a:pt x="201" y="198"/>
                  </a:cubicBezTo>
                  <a:cubicBezTo>
                    <a:pt x="204" y="198"/>
                    <a:pt x="204" y="197"/>
                    <a:pt x="204" y="194"/>
                  </a:cubicBezTo>
                  <a:close/>
                  <a:moveTo>
                    <a:pt x="172" y="116"/>
                  </a:moveTo>
                  <a:cubicBezTo>
                    <a:pt x="170" y="116"/>
                    <a:pt x="170" y="117"/>
                    <a:pt x="170" y="119"/>
                  </a:cubicBezTo>
                  <a:cubicBezTo>
                    <a:pt x="172" y="119"/>
                    <a:pt x="172" y="118"/>
                    <a:pt x="172" y="116"/>
                  </a:cubicBezTo>
                  <a:close/>
                  <a:moveTo>
                    <a:pt x="192" y="247"/>
                  </a:moveTo>
                  <a:cubicBezTo>
                    <a:pt x="191" y="247"/>
                    <a:pt x="190" y="246"/>
                    <a:pt x="189" y="246"/>
                  </a:cubicBezTo>
                  <a:cubicBezTo>
                    <a:pt x="189" y="247"/>
                    <a:pt x="189" y="247"/>
                    <a:pt x="189" y="248"/>
                  </a:cubicBezTo>
                  <a:cubicBezTo>
                    <a:pt x="190" y="248"/>
                    <a:pt x="190" y="248"/>
                    <a:pt x="191" y="248"/>
                  </a:cubicBezTo>
                  <a:cubicBezTo>
                    <a:pt x="191" y="248"/>
                    <a:pt x="192" y="248"/>
                    <a:pt x="192" y="247"/>
                  </a:cubicBezTo>
                  <a:close/>
                  <a:moveTo>
                    <a:pt x="195" y="210"/>
                  </a:moveTo>
                  <a:cubicBezTo>
                    <a:pt x="195" y="207"/>
                    <a:pt x="196" y="206"/>
                    <a:pt x="196" y="204"/>
                  </a:cubicBezTo>
                  <a:cubicBezTo>
                    <a:pt x="195" y="204"/>
                    <a:pt x="195" y="201"/>
                    <a:pt x="192" y="202"/>
                  </a:cubicBezTo>
                  <a:cubicBezTo>
                    <a:pt x="192" y="203"/>
                    <a:pt x="191" y="204"/>
                    <a:pt x="192" y="205"/>
                  </a:cubicBezTo>
                  <a:cubicBezTo>
                    <a:pt x="191" y="205"/>
                    <a:pt x="191" y="205"/>
                    <a:pt x="191" y="205"/>
                  </a:cubicBezTo>
                  <a:cubicBezTo>
                    <a:pt x="191" y="207"/>
                    <a:pt x="191" y="208"/>
                    <a:pt x="191" y="210"/>
                  </a:cubicBezTo>
                  <a:cubicBezTo>
                    <a:pt x="192" y="209"/>
                    <a:pt x="193" y="210"/>
                    <a:pt x="194" y="210"/>
                  </a:cubicBezTo>
                  <a:cubicBezTo>
                    <a:pt x="194" y="209"/>
                    <a:pt x="194" y="210"/>
                    <a:pt x="195" y="210"/>
                  </a:cubicBezTo>
                  <a:close/>
                  <a:moveTo>
                    <a:pt x="186" y="134"/>
                  </a:moveTo>
                  <a:cubicBezTo>
                    <a:pt x="185" y="134"/>
                    <a:pt x="185" y="134"/>
                    <a:pt x="185" y="134"/>
                  </a:cubicBezTo>
                  <a:cubicBezTo>
                    <a:pt x="185" y="133"/>
                    <a:pt x="183" y="135"/>
                    <a:pt x="183" y="136"/>
                  </a:cubicBezTo>
                  <a:cubicBezTo>
                    <a:pt x="184" y="136"/>
                    <a:pt x="184" y="136"/>
                    <a:pt x="184" y="136"/>
                  </a:cubicBezTo>
                  <a:cubicBezTo>
                    <a:pt x="184" y="137"/>
                    <a:pt x="185" y="138"/>
                    <a:pt x="185" y="140"/>
                  </a:cubicBezTo>
                  <a:cubicBezTo>
                    <a:pt x="184" y="140"/>
                    <a:pt x="184" y="139"/>
                    <a:pt x="183" y="139"/>
                  </a:cubicBezTo>
                  <a:cubicBezTo>
                    <a:pt x="183" y="140"/>
                    <a:pt x="183" y="140"/>
                    <a:pt x="183" y="141"/>
                  </a:cubicBezTo>
                  <a:cubicBezTo>
                    <a:pt x="183" y="141"/>
                    <a:pt x="184" y="141"/>
                    <a:pt x="185" y="141"/>
                  </a:cubicBezTo>
                  <a:cubicBezTo>
                    <a:pt x="185" y="141"/>
                    <a:pt x="186" y="142"/>
                    <a:pt x="186" y="141"/>
                  </a:cubicBezTo>
                  <a:cubicBezTo>
                    <a:pt x="189" y="141"/>
                    <a:pt x="189" y="141"/>
                    <a:pt x="189" y="141"/>
                  </a:cubicBezTo>
                  <a:cubicBezTo>
                    <a:pt x="188" y="141"/>
                    <a:pt x="188" y="142"/>
                    <a:pt x="188" y="143"/>
                  </a:cubicBezTo>
                  <a:cubicBezTo>
                    <a:pt x="189" y="143"/>
                    <a:pt x="189" y="143"/>
                    <a:pt x="189" y="144"/>
                  </a:cubicBezTo>
                  <a:cubicBezTo>
                    <a:pt x="192" y="145"/>
                    <a:pt x="193" y="144"/>
                    <a:pt x="194" y="143"/>
                  </a:cubicBezTo>
                  <a:cubicBezTo>
                    <a:pt x="194" y="141"/>
                    <a:pt x="194" y="141"/>
                    <a:pt x="194" y="141"/>
                  </a:cubicBezTo>
                  <a:cubicBezTo>
                    <a:pt x="195" y="141"/>
                    <a:pt x="195" y="141"/>
                    <a:pt x="195" y="141"/>
                  </a:cubicBezTo>
                  <a:cubicBezTo>
                    <a:pt x="194" y="141"/>
                    <a:pt x="195" y="139"/>
                    <a:pt x="194" y="139"/>
                  </a:cubicBezTo>
                  <a:cubicBezTo>
                    <a:pt x="194" y="138"/>
                    <a:pt x="193" y="140"/>
                    <a:pt x="193" y="139"/>
                  </a:cubicBezTo>
                  <a:cubicBezTo>
                    <a:pt x="193" y="139"/>
                    <a:pt x="192" y="138"/>
                    <a:pt x="192" y="138"/>
                  </a:cubicBezTo>
                  <a:cubicBezTo>
                    <a:pt x="193" y="138"/>
                    <a:pt x="193" y="138"/>
                    <a:pt x="194" y="137"/>
                  </a:cubicBezTo>
                  <a:cubicBezTo>
                    <a:pt x="192" y="137"/>
                    <a:pt x="193" y="133"/>
                    <a:pt x="190" y="134"/>
                  </a:cubicBezTo>
                  <a:cubicBezTo>
                    <a:pt x="190" y="135"/>
                    <a:pt x="190" y="137"/>
                    <a:pt x="189" y="137"/>
                  </a:cubicBezTo>
                  <a:cubicBezTo>
                    <a:pt x="189" y="136"/>
                    <a:pt x="189" y="136"/>
                    <a:pt x="189" y="136"/>
                  </a:cubicBezTo>
                  <a:cubicBezTo>
                    <a:pt x="188" y="136"/>
                    <a:pt x="188" y="136"/>
                    <a:pt x="188" y="135"/>
                  </a:cubicBezTo>
                  <a:cubicBezTo>
                    <a:pt x="187" y="135"/>
                    <a:pt x="187" y="135"/>
                    <a:pt x="187" y="135"/>
                  </a:cubicBezTo>
                  <a:cubicBezTo>
                    <a:pt x="187" y="134"/>
                    <a:pt x="188" y="134"/>
                    <a:pt x="188" y="133"/>
                  </a:cubicBezTo>
                  <a:cubicBezTo>
                    <a:pt x="187" y="133"/>
                    <a:pt x="186" y="133"/>
                    <a:pt x="186" y="134"/>
                  </a:cubicBezTo>
                  <a:close/>
                  <a:moveTo>
                    <a:pt x="196" y="86"/>
                  </a:moveTo>
                  <a:cubicBezTo>
                    <a:pt x="196" y="86"/>
                    <a:pt x="197" y="87"/>
                    <a:pt x="197" y="87"/>
                  </a:cubicBezTo>
                  <a:cubicBezTo>
                    <a:pt x="198" y="87"/>
                    <a:pt x="198" y="87"/>
                    <a:pt x="198" y="88"/>
                  </a:cubicBezTo>
                  <a:cubicBezTo>
                    <a:pt x="197" y="90"/>
                    <a:pt x="199" y="90"/>
                    <a:pt x="199" y="92"/>
                  </a:cubicBezTo>
                  <a:cubicBezTo>
                    <a:pt x="199" y="92"/>
                    <a:pt x="200" y="92"/>
                    <a:pt x="201" y="92"/>
                  </a:cubicBezTo>
                  <a:cubicBezTo>
                    <a:pt x="202" y="93"/>
                    <a:pt x="202" y="94"/>
                    <a:pt x="203" y="95"/>
                  </a:cubicBezTo>
                  <a:cubicBezTo>
                    <a:pt x="203" y="96"/>
                    <a:pt x="205" y="97"/>
                    <a:pt x="205" y="95"/>
                  </a:cubicBezTo>
                  <a:cubicBezTo>
                    <a:pt x="204" y="95"/>
                    <a:pt x="205" y="95"/>
                    <a:pt x="206" y="95"/>
                  </a:cubicBezTo>
                  <a:cubicBezTo>
                    <a:pt x="206" y="93"/>
                    <a:pt x="206" y="93"/>
                    <a:pt x="205" y="92"/>
                  </a:cubicBezTo>
                  <a:cubicBezTo>
                    <a:pt x="206" y="91"/>
                    <a:pt x="205" y="89"/>
                    <a:pt x="206" y="89"/>
                  </a:cubicBezTo>
                  <a:cubicBezTo>
                    <a:pt x="206" y="91"/>
                    <a:pt x="207" y="91"/>
                    <a:pt x="207" y="93"/>
                  </a:cubicBezTo>
                  <a:cubicBezTo>
                    <a:pt x="208" y="93"/>
                    <a:pt x="208" y="94"/>
                    <a:pt x="209" y="94"/>
                  </a:cubicBezTo>
                  <a:cubicBezTo>
                    <a:pt x="209" y="94"/>
                    <a:pt x="210" y="93"/>
                    <a:pt x="210" y="94"/>
                  </a:cubicBezTo>
                  <a:cubicBezTo>
                    <a:pt x="210" y="94"/>
                    <a:pt x="210" y="93"/>
                    <a:pt x="211" y="93"/>
                  </a:cubicBezTo>
                  <a:cubicBezTo>
                    <a:pt x="211" y="91"/>
                    <a:pt x="211" y="89"/>
                    <a:pt x="210" y="88"/>
                  </a:cubicBezTo>
                  <a:cubicBezTo>
                    <a:pt x="210" y="86"/>
                    <a:pt x="212" y="87"/>
                    <a:pt x="212" y="85"/>
                  </a:cubicBezTo>
                  <a:cubicBezTo>
                    <a:pt x="212" y="84"/>
                    <a:pt x="212" y="83"/>
                    <a:pt x="212" y="81"/>
                  </a:cubicBezTo>
                  <a:cubicBezTo>
                    <a:pt x="210" y="81"/>
                    <a:pt x="210" y="83"/>
                    <a:pt x="208" y="83"/>
                  </a:cubicBezTo>
                  <a:cubicBezTo>
                    <a:pt x="208" y="83"/>
                    <a:pt x="208" y="85"/>
                    <a:pt x="207" y="85"/>
                  </a:cubicBezTo>
                  <a:cubicBezTo>
                    <a:pt x="205" y="85"/>
                    <a:pt x="204" y="84"/>
                    <a:pt x="203" y="84"/>
                  </a:cubicBezTo>
                  <a:cubicBezTo>
                    <a:pt x="203" y="85"/>
                    <a:pt x="199" y="83"/>
                    <a:pt x="200" y="85"/>
                  </a:cubicBezTo>
                  <a:cubicBezTo>
                    <a:pt x="198" y="85"/>
                    <a:pt x="197" y="85"/>
                    <a:pt x="196" y="86"/>
                  </a:cubicBezTo>
                  <a:close/>
                  <a:moveTo>
                    <a:pt x="176" y="61"/>
                  </a:moveTo>
                  <a:cubicBezTo>
                    <a:pt x="177" y="60"/>
                    <a:pt x="177" y="61"/>
                    <a:pt x="178" y="61"/>
                  </a:cubicBezTo>
                  <a:cubicBezTo>
                    <a:pt x="178" y="62"/>
                    <a:pt x="180" y="62"/>
                    <a:pt x="180" y="63"/>
                  </a:cubicBezTo>
                  <a:cubicBezTo>
                    <a:pt x="181" y="63"/>
                    <a:pt x="181" y="61"/>
                    <a:pt x="182" y="61"/>
                  </a:cubicBezTo>
                  <a:cubicBezTo>
                    <a:pt x="183" y="60"/>
                    <a:pt x="183" y="60"/>
                    <a:pt x="185" y="60"/>
                  </a:cubicBezTo>
                  <a:cubicBezTo>
                    <a:pt x="185" y="58"/>
                    <a:pt x="184" y="57"/>
                    <a:pt x="184" y="56"/>
                  </a:cubicBezTo>
                  <a:cubicBezTo>
                    <a:pt x="185" y="56"/>
                    <a:pt x="184" y="56"/>
                    <a:pt x="184" y="56"/>
                  </a:cubicBezTo>
                  <a:cubicBezTo>
                    <a:pt x="184" y="55"/>
                    <a:pt x="184" y="54"/>
                    <a:pt x="184" y="54"/>
                  </a:cubicBezTo>
                  <a:cubicBezTo>
                    <a:pt x="184" y="53"/>
                    <a:pt x="183" y="52"/>
                    <a:pt x="182" y="52"/>
                  </a:cubicBezTo>
                  <a:cubicBezTo>
                    <a:pt x="182" y="52"/>
                    <a:pt x="182" y="52"/>
                    <a:pt x="182" y="52"/>
                  </a:cubicBezTo>
                  <a:cubicBezTo>
                    <a:pt x="181" y="52"/>
                    <a:pt x="181" y="52"/>
                    <a:pt x="181" y="51"/>
                  </a:cubicBezTo>
                  <a:cubicBezTo>
                    <a:pt x="181" y="51"/>
                    <a:pt x="180" y="51"/>
                    <a:pt x="180" y="51"/>
                  </a:cubicBezTo>
                  <a:cubicBezTo>
                    <a:pt x="180" y="51"/>
                    <a:pt x="180" y="51"/>
                    <a:pt x="180" y="51"/>
                  </a:cubicBezTo>
                  <a:cubicBezTo>
                    <a:pt x="180" y="51"/>
                    <a:pt x="180" y="51"/>
                    <a:pt x="180" y="51"/>
                  </a:cubicBezTo>
                  <a:cubicBezTo>
                    <a:pt x="179" y="51"/>
                    <a:pt x="177" y="51"/>
                    <a:pt x="176" y="52"/>
                  </a:cubicBezTo>
                  <a:cubicBezTo>
                    <a:pt x="176" y="52"/>
                    <a:pt x="176" y="53"/>
                    <a:pt x="176" y="54"/>
                  </a:cubicBezTo>
                  <a:cubicBezTo>
                    <a:pt x="175" y="54"/>
                    <a:pt x="174" y="54"/>
                    <a:pt x="174" y="54"/>
                  </a:cubicBezTo>
                  <a:cubicBezTo>
                    <a:pt x="174" y="55"/>
                    <a:pt x="175" y="55"/>
                    <a:pt x="175" y="56"/>
                  </a:cubicBezTo>
                  <a:cubicBezTo>
                    <a:pt x="175" y="56"/>
                    <a:pt x="175" y="56"/>
                    <a:pt x="174" y="56"/>
                  </a:cubicBezTo>
                  <a:cubicBezTo>
                    <a:pt x="174" y="58"/>
                    <a:pt x="174" y="59"/>
                    <a:pt x="173" y="60"/>
                  </a:cubicBezTo>
                  <a:cubicBezTo>
                    <a:pt x="174" y="61"/>
                    <a:pt x="175" y="60"/>
                    <a:pt x="176" y="61"/>
                  </a:cubicBezTo>
                  <a:close/>
                  <a:moveTo>
                    <a:pt x="225" y="205"/>
                  </a:moveTo>
                  <a:cubicBezTo>
                    <a:pt x="225" y="203"/>
                    <a:pt x="223" y="202"/>
                    <a:pt x="223" y="201"/>
                  </a:cubicBezTo>
                  <a:cubicBezTo>
                    <a:pt x="222" y="201"/>
                    <a:pt x="222" y="200"/>
                    <a:pt x="222" y="200"/>
                  </a:cubicBezTo>
                  <a:cubicBezTo>
                    <a:pt x="221" y="200"/>
                    <a:pt x="220" y="200"/>
                    <a:pt x="220" y="201"/>
                  </a:cubicBezTo>
                  <a:cubicBezTo>
                    <a:pt x="221" y="201"/>
                    <a:pt x="221" y="201"/>
                    <a:pt x="221" y="202"/>
                  </a:cubicBezTo>
                  <a:cubicBezTo>
                    <a:pt x="221" y="202"/>
                    <a:pt x="222" y="202"/>
                    <a:pt x="221" y="203"/>
                  </a:cubicBezTo>
                  <a:cubicBezTo>
                    <a:pt x="221" y="203"/>
                    <a:pt x="221" y="204"/>
                    <a:pt x="221" y="204"/>
                  </a:cubicBezTo>
                  <a:cubicBezTo>
                    <a:pt x="222" y="205"/>
                    <a:pt x="223" y="204"/>
                    <a:pt x="224" y="204"/>
                  </a:cubicBezTo>
                  <a:cubicBezTo>
                    <a:pt x="223" y="205"/>
                    <a:pt x="224" y="205"/>
                    <a:pt x="225" y="205"/>
                  </a:cubicBezTo>
                  <a:close/>
                  <a:moveTo>
                    <a:pt x="226" y="148"/>
                  </a:moveTo>
                  <a:cubicBezTo>
                    <a:pt x="226" y="149"/>
                    <a:pt x="227" y="150"/>
                    <a:pt x="228" y="150"/>
                  </a:cubicBezTo>
                  <a:cubicBezTo>
                    <a:pt x="228" y="148"/>
                    <a:pt x="228" y="146"/>
                    <a:pt x="228" y="145"/>
                  </a:cubicBezTo>
                  <a:cubicBezTo>
                    <a:pt x="228" y="145"/>
                    <a:pt x="228" y="144"/>
                    <a:pt x="228" y="144"/>
                  </a:cubicBezTo>
                  <a:cubicBezTo>
                    <a:pt x="227" y="144"/>
                    <a:pt x="225" y="144"/>
                    <a:pt x="224" y="145"/>
                  </a:cubicBezTo>
                  <a:cubicBezTo>
                    <a:pt x="224" y="147"/>
                    <a:pt x="226" y="146"/>
                    <a:pt x="226" y="148"/>
                  </a:cubicBezTo>
                  <a:cubicBezTo>
                    <a:pt x="226" y="148"/>
                    <a:pt x="226" y="148"/>
                    <a:pt x="226" y="148"/>
                  </a:cubicBezTo>
                  <a:close/>
                  <a:moveTo>
                    <a:pt x="222" y="190"/>
                  </a:moveTo>
                  <a:cubicBezTo>
                    <a:pt x="220" y="191"/>
                    <a:pt x="217" y="191"/>
                    <a:pt x="215" y="190"/>
                  </a:cubicBezTo>
                  <a:cubicBezTo>
                    <a:pt x="215" y="190"/>
                    <a:pt x="214" y="190"/>
                    <a:pt x="215" y="189"/>
                  </a:cubicBezTo>
                  <a:cubicBezTo>
                    <a:pt x="213" y="189"/>
                    <a:pt x="211" y="191"/>
                    <a:pt x="210" y="189"/>
                  </a:cubicBezTo>
                  <a:cubicBezTo>
                    <a:pt x="210" y="187"/>
                    <a:pt x="212" y="188"/>
                    <a:pt x="212" y="186"/>
                  </a:cubicBezTo>
                  <a:cubicBezTo>
                    <a:pt x="211" y="186"/>
                    <a:pt x="211" y="185"/>
                    <a:pt x="210" y="185"/>
                  </a:cubicBezTo>
                  <a:cubicBezTo>
                    <a:pt x="210" y="183"/>
                    <a:pt x="209" y="182"/>
                    <a:pt x="210" y="180"/>
                  </a:cubicBezTo>
                  <a:cubicBezTo>
                    <a:pt x="208" y="180"/>
                    <a:pt x="207" y="180"/>
                    <a:pt x="206" y="180"/>
                  </a:cubicBezTo>
                  <a:cubicBezTo>
                    <a:pt x="205" y="178"/>
                    <a:pt x="203" y="178"/>
                    <a:pt x="201" y="178"/>
                  </a:cubicBezTo>
                  <a:cubicBezTo>
                    <a:pt x="200" y="179"/>
                    <a:pt x="199" y="179"/>
                    <a:pt x="199" y="182"/>
                  </a:cubicBezTo>
                  <a:cubicBezTo>
                    <a:pt x="200" y="182"/>
                    <a:pt x="200" y="182"/>
                    <a:pt x="200" y="182"/>
                  </a:cubicBezTo>
                  <a:cubicBezTo>
                    <a:pt x="200" y="184"/>
                    <a:pt x="200" y="184"/>
                    <a:pt x="201" y="184"/>
                  </a:cubicBezTo>
                  <a:cubicBezTo>
                    <a:pt x="202" y="184"/>
                    <a:pt x="202" y="185"/>
                    <a:pt x="204" y="185"/>
                  </a:cubicBezTo>
                  <a:cubicBezTo>
                    <a:pt x="205" y="187"/>
                    <a:pt x="206" y="188"/>
                    <a:pt x="207" y="189"/>
                  </a:cubicBezTo>
                  <a:cubicBezTo>
                    <a:pt x="209" y="189"/>
                    <a:pt x="208" y="191"/>
                    <a:pt x="210" y="191"/>
                  </a:cubicBezTo>
                  <a:cubicBezTo>
                    <a:pt x="211" y="192"/>
                    <a:pt x="211" y="193"/>
                    <a:pt x="212" y="194"/>
                  </a:cubicBezTo>
                  <a:cubicBezTo>
                    <a:pt x="215" y="193"/>
                    <a:pt x="215" y="196"/>
                    <a:pt x="217" y="197"/>
                  </a:cubicBezTo>
                  <a:cubicBezTo>
                    <a:pt x="217" y="196"/>
                    <a:pt x="218" y="197"/>
                    <a:pt x="219" y="196"/>
                  </a:cubicBezTo>
                  <a:cubicBezTo>
                    <a:pt x="219" y="196"/>
                    <a:pt x="219" y="196"/>
                    <a:pt x="219" y="196"/>
                  </a:cubicBezTo>
                  <a:cubicBezTo>
                    <a:pt x="220" y="196"/>
                    <a:pt x="220" y="196"/>
                    <a:pt x="220" y="196"/>
                  </a:cubicBezTo>
                  <a:cubicBezTo>
                    <a:pt x="221" y="196"/>
                    <a:pt x="222" y="196"/>
                    <a:pt x="223" y="196"/>
                  </a:cubicBezTo>
                  <a:cubicBezTo>
                    <a:pt x="223" y="194"/>
                    <a:pt x="223" y="191"/>
                    <a:pt x="222" y="190"/>
                  </a:cubicBezTo>
                  <a:close/>
                  <a:moveTo>
                    <a:pt x="191" y="235"/>
                  </a:moveTo>
                  <a:cubicBezTo>
                    <a:pt x="191" y="235"/>
                    <a:pt x="191" y="235"/>
                    <a:pt x="192" y="235"/>
                  </a:cubicBezTo>
                  <a:cubicBezTo>
                    <a:pt x="191" y="234"/>
                    <a:pt x="190" y="234"/>
                    <a:pt x="189" y="234"/>
                  </a:cubicBezTo>
                  <a:cubicBezTo>
                    <a:pt x="190" y="235"/>
                    <a:pt x="189" y="235"/>
                    <a:pt x="189" y="235"/>
                  </a:cubicBezTo>
                  <a:cubicBezTo>
                    <a:pt x="188" y="235"/>
                    <a:pt x="189" y="236"/>
                    <a:pt x="189" y="237"/>
                  </a:cubicBezTo>
                  <a:cubicBezTo>
                    <a:pt x="190" y="237"/>
                    <a:pt x="191" y="236"/>
                    <a:pt x="191" y="235"/>
                  </a:cubicBezTo>
                  <a:close/>
                  <a:moveTo>
                    <a:pt x="277" y="192"/>
                  </a:moveTo>
                  <a:cubicBezTo>
                    <a:pt x="277" y="192"/>
                    <a:pt x="277" y="192"/>
                    <a:pt x="277" y="193"/>
                  </a:cubicBezTo>
                  <a:cubicBezTo>
                    <a:pt x="277" y="193"/>
                    <a:pt x="278" y="193"/>
                    <a:pt x="278" y="193"/>
                  </a:cubicBezTo>
                  <a:cubicBezTo>
                    <a:pt x="278" y="192"/>
                    <a:pt x="278" y="191"/>
                    <a:pt x="278" y="190"/>
                  </a:cubicBezTo>
                  <a:cubicBezTo>
                    <a:pt x="277" y="190"/>
                    <a:pt x="277" y="190"/>
                    <a:pt x="276" y="190"/>
                  </a:cubicBezTo>
                  <a:cubicBezTo>
                    <a:pt x="276" y="191"/>
                    <a:pt x="275" y="191"/>
                    <a:pt x="275" y="192"/>
                  </a:cubicBezTo>
                  <a:cubicBezTo>
                    <a:pt x="276" y="192"/>
                    <a:pt x="276" y="192"/>
                    <a:pt x="277" y="192"/>
                  </a:cubicBezTo>
                  <a:close/>
                  <a:moveTo>
                    <a:pt x="281" y="198"/>
                  </a:moveTo>
                  <a:cubicBezTo>
                    <a:pt x="281" y="196"/>
                    <a:pt x="280" y="196"/>
                    <a:pt x="280" y="195"/>
                  </a:cubicBezTo>
                  <a:cubicBezTo>
                    <a:pt x="278" y="195"/>
                    <a:pt x="277" y="194"/>
                    <a:pt x="276" y="194"/>
                  </a:cubicBezTo>
                  <a:cubicBezTo>
                    <a:pt x="276" y="195"/>
                    <a:pt x="277" y="195"/>
                    <a:pt x="277" y="197"/>
                  </a:cubicBezTo>
                  <a:cubicBezTo>
                    <a:pt x="279" y="197"/>
                    <a:pt x="279" y="198"/>
                    <a:pt x="281" y="198"/>
                  </a:cubicBezTo>
                  <a:close/>
                  <a:moveTo>
                    <a:pt x="267" y="212"/>
                  </a:moveTo>
                  <a:cubicBezTo>
                    <a:pt x="268" y="212"/>
                    <a:pt x="268" y="212"/>
                    <a:pt x="268" y="212"/>
                  </a:cubicBezTo>
                  <a:cubicBezTo>
                    <a:pt x="269" y="212"/>
                    <a:pt x="270" y="212"/>
                    <a:pt x="271" y="212"/>
                  </a:cubicBezTo>
                  <a:cubicBezTo>
                    <a:pt x="271" y="212"/>
                    <a:pt x="271" y="212"/>
                    <a:pt x="272" y="212"/>
                  </a:cubicBezTo>
                  <a:cubicBezTo>
                    <a:pt x="273" y="211"/>
                    <a:pt x="273" y="211"/>
                    <a:pt x="273" y="210"/>
                  </a:cubicBezTo>
                  <a:cubicBezTo>
                    <a:pt x="270" y="209"/>
                    <a:pt x="268" y="210"/>
                    <a:pt x="267" y="212"/>
                  </a:cubicBezTo>
                  <a:close/>
                  <a:moveTo>
                    <a:pt x="266" y="187"/>
                  </a:moveTo>
                  <a:cubicBezTo>
                    <a:pt x="267" y="187"/>
                    <a:pt x="267" y="187"/>
                    <a:pt x="267" y="187"/>
                  </a:cubicBezTo>
                  <a:cubicBezTo>
                    <a:pt x="267" y="188"/>
                    <a:pt x="268" y="188"/>
                    <a:pt x="268" y="188"/>
                  </a:cubicBezTo>
                  <a:cubicBezTo>
                    <a:pt x="268" y="186"/>
                    <a:pt x="268" y="184"/>
                    <a:pt x="268" y="182"/>
                  </a:cubicBezTo>
                  <a:cubicBezTo>
                    <a:pt x="268" y="182"/>
                    <a:pt x="267" y="182"/>
                    <a:pt x="267" y="182"/>
                  </a:cubicBezTo>
                  <a:cubicBezTo>
                    <a:pt x="267" y="180"/>
                    <a:pt x="266" y="183"/>
                    <a:pt x="265" y="182"/>
                  </a:cubicBezTo>
                  <a:cubicBezTo>
                    <a:pt x="265" y="184"/>
                    <a:pt x="267" y="184"/>
                    <a:pt x="265" y="185"/>
                  </a:cubicBezTo>
                  <a:cubicBezTo>
                    <a:pt x="265" y="185"/>
                    <a:pt x="265" y="185"/>
                    <a:pt x="265" y="185"/>
                  </a:cubicBezTo>
                  <a:cubicBezTo>
                    <a:pt x="266" y="185"/>
                    <a:pt x="266" y="186"/>
                    <a:pt x="266" y="187"/>
                  </a:cubicBezTo>
                  <a:close/>
                  <a:moveTo>
                    <a:pt x="263" y="187"/>
                  </a:moveTo>
                  <a:cubicBezTo>
                    <a:pt x="264" y="187"/>
                    <a:pt x="264" y="187"/>
                    <a:pt x="264" y="187"/>
                  </a:cubicBezTo>
                  <a:cubicBezTo>
                    <a:pt x="265" y="187"/>
                    <a:pt x="265" y="187"/>
                    <a:pt x="266" y="187"/>
                  </a:cubicBezTo>
                  <a:cubicBezTo>
                    <a:pt x="266" y="187"/>
                    <a:pt x="266" y="187"/>
                    <a:pt x="266" y="187"/>
                  </a:cubicBezTo>
                  <a:cubicBezTo>
                    <a:pt x="266" y="186"/>
                    <a:pt x="265" y="186"/>
                    <a:pt x="265" y="185"/>
                  </a:cubicBezTo>
                  <a:cubicBezTo>
                    <a:pt x="265" y="185"/>
                    <a:pt x="264" y="185"/>
                    <a:pt x="264" y="185"/>
                  </a:cubicBezTo>
                  <a:cubicBezTo>
                    <a:pt x="263" y="185"/>
                    <a:pt x="262" y="187"/>
                    <a:pt x="263" y="187"/>
                  </a:cubicBezTo>
                  <a:close/>
                  <a:moveTo>
                    <a:pt x="273" y="254"/>
                  </a:moveTo>
                  <a:cubicBezTo>
                    <a:pt x="275" y="253"/>
                    <a:pt x="274" y="255"/>
                    <a:pt x="276" y="255"/>
                  </a:cubicBezTo>
                  <a:cubicBezTo>
                    <a:pt x="276" y="254"/>
                    <a:pt x="276" y="253"/>
                    <a:pt x="276" y="252"/>
                  </a:cubicBezTo>
                  <a:cubicBezTo>
                    <a:pt x="274" y="252"/>
                    <a:pt x="273" y="252"/>
                    <a:pt x="273" y="254"/>
                  </a:cubicBezTo>
                  <a:close/>
                  <a:moveTo>
                    <a:pt x="272" y="196"/>
                  </a:moveTo>
                  <a:cubicBezTo>
                    <a:pt x="273" y="196"/>
                    <a:pt x="273" y="195"/>
                    <a:pt x="273" y="195"/>
                  </a:cubicBezTo>
                  <a:cubicBezTo>
                    <a:pt x="273" y="195"/>
                    <a:pt x="273" y="195"/>
                    <a:pt x="273" y="194"/>
                  </a:cubicBezTo>
                  <a:cubicBezTo>
                    <a:pt x="273" y="191"/>
                    <a:pt x="271" y="194"/>
                    <a:pt x="270" y="194"/>
                  </a:cubicBezTo>
                  <a:cubicBezTo>
                    <a:pt x="270" y="194"/>
                    <a:pt x="269" y="194"/>
                    <a:pt x="269" y="194"/>
                  </a:cubicBezTo>
                  <a:cubicBezTo>
                    <a:pt x="269" y="195"/>
                    <a:pt x="269" y="195"/>
                    <a:pt x="269" y="195"/>
                  </a:cubicBezTo>
                  <a:cubicBezTo>
                    <a:pt x="269" y="195"/>
                    <a:pt x="270" y="195"/>
                    <a:pt x="270" y="196"/>
                  </a:cubicBezTo>
                  <a:cubicBezTo>
                    <a:pt x="271" y="196"/>
                    <a:pt x="270" y="197"/>
                    <a:pt x="270" y="198"/>
                  </a:cubicBezTo>
                  <a:cubicBezTo>
                    <a:pt x="271" y="199"/>
                    <a:pt x="272" y="200"/>
                    <a:pt x="274" y="201"/>
                  </a:cubicBezTo>
                  <a:cubicBezTo>
                    <a:pt x="274" y="198"/>
                    <a:pt x="273" y="198"/>
                    <a:pt x="272" y="196"/>
                  </a:cubicBezTo>
                  <a:cubicBezTo>
                    <a:pt x="272" y="196"/>
                    <a:pt x="272" y="196"/>
                    <a:pt x="272" y="196"/>
                  </a:cubicBezTo>
                  <a:close/>
                  <a:moveTo>
                    <a:pt x="274" y="178"/>
                  </a:moveTo>
                  <a:cubicBezTo>
                    <a:pt x="274" y="180"/>
                    <a:pt x="276" y="179"/>
                    <a:pt x="277" y="180"/>
                  </a:cubicBezTo>
                  <a:cubicBezTo>
                    <a:pt x="277" y="181"/>
                    <a:pt x="278" y="181"/>
                    <a:pt x="280" y="181"/>
                  </a:cubicBezTo>
                  <a:cubicBezTo>
                    <a:pt x="281" y="180"/>
                    <a:pt x="281" y="177"/>
                    <a:pt x="283" y="177"/>
                  </a:cubicBezTo>
                  <a:cubicBezTo>
                    <a:pt x="283" y="176"/>
                    <a:pt x="284" y="176"/>
                    <a:pt x="286" y="176"/>
                  </a:cubicBezTo>
                  <a:cubicBezTo>
                    <a:pt x="286" y="174"/>
                    <a:pt x="284" y="175"/>
                    <a:pt x="284" y="173"/>
                  </a:cubicBezTo>
                  <a:cubicBezTo>
                    <a:pt x="284" y="172"/>
                    <a:pt x="283" y="172"/>
                    <a:pt x="281" y="172"/>
                  </a:cubicBezTo>
                  <a:cubicBezTo>
                    <a:pt x="280" y="174"/>
                    <a:pt x="283" y="175"/>
                    <a:pt x="281" y="175"/>
                  </a:cubicBezTo>
                  <a:cubicBezTo>
                    <a:pt x="281" y="174"/>
                    <a:pt x="280" y="174"/>
                    <a:pt x="279" y="173"/>
                  </a:cubicBezTo>
                  <a:cubicBezTo>
                    <a:pt x="279" y="173"/>
                    <a:pt x="278" y="173"/>
                    <a:pt x="277" y="173"/>
                  </a:cubicBezTo>
                  <a:cubicBezTo>
                    <a:pt x="276" y="173"/>
                    <a:pt x="274" y="173"/>
                    <a:pt x="273" y="173"/>
                  </a:cubicBezTo>
                  <a:cubicBezTo>
                    <a:pt x="273" y="173"/>
                    <a:pt x="273" y="174"/>
                    <a:pt x="272" y="173"/>
                  </a:cubicBezTo>
                  <a:cubicBezTo>
                    <a:pt x="272" y="173"/>
                    <a:pt x="272" y="173"/>
                    <a:pt x="272" y="173"/>
                  </a:cubicBezTo>
                  <a:cubicBezTo>
                    <a:pt x="272" y="174"/>
                    <a:pt x="272" y="174"/>
                    <a:pt x="272" y="175"/>
                  </a:cubicBezTo>
                  <a:cubicBezTo>
                    <a:pt x="270" y="175"/>
                    <a:pt x="271" y="177"/>
                    <a:pt x="269" y="176"/>
                  </a:cubicBezTo>
                  <a:cubicBezTo>
                    <a:pt x="269" y="178"/>
                    <a:pt x="269" y="179"/>
                    <a:pt x="270" y="180"/>
                  </a:cubicBezTo>
                  <a:cubicBezTo>
                    <a:pt x="272" y="180"/>
                    <a:pt x="272" y="178"/>
                    <a:pt x="274" y="178"/>
                  </a:cubicBezTo>
                  <a:close/>
                  <a:moveTo>
                    <a:pt x="263" y="213"/>
                  </a:moveTo>
                  <a:cubicBezTo>
                    <a:pt x="263" y="214"/>
                    <a:pt x="263" y="214"/>
                    <a:pt x="263" y="214"/>
                  </a:cubicBezTo>
                  <a:cubicBezTo>
                    <a:pt x="263" y="214"/>
                    <a:pt x="264" y="214"/>
                    <a:pt x="265" y="214"/>
                  </a:cubicBezTo>
                  <a:cubicBezTo>
                    <a:pt x="265" y="213"/>
                    <a:pt x="264" y="213"/>
                    <a:pt x="263" y="213"/>
                  </a:cubicBezTo>
                  <a:close/>
                  <a:moveTo>
                    <a:pt x="277" y="258"/>
                  </a:moveTo>
                  <a:cubicBezTo>
                    <a:pt x="278" y="257"/>
                    <a:pt x="278" y="257"/>
                    <a:pt x="277" y="256"/>
                  </a:cubicBezTo>
                  <a:cubicBezTo>
                    <a:pt x="277" y="255"/>
                    <a:pt x="277" y="255"/>
                    <a:pt x="276" y="255"/>
                  </a:cubicBezTo>
                  <a:cubicBezTo>
                    <a:pt x="276" y="256"/>
                    <a:pt x="275" y="256"/>
                    <a:pt x="275" y="257"/>
                  </a:cubicBezTo>
                  <a:cubicBezTo>
                    <a:pt x="276" y="257"/>
                    <a:pt x="276" y="257"/>
                    <a:pt x="276" y="258"/>
                  </a:cubicBezTo>
                  <a:cubicBezTo>
                    <a:pt x="276" y="258"/>
                    <a:pt x="277" y="258"/>
                    <a:pt x="277" y="258"/>
                  </a:cubicBezTo>
                  <a:close/>
                  <a:moveTo>
                    <a:pt x="274" y="231"/>
                  </a:moveTo>
                  <a:cubicBezTo>
                    <a:pt x="274" y="229"/>
                    <a:pt x="273" y="228"/>
                    <a:pt x="270" y="228"/>
                  </a:cubicBezTo>
                  <a:cubicBezTo>
                    <a:pt x="270" y="230"/>
                    <a:pt x="271" y="230"/>
                    <a:pt x="270" y="231"/>
                  </a:cubicBezTo>
                  <a:cubicBezTo>
                    <a:pt x="269" y="231"/>
                    <a:pt x="267" y="231"/>
                    <a:pt x="266" y="231"/>
                  </a:cubicBezTo>
                  <a:cubicBezTo>
                    <a:pt x="266" y="234"/>
                    <a:pt x="267" y="236"/>
                    <a:pt x="270" y="235"/>
                  </a:cubicBezTo>
                  <a:cubicBezTo>
                    <a:pt x="272" y="236"/>
                    <a:pt x="271" y="233"/>
                    <a:pt x="272" y="233"/>
                  </a:cubicBezTo>
                  <a:cubicBezTo>
                    <a:pt x="272" y="231"/>
                    <a:pt x="275" y="233"/>
                    <a:pt x="274" y="231"/>
                  </a:cubicBezTo>
                  <a:close/>
                  <a:moveTo>
                    <a:pt x="252" y="246"/>
                  </a:moveTo>
                  <a:cubicBezTo>
                    <a:pt x="253" y="246"/>
                    <a:pt x="254" y="245"/>
                    <a:pt x="254" y="244"/>
                  </a:cubicBezTo>
                  <a:cubicBezTo>
                    <a:pt x="252" y="244"/>
                    <a:pt x="252" y="243"/>
                    <a:pt x="251" y="243"/>
                  </a:cubicBezTo>
                  <a:cubicBezTo>
                    <a:pt x="251" y="243"/>
                    <a:pt x="251" y="243"/>
                    <a:pt x="251" y="242"/>
                  </a:cubicBezTo>
                  <a:cubicBezTo>
                    <a:pt x="250" y="242"/>
                    <a:pt x="249" y="241"/>
                    <a:pt x="249" y="242"/>
                  </a:cubicBezTo>
                  <a:cubicBezTo>
                    <a:pt x="249" y="243"/>
                    <a:pt x="249" y="243"/>
                    <a:pt x="248" y="243"/>
                  </a:cubicBezTo>
                  <a:cubicBezTo>
                    <a:pt x="248" y="244"/>
                    <a:pt x="247" y="244"/>
                    <a:pt x="247" y="244"/>
                  </a:cubicBezTo>
                  <a:cubicBezTo>
                    <a:pt x="248" y="245"/>
                    <a:pt x="248" y="246"/>
                    <a:pt x="248" y="247"/>
                  </a:cubicBezTo>
                  <a:cubicBezTo>
                    <a:pt x="249" y="247"/>
                    <a:pt x="250" y="247"/>
                    <a:pt x="251" y="247"/>
                  </a:cubicBezTo>
                  <a:cubicBezTo>
                    <a:pt x="251" y="246"/>
                    <a:pt x="252" y="246"/>
                    <a:pt x="252" y="246"/>
                  </a:cubicBezTo>
                  <a:close/>
                  <a:moveTo>
                    <a:pt x="224" y="221"/>
                  </a:moveTo>
                  <a:cubicBezTo>
                    <a:pt x="224" y="220"/>
                    <a:pt x="226" y="221"/>
                    <a:pt x="226" y="219"/>
                  </a:cubicBezTo>
                  <a:cubicBezTo>
                    <a:pt x="227" y="219"/>
                    <a:pt x="226" y="214"/>
                    <a:pt x="226" y="212"/>
                  </a:cubicBezTo>
                  <a:cubicBezTo>
                    <a:pt x="225" y="212"/>
                    <a:pt x="224" y="212"/>
                    <a:pt x="222" y="212"/>
                  </a:cubicBezTo>
                  <a:cubicBezTo>
                    <a:pt x="222" y="213"/>
                    <a:pt x="221" y="214"/>
                    <a:pt x="220" y="214"/>
                  </a:cubicBezTo>
                  <a:cubicBezTo>
                    <a:pt x="220" y="216"/>
                    <a:pt x="219" y="216"/>
                    <a:pt x="219" y="217"/>
                  </a:cubicBezTo>
                  <a:cubicBezTo>
                    <a:pt x="218" y="217"/>
                    <a:pt x="218" y="218"/>
                    <a:pt x="217" y="219"/>
                  </a:cubicBezTo>
                  <a:cubicBezTo>
                    <a:pt x="217" y="219"/>
                    <a:pt x="217" y="219"/>
                    <a:pt x="217" y="219"/>
                  </a:cubicBezTo>
                  <a:cubicBezTo>
                    <a:pt x="217" y="220"/>
                    <a:pt x="217" y="221"/>
                    <a:pt x="217" y="221"/>
                  </a:cubicBezTo>
                  <a:cubicBezTo>
                    <a:pt x="217" y="223"/>
                    <a:pt x="214" y="222"/>
                    <a:pt x="215" y="224"/>
                  </a:cubicBezTo>
                  <a:cubicBezTo>
                    <a:pt x="213" y="223"/>
                    <a:pt x="213" y="225"/>
                    <a:pt x="213" y="226"/>
                  </a:cubicBezTo>
                  <a:cubicBezTo>
                    <a:pt x="214" y="226"/>
                    <a:pt x="214" y="226"/>
                    <a:pt x="215" y="226"/>
                  </a:cubicBezTo>
                  <a:cubicBezTo>
                    <a:pt x="215" y="225"/>
                    <a:pt x="217" y="225"/>
                    <a:pt x="218" y="224"/>
                  </a:cubicBezTo>
                  <a:cubicBezTo>
                    <a:pt x="219" y="224"/>
                    <a:pt x="219" y="224"/>
                    <a:pt x="220" y="224"/>
                  </a:cubicBezTo>
                  <a:cubicBezTo>
                    <a:pt x="221" y="222"/>
                    <a:pt x="219" y="222"/>
                    <a:pt x="219" y="220"/>
                  </a:cubicBezTo>
                  <a:cubicBezTo>
                    <a:pt x="221" y="221"/>
                    <a:pt x="221" y="222"/>
                    <a:pt x="224" y="221"/>
                  </a:cubicBezTo>
                  <a:close/>
                  <a:moveTo>
                    <a:pt x="233" y="236"/>
                  </a:moveTo>
                  <a:cubicBezTo>
                    <a:pt x="234" y="236"/>
                    <a:pt x="234" y="235"/>
                    <a:pt x="234" y="235"/>
                  </a:cubicBezTo>
                  <a:cubicBezTo>
                    <a:pt x="234" y="234"/>
                    <a:pt x="234" y="234"/>
                    <a:pt x="234" y="233"/>
                  </a:cubicBezTo>
                  <a:cubicBezTo>
                    <a:pt x="234" y="232"/>
                    <a:pt x="234" y="232"/>
                    <a:pt x="235" y="231"/>
                  </a:cubicBezTo>
                  <a:cubicBezTo>
                    <a:pt x="232" y="231"/>
                    <a:pt x="232" y="228"/>
                    <a:pt x="228" y="228"/>
                  </a:cubicBezTo>
                  <a:cubicBezTo>
                    <a:pt x="228" y="230"/>
                    <a:pt x="228" y="231"/>
                    <a:pt x="228" y="233"/>
                  </a:cubicBezTo>
                  <a:cubicBezTo>
                    <a:pt x="229" y="233"/>
                    <a:pt x="230" y="233"/>
                    <a:pt x="231" y="234"/>
                  </a:cubicBezTo>
                  <a:cubicBezTo>
                    <a:pt x="231" y="234"/>
                    <a:pt x="231" y="234"/>
                    <a:pt x="231" y="235"/>
                  </a:cubicBezTo>
                  <a:cubicBezTo>
                    <a:pt x="232" y="236"/>
                    <a:pt x="232" y="236"/>
                    <a:pt x="233" y="236"/>
                  </a:cubicBezTo>
                  <a:close/>
                  <a:moveTo>
                    <a:pt x="209" y="225"/>
                  </a:moveTo>
                  <a:cubicBezTo>
                    <a:pt x="209" y="222"/>
                    <a:pt x="207" y="220"/>
                    <a:pt x="204" y="220"/>
                  </a:cubicBezTo>
                  <a:cubicBezTo>
                    <a:pt x="204" y="221"/>
                    <a:pt x="203" y="222"/>
                    <a:pt x="203" y="222"/>
                  </a:cubicBezTo>
                  <a:cubicBezTo>
                    <a:pt x="203" y="223"/>
                    <a:pt x="204" y="223"/>
                    <a:pt x="204" y="223"/>
                  </a:cubicBezTo>
                  <a:cubicBezTo>
                    <a:pt x="204" y="223"/>
                    <a:pt x="204" y="224"/>
                    <a:pt x="204" y="225"/>
                  </a:cubicBezTo>
                  <a:cubicBezTo>
                    <a:pt x="205" y="225"/>
                    <a:pt x="205" y="226"/>
                    <a:pt x="206" y="226"/>
                  </a:cubicBezTo>
                  <a:cubicBezTo>
                    <a:pt x="206" y="227"/>
                    <a:pt x="206" y="227"/>
                    <a:pt x="207" y="227"/>
                  </a:cubicBezTo>
                  <a:cubicBezTo>
                    <a:pt x="207" y="228"/>
                    <a:pt x="207" y="228"/>
                    <a:pt x="208" y="228"/>
                  </a:cubicBezTo>
                  <a:cubicBezTo>
                    <a:pt x="207" y="226"/>
                    <a:pt x="209" y="227"/>
                    <a:pt x="209" y="225"/>
                  </a:cubicBezTo>
                  <a:close/>
                  <a:moveTo>
                    <a:pt x="240" y="247"/>
                  </a:moveTo>
                  <a:cubicBezTo>
                    <a:pt x="241" y="246"/>
                    <a:pt x="239" y="246"/>
                    <a:pt x="240" y="244"/>
                  </a:cubicBezTo>
                  <a:cubicBezTo>
                    <a:pt x="239" y="243"/>
                    <a:pt x="238" y="243"/>
                    <a:pt x="238" y="242"/>
                  </a:cubicBezTo>
                  <a:cubicBezTo>
                    <a:pt x="237" y="242"/>
                    <a:pt x="236" y="242"/>
                    <a:pt x="235" y="242"/>
                  </a:cubicBezTo>
                  <a:cubicBezTo>
                    <a:pt x="235" y="242"/>
                    <a:pt x="235" y="242"/>
                    <a:pt x="234" y="242"/>
                  </a:cubicBezTo>
                  <a:cubicBezTo>
                    <a:pt x="232" y="242"/>
                    <a:pt x="232" y="246"/>
                    <a:pt x="234" y="246"/>
                  </a:cubicBezTo>
                  <a:cubicBezTo>
                    <a:pt x="234" y="245"/>
                    <a:pt x="235" y="245"/>
                    <a:pt x="235" y="244"/>
                  </a:cubicBezTo>
                  <a:cubicBezTo>
                    <a:pt x="235" y="244"/>
                    <a:pt x="235" y="243"/>
                    <a:pt x="236" y="243"/>
                  </a:cubicBezTo>
                  <a:cubicBezTo>
                    <a:pt x="236" y="244"/>
                    <a:pt x="236" y="245"/>
                    <a:pt x="236" y="247"/>
                  </a:cubicBezTo>
                  <a:cubicBezTo>
                    <a:pt x="235" y="246"/>
                    <a:pt x="234" y="247"/>
                    <a:pt x="234" y="249"/>
                  </a:cubicBezTo>
                  <a:cubicBezTo>
                    <a:pt x="236" y="249"/>
                    <a:pt x="238" y="249"/>
                    <a:pt x="240" y="249"/>
                  </a:cubicBezTo>
                  <a:cubicBezTo>
                    <a:pt x="240" y="248"/>
                    <a:pt x="240" y="247"/>
                    <a:pt x="240" y="247"/>
                  </a:cubicBezTo>
                  <a:close/>
                  <a:moveTo>
                    <a:pt x="262" y="232"/>
                  </a:moveTo>
                  <a:cubicBezTo>
                    <a:pt x="262" y="233"/>
                    <a:pt x="260" y="233"/>
                    <a:pt x="261" y="235"/>
                  </a:cubicBezTo>
                  <a:cubicBezTo>
                    <a:pt x="262" y="234"/>
                    <a:pt x="263" y="237"/>
                    <a:pt x="264" y="235"/>
                  </a:cubicBezTo>
                  <a:cubicBezTo>
                    <a:pt x="262" y="235"/>
                    <a:pt x="263" y="232"/>
                    <a:pt x="262" y="232"/>
                  </a:cubicBezTo>
                  <a:close/>
                  <a:moveTo>
                    <a:pt x="210" y="209"/>
                  </a:moveTo>
                  <a:cubicBezTo>
                    <a:pt x="210" y="208"/>
                    <a:pt x="210" y="208"/>
                    <a:pt x="210" y="207"/>
                  </a:cubicBezTo>
                  <a:cubicBezTo>
                    <a:pt x="211" y="207"/>
                    <a:pt x="212" y="207"/>
                    <a:pt x="212" y="206"/>
                  </a:cubicBezTo>
                  <a:cubicBezTo>
                    <a:pt x="212" y="206"/>
                    <a:pt x="212" y="205"/>
                    <a:pt x="212" y="205"/>
                  </a:cubicBezTo>
                  <a:cubicBezTo>
                    <a:pt x="212" y="205"/>
                    <a:pt x="213" y="205"/>
                    <a:pt x="213" y="205"/>
                  </a:cubicBezTo>
                  <a:cubicBezTo>
                    <a:pt x="213" y="204"/>
                    <a:pt x="213" y="203"/>
                    <a:pt x="213" y="203"/>
                  </a:cubicBezTo>
                  <a:cubicBezTo>
                    <a:pt x="213" y="203"/>
                    <a:pt x="212" y="203"/>
                    <a:pt x="212" y="202"/>
                  </a:cubicBezTo>
                  <a:cubicBezTo>
                    <a:pt x="212" y="201"/>
                    <a:pt x="212" y="200"/>
                    <a:pt x="212" y="198"/>
                  </a:cubicBezTo>
                  <a:cubicBezTo>
                    <a:pt x="211" y="198"/>
                    <a:pt x="210" y="197"/>
                    <a:pt x="208" y="198"/>
                  </a:cubicBezTo>
                  <a:cubicBezTo>
                    <a:pt x="208" y="199"/>
                    <a:pt x="208" y="200"/>
                    <a:pt x="209" y="200"/>
                  </a:cubicBezTo>
                  <a:cubicBezTo>
                    <a:pt x="210" y="200"/>
                    <a:pt x="209" y="201"/>
                    <a:pt x="210" y="201"/>
                  </a:cubicBezTo>
                  <a:cubicBezTo>
                    <a:pt x="210" y="203"/>
                    <a:pt x="208" y="202"/>
                    <a:pt x="208" y="204"/>
                  </a:cubicBezTo>
                  <a:cubicBezTo>
                    <a:pt x="209" y="204"/>
                    <a:pt x="209" y="205"/>
                    <a:pt x="209" y="206"/>
                  </a:cubicBezTo>
                  <a:cubicBezTo>
                    <a:pt x="209" y="206"/>
                    <a:pt x="210" y="206"/>
                    <a:pt x="210" y="207"/>
                  </a:cubicBezTo>
                  <a:cubicBezTo>
                    <a:pt x="210" y="207"/>
                    <a:pt x="210" y="207"/>
                    <a:pt x="210" y="208"/>
                  </a:cubicBezTo>
                  <a:cubicBezTo>
                    <a:pt x="210" y="208"/>
                    <a:pt x="210" y="209"/>
                    <a:pt x="210" y="209"/>
                  </a:cubicBezTo>
                  <a:close/>
                  <a:moveTo>
                    <a:pt x="203" y="231"/>
                  </a:moveTo>
                  <a:cubicBezTo>
                    <a:pt x="205" y="231"/>
                    <a:pt x="201" y="230"/>
                    <a:pt x="201" y="230"/>
                  </a:cubicBezTo>
                  <a:cubicBezTo>
                    <a:pt x="201" y="231"/>
                    <a:pt x="200" y="231"/>
                    <a:pt x="200" y="232"/>
                  </a:cubicBezTo>
                  <a:cubicBezTo>
                    <a:pt x="202" y="231"/>
                    <a:pt x="201" y="233"/>
                    <a:pt x="202" y="234"/>
                  </a:cubicBezTo>
                  <a:cubicBezTo>
                    <a:pt x="205" y="233"/>
                    <a:pt x="204" y="236"/>
                    <a:pt x="206" y="235"/>
                  </a:cubicBezTo>
                  <a:cubicBezTo>
                    <a:pt x="206" y="234"/>
                    <a:pt x="207" y="234"/>
                    <a:pt x="207" y="233"/>
                  </a:cubicBezTo>
                  <a:cubicBezTo>
                    <a:pt x="206" y="231"/>
                    <a:pt x="205" y="233"/>
                    <a:pt x="203" y="231"/>
                  </a:cubicBezTo>
                  <a:close/>
                  <a:moveTo>
                    <a:pt x="236" y="290"/>
                  </a:moveTo>
                  <a:cubicBezTo>
                    <a:pt x="236" y="289"/>
                    <a:pt x="237" y="289"/>
                    <a:pt x="237" y="288"/>
                  </a:cubicBezTo>
                  <a:cubicBezTo>
                    <a:pt x="236" y="288"/>
                    <a:pt x="234" y="287"/>
                    <a:pt x="234" y="288"/>
                  </a:cubicBezTo>
                  <a:cubicBezTo>
                    <a:pt x="235" y="288"/>
                    <a:pt x="235" y="289"/>
                    <a:pt x="235" y="290"/>
                  </a:cubicBezTo>
                  <a:cubicBezTo>
                    <a:pt x="235" y="290"/>
                    <a:pt x="236" y="290"/>
                    <a:pt x="236" y="290"/>
                  </a:cubicBezTo>
                  <a:close/>
                  <a:moveTo>
                    <a:pt x="259" y="181"/>
                  </a:moveTo>
                  <a:cubicBezTo>
                    <a:pt x="259" y="181"/>
                    <a:pt x="259" y="182"/>
                    <a:pt x="258" y="182"/>
                  </a:cubicBezTo>
                  <a:cubicBezTo>
                    <a:pt x="258" y="182"/>
                    <a:pt x="258" y="182"/>
                    <a:pt x="258" y="182"/>
                  </a:cubicBezTo>
                  <a:cubicBezTo>
                    <a:pt x="257" y="183"/>
                    <a:pt x="256" y="183"/>
                    <a:pt x="256" y="184"/>
                  </a:cubicBezTo>
                  <a:cubicBezTo>
                    <a:pt x="256" y="184"/>
                    <a:pt x="256" y="185"/>
                    <a:pt x="255" y="185"/>
                  </a:cubicBezTo>
                  <a:cubicBezTo>
                    <a:pt x="253" y="185"/>
                    <a:pt x="253" y="184"/>
                    <a:pt x="251" y="184"/>
                  </a:cubicBezTo>
                  <a:cubicBezTo>
                    <a:pt x="251" y="185"/>
                    <a:pt x="250" y="186"/>
                    <a:pt x="250" y="187"/>
                  </a:cubicBezTo>
                  <a:cubicBezTo>
                    <a:pt x="249" y="187"/>
                    <a:pt x="250" y="188"/>
                    <a:pt x="249" y="188"/>
                  </a:cubicBezTo>
                  <a:cubicBezTo>
                    <a:pt x="249" y="188"/>
                    <a:pt x="248" y="189"/>
                    <a:pt x="248" y="189"/>
                  </a:cubicBezTo>
                  <a:cubicBezTo>
                    <a:pt x="248" y="190"/>
                    <a:pt x="248" y="191"/>
                    <a:pt x="249" y="192"/>
                  </a:cubicBezTo>
                  <a:cubicBezTo>
                    <a:pt x="249" y="192"/>
                    <a:pt x="250" y="192"/>
                    <a:pt x="250" y="192"/>
                  </a:cubicBezTo>
                  <a:cubicBezTo>
                    <a:pt x="250" y="192"/>
                    <a:pt x="250" y="192"/>
                    <a:pt x="250" y="191"/>
                  </a:cubicBezTo>
                  <a:cubicBezTo>
                    <a:pt x="250" y="191"/>
                    <a:pt x="251" y="192"/>
                    <a:pt x="251" y="191"/>
                  </a:cubicBezTo>
                  <a:cubicBezTo>
                    <a:pt x="251" y="191"/>
                    <a:pt x="251" y="191"/>
                    <a:pt x="251" y="191"/>
                  </a:cubicBezTo>
                  <a:cubicBezTo>
                    <a:pt x="252" y="191"/>
                    <a:pt x="253" y="191"/>
                    <a:pt x="254" y="191"/>
                  </a:cubicBezTo>
                  <a:cubicBezTo>
                    <a:pt x="254" y="191"/>
                    <a:pt x="253" y="190"/>
                    <a:pt x="254" y="190"/>
                  </a:cubicBezTo>
                  <a:cubicBezTo>
                    <a:pt x="254" y="190"/>
                    <a:pt x="254" y="190"/>
                    <a:pt x="254" y="190"/>
                  </a:cubicBezTo>
                  <a:cubicBezTo>
                    <a:pt x="255" y="189"/>
                    <a:pt x="256" y="188"/>
                    <a:pt x="258" y="188"/>
                  </a:cubicBezTo>
                  <a:cubicBezTo>
                    <a:pt x="259" y="188"/>
                    <a:pt x="259" y="187"/>
                    <a:pt x="259" y="187"/>
                  </a:cubicBezTo>
                  <a:cubicBezTo>
                    <a:pt x="259" y="186"/>
                    <a:pt x="259" y="186"/>
                    <a:pt x="259" y="186"/>
                  </a:cubicBezTo>
                  <a:cubicBezTo>
                    <a:pt x="259" y="186"/>
                    <a:pt x="260" y="186"/>
                    <a:pt x="260" y="186"/>
                  </a:cubicBezTo>
                  <a:cubicBezTo>
                    <a:pt x="260" y="185"/>
                    <a:pt x="261" y="185"/>
                    <a:pt x="261" y="184"/>
                  </a:cubicBezTo>
                  <a:cubicBezTo>
                    <a:pt x="261" y="184"/>
                    <a:pt x="261" y="182"/>
                    <a:pt x="262" y="182"/>
                  </a:cubicBezTo>
                  <a:cubicBezTo>
                    <a:pt x="262" y="181"/>
                    <a:pt x="263" y="181"/>
                    <a:pt x="263" y="180"/>
                  </a:cubicBezTo>
                  <a:cubicBezTo>
                    <a:pt x="261" y="180"/>
                    <a:pt x="261" y="181"/>
                    <a:pt x="259" y="181"/>
                  </a:cubicBezTo>
                  <a:close/>
                  <a:moveTo>
                    <a:pt x="246" y="212"/>
                  </a:moveTo>
                  <a:cubicBezTo>
                    <a:pt x="246" y="213"/>
                    <a:pt x="247" y="213"/>
                    <a:pt x="247" y="213"/>
                  </a:cubicBezTo>
                  <a:cubicBezTo>
                    <a:pt x="247" y="212"/>
                    <a:pt x="247" y="210"/>
                    <a:pt x="247" y="210"/>
                  </a:cubicBezTo>
                  <a:cubicBezTo>
                    <a:pt x="246" y="209"/>
                    <a:pt x="247" y="209"/>
                    <a:pt x="246" y="209"/>
                  </a:cubicBezTo>
                  <a:cubicBezTo>
                    <a:pt x="246" y="209"/>
                    <a:pt x="245" y="209"/>
                    <a:pt x="245" y="209"/>
                  </a:cubicBezTo>
                  <a:cubicBezTo>
                    <a:pt x="245" y="210"/>
                    <a:pt x="245" y="210"/>
                    <a:pt x="244" y="210"/>
                  </a:cubicBezTo>
                  <a:cubicBezTo>
                    <a:pt x="244" y="210"/>
                    <a:pt x="243" y="210"/>
                    <a:pt x="242" y="210"/>
                  </a:cubicBezTo>
                  <a:cubicBezTo>
                    <a:pt x="242" y="210"/>
                    <a:pt x="243" y="211"/>
                    <a:pt x="243" y="211"/>
                  </a:cubicBezTo>
                  <a:cubicBezTo>
                    <a:pt x="244" y="211"/>
                    <a:pt x="244" y="211"/>
                    <a:pt x="244" y="212"/>
                  </a:cubicBezTo>
                  <a:cubicBezTo>
                    <a:pt x="244" y="213"/>
                    <a:pt x="245" y="212"/>
                    <a:pt x="246" y="212"/>
                  </a:cubicBezTo>
                  <a:close/>
                  <a:moveTo>
                    <a:pt x="254" y="221"/>
                  </a:moveTo>
                  <a:cubicBezTo>
                    <a:pt x="255" y="221"/>
                    <a:pt x="255" y="220"/>
                    <a:pt x="256" y="220"/>
                  </a:cubicBezTo>
                  <a:cubicBezTo>
                    <a:pt x="257" y="220"/>
                    <a:pt x="258" y="220"/>
                    <a:pt x="258" y="219"/>
                  </a:cubicBezTo>
                  <a:cubicBezTo>
                    <a:pt x="258" y="219"/>
                    <a:pt x="258" y="219"/>
                    <a:pt x="258" y="218"/>
                  </a:cubicBezTo>
                  <a:cubicBezTo>
                    <a:pt x="257" y="218"/>
                    <a:pt x="256" y="218"/>
                    <a:pt x="256" y="218"/>
                  </a:cubicBezTo>
                  <a:cubicBezTo>
                    <a:pt x="256" y="216"/>
                    <a:pt x="253" y="218"/>
                    <a:pt x="252" y="217"/>
                  </a:cubicBezTo>
                  <a:cubicBezTo>
                    <a:pt x="252" y="219"/>
                    <a:pt x="252" y="219"/>
                    <a:pt x="251" y="220"/>
                  </a:cubicBezTo>
                  <a:cubicBezTo>
                    <a:pt x="251" y="220"/>
                    <a:pt x="250" y="220"/>
                    <a:pt x="250" y="221"/>
                  </a:cubicBezTo>
                  <a:cubicBezTo>
                    <a:pt x="250" y="221"/>
                    <a:pt x="250" y="221"/>
                    <a:pt x="250" y="221"/>
                  </a:cubicBezTo>
                  <a:cubicBezTo>
                    <a:pt x="250" y="222"/>
                    <a:pt x="249" y="221"/>
                    <a:pt x="249" y="221"/>
                  </a:cubicBezTo>
                  <a:cubicBezTo>
                    <a:pt x="249" y="222"/>
                    <a:pt x="250" y="223"/>
                    <a:pt x="249" y="223"/>
                  </a:cubicBezTo>
                  <a:cubicBezTo>
                    <a:pt x="249" y="223"/>
                    <a:pt x="249" y="223"/>
                    <a:pt x="249" y="223"/>
                  </a:cubicBezTo>
                  <a:cubicBezTo>
                    <a:pt x="249" y="223"/>
                    <a:pt x="249" y="223"/>
                    <a:pt x="249" y="224"/>
                  </a:cubicBezTo>
                  <a:cubicBezTo>
                    <a:pt x="249" y="224"/>
                    <a:pt x="248" y="223"/>
                    <a:pt x="248" y="224"/>
                  </a:cubicBezTo>
                  <a:cubicBezTo>
                    <a:pt x="248" y="224"/>
                    <a:pt x="247" y="225"/>
                    <a:pt x="247" y="225"/>
                  </a:cubicBezTo>
                  <a:cubicBezTo>
                    <a:pt x="247" y="225"/>
                    <a:pt x="246" y="226"/>
                    <a:pt x="246" y="226"/>
                  </a:cubicBezTo>
                  <a:cubicBezTo>
                    <a:pt x="245" y="228"/>
                    <a:pt x="249" y="227"/>
                    <a:pt x="250" y="227"/>
                  </a:cubicBezTo>
                  <a:cubicBezTo>
                    <a:pt x="250" y="226"/>
                    <a:pt x="252" y="226"/>
                    <a:pt x="252" y="224"/>
                  </a:cubicBezTo>
                  <a:cubicBezTo>
                    <a:pt x="254" y="224"/>
                    <a:pt x="253" y="222"/>
                    <a:pt x="254" y="221"/>
                  </a:cubicBezTo>
                  <a:close/>
                  <a:moveTo>
                    <a:pt x="286" y="187"/>
                  </a:moveTo>
                  <a:cubicBezTo>
                    <a:pt x="285" y="187"/>
                    <a:pt x="285" y="187"/>
                    <a:pt x="285" y="186"/>
                  </a:cubicBezTo>
                  <a:cubicBezTo>
                    <a:pt x="283" y="185"/>
                    <a:pt x="284" y="185"/>
                    <a:pt x="281" y="186"/>
                  </a:cubicBezTo>
                  <a:cubicBezTo>
                    <a:pt x="281" y="187"/>
                    <a:pt x="282" y="188"/>
                    <a:pt x="283" y="188"/>
                  </a:cubicBezTo>
                  <a:cubicBezTo>
                    <a:pt x="283" y="189"/>
                    <a:pt x="283" y="190"/>
                    <a:pt x="284" y="190"/>
                  </a:cubicBezTo>
                  <a:cubicBezTo>
                    <a:pt x="284" y="188"/>
                    <a:pt x="286" y="189"/>
                    <a:pt x="286" y="187"/>
                  </a:cubicBezTo>
                  <a:cubicBezTo>
                    <a:pt x="286" y="187"/>
                    <a:pt x="285" y="187"/>
                    <a:pt x="286" y="187"/>
                  </a:cubicBezTo>
                  <a:close/>
                  <a:moveTo>
                    <a:pt x="273" y="306"/>
                  </a:moveTo>
                  <a:cubicBezTo>
                    <a:pt x="273" y="306"/>
                    <a:pt x="273" y="306"/>
                    <a:pt x="272" y="306"/>
                  </a:cubicBezTo>
                  <a:cubicBezTo>
                    <a:pt x="272" y="307"/>
                    <a:pt x="272" y="307"/>
                    <a:pt x="272" y="307"/>
                  </a:cubicBezTo>
                  <a:cubicBezTo>
                    <a:pt x="273" y="308"/>
                    <a:pt x="274" y="308"/>
                    <a:pt x="275" y="308"/>
                  </a:cubicBezTo>
                  <a:cubicBezTo>
                    <a:pt x="276" y="306"/>
                    <a:pt x="274" y="306"/>
                    <a:pt x="273" y="306"/>
                  </a:cubicBezTo>
                  <a:close/>
                  <a:moveTo>
                    <a:pt x="177" y="207"/>
                  </a:moveTo>
                  <a:cubicBezTo>
                    <a:pt x="177" y="206"/>
                    <a:pt x="177" y="205"/>
                    <a:pt x="177" y="204"/>
                  </a:cubicBezTo>
                  <a:cubicBezTo>
                    <a:pt x="176" y="204"/>
                    <a:pt x="175" y="203"/>
                    <a:pt x="174" y="203"/>
                  </a:cubicBezTo>
                  <a:cubicBezTo>
                    <a:pt x="174" y="205"/>
                    <a:pt x="173" y="205"/>
                    <a:pt x="173" y="206"/>
                  </a:cubicBezTo>
                  <a:cubicBezTo>
                    <a:pt x="174" y="207"/>
                    <a:pt x="175" y="207"/>
                    <a:pt x="177" y="207"/>
                  </a:cubicBezTo>
                  <a:close/>
                  <a:moveTo>
                    <a:pt x="196" y="323"/>
                  </a:moveTo>
                  <a:cubicBezTo>
                    <a:pt x="195" y="325"/>
                    <a:pt x="200" y="327"/>
                    <a:pt x="200" y="324"/>
                  </a:cubicBezTo>
                  <a:cubicBezTo>
                    <a:pt x="200" y="322"/>
                    <a:pt x="197" y="324"/>
                    <a:pt x="196" y="323"/>
                  </a:cubicBezTo>
                  <a:close/>
                  <a:moveTo>
                    <a:pt x="257" y="313"/>
                  </a:moveTo>
                  <a:cubicBezTo>
                    <a:pt x="257" y="314"/>
                    <a:pt x="257" y="314"/>
                    <a:pt x="257" y="314"/>
                  </a:cubicBezTo>
                  <a:cubicBezTo>
                    <a:pt x="258" y="314"/>
                    <a:pt x="261" y="315"/>
                    <a:pt x="261" y="313"/>
                  </a:cubicBezTo>
                  <a:cubicBezTo>
                    <a:pt x="259" y="312"/>
                    <a:pt x="258" y="313"/>
                    <a:pt x="257" y="313"/>
                  </a:cubicBezTo>
                  <a:close/>
                  <a:moveTo>
                    <a:pt x="283" y="237"/>
                  </a:moveTo>
                  <a:cubicBezTo>
                    <a:pt x="282" y="239"/>
                    <a:pt x="282" y="239"/>
                    <a:pt x="283" y="240"/>
                  </a:cubicBezTo>
                  <a:cubicBezTo>
                    <a:pt x="283" y="240"/>
                    <a:pt x="283" y="241"/>
                    <a:pt x="283" y="241"/>
                  </a:cubicBezTo>
                  <a:cubicBezTo>
                    <a:pt x="285" y="241"/>
                    <a:pt x="285" y="240"/>
                    <a:pt x="286" y="239"/>
                  </a:cubicBezTo>
                  <a:cubicBezTo>
                    <a:pt x="285" y="239"/>
                    <a:pt x="284" y="238"/>
                    <a:pt x="283" y="237"/>
                  </a:cubicBezTo>
                  <a:close/>
                  <a:moveTo>
                    <a:pt x="278" y="288"/>
                  </a:moveTo>
                  <a:cubicBezTo>
                    <a:pt x="277" y="288"/>
                    <a:pt x="277" y="288"/>
                    <a:pt x="277" y="289"/>
                  </a:cubicBezTo>
                  <a:cubicBezTo>
                    <a:pt x="277" y="290"/>
                    <a:pt x="276" y="290"/>
                    <a:pt x="276" y="290"/>
                  </a:cubicBezTo>
                  <a:cubicBezTo>
                    <a:pt x="275" y="290"/>
                    <a:pt x="275" y="290"/>
                    <a:pt x="275" y="290"/>
                  </a:cubicBezTo>
                  <a:cubicBezTo>
                    <a:pt x="275" y="291"/>
                    <a:pt x="275" y="291"/>
                    <a:pt x="275" y="291"/>
                  </a:cubicBezTo>
                  <a:cubicBezTo>
                    <a:pt x="274" y="292"/>
                    <a:pt x="274" y="293"/>
                    <a:pt x="273" y="293"/>
                  </a:cubicBezTo>
                  <a:cubicBezTo>
                    <a:pt x="273" y="293"/>
                    <a:pt x="273" y="293"/>
                    <a:pt x="272" y="294"/>
                  </a:cubicBezTo>
                  <a:cubicBezTo>
                    <a:pt x="272" y="294"/>
                    <a:pt x="272" y="294"/>
                    <a:pt x="271" y="295"/>
                  </a:cubicBezTo>
                  <a:cubicBezTo>
                    <a:pt x="270" y="295"/>
                    <a:pt x="269" y="295"/>
                    <a:pt x="269" y="294"/>
                  </a:cubicBezTo>
                  <a:cubicBezTo>
                    <a:pt x="269" y="294"/>
                    <a:pt x="269" y="294"/>
                    <a:pt x="269" y="294"/>
                  </a:cubicBezTo>
                  <a:cubicBezTo>
                    <a:pt x="267" y="294"/>
                    <a:pt x="266" y="294"/>
                    <a:pt x="265" y="295"/>
                  </a:cubicBezTo>
                  <a:cubicBezTo>
                    <a:pt x="265" y="295"/>
                    <a:pt x="265" y="295"/>
                    <a:pt x="265" y="295"/>
                  </a:cubicBezTo>
                  <a:cubicBezTo>
                    <a:pt x="265" y="295"/>
                    <a:pt x="265" y="296"/>
                    <a:pt x="265" y="296"/>
                  </a:cubicBezTo>
                  <a:cubicBezTo>
                    <a:pt x="265" y="296"/>
                    <a:pt x="265" y="296"/>
                    <a:pt x="265" y="296"/>
                  </a:cubicBezTo>
                  <a:cubicBezTo>
                    <a:pt x="263" y="296"/>
                    <a:pt x="263" y="298"/>
                    <a:pt x="262" y="298"/>
                  </a:cubicBezTo>
                  <a:cubicBezTo>
                    <a:pt x="262" y="298"/>
                    <a:pt x="261" y="298"/>
                    <a:pt x="261" y="298"/>
                  </a:cubicBezTo>
                  <a:cubicBezTo>
                    <a:pt x="260" y="299"/>
                    <a:pt x="259" y="300"/>
                    <a:pt x="257" y="300"/>
                  </a:cubicBezTo>
                  <a:cubicBezTo>
                    <a:pt x="257" y="299"/>
                    <a:pt x="256" y="299"/>
                    <a:pt x="256" y="298"/>
                  </a:cubicBezTo>
                  <a:cubicBezTo>
                    <a:pt x="258" y="296"/>
                    <a:pt x="256" y="293"/>
                    <a:pt x="257" y="290"/>
                  </a:cubicBezTo>
                  <a:cubicBezTo>
                    <a:pt x="253" y="290"/>
                    <a:pt x="251" y="292"/>
                    <a:pt x="248" y="293"/>
                  </a:cubicBezTo>
                  <a:cubicBezTo>
                    <a:pt x="248" y="293"/>
                    <a:pt x="248" y="293"/>
                    <a:pt x="247" y="293"/>
                  </a:cubicBezTo>
                  <a:cubicBezTo>
                    <a:pt x="246" y="294"/>
                    <a:pt x="246" y="294"/>
                    <a:pt x="244" y="295"/>
                  </a:cubicBezTo>
                  <a:cubicBezTo>
                    <a:pt x="243" y="295"/>
                    <a:pt x="244" y="293"/>
                    <a:pt x="242" y="293"/>
                  </a:cubicBezTo>
                  <a:cubicBezTo>
                    <a:pt x="240" y="294"/>
                    <a:pt x="239" y="294"/>
                    <a:pt x="238" y="295"/>
                  </a:cubicBezTo>
                  <a:cubicBezTo>
                    <a:pt x="235" y="293"/>
                    <a:pt x="232" y="295"/>
                    <a:pt x="229" y="295"/>
                  </a:cubicBezTo>
                  <a:cubicBezTo>
                    <a:pt x="230" y="293"/>
                    <a:pt x="230" y="292"/>
                    <a:pt x="228" y="292"/>
                  </a:cubicBezTo>
                  <a:cubicBezTo>
                    <a:pt x="228" y="291"/>
                    <a:pt x="227" y="291"/>
                    <a:pt x="227" y="292"/>
                  </a:cubicBezTo>
                  <a:cubicBezTo>
                    <a:pt x="226" y="292"/>
                    <a:pt x="226" y="292"/>
                    <a:pt x="226" y="293"/>
                  </a:cubicBezTo>
                  <a:cubicBezTo>
                    <a:pt x="224" y="292"/>
                    <a:pt x="224" y="293"/>
                    <a:pt x="223" y="293"/>
                  </a:cubicBezTo>
                  <a:cubicBezTo>
                    <a:pt x="220" y="293"/>
                    <a:pt x="218" y="293"/>
                    <a:pt x="215" y="293"/>
                  </a:cubicBezTo>
                  <a:cubicBezTo>
                    <a:pt x="214" y="294"/>
                    <a:pt x="213" y="296"/>
                    <a:pt x="211" y="296"/>
                  </a:cubicBezTo>
                  <a:cubicBezTo>
                    <a:pt x="211" y="296"/>
                    <a:pt x="211" y="297"/>
                    <a:pt x="210" y="297"/>
                  </a:cubicBezTo>
                  <a:cubicBezTo>
                    <a:pt x="209" y="297"/>
                    <a:pt x="208" y="298"/>
                    <a:pt x="206" y="297"/>
                  </a:cubicBezTo>
                  <a:cubicBezTo>
                    <a:pt x="205" y="298"/>
                    <a:pt x="204" y="299"/>
                    <a:pt x="202" y="299"/>
                  </a:cubicBezTo>
                  <a:cubicBezTo>
                    <a:pt x="202" y="298"/>
                    <a:pt x="202" y="297"/>
                    <a:pt x="202" y="296"/>
                  </a:cubicBezTo>
                  <a:cubicBezTo>
                    <a:pt x="202" y="296"/>
                    <a:pt x="202" y="296"/>
                    <a:pt x="202" y="296"/>
                  </a:cubicBezTo>
                  <a:cubicBezTo>
                    <a:pt x="201" y="295"/>
                    <a:pt x="200" y="293"/>
                    <a:pt x="198" y="294"/>
                  </a:cubicBezTo>
                  <a:cubicBezTo>
                    <a:pt x="198" y="294"/>
                    <a:pt x="198" y="294"/>
                    <a:pt x="198" y="294"/>
                  </a:cubicBezTo>
                  <a:cubicBezTo>
                    <a:pt x="198" y="294"/>
                    <a:pt x="198" y="294"/>
                    <a:pt x="198" y="294"/>
                  </a:cubicBezTo>
                  <a:cubicBezTo>
                    <a:pt x="198" y="294"/>
                    <a:pt x="197" y="295"/>
                    <a:pt x="197" y="294"/>
                  </a:cubicBezTo>
                  <a:cubicBezTo>
                    <a:pt x="197" y="294"/>
                    <a:pt x="197" y="294"/>
                    <a:pt x="197" y="294"/>
                  </a:cubicBezTo>
                  <a:cubicBezTo>
                    <a:pt x="197" y="294"/>
                    <a:pt x="197" y="295"/>
                    <a:pt x="197" y="295"/>
                  </a:cubicBezTo>
                  <a:cubicBezTo>
                    <a:pt x="196" y="295"/>
                    <a:pt x="196" y="295"/>
                    <a:pt x="195" y="295"/>
                  </a:cubicBezTo>
                  <a:cubicBezTo>
                    <a:pt x="195" y="294"/>
                    <a:pt x="195" y="294"/>
                    <a:pt x="195" y="294"/>
                  </a:cubicBezTo>
                  <a:cubicBezTo>
                    <a:pt x="195" y="294"/>
                    <a:pt x="196" y="294"/>
                    <a:pt x="196" y="294"/>
                  </a:cubicBezTo>
                  <a:cubicBezTo>
                    <a:pt x="196" y="293"/>
                    <a:pt x="197" y="292"/>
                    <a:pt x="197" y="292"/>
                  </a:cubicBezTo>
                  <a:cubicBezTo>
                    <a:pt x="197" y="292"/>
                    <a:pt x="197" y="292"/>
                    <a:pt x="197" y="292"/>
                  </a:cubicBezTo>
                  <a:cubicBezTo>
                    <a:pt x="198" y="290"/>
                    <a:pt x="197" y="290"/>
                    <a:pt x="196" y="290"/>
                  </a:cubicBezTo>
                  <a:cubicBezTo>
                    <a:pt x="196" y="290"/>
                    <a:pt x="196" y="290"/>
                    <a:pt x="196" y="290"/>
                  </a:cubicBezTo>
                  <a:cubicBezTo>
                    <a:pt x="196" y="289"/>
                    <a:pt x="195" y="289"/>
                    <a:pt x="194" y="289"/>
                  </a:cubicBezTo>
                  <a:cubicBezTo>
                    <a:pt x="194" y="290"/>
                    <a:pt x="193" y="290"/>
                    <a:pt x="193" y="290"/>
                  </a:cubicBezTo>
                  <a:cubicBezTo>
                    <a:pt x="193" y="291"/>
                    <a:pt x="193" y="291"/>
                    <a:pt x="192" y="291"/>
                  </a:cubicBezTo>
                  <a:cubicBezTo>
                    <a:pt x="192" y="292"/>
                    <a:pt x="191" y="293"/>
                    <a:pt x="190" y="293"/>
                  </a:cubicBezTo>
                  <a:cubicBezTo>
                    <a:pt x="189" y="293"/>
                    <a:pt x="188" y="294"/>
                    <a:pt x="187" y="294"/>
                  </a:cubicBezTo>
                  <a:cubicBezTo>
                    <a:pt x="186" y="294"/>
                    <a:pt x="185" y="294"/>
                    <a:pt x="185" y="293"/>
                  </a:cubicBezTo>
                  <a:cubicBezTo>
                    <a:pt x="184" y="293"/>
                    <a:pt x="185" y="293"/>
                    <a:pt x="184" y="293"/>
                  </a:cubicBezTo>
                  <a:cubicBezTo>
                    <a:pt x="183" y="292"/>
                    <a:pt x="183" y="292"/>
                    <a:pt x="182" y="292"/>
                  </a:cubicBezTo>
                  <a:cubicBezTo>
                    <a:pt x="182" y="292"/>
                    <a:pt x="181" y="291"/>
                    <a:pt x="181" y="290"/>
                  </a:cubicBezTo>
                  <a:cubicBezTo>
                    <a:pt x="181" y="288"/>
                    <a:pt x="181" y="285"/>
                    <a:pt x="178" y="286"/>
                  </a:cubicBezTo>
                  <a:cubicBezTo>
                    <a:pt x="178" y="286"/>
                    <a:pt x="178" y="286"/>
                    <a:pt x="178" y="287"/>
                  </a:cubicBezTo>
                  <a:cubicBezTo>
                    <a:pt x="178" y="287"/>
                    <a:pt x="178" y="288"/>
                    <a:pt x="178" y="288"/>
                  </a:cubicBezTo>
                  <a:cubicBezTo>
                    <a:pt x="177" y="290"/>
                    <a:pt x="179" y="290"/>
                    <a:pt x="178" y="293"/>
                  </a:cubicBezTo>
                  <a:cubicBezTo>
                    <a:pt x="179" y="293"/>
                    <a:pt x="179" y="294"/>
                    <a:pt x="179" y="295"/>
                  </a:cubicBezTo>
                  <a:cubicBezTo>
                    <a:pt x="179" y="295"/>
                    <a:pt x="179" y="296"/>
                    <a:pt x="178" y="296"/>
                  </a:cubicBezTo>
                  <a:cubicBezTo>
                    <a:pt x="173" y="298"/>
                    <a:pt x="178" y="289"/>
                    <a:pt x="173" y="290"/>
                  </a:cubicBezTo>
                  <a:cubicBezTo>
                    <a:pt x="173" y="291"/>
                    <a:pt x="174" y="291"/>
                    <a:pt x="174" y="292"/>
                  </a:cubicBezTo>
                  <a:cubicBezTo>
                    <a:pt x="174" y="292"/>
                    <a:pt x="174" y="293"/>
                    <a:pt x="173" y="293"/>
                  </a:cubicBezTo>
                  <a:cubicBezTo>
                    <a:pt x="173" y="293"/>
                    <a:pt x="173" y="293"/>
                    <a:pt x="173" y="294"/>
                  </a:cubicBezTo>
                  <a:cubicBezTo>
                    <a:pt x="173" y="294"/>
                    <a:pt x="173" y="294"/>
                    <a:pt x="173" y="294"/>
                  </a:cubicBezTo>
                  <a:cubicBezTo>
                    <a:pt x="174" y="295"/>
                    <a:pt x="174" y="295"/>
                    <a:pt x="174" y="295"/>
                  </a:cubicBezTo>
                  <a:cubicBezTo>
                    <a:pt x="173" y="296"/>
                    <a:pt x="173" y="297"/>
                    <a:pt x="174" y="298"/>
                  </a:cubicBezTo>
                  <a:cubicBezTo>
                    <a:pt x="174" y="299"/>
                    <a:pt x="174" y="299"/>
                    <a:pt x="174" y="299"/>
                  </a:cubicBezTo>
                  <a:cubicBezTo>
                    <a:pt x="173" y="301"/>
                    <a:pt x="173" y="303"/>
                    <a:pt x="173" y="305"/>
                  </a:cubicBezTo>
                  <a:cubicBezTo>
                    <a:pt x="173" y="305"/>
                    <a:pt x="173" y="305"/>
                    <a:pt x="173" y="305"/>
                  </a:cubicBezTo>
                  <a:cubicBezTo>
                    <a:pt x="173" y="307"/>
                    <a:pt x="174" y="308"/>
                    <a:pt x="175" y="309"/>
                  </a:cubicBezTo>
                  <a:cubicBezTo>
                    <a:pt x="175" y="309"/>
                    <a:pt x="175" y="309"/>
                    <a:pt x="175" y="309"/>
                  </a:cubicBezTo>
                  <a:cubicBezTo>
                    <a:pt x="176" y="309"/>
                    <a:pt x="177" y="309"/>
                    <a:pt x="177" y="310"/>
                  </a:cubicBezTo>
                  <a:cubicBezTo>
                    <a:pt x="182" y="310"/>
                    <a:pt x="185" y="307"/>
                    <a:pt x="192" y="308"/>
                  </a:cubicBezTo>
                  <a:cubicBezTo>
                    <a:pt x="193" y="308"/>
                    <a:pt x="193" y="310"/>
                    <a:pt x="195" y="309"/>
                  </a:cubicBezTo>
                  <a:cubicBezTo>
                    <a:pt x="197" y="310"/>
                    <a:pt x="196" y="307"/>
                    <a:pt x="199" y="308"/>
                  </a:cubicBezTo>
                  <a:cubicBezTo>
                    <a:pt x="200" y="308"/>
                    <a:pt x="202" y="308"/>
                    <a:pt x="204" y="308"/>
                  </a:cubicBezTo>
                  <a:cubicBezTo>
                    <a:pt x="204" y="308"/>
                    <a:pt x="204" y="308"/>
                    <a:pt x="204" y="308"/>
                  </a:cubicBezTo>
                  <a:cubicBezTo>
                    <a:pt x="206" y="308"/>
                    <a:pt x="207" y="309"/>
                    <a:pt x="209" y="309"/>
                  </a:cubicBezTo>
                  <a:cubicBezTo>
                    <a:pt x="209" y="309"/>
                    <a:pt x="209" y="309"/>
                    <a:pt x="209" y="309"/>
                  </a:cubicBezTo>
                  <a:cubicBezTo>
                    <a:pt x="210" y="309"/>
                    <a:pt x="211" y="309"/>
                    <a:pt x="212" y="309"/>
                  </a:cubicBezTo>
                  <a:cubicBezTo>
                    <a:pt x="213" y="309"/>
                    <a:pt x="213" y="310"/>
                    <a:pt x="215" y="310"/>
                  </a:cubicBezTo>
                  <a:cubicBezTo>
                    <a:pt x="215" y="310"/>
                    <a:pt x="215" y="310"/>
                    <a:pt x="215" y="310"/>
                  </a:cubicBezTo>
                  <a:cubicBezTo>
                    <a:pt x="215" y="310"/>
                    <a:pt x="216" y="310"/>
                    <a:pt x="216" y="310"/>
                  </a:cubicBezTo>
                  <a:cubicBezTo>
                    <a:pt x="217" y="310"/>
                    <a:pt x="220" y="309"/>
                    <a:pt x="221" y="312"/>
                  </a:cubicBezTo>
                  <a:cubicBezTo>
                    <a:pt x="221" y="312"/>
                    <a:pt x="221" y="312"/>
                    <a:pt x="221" y="312"/>
                  </a:cubicBezTo>
                  <a:cubicBezTo>
                    <a:pt x="221" y="312"/>
                    <a:pt x="221" y="312"/>
                    <a:pt x="221" y="313"/>
                  </a:cubicBezTo>
                  <a:cubicBezTo>
                    <a:pt x="222" y="314"/>
                    <a:pt x="221" y="314"/>
                    <a:pt x="221" y="315"/>
                  </a:cubicBezTo>
                  <a:cubicBezTo>
                    <a:pt x="221" y="315"/>
                    <a:pt x="221" y="315"/>
                    <a:pt x="221" y="316"/>
                  </a:cubicBezTo>
                  <a:cubicBezTo>
                    <a:pt x="222" y="316"/>
                    <a:pt x="224" y="316"/>
                    <a:pt x="225" y="316"/>
                  </a:cubicBezTo>
                  <a:cubicBezTo>
                    <a:pt x="225" y="316"/>
                    <a:pt x="225" y="316"/>
                    <a:pt x="225" y="316"/>
                  </a:cubicBezTo>
                  <a:cubicBezTo>
                    <a:pt x="226" y="316"/>
                    <a:pt x="226" y="316"/>
                    <a:pt x="227" y="316"/>
                  </a:cubicBezTo>
                  <a:cubicBezTo>
                    <a:pt x="227" y="316"/>
                    <a:pt x="227" y="316"/>
                    <a:pt x="227" y="316"/>
                  </a:cubicBezTo>
                  <a:cubicBezTo>
                    <a:pt x="228" y="316"/>
                    <a:pt x="229" y="316"/>
                    <a:pt x="229" y="316"/>
                  </a:cubicBezTo>
                  <a:cubicBezTo>
                    <a:pt x="229" y="316"/>
                    <a:pt x="230" y="316"/>
                    <a:pt x="230" y="316"/>
                  </a:cubicBezTo>
                  <a:cubicBezTo>
                    <a:pt x="232" y="316"/>
                    <a:pt x="233" y="315"/>
                    <a:pt x="234" y="314"/>
                  </a:cubicBezTo>
                  <a:cubicBezTo>
                    <a:pt x="234" y="314"/>
                    <a:pt x="234" y="314"/>
                    <a:pt x="234" y="314"/>
                  </a:cubicBezTo>
                  <a:cubicBezTo>
                    <a:pt x="235" y="314"/>
                    <a:pt x="237" y="313"/>
                    <a:pt x="238" y="313"/>
                  </a:cubicBezTo>
                  <a:cubicBezTo>
                    <a:pt x="238" y="313"/>
                    <a:pt x="239" y="313"/>
                    <a:pt x="240" y="313"/>
                  </a:cubicBezTo>
                  <a:cubicBezTo>
                    <a:pt x="240" y="313"/>
                    <a:pt x="240" y="313"/>
                    <a:pt x="240" y="312"/>
                  </a:cubicBezTo>
                  <a:cubicBezTo>
                    <a:pt x="240" y="312"/>
                    <a:pt x="240" y="312"/>
                    <a:pt x="240" y="312"/>
                  </a:cubicBezTo>
                  <a:cubicBezTo>
                    <a:pt x="241" y="313"/>
                    <a:pt x="242" y="311"/>
                    <a:pt x="243" y="311"/>
                  </a:cubicBezTo>
                  <a:cubicBezTo>
                    <a:pt x="243" y="311"/>
                    <a:pt x="243" y="311"/>
                    <a:pt x="244" y="311"/>
                  </a:cubicBezTo>
                  <a:cubicBezTo>
                    <a:pt x="244" y="311"/>
                    <a:pt x="245" y="310"/>
                    <a:pt x="245" y="310"/>
                  </a:cubicBezTo>
                  <a:cubicBezTo>
                    <a:pt x="245" y="310"/>
                    <a:pt x="245" y="310"/>
                    <a:pt x="245" y="310"/>
                  </a:cubicBezTo>
                  <a:cubicBezTo>
                    <a:pt x="247" y="310"/>
                    <a:pt x="247" y="309"/>
                    <a:pt x="249" y="309"/>
                  </a:cubicBezTo>
                  <a:cubicBezTo>
                    <a:pt x="249" y="309"/>
                    <a:pt x="249" y="309"/>
                    <a:pt x="249" y="309"/>
                  </a:cubicBezTo>
                  <a:cubicBezTo>
                    <a:pt x="249" y="309"/>
                    <a:pt x="249" y="309"/>
                    <a:pt x="249" y="309"/>
                  </a:cubicBezTo>
                  <a:cubicBezTo>
                    <a:pt x="250" y="308"/>
                    <a:pt x="251" y="308"/>
                    <a:pt x="252" y="308"/>
                  </a:cubicBezTo>
                  <a:cubicBezTo>
                    <a:pt x="252" y="308"/>
                    <a:pt x="253" y="308"/>
                    <a:pt x="253" y="308"/>
                  </a:cubicBezTo>
                  <a:cubicBezTo>
                    <a:pt x="253" y="308"/>
                    <a:pt x="253" y="307"/>
                    <a:pt x="253" y="307"/>
                  </a:cubicBezTo>
                  <a:cubicBezTo>
                    <a:pt x="255" y="306"/>
                    <a:pt x="256" y="307"/>
                    <a:pt x="258" y="306"/>
                  </a:cubicBezTo>
                  <a:cubicBezTo>
                    <a:pt x="258" y="306"/>
                    <a:pt x="258" y="306"/>
                    <a:pt x="258" y="306"/>
                  </a:cubicBezTo>
                  <a:cubicBezTo>
                    <a:pt x="259" y="306"/>
                    <a:pt x="260" y="306"/>
                    <a:pt x="261" y="306"/>
                  </a:cubicBezTo>
                  <a:cubicBezTo>
                    <a:pt x="261" y="306"/>
                    <a:pt x="261" y="306"/>
                    <a:pt x="262" y="306"/>
                  </a:cubicBezTo>
                  <a:cubicBezTo>
                    <a:pt x="262" y="306"/>
                    <a:pt x="262" y="306"/>
                    <a:pt x="262" y="306"/>
                  </a:cubicBezTo>
                  <a:cubicBezTo>
                    <a:pt x="263" y="306"/>
                    <a:pt x="264" y="305"/>
                    <a:pt x="265" y="304"/>
                  </a:cubicBezTo>
                  <a:cubicBezTo>
                    <a:pt x="265" y="304"/>
                    <a:pt x="265" y="304"/>
                    <a:pt x="265" y="304"/>
                  </a:cubicBezTo>
                  <a:cubicBezTo>
                    <a:pt x="268" y="304"/>
                    <a:pt x="270" y="305"/>
                    <a:pt x="272" y="305"/>
                  </a:cubicBezTo>
                  <a:cubicBezTo>
                    <a:pt x="273" y="305"/>
                    <a:pt x="274" y="304"/>
                    <a:pt x="275" y="304"/>
                  </a:cubicBezTo>
                  <a:cubicBezTo>
                    <a:pt x="275" y="304"/>
                    <a:pt x="275" y="303"/>
                    <a:pt x="275" y="303"/>
                  </a:cubicBezTo>
                  <a:cubicBezTo>
                    <a:pt x="275" y="303"/>
                    <a:pt x="275" y="303"/>
                    <a:pt x="276" y="303"/>
                  </a:cubicBezTo>
                  <a:cubicBezTo>
                    <a:pt x="277" y="303"/>
                    <a:pt x="277" y="301"/>
                    <a:pt x="277" y="300"/>
                  </a:cubicBezTo>
                  <a:cubicBezTo>
                    <a:pt x="277" y="300"/>
                    <a:pt x="277" y="300"/>
                    <a:pt x="277" y="300"/>
                  </a:cubicBezTo>
                  <a:cubicBezTo>
                    <a:pt x="277" y="299"/>
                    <a:pt x="277" y="298"/>
                    <a:pt x="278" y="297"/>
                  </a:cubicBezTo>
                  <a:cubicBezTo>
                    <a:pt x="276" y="297"/>
                    <a:pt x="278" y="295"/>
                    <a:pt x="279" y="295"/>
                  </a:cubicBezTo>
                  <a:cubicBezTo>
                    <a:pt x="279" y="295"/>
                    <a:pt x="279" y="295"/>
                    <a:pt x="279" y="294"/>
                  </a:cubicBezTo>
                  <a:cubicBezTo>
                    <a:pt x="279" y="294"/>
                    <a:pt x="279" y="294"/>
                    <a:pt x="279" y="294"/>
                  </a:cubicBezTo>
                  <a:cubicBezTo>
                    <a:pt x="277" y="293"/>
                    <a:pt x="277" y="292"/>
                    <a:pt x="277" y="291"/>
                  </a:cubicBezTo>
                  <a:cubicBezTo>
                    <a:pt x="277" y="291"/>
                    <a:pt x="277" y="291"/>
                    <a:pt x="277" y="291"/>
                  </a:cubicBezTo>
                  <a:cubicBezTo>
                    <a:pt x="277" y="291"/>
                    <a:pt x="277" y="291"/>
                    <a:pt x="277" y="290"/>
                  </a:cubicBezTo>
                  <a:cubicBezTo>
                    <a:pt x="277" y="290"/>
                    <a:pt x="278" y="290"/>
                    <a:pt x="278" y="290"/>
                  </a:cubicBezTo>
                  <a:cubicBezTo>
                    <a:pt x="278" y="292"/>
                    <a:pt x="280" y="291"/>
                    <a:pt x="280" y="290"/>
                  </a:cubicBezTo>
                  <a:cubicBezTo>
                    <a:pt x="279" y="289"/>
                    <a:pt x="278" y="289"/>
                    <a:pt x="278" y="288"/>
                  </a:cubicBezTo>
                  <a:close/>
                  <a:moveTo>
                    <a:pt x="153" y="198"/>
                  </a:moveTo>
                  <a:cubicBezTo>
                    <a:pt x="153" y="198"/>
                    <a:pt x="153" y="198"/>
                    <a:pt x="153" y="198"/>
                  </a:cubicBezTo>
                  <a:cubicBezTo>
                    <a:pt x="153" y="199"/>
                    <a:pt x="153" y="199"/>
                    <a:pt x="154" y="199"/>
                  </a:cubicBezTo>
                  <a:cubicBezTo>
                    <a:pt x="154" y="198"/>
                    <a:pt x="153" y="197"/>
                    <a:pt x="153" y="197"/>
                  </a:cubicBezTo>
                  <a:cubicBezTo>
                    <a:pt x="153" y="197"/>
                    <a:pt x="153" y="198"/>
                    <a:pt x="153" y="198"/>
                  </a:cubicBezTo>
                  <a:close/>
                  <a:moveTo>
                    <a:pt x="149" y="194"/>
                  </a:moveTo>
                  <a:cubicBezTo>
                    <a:pt x="148" y="194"/>
                    <a:pt x="148" y="194"/>
                    <a:pt x="148" y="195"/>
                  </a:cubicBezTo>
                  <a:cubicBezTo>
                    <a:pt x="148" y="195"/>
                    <a:pt x="149" y="195"/>
                    <a:pt x="149" y="196"/>
                  </a:cubicBezTo>
                  <a:cubicBezTo>
                    <a:pt x="150" y="196"/>
                    <a:pt x="151" y="195"/>
                    <a:pt x="152" y="195"/>
                  </a:cubicBezTo>
                  <a:cubicBezTo>
                    <a:pt x="152" y="194"/>
                    <a:pt x="151" y="193"/>
                    <a:pt x="150" y="193"/>
                  </a:cubicBezTo>
                  <a:cubicBezTo>
                    <a:pt x="150" y="194"/>
                    <a:pt x="150" y="193"/>
                    <a:pt x="149" y="194"/>
                  </a:cubicBezTo>
                  <a:close/>
                  <a:moveTo>
                    <a:pt x="160" y="197"/>
                  </a:moveTo>
                  <a:cubicBezTo>
                    <a:pt x="160" y="196"/>
                    <a:pt x="161" y="196"/>
                    <a:pt x="161" y="194"/>
                  </a:cubicBezTo>
                  <a:cubicBezTo>
                    <a:pt x="160" y="194"/>
                    <a:pt x="160" y="194"/>
                    <a:pt x="160" y="194"/>
                  </a:cubicBezTo>
                  <a:cubicBezTo>
                    <a:pt x="158" y="194"/>
                    <a:pt x="158" y="192"/>
                    <a:pt x="157" y="192"/>
                  </a:cubicBezTo>
                  <a:cubicBezTo>
                    <a:pt x="158" y="194"/>
                    <a:pt x="156" y="194"/>
                    <a:pt x="155" y="194"/>
                  </a:cubicBezTo>
                  <a:cubicBezTo>
                    <a:pt x="155" y="194"/>
                    <a:pt x="155" y="194"/>
                    <a:pt x="155" y="194"/>
                  </a:cubicBezTo>
                  <a:cubicBezTo>
                    <a:pt x="155" y="194"/>
                    <a:pt x="155" y="195"/>
                    <a:pt x="155" y="195"/>
                  </a:cubicBezTo>
                  <a:cubicBezTo>
                    <a:pt x="155" y="195"/>
                    <a:pt x="155" y="195"/>
                    <a:pt x="155" y="195"/>
                  </a:cubicBezTo>
                  <a:cubicBezTo>
                    <a:pt x="154" y="196"/>
                    <a:pt x="156" y="197"/>
                    <a:pt x="155" y="199"/>
                  </a:cubicBezTo>
                  <a:cubicBezTo>
                    <a:pt x="157" y="199"/>
                    <a:pt x="157" y="198"/>
                    <a:pt x="159" y="198"/>
                  </a:cubicBezTo>
                  <a:cubicBezTo>
                    <a:pt x="159" y="197"/>
                    <a:pt x="159" y="197"/>
                    <a:pt x="160" y="197"/>
                  </a:cubicBezTo>
                  <a:close/>
                  <a:moveTo>
                    <a:pt x="174" y="196"/>
                  </a:moveTo>
                  <a:cubicBezTo>
                    <a:pt x="174" y="196"/>
                    <a:pt x="174" y="197"/>
                    <a:pt x="174" y="197"/>
                  </a:cubicBezTo>
                  <a:cubicBezTo>
                    <a:pt x="174" y="197"/>
                    <a:pt x="174" y="197"/>
                    <a:pt x="174" y="197"/>
                  </a:cubicBezTo>
                  <a:cubicBezTo>
                    <a:pt x="175" y="197"/>
                    <a:pt x="175" y="198"/>
                    <a:pt x="176" y="198"/>
                  </a:cubicBezTo>
                  <a:cubicBezTo>
                    <a:pt x="178" y="198"/>
                    <a:pt x="178" y="197"/>
                    <a:pt x="180" y="198"/>
                  </a:cubicBezTo>
                  <a:cubicBezTo>
                    <a:pt x="182" y="197"/>
                    <a:pt x="182" y="195"/>
                    <a:pt x="182" y="194"/>
                  </a:cubicBezTo>
                  <a:cubicBezTo>
                    <a:pt x="183" y="193"/>
                    <a:pt x="182" y="192"/>
                    <a:pt x="182" y="192"/>
                  </a:cubicBezTo>
                  <a:cubicBezTo>
                    <a:pt x="180" y="192"/>
                    <a:pt x="181" y="190"/>
                    <a:pt x="179" y="191"/>
                  </a:cubicBezTo>
                  <a:cubicBezTo>
                    <a:pt x="180" y="188"/>
                    <a:pt x="178" y="188"/>
                    <a:pt x="177" y="186"/>
                  </a:cubicBezTo>
                  <a:cubicBezTo>
                    <a:pt x="177" y="185"/>
                    <a:pt x="177" y="185"/>
                    <a:pt x="176" y="185"/>
                  </a:cubicBezTo>
                  <a:cubicBezTo>
                    <a:pt x="176" y="183"/>
                    <a:pt x="177" y="183"/>
                    <a:pt x="177" y="182"/>
                  </a:cubicBezTo>
                  <a:cubicBezTo>
                    <a:pt x="177" y="181"/>
                    <a:pt x="176" y="180"/>
                    <a:pt x="176" y="180"/>
                  </a:cubicBezTo>
                  <a:cubicBezTo>
                    <a:pt x="176" y="180"/>
                    <a:pt x="177" y="179"/>
                    <a:pt x="176" y="178"/>
                  </a:cubicBezTo>
                  <a:cubicBezTo>
                    <a:pt x="176" y="178"/>
                    <a:pt x="176" y="178"/>
                    <a:pt x="176" y="178"/>
                  </a:cubicBezTo>
                  <a:cubicBezTo>
                    <a:pt x="175" y="178"/>
                    <a:pt x="175" y="177"/>
                    <a:pt x="175" y="176"/>
                  </a:cubicBezTo>
                  <a:cubicBezTo>
                    <a:pt x="175" y="176"/>
                    <a:pt x="177" y="176"/>
                    <a:pt x="177" y="175"/>
                  </a:cubicBezTo>
                  <a:cubicBezTo>
                    <a:pt x="176" y="174"/>
                    <a:pt x="176" y="173"/>
                    <a:pt x="176" y="171"/>
                  </a:cubicBezTo>
                  <a:cubicBezTo>
                    <a:pt x="176" y="170"/>
                    <a:pt x="174" y="171"/>
                    <a:pt x="174" y="170"/>
                  </a:cubicBezTo>
                  <a:cubicBezTo>
                    <a:pt x="174" y="170"/>
                    <a:pt x="173" y="170"/>
                    <a:pt x="173" y="169"/>
                  </a:cubicBezTo>
                  <a:cubicBezTo>
                    <a:pt x="173" y="169"/>
                    <a:pt x="172" y="169"/>
                    <a:pt x="172" y="169"/>
                  </a:cubicBezTo>
                  <a:cubicBezTo>
                    <a:pt x="172" y="169"/>
                    <a:pt x="172" y="169"/>
                    <a:pt x="172" y="169"/>
                  </a:cubicBezTo>
                  <a:cubicBezTo>
                    <a:pt x="172" y="168"/>
                    <a:pt x="171" y="168"/>
                    <a:pt x="171" y="169"/>
                  </a:cubicBezTo>
                  <a:cubicBezTo>
                    <a:pt x="171" y="169"/>
                    <a:pt x="171" y="169"/>
                    <a:pt x="171" y="169"/>
                  </a:cubicBezTo>
                  <a:cubicBezTo>
                    <a:pt x="170" y="168"/>
                    <a:pt x="169" y="168"/>
                    <a:pt x="169" y="168"/>
                  </a:cubicBezTo>
                  <a:cubicBezTo>
                    <a:pt x="169" y="168"/>
                    <a:pt x="168" y="168"/>
                    <a:pt x="168" y="168"/>
                  </a:cubicBezTo>
                  <a:cubicBezTo>
                    <a:pt x="167" y="168"/>
                    <a:pt x="167" y="166"/>
                    <a:pt x="165" y="167"/>
                  </a:cubicBezTo>
                  <a:cubicBezTo>
                    <a:pt x="165" y="167"/>
                    <a:pt x="165" y="167"/>
                    <a:pt x="165" y="167"/>
                  </a:cubicBezTo>
                  <a:cubicBezTo>
                    <a:pt x="164" y="167"/>
                    <a:pt x="164" y="167"/>
                    <a:pt x="163" y="167"/>
                  </a:cubicBezTo>
                  <a:cubicBezTo>
                    <a:pt x="162" y="167"/>
                    <a:pt x="161" y="166"/>
                    <a:pt x="160" y="166"/>
                  </a:cubicBezTo>
                  <a:cubicBezTo>
                    <a:pt x="160" y="166"/>
                    <a:pt x="159" y="166"/>
                    <a:pt x="159" y="166"/>
                  </a:cubicBezTo>
                  <a:cubicBezTo>
                    <a:pt x="158" y="166"/>
                    <a:pt x="158" y="166"/>
                    <a:pt x="158" y="166"/>
                  </a:cubicBezTo>
                  <a:cubicBezTo>
                    <a:pt x="158" y="163"/>
                    <a:pt x="155" y="164"/>
                    <a:pt x="155" y="161"/>
                  </a:cubicBezTo>
                  <a:cubicBezTo>
                    <a:pt x="148" y="161"/>
                    <a:pt x="148" y="161"/>
                    <a:pt x="148" y="161"/>
                  </a:cubicBezTo>
                  <a:cubicBezTo>
                    <a:pt x="148" y="160"/>
                    <a:pt x="147" y="159"/>
                    <a:pt x="146" y="159"/>
                  </a:cubicBezTo>
                  <a:cubicBezTo>
                    <a:pt x="147" y="157"/>
                    <a:pt x="146" y="157"/>
                    <a:pt x="146" y="156"/>
                  </a:cubicBezTo>
                  <a:cubicBezTo>
                    <a:pt x="143" y="156"/>
                    <a:pt x="142" y="155"/>
                    <a:pt x="141" y="154"/>
                  </a:cubicBezTo>
                  <a:cubicBezTo>
                    <a:pt x="140" y="154"/>
                    <a:pt x="140" y="155"/>
                    <a:pt x="140" y="157"/>
                  </a:cubicBezTo>
                  <a:cubicBezTo>
                    <a:pt x="137" y="156"/>
                    <a:pt x="136" y="154"/>
                    <a:pt x="136" y="152"/>
                  </a:cubicBezTo>
                  <a:cubicBezTo>
                    <a:pt x="132" y="152"/>
                    <a:pt x="131" y="151"/>
                    <a:pt x="128" y="151"/>
                  </a:cubicBezTo>
                  <a:cubicBezTo>
                    <a:pt x="127" y="151"/>
                    <a:pt x="127" y="150"/>
                    <a:pt x="126" y="150"/>
                  </a:cubicBezTo>
                  <a:cubicBezTo>
                    <a:pt x="126" y="150"/>
                    <a:pt x="125" y="150"/>
                    <a:pt x="125" y="149"/>
                  </a:cubicBezTo>
                  <a:cubicBezTo>
                    <a:pt x="123" y="149"/>
                    <a:pt x="123" y="149"/>
                    <a:pt x="122" y="150"/>
                  </a:cubicBezTo>
                  <a:cubicBezTo>
                    <a:pt x="118" y="150"/>
                    <a:pt x="118" y="150"/>
                    <a:pt x="118" y="150"/>
                  </a:cubicBezTo>
                  <a:cubicBezTo>
                    <a:pt x="118" y="148"/>
                    <a:pt x="119" y="147"/>
                    <a:pt x="121" y="148"/>
                  </a:cubicBezTo>
                  <a:cubicBezTo>
                    <a:pt x="126" y="148"/>
                    <a:pt x="126" y="148"/>
                    <a:pt x="126" y="148"/>
                  </a:cubicBezTo>
                  <a:cubicBezTo>
                    <a:pt x="126" y="148"/>
                    <a:pt x="126" y="148"/>
                    <a:pt x="126" y="148"/>
                  </a:cubicBezTo>
                  <a:cubicBezTo>
                    <a:pt x="128" y="148"/>
                    <a:pt x="128" y="148"/>
                    <a:pt x="129" y="146"/>
                  </a:cubicBezTo>
                  <a:cubicBezTo>
                    <a:pt x="129" y="146"/>
                    <a:pt x="129" y="146"/>
                    <a:pt x="130" y="146"/>
                  </a:cubicBezTo>
                  <a:cubicBezTo>
                    <a:pt x="130" y="146"/>
                    <a:pt x="130" y="146"/>
                    <a:pt x="130" y="146"/>
                  </a:cubicBezTo>
                  <a:cubicBezTo>
                    <a:pt x="131" y="145"/>
                    <a:pt x="131" y="145"/>
                    <a:pt x="132" y="145"/>
                  </a:cubicBezTo>
                  <a:cubicBezTo>
                    <a:pt x="132" y="145"/>
                    <a:pt x="132" y="144"/>
                    <a:pt x="132" y="144"/>
                  </a:cubicBezTo>
                  <a:cubicBezTo>
                    <a:pt x="132" y="143"/>
                    <a:pt x="135" y="144"/>
                    <a:pt x="134" y="142"/>
                  </a:cubicBezTo>
                  <a:cubicBezTo>
                    <a:pt x="134" y="142"/>
                    <a:pt x="134" y="142"/>
                    <a:pt x="134" y="142"/>
                  </a:cubicBezTo>
                  <a:cubicBezTo>
                    <a:pt x="135" y="141"/>
                    <a:pt x="135" y="141"/>
                    <a:pt x="135" y="140"/>
                  </a:cubicBezTo>
                  <a:cubicBezTo>
                    <a:pt x="136" y="140"/>
                    <a:pt x="136" y="139"/>
                    <a:pt x="137" y="139"/>
                  </a:cubicBezTo>
                  <a:cubicBezTo>
                    <a:pt x="136" y="138"/>
                    <a:pt x="135" y="137"/>
                    <a:pt x="134" y="139"/>
                  </a:cubicBezTo>
                  <a:cubicBezTo>
                    <a:pt x="133" y="139"/>
                    <a:pt x="133" y="138"/>
                    <a:pt x="132" y="138"/>
                  </a:cubicBezTo>
                  <a:cubicBezTo>
                    <a:pt x="132" y="138"/>
                    <a:pt x="132" y="137"/>
                    <a:pt x="132" y="137"/>
                  </a:cubicBezTo>
                  <a:cubicBezTo>
                    <a:pt x="132" y="137"/>
                    <a:pt x="132" y="137"/>
                    <a:pt x="132" y="136"/>
                  </a:cubicBezTo>
                  <a:cubicBezTo>
                    <a:pt x="132" y="135"/>
                    <a:pt x="131" y="134"/>
                    <a:pt x="130" y="134"/>
                  </a:cubicBezTo>
                  <a:cubicBezTo>
                    <a:pt x="130" y="134"/>
                    <a:pt x="130" y="134"/>
                    <a:pt x="130" y="134"/>
                  </a:cubicBezTo>
                  <a:cubicBezTo>
                    <a:pt x="130" y="134"/>
                    <a:pt x="130" y="134"/>
                    <a:pt x="130" y="134"/>
                  </a:cubicBezTo>
                  <a:cubicBezTo>
                    <a:pt x="130" y="133"/>
                    <a:pt x="130" y="132"/>
                    <a:pt x="130" y="132"/>
                  </a:cubicBezTo>
                  <a:cubicBezTo>
                    <a:pt x="128" y="131"/>
                    <a:pt x="128" y="132"/>
                    <a:pt x="127" y="132"/>
                  </a:cubicBezTo>
                  <a:cubicBezTo>
                    <a:pt x="127" y="132"/>
                    <a:pt x="127" y="132"/>
                    <a:pt x="126" y="132"/>
                  </a:cubicBezTo>
                  <a:cubicBezTo>
                    <a:pt x="126" y="129"/>
                    <a:pt x="128" y="129"/>
                    <a:pt x="130" y="129"/>
                  </a:cubicBezTo>
                  <a:cubicBezTo>
                    <a:pt x="130" y="128"/>
                    <a:pt x="130" y="128"/>
                    <a:pt x="130" y="128"/>
                  </a:cubicBezTo>
                  <a:cubicBezTo>
                    <a:pt x="130" y="127"/>
                    <a:pt x="129" y="127"/>
                    <a:pt x="130" y="127"/>
                  </a:cubicBezTo>
                  <a:cubicBezTo>
                    <a:pt x="132" y="127"/>
                    <a:pt x="133" y="127"/>
                    <a:pt x="134" y="127"/>
                  </a:cubicBezTo>
                  <a:cubicBezTo>
                    <a:pt x="134" y="127"/>
                    <a:pt x="134" y="127"/>
                    <a:pt x="134" y="127"/>
                  </a:cubicBezTo>
                  <a:cubicBezTo>
                    <a:pt x="136" y="127"/>
                    <a:pt x="136" y="128"/>
                    <a:pt x="136" y="128"/>
                  </a:cubicBezTo>
                  <a:cubicBezTo>
                    <a:pt x="137" y="128"/>
                    <a:pt x="137" y="129"/>
                    <a:pt x="137" y="129"/>
                  </a:cubicBezTo>
                  <a:cubicBezTo>
                    <a:pt x="137" y="130"/>
                    <a:pt x="139" y="131"/>
                    <a:pt x="139" y="131"/>
                  </a:cubicBezTo>
                  <a:cubicBezTo>
                    <a:pt x="140" y="131"/>
                    <a:pt x="140" y="132"/>
                    <a:pt x="140" y="132"/>
                  </a:cubicBezTo>
                  <a:cubicBezTo>
                    <a:pt x="140" y="132"/>
                    <a:pt x="140" y="132"/>
                    <a:pt x="140" y="132"/>
                  </a:cubicBezTo>
                  <a:cubicBezTo>
                    <a:pt x="140" y="132"/>
                    <a:pt x="139" y="132"/>
                    <a:pt x="139" y="133"/>
                  </a:cubicBezTo>
                  <a:cubicBezTo>
                    <a:pt x="138" y="133"/>
                    <a:pt x="138" y="134"/>
                    <a:pt x="138" y="135"/>
                  </a:cubicBezTo>
                  <a:cubicBezTo>
                    <a:pt x="138" y="136"/>
                    <a:pt x="140" y="136"/>
                    <a:pt x="141" y="136"/>
                  </a:cubicBezTo>
                  <a:cubicBezTo>
                    <a:pt x="141" y="135"/>
                    <a:pt x="141" y="134"/>
                    <a:pt x="142" y="134"/>
                  </a:cubicBezTo>
                  <a:cubicBezTo>
                    <a:pt x="142" y="134"/>
                    <a:pt x="142" y="134"/>
                    <a:pt x="142" y="134"/>
                  </a:cubicBezTo>
                  <a:cubicBezTo>
                    <a:pt x="144" y="134"/>
                    <a:pt x="144" y="133"/>
                    <a:pt x="145" y="131"/>
                  </a:cubicBezTo>
                  <a:cubicBezTo>
                    <a:pt x="145" y="131"/>
                    <a:pt x="145" y="131"/>
                    <a:pt x="145" y="131"/>
                  </a:cubicBezTo>
                  <a:cubicBezTo>
                    <a:pt x="145" y="130"/>
                    <a:pt x="145" y="130"/>
                    <a:pt x="145" y="129"/>
                  </a:cubicBezTo>
                  <a:cubicBezTo>
                    <a:pt x="144" y="129"/>
                    <a:pt x="144" y="129"/>
                    <a:pt x="144" y="129"/>
                  </a:cubicBezTo>
                  <a:cubicBezTo>
                    <a:pt x="144" y="128"/>
                    <a:pt x="144" y="128"/>
                    <a:pt x="144" y="127"/>
                  </a:cubicBezTo>
                  <a:cubicBezTo>
                    <a:pt x="143" y="127"/>
                    <a:pt x="143" y="127"/>
                    <a:pt x="143" y="127"/>
                  </a:cubicBezTo>
                  <a:cubicBezTo>
                    <a:pt x="143" y="127"/>
                    <a:pt x="143" y="127"/>
                    <a:pt x="143" y="127"/>
                  </a:cubicBezTo>
                  <a:cubicBezTo>
                    <a:pt x="143" y="127"/>
                    <a:pt x="143" y="127"/>
                    <a:pt x="143" y="127"/>
                  </a:cubicBezTo>
                  <a:cubicBezTo>
                    <a:pt x="142" y="126"/>
                    <a:pt x="142" y="125"/>
                    <a:pt x="141" y="123"/>
                  </a:cubicBezTo>
                  <a:cubicBezTo>
                    <a:pt x="141" y="123"/>
                    <a:pt x="141" y="123"/>
                    <a:pt x="141" y="123"/>
                  </a:cubicBezTo>
                  <a:cubicBezTo>
                    <a:pt x="140" y="122"/>
                    <a:pt x="139" y="122"/>
                    <a:pt x="139" y="121"/>
                  </a:cubicBezTo>
                  <a:cubicBezTo>
                    <a:pt x="139" y="121"/>
                    <a:pt x="139" y="121"/>
                    <a:pt x="139" y="121"/>
                  </a:cubicBezTo>
                  <a:cubicBezTo>
                    <a:pt x="138" y="121"/>
                    <a:pt x="138" y="120"/>
                    <a:pt x="137" y="120"/>
                  </a:cubicBezTo>
                  <a:cubicBezTo>
                    <a:pt x="137" y="119"/>
                    <a:pt x="136" y="118"/>
                    <a:pt x="134" y="118"/>
                  </a:cubicBezTo>
                  <a:cubicBezTo>
                    <a:pt x="134" y="117"/>
                    <a:pt x="133" y="117"/>
                    <a:pt x="133" y="116"/>
                  </a:cubicBezTo>
                  <a:cubicBezTo>
                    <a:pt x="133" y="116"/>
                    <a:pt x="133" y="116"/>
                    <a:pt x="133" y="116"/>
                  </a:cubicBezTo>
                  <a:cubicBezTo>
                    <a:pt x="133" y="116"/>
                    <a:pt x="132" y="116"/>
                    <a:pt x="132" y="116"/>
                  </a:cubicBezTo>
                  <a:cubicBezTo>
                    <a:pt x="132" y="115"/>
                    <a:pt x="132" y="115"/>
                    <a:pt x="131" y="115"/>
                  </a:cubicBezTo>
                  <a:cubicBezTo>
                    <a:pt x="131" y="115"/>
                    <a:pt x="131" y="115"/>
                    <a:pt x="131" y="115"/>
                  </a:cubicBezTo>
                  <a:cubicBezTo>
                    <a:pt x="130" y="115"/>
                    <a:pt x="130" y="114"/>
                    <a:pt x="130" y="114"/>
                  </a:cubicBezTo>
                  <a:cubicBezTo>
                    <a:pt x="129" y="114"/>
                    <a:pt x="129" y="114"/>
                    <a:pt x="129" y="114"/>
                  </a:cubicBezTo>
                  <a:cubicBezTo>
                    <a:pt x="128" y="113"/>
                    <a:pt x="128" y="113"/>
                    <a:pt x="127" y="111"/>
                  </a:cubicBezTo>
                  <a:cubicBezTo>
                    <a:pt x="127" y="111"/>
                    <a:pt x="127" y="111"/>
                    <a:pt x="127" y="111"/>
                  </a:cubicBezTo>
                  <a:cubicBezTo>
                    <a:pt x="127" y="111"/>
                    <a:pt x="127" y="111"/>
                    <a:pt x="127" y="111"/>
                  </a:cubicBezTo>
                  <a:cubicBezTo>
                    <a:pt x="126" y="111"/>
                    <a:pt x="126" y="111"/>
                    <a:pt x="126" y="110"/>
                  </a:cubicBezTo>
                  <a:cubicBezTo>
                    <a:pt x="125" y="105"/>
                    <a:pt x="121" y="104"/>
                    <a:pt x="120" y="100"/>
                  </a:cubicBezTo>
                  <a:cubicBezTo>
                    <a:pt x="120" y="100"/>
                    <a:pt x="119" y="100"/>
                    <a:pt x="118" y="100"/>
                  </a:cubicBezTo>
                  <a:cubicBezTo>
                    <a:pt x="119" y="99"/>
                    <a:pt x="118" y="99"/>
                    <a:pt x="118" y="99"/>
                  </a:cubicBezTo>
                  <a:cubicBezTo>
                    <a:pt x="117" y="98"/>
                    <a:pt x="117" y="97"/>
                    <a:pt x="116" y="97"/>
                  </a:cubicBezTo>
                  <a:cubicBezTo>
                    <a:pt x="115" y="96"/>
                    <a:pt x="115" y="96"/>
                    <a:pt x="114" y="95"/>
                  </a:cubicBezTo>
                  <a:cubicBezTo>
                    <a:pt x="114" y="95"/>
                    <a:pt x="114" y="94"/>
                    <a:pt x="114" y="93"/>
                  </a:cubicBezTo>
                  <a:cubicBezTo>
                    <a:pt x="113" y="93"/>
                    <a:pt x="113" y="91"/>
                    <a:pt x="111" y="91"/>
                  </a:cubicBezTo>
                  <a:cubicBezTo>
                    <a:pt x="112" y="88"/>
                    <a:pt x="113" y="85"/>
                    <a:pt x="114" y="81"/>
                  </a:cubicBezTo>
                  <a:cubicBezTo>
                    <a:pt x="113" y="79"/>
                    <a:pt x="112" y="78"/>
                    <a:pt x="112" y="75"/>
                  </a:cubicBezTo>
                  <a:cubicBezTo>
                    <a:pt x="113" y="75"/>
                    <a:pt x="114" y="74"/>
                    <a:pt x="114" y="73"/>
                  </a:cubicBezTo>
                  <a:cubicBezTo>
                    <a:pt x="115" y="73"/>
                    <a:pt x="116" y="72"/>
                    <a:pt x="118" y="72"/>
                  </a:cubicBezTo>
                  <a:cubicBezTo>
                    <a:pt x="120" y="72"/>
                    <a:pt x="118" y="68"/>
                    <a:pt x="120" y="69"/>
                  </a:cubicBezTo>
                  <a:cubicBezTo>
                    <a:pt x="121" y="69"/>
                    <a:pt x="121" y="70"/>
                    <a:pt x="121" y="70"/>
                  </a:cubicBezTo>
                  <a:cubicBezTo>
                    <a:pt x="122" y="70"/>
                    <a:pt x="122" y="71"/>
                    <a:pt x="121" y="71"/>
                  </a:cubicBezTo>
                  <a:cubicBezTo>
                    <a:pt x="121" y="71"/>
                    <a:pt x="121" y="72"/>
                    <a:pt x="120" y="72"/>
                  </a:cubicBezTo>
                  <a:cubicBezTo>
                    <a:pt x="120" y="72"/>
                    <a:pt x="119" y="72"/>
                    <a:pt x="119" y="72"/>
                  </a:cubicBezTo>
                  <a:cubicBezTo>
                    <a:pt x="119" y="73"/>
                    <a:pt x="118" y="74"/>
                    <a:pt x="118" y="75"/>
                  </a:cubicBezTo>
                  <a:cubicBezTo>
                    <a:pt x="118" y="75"/>
                    <a:pt x="118" y="75"/>
                    <a:pt x="118" y="75"/>
                  </a:cubicBezTo>
                  <a:cubicBezTo>
                    <a:pt x="118" y="76"/>
                    <a:pt x="118" y="76"/>
                    <a:pt x="118" y="76"/>
                  </a:cubicBezTo>
                  <a:cubicBezTo>
                    <a:pt x="120" y="76"/>
                    <a:pt x="120" y="77"/>
                    <a:pt x="120" y="78"/>
                  </a:cubicBezTo>
                  <a:cubicBezTo>
                    <a:pt x="120" y="78"/>
                    <a:pt x="120" y="79"/>
                    <a:pt x="120" y="79"/>
                  </a:cubicBezTo>
                  <a:cubicBezTo>
                    <a:pt x="120" y="79"/>
                    <a:pt x="120" y="79"/>
                    <a:pt x="120" y="79"/>
                  </a:cubicBezTo>
                  <a:cubicBezTo>
                    <a:pt x="122" y="78"/>
                    <a:pt x="123" y="81"/>
                    <a:pt x="124" y="79"/>
                  </a:cubicBezTo>
                  <a:cubicBezTo>
                    <a:pt x="125" y="80"/>
                    <a:pt x="125" y="81"/>
                    <a:pt x="127" y="81"/>
                  </a:cubicBezTo>
                  <a:cubicBezTo>
                    <a:pt x="127" y="81"/>
                    <a:pt x="128" y="82"/>
                    <a:pt x="127" y="82"/>
                  </a:cubicBezTo>
                  <a:cubicBezTo>
                    <a:pt x="129" y="82"/>
                    <a:pt x="130" y="83"/>
                    <a:pt x="132" y="84"/>
                  </a:cubicBezTo>
                  <a:cubicBezTo>
                    <a:pt x="132" y="84"/>
                    <a:pt x="132" y="84"/>
                    <a:pt x="132" y="84"/>
                  </a:cubicBezTo>
                  <a:cubicBezTo>
                    <a:pt x="133" y="85"/>
                    <a:pt x="136" y="85"/>
                    <a:pt x="137" y="86"/>
                  </a:cubicBezTo>
                  <a:cubicBezTo>
                    <a:pt x="136" y="86"/>
                    <a:pt x="137" y="87"/>
                    <a:pt x="137" y="87"/>
                  </a:cubicBezTo>
                  <a:cubicBezTo>
                    <a:pt x="137" y="87"/>
                    <a:pt x="137" y="87"/>
                    <a:pt x="137" y="87"/>
                  </a:cubicBezTo>
                  <a:cubicBezTo>
                    <a:pt x="137" y="88"/>
                    <a:pt x="136" y="90"/>
                    <a:pt x="137" y="91"/>
                  </a:cubicBezTo>
                  <a:cubicBezTo>
                    <a:pt x="137" y="91"/>
                    <a:pt x="137" y="91"/>
                    <a:pt x="137" y="91"/>
                  </a:cubicBezTo>
                  <a:cubicBezTo>
                    <a:pt x="137" y="92"/>
                    <a:pt x="137" y="93"/>
                    <a:pt x="138" y="93"/>
                  </a:cubicBezTo>
                  <a:cubicBezTo>
                    <a:pt x="139" y="93"/>
                    <a:pt x="139" y="93"/>
                    <a:pt x="139" y="93"/>
                  </a:cubicBezTo>
                  <a:cubicBezTo>
                    <a:pt x="139" y="94"/>
                    <a:pt x="139" y="94"/>
                    <a:pt x="139" y="95"/>
                  </a:cubicBezTo>
                  <a:cubicBezTo>
                    <a:pt x="139" y="95"/>
                    <a:pt x="139" y="95"/>
                    <a:pt x="139" y="95"/>
                  </a:cubicBezTo>
                  <a:cubicBezTo>
                    <a:pt x="139" y="96"/>
                    <a:pt x="139" y="96"/>
                    <a:pt x="139" y="97"/>
                  </a:cubicBezTo>
                  <a:cubicBezTo>
                    <a:pt x="141" y="97"/>
                    <a:pt x="141" y="95"/>
                    <a:pt x="143" y="96"/>
                  </a:cubicBezTo>
                  <a:cubicBezTo>
                    <a:pt x="143" y="97"/>
                    <a:pt x="145" y="96"/>
                    <a:pt x="145" y="97"/>
                  </a:cubicBezTo>
                  <a:cubicBezTo>
                    <a:pt x="146" y="97"/>
                    <a:pt x="146" y="98"/>
                    <a:pt x="148" y="98"/>
                  </a:cubicBezTo>
                  <a:cubicBezTo>
                    <a:pt x="151" y="98"/>
                    <a:pt x="152" y="96"/>
                    <a:pt x="154" y="95"/>
                  </a:cubicBezTo>
                  <a:cubicBezTo>
                    <a:pt x="154" y="94"/>
                    <a:pt x="152" y="94"/>
                    <a:pt x="151" y="93"/>
                  </a:cubicBezTo>
                  <a:cubicBezTo>
                    <a:pt x="151" y="93"/>
                    <a:pt x="151" y="93"/>
                    <a:pt x="150" y="93"/>
                  </a:cubicBezTo>
                  <a:cubicBezTo>
                    <a:pt x="150" y="93"/>
                    <a:pt x="149" y="92"/>
                    <a:pt x="149" y="91"/>
                  </a:cubicBezTo>
                  <a:cubicBezTo>
                    <a:pt x="148" y="91"/>
                    <a:pt x="147" y="91"/>
                    <a:pt x="146" y="91"/>
                  </a:cubicBezTo>
                  <a:cubicBezTo>
                    <a:pt x="146" y="91"/>
                    <a:pt x="146" y="91"/>
                    <a:pt x="146" y="91"/>
                  </a:cubicBezTo>
                  <a:cubicBezTo>
                    <a:pt x="146" y="91"/>
                    <a:pt x="145" y="90"/>
                    <a:pt x="145" y="90"/>
                  </a:cubicBezTo>
                  <a:cubicBezTo>
                    <a:pt x="145" y="90"/>
                    <a:pt x="145" y="90"/>
                    <a:pt x="145" y="90"/>
                  </a:cubicBezTo>
                  <a:cubicBezTo>
                    <a:pt x="144" y="90"/>
                    <a:pt x="143" y="89"/>
                    <a:pt x="142" y="88"/>
                  </a:cubicBezTo>
                  <a:cubicBezTo>
                    <a:pt x="142" y="87"/>
                    <a:pt x="142" y="87"/>
                    <a:pt x="142" y="87"/>
                  </a:cubicBezTo>
                  <a:cubicBezTo>
                    <a:pt x="141" y="87"/>
                    <a:pt x="141" y="86"/>
                    <a:pt x="141" y="86"/>
                  </a:cubicBezTo>
                  <a:cubicBezTo>
                    <a:pt x="141" y="85"/>
                    <a:pt x="139" y="85"/>
                    <a:pt x="139" y="84"/>
                  </a:cubicBezTo>
                  <a:cubicBezTo>
                    <a:pt x="138" y="82"/>
                    <a:pt x="140" y="83"/>
                    <a:pt x="141" y="83"/>
                  </a:cubicBezTo>
                  <a:cubicBezTo>
                    <a:pt x="143" y="83"/>
                    <a:pt x="144" y="85"/>
                    <a:pt x="144" y="83"/>
                  </a:cubicBezTo>
                  <a:cubicBezTo>
                    <a:pt x="145" y="83"/>
                    <a:pt x="145" y="84"/>
                    <a:pt x="146" y="84"/>
                  </a:cubicBezTo>
                  <a:cubicBezTo>
                    <a:pt x="146" y="84"/>
                    <a:pt x="146" y="84"/>
                    <a:pt x="146" y="84"/>
                  </a:cubicBezTo>
                  <a:cubicBezTo>
                    <a:pt x="147" y="84"/>
                    <a:pt x="147" y="84"/>
                    <a:pt x="147" y="85"/>
                  </a:cubicBezTo>
                  <a:cubicBezTo>
                    <a:pt x="148" y="85"/>
                    <a:pt x="148" y="85"/>
                    <a:pt x="148" y="85"/>
                  </a:cubicBezTo>
                  <a:cubicBezTo>
                    <a:pt x="149" y="85"/>
                    <a:pt x="151" y="85"/>
                    <a:pt x="151" y="86"/>
                  </a:cubicBezTo>
                  <a:cubicBezTo>
                    <a:pt x="151" y="86"/>
                    <a:pt x="151" y="86"/>
                    <a:pt x="151" y="86"/>
                  </a:cubicBezTo>
                  <a:cubicBezTo>
                    <a:pt x="151" y="88"/>
                    <a:pt x="154" y="87"/>
                    <a:pt x="153" y="90"/>
                  </a:cubicBezTo>
                  <a:cubicBezTo>
                    <a:pt x="155" y="90"/>
                    <a:pt x="155" y="93"/>
                    <a:pt x="158" y="93"/>
                  </a:cubicBezTo>
                  <a:cubicBezTo>
                    <a:pt x="158" y="96"/>
                    <a:pt x="160" y="96"/>
                    <a:pt x="161" y="97"/>
                  </a:cubicBezTo>
                  <a:cubicBezTo>
                    <a:pt x="162" y="97"/>
                    <a:pt x="161" y="95"/>
                    <a:pt x="162" y="94"/>
                  </a:cubicBezTo>
                  <a:cubicBezTo>
                    <a:pt x="162" y="94"/>
                    <a:pt x="162" y="93"/>
                    <a:pt x="162" y="93"/>
                  </a:cubicBezTo>
                  <a:cubicBezTo>
                    <a:pt x="162" y="92"/>
                    <a:pt x="162" y="92"/>
                    <a:pt x="163" y="92"/>
                  </a:cubicBezTo>
                  <a:cubicBezTo>
                    <a:pt x="163" y="91"/>
                    <a:pt x="163" y="91"/>
                    <a:pt x="164" y="91"/>
                  </a:cubicBezTo>
                  <a:cubicBezTo>
                    <a:pt x="163" y="89"/>
                    <a:pt x="162" y="88"/>
                    <a:pt x="162" y="86"/>
                  </a:cubicBezTo>
                  <a:cubicBezTo>
                    <a:pt x="161" y="86"/>
                    <a:pt x="161" y="86"/>
                    <a:pt x="161" y="86"/>
                  </a:cubicBezTo>
                  <a:cubicBezTo>
                    <a:pt x="161" y="85"/>
                    <a:pt x="161" y="85"/>
                    <a:pt x="161" y="85"/>
                  </a:cubicBezTo>
                  <a:cubicBezTo>
                    <a:pt x="158" y="85"/>
                    <a:pt x="157" y="83"/>
                    <a:pt x="154" y="84"/>
                  </a:cubicBezTo>
                  <a:cubicBezTo>
                    <a:pt x="153" y="83"/>
                    <a:pt x="153" y="83"/>
                    <a:pt x="153" y="83"/>
                  </a:cubicBezTo>
                  <a:cubicBezTo>
                    <a:pt x="152" y="82"/>
                    <a:pt x="152" y="80"/>
                    <a:pt x="150" y="80"/>
                  </a:cubicBezTo>
                  <a:cubicBezTo>
                    <a:pt x="151" y="79"/>
                    <a:pt x="151" y="79"/>
                    <a:pt x="152" y="79"/>
                  </a:cubicBezTo>
                  <a:cubicBezTo>
                    <a:pt x="152" y="78"/>
                    <a:pt x="152" y="78"/>
                    <a:pt x="153" y="78"/>
                  </a:cubicBezTo>
                  <a:cubicBezTo>
                    <a:pt x="154" y="78"/>
                    <a:pt x="154" y="79"/>
                    <a:pt x="155" y="79"/>
                  </a:cubicBezTo>
                  <a:cubicBezTo>
                    <a:pt x="155" y="78"/>
                    <a:pt x="155" y="77"/>
                    <a:pt x="155" y="77"/>
                  </a:cubicBezTo>
                  <a:cubicBezTo>
                    <a:pt x="157" y="77"/>
                    <a:pt x="158" y="77"/>
                    <a:pt x="159" y="77"/>
                  </a:cubicBezTo>
                  <a:cubicBezTo>
                    <a:pt x="159" y="77"/>
                    <a:pt x="159" y="78"/>
                    <a:pt x="159" y="78"/>
                  </a:cubicBezTo>
                  <a:cubicBezTo>
                    <a:pt x="161" y="78"/>
                    <a:pt x="163" y="78"/>
                    <a:pt x="164" y="78"/>
                  </a:cubicBezTo>
                  <a:cubicBezTo>
                    <a:pt x="164" y="79"/>
                    <a:pt x="165" y="78"/>
                    <a:pt x="166" y="79"/>
                  </a:cubicBezTo>
                  <a:cubicBezTo>
                    <a:pt x="166" y="79"/>
                    <a:pt x="166" y="79"/>
                    <a:pt x="166" y="80"/>
                  </a:cubicBezTo>
                  <a:cubicBezTo>
                    <a:pt x="166" y="80"/>
                    <a:pt x="166" y="80"/>
                    <a:pt x="166" y="80"/>
                  </a:cubicBezTo>
                  <a:cubicBezTo>
                    <a:pt x="168" y="81"/>
                    <a:pt x="168" y="82"/>
                    <a:pt x="169" y="83"/>
                  </a:cubicBezTo>
                  <a:cubicBezTo>
                    <a:pt x="169" y="83"/>
                    <a:pt x="169" y="83"/>
                    <a:pt x="169" y="84"/>
                  </a:cubicBezTo>
                  <a:cubicBezTo>
                    <a:pt x="169" y="84"/>
                    <a:pt x="170" y="85"/>
                    <a:pt x="170" y="86"/>
                  </a:cubicBezTo>
                  <a:cubicBezTo>
                    <a:pt x="171" y="86"/>
                    <a:pt x="172" y="85"/>
                    <a:pt x="172" y="84"/>
                  </a:cubicBezTo>
                  <a:cubicBezTo>
                    <a:pt x="172" y="84"/>
                    <a:pt x="173" y="84"/>
                    <a:pt x="173" y="84"/>
                  </a:cubicBezTo>
                  <a:cubicBezTo>
                    <a:pt x="174" y="83"/>
                    <a:pt x="174" y="83"/>
                    <a:pt x="174" y="81"/>
                  </a:cubicBezTo>
                  <a:cubicBezTo>
                    <a:pt x="174" y="81"/>
                    <a:pt x="174" y="81"/>
                    <a:pt x="174" y="81"/>
                  </a:cubicBezTo>
                  <a:cubicBezTo>
                    <a:pt x="174" y="81"/>
                    <a:pt x="173" y="80"/>
                    <a:pt x="173" y="80"/>
                  </a:cubicBezTo>
                  <a:cubicBezTo>
                    <a:pt x="173" y="80"/>
                    <a:pt x="173" y="80"/>
                    <a:pt x="173" y="79"/>
                  </a:cubicBezTo>
                  <a:cubicBezTo>
                    <a:pt x="173" y="79"/>
                    <a:pt x="173" y="78"/>
                    <a:pt x="173" y="78"/>
                  </a:cubicBezTo>
                  <a:cubicBezTo>
                    <a:pt x="171" y="77"/>
                    <a:pt x="170" y="77"/>
                    <a:pt x="168" y="77"/>
                  </a:cubicBezTo>
                  <a:cubicBezTo>
                    <a:pt x="168" y="77"/>
                    <a:pt x="168" y="76"/>
                    <a:pt x="168" y="76"/>
                  </a:cubicBezTo>
                  <a:cubicBezTo>
                    <a:pt x="167" y="76"/>
                    <a:pt x="167" y="74"/>
                    <a:pt x="166" y="74"/>
                  </a:cubicBezTo>
                  <a:cubicBezTo>
                    <a:pt x="165" y="74"/>
                    <a:pt x="165" y="74"/>
                    <a:pt x="165" y="74"/>
                  </a:cubicBezTo>
                  <a:cubicBezTo>
                    <a:pt x="163" y="74"/>
                    <a:pt x="162" y="74"/>
                    <a:pt x="162" y="72"/>
                  </a:cubicBezTo>
                  <a:cubicBezTo>
                    <a:pt x="161" y="72"/>
                    <a:pt x="161" y="72"/>
                    <a:pt x="161" y="72"/>
                  </a:cubicBezTo>
                  <a:cubicBezTo>
                    <a:pt x="161" y="72"/>
                    <a:pt x="161" y="72"/>
                    <a:pt x="161" y="72"/>
                  </a:cubicBezTo>
                  <a:cubicBezTo>
                    <a:pt x="161" y="71"/>
                    <a:pt x="159" y="71"/>
                    <a:pt x="159" y="70"/>
                  </a:cubicBezTo>
                  <a:cubicBezTo>
                    <a:pt x="159" y="70"/>
                    <a:pt x="159" y="70"/>
                    <a:pt x="158" y="70"/>
                  </a:cubicBezTo>
                  <a:cubicBezTo>
                    <a:pt x="158" y="70"/>
                    <a:pt x="158" y="70"/>
                    <a:pt x="158" y="70"/>
                  </a:cubicBezTo>
                  <a:cubicBezTo>
                    <a:pt x="158" y="72"/>
                    <a:pt x="159" y="72"/>
                    <a:pt x="159" y="74"/>
                  </a:cubicBezTo>
                  <a:cubicBezTo>
                    <a:pt x="158" y="74"/>
                    <a:pt x="157" y="74"/>
                    <a:pt x="157" y="74"/>
                  </a:cubicBezTo>
                  <a:cubicBezTo>
                    <a:pt x="156" y="74"/>
                    <a:pt x="156" y="73"/>
                    <a:pt x="156" y="72"/>
                  </a:cubicBezTo>
                  <a:cubicBezTo>
                    <a:pt x="156" y="72"/>
                    <a:pt x="155" y="73"/>
                    <a:pt x="155" y="72"/>
                  </a:cubicBezTo>
                  <a:cubicBezTo>
                    <a:pt x="155" y="72"/>
                    <a:pt x="155" y="71"/>
                    <a:pt x="154" y="72"/>
                  </a:cubicBezTo>
                  <a:cubicBezTo>
                    <a:pt x="154" y="70"/>
                    <a:pt x="154" y="69"/>
                    <a:pt x="155" y="68"/>
                  </a:cubicBezTo>
                  <a:cubicBezTo>
                    <a:pt x="154" y="67"/>
                    <a:pt x="154" y="66"/>
                    <a:pt x="153" y="65"/>
                  </a:cubicBezTo>
                  <a:cubicBezTo>
                    <a:pt x="152" y="63"/>
                    <a:pt x="149" y="64"/>
                    <a:pt x="148" y="61"/>
                  </a:cubicBezTo>
                  <a:cubicBezTo>
                    <a:pt x="148" y="59"/>
                    <a:pt x="150" y="59"/>
                    <a:pt x="152" y="58"/>
                  </a:cubicBezTo>
                  <a:cubicBezTo>
                    <a:pt x="154" y="58"/>
                    <a:pt x="155" y="59"/>
                    <a:pt x="156" y="60"/>
                  </a:cubicBezTo>
                  <a:cubicBezTo>
                    <a:pt x="157" y="59"/>
                    <a:pt x="158" y="59"/>
                    <a:pt x="159" y="60"/>
                  </a:cubicBezTo>
                  <a:cubicBezTo>
                    <a:pt x="159" y="59"/>
                    <a:pt x="160" y="59"/>
                    <a:pt x="160" y="59"/>
                  </a:cubicBezTo>
                  <a:cubicBezTo>
                    <a:pt x="160" y="59"/>
                    <a:pt x="161" y="59"/>
                    <a:pt x="161" y="59"/>
                  </a:cubicBezTo>
                  <a:cubicBezTo>
                    <a:pt x="161" y="59"/>
                    <a:pt x="161" y="58"/>
                    <a:pt x="161" y="58"/>
                  </a:cubicBezTo>
                  <a:cubicBezTo>
                    <a:pt x="161" y="58"/>
                    <a:pt x="162" y="58"/>
                    <a:pt x="163" y="58"/>
                  </a:cubicBezTo>
                  <a:cubicBezTo>
                    <a:pt x="164" y="58"/>
                    <a:pt x="164" y="56"/>
                    <a:pt x="164" y="56"/>
                  </a:cubicBezTo>
                  <a:cubicBezTo>
                    <a:pt x="166" y="56"/>
                    <a:pt x="166" y="54"/>
                    <a:pt x="168" y="54"/>
                  </a:cubicBezTo>
                  <a:cubicBezTo>
                    <a:pt x="167" y="51"/>
                    <a:pt x="168" y="50"/>
                    <a:pt x="169" y="49"/>
                  </a:cubicBezTo>
                  <a:cubicBezTo>
                    <a:pt x="170" y="49"/>
                    <a:pt x="171" y="48"/>
                    <a:pt x="172" y="47"/>
                  </a:cubicBezTo>
                  <a:cubicBezTo>
                    <a:pt x="176" y="47"/>
                    <a:pt x="177" y="49"/>
                    <a:pt x="180" y="50"/>
                  </a:cubicBezTo>
                  <a:cubicBezTo>
                    <a:pt x="181" y="50"/>
                    <a:pt x="181" y="50"/>
                    <a:pt x="181" y="50"/>
                  </a:cubicBezTo>
                  <a:cubicBezTo>
                    <a:pt x="181" y="50"/>
                    <a:pt x="181" y="49"/>
                    <a:pt x="182" y="49"/>
                  </a:cubicBezTo>
                  <a:cubicBezTo>
                    <a:pt x="184" y="49"/>
                    <a:pt x="184" y="48"/>
                    <a:pt x="185" y="47"/>
                  </a:cubicBezTo>
                  <a:cubicBezTo>
                    <a:pt x="186" y="47"/>
                    <a:pt x="187" y="46"/>
                    <a:pt x="187" y="45"/>
                  </a:cubicBezTo>
                  <a:cubicBezTo>
                    <a:pt x="189" y="45"/>
                    <a:pt x="189" y="45"/>
                    <a:pt x="189" y="45"/>
                  </a:cubicBezTo>
                  <a:cubicBezTo>
                    <a:pt x="189" y="43"/>
                    <a:pt x="191" y="43"/>
                    <a:pt x="191" y="41"/>
                  </a:cubicBezTo>
                  <a:cubicBezTo>
                    <a:pt x="191" y="41"/>
                    <a:pt x="192" y="40"/>
                    <a:pt x="192" y="40"/>
                  </a:cubicBezTo>
                  <a:cubicBezTo>
                    <a:pt x="192" y="39"/>
                    <a:pt x="192" y="38"/>
                    <a:pt x="193" y="38"/>
                  </a:cubicBezTo>
                  <a:cubicBezTo>
                    <a:pt x="196" y="38"/>
                    <a:pt x="193" y="39"/>
                    <a:pt x="194" y="41"/>
                  </a:cubicBezTo>
                  <a:cubicBezTo>
                    <a:pt x="194" y="41"/>
                    <a:pt x="194" y="42"/>
                    <a:pt x="194" y="42"/>
                  </a:cubicBezTo>
                  <a:cubicBezTo>
                    <a:pt x="194" y="43"/>
                    <a:pt x="195" y="43"/>
                    <a:pt x="195" y="44"/>
                  </a:cubicBezTo>
                  <a:cubicBezTo>
                    <a:pt x="196" y="44"/>
                    <a:pt x="197" y="42"/>
                    <a:pt x="199" y="42"/>
                  </a:cubicBezTo>
                  <a:cubicBezTo>
                    <a:pt x="198" y="43"/>
                    <a:pt x="200" y="44"/>
                    <a:pt x="200" y="44"/>
                  </a:cubicBezTo>
                  <a:cubicBezTo>
                    <a:pt x="200" y="44"/>
                    <a:pt x="200" y="43"/>
                    <a:pt x="200" y="43"/>
                  </a:cubicBezTo>
                  <a:cubicBezTo>
                    <a:pt x="201" y="43"/>
                    <a:pt x="203" y="43"/>
                    <a:pt x="205" y="43"/>
                  </a:cubicBezTo>
                  <a:cubicBezTo>
                    <a:pt x="207" y="43"/>
                    <a:pt x="209" y="42"/>
                    <a:pt x="211" y="42"/>
                  </a:cubicBezTo>
                  <a:cubicBezTo>
                    <a:pt x="213" y="43"/>
                    <a:pt x="214" y="44"/>
                    <a:pt x="216" y="44"/>
                  </a:cubicBezTo>
                  <a:cubicBezTo>
                    <a:pt x="219" y="44"/>
                    <a:pt x="220" y="43"/>
                    <a:pt x="223" y="43"/>
                  </a:cubicBezTo>
                  <a:cubicBezTo>
                    <a:pt x="223" y="44"/>
                    <a:pt x="224" y="44"/>
                    <a:pt x="224" y="45"/>
                  </a:cubicBezTo>
                  <a:cubicBezTo>
                    <a:pt x="225" y="45"/>
                    <a:pt x="225" y="45"/>
                    <a:pt x="225" y="46"/>
                  </a:cubicBezTo>
                  <a:cubicBezTo>
                    <a:pt x="225" y="47"/>
                    <a:pt x="225" y="47"/>
                    <a:pt x="226" y="47"/>
                  </a:cubicBezTo>
                  <a:cubicBezTo>
                    <a:pt x="227" y="47"/>
                    <a:pt x="227" y="46"/>
                    <a:pt x="228" y="45"/>
                  </a:cubicBezTo>
                  <a:cubicBezTo>
                    <a:pt x="228" y="45"/>
                    <a:pt x="228" y="43"/>
                    <a:pt x="229" y="43"/>
                  </a:cubicBezTo>
                  <a:cubicBezTo>
                    <a:pt x="230" y="42"/>
                    <a:pt x="230" y="39"/>
                    <a:pt x="232" y="39"/>
                  </a:cubicBezTo>
                  <a:cubicBezTo>
                    <a:pt x="232" y="38"/>
                    <a:pt x="234" y="38"/>
                    <a:pt x="234" y="36"/>
                  </a:cubicBezTo>
                  <a:cubicBezTo>
                    <a:pt x="234" y="31"/>
                    <a:pt x="234" y="31"/>
                    <a:pt x="234" y="31"/>
                  </a:cubicBezTo>
                  <a:cubicBezTo>
                    <a:pt x="235" y="30"/>
                    <a:pt x="234" y="30"/>
                    <a:pt x="234" y="30"/>
                  </a:cubicBezTo>
                  <a:cubicBezTo>
                    <a:pt x="234" y="27"/>
                    <a:pt x="232" y="26"/>
                    <a:pt x="233" y="22"/>
                  </a:cubicBezTo>
                  <a:cubicBezTo>
                    <a:pt x="233" y="22"/>
                    <a:pt x="233" y="21"/>
                    <a:pt x="234" y="21"/>
                  </a:cubicBezTo>
                  <a:cubicBezTo>
                    <a:pt x="234" y="20"/>
                    <a:pt x="235" y="20"/>
                    <a:pt x="235" y="19"/>
                  </a:cubicBezTo>
                  <a:cubicBezTo>
                    <a:pt x="238" y="20"/>
                    <a:pt x="237" y="18"/>
                    <a:pt x="239" y="18"/>
                  </a:cubicBezTo>
                  <a:cubicBezTo>
                    <a:pt x="238" y="16"/>
                    <a:pt x="240" y="17"/>
                    <a:pt x="240" y="15"/>
                  </a:cubicBezTo>
                  <a:cubicBezTo>
                    <a:pt x="241" y="15"/>
                    <a:pt x="241" y="15"/>
                    <a:pt x="241" y="15"/>
                  </a:cubicBezTo>
                  <a:cubicBezTo>
                    <a:pt x="241" y="14"/>
                    <a:pt x="241" y="14"/>
                    <a:pt x="241" y="13"/>
                  </a:cubicBezTo>
                  <a:cubicBezTo>
                    <a:pt x="241" y="12"/>
                    <a:pt x="240" y="11"/>
                    <a:pt x="240" y="11"/>
                  </a:cubicBezTo>
                  <a:cubicBezTo>
                    <a:pt x="240" y="9"/>
                    <a:pt x="239" y="8"/>
                    <a:pt x="238" y="8"/>
                  </a:cubicBezTo>
                  <a:cubicBezTo>
                    <a:pt x="239" y="8"/>
                    <a:pt x="239" y="7"/>
                    <a:pt x="239" y="6"/>
                  </a:cubicBezTo>
                  <a:cubicBezTo>
                    <a:pt x="238" y="6"/>
                    <a:pt x="238" y="5"/>
                    <a:pt x="238" y="5"/>
                  </a:cubicBezTo>
                  <a:cubicBezTo>
                    <a:pt x="237" y="4"/>
                    <a:pt x="237" y="2"/>
                    <a:pt x="236" y="1"/>
                  </a:cubicBezTo>
                  <a:cubicBezTo>
                    <a:pt x="236" y="1"/>
                    <a:pt x="236" y="1"/>
                    <a:pt x="235" y="1"/>
                  </a:cubicBezTo>
                  <a:cubicBezTo>
                    <a:pt x="233" y="1"/>
                    <a:pt x="233" y="1"/>
                    <a:pt x="233" y="1"/>
                  </a:cubicBezTo>
                  <a:cubicBezTo>
                    <a:pt x="231" y="1"/>
                    <a:pt x="228" y="0"/>
                    <a:pt x="226" y="1"/>
                  </a:cubicBezTo>
                  <a:cubicBezTo>
                    <a:pt x="225" y="1"/>
                    <a:pt x="224" y="2"/>
                    <a:pt x="224" y="2"/>
                  </a:cubicBezTo>
                  <a:cubicBezTo>
                    <a:pt x="223" y="3"/>
                    <a:pt x="224" y="3"/>
                    <a:pt x="224" y="5"/>
                  </a:cubicBezTo>
                  <a:cubicBezTo>
                    <a:pt x="224" y="5"/>
                    <a:pt x="225" y="5"/>
                    <a:pt x="225" y="5"/>
                  </a:cubicBezTo>
                  <a:cubicBezTo>
                    <a:pt x="225" y="7"/>
                    <a:pt x="225" y="7"/>
                    <a:pt x="225" y="7"/>
                  </a:cubicBezTo>
                  <a:cubicBezTo>
                    <a:pt x="225" y="7"/>
                    <a:pt x="225" y="8"/>
                    <a:pt x="226" y="8"/>
                  </a:cubicBezTo>
                  <a:cubicBezTo>
                    <a:pt x="226" y="8"/>
                    <a:pt x="226" y="8"/>
                    <a:pt x="226" y="8"/>
                  </a:cubicBezTo>
                  <a:cubicBezTo>
                    <a:pt x="226" y="9"/>
                    <a:pt x="226" y="9"/>
                    <a:pt x="226" y="9"/>
                  </a:cubicBezTo>
                  <a:cubicBezTo>
                    <a:pt x="227" y="10"/>
                    <a:pt x="228" y="10"/>
                    <a:pt x="228" y="11"/>
                  </a:cubicBezTo>
                  <a:cubicBezTo>
                    <a:pt x="228" y="17"/>
                    <a:pt x="228" y="17"/>
                    <a:pt x="228" y="17"/>
                  </a:cubicBezTo>
                  <a:cubicBezTo>
                    <a:pt x="227" y="17"/>
                    <a:pt x="227" y="18"/>
                    <a:pt x="226" y="18"/>
                  </a:cubicBezTo>
                  <a:cubicBezTo>
                    <a:pt x="225" y="18"/>
                    <a:pt x="225" y="18"/>
                    <a:pt x="225" y="19"/>
                  </a:cubicBezTo>
                  <a:cubicBezTo>
                    <a:pt x="225" y="19"/>
                    <a:pt x="225" y="19"/>
                    <a:pt x="224" y="19"/>
                  </a:cubicBezTo>
                  <a:cubicBezTo>
                    <a:pt x="224" y="19"/>
                    <a:pt x="224" y="19"/>
                    <a:pt x="224" y="19"/>
                  </a:cubicBezTo>
                  <a:cubicBezTo>
                    <a:pt x="222" y="20"/>
                    <a:pt x="221" y="21"/>
                    <a:pt x="219" y="21"/>
                  </a:cubicBezTo>
                  <a:cubicBezTo>
                    <a:pt x="219" y="20"/>
                    <a:pt x="218" y="20"/>
                    <a:pt x="217" y="20"/>
                  </a:cubicBezTo>
                  <a:cubicBezTo>
                    <a:pt x="217" y="20"/>
                    <a:pt x="218" y="19"/>
                    <a:pt x="217" y="19"/>
                  </a:cubicBezTo>
                  <a:cubicBezTo>
                    <a:pt x="216" y="19"/>
                    <a:pt x="216" y="19"/>
                    <a:pt x="216" y="19"/>
                  </a:cubicBezTo>
                  <a:cubicBezTo>
                    <a:pt x="216" y="18"/>
                    <a:pt x="216" y="18"/>
                    <a:pt x="216" y="18"/>
                  </a:cubicBezTo>
                  <a:cubicBezTo>
                    <a:pt x="215" y="18"/>
                    <a:pt x="215" y="18"/>
                    <a:pt x="215" y="18"/>
                  </a:cubicBezTo>
                  <a:cubicBezTo>
                    <a:pt x="215" y="18"/>
                    <a:pt x="215" y="19"/>
                    <a:pt x="215" y="19"/>
                  </a:cubicBezTo>
                  <a:cubicBezTo>
                    <a:pt x="214" y="19"/>
                    <a:pt x="214" y="20"/>
                    <a:pt x="214" y="20"/>
                  </a:cubicBezTo>
                  <a:cubicBezTo>
                    <a:pt x="213" y="20"/>
                    <a:pt x="213" y="20"/>
                    <a:pt x="213" y="20"/>
                  </a:cubicBezTo>
                  <a:cubicBezTo>
                    <a:pt x="213" y="20"/>
                    <a:pt x="213" y="20"/>
                    <a:pt x="212" y="20"/>
                  </a:cubicBezTo>
                  <a:cubicBezTo>
                    <a:pt x="212" y="20"/>
                    <a:pt x="212" y="20"/>
                    <a:pt x="212" y="20"/>
                  </a:cubicBezTo>
                  <a:cubicBezTo>
                    <a:pt x="212" y="20"/>
                    <a:pt x="212" y="20"/>
                    <a:pt x="211" y="20"/>
                  </a:cubicBezTo>
                  <a:cubicBezTo>
                    <a:pt x="211" y="21"/>
                    <a:pt x="211" y="21"/>
                    <a:pt x="211" y="21"/>
                  </a:cubicBezTo>
                  <a:cubicBezTo>
                    <a:pt x="211" y="21"/>
                    <a:pt x="210" y="21"/>
                    <a:pt x="210" y="21"/>
                  </a:cubicBezTo>
                  <a:cubicBezTo>
                    <a:pt x="210" y="21"/>
                    <a:pt x="210" y="21"/>
                    <a:pt x="210" y="21"/>
                  </a:cubicBezTo>
                  <a:cubicBezTo>
                    <a:pt x="210" y="21"/>
                    <a:pt x="210" y="21"/>
                    <a:pt x="210" y="21"/>
                  </a:cubicBezTo>
                  <a:cubicBezTo>
                    <a:pt x="209" y="21"/>
                    <a:pt x="209" y="21"/>
                    <a:pt x="209" y="22"/>
                  </a:cubicBezTo>
                  <a:cubicBezTo>
                    <a:pt x="209" y="22"/>
                    <a:pt x="209" y="22"/>
                    <a:pt x="209" y="22"/>
                  </a:cubicBezTo>
                  <a:cubicBezTo>
                    <a:pt x="209" y="22"/>
                    <a:pt x="208" y="22"/>
                    <a:pt x="208" y="22"/>
                  </a:cubicBezTo>
                  <a:cubicBezTo>
                    <a:pt x="208" y="22"/>
                    <a:pt x="208" y="22"/>
                    <a:pt x="208" y="22"/>
                  </a:cubicBezTo>
                  <a:cubicBezTo>
                    <a:pt x="208" y="22"/>
                    <a:pt x="207" y="22"/>
                    <a:pt x="207" y="22"/>
                  </a:cubicBezTo>
                  <a:cubicBezTo>
                    <a:pt x="206" y="23"/>
                    <a:pt x="205" y="22"/>
                    <a:pt x="205" y="23"/>
                  </a:cubicBezTo>
                  <a:cubicBezTo>
                    <a:pt x="205" y="23"/>
                    <a:pt x="204" y="23"/>
                    <a:pt x="204" y="23"/>
                  </a:cubicBezTo>
                  <a:cubicBezTo>
                    <a:pt x="204" y="23"/>
                    <a:pt x="204" y="24"/>
                    <a:pt x="204" y="24"/>
                  </a:cubicBezTo>
                  <a:cubicBezTo>
                    <a:pt x="204" y="24"/>
                    <a:pt x="204" y="24"/>
                    <a:pt x="203" y="24"/>
                  </a:cubicBezTo>
                  <a:cubicBezTo>
                    <a:pt x="202" y="24"/>
                    <a:pt x="201" y="25"/>
                    <a:pt x="201" y="26"/>
                  </a:cubicBezTo>
                  <a:cubicBezTo>
                    <a:pt x="201" y="26"/>
                    <a:pt x="201" y="26"/>
                    <a:pt x="201" y="26"/>
                  </a:cubicBezTo>
                  <a:cubicBezTo>
                    <a:pt x="201" y="26"/>
                    <a:pt x="200" y="26"/>
                    <a:pt x="200" y="26"/>
                  </a:cubicBezTo>
                  <a:cubicBezTo>
                    <a:pt x="200" y="26"/>
                    <a:pt x="200" y="26"/>
                    <a:pt x="200" y="26"/>
                  </a:cubicBezTo>
                  <a:cubicBezTo>
                    <a:pt x="200" y="26"/>
                    <a:pt x="200" y="26"/>
                    <a:pt x="200" y="26"/>
                  </a:cubicBezTo>
                  <a:cubicBezTo>
                    <a:pt x="196" y="27"/>
                    <a:pt x="194" y="25"/>
                    <a:pt x="192" y="24"/>
                  </a:cubicBezTo>
                  <a:cubicBezTo>
                    <a:pt x="189" y="25"/>
                    <a:pt x="187" y="23"/>
                    <a:pt x="184" y="23"/>
                  </a:cubicBezTo>
                  <a:cubicBezTo>
                    <a:pt x="181" y="23"/>
                    <a:pt x="182" y="25"/>
                    <a:pt x="180" y="26"/>
                  </a:cubicBezTo>
                  <a:cubicBezTo>
                    <a:pt x="176" y="26"/>
                    <a:pt x="175" y="25"/>
                    <a:pt x="173" y="24"/>
                  </a:cubicBezTo>
                  <a:cubicBezTo>
                    <a:pt x="172" y="22"/>
                    <a:pt x="170" y="23"/>
                    <a:pt x="170" y="20"/>
                  </a:cubicBezTo>
                  <a:cubicBezTo>
                    <a:pt x="166" y="20"/>
                    <a:pt x="162" y="20"/>
                    <a:pt x="159" y="21"/>
                  </a:cubicBezTo>
                  <a:cubicBezTo>
                    <a:pt x="157" y="21"/>
                    <a:pt x="156" y="23"/>
                    <a:pt x="155" y="24"/>
                  </a:cubicBezTo>
                  <a:cubicBezTo>
                    <a:pt x="155" y="24"/>
                    <a:pt x="155" y="24"/>
                    <a:pt x="154" y="24"/>
                  </a:cubicBezTo>
                  <a:cubicBezTo>
                    <a:pt x="154" y="25"/>
                    <a:pt x="154" y="25"/>
                    <a:pt x="153" y="25"/>
                  </a:cubicBezTo>
                  <a:cubicBezTo>
                    <a:pt x="153" y="25"/>
                    <a:pt x="153" y="26"/>
                    <a:pt x="153" y="26"/>
                  </a:cubicBezTo>
                  <a:cubicBezTo>
                    <a:pt x="150" y="26"/>
                    <a:pt x="150" y="26"/>
                    <a:pt x="150" y="26"/>
                  </a:cubicBezTo>
                  <a:cubicBezTo>
                    <a:pt x="148" y="25"/>
                    <a:pt x="147" y="27"/>
                    <a:pt x="144" y="27"/>
                  </a:cubicBezTo>
                  <a:cubicBezTo>
                    <a:pt x="144" y="27"/>
                    <a:pt x="144" y="27"/>
                    <a:pt x="143" y="28"/>
                  </a:cubicBezTo>
                  <a:cubicBezTo>
                    <a:pt x="142" y="28"/>
                    <a:pt x="141" y="29"/>
                    <a:pt x="140" y="29"/>
                  </a:cubicBezTo>
                  <a:cubicBezTo>
                    <a:pt x="135" y="28"/>
                    <a:pt x="133" y="31"/>
                    <a:pt x="129" y="31"/>
                  </a:cubicBezTo>
                  <a:cubicBezTo>
                    <a:pt x="127" y="31"/>
                    <a:pt x="127" y="33"/>
                    <a:pt x="125" y="33"/>
                  </a:cubicBezTo>
                  <a:cubicBezTo>
                    <a:pt x="125" y="34"/>
                    <a:pt x="124" y="34"/>
                    <a:pt x="123" y="34"/>
                  </a:cubicBezTo>
                  <a:cubicBezTo>
                    <a:pt x="122" y="34"/>
                    <a:pt x="121" y="34"/>
                    <a:pt x="120" y="34"/>
                  </a:cubicBezTo>
                  <a:cubicBezTo>
                    <a:pt x="118" y="34"/>
                    <a:pt x="119" y="36"/>
                    <a:pt x="117" y="35"/>
                  </a:cubicBezTo>
                  <a:cubicBezTo>
                    <a:pt x="116" y="35"/>
                    <a:pt x="116" y="37"/>
                    <a:pt x="114" y="37"/>
                  </a:cubicBezTo>
                  <a:cubicBezTo>
                    <a:pt x="114" y="38"/>
                    <a:pt x="114" y="38"/>
                    <a:pt x="114" y="38"/>
                  </a:cubicBezTo>
                  <a:cubicBezTo>
                    <a:pt x="114" y="41"/>
                    <a:pt x="114" y="44"/>
                    <a:pt x="113" y="46"/>
                  </a:cubicBezTo>
                  <a:cubicBezTo>
                    <a:pt x="112" y="46"/>
                    <a:pt x="110" y="45"/>
                    <a:pt x="110" y="45"/>
                  </a:cubicBezTo>
                  <a:cubicBezTo>
                    <a:pt x="109" y="45"/>
                    <a:pt x="109" y="45"/>
                    <a:pt x="109" y="46"/>
                  </a:cubicBezTo>
                  <a:cubicBezTo>
                    <a:pt x="109" y="46"/>
                    <a:pt x="109" y="46"/>
                    <a:pt x="109" y="47"/>
                  </a:cubicBezTo>
                  <a:cubicBezTo>
                    <a:pt x="108" y="47"/>
                    <a:pt x="107" y="47"/>
                    <a:pt x="107" y="48"/>
                  </a:cubicBezTo>
                  <a:cubicBezTo>
                    <a:pt x="106" y="48"/>
                    <a:pt x="105" y="48"/>
                    <a:pt x="104" y="49"/>
                  </a:cubicBezTo>
                  <a:cubicBezTo>
                    <a:pt x="103" y="49"/>
                    <a:pt x="103" y="48"/>
                    <a:pt x="102" y="48"/>
                  </a:cubicBezTo>
                  <a:cubicBezTo>
                    <a:pt x="101" y="48"/>
                    <a:pt x="102" y="49"/>
                    <a:pt x="102" y="49"/>
                  </a:cubicBezTo>
                  <a:cubicBezTo>
                    <a:pt x="101" y="49"/>
                    <a:pt x="99" y="48"/>
                    <a:pt x="97" y="49"/>
                  </a:cubicBezTo>
                  <a:cubicBezTo>
                    <a:pt x="96" y="49"/>
                    <a:pt x="95" y="49"/>
                    <a:pt x="95" y="47"/>
                  </a:cubicBezTo>
                  <a:cubicBezTo>
                    <a:pt x="93" y="47"/>
                    <a:pt x="94" y="50"/>
                    <a:pt x="93" y="49"/>
                  </a:cubicBezTo>
                  <a:cubicBezTo>
                    <a:pt x="91" y="49"/>
                    <a:pt x="89" y="49"/>
                    <a:pt x="88" y="50"/>
                  </a:cubicBezTo>
                  <a:cubicBezTo>
                    <a:pt x="87" y="50"/>
                    <a:pt x="87" y="51"/>
                    <a:pt x="86" y="52"/>
                  </a:cubicBezTo>
                  <a:cubicBezTo>
                    <a:pt x="86" y="53"/>
                    <a:pt x="86" y="53"/>
                    <a:pt x="86" y="54"/>
                  </a:cubicBezTo>
                  <a:cubicBezTo>
                    <a:pt x="85" y="54"/>
                    <a:pt x="86" y="55"/>
                    <a:pt x="85" y="55"/>
                  </a:cubicBezTo>
                  <a:cubicBezTo>
                    <a:pt x="85" y="56"/>
                    <a:pt x="84" y="57"/>
                    <a:pt x="84" y="58"/>
                  </a:cubicBezTo>
                  <a:cubicBezTo>
                    <a:pt x="83" y="58"/>
                    <a:pt x="83" y="58"/>
                    <a:pt x="83" y="59"/>
                  </a:cubicBezTo>
                  <a:cubicBezTo>
                    <a:pt x="83" y="59"/>
                    <a:pt x="83" y="60"/>
                    <a:pt x="83" y="61"/>
                  </a:cubicBezTo>
                  <a:cubicBezTo>
                    <a:pt x="83" y="61"/>
                    <a:pt x="82" y="60"/>
                    <a:pt x="81" y="61"/>
                  </a:cubicBezTo>
                  <a:cubicBezTo>
                    <a:pt x="79" y="61"/>
                    <a:pt x="79" y="61"/>
                    <a:pt x="79" y="61"/>
                  </a:cubicBezTo>
                  <a:cubicBezTo>
                    <a:pt x="78" y="61"/>
                    <a:pt x="78" y="62"/>
                    <a:pt x="77" y="63"/>
                  </a:cubicBezTo>
                  <a:cubicBezTo>
                    <a:pt x="75" y="63"/>
                    <a:pt x="76" y="65"/>
                    <a:pt x="74" y="64"/>
                  </a:cubicBezTo>
                  <a:cubicBezTo>
                    <a:pt x="73" y="64"/>
                    <a:pt x="73" y="64"/>
                    <a:pt x="72" y="63"/>
                  </a:cubicBezTo>
                  <a:cubicBezTo>
                    <a:pt x="73" y="63"/>
                    <a:pt x="72" y="63"/>
                    <a:pt x="72" y="63"/>
                  </a:cubicBezTo>
                  <a:cubicBezTo>
                    <a:pt x="71" y="63"/>
                    <a:pt x="70" y="62"/>
                    <a:pt x="70" y="63"/>
                  </a:cubicBezTo>
                  <a:cubicBezTo>
                    <a:pt x="69" y="63"/>
                    <a:pt x="68" y="63"/>
                    <a:pt x="68" y="64"/>
                  </a:cubicBezTo>
                  <a:cubicBezTo>
                    <a:pt x="67" y="64"/>
                    <a:pt x="66" y="64"/>
                    <a:pt x="65" y="65"/>
                  </a:cubicBezTo>
                  <a:cubicBezTo>
                    <a:pt x="65" y="65"/>
                    <a:pt x="65" y="65"/>
                    <a:pt x="65" y="65"/>
                  </a:cubicBezTo>
                  <a:cubicBezTo>
                    <a:pt x="65" y="65"/>
                    <a:pt x="65" y="65"/>
                    <a:pt x="65" y="65"/>
                  </a:cubicBezTo>
                  <a:cubicBezTo>
                    <a:pt x="65" y="65"/>
                    <a:pt x="64" y="65"/>
                    <a:pt x="64" y="65"/>
                  </a:cubicBezTo>
                  <a:cubicBezTo>
                    <a:pt x="64" y="65"/>
                    <a:pt x="64" y="65"/>
                    <a:pt x="64" y="65"/>
                  </a:cubicBezTo>
                  <a:cubicBezTo>
                    <a:pt x="64" y="65"/>
                    <a:pt x="64" y="65"/>
                    <a:pt x="64" y="65"/>
                  </a:cubicBezTo>
                  <a:cubicBezTo>
                    <a:pt x="64" y="65"/>
                    <a:pt x="64" y="65"/>
                    <a:pt x="64" y="65"/>
                  </a:cubicBezTo>
                  <a:cubicBezTo>
                    <a:pt x="64" y="65"/>
                    <a:pt x="63" y="65"/>
                    <a:pt x="63" y="65"/>
                  </a:cubicBezTo>
                  <a:cubicBezTo>
                    <a:pt x="63" y="65"/>
                    <a:pt x="63" y="65"/>
                    <a:pt x="63" y="65"/>
                  </a:cubicBezTo>
                  <a:cubicBezTo>
                    <a:pt x="63" y="65"/>
                    <a:pt x="63" y="65"/>
                    <a:pt x="63" y="65"/>
                  </a:cubicBezTo>
                  <a:cubicBezTo>
                    <a:pt x="63" y="65"/>
                    <a:pt x="63" y="65"/>
                    <a:pt x="63" y="65"/>
                  </a:cubicBezTo>
                  <a:cubicBezTo>
                    <a:pt x="63" y="65"/>
                    <a:pt x="63" y="65"/>
                    <a:pt x="62" y="65"/>
                  </a:cubicBezTo>
                  <a:cubicBezTo>
                    <a:pt x="62" y="65"/>
                    <a:pt x="62" y="66"/>
                    <a:pt x="62" y="66"/>
                  </a:cubicBezTo>
                  <a:cubicBezTo>
                    <a:pt x="62" y="66"/>
                    <a:pt x="62" y="66"/>
                    <a:pt x="62" y="66"/>
                  </a:cubicBezTo>
                  <a:cubicBezTo>
                    <a:pt x="62" y="66"/>
                    <a:pt x="62" y="66"/>
                    <a:pt x="62" y="66"/>
                  </a:cubicBezTo>
                  <a:cubicBezTo>
                    <a:pt x="62" y="66"/>
                    <a:pt x="62" y="66"/>
                    <a:pt x="62" y="66"/>
                  </a:cubicBezTo>
                  <a:cubicBezTo>
                    <a:pt x="61" y="66"/>
                    <a:pt x="60" y="66"/>
                    <a:pt x="58" y="66"/>
                  </a:cubicBezTo>
                  <a:cubicBezTo>
                    <a:pt x="58" y="67"/>
                    <a:pt x="58" y="67"/>
                    <a:pt x="58" y="67"/>
                  </a:cubicBezTo>
                  <a:cubicBezTo>
                    <a:pt x="58" y="67"/>
                    <a:pt x="56" y="70"/>
                    <a:pt x="55" y="67"/>
                  </a:cubicBezTo>
                  <a:cubicBezTo>
                    <a:pt x="54" y="68"/>
                    <a:pt x="55" y="69"/>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5" y="70"/>
                    <a:pt x="55" y="70"/>
                  </a:cubicBezTo>
                  <a:cubicBezTo>
                    <a:pt x="55" y="70"/>
                    <a:pt x="55" y="70"/>
                    <a:pt x="55" y="70"/>
                  </a:cubicBezTo>
                  <a:cubicBezTo>
                    <a:pt x="55" y="70"/>
                    <a:pt x="55" y="70"/>
                    <a:pt x="55" y="70"/>
                  </a:cubicBezTo>
                  <a:cubicBezTo>
                    <a:pt x="56" y="71"/>
                    <a:pt x="56" y="73"/>
                    <a:pt x="57" y="74"/>
                  </a:cubicBezTo>
                  <a:cubicBezTo>
                    <a:pt x="57" y="77"/>
                    <a:pt x="58" y="82"/>
                    <a:pt x="55" y="82"/>
                  </a:cubicBezTo>
                  <a:cubicBezTo>
                    <a:pt x="55" y="84"/>
                    <a:pt x="54" y="84"/>
                    <a:pt x="54" y="85"/>
                  </a:cubicBezTo>
                  <a:cubicBezTo>
                    <a:pt x="50" y="85"/>
                    <a:pt x="50" y="85"/>
                    <a:pt x="50" y="85"/>
                  </a:cubicBezTo>
                  <a:cubicBezTo>
                    <a:pt x="50" y="86"/>
                    <a:pt x="50" y="87"/>
                    <a:pt x="49" y="87"/>
                  </a:cubicBezTo>
                  <a:cubicBezTo>
                    <a:pt x="49" y="88"/>
                    <a:pt x="50" y="88"/>
                    <a:pt x="50" y="89"/>
                  </a:cubicBezTo>
                  <a:cubicBezTo>
                    <a:pt x="50" y="90"/>
                    <a:pt x="51" y="90"/>
                    <a:pt x="51" y="90"/>
                  </a:cubicBezTo>
                  <a:cubicBezTo>
                    <a:pt x="51" y="90"/>
                    <a:pt x="50" y="90"/>
                    <a:pt x="49" y="90"/>
                  </a:cubicBezTo>
                  <a:cubicBezTo>
                    <a:pt x="50" y="91"/>
                    <a:pt x="49" y="91"/>
                    <a:pt x="49" y="91"/>
                  </a:cubicBezTo>
                  <a:cubicBezTo>
                    <a:pt x="49" y="92"/>
                    <a:pt x="48" y="93"/>
                    <a:pt x="47" y="93"/>
                  </a:cubicBezTo>
                  <a:cubicBezTo>
                    <a:pt x="47" y="95"/>
                    <a:pt x="48" y="98"/>
                    <a:pt x="46" y="98"/>
                  </a:cubicBezTo>
                  <a:cubicBezTo>
                    <a:pt x="47" y="99"/>
                    <a:pt x="47" y="101"/>
                    <a:pt x="47" y="102"/>
                  </a:cubicBezTo>
                  <a:cubicBezTo>
                    <a:pt x="45" y="103"/>
                    <a:pt x="44" y="105"/>
                    <a:pt x="41" y="105"/>
                  </a:cubicBezTo>
                  <a:cubicBezTo>
                    <a:pt x="40" y="105"/>
                    <a:pt x="40" y="106"/>
                    <a:pt x="40" y="107"/>
                  </a:cubicBezTo>
                  <a:cubicBezTo>
                    <a:pt x="39" y="107"/>
                    <a:pt x="39" y="108"/>
                    <a:pt x="38" y="109"/>
                  </a:cubicBezTo>
                  <a:cubicBezTo>
                    <a:pt x="37" y="109"/>
                    <a:pt x="37" y="109"/>
                    <a:pt x="35" y="109"/>
                  </a:cubicBezTo>
                  <a:cubicBezTo>
                    <a:pt x="36" y="113"/>
                    <a:pt x="39" y="113"/>
                    <a:pt x="38" y="118"/>
                  </a:cubicBezTo>
                  <a:cubicBezTo>
                    <a:pt x="37" y="118"/>
                    <a:pt x="36" y="119"/>
                    <a:pt x="35" y="118"/>
                  </a:cubicBezTo>
                  <a:cubicBezTo>
                    <a:pt x="35" y="123"/>
                    <a:pt x="35" y="123"/>
                    <a:pt x="35" y="123"/>
                  </a:cubicBezTo>
                  <a:cubicBezTo>
                    <a:pt x="34" y="123"/>
                    <a:pt x="33" y="124"/>
                    <a:pt x="33" y="125"/>
                  </a:cubicBezTo>
                  <a:cubicBezTo>
                    <a:pt x="31" y="125"/>
                    <a:pt x="31" y="126"/>
                    <a:pt x="29" y="127"/>
                  </a:cubicBezTo>
                  <a:cubicBezTo>
                    <a:pt x="28" y="127"/>
                    <a:pt x="28" y="127"/>
                    <a:pt x="28" y="127"/>
                  </a:cubicBezTo>
                  <a:cubicBezTo>
                    <a:pt x="28" y="129"/>
                    <a:pt x="28" y="129"/>
                    <a:pt x="28" y="129"/>
                  </a:cubicBezTo>
                  <a:cubicBezTo>
                    <a:pt x="28" y="129"/>
                    <a:pt x="28" y="129"/>
                    <a:pt x="28" y="129"/>
                  </a:cubicBezTo>
                  <a:cubicBezTo>
                    <a:pt x="28" y="129"/>
                    <a:pt x="28" y="129"/>
                    <a:pt x="28" y="129"/>
                  </a:cubicBezTo>
                  <a:cubicBezTo>
                    <a:pt x="29" y="129"/>
                    <a:pt x="30" y="130"/>
                    <a:pt x="31" y="132"/>
                  </a:cubicBezTo>
                  <a:cubicBezTo>
                    <a:pt x="31" y="132"/>
                    <a:pt x="31" y="132"/>
                    <a:pt x="31" y="132"/>
                  </a:cubicBezTo>
                  <a:cubicBezTo>
                    <a:pt x="31" y="132"/>
                    <a:pt x="31" y="132"/>
                    <a:pt x="31" y="132"/>
                  </a:cubicBezTo>
                  <a:cubicBezTo>
                    <a:pt x="31" y="134"/>
                    <a:pt x="31" y="134"/>
                    <a:pt x="31" y="134"/>
                  </a:cubicBezTo>
                  <a:cubicBezTo>
                    <a:pt x="31" y="136"/>
                    <a:pt x="33" y="136"/>
                    <a:pt x="33" y="137"/>
                  </a:cubicBezTo>
                  <a:cubicBezTo>
                    <a:pt x="33" y="137"/>
                    <a:pt x="33" y="137"/>
                    <a:pt x="33" y="137"/>
                  </a:cubicBezTo>
                  <a:cubicBezTo>
                    <a:pt x="33" y="139"/>
                    <a:pt x="36" y="138"/>
                    <a:pt x="35" y="140"/>
                  </a:cubicBezTo>
                  <a:cubicBezTo>
                    <a:pt x="36" y="140"/>
                    <a:pt x="36" y="140"/>
                    <a:pt x="36" y="140"/>
                  </a:cubicBezTo>
                  <a:cubicBezTo>
                    <a:pt x="36" y="140"/>
                    <a:pt x="37" y="140"/>
                    <a:pt x="38" y="140"/>
                  </a:cubicBezTo>
                  <a:cubicBezTo>
                    <a:pt x="38" y="140"/>
                    <a:pt x="38" y="140"/>
                    <a:pt x="38" y="140"/>
                  </a:cubicBezTo>
                  <a:cubicBezTo>
                    <a:pt x="39" y="141"/>
                    <a:pt x="41" y="141"/>
                    <a:pt x="40" y="142"/>
                  </a:cubicBezTo>
                  <a:cubicBezTo>
                    <a:pt x="40" y="142"/>
                    <a:pt x="40" y="143"/>
                    <a:pt x="40" y="143"/>
                  </a:cubicBezTo>
                  <a:cubicBezTo>
                    <a:pt x="43" y="143"/>
                    <a:pt x="44" y="144"/>
                    <a:pt x="45" y="145"/>
                  </a:cubicBezTo>
                  <a:cubicBezTo>
                    <a:pt x="45" y="145"/>
                    <a:pt x="45" y="145"/>
                    <a:pt x="45" y="145"/>
                  </a:cubicBezTo>
                  <a:cubicBezTo>
                    <a:pt x="45" y="146"/>
                    <a:pt x="46" y="146"/>
                    <a:pt x="46" y="147"/>
                  </a:cubicBezTo>
                  <a:cubicBezTo>
                    <a:pt x="46" y="147"/>
                    <a:pt x="46" y="147"/>
                    <a:pt x="46" y="147"/>
                  </a:cubicBezTo>
                  <a:cubicBezTo>
                    <a:pt x="47" y="148"/>
                    <a:pt x="47" y="149"/>
                    <a:pt x="49" y="149"/>
                  </a:cubicBezTo>
                  <a:cubicBezTo>
                    <a:pt x="49" y="149"/>
                    <a:pt x="49" y="149"/>
                    <a:pt x="49" y="149"/>
                  </a:cubicBezTo>
                  <a:cubicBezTo>
                    <a:pt x="50" y="150"/>
                    <a:pt x="50" y="150"/>
                    <a:pt x="50" y="150"/>
                  </a:cubicBezTo>
                  <a:cubicBezTo>
                    <a:pt x="51" y="151"/>
                    <a:pt x="51" y="152"/>
                    <a:pt x="52" y="152"/>
                  </a:cubicBezTo>
                  <a:cubicBezTo>
                    <a:pt x="52" y="152"/>
                    <a:pt x="53" y="153"/>
                    <a:pt x="54" y="152"/>
                  </a:cubicBezTo>
                  <a:cubicBezTo>
                    <a:pt x="55" y="152"/>
                    <a:pt x="54" y="151"/>
                    <a:pt x="54" y="150"/>
                  </a:cubicBezTo>
                  <a:cubicBezTo>
                    <a:pt x="53" y="149"/>
                    <a:pt x="54" y="148"/>
                    <a:pt x="54" y="148"/>
                  </a:cubicBezTo>
                  <a:cubicBezTo>
                    <a:pt x="55" y="148"/>
                    <a:pt x="56" y="148"/>
                    <a:pt x="57" y="148"/>
                  </a:cubicBezTo>
                  <a:cubicBezTo>
                    <a:pt x="58" y="148"/>
                    <a:pt x="58" y="149"/>
                    <a:pt x="58" y="150"/>
                  </a:cubicBezTo>
                  <a:cubicBezTo>
                    <a:pt x="59" y="149"/>
                    <a:pt x="61" y="149"/>
                    <a:pt x="63" y="149"/>
                  </a:cubicBezTo>
                  <a:cubicBezTo>
                    <a:pt x="63" y="148"/>
                    <a:pt x="64" y="147"/>
                    <a:pt x="65" y="147"/>
                  </a:cubicBezTo>
                  <a:cubicBezTo>
                    <a:pt x="65" y="147"/>
                    <a:pt x="65" y="147"/>
                    <a:pt x="65" y="147"/>
                  </a:cubicBezTo>
                  <a:cubicBezTo>
                    <a:pt x="66" y="147"/>
                    <a:pt x="66" y="148"/>
                    <a:pt x="66" y="148"/>
                  </a:cubicBezTo>
                  <a:cubicBezTo>
                    <a:pt x="66" y="148"/>
                    <a:pt x="66" y="148"/>
                    <a:pt x="66" y="148"/>
                  </a:cubicBezTo>
                  <a:cubicBezTo>
                    <a:pt x="67" y="150"/>
                    <a:pt x="67" y="150"/>
                    <a:pt x="67" y="152"/>
                  </a:cubicBezTo>
                  <a:cubicBezTo>
                    <a:pt x="67" y="152"/>
                    <a:pt x="67" y="152"/>
                    <a:pt x="67" y="152"/>
                  </a:cubicBezTo>
                  <a:cubicBezTo>
                    <a:pt x="67" y="154"/>
                    <a:pt x="65" y="154"/>
                    <a:pt x="65" y="155"/>
                  </a:cubicBezTo>
                  <a:cubicBezTo>
                    <a:pt x="63" y="155"/>
                    <a:pt x="63" y="152"/>
                    <a:pt x="61" y="152"/>
                  </a:cubicBezTo>
                  <a:cubicBezTo>
                    <a:pt x="60" y="152"/>
                    <a:pt x="59" y="152"/>
                    <a:pt x="58" y="152"/>
                  </a:cubicBezTo>
                  <a:cubicBezTo>
                    <a:pt x="55" y="153"/>
                    <a:pt x="54" y="155"/>
                    <a:pt x="54" y="157"/>
                  </a:cubicBezTo>
                  <a:cubicBezTo>
                    <a:pt x="54" y="157"/>
                    <a:pt x="53" y="157"/>
                    <a:pt x="53" y="158"/>
                  </a:cubicBezTo>
                  <a:cubicBezTo>
                    <a:pt x="52" y="158"/>
                    <a:pt x="52" y="157"/>
                    <a:pt x="51" y="157"/>
                  </a:cubicBezTo>
                  <a:cubicBezTo>
                    <a:pt x="50" y="157"/>
                    <a:pt x="50" y="157"/>
                    <a:pt x="49" y="157"/>
                  </a:cubicBezTo>
                  <a:cubicBezTo>
                    <a:pt x="49" y="157"/>
                    <a:pt x="49" y="158"/>
                    <a:pt x="49" y="158"/>
                  </a:cubicBezTo>
                  <a:cubicBezTo>
                    <a:pt x="49" y="158"/>
                    <a:pt x="49" y="159"/>
                    <a:pt x="48" y="159"/>
                  </a:cubicBezTo>
                  <a:cubicBezTo>
                    <a:pt x="46" y="161"/>
                    <a:pt x="47" y="166"/>
                    <a:pt x="46" y="169"/>
                  </a:cubicBezTo>
                  <a:cubicBezTo>
                    <a:pt x="46" y="170"/>
                    <a:pt x="46" y="170"/>
                    <a:pt x="47" y="171"/>
                  </a:cubicBezTo>
                  <a:cubicBezTo>
                    <a:pt x="47" y="171"/>
                    <a:pt x="47" y="172"/>
                    <a:pt x="47" y="172"/>
                  </a:cubicBezTo>
                  <a:cubicBezTo>
                    <a:pt x="47" y="172"/>
                    <a:pt x="47" y="171"/>
                    <a:pt x="48" y="171"/>
                  </a:cubicBezTo>
                  <a:cubicBezTo>
                    <a:pt x="48" y="171"/>
                    <a:pt x="48" y="171"/>
                    <a:pt x="48" y="171"/>
                  </a:cubicBezTo>
                  <a:cubicBezTo>
                    <a:pt x="48" y="170"/>
                    <a:pt x="48" y="170"/>
                    <a:pt x="49" y="170"/>
                  </a:cubicBezTo>
                  <a:cubicBezTo>
                    <a:pt x="50" y="170"/>
                    <a:pt x="51" y="169"/>
                    <a:pt x="52" y="169"/>
                  </a:cubicBezTo>
                  <a:cubicBezTo>
                    <a:pt x="52" y="169"/>
                    <a:pt x="52" y="168"/>
                    <a:pt x="52" y="169"/>
                  </a:cubicBezTo>
                  <a:cubicBezTo>
                    <a:pt x="52" y="168"/>
                    <a:pt x="52" y="168"/>
                    <a:pt x="53" y="168"/>
                  </a:cubicBezTo>
                  <a:cubicBezTo>
                    <a:pt x="53" y="168"/>
                    <a:pt x="54" y="168"/>
                    <a:pt x="54" y="169"/>
                  </a:cubicBezTo>
                  <a:cubicBezTo>
                    <a:pt x="54" y="169"/>
                    <a:pt x="54" y="169"/>
                    <a:pt x="54" y="169"/>
                  </a:cubicBezTo>
                  <a:cubicBezTo>
                    <a:pt x="55" y="169"/>
                    <a:pt x="56" y="168"/>
                    <a:pt x="56" y="166"/>
                  </a:cubicBezTo>
                  <a:cubicBezTo>
                    <a:pt x="55" y="166"/>
                    <a:pt x="55" y="166"/>
                    <a:pt x="55" y="166"/>
                  </a:cubicBezTo>
                  <a:cubicBezTo>
                    <a:pt x="55" y="165"/>
                    <a:pt x="54" y="166"/>
                    <a:pt x="54" y="166"/>
                  </a:cubicBezTo>
                  <a:cubicBezTo>
                    <a:pt x="54" y="166"/>
                    <a:pt x="53" y="167"/>
                    <a:pt x="53" y="166"/>
                  </a:cubicBezTo>
                  <a:cubicBezTo>
                    <a:pt x="53" y="164"/>
                    <a:pt x="53" y="162"/>
                    <a:pt x="54" y="162"/>
                  </a:cubicBezTo>
                  <a:cubicBezTo>
                    <a:pt x="55" y="162"/>
                    <a:pt x="55" y="162"/>
                    <a:pt x="56" y="162"/>
                  </a:cubicBezTo>
                  <a:cubicBezTo>
                    <a:pt x="56" y="161"/>
                    <a:pt x="56" y="161"/>
                    <a:pt x="56" y="161"/>
                  </a:cubicBezTo>
                  <a:cubicBezTo>
                    <a:pt x="56" y="160"/>
                    <a:pt x="58" y="160"/>
                    <a:pt x="58" y="161"/>
                  </a:cubicBezTo>
                  <a:cubicBezTo>
                    <a:pt x="59" y="161"/>
                    <a:pt x="58" y="162"/>
                    <a:pt x="58" y="162"/>
                  </a:cubicBezTo>
                  <a:cubicBezTo>
                    <a:pt x="59" y="162"/>
                    <a:pt x="59" y="162"/>
                    <a:pt x="59" y="163"/>
                  </a:cubicBezTo>
                  <a:cubicBezTo>
                    <a:pt x="59" y="163"/>
                    <a:pt x="59" y="163"/>
                    <a:pt x="59" y="163"/>
                  </a:cubicBezTo>
                  <a:cubicBezTo>
                    <a:pt x="59" y="164"/>
                    <a:pt x="59" y="166"/>
                    <a:pt x="59" y="167"/>
                  </a:cubicBezTo>
                  <a:cubicBezTo>
                    <a:pt x="59" y="167"/>
                    <a:pt x="59" y="167"/>
                    <a:pt x="59" y="167"/>
                  </a:cubicBezTo>
                  <a:cubicBezTo>
                    <a:pt x="59" y="168"/>
                    <a:pt x="58" y="168"/>
                    <a:pt x="58" y="169"/>
                  </a:cubicBezTo>
                  <a:cubicBezTo>
                    <a:pt x="59" y="169"/>
                    <a:pt x="59" y="168"/>
                    <a:pt x="61" y="169"/>
                  </a:cubicBezTo>
                  <a:cubicBezTo>
                    <a:pt x="61" y="168"/>
                    <a:pt x="61" y="167"/>
                    <a:pt x="63" y="167"/>
                  </a:cubicBezTo>
                  <a:cubicBezTo>
                    <a:pt x="62" y="169"/>
                    <a:pt x="64" y="169"/>
                    <a:pt x="63" y="171"/>
                  </a:cubicBezTo>
                  <a:cubicBezTo>
                    <a:pt x="63" y="172"/>
                    <a:pt x="65" y="171"/>
                    <a:pt x="65" y="173"/>
                  </a:cubicBezTo>
                  <a:cubicBezTo>
                    <a:pt x="66" y="173"/>
                    <a:pt x="66" y="173"/>
                    <a:pt x="66" y="173"/>
                  </a:cubicBezTo>
                  <a:cubicBezTo>
                    <a:pt x="66" y="173"/>
                    <a:pt x="66" y="173"/>
                    <a:pt x="66" y="173"/>
                  </a:cubicBezTo>
                  <a:cubicBezTo>
                    <a:pt x="66" y="175"/>
                    <a:pt x="68" y="175"/>
                    <a:pt x="67" y="177"/>
                  </a:cubicBezTo>
                  <a:cubicBezTo>
                    <a:pt x="67" y="177"/>
                    <a:pt x="67" y="177"/>
                    <a:pt x="67" y="177"/>
                  </a:cubicBezTo>
                  <a:cubicBezTo>
                    <a:pt x="67" y="178"/>
                    <a:pt x="67" y="178"/>
                    <a:pt x="67" y="178"/>
                  </a:cubicBezTo>
                  <a:cubicBezTo>
                    <a:pt x="67" y="179"/>
                    <a:pt x="68" y="179"/>
                    <a:pt x="68" y="180"/>
                  </a:cubicBezTo>
                  <a:cubicBezTo>
                    <a:pt x="67" y="180"/>
                    <a:pt x="68" y="180"/>
                    <a:pt x="68" y="180"/>
                  </a:cubicBezTo>
                  <a:cubicBezTo>
                    <a:pt x="69" y="181"/>
                    <a:pt x="69" y="181"/>
                    <a:pt x="70" y="182"/>
                  </a:cubicBezTo>
                  <a:cubicBezTo>
                    <a:pt x="70" y="182"/>
                    <a:pt x="71" y="182"/>
                    <a:pt x="71" y="182"/>
                  </a:cubicBezTo>
                  <a:cubicBezTo>
                    <a:pt x="71" y="182"/>
                    <a:pt x="71" y="182"/>
                    <a:pt x="71" y="182"/>
                  </a:cubicBezTo>
                  <a:cubicBezTo>
                    <a:pt x="72" y="181"/>
                    <a:pt x="73" y="180"/>
                    <a:pt x="74" y="180"/>
                  </a:cubicBezTo>
                  <a:cubicBezTo>
                    <a:pt x="74" y="180"/>
                    <a:pt x="74" y="179"/>
                    <a:pt x="74" y="180"/>
                  </a:cubicBezTo>
                  <a:cubicBezTo>
                    <a:pt x="75" y="180"/>
                    <a:pt x="75" y="178"/>
                    <a:pt x="75" y="178"/>
                  </a:cubicBezTo>
                  <a:cubicBezTo>
                    <a:pt x="75" y="177"/>
                    <a:pt x="75" y="177"/>
                    <a:pt x="76" y="177"/>
                  </a:cubicBezTo>
                  <a:cubicBezTo>
                    <a:pt x="77" y="176"/>
                    <a:pt x="78" y="176"/>
                    <a:pt x="78" y="178"/>
                  </a:cubicBezTo>
                  <a:cubicBezTo>
                    <a:pt x="79" y="177"/>
                    <a:pt x="79" y="178"/>
                    <a:pt x="79" y="179"/>
                  </a:cubicBezTo>
                  <a:cubicBezTo>
                    <a:pt x="80" y="180"/>
                    <a:pt x="81" y="180"/>
                    <a:pt x="81" y="182"/>
                  </a:cubicBezTo>
                  <a:cubicBezTo>
                    <a:pt x="82" y="181"/>
                    <a:pt x="83" y="181"/>
                    <a:pt x="84" y="180"/>
                  </a:cubicBezTo>
                  <a:cubicBezTo>
                    <a:pt x="84" y="180"/>
                    <a:pt x="85" y="180"/>
                    <a:pt x="85" y="179"/>
                  </a:cubicBezTo>
                  <a:cubicBezTo>
                    <a:pt x="85" y="179"/>
                    <a:pt x="85" y="178"/>
                    <a:pt x="86" y="178"/>
                  </a:cubicBezTo>
                  <a:cubicBezTo>
                    <a:pt x="88" y="177"/>
                    <a:pt x="90" y="177"/>
                    <a:pt x="93" y="177"/>
                  </a:cubicBezTo>
                  <a:cubicBezTo>
                    <a:pt x="93" y="176"/>
                    <a:pt x="93" y="176"/>
                    <a:pt x="94" y="176"/>
                  </a:cubicBezTo>
                  <a:cubicBezTo>
                    <a:pt x="94" y="174"/>
                    <a:pt x="95" y="175"/>
                    <a:pt x="96" y="174"/>
                  </a:cubicBezTo>
                  <a:cubicBezTo>
                    <a:pt x="97" y="174"/>
                    <a:pt x="97" y="174"/>
                    <a:pt x="97" y="174"/>
                  </a:cubicBezTo>
                  <a:cubicBezTo>
                    <a:pt x="98" y="174"/>
                    <a:pt x="98" y="173"/>
                    <a:pt x="98" y="173"/>
                  </a:cubicBezTo>
                  <a:cubicBezTo>
                    <a:pt x="102" y="173"/>
                    <a:pt x="105" y="174"/>
                    <a:pt x="107" y="175"/>
                  </a:cubicBezTo>
                  <a:cubicBezTo>
                    <a:pt x="110" y="175"/>
                    <a:pt x="111" y="174"/>
                    <a:pt x="114" y="174"/>
                  </a:cubicBezTo>
                  <a:cubicBezTo>
                    <a:pt x="114" y="173"/>
                    <a:pt x="115" y="173"/>
                    <a:pt x="115" y="171"/>
                  </a:cubicBezTo>
                  <a:cubicBezTo>
                    <a:pt x="115" y="171"/>
                    <a:pt x="114" y="171"/>
                    <a:pt x="115" y="171"/>
                  </a:cubicBezTo>
                  <a:cubicBezTo>
                    <a:pt x="116" y="171"/>
                    <a:pt x="116" y="171"/>
                    <a:pt x="116" y="171"/>
                  </a:cubicBezTo>
                  <a:cubicBezTo>
                    <a:pt x="116" y="170"/>
                    <a:pt x="116" y="170"/>
                    <a:pt x="116" y="171"/>
                  </a:cubicBezTo>
                  <a:cubicBezTo>
                    <a:pt x="119" y="172"/>
                    <a:pt x="119" y="175"/>
                    <a:pt x="123" y="175"/>
                  </a:cubicBezTo>
                  <a:cubicBezTo>
                    <a:pt x="123" y="174"/>
                    <a:pt x="123" y="171"/>
                    <a:pt x="125" y="171"/>
                  </a:cubicBezTo>
                  <a:cubicBezTo>
                    <a:pt x="126" y="172"/>
                    <a:pt x="128" y="174"/>
                    <a:pt x="129" y="175"/>
                  </a:cubicBezTo>
                  <a:cubicBezTo>
                    <a:pt x="128" y="176"/>
                    <a:pt x="128" y="176"/>
                    <a:pt x="128" y="177"/>
                  </a:cubicBezTo>
                  <a:cubicBezTo>
                    <a:pt x="129" y="177"/>
                    <a:pt x="129" y="177"/>
                    <a:pt x="130" y="177"/>
                  </a:cubicBezTo>
                  <a:cubicBezTo>
                    <a:pt x="130" y="177"/>
                    <a:pt x="130" y="177"/>
                    <a:pt x="130" y="177"/>
                  </a:cubicBezTo>
                  <a:cubicBezTo>
                    <a:pt x="132" y="177"/>
                    <a:pt x="132" y="178"/>
                    <a:pt x="134" y="178"/>
                  </a:cubicBezTo>
                  <a:cubicBezTo>
                    <a:pt x="134" y="178"/>
                    <a:pt x="134" y="178"/>
                    <a:pt x="134" y="178"/>
                  </a:cubicBezTo>
                  <a:cubicBezTo>
                    <a:pt x="134" y="178"/>
                    <a:pt x="134" y="178"/>
                    <a:pt x="135" y="178"/>
                  </a:cubicBezTo>
                  <a:cubicBezTo>
                    <a:pt x="135" y="178"/>
                    <a:pt x="135" y="178"/>
                    <a:pt x="135" y="178"/>
                  </a:cubicBezTo>
                  <a:cubicBezTo>
                    <a:pt x="135" y="178"/>
                    <a:pt x="136" y="178"/>
                    <a:pt x="136" y="178"/>
                  </a:cubicBezTo>
                  <a:cubicBezTo>
                    <a:pt x="136" y="178"/>
                    <a:pt x="136" y="178"/>
                    <a:pt x="136" y="178"/>
                  </a:cubicBezTo>
                  <a:cubicBezTo>
                    <a:pt x="137" y="176"/>
                    <a:pt x="138" y="179"/>
                    <a:pt x="139" y="178"/>
                  </a:cubicBezTo>
                  <a:cubicBezTo>
                    <a:pt x="139" y="178"/>
                    <a:pt x="139" y="178"/>
                    <a:pt x="139" y="178"/>
                  </a:cubicBezTo>
                  <a:cubicBezTo>
                    <a:pt x="139" y="177"/>
                    <a:pt x="141" y="177"/>
                    <a:pt x="141" y="178"/>
                  </a:cubicBezTo>
                  <a:cubicBezTo>
                    <a:pt x="142" y="178"/>
                    <a:pt x="142" y="178"/>
                    <a:pt x="142" y="178"/>
                  </a:cubicBezTo>
                  <a:cubicBezTo>
                    <a:pt x="142" y="178"/>
                    <a:pt x="143" y="178"/>
                    <a:pt x="144" y="178"/>
                  </a:cubicBezTo>
                  <a:cubicBezTo>
                    <a:pt x="144" y="179"/>
                    <a:pt x="144" y="180"/>
                    <a:pt x="145" y="181"/>
                  </a:cubicBezTo>
                  <a:cubicBezTo>
                    <a:pt x="143" y="181"/>
                    <a:pt x="142" y="182"/>
                    <a:pt x="141" y="182"/>
                  </a:cubicBezTo>
                  <a:cubicBezTo>
                    <a:pt x="138" y="182"/>
                    <a:pt x="136" y="182"/>
                    <a:pt x="133" y="182"/>
                  </a:cubicBezTo>
                  <a:cubicBezTo>
                    <a:pt x="133" y="184"/>
                    <a:pt x="133" y="185"/>
                    <a:pt x="134" y="185"/>
                  </a:cubicBezTo>
                  <a:cubicBezTo>
                    <a:pt x="134" y="187"/>
                    <a:pt x="136" y="186"/>
                    <a:pt x="136" y="188"/>
                  </a:cubicBezTo>
                  <a:cubicBezTo>
                    <a:pt x="135" y="188"/>
                    <a:pt x="134" y="188"/>
                    <a:pt x="134" y="188"/>
                  </a:cubicBezTo>
                  <a:cubicBezTo>
                    <a:pt x="134" y="189"/>
                    <a:pt x="133" y="188"/>
                    <a:pt x="133" y="188"/>
                  </a:cubicBezTo>
                  <a:cubicBezTo>
                    <a:pt x="132" y="188"/>
                    <a:pt x="132" y="187"/>
                    <a:pt x="130" y="187"/>
                  </a:cubicBezTo>
                  <a:cubicBezTo>
                    <a:pt x="130" y="185"/>
                    <a:pt x="127" y="185"/>
                    <a:pt x="127" y="183"/>
                  </a:cubicBezTo>
                  <a:cubicBezTo>
                    <a:pt x="123" y="183"/>
                    <a:pt x="121" y="181"/>
                    <a:pt x="116" y="182"/>
                  </a:cubicBezTo>
                  <a:cubicBezTo>
                    <a:pt x="116" y="181"/>
                    <a:pt x="116" y="181"/>
                    <a:pt x="116" y="181"/>
                  </a:cubicBezTo>
                  <a:cubicBezTo>
                    <a:pt x="116" y="181"/>
                    <a:pt x="115" y="182"/>
                    <a:pt x="115" y="181"/>
                  </a:cubicBezTo>
                  <a:cubicBezTo>
                    <a:pt x="114" y="180"/>
                    <a:pt x="113" y="181"/>
                    <a:pt x="111" y="181"/>
                  </a:cubicBezTo>
                  <a:cubicBezTo>
                    <a:pt x="111" y="181"/>
                    <a:pt x="111" y="181"/>
                    <a:pt x="111" y="181"/>
                  </a:cubicBezTo>
                  <a:cubicBezTo>
                    <a:pt x="110" y="179"/>
                    <a:pt x="109" y="180"/>
                    <a:pt x="108" y="179"/>
                  </a:cubicBezTo>
                  <a:cubicBezTo>
                    <a:pt x="108" y="179"/>
                    <a:pt x="108" y="179"/>
                    <a:pt x="108" y="179"/>
                  </a:cubicBezTo>
                  <a:cubicBezTo>
                    <a:pt x="107" y="179"/>
                    <a:pt x="107" y="179"/>
                    <a:pt x="106" y="179"/>
                  </a:cubicBezTo>
                  <a:cubicBezTo>
                    <a:pt x="106" y="179"/>
                    <a:pt x="106" y="179"/>
                    <a:pt x="106" y="179"/>
                  </a:cubicBezTo>
                  <a:cubicBezTo>
                    <a:pt x="104" y="178"/>
                    <a:pt x="104" y="178"/>
                    <a:pt x="103" y="177"/>
                  </a:cubicBezTo>
                  <a:cubicBezTo>
                    <a:pt x="103" y="177"/>
                    <a:pt x="103" y="177"/>
                    <a:pt x="103" y="177"/>
                  </a:cubicBezTo>
                  <a:cubicBezTo>
                    <a:pt x="102" y="177"/>
                    <a:pt x="101" y="176"/>
                    <a:pt x="99" y="176"/>
                  </a:cubicBezTo>
                  <a:cubicBezTo>
                    <a:pt x="99" y="176"/>
                    <a:pt x="99" y="176"/>
                    <a:pt x="99" y="176"/>
                  </a:cubicBezTo>
                  <a:cubicBezTo>
                    <a:pt x="98" y="176"/>
                    <a:pt x="97" y="176"/>
                    <a:pt x="96" y="176"/>
                  </a:cubicBezTo>
                  <a:cubicBezTo>
                    <a:pt x="96" y="176"/>
                    <a:pt x="96" y="176"/>
                    <a:pt x="96" y="175"/>
                  </a:cubicBezTo>
                  <a:cubicBezTo>
                    <a:pt x="95" y="176"/>
                    <a:pt x="95" y="176"/>
                    <a:pt x="95" y="176"/>
                  </a:cubicBezTo>
                  <a:cubicBezTo>
                    <a:pt x="95" y="177"/>
                    <a:pt x="94" y="177"/>
                    <a:pt x="94" y="178"/>
                  </a:cubicBezTo>
                  <a:cubicBezTo>
                    <a:pt x="94" y="178"/>
                    <a:pt x="94" y="178"/>
                    <a:pt x="93" y="178"/>
                  </a:cubicBezTo>
                  <a:cubicBezTo>
                    <a:pt x="93" y="179"/>
                    <a:pt x="92" y="179"/>
                    <a:pt x="91" y="180"/>
                  </a:cubicBezTo>
                  <a:cubicBezTo>
                    <a:pt x="91" y="180"/>
                    <a:pt x="91" y="180"/>
                    <a:pt x="91" y="180"/>
                  </a:cubicBezTo>
                  <a:cubicBezTo>
                    <a:pt x="91" y="181"/>
                    <a:pt x="91" y="181"/>
                    <a:pt x="90" y="181"/>
                  </a:cubicBezTo>
                  <a:cubicBezTo>
                    <a:pt x="90" y="181"/>
                    <a:pt x="90" y="181"/>
                    <a:pt x="90" y="181"/>
                  </a:cubicBezTo>
                  <a:cubicBezTo>
                    <a:pt x="90" y="181"/>
                    <a:pt x="89" y="182"/>
                    <a:pt x="89" y="182"/>
                  </a:cubicBezTo>
                  <a:cubicBezTo>
                    <a:pt x="89" y="182"/>
                    <a:pt x="89" y="184"/>
                    <a:pt x="89" y="184"/>
                  </a:cubicBezTo>
                  <a:cubicBezTo>
                    <a:pt x="89" y="184"/>
                    <a:pt x="89" y="184"/>
                    <a:pt x="89" y="184"/>
                  </a:cubicBezTo>
                  <a:cubicBezTo>
                    <a:pt x="89" y="184"/>
                    <a:pt x="89" y="184"/>
                    <a:pt x="89" y="184"/>
                  </a:cubicBezTo>
                  <a:cubicBezTo>
                    <a:pt x="87" y="184"/>
                    <a:pt x="86" y="185"/>
                    <a:pt x="85" y="184"/>
                  </a:cubicBezTo>
                  <a:cubicBezTo>
                    <a:pt x="85" y="184"/>
                    <a:pt x="85" y="184"/>
                    <a:pt x="85" y="184"/>
                  </a:cubicBezTo>
                  <a:cubicBezTo>
                    <a:pt x="85" y="184"/>
                    <a:pt x="84" y="183"/>
                    <a:pt x="84" y="183"/>
                  </a:cubicBezTo>
                  <a:cubicBezTo>
                    <a:pt x="83" y="185"/>
                    <a:pt x="82" y="182"/>
                    <a:pt x="81" y="183"/>
                  </a:cubicBezTo>
                  <a:cubicBezTo>
                    <a:pt x="80" y="182"/>
                    <a:pt x="80" y="183"/>
                    <a:pt x="79" y="183"/>
                  </a:cubicBezTo>
                  <a:cubicBezTo>
                    <a:pt x="76" y="183"/>
                    <a:pt x="78" y="187"/>
                    <a:pt x="77" y="189"/>
                  </a:cubicBezTo>
                  <a:cubicBezTo>
                    <a:pt x="76" y="191"/>
                    <a:pt x="75" y="192"/>
                    <a:pt x="75" y="194"/>
                  </a:cubicBezTo>
                  <a:cubicBezTo>
                    <a:pt x="73" y="196"/>
                    <a:pt x="71" y="197"/>
                    <a:pt x="70" y="200"/>
                  </a:cubicBezTo>
                  <a:cubicBezTo>
                    <a:pt x="71" y="200"/>
                    <a:pt x="71" y="201"/>
                    <a:pt x="71" y="201"/>
                  </a:cubicBezTo>
                  <a:cubicBezTo>
                    <a:pt x="71" y="201"/>
                    <a:pt x="71" y="201"/>
                    <a:pt x="71" y="201"/>
                  </a:cubicBezTo>
                  <a:cubicBezTo>
                    <a:pt x="71" y="204"/>
                    <a:pt x="73" y="203"/>
                    <a:pt x="74" y="203"/>
                  </a:cubicBezTo>
                  <a:cubicBezTo>
                    <a:pt x="74" y="203"/>
                    <a:pt x="74" y="203"/>
                    <a:pt x="74" y="203"/>
                  </a:cubicBezTo>
                  <a:cubicBezTo>
                    <a:pt x="75" y="203"/>
                    <a:pt x="76" y="204"/>
                    <a:pt x="77" y="203"/>
                  </a:cubicBezTo>
                  <a:cubicBezTo>
                    <a:pt x="77" y="205"/>
                    <a:pt x="80" y="206"/>
                    <a:pt x="79" y="209"/>
                  </a:cubicBezTo>
                  <a:cubicBezTo>
                    <a:pt x="82" y="208"/>
                    <a:pt x="82" y="210"/>
                    <a:pt x="84" y="210"/>
                  </a:cubicBezTo>
                  <a:cubicBezTo>
                    <a:pt x="84" y="210"/>
                    <a:pt x="84" y="210"/>
                    <a:pt x="85" y="210"/>
                  </a:cubicBezTo>
                  <a:cubicBezTo>
                    <a:pt x="86" y="212"/>
                    <a:pt x="88" y="213"/>
                    <a:pt x="90" y="214"/>
                  </a:cubicBezTo>
                  <a:cubicBezTo>
                    <a:pt x="90" y="216"/>
                    <a:pt x="91" y="216"/>
                    <a:pt x="91" y="217"/>
                  </a:cubicBezTo>
                  <a:cubicBezTo>
                    <a:pt x="91" y="218"/>
                    <a:pt x="92" y="218"/>
                    <a:pt x="93" y="219"/>
                  </a:cubicBezTo>
                  <a:cubicBezTo>
                    <a:pt x="93" y="219"/>
                    <a:pt x="93" y="219"/>
                    <a:pt x="93" y="220"/>
                  </a:cubicBezTo>
                  <a:cubicBezTo>
                    <a:pt x="93" y="221"/>
                    <a:pt x="94" y="221"/>
                    <a:pt x="94" y="221"/>
                  </a:cubicBezTo>
                  <a:cubicBezTo>
                    <a:pt x="94" y="221"/>
                    <a:pt x="95" y="222"/>
                    <a:pt x="95" y="222"/>
                  </a:cubicBezTo>
                  <a:cubicBezTo>
                    <a:pt x="95" y="222"/>
                    <a:pt x="95" y="223"/>
                    <a:pt x="95" y="223"/>
                  </a:cubicBezTo>
                  <a:cubicBezTo>
                    <a:pt x="95" y="223"/>
                    <a:pt x="95" y="223"/>
                    <a:pt x="95" y="224"/>
                  </a:cubicBezTo>
                  <a:cubicBezTo>
                    <a:pt x="95" y="224"/>
                    <a:pt x="95" y="224"/>
                    <a:pt x="95" y="224"/>
                  </a:cubicBezTo>
                  <a:cubicBezTo>
                    <a:pt x="95" y="225"/>
                    <a:pt x="94" y="225"/>
                    <a:pt x="94" y="225"/>
                  </a:cubicBezTo>
                  <a:cubicBezTo>
                    <a:pt x="94" y="226"/>
                    <a:pt x="94" y="227"/>
                    <a:pt x="93" y="228"/>
                  </a:cubicBezTo>
                  <a:cubicBezTo>
                    <a:pt x="93" y="228"/>
                    <a:pt x="93" y="228"/>
                    <a:pt x="93" y="228"/>
                  </a:cubicBezTo>
                  <a:cubicBezTo>
                    <a:pt x="93" y="229"/>
                    <a:pt x="92" y="229"/>
                    <a:pt x="92" y="230"/>
                  </a:cubicBezTo>
                  <a:cubicBezTo>
                    <a:pt x="92" y="230"/>
                    <a:pt x="92" y="230"/>
                    <a:pt x="92" y="230"/>
                  </a:cubicBezTo>
                  <a:cubicBezTo>
                    <a:pt x="92" y="231"/>
                    <a:pt x="92" y="231"/>
                    <a:pt x="91" y="231"/>
                  </a:cubicBezTo>
                  <a:cubicBezTo>
                    <a:pt x="92" y="232"/>
                    <a:pt x="92" y="233"/>
                    <a:pt x="92" y="233"/>
                  </a:cubicBezTo>
                  <a:cubicBezTo>
                    <a:pt x="92" y="233"/>
                    <a:pt x="92" y="233"/>
                    <a:pt x="93" y="233"/>
                  </a:cubicBezTo>
                  <a:cubicBezTo>
                    <a:pt x="93" y="235"/>
                    <a:pt x="93" y="235"/>
                    <a:pt x="94" y="236"/>
                  </a:cubicBezTo>
                  <a:cubicBezTo>
                    <a:pt x="94" y="236"/>
                    <a:pt x="95" y="236"/>
                    <a:pt x="95" y="237"/>
                  </a:cubicBezTo>
                  <a:cubicBezTo>
                    <a:pt x="94" y="239"/>
                    <a:pt x="96" y="239"/>
                    <a:pt x="97" y="240"/>
                  </a:cubicBezTo>
                  <a:cubicBezTo>
                    <a:pt x="97" y="240"/>
                    <a:pt x="97" y="240"/>
                    <a:pt x="97" y="240"/>
                  </a:cubicBezTo>
                  <a:cubicBezTo>
                    <a:pt x="97" y="242"/>
                    <a:pt x="98" y="243"/>
                    <a:pt x="98" y="245"/>
                  </a:cubicBezTo>
                  <a:cubicBezTo>
                    <a:pt x="98" y="246"/>
                    <a:pt x="100" y="245"/>
                    <a:pt x="100" y="247"/>
                  </a:cubicBezTo>
                  <a:cubicBezTo>
                    <a:pt x="101" y="246"/>
                    <a:pt x="101" y="247"/>
                    <a:pt x="102" y="247"/>
                  </a:cubicBezTo>
                  <a:cubicBezTo>
                    <a:pt x="103" y="249"/>
                    <a:pt x="105" y="248"/>
                    <a:pt x="107" y="249"/>
                  </a:cubicBezTo>
                  <a:cubicBezTo>
                    <a:pt x="107" y="249"/>
                    <a:pt x="107" y="248"/>
                    <a:pt x="107" y="247"/>
                  </a:cubicBezTo>
                  <a:cubicBezTo>
                    <a:pt x="107" y="247"/>
                    <a:pt x="108" y="247"/>
                    <a:pt x="108" y="246"/>
                  </a:cubicBezTo>
                  <a:cubicBezTo>
                    <a:pt x="107" y="243"/>
                    <a:pt x="107" y="240"/>
                    <a:pt x="107" y="236"/>
                  </a:cubicBezTo>
                  <a:cubicBezTo>
                    <a:pt x="108" y="236"/>
                    <a:pt x="109" y="236"/>
                    <a:pt x="109" y="235"/>
                  </a:cubicBezTo>
                  <a:cubicBezTo>
                    <a:pt x="111" y="236"/>
                    <a:pt x="112" y="237"/>
                    <a:pt x="111" y="239"/>
                  </a:cubicBezTo>
                  <a:cubicBezTo>
                    <a:pt x="112" y="239"/>
                    <a:pt x="112" y="239"/>
                    <a:pt x="112" y="240"/>
                  </a:cubicBezTo>
                  <a:cubicBezTo>
                    <a:pt x="113" y="240"/>
                    <a:pt x="114" y="241"/>
                    <a:pt x="115" y="241"/>
                  </a:cubicBezTo>
                  <a:cubicBezTo>
                    <a:pt x="115" y="242"/>
                    <a:pt x="116" y="243"/>
                    <a:pt x="116" y="244"/>
                  </a:cubicBezTo>
                  <a:cubicBezTo>
                    <a:pt x="118" y="244"/>
                    <a:pt x="119" y="245"/>
                    <a:pt x="120" y="246"/>
                  </a:cubicBezTo>
                  <a:cubicBezTo>
                    <a:pt x="120" y="247"/>
                    <a:pt x="120" y="248"/>
                    <a:pt x="122" y="249"/>
                  </a:cubicBezTo>
                  <a:cubicBezTo>
                    <a:pt x="122" y="250"/>
                    <a:pt x="124" y="250"/>
                    <a:pt x="124" y="251"/>
                  </a:cubicBezTo>
                  <a:cubicBezTo>
                    <a:pt x="124" y="253"/>
                    <a:pt x="124" y="254"/>
                    <a:pt x="124" y="255"/>
                  </a:cubicBezTo>
                  <a:cubicBezTo>
                    <a:pt x="123" y="255"/>
                    <a:pt x="123" y="256"/>
                    <a:pt x="123" y="257"/>
                  </a:cubicBezTo>
                  <a:cubicBezTo>
                    <a:pt x="123" y="258"/>
                    <a:pt x="123" y="259"/>
                    <a:pt x="124" y="259"/>
                  </a:cubicBezTo>
                  <a:cubicBezTo>
                    <a:pt x="124" y="260"/>
                    <a:pt x="125" y="260"/>
                    <a:pt x="125" y="260"/>
                  </a:cubicBezTo>
                  <a:cubicBezTo>
                    <a:pt x="127" y="261"/>
                    <a:pt x="127" y="263"/>
                    <a:pt x="129" y="263"/>
                  </a:cubicBezTo>
                  <a:cubicBezTo>
                    <a:pt x="129" y="263"/>
                    <a:pt x="129" y="262"/>
                    <a:pt x="130" y="263"/>
                  </a:cubicBezTo>
                  <a:cubicBezTo>
                    <a:pt x="130" y="262"/>
                    <a:pt x="130" y="261"/>
                    <a:pt x="130" y="260"/>
                  </a:cubicBezTo>
                  <a:cubicBezTo>
                    <a:pt x="130" y="260"/>
                    <a:pt x="130" y="259"/>
                    <a:pt x="130" y="259"/>
                  </a:cubicBezTo>
                  <a:cubicBezTo>
                    <a:pt x="130" y="258"/>
                    <a:pt x="129" y="256"/>
                    <a:pt x="128" y="256"/>
                  </a:cubicBezTo>
                  <a:cubicBezTo>
                    <a:pt x="128" y="256"/>
                    <a:pt x="128" y="256"/>
                    <a:pt x="128" y="256"/>
                  </a:cubicBezTo>
                  <a:cubicBezTo>
                    <a:pt x="128" y="256"/>
                    <a:pt x="127" y="256"/>
                    <a:pt x="127" y="256"/>
                  </a:cubicBezTo>
                  <a:cubicBezTo>
                    <a:pt x="127" y="253"/>
                    <a:pt x="130" y="255"/>
                    <a:pt x="129" y="253"/>
                  </a:cubicBezTo>
                  <a:cubicBezTo>
                    <a:pt x="129" y="253"/>
                    <a:pt x="129" y="252"/>
                    <a:pt x="129" y="252"/>
                  </a:cubicBezTo>
                  <a:cubicBezTo>
                    <a:pt x="129" y="250"/>
                    <a:pt x="129" y="248"/>
                    <a:pt x="129" y="246"/>
                  </a:cubicBezTo>
                  <a:cubicBezTo>
                    <a:pt x="130" y="246"/>
                    <a:pt x="130" y="245"/>
                    <a:pt x="131" y="244"/>
                  </a:cubicBezTo>
                  <a:cubicBezTo>
                    <a:pt x="132" y="244"/>
                    <a:pt x="131" y="244"/>
                    <a:pt x="132" y="243"/>
                  </a:cubicBezTo>
                  <a:cubicBezTo>
                    <a:pt x="132" y="243"/>
                    <a:pt x="132" y="243"/>
                    <a:pt x="132" y="242"/>
                  </a:cubicBezTo>
                  <a:cubicBezTo>
                    <a:pt x="135" y="243"/>
                    <a:pt x="135" y="241"/>
                    <a:pt x="138" y="242"/>
                  </a:cubicBezTo>
                  <a:cubicBezTo>
                    <a:pt x="137" y="245"/>
                    <a:pt x="139" y="245"/>
                    <a:pt x="139" y="248"/>
                  </a:cubicBezTo>
                  <a:cubicBezTo>
                    <a:pt x="141" y="249"/>
                    <a:pt x="140" y="246"/>
                    <a:pt x="142" y="247"/>
                  </a:cubicBezTo>
                  <a:cubicBezTo>
                    <a:pt x="142" y="247"/>
                    <a:pt x="142" y="247"/>
                    <a:pt x="142" y="247"/>
                  </a:cubicBezTo>
                  <a:cubicBezTo>
                    <a:pt x="142" y="247"/>
                    <a:pt x="142" y="247"/>
                    <a:pt x="142" y="247"/>
                  </a:cubicBezTo>
                  <a:cubicBezTo>
                    <a:pt x="142" y="249"/>
                    <a:pt x="144" y="249"/>
                    <a:pt x="144" y="250"/>
                  </a:cubicBezTo>
                  <a:cubicBezTo>
                    <a:pt x="144" y="250"/>
                    <a:pt x="145" y="250"/>
                    <a:pt x="145" y="250"/>
                  </a:cubicBezTo>
                  <a:cubicBezTo>
                    <a:pt x="145" y="250"/>
                    <a:pt x="145" y="250"/>
                    <a:pt x="146" y="251"/>
                  </a:cubicBezTo>
                  <a:cubicBezTo>
                    <a:pt x="146" y="251"/>
                    <a:pt x="146" y="251"/>
                    <a:pt x="146" y="251"/>
                  </a:cubicBezTo>
                  <a:cubicBezTo>
                    <a:pt x="146" y="251"/>
                    <a:pt x="146" y="251"/>
                    <a:pt x="146" y="251"/>
                  </a:cubicBezTo>
                  <a:cubicBezTo>
                    <a:pt x="146" y="252"/>
                    <a:pt x="146" y="253"/>
                    <a:pt x="146" y="254"/>
                  </a:cubicBezTo>
                  <a:cubicBezTo>
                    <a:pt x="148" y="253"/>
                    <a:pt x="148" y="255"/>
                    <a:pt x="150" y="254"/>
                  </a:cubicBezTo>
                  <a:cubicBezTo>
                    <a:pt x="149" y="255"/>
                    <a:pt x="150" y="256"/>
                    <a:pt x="151" y="256"/>
                  </a:cubicBezTo>
                  <a:cubicBezTo>
                    <a:pt x="151" y="256"/>
                    <a:pt x="152" y="257"/>
                    <a:pt x="153" y="257"/>
                  </a:cubicBezTo>
                  <a:cubicBezTo>
                    <a:pt x="153" y="257"/>
                    <a:pt x="154" y="256"/>
                    <a:pt x="155" y="256"/>
                  </a:cubicBezTo>
                  <a:cubicBezTo>
                    <a:pt x="155" y="253"/>
                    <a:pt x="152" y="254"/>
                    <a:pt x="153" y="251"/>
                  </a:cubicBezTo>
                  <a:cubicBezTo>
                    <a:pt x="153" y="251"/>
                    <a:pt x="151" y="251"/>
                    <a:pt x="151" y="251"/>
                  </a:cubicBezTo>
                  <a:cubicBezTo>
                    <a:pt x="151" y="250"/>
                    <a:pt x="151" y="250"/>
                    <a:pt x="151" y="249"/>
                  </a:cubicBezTo>
                  <a:cubicBezTo>
                    <a:pt x="151" y="249"/>
                    <a:pt x="151" y="249"/>
                    <a:pt x="151" y="249"/>
                  </a:cubicBezTo>
                  <a:cubicBezTo>
                    <a:pt x="150" y="249"/>
                    <a:pt x="150" y="247"/>
                    <a:pt x="148" y="247"/>
                  </a:cubicBezTo>
                  <a:cubicBezTo>
                    <a:pt x="148" y="247"/>
                    <a:pt x="148" y="247"/>
                    <a:pt x="148" y="247"/>
                  </a:cubicBezTo>
                  <a:cubicBezTo>
                    <a:pt x="148" y="245"/>
                    <a:pt x="149" y="245"/>
                    <a:pt x="149" y="244"/>
                  </a:cubicBezTo>
                  <a:cubicBezTo>
                    <a:pt x="150" y="244"/>
                    <a:pt x="150" y="244"/>
                    <a:pt x="150" y="243"/>
                  </a:cubicBezTo>
                  <a:cubicBezTo>
                    <a:pt x="150" y="242"/>
                    <a:pt x="151" y="242"/>
                    <a:pt x="151" y="242"/>
                  </a:cubicBezTo>
                  <a:cubicBezTo>
                    <a:pt x="151" y="241"/>
                    <a:pt x="151" y="240"/>
                    <a:pt x="150" y="239"/>
                  </a:cubicBezTo>
                  <a:cubicBezTo>
                    <a:pt x="150" y="239"/>
                    <a:pt x="150" y="239"/>
                    <a:pt x="150" y="239"/>
                  </a:cubicBezTo>
                  <a:cubicBezTo>
                    <a:pt x="150" y="237"/>
                    <a:pt x="148" y="237"/>
                    <a:pt x="148" y="236"/>
                  </a:cubicBezTo>
                  <a:cubicBezTo>
                    <a:pt x="148" y="236"/>
                    <a:pt x="148" y="236"/>
                    <a:pt x="148" y="236"/>
                  </a:cubicBezTo>
                  <a:cubicBezTo>
                    <a:pt x="148" y="235"/>
                    <a:pt x="147" y="235"/>
                    <a:pt x="147" y="235"/>
                  </a:cubicBezTo>
                  <a:cubicBezTo>
                    <a:pt x="148" y="232"/>
                    <a:pt x="146" y="232"/>
                    <a:pt x="146" y="230"/>
                  </a:cubicBezTo>
                  <a:cubicBezTo>
                    <a:pt x="145" y="228"/>
                    <a:pt x="143" y="228"/>
                    <a:pt x="143" y="226"/>
                  </a:cubicBezTo>
                  <a:cubicBezTo>
                    <a:pt x="142" y="225"/>
                    <a:pt x="141" y="224"/>
                    <a:pt x="141" y="222"/>
                  </a:cubicBezTo>
                  <a:cubicBezTo>
                    <a:pt x="141" y="221"/>
                    <a:pt x="140" y="222"/>
                    <a:pt x="139" y="221"/>
                  </a:cubicBezTo>
                  <a:cubicBezTo>
                    <a:pt x="139" y="221"/>
                    <a:pt x="139" y="220"/>
                    <a:pt x="139" y="221"/>
                  </a:cubicBezTo>
                  <a:cubicBezTo>
                    <a:pt x="138" y="220"/>
                    <a:pt x="138" y="220"/>
                    <a:pt x="138" y="219"/>
                  </a:cubicBezTo>
                  <a:cubicBezTo>
                    <a:pt x="136" y="218"/>
                    <a:pt x="136" y="216"/>
                    <a:pt x="134" y="216"/>
                  </a:cubicBezTo>
                  <a:cubicBezTo>
                    <a:pt x="134" y="213"/>
                    <a:pt x="132" y="212"/>
                    <a:pt x="132" y="208"/>
                  </a:cubicBezTo>
                  <a:cubicBezTo>
                    <a:pt x="135" y="207"/>
                    <a:pt x="135" y="209"/>
                    <a:pt x="137" y="209"/>
                  </a:cubicBezTo>
                  <a:cubicBezTo>
                    <a:pt x="138" y="209"/>
                    <a:pt x="139" y="209"/>
                    <a:pt x="140" y="209"/>
                  </a:cubicBezTo>
                  <a:cubicBezTo>
                    <a:pt x="140" y="210"/>
                    <a:pt x="141" y="209"/>
                    <a:pt x="141" y="210"/>
                  </a:cubicBezTo>
                  <a:cubicBezTo>
                    <a:pt x="141" y="210"/>
                    <a:pt x="141" y="211"/>
                    <a:pt x="141" y="211"/>
                  </a:cubicBezTo>
                  <a:cubicBezTo>
                    <a:pt x="142" y="211"/>
                    <a:pt x="143" y="212"/>
                    <a:pt x="143" y="212"/>
                  </a:cubicBezTo>
                  <a:cubicBezTo>
                    <a:pt x="144" y="212"/>
                    <a:pt x="146" y="212"/>
                    <a:pt x="147" y="212"/>
                  </a:cubicBezTo>
                  <a:cubicBezTo>
                    <a:pt x="147" y="214"/>
                    <a:pt x="146" y="214"/>
                    <a:pt x="146" y="214"/>
                  </a:cubicBezTo>
                  <a:cubicBezTo>
                    <a:pt x="145" y="214"/>
                    <a:pt x="145" y="214"/>
                    <a:pt x="144" y="214"/>
                  </a:cubicBezTo>
                  <a:cubicBezTo>
                    <a:pt x="144" y="216"/>
                    <a:pt x="146" y="216"/>
                    <a:pt x="147" y="217"/>
                  </a:cubicBezTo>
                  <a:cubicBezTo>
                    <a:pt x="147" y="218"/>
                    <a:pt x="147" y="219"/>
                    <a:pt x="147" y="221"/>
                  </a:cubicBezTo>
                  <a:cubicBezTo>
                    <a:pt x="148" y="221"/>
                    <a:pt x="148" y="222"/>
                    <a:pt x="148" y="223"/>
                  </a:cubicBezTo>
                  <a:cubicBezTo>
                    <a:pt x="149" y="223"/>
                    <a:pt x="149" y="222"/>
                    <a:pt x="150" y="221"/>
                  </a:cubicBezTo>
                  <a:cubicBezTo>
                    <a:pt x="150" y="220"/>
                    <a:pt x="150" y="219"/>
                    <a:pt x="151" y="219"/>
                  </a:cubicBezTo>
                  <a:cubicBezTo>
                    <a:pt x="152" y="218"/>
                    <a:pt x="150" y="215"/>
                    <a:pt x="153" y="215"/>
                  </a:cubicBezTo>
                  <a:cubicBezTo>
                    <a:pt x="153" y="216"/>
                    <a:pt x="153" y="216"/>
                    <a:pt x="154" y="217"/>
                  </a:cubicBezTo>
                  <a:cubicBezTo>
                    <a:pt x="155" y="217"/>
                    <a:pt x="155" y="216"/>
                    <a:pt x="156" y="216"/>
                  </a:cubicBezTo>
                  <a:cubicBezTo>
                    <a:pt x="157" y="214"/>
                    <a:pt x="154" y="215"/>
                    <a:pt x="153" y="214"/>
                  </a:cubicBezTo>
                  <a:cubicBezTo>
                    <a:pt x="152" y="211"/>
                    <a:pt x="156" y="213"/>
                    <a:pt x="157" y="211"/>
                  </a:cubicBezTo>
                  <a:cubicBezTo>
                    <a:pt x="157" y="211"/>
                    <a:pt x="159" y="212"/>
                    <a:pt x="159" y="211"/>
                  </a:cubicBezTo>
                  <a:cubicBezTo>
                    <a:pt x="160" y="211"/>
                    <a:pt x="161" y="211"/>
                    <a:pt x="162" y="210"/>
                  </a:cubicBezTo>
                  <a:cubicBezTo>
                    <a:pt x="161" y="208"/>
                    <a:pt x="159" y="208"/>
                    <a:pt x="157" y="208"/>
                  </a:cubicBezTo>
                  <a:cubicBezTo>
                    <a:pt x="157" y="207"/>
                    <a:pt x="157" y="207"/>
                    <a:pt x="157" y="207"/>
                  </a:cubicBezTo>
                  <a:cubicBezTo>
                    <a:pt x="156" y="207"/>
                    <a:pt x="156" y="206"/>
                    <a:pt x="155" y="206"/>
                  </a:cubicBezTo>
                  <a:cubicBezTo>
                    <a:pt x="155" y="204"/>
                    <a:pt x="157" y="204"/>
                    <a:pt x="156" y="202"/>
                  </a:cubicBezTo>
                  <a:cubicBezTo>
                    <a:pt x="155" y="202"/>
                    <a:pt x="152" y="201"/>
                    <a:pt x="153" y="203"/>
                  </a:cubicBezTo>
                  <a:cubicBezTo>
                    <a:pt x="151" y="203"/>
                    <a:pt x="152" y="203"/>
                    <a:pt x="152" y="204"/>
                  </a:cubicBezTo>
                  <a:cubicBezTo>
                    <a:pt x="152" y="204"/>
                    <a:pt x="153" y="204"/>
                    <a:pt x="153" y="205"/>
                  </a:cubicBezTo>
                  <a:cubicBezTo>
                    <a:pt x="153" y="205"/>
                    <a:pt x="153" y="206"/>
                    <a:pt x="153" y="205"/>
                  </a:cubicBezTo>
                  <a:cubicBezTo>
                    <a:pt x="152" y="205"/>
                    <a:pt x="152" y="205"/>
                    <a:pt x="152" y="204"/>
                  </a:cubicBezTo>
                  <a:cubicBezTo>
                    <a:pt x="149" y="205"/>
                    <a:pt x="150" y="202"/>
                    <a:pt x="148" y="203"/>
                  </a:cubicBezTo>
                  <a:cubicBezTo>
                    <a:pt x="147" y="202"/>
                    <a:pt x="147" y="201"/>
                    <a:pt x="146" y="201"/>
                  </a:cubicBezTo>
                  <a:cubicBezTo>
                    <a:pt x="146" y="200"/>
                    <a:pt x="146" y="198"/>
                    <a:pt x="145" y="198"/>
                  </a:cubicBezTo>
                  <a:cubicBezTo>
                    <a:pt x="145" y="196"/>
                    <a:pt x="147" y="197"/>
                    <a:pt x="146" y="195"/>
                  </a:cubicBezTo>
                  <a:cubicBezTo>
                    <a:pt x="146" y="194"/>
                    <a:pt x="145" y="193"/>
                    <a:pt x="143" y="192"/>
                  </a:cubicBezTo>
                  <a:cubicBezTo>
                    <a:pt x="142" y="192"/>
                    <a:pt x="140" y="192"/>
                    <a:pt x="141" y="190"/>
                  </a:cubicBezTo>
                  <a:cubicBezTo>
                    <a:pt x="142" y="189"/>
                    <a:pt x="143" y="189"/>
                    <a:pt x="145" y="189"/>
                  </a:cubicBezTo>
                  <a:cubicBezTo>
                    <a:pt x="145" y="190"/>
                    <a:pt x="146" y="189"/>
                    <a:pt x="146" y="189"/>
                  </a:cubicBezTo>
                  <a:cubicBezTo>
                    <a:pt x="148" y="188"/>
                    <a:pt x="149" y="186"/>
                    <a:pt x="152" y="187"/>
                  </a:cubicBezTo>
                  <a:cubicBezTo>
                    <a:pt x="152" y="187"/>
                    <a:pt x="153" y="187"/>
                    <a:pt x="153" y="187"/>
                  </a:cubicBezTo>
                  <a:cubicBezTo>
                    <a:pt x="153" y="187"/>
                    <a:pt x="153" y="187"/>
                    <a:pt x="153" y="187"/>
                  </a:cubicBezTo>
                  <a:cubicBezTo>
                    <a:pt x="153" y="187"/>
                    <a:pt x="153" y="186"/>
                    <a:pt x="153" y="186"/>
                  </a:cubicBezTo>
                  <a:cubicBezTo>
                    <a:pt x="153" y="186"/>
                    <a:pt x="153" y="186"/>
                    <a:pt x="153" y="186"/>
                  </a:cubicBezTo>
                  <a:cubicBezTo>
                    <a:pt x="153" y="186"/>
                    <a:pt x="153" y="186"/>
                    <a:pt x="154" y="186"/>
                  </a:cubicBezTo>
                  <a:cubicBezTo>
                    <a:pt x="154" y="185"/>
                    <a:pt x="154" y="185"/>
                    <a:pt x="154" y="185"/>
                  </a:cubicBezTo>
                  <a:cubicBezTo>
                    <a:pt x="154" y="185"/>
                    <a:pt x="154" y="185"/>
                    <a:pt x="154" y="184"/>
                  </a:cubicBezTo>
                  <a:cubicBezTo>
                    <a:pt x="155" y="184"/>
                    <a:pt x="155" y="184"/>
                    <a:pt x="155" y="184"/>
                  </a:cubicBezTo>
                  <a:cubicBezTo>
                    <a:pt x="155" y="184"/>
                    <a:pt x="155" y="184"/>
                    <a:pt x="155" y="183"/>
                  </a:cubicBezTo>
                  <a:cubicBezTo>
                    <a:pt x="155" y="183"/>
                    <a:pt x="156" y="183"/>
                    <a:pt x="156" y="183"/>
                  </a:cubicBezTo>
                  <a:cubicBezTo>
                    <a:pt x="156" y="183"/>
                    <a:pt x="156" y="183"/>
                    <a:pt x="157" y="183"/>
                  </a:cubicBezTo>
                  <a:cubicBezTo>
                    <a:pt x="157" y="183"/>
                    <a:pt x="157" y="183"/>
                    <a:pt x="157" y="183"/>
                  </a:cubicBezTo>
                  <a:cubicBezTo>
                    <a:pt x="157" y="183"/>
                    <a:pt x="157" y="183"/>
                    <a:pt x="157" y="183"/>
                  </a:cubicBezTo>
                  <a:cubicBezTo>
                    <a:pt x="157" y="183"/>
                    <a:pt x="158" y="183"/>
                    <a:pt x="158" y="183"/>
                  </a:cubicBezTo>
                  <a:cubicBezTo>
                    <a:pt x="158" y="183"/>
                    <a:pt x="158" y="183"/>
                    <a:pt x="158" y="183"/>
                  </a:cubicBezTo>
                  <a:cubicBezTo>
                    <a:pt x="159" y="183"/>
                    <a:pt x="159" y="184"/>
                    <a:pt x="159" y="184"/>
                  </a:cubicBezTo>
                  <a:cubicBezTo>
                    <a:pt x="159" y="184"/>
                    <a:pt x="160" y="184"/>
                    <a:pt x="160" y="185"/>
                  </a:cubicBezTo>
                  <a:cubicBezTo>
                    <a:pt x="160" y="185"/>
                    <a:pt x="160" y="185"/>
                    <a:pt x="160" y="185"/>
                  </a:cubicBezTo>
                  <a:cubicBezTo>
                    <a:pt x="160" y="185"/>
                    <a:pt x="160" y="186"/>
                    <a:pt x="160" y="186"/>
                  </a:cubicBezTo>
                  <a:cubicBezTo>
                    <a:pt x="160" y="186"/>
                    <a:pt x="160" y="186"/>
                    <a:pt x="160" y="186"/>
                  </a:cubicBezTo>
                  <a:cubicBezTo>
                    <a:pt x="163" y="185"/>
                    <a:pt x="163" y="188"/>
                    <a:pt x="164" y="188"/>
                  </a:cubicBezTo>
                  <a:cubicBezTo>
                    <a:pt x="165" y="188"/>
                    <a:pt x="165" y="188"/>
                    <a:pt x="165" y="189"/>
                  </a:cubicBezTo>
                  <a:cubicBezTo>
                    <a:pt x="166" y="189"/>
                    <a:pt x="166" y="190"/>
                    <a:pt x="166" y="191"/>
                  </a:cubicBezTo>
                  <a:cubicBezTo>
                    <a:pt x="168" y="192"/>
                    <a:pt x="168" y="192"/>
                    <a:pt x="170" y="191"/>
                  </a:cubicBezTo>
                  <a:cubicBezTo>
                    <a:pt x="170" y="192"/>
                    <a:pt x="171" y="193"/>
                    <a:pt x="171" y="194"/>
                  </a:cubicBezTo>
                  <a:cubicBezTo>
                    <a:pt x="171" y="194"/>
                    <a:pt x="171" y="194"/>
                    <a:pt x="171" y="194"/>
                  </a:cubicBezTo>
                  <a:cubicBezTo>
                    <a:pt x="171" y="194"/>
                    <a:pt x="171" y="194"/>
                    <a:pt x="171" y="194"/>
                  </a:cubicBezTo>
                  <a:cubicBezTo>
                    <a:pt x="172" y="195"/>
                    <a:pt x="173" y="196"/>
                    <a:pt x="174" y="196"/>
                  </a:cubicBezTo>
                  <a:close/>
                  <a:moveTo>
                    <a:pt x="288" y="241"/>
                  </a:moveTo>
                  <a:cubicBezTo>
                    <a:pt x="287" y="241"/>
                    <a:pt x="287" y="241"/>
                    <a:pt x="286" y="241"/>
                  </a:cubicBezTo>
                  <a:cubicBezTo>
                    <a:pt x="286" y="242"/>
                    <a:pt x="286" y="242"/>
                    <a:pt x="286" y="242"/>
                  </a:cubicBezTo>
                  <a:cubicBezTo>
                    <a:pt x="286" y="242"/>
                    <a:pt x="286" y="242"/>
                    <a:pt x="286" y="243"/>
                  </a:cubicBezTo>
                  <a:cubicBezTo>
                    <a:pt x="286" y="244"/>
                    <a:pt x="286" y="244"/>
                    <a:pt x="287" y="244"/>
                  </a:cubicBezTo>
                  <a:cubicBezTo>
                    <a:pt x="287" y="243"/>
                    <a:pt x="288" y="243"/>
                    <a:pt x="288" y="241"/>
                  </a:cubicBezTo>
                  <a:close/>
                  <a:moveTo>
                    <a:pt x="157" y="189"/>
                  </a:moveTo>
                  <a:cubicBezTo>
                    <a:pt x="158" y="188"/>
                    <a:pt x="159" y="187"/>
                    <a:pt x="159" y="186"/>
                  </a:cubicBezTo>
                  <a:cubicBezTo>
                    <a:pt x="159" y="186"/>
                    <a:pt x="159" y="186"/>
                    <a:pt x="159" y="186"/>
                  </a:cubicBezTo>
                  <a:cubicBezTo>
                    <a:pt x="159" y="186"/>
                    <a:pt x="159" y="186"/>
                    <a:pt x="159" y="186"/>
                  </a:cubicBezTo>
                  <a:cubicBezTo>
                    <a:pt x="158" y="185"/>
                    <a:pt x="158" y="185"/>
                    <a:pt x="158" y="185"/>
                  </a:cubicBezTo>
                  <a:cubicBezTo>
                    <a:pt x="158" y="185"/>
                    <a:pt x="157" y="184"/>
                    <a:pt x="157" y="184"/>
                  </a:cubicBezTo>
                  <a:cubicBezTo>
                    <a:pt x="156" y="184"/>
                    <a:pt x="156" y="184"/>
                    <a:pt x="156" y="185"/>
                  </a:cubicBezTo>
                  <a:cubicBezTo>
                    <a:pt x="156" y="185"/>
                    <a:pt x="155" y="185"/>
                    <a:pt x="155" y="185"/>
                  </a:cubicBezTo>
                  <a:cubicBezTo>
                    <a:pt x="155" y="185"/>
                    <a:pt x="154" y="186"/>
                    <a:pt x="154" y="186"/>
                  </a:cubicBezTo>
                  <a:cubicBezTo>
                    <a:pt x="154" y="186"/>
                    <a:pt x="154" y="187"/>
                    <a:pt x="154" y="187"/>
                  </a:cubicBezTo>
                  <a:cubicBezTo>
                    <a:pt x="154" y="187"/>
                    <a:pt x="155" y="187"/>
                    <a:pt x="154" y="187"/>
                  </a:cubicBezTo>
                  <a:cubicBezTo>
                    <a:pt x="152" y="187"/>
                    <a:pt x="154" y="190"/>
                    <a:pt x="154" y="191"/>
                  </a:cubicBezTo>
                  <a:cubicBezTo>
                    <a:pt x="156" y="191"/>
                    <a:pt x="157" y="190"/>
                    <a:pt x="157" y="189"/>
                  </a:cubicBezTo>
                  <a:close/>
                  <a:moveTo>
                    <a:pt x="298" y="216"/>
                  </a:moveTo>
                  <a:cubicBezTo>
                    <a:pt x="298" y="215"/>
                    <a:pt x="300" y="214"/>
                    <a:pt x="301" y="213"/>
                  </a:cubicBezTo>
                  <a:cubicBezTo>
                    <a:pt x="303" y="213"/>
                    <a:pt x="303" y="211"/>
                    <a:pt x="302" y="211"/>
                  </a:cubicBezTo>
                  <a:cubicBezTo>
                    <a:pt x="301" y="211"/>
                    <a:pt x="297" y="211"/>
                    <a:pt x="297" y="211"/>
                  </a:cubicBezTo>
                  <a:cubicBezTo>
                    <a:pt x="295" y="213"/>
                    <a:pt x="293" y="216"/>
                    <a:pt x="293" y="216"/>
                  </a:cubicBezTo>
                  <a:cubicBezTo>
                    <a:pt x="292" y="217"/>
                    <a:pt x="291" y="218"/>
                    <a:pt x="290" y="218"/>
                  </a:cubicBezTo>
                  <a:cubicBezTo>
                    <a:pt x="289" y="219"/>
                    <a:pt x="288" y="220"/>
                    <a:pt x="289" y="221"/>
                  </a:cubicBezTo>
                  <a:cubicBezTo>
                    <a:pt x="290" y="223"/>
                    <a:pt x="290" y="224"/>
                    <a:pt x="290" y="223"/>
                  </a:cubicBezTo>
                  <a:cubicBezTo>
                    <a:pt x="290" y="222"/>
                    <a:pt x="291" y="219"/>
                    <a:pt x="294" y="219"/>
                  </a:cubicBezTo>
                  <a:cubicBezTo>
                    <a:pt x="296" y="219"/>
                    <a:pt x="298" y="217"/>
                    <a:pt x="298" y="216"/>
                  </a:cubicBezTo>
                  <a:close/>
                  <a:moveTo>
                    <a:pt x="314" y="237"/>
                  </a:moveTo>
                  <a:cubicBezTo>
                    <a:pt x="314" y="239"/>
                    <a:pt x="316" y="239"/>
                    <a:pt x="316" y="240"/>
                  </a:cubicBezTo>
                  <a:cubicBezTo>
                    <a:pt x="317" y="240"/>
                    <a:pt x="317" y="239"/>
                    <a:pt x="318" y="240"/>
                  </a:cubicBezTo>
                  <a:cubicBezTo>
                    <a:pt x="318" y="239"/>
                    <a:pt x="318" y="239"/>
                    <a:pt x="319" y="239"/>
                  </a:cubicBezTo>
                  <a:cubicBezTo>
                    <a:pt x="319" y="238"/>
                    <a:pt x="319" y="238"/>
                    <a:pt x="320" y="238"/>
                  </a:cubicBezTo>
                  <a:cubicBezTo>
                    <a:pt x="321" y="235"/>
                    <a:pt x="317" y="238"/>
                    <a:pt x="314" y="237"/>
                  </a:cubicBezTo>
                  <a:close/>
                  <a:moveTo>
                    <a:pt x="322" y="223"/>
                  </a:moveTo>
                  <a:cubicBezTo>
                    <a:pt x="323" y="223"/>
                    <a:pt x="323" y="223"/>
                    <a:pt x="323" y="223"/>
                  </a:cubicBezTo>
                  <a:cubicBezTo>
                    <a:pt x="323" y="222"/>
                    <a:pt x="323" y="221"/>
                    <a:pt x="323" y="221"/>
                  </a:cubicBezTo>
                  <a:cubicBezTo>
                    <a:pt x="323" y="221"/>
                    <a:pt x="323" y="221"/>
                    <a:pt x="323" y="221"/>
                  </a:cubicBezTo>
                  <a:cubicBezTo>
                    <a:pt x="323" y="221"/>
                    <a:pt x="323" y="220"/>
                    <a:pt x="323" y="220"/>
                  </a:cubicBezTo>
                  <a:cubicBezTo>
                    <a:pt x="323" y="220"/>
                    <a:pt x="322" y="220"/>
                    <a:pt x="322" y="220"/>
                  </a:cubicBezTo>
                  <a:cubicBezTo>
                    <a:pt x="322" y="220"/>
                    <a:pt x="322" y="220"/>
                    <a:pt x="322" y="220"/>
                  </a:cubicBezTo>
                  <a:cubicBezTo>
                    <a:pt x="321" y="220"/>
                    <a:pt x="320" y="220"/>
                    <a:pt x="320" y="220"/>
                  </a:cubicBezTo>
                  <a:cubicBezTo>
                    <a:pt x="320" y="222"/>
                    <a:pt x="321" y="222"/>
                    <a:pt x="322" y="223"/>
                  </a:cubicBezTo>
                  <a:cubicBezTo>
                    <a:pt x="322" y="223"/>
                    <a:pt x="322" y="223"/>
                    <a:pt x="322" y="223"/>
                  </a:cubicBezTo>
                  <a:close/>
                  <a:moveTo>
                    <a:pt x="324" y="235"/>
                  </a:moveTo>
                  <a:cubicBezTo>
                    <a:pt x="324" y="233"/>
                    <a:pt x="323" y="233"/>
                    <a:pt x="322" y="233"/>
                  </a:cubicBezTo>
                  <a:cubicBezTo>
                    <a:pt x="322" y="234"/>
                    <a:pt x="322" y="235"/>
                    <a:pt x="322" y="235"/>
                  </a:cubicBezTo>
                  <a:cubicBezTo>
                    <a:pt x="322" y="235"/>
                    <a:pt x="323" y="235"/>
                    <a:pt x="323" y="235"/>
                  </a:cubicBezTo>
                  <a:cubicBezTo>
                    <a:pt x="323" y="235"/>
                    <a:pt x="323" y="235"/>
                    <a:pt x="324" y="235"/>
                  </a:cubicBezTo>
                  <a:close/>
                  <a:moveTo>
                    <a:pt x="310" y="229"/>
                  </a:moveTo>
                  <a:cubicBezTo>
                    <a:pt x="310" y="229"/>
                    <a:pt x="309" y="229"/>
                    <a:pt x="309" y="229"/>
                  </a:cubicBezTo>
                  <a:cubicBezTo>
                    <a:pt x="309" y="229"/>
                    <a:pt x="309" y="228"/>
                    <a:pt x="309" y="228"/>
                  </a:cubicBezTo>
                  <a:cubicBezTo>
                    <a:pt x="309" y="228"/>
                    <a:pt x="308" y="228"/>
                    <a:pt x="307" y="228"/>
                  </a:cubicBezTo>
                  <a:cubicBezTo>
                    <a:pt x="307" y="229"/>
                    <a:pt x="306" y="229"/>
                    <a:pt x="306" y="230"/>
                  </a:cubicBezTo>
                  <a:cubicBezTo>
                    <a:pt x="306" y="230"/>
                    <a:pt x="305" y="230"/>
                    <a:pt x="304" y="231"/>
                  </a:cubicBezTo>
                  <a:cubicBezTo>
                    <a:pt x="305" y="233"/>
                    <a:pt x="305" y="232"/>
                    <a:pt x="304" y="234"/>
                  </a:cubicBezTo>
                  <a:cubicBezTo>
                    <a:pt x="307" y="235"/>
                    <a:pt x="306" y="232"/>
                    <a:pt x="308" y="233"/>
                  </a:cubicBezTo>
                  <a:cubicBezTo>
                    <a:pt x="308" y="233"/>
                    <a:pt x="308" y="234"/>
                    <a:pt x="308" y="235"/>
                  </a:cubicBezTo>
                  <a:cubicBezTo>
                    <a:pt x="311" y="235"/>
                    <a:pt x="310" y="233"/>
                    <a:pt x="312" y="233"/>
                  </a:cubicBezTo>
                  <a:cubicBezTo>
                    <a:pt x="312" y="232"/>
                    <a:pt x="312" y="232"/>
                    <a:pt x="312" y="232"/>
                  </a:cubicBezTo>
                  <a:cubicBezTo>
                    <a:pt x="312" y="232"/>
                    <a:pt x="312" y="232"/>
                    <a:pt x="312" y="232"/>
                  </a:cubicBezTo>
                  <a:cubicBezTo>
                    <a:pt x="312" y="230"/>
                    <a:pt x="311" y="230"/>
                    <a:pt x="310" y="229"/>
                  </a:cubicBezTo>
                  <a:close/>
                  <a:moveTo>
                    <a:pt x="341" y="227"/>
                  </a:moveTo>
                  <a:cubicBezTo>
                    <a:pt x="339" y="227"/>
                    <a:pt x="339" y="226"/>
                    <a:pt x="339" y="224"/>
                  </a:cubicBezTo>
                  <a:cubicBezTo>
                    <a:pt x="339" y="224"/>
                    <a:pt x="338" y="224"/>
                    <a:pt x="337" y="224"/>
                  </a:cubicBezTo>
                  <a:cubicBezTo>
                    <a:pt x="337" y="225"/>
                    <a:pt x="336" y="225"/>
                    <a:pt x="336" y="226"/>
                  </a:cubicBezTo>
                  <a:cubicBezTo>
                    <a:pt x="335" y="226"/>
                    <a:pt x="335" y="227"/>
                    <a:pt x="334" y="227"/>
                  </a:cubicBezTo>
                  <a:cubicBezTo>
                    <a:pt x="334" y="227"/>
                    <a:pt x="333" y="227"/>
                    <a:pt x="333" y="227"/>
                  </a:cubicBezTo>
                  <a:cubicBezTo>
                    <a:pt x="333" y="227"/>
                    <a:pt x="333" y="227"/>
                    <a:pt x="333" y="227"/>
                  </a:cubicBezTo>
                  <a:cubicBezTo>
                    <a:pt x="333" y="228"/>
                    <a:pt x="332" y="228"/>
                    <a:pt x="332" y="228"/>
                  </a:cubicBezTo>
                  <a:cubicBezTo>
                    <a:pt x="332" y="228"/>
                    <a:pt x="332" y="228"/>
                    <a:pt x="332" y="228"/>
                  </a:cubicBezTo>
                  <a:cubicBezTo>
                    <a:pt x="330" y="228"/>
                    <a:pt x="330" y="228"/>
                    <a:pt x="329" y="230"/>
                  </a:cubicBezTo>
                  <a:cubicBezTo>
                    <a:pt x="329" y="230"/>
                    <a:pt x="329" y="230"/>
                    <a:pt x="329" y="230"/>
                  </a:cubicBezTo>
                  <a:cubicBezTo>
                    <a:pt x="327" y="232"/>
                    <a:pt x="326" y="233"/>
                    <a:pt x="325" y="234"/>
                  </a:cubicBezTo>
                  <a:cubicBezTo>
                    <a:pt x="325" y="235"/>
                    <a:pt x="325" y="236"/>
                    <a:pt x="325" y="237"/>
                  </a:cubicBezTo>
                  <a:cubicBezTo>
                    <a:pt x="323" y="238"/>
                    <a:pt x="322" y="239"/>
                    <a:pt x="323" y="241"/>
                  </a:cubicBezTo>
                  <a:cubicBezTo>
                    <a:pt x="322" y="243"/>
                    <a:pt x="324" y="243"/>
                    <a:pt x="324" y="245"/>
                  </a:cubicBezTo>
                  <a:cubicBezTo>
                    <a:pt x="324" y="245"/>
                    <a:pt x="324" y="245"/>
                    <a:pt x="324" y="245"/>
                  </a:cubicBezTo>
                  <a:cubicBezTo>
                    <a:pt x="324" y="246"/>
                    <a:pt x="323" y="247"/>
                    <a:pt x="324" y="249"/>
                  </a:cubicBezTo>
                  <a:cubicBezTo>
                    <a:pt x="324" y="249"/>
                    <a:pt x="324" y="249"/>
                    <a:pt x="324" y="249"/>
                  </a:cubicBezTo>
                  <a:cubicBezTo>
                    <a:pt x="324" y="249"/>
                    <a:pt x="324" y="250"/>
                    <a:pt x="324" y="250"/>
                  </a:cubicBezTo>
                  <a:cubicBezTo>
                    <a:pt x="324" y="251"/>
                    <a:pt x="325" y="252"/>
                    <a:pt x="326" y="253"/>
                  </a:cubicBezTo>
                  <a:cubicBezTo>
                    <a:pt x="326" y="253"/>
                    <a:pt x="326" y="253"/>
                    <a:pt x="326" y="253"/>
                  </a:cubicBezTo>
                  <a:cubicBezTo>
                    <a:pt x="326" y="253"/>
                    <a:pt x="326" y="253"/>
                    <a:pt x="326" y="254"/>
                  </a:cubicBezTo>
                  <a:cubicBezTo>
                    <a:pt x="326" y="254"/>
                    <a:pt x="326" y="254"/>
                    <a:pt x="326" y="254"/>
                  </a:cubicBezTo>
                  <a:cubicBezTo>
                    <a:pt x="326" y="254"/>
                    <a:pt x="326" y="255"/>
                    <a:pt x="326" y="255"/>
                  </a:cubicBezTo>
                  <a:cubicBezTo>
                    <a:pt x="326" y="255"/>
                    <a:pt x="327" y="255"/>
                    <a:pt x="327" y="255"/>
                  </a:cubicBezTo>
                  <a:cubicBezTo>
                    <a:pt x="327" y="255"/>
                    <a:pt x="327" y="255"/>
                    <a:pt x="327" y="255"/>
                  </a:cubicBezTo>
                  <a:cubicBezTo>
                    <a:pt x="328" y="255"/>
                    <a:pt x="328" y="252"/>
                    <a:pt x="329" y="252"/>
                  </a:cubicBezTo>
                  <a:cubicBezTo>
                    <a:pt x="330" y="252"/>
                    <a:pt x="330" y="252"/>
                    <a:pt x="330" y="252"/>
                  </a:cubicBezTo>
                  <a:cubicBezTo>
                    <a:pt x="330" y="252"/>
                    <a:pt x="330" y="252"/>
                    <a:pt x="331" y="251"/>
                  </a:cubicBezTo>
                  <a:cubicBezTo>
                    <a:pt x="331" y="250"/>
                    <a:pt x="331" y="250"/>
                    <a:pt x="332" y="249"/>
                  </a:cubicBezTo>
                  <a:cubicBezTo>
                    <a:pt x="332" y="249"/>
                    <a:pt x="332" y="249"/>
                    <a:pt x="332" y="249"/>
                  </a:cubicBezTo>
                  <a:cubicBezTo>
                    <a:pt x="333" y="249"/>
                    <a:pt x="334" y="247"/>
                    <a:pt x="334" y="246"/>
                  </a:cubicBezTo>
                  <a:cubicBezTo>
                    <a:pt x="334" y="246"/>
                    <a:pt x="334" y="246"/>
                    <a:pt x="334" y="246"/>
                  </a:cubicBezTo>
                  <a:cubicBezTo>
                    <a:pt x="334" y="245"/>
                    <a:pt x="335" y="245"/>
                    <a:pt x="335" y="245"/>
                  </a:cubicBezTo>
                  <a:cubicBezTo>
                    <a:pt x="335" y="244"/>
                    <a:pt x="337" y="244"/>
                    <a:pt x="338" y="243"/>
                  </a:cubicBezTo>
                  <a:cubicBezTo>
                    <a:pt x="338" y="241"/>
                    <a:pt x="337" y="241"/>
                    <a:pt x="337" y="238"/>
                  </a:cubicBezTo>
                  <a:cubicBezTo>
                    <a:pt x="337" y="238"/>
                    <a:pt x="337" y="238"/>
                    <a:pt x="337" y="238"/>
                  </a:cubicBezTo>
                  <a:cubicBezTo>
                    <a:pt x="337" y="238"/>
                    <a:pt x="337" y="238"/>
                    <a:pt x="337" y="238"/>
                  </a:cubicBezTo>
                  <a:cubicBezTo>
                    <a:pt x="339" y="237"/>
                    <a:pt x="339" y="235"/>
                    <a:pt x="339" y="234"/>
                  </a:cubicBezTo>
                  <a:cubicBezTo>
                    <a:pt x="339" y="234"/>
                    <a:pt x="339" y="234"/>
                    <a:pt x="339" y="234"/>
                  </a:cubicBezTo>
                  <a:cubicBezTo>
                    <a:pt x="339" y="234"/>
                    <a:pt x="339" y="234"/>
                    <a:pt x="339" y="234"/>
                  </a:cubicBezTo>
                  <a:cubicBezTo>
                    <a:pt x="339" y="231"/>
                    <a:pt x="340" y="230"/>
                    <a:pt x="341" y="227"/>
                  </a:cubicBezTo>
                  <a:close/>
                  <a:moveTo>
                    <a:pt x="54" y="70"/>
                  </a:moveTo>
                  <a:cubicBezTo>
                    <a:pt x="54" y="70"/>
                    <a:pt x="54" y="70"/>
                    <a:pt x="54" y="70"/>
                  </a:cubicBezTo>
                  <a:cubicBezTo>
                    <a:pt x="54" y="70"/>
                    <a:pt x="54" y="70"/>
                    <a:pt x="54" y="70"/>
                  </a:cubicBezTo>
                  <a:cubicBezTo>
                    <a:pt x="54" y="70"/>
                    <a:pt x="54" y="70"/>
                    <a:pt x="54" y="70"/>
                  </a:cubicBezTo>
                  <a:close/>
                  <a:moveTo>
                    <a:pt x="300" y="224"/>
                  </a:moveTo>
                  <a:cubicBezTo>
                    <a:pt x="300" y="224"/>
                    <a:pt x="300" y="224"/>
                    <a:pt x="299" y="224"/>
                  </a:cubicBezTo>
                  <a:cubicBezTo>
                    <a:pt x="299" y="224"/>
                    <a:pt x="299" y="224"/>
                    <a:pt x="299" y="224"/>
                  </a:cubicBezTo>
                  <a:cubicBezTo>
                    <a:pt x="297" y="224"/>
                    <a:pt x="298" y="226"/>
                    <a:pt x="298" y="227"/>
                  </a:cubicBezTo>
                  <a:cubicBezTo>
                    <a:pt x="298" y="227"/>
                    <a:pt x="299" y="227"/>
                    <a:pt x="300" y="227"/>
                  </a:cubicBezTo>
                  <a:cubicBezTo>
                    <a:pt x="300" y="227"/>
                    <a:pt x="300" y="226"/>
                    <a:pt x="300" y="225"/>
                  </a:cubicBezTo>
                  <a:cubicBezTo>
                    <a:pt x="300" y="225"/>
                    <a:pt x="300" y="225"/>
                    <a:pt x="300" y="225"/>
                  </a:cubicBezTo>
                  <a:cubicBezTo>
                    <a:pt x="300" y="225"/>
                    <a:pt x="300" y="224"/>
                    <a:pt x="300" y="224"/>
                  </a:cubicBezTo>
                  <a:close/>
                  <a:moveTo>
                    <a:pt x="214" y="240"/>
                  </a:moveTo>
                  <a:cubicBezTo>
                    <a:pt x="214" y="240"/>
                    <a:pt x="215" y="239"/>
                    <a:pt x="215" y="240"/>
                  </a:cubicBezTo>
                  <a:cubicBezTo>
                    <a:pt x="215" y="241"/>
                    <a:pt x="216" y="241"/>
                    <a:pt x="217" y="241"/>
                  </a:cubicBezTo>
                  <a:cubicBezTo>
                    <a:pt x="217" y="238"/>
                    <a:pt x="216" y="236"/>
                    <a:pt x="214" y="236"/>
                  </a:cubicBezTo>
                  <a:cubicBezTo>
                    <a:pt x="214" y="238"/>
                    <a:pt x="211" y="236"/>
                    <a:pt x="212" y="238"/>
                  </a:cubicBezTo>
                  <a:cubicBezTo>
                    <a:pt x="212" y="239"/>
                    <a:pt x="213" y="239"/>
                    <a:pt x="214" y="240"/>
                  </a:cubicBezTo>
                  <a:close/>
                  <a:moveTo>
                    <a:pt x="292" y="207"/>
                  </a:moveTo>
                  <a:cubicBezTo>
                    <a:pt x="290" y="206"/>
                    <a:pt x="289" y="204"/>
                    <a:pt x="286" y="205"/>
                  </a:cubicBezTo>
                  <a:cubicBezTo>
                    <a:pt x="286" y="204"/>
                    <a:pt x="285" y="204"/>
                    <a:pt x="285" y="204"/>
                  </a:cubicBezTo>
                  <a:cubicBezTo>
                    <a:pt x="285" y="203"/>
                    <a:pt x="285" y="203"/>
                    <a:pt x="284" y="203"/>
                  </a:cubicBezTo>
                  <a:cubicBezTo>
                    <a:pt x="284" y="202"/>
                    <a:pt x="283" y="201"/>
                    <a:pt x="284" y="200"/>
                  </a:cubicBezTo>
                  <a:cubicBezTo>
                    <a:pt x="282" y="200"/>
                    <a:pt x="280" y="200"/>
                    <a:pt x="279" y="201"/>
                  </a:cubicBezTo>
                  <a:cubicBezTo>
                    <a:pt x="277" y="203"/>
                    <a:pt x="282" y="203"/>
                    <a:pt x="282" y="205"/>
                  </a:cubicBezTo>
                  <a:cubicBezTo>
                    <a:pt x="285" y="205"/>
                    <a:pt x="286" y="206"/>
                    <a:pt x="287" y="208"/>
                  </a:cubicBezTo>
                  <a:cubicBezTo>
                    <a:pt x="286" y="208"/>
                    <a:pt x="286" y="209"/>
                    <a:pt x="286" y="210"/>
                  </a:cubicBezTo>
                  <a:cubicBezTo>
                    <a:pt x="286" y="210"/>
                    <a:pt x="286" y="210"/>
                    <a:pt x="286" y="211"/>
                  </a:cubicBezTo>
                  <a:cubicBezTo>
                    <a:pt x="286" y="211"/>
                    <a:pt x="286" y="212"/>
                    <a:pt x="286" y="212"/>
                  </a:cubicBezTo>
                  <a:cubicBezTo>
                    <a:pt x="287" y="212"/>
                    <a:pt x="288" y="212"/>
                    <a:pt x="288" y="212"/>
                  </a:cubicBezTo>
                  <a:cubicBezTo>
                    <a:pt x="288" y="212"/>
                    <a:pt x="287" y="214"/>
                    <a:pt x="288" y="214"/>
                  </a:cubicBezTo>
                  <a:cubicBezTo>
                    <a:pt x="289" y="211"/>
                    <a:pt x="293" y="211"/>
                    <a:pt x="292" y="207"/>
                  </a:cubicBezTo>
                  <a:close/>
                  <a:moveTo>
                    <a:pt x="303" y="279"/>
                  </a:moveTo>
                  <a:cubicBezTo>
                    <a:pt x="301" y="278"/>
                    <a:pt x="301" y="280"/>
                    <a:pt x="299" y="280"/>
                  </a:cubicBezTo>
                  <a:cubicBezTo>
                    <a:pt x="299" y="280"/>
                    <a:pt x="299" y="281"/>
                    <a:pt x="298" y="281"/>
                  </a:cubicBezTo>
                  <a:cubicBezTo>
                    <a:pt x="298" y="282"/>
                    <a:pt x="297" y="282"/>
                    <a:pt x="297" y="283"/>
                  </a:cubicBezTo>
                  <a:cubicBezTo>
                    <a:pt x="298" y="284"/>
                    <a:pt x="300" y="284"/>
                    <a:pt x="301" y="283"/>
                  </a:cubicBezTo>
                  <a:cubicBezTo>
                    <a:pt x="301" y="282"/>
                    <a:pt x="301" y="282"/>
                    <a:pt x="302" y="282"/>
                  </a:cubicBezTo>
                  <a:cubicBezTo>
                    <a:pt x="302" y="282"/>
                    <a:pt x="302" y="281"/>
                    <a:pt x="302" y="281"/>
                  </a:cubicBezTo>
                  <a:cubicBezTo>
                    <a:pt x="305" y="282"/>
                    <a:pt x="303" y="280"/>
                    <a:pt x="303" y="279"/>
                  </a:cubicBezTo>
                  <a:close/>
                  <a:moveTo>
                    <a:pt x="297" y="223"/>
                  </a:moveTo>
                  <a:cubicBezTo>
                    <a:pt x="297" y="222"/>
                    <a:pt x="297" y="222"/>
                    <a:pt x="297" y="222"/>
                  </a:cubicBezTo>
                  <a:cubicBezTo>
                    <a:pt x="297" y="222"/>
                    <a:pt x="297" y="221"/>
                    <a:pt x="297" y="221"/>
                  </a:cubicBezTo>
                  <a:cubicBezTo>
                    <a:pt x="296" y="222"/>
                    <a:pt x="296" y="222"/>
                    <a:pt x="296" y="224"/>
                  </a:cubicBezTo>
                  <a:cubicBezTo>
                    <a:pt x="296" y="224"/>
                    <a:pt x="296" y="224"/>
                    <a:pt x="296" y="224"/>
                  </a:cubicBezTo>
                  <a:cubicBezTo>
                    <a:pt x="296" y="224"/>
                    <a:pt x="296" y="224"/>
                    <a:pt x="297" y="224"/>
                  </a:cubicBezTo>
                  <a:cubicBezTo>
                    <a:pt x="297" y="223"/>
                    <a:pt x="297" y="222"/>
                    <a:pt x="297" y="223"/>
                  </a:cubicBezTo>
                  <a:close/>
                  <a:moveTo>
                    <a:pt x="310" y="271"/>
                  </a:moveTo>
                  <a:cubicBezTo>
                    <a:pt x="310" y="271"/>
                    <a:pt x="310" y="271"/>
                    <a:pt x="309" y="271"/>
                  </a:cubicBezTo>
                  <a:cubicBezTo>
                    <a:pt x="309" y="271"/>
                    <a:pt x="309" y="270"/>
                    <a:pt x="309" y="270"/>
                  </a:cubicBezTo>
                  <a:cubicBezTo>
                    <a:pt x="308" y="269"/>
                    <a:pt x="307" y="269"/>
                    <a:pt x="307" y="267"/>
                  </a:cubicBezTo>
                  <a:cubicBezTo>
                    <a:pt x="307" y="267"/>
                    <a:pt x="307" y="267"/>
                    <a:pt x="307" y="267"/>
                  </a:cubicBezTo>
                  <a:cubicBezTo>
                    <a:pt x="307" y="267"/>
                    <a:pt x="307" y="266"/>
                    <a:pt x="307" y="265"/>
                  </a:cubicBezTo>
                  <a:cubicBezTo>
                    <a:pt x="307" y="265"/>
                    <a:pt x="307" y="265"/>
                    <a:pt x="308" y="265"/>
                  </a:cubicBezTo>
                  <a:cubicBezTo>
                    <a:pt x="308" y="264"/>
                    <a:pt x="308" y="264"/>
                    <a:pt x="308" y="263"/>
                  </a:cubicBezTo>
                  <a:cubicBezTo>
                    <a:pt x="308" y="263"/>
                    <a:pt x="308" y="263"/>
                    <a:pt x="308" y="263"/>
                  </a:cubicBezTo>
                  <a:cubicBezTo>
                    <a:pt x="309" y="262"/>
                    <a:pt x="309" y="261"/>
                    <a:pt x="309" y="261"/>
                  </a:cubicBezTo>
                  <a:cubicBezTo>
                    <a:pt x="309" y="260"/>
                    <a:pt x="309" y="260"/>
                    <a:pt x="308" y="260"/>
                  </a:cubicBezTo>
                  <a:cubicBezTo>
                    <a:pt x="307" y="258"/>
                    <a:pt x="309" y="258"/>
                    <a:pt x="309" y="256"/>
                  </a:cubicBezTo>
                  <a:cubicBezTo>
                    <a:pt x="309" y="256"/>
                    <a:pt x="309" y="256"/>
                    <a:pt x="309" y="256"/>
                  </a:cubicBezTo>
                  <a:cubicBezTo>
                    <a:pt x="309" y="256"/>
                    <a:pt x="309" y="256"/>
                    <a:pt x="309" y="256"/>
                  </a:cubicBezTo>
                  <a:cubicBezTo>
                    <a:pt x="307" y="256"/>
                    <a:pt x="308" y="254"/>
                    <a:pt x="306" y="254"/>
                  </a:cubicBezTo>
                  <a:cubicBezTo>
                    <a:pt x="306" y="256"/>
                    <a:pt x="305" y="256"/>
                    <a:pt x="305" y="258"/>
                  </a:cubicBezTo>
                  <a:cubicBezTo>
                    <a:pt x="306" y="258"/>
                    <a:pt x="306" y="258"/>
                    <a:pt x="306" y="259"/>
                  </a:cubicBezTo>
                  <a:cubicBezTo>
                    <a:pt x="306" y="261"/>
                    <a:pt x="305" y="262"/>
                    <a:pt x="305" y="264"/>
                  </a:cubicBezTo>
                  <a:cubicBezTo>
                    <a:pt x="304" y="264"/>
                    <a:pt x="305" y="266"/>
                    <a:pt x="303" y="266"/>
                  </a:cubicBezTo>
                  <a:cubicBezTo>
                    <a:pt x="303" y="266"/>
                    <a:pt x="303" y="267"/>
                    <a:pt x="303" y="267"/>
                  </a:cubicBezTo>
                  <a:cubicBezTo>
                    <a:pt x="303" y="267"/>
                    <a:pt x="303" y="267"/>
                    <a:pt x="303" y="267"/>
                  </a:cubicBezTo>
                  <a:cubicBezTo>
                    <a:pt x="302" y="269"/>
                    <a:pt x="302" y="269"/>
                    <a:pt x="302" y="271"/>
                  </a:cubicBezTo>
                  <a:cubicBezTo>
                    <a:pt x="302" y="271"/>
                    <a:pt x="302" y="271"/>
                    <a:pt x="302" y="271"/>
                  </a:cubicBezTo>
                  <a:cubicBezTo>
                    <a:pt x="302" y="271"/>
                    <a:pt x="302" y="272"/>
                    <a:pt x="302" y="272"/>
                  </a:cubicBezTo>
                  <a:cubicBezTo>
                    <a:pt x="303" y="273"/>
                    <a:pt x="305" y="273"/>
                    <a:pt x="304" y="275"/>
                  </a:cubicBezTo>
                  <a:cubicBezTo>
                    <a:pt x="305" y="276"/>
                    <a:pt x="305" y="276"/>
                    <a:pt x="305" y="276"/>
                  </a:cubicBezTo>
                  <a:cubicBezTo>
                    <a:pt x="305" y="276"/>
                    <a:pt x="304" y="277"/>
                    <a:pt x="304" y="277"/>
                  </a:cubicBezTo>
                  <a:cubicBezTo>
                    <a:pt x="304" y="277"/>
                    <a:pt x="304" y="278"/>
                    <a:pt x="304" y="278"/>
                  </a:cubicBezTo>
                  <a:cubicBezTo>
                    <a:pt x="306" y="278"/>
                    <a:pt x="307" y="282"/>
                    <a:pt x="308" y="280"/>
                  </a:cubicBezTo>
                  <a:cubicBezTo>
                    <a:pt x="308" y="280"/>
                    <a:pt x="308" y="279"/>
                    <a:pt x="309" y="279"/>
                  </a:cubicBezTo>
                  <a:cubicBezTo>
                    <a:pt x="310" y="279"/>
                    <a:pt x="309" y="277"/>
                    <a:pt x="309" y="276"/>
                  </a:cubicBezTo>
                  <a:cubicBezTo>
                    <a:pt x="309" y="275"/>
                    <a:pt x="309" y="275"/>
                    <a:pt x="310" y="275"/>
                  </a:cubicBezTo>
                  <a:cubicBezTo>
                    <a:pt x="311" y="275"/>
                    <a:pt x="311" y="274"/>
                    <a:pt x="311" y="273"/>
                  </a:cubicBezTo>
                  <a:cubicBezTo>
                    <a:pt x="310" y="273"/>
                    <a:pt x="310" y="272"/>
                    <a:pt x="310" y="271"/>
                  </a:cubicBezTo>
                  <a:close/>
                  <a:moveTo>
                    <a:pt x="243" y="224"/>
                  </a:moveTo>
                  <a:cubicBezTo>
                    <a:pt x="244" y="221"/>
                    <a:pt x="242" y="221"/>
                    <a:pt x="242" y="220"/>
                  </a:cubicBezTo>
                  <a:cubicBezTo>
                    <a:pt x="241" y="220"/>
                    <a:pt x="241" y="221"/>
                    <a:pt x="240" y="221"/>
                  </a:cubicBezTo>
                  <a:cubicBezTo>
                    <a:pt x="240" y="220"/>
                    <a:pt x="239" y="220"/>
                    <a:pt x="238" y="220"/>
                  </a:cubicBezTo>
                  <a:cubicBezTo>
                    <a:pt x="238" y="222"/>
                    <a:pt x="236" y="222"/>
                    <a:pt x="235" y="224"/>
                  </a:cubicBezTo>
                  <a:cubicBezTo>
                    <a:pt x="236" y="224"/>
                    <a:pt x="236" y="224"/>
                    <a:pt x="236" y="224"/>
                  </a:cubicBezTo>
                  <a:cubicBezTo>
                    <a:pt x="236" y="224"/>
                    <a:pt x="236" y="224"/>
                    <a:pt x="235" y="224"/>
                  </a:cubicBezTo>
                  <a:cubicBezTo>
                    <a:pt x="235" y="224"/>
                    <a:pt x="235" y="224"/>
                    <a:pt x="235" y="224"/>
                  </a:cubicBezTo>
                  <a:cubicBezTo>
                    <a:pt x="235" y="224"/>
                    <a:pt x="234" y="224"/>
                    <a:pt x="234" y="224"/>
                  </a:cubicBezTo>
                  <a:cubicBezTo>
                    <a:pt x="233" y="224"/>
                    <a:pt x="233" y="225"/>
                    <a:pt x="233" y="225"/>
                  </a:cubicBezTo>
                  <a:cubicBezTo>
                    <a:pt x="233" y="225"/>
                    <a:pt x="233" y="226"/>
                    <a:pt x="233" y="226"/>
                  </a:cubicBezTo>
                  <a:cubicBezTo>
                    <a:pt x="233" y="229"/>
                    <a:pt x="236" y="226"/>
                    <a:pt x="236" y="225"/>
                  </a:cubicBezTo>
                  <a:cubicBezTo>
                    <a:pt x="237" y="225"/>
                    <a:pt x="237" y="226"/>
                    <a:pt x="238" y="226"/>
                  </a:cubicBezTo>
                  <a:cubicBezTo>
                    <a:pt x="237" y="225"/>
                    <a:pt x="238" y="224"/>
                    <a:pt x="238" y="224"/>
                  </a:cubicBezTo>
                  <a:cubicBezTo>
                    <a:pt x="238" y="224"/>
                    <a:pt x="237" y="223"/>
                    <a:pt x="238" y="223"/>
                  </a:cubicBezTo>
                  <a:cubicBezTo>
                    <a:pt x="239" y="223"/>
                    <a:pt x="239" y="223"/>
                    <a:pt x="240" y="223"/>
                  </a:cubicBezTo>
                  <a:cubicBezTo>
                    <a:pt x="240" y="223"/>
                    <a:pt x="240" y="223"/>
                    <a:pt x="240" y="224"/>
                  </a:cubicBezTo>
                  <a:cubicBezTo>
                    <a:pt x="240" y="225"/>
                    <a:pt x="242" y="223"/>
                    <a:pt x="243" y="224"/>
                  </a:cubicBezTo>
                  <a:close/>
                  <a:moveTo>
                    <a:pt x="27" y="134"/>
                  </a:moveTo>
                  <a:cubicBezTo>
                    <a:pt x="25" y="133"/>
                    <a:pt x="23" y="133"/>
                    <a:pt x="22" y="132"/>
                  </a:cubicBezTo>
                  <a:cubicBezTo>
                    <a:pt x="22" y="130"/>
                    <a:pt x="21" y="130"/>
                    <a:pt x="21" y="129"/>
                  </a:cubicBezTo>
                  <a:cubicBezTo>
                    <a:pt x="20" y="128"/>
                    <a:pt x="20" y="127"/>
                    <a:pt x="19" y="127"/>
                  </a:cubicBezTo>
                  <a:cubicBezTo>
                    <a:pt x="19" y="126"/>
                    <a:pt x="19" y="125"/>
                    <a:pt x="18" y="124"/>
                  </a:cubicBezTo>
                  <a:cubicBezTo>
                    <a:pt x="18" y="124"/>
                    <a:pt x="18" y="124"/>
                    <a:pt x="18" y="124"/>
                  </a:cubicBezTo>
                  <a:cubicBezTo>
                    <a:pt x="17" y="123"/>
                    <a:pt x="17" y="122"/>
                    <a:pt x="18" y="122"/>
                  </a:cubicBezTo>
                  <a:cubicBezTo>
                    <a:pt x="18" y="122"/>
                    <a:pt x="18" y="122"/>
                    <a:pt x="18" y="122"/>
                  </a:cubicBezTo>
                  <a:cubicBezTo>
                    <a:pt x="18" y="121"/>
                    <a:pt x="19" y="121"/>
                    <a:pt x="20" y="121"/>
                  </a:cubicBezTo>
                  <a:cubicBezTo>
                    <a:pt x="20" y="121"/>
                    <a:pt x="20" y="121"/>
                    <a:pt x="20" y="121"/>
                  </a:cubicBezTo>
                  <a:cubicBezTo>
                    <a:pt x="22" y="120"/>
                    <a:pt x="20" y="118"/>
                    <a:pt x="20" y="118"/>
                  </a:cubicBezTo>
                  <a:cubicBezTo>
                    <a:pt x="20" y="118"/>
                    <a:pt x="20" y="118"/>
                    <a:pt x="20" y="117"/>
                  </a:cubicBezTo>
                  <a:cubicBezTo>
                    <a:pt x="20" y="117"/>
                    <a:pt x="20" y="117"/>
                    <a:pt x="19" y="117"/>
                  </a:cubicBezTo>
                  <a:cubicBezTo>
                    <a:pt x="18" y="117"/>
                    <a:pt x="15" y="117"/>
                    <a:pt x="14" y="117"/>
                  </a:cubicBezTo>
                  <a:cubicBezTo>
                    <a:pt x="14" y="117"/>
                    <a:pt x="14" y="117"/>
                    <a:pt x="14" y="117"/>
                  </a:cubicBezTo>
                  <a:cubicBezTo>
                    <a:pt x="13" y="118"/>
                    <a:pt x="12" y="118"/>
                    <a:pt x="10" y="118"/>
                  </a:cubicBezTo>
                  <a:cubicBezTo>
                    <a:pt x="10" y="118"/>
                    <a:pt x="10" y="118"/>
                    <a:pt x="10" y="119"/>
                  </a:cubicBezTo>
                  <a:cubicBezTo>
                    <a:pt x="10" y="119"/>
                    <a:pt x="9" y="119"/>
                    <a:pt x="9" y="120"/>
                  </a:cubicBezTo>
                  <a:cubicBezTo>
                    <a:pt x="9" y="120"/>
                    <a:pt x="9" y="120"/>
                    <a:pt x="9" y="120"/>
                  </a:cubicBezTo>
                  <a:cubicBezTo>
                    <a:pt x="9" y="121"/>
                    <a:pt x="9" y="121"/>
                    <a:pt x="9" y="121"/>
                  </a:cubicBezTo>
                  <a:cubicBezTo>
                    <a:pt x="9" y="123"/>
                    <a:pt x="11" y="123"/>
                    <a:pt x="12" y="123"/>
                  </a:cubicBezTo>
                  <a:cubicBezTo>
                    <a:pt x="12" y="123"/>
                    <a:pt x="12" y="123"/>
                    <a:pt x="12" y="123"/>
                  </a:cubicBezTo>
                  <a:cubicBezTo>
                    <a:pt x="12" y="125"/>
                    <a:pt x="14" y="125"/>
                    <a:pt x="14" y="126"/>
                  </a:cubicBezTo>
                  <a:cubicBezTo>
                    <a:pt x="14" y="126"/>
                    <a:pt x="14" y="126"/>
                    <a:pt x="14" y="126"/>
                  </a:cubicBezTo>
                  <a:cubicBezTo>
                    <a:pt x="14" y="127"/>
                    <a:pt x="14" y="127"/>
                    <a:pt x="15" y="127"/>
                  </a:cubicBezTo>
                  <a:cubicBezTo>
                    <a:pt x="15" y="128"/>
                    <a:pt x="15" y="129"/>
                    <a:pt x="16" y="130"/>
                  </a:cubicBezTo>
                  <a:cubicBezTo>
                    <a:pt x="16" y="130"/>
                    <a:pt x="16" y="130"/>
                    <a:pt x="16" y="130"/>
                  </a:cubicBezTo>
                  <a:cubicBezTo>
                    <a:pt x="17" y="131"/>
                    <a:pt x="18" y="131"/>
                    <a:pt x="17" y="132"/>
                  </a:cubicBezTo>
                  <a:cubicBezTo>
                    <a:pt x="18" y="133"/>
                    <a:pt x="19" y="133"/>
                    <a:pt x="19" y="134"/>
                  </a:cubicBezTo>
                  <a:cubicBezTo>
                    <a:pt x="19" y="134"/>
                    <a:pt x="19" y="134"/>
                    <a:pt x="19" y="134"/>
                  </a:cubicBezTo>
                  <a:cubicBezTo>
                    <a:pt x="20" y="135"/>
                    <a:pt x="20" y="136"/>
                    <a:pt x="22" y="136"/>
                  </a:cubicBezTo>
                  <a:cubicBezTo>
                    <a:pt x="22" y="136"/>
                    <a:pt x="22" y="136"/>
                    <a:pt x="22" y="136"/>
                  </a:cubicBezTo>
                  <a:cubicBezTo>
                    <a:pt x="24" y="137"/>
                    <a:pt x="26" y="137"/>
                    <a:pt x="28" y="137"/>
                  </a:cubicBezTo>
                  <a:cubicBezTo>
                    <a:pt x="28" y="135"/>
                    <a:pt x="27" y="135"/>
                    <a:pt x="27" y="134"/>
                  </a:cubicBezTo>
                  <a:close/>
                  <a:moveTo>
                    <a:pt x="240" y="109"/>
                  </a:moveTo>
                  <a:cubicBezTo>
                    <a:pt x="240" y="109"/>
                    <a:pt x="240" y="109"/>
                    <a:pt x="239" y="109"/>
                  </a:cubicBezTo>
                  <a:cubicBezTo>
                    <a:pt x="239" y="111"/>
                    <a:pt x="237" y="110"/>
                    <a:pt x="237" y="111"/>
                  </a:cubicBezTo>
                  <a:cubicBezTo>
                    <a:pt x="237" y="112"/>
                    <a:pt x="237" y="112"/>
                    <a:pt x="237" y="112"/>
                  </a:cubicBezTo>
                  <a:cubicBezTo>
                    <a:pt x="236" y="112"/>
                    <a:pt x="236" y="112"/>
                    <a:pt x="236" y="112"/>
                  </a:cubicBezTo>
                  <a:cubicBezTo>
                    <a:pt x="236" y="112"/>
                    <a:pt x="235" y="111"/>
                    <a:pt x="234" y="111"/>
                  </a:cubicBezTo>
                  <a:cubicBezTo>
                    <a:pt x="234" y="113"/>
                    <a:pt x="231" y="113"/>
                    <a:pt x="231" y="116"/>
                  </a:cubicBezTo>
                  <a:cubicBezTo>
                    <a:pt x="231" y="116"/>
                    <a:pt x="232" y="116"/>
                    <a:pt x="232" y="117"/>
                  </a:cubicBezTo>
                  <a:cubicBezTo>
                    <a:pt x="232" y="118"/>
                    <a:pt x="232" y="118"/>
                    <a:pt x="233" y="118"/>
                  </a:cubicBezTo>
                  <a:cubicBezTo>
                    <a:pt x="233" y="117"/>
                    <a:pt x="234" y="118"/>
                    <a:pt x="234" y="119"/>
                  </a:cubicBezTo>
                  <a:cubicBezTo>
                    <a:pt x="235" y="119"/>
                    <a:pt x="235" y="120"/>
                    <a:pt x="236" y="120"/>
                  </a:cubicBezTo>
                  <a:cubicBezTo>
                    <a:pt x="237" y="120"/>
                    <a:pt x="238" y="120"/>
                    <a:pt x="239" y="120"/>
                  </a:cubicBezTo>
                  <a:cubicBezTo>
                    <a:pt x="239" y="119"/>
                    <a:pt x="240" y="119"/>
                    <a:pt x="240" y="119"/>
                  </a:cubicBezTo>
                  <a:cubicBezTo>
                    <a:pt x="240" y="118"/>
                    <a:pt x="241" y="118"/>
                    <a:pt x="242" y="118"/>
                  </a:cubicBezTo>
                  <a:cubicBezTo>
                    <a:pt x="242" y="117"/>
                    <a:pt x="241" y="116"/>
                    <a:pt x="242" y="116"/>
                  </a:cubicBezTo>
                  <a:cubicBezTo>
                    <a:pt x="242" y="116"/>
                    <a:pt x="243" y="116"/>
                    <a:pt x="243" y="116"/>
                  </a:cubicBezTo>
                  <a:cubicBezTo>
                    <a:pt x="244" y="115"/>
                    <a:pt x="244" y="114"/>
                    <a:pt x="244" y="113"/>
                  </a:cubicBezTo>
                  <a:cubicBezTo>
                    <a:pt x="245" y="113"/>
                    <a:pt x="246" y="113"/>
                    <a:pt x="247" y="114"/>
                  </a:cubicBezTo>
                  <a:cubicBezTo>
                    <a:pt x="246" y="116"/>
                    <a:pt x="244" y="116"/>
                    <a:pt x="244" y="118"/>
                  </a:cubicBezTo>
                  <a:cubicBezTo>
                    <a:pt x="243" y="118"/>
                    <a:pt x="243" y="118"/>
                    <a:pt x="242" y="119"/>
                  </a:cubicBezTo>
                  <a:cubicBezTo>
                    <a:pt x="241" y="119"/>
                    <a:pt x="241" y="120"/>
                    <a:pt x="241" y="120"/>
                  </a:cubicBezTo>
                  <a:cubicBezTo>
                    <a:pt x="241" y="122"/>
                    <a:pt x="243" y="122"/>
                    <a:pt x="243" y="123"/>
                  </a:cubicBezTo>
                  <a:cubicBezTo>
                    <a:pt x="245" y="124"/>
                    <a:pt x="246" y="123"/>
                    <a:pt x="248" y="123"/>
                  </a:cubicBezTo>
                  <a:cubicBezTo>
                    <a:pt x="248" y="123"/>
                    <a:pt x="249" y="123"/>
                    <a:pt x="250" y="123"/>
                  </a:cubicBezTo>
                  <a:cubicBezTo>
                    <a:pt x="250" y="124"/>
                    <a:pt x="254" y="124"/>
                    <a:pt x="255" y="124"/>
                  </a:cubicBezTo>
                  <a:cubicBezTo>
                    <a:pt x="255" y="123"/>
                    <a:pt x="255" y="123"/>
                    <a:pt x="256" y="123"/>
                  </a:cubicBezTo>
                  <a:cubicBezTo>
                    <a:pt x="257" y="121"/>
                    <a:pt x="256" y="120"/>
                    <a:pt x="255" y="120"/>
                  </a:cubicBezTo>
                  <a:cubicBezTo>
                    <a:pt x="255" y="119"/>
                    <a:pt x="252" y="118"/>
                    <a:pt x="254" y="118"/>
                  </a:cubicBezTo>
                  <a:cubicBezTo>
                    <a:pt x="255" y="118"/>
                    <a:pt x="256" y="119"/>
                    <a:pt x="257" y="120"/>
                  </a:cubicBezTo>
                  <a:cubicBezTo>
                    <a:pt x="259" y="121"/>
                    <a:pt x="258" y="121"/>
                    <a:pt x="261" y="120"/>
                  </a:cubicBezTo>
                  <a:cubicBezTo>
                    <a:pt x="261" y="120"/>
                    <a:pt x="260" y="119"/>
                    <a:pt x="260" y="119"/>
                  </a:cubicBezTo>
                  <a:cubicBezTo>
                    <a:pt x="260" y="118"/>
                    <a:pt x="260" y="118"/>
                    <a:pt x="260" y="118"/>
                  </a:cubicBezTo>
                  <a:cubicBezTo>
                    <a:pt x="259" y="118"/>
                    <a:pt x="259" y="116"/>
                    <a:pt x="258" y="115"/>
                  </a:cubicBezTo>
                  <a:cubicBezTo>
                    <a:pt x="258" y="115"/>
                    <a:pt x="258" y="115"/>
                    <a:pt x="258" y="115"/>
                  </a:cubicBezTo>
                  <a:cubicBezTo>
                    <a:pt x="257" y="115"/>
                    <a:pt x="257" y="114"/>
                    <a:pt x="256" y="114"/>
                  </a:cubicBezTo>
                  <a:cubicBezTo>
                    <a:pt x="256" y="114"/>
                    <a:pt x="256" y="113"/>
                    <a:pt x="256" y="113"/>
                  </a:cubicBezTo>
                  <a:cubicBezTo>
                    <a:pt x="256" y="113"/>
                    <a:pt x="255" y="113"/>
                    <a:pt x="255" y="112"/>
                  </a:cubicBezTo>
                  <a:cubicBezTo>
                    <a:pt x="255" y="112"/>
                    <a:pt x="255" y="112"/>
                    <a:pt x="255" y="112"/>
                  </a:cubicBezTo>
                  <a:cubicBezTo>
                    <a:pt x="254" y="112"/>
                    <a:pt x="253" y="112"/>
                    <a:pt x="253" y="111"/>
                  </a:cubicBezTo>
                  <a:cubicBezTo>
                    <a:pt x="253" y="111"/>
                    <a:pt x="253" y="111"/>
                    <a:pt x="253" y="111"/>
                  </a:cubicBezTo>
                  <a:cubicBezTo>
                    <a:pt x="252" y="110"/>
                    <a:pt x="252" y="110"/>
                    <a:pt x="251" y="110"/>
                  </a:cubicBezTo>
                  <a:cubicBezTo>
                    <a:pt x="250" y="110"/>
                    <a:pt x="250" y="109"/>
                    <a:pt x="250" y="109"/>
                  </a:cubicBezTo>
                  <a:cubicBezTo>
                    <a:pt x="250" y="109"/>
                    <a:pt x="250" y="109"/>
                    <a:pt x="250" y="109"/>
                  </a:cubicBezTo>
                  <a:cubicBezTo>
                    <a:pt x="251" y="106"/>
                    <a:pt x="249" y="106"/>
                    <a:pt x="249" y="105"/>
                  </a:cubicBezTo>
                  <a:cubicBezTo>
                    <a:pt x="246" y="105"/>
                    <a:pt x="244" y="106"/>
                    <a:pt x="242" y="106"/>
                  </a:cubicBezTo>
                  <a:cubicBezTo>
                    <a:pt x="242" y="106"/>
                    <a:pt x="242" y="107"/>
                    <a:pt x="242" y="107"/>
                  </a:cubicBezTo>
                  <a:cubicBezTo>
                    <a:pt x="242" y="108"/>
                    <a:pt x="242" y="108"/>
                    <a:pt x="241" y="108"/>
                  </a:cubicBezTo>
                  <a:cubicBezTo>
                    <a:pt x="240" y="108"/>
                    <a:pt x="240" y="108"/>
                    <a:pt x="240" y="109"/>
                  </a:cubicBezTo>
                  <a:close/>
                  <a:moveTo>
                    <a:pt x="2" y="116"/>
                  </a:moveTo>
                  <a:cubicBezTo>
                    <a:pt x="2" y="116"/>
                    <a:pt x="1" y="116"/>
                    <a:pt x="1" y="116"/>
                  </a:cubicBezTo>
                  <a:cubicBezTo>
                    <a:pt x="1" y="117"/>
                    <a:pt x="0" y="118"/>
                    <a:pt x="0" y="118"/>
                  </a:cubicBezTo>
                  <a:cubicBezTo>
                    <a:pt x="2" y="119"/>
                    <a:pt x="4" y="116"/>
                    <a:pt x="2" y="116"/>
                  </a:cubicBezTo>
                  <a:close/>
                  <a:moveTo>
                    <a:pt x="32" y="144"/>
                  </a:moveTo>
                  <a:cubicBezTo>
                    <a:pt x="32" y="144"/>
                    <a:pt x="31" y="144"/>
                    <a:pt x="31" y="143"/>
                  </a:cubicBezTo>
                  <a:cubicBezTo>
                    <a:pt x="30" y="143"/>
                    <a:pt x="30" y="141"/>
                    <a:pt x="27" y="142"/>
                  </a:cubicBezTo>
                  <a:cubicBezTo>
                    <a:pt x="27" y="143"/>
                    <a:pt x="27" y="143"/>
                    <a:pt x="28" y="143"/>
                  </a:cubicBezTo>
                  <a:cubicBezTo>
                    <a:pt x="28" y="143"/>
                    <a:pt x="29" y="144"/>
                    <a:pt x="29" y="144"/>
                  </a:cubicBezTo>
                  <a:cubicBezTo>
                    <a:pt x="29" y="145"/>
                    <a:pt x="30" y="145"/>
                    <a:pt x="31" y="145"/>
                  </a:cubicBezTo>
                  <a:cubicBezTo>
                    <a:pt x="32" y="145"/>
                    <a:pt x="32" y="145"/>
                    <a:pt x="32" y="145"/>
                  </a:cubicBezTo>
                  <a:cubicBezTo>
                    <a:pt x="32" y="145"/>
                    <a:pt x="32" y="144"/>
                    <a:pt x="32" y="144"/>
                  </a:cubicBezTo>
                  <a:close/>
                  <a:moveTo>
                    <a:pt x="34" y="146"/>
                  </a:moveTo>
                  <a:cubicBezTo>
                    <a:pt x="33" y="146"/>
                    <a:pt x="33" y="146"/>
                    <a:pt x="32" y="146"/>
                  </a:cubicBezTo>
                  <a:cubicBezTo>
                    <a:pt x="32" y="147"/>
                    <a:pt x="33" y="147"/>
                    <a:pt x="33" y="147"/>
                  </a:cubicBezTo>
                  <a:cubicBezTo>
                    <a:pt x="34" y="148"/>
                    <a:pt x="34" y="148"/>
                    <a:pt x="35" y="148"/>
                  </a:cubicBezTo>
                  <a:cubicBezTo>
                    <a:pt x="35" y="148"/>
                    <a:pt x="35" y="147"/>
                    <a:pt x="35" y="146"/>
                  </a:cubicBezTo>
                  <a:cubicBezTo>
                    <a:pt x="34" y="146"/>
                    <a:pt x="34" y="146"/>
                    <a:pt x="34" y="146"/>
                  </a:cubicBezTo>
                  <a:close/>
                  <a:moveTo>
                    <a:pt x="249" y="143"/>
                  </a:moveTo>
                  <a:cubicBezTo>
                    <a:pt x="249" y="145"/>
                    <a:pt x="249" y="146"/>
                    <a:pt x="250" y="146"/>
                  </a:cubicBezTo>
                  <a:cubicBezTo>
                    <a:pt x="251" y="146"/>
                    <a:pt x="252" y="147"/>
                    <a:pt x="252" y="146"/>
                  </a:cubicBezTo>
                  <a:cubicBezTo>
                    <a:pt x="252" y="145"/>
                    <a:pt x="251" y="145"/>
                    <a:pt x="251" y="144"/>
                  </a:cubicBezTo>
                  <a:cubicBezTo>
                    <a:pt x="250" y="144"/>
                    <a:pt x="250" y="143"/>
                    <a:pt x="249" y="143"/>
                  </a:cubicBezTo>
                  <a:close/>
                  <a:moveTo>
                    <a:pt x="224" y="236"/>
                  </a:moveTo>
                  <a:cubicBezTo>
                    <a:pt x="225" y="234"/>
                    <a:pt x="226" y="233"/>
                    <a:pt x="227" y="232"/>
                  </a:cubicBezTo>
                  <a:cubicBezTo>
                    <a:pt x="223" y="231"/>
                    <a:pt x="221" y="233"/>
                    <a:pt x="221" y="237"/>
                  </a:cubicBezTo>
                  <a:cubicBezTo>
                    <a:pt x="223" y="237"/>
                    <a:pt x="223" y="236"/>
                    <a:pt x="224" y="236"/>
                  </a:cubicBezTo>
                  <a:close/>
                  <a:moveTo>
                    <a:pt x="231" y="198"/>
                  </a:moveTo>
                  <a:cubicBezTo>
                    <a:pt x="231" y="198"/>
                    <a:pt x="231" y="198"/>
                    <a:pt x="231" y="198"/>
                  </a:cubicBezTo>
                  <a:cubicBezTo>
                    <a:pt x="231" y="198"/>
                    <a:pt x="230" y="198"/>
                    <a:pt x="231" y="197"/>
                  </a:cubicBezTo>
                  <a:cubicBezTo>
                    <a:pt x="230" y="197"/>
                    <a:pt x="230" y="197"/>
                    <a:pt x="230" y="197"/>
                  </a:cubicBezTo>
                  <a:cubicBezTo>
                    <a:pt x="229" y="197"/>
                    <a:pt x="229" y="197"/>
                    <a:pt x="229" y="196"/>
                  </a:cubicBezTo>
                  <a:cubicBezTo>
                    <a:pt x="228" y="196"/>
                    <a:pt x="227" y="195"/>
                    <a:pt x="225" y="195"/>
                  </a:cubicBezTo>
                  <a:cubicBezTo>
                    <a:pt x="224" y="196"/>
                    <a:pt x="224" y="199"/>
                    <a:pt x="224" y="201"/>
                  </a:cubicBezTo>
                  <a:cubicBezTo>
                    <a:pt x="228" y="202"/>
                    <a:pt x="228" y="200"/>
                    <a:pt x="231" y="199"/>
                  </a:cubicBezTo>
                  <a:cubicBezTo>
                    <a:pt x="231" y="199"/>
                    <a:pt x="231" y="198"/>
                    <a:pt x="231" y="198"/>
                  </a:cubicBezTo>
                  <a:close/>
                  <a:moveTo>
                    <a:pt x="236" y="148"/>
                  </a:moveTo>
                  <a:cubicBezTo>
                    <a:pt x="237" y="148"/>
                    <a:pt x="237" y="148"/>
                    <a:pt x="237" y="148"/>
                  </a:cubicBezTo>
                  <a:cubicBezTo>
                    <a:pt x="238" y="149"/>
                    <a:pt x="238" y="151"/>
                    <a:pt x="240" y="150"/>
                  </a:cubicBezTo>
                  <a:cubicBezTo>
                    <a:pt x="240" y="151"/>
                    <a:pt x="241" y="152"/>
                    <a:pt x="241" y="152"/>
                  </a:cubicBezTo>
                  <a:cubicBezTo>
                    <a:pt x="241" y="153"/>
                    <a:pt x="242" y="152"/>
                    <a:pt x="242" y="152"/>
                  </a:cubicBezTo>
                  <a:cubicBezTo>
                    <a:pt x="243" y="153"/>
                    <a:pt x="242" y="155"/>
                    <a:pt x="242" y="155"/>
                  </a:cubicBezTo>
                  <a:cubicBezTo>
                    <a:pt x="242" y="156"/>
                    <a:pt x="242" y="156"/>
                    <a:pt x="241" y="156"/>
                  </a:cubicBezTo>
                  <a:cubicBezTo>
                    <a:pt x="241" y="156"/>
                    <a:pt x="241" y="157"/>
                    <a:pt x="240" y="157"/>
                  </a:cubicBezTo>
                  <a:cubicBezTo>
                    <a:pt x="240" y="158"/>
                    <a:pt x="238" y="158"/>
                    <a:pt x="239" y="159"/>
                  </a:cubicBezTo>
                  <a:cubicBezTo>
                    <a:pt x="239" y="160"/>
                    <a:pt x="240" y="161"/>
                    <a:pt x="240" y="162"/>
                  </a:cubicBezTo>
                  <a:cubicBezTo>
                    <a:pt x="241" y="162"/>
                    <a:pt x="242" y="162"/>
                    <a:pt x="243" y="163"/>
                  </a:cubicBezTo>
                  <a:cubicBezTo>
                    <a:pt x="244" y="163"/>
                    <a:pt x="244" y="165"/>
                    <a:pt x="246" y="164"/>
                  </a:cubicBezTo>
                  <a:cubicBezTo>
                    <a:pt x="246" y="163"/>
                    <a:pt x="245" y="162"/>
                    <a:pt x="246" y="161"/>
                  </a:cubicBezTo>
                  <a:cubicBezTo>
                    <a:pt x="246" y="161"/>
                    <a:pt x="247" y="160"/>
                    <a:pt x="247" y="160"/>
                  </a:cubicBezTo>
                  <a:cubicBezTo>
                    <a:pt x="247" y="160"/>
                    <a:pt x="247" y="160"/>
                    <a:pt x="247" y="160"/>
                  </a:cubicBezTo>
                  <a:cubicBezTo>
                    <a:pt x="247" y="160"/>
                    <a:pt x="247" y="160"/>
                    <a:pt x="247" y="159"/>
                  </a:cubicBezTo>
                  <a:cubicBezTo>
                    <a:pt x="247" y="159"/>
                    <a:pt x="248" y="160"/>
                    <a:pt x="248" y="159"/>
                  </a:cubicBezTo>
                  <a:cubicBezTo>
                    <a:pt x="248" y="158"/>
                    <a:pt x="248" y="157"/>
                    <a:pt x="248" y="156"/>
                  </a:cubicBezTo>
                  <a:cubicBezTo>
                    <a:pt x="248" y="155"/>
                    <a:pt x="250" y="155"/>
                    <a:pt x="249" y="153"/>
                  </a:cubicBezTo>
                  <a:cubicBezTo>
                    <a:pt x="249" y="153"/>
                    <a:pt x="249" y="152"/>
                    <a:pt x="249" y="151"/>
                  </a:cubicBezTo>
                  <a:cubicBezTo>
                    <a:pt x="248" y="151"/>
                    <a:pt x="248" y="150"/>
                    <a:pt x="248" y="150"/>
                  </a:cubicBezTo>
                  <a:cubicBezTo>
                    <a:pt x="247" y="150"/>
                    <a:pt x="247" y="149"/>
                    <a:pt x="247" y="148"/>
                  </a:cubicBezTo>
                  <a:cubicBezTo>
                    <a:pt x="247" y="148"/>
                    <a:pt x="247" y="148"/>
                    <a:pt x="247" y="147"/>
                  </a:cubicBezTo>
                  <a:cubicBezTo>
                    <a:pt x="247" y="146"/>
                    <a:pt x="247" y="145"/>
                    <a:pt x="247" y="144"/>
                  </a:cubicBezTo>
                  <a:cubicBezTo>
                    <a:pt x="245" y="145"/>
                    <a:pt x="245" y="142"/>
                    <a:pt x="243" y="143"/>
                  </a:cubicBezTo>
                  <a:cubicBezTo>
                    <a:pt x="240" y="142"/>
                    <a:pt x="240" y="145"/>
                    <a:pt x="236" y="144"/>
                  </a:cubicBezTo>
                  <a:cubicBezTo>
                    <a:pt x="236" y="146"/>
                    <a:pt x="236" y="146"/>
                    <a:pt x="235" y="147"/>
                  </a:cubicBezTo>
                  <a:cubicBezTo>
                    <a:pt x="236" y="147"/>
                    <a:pt x="236" y="147"/>
                    <a:pt x="236" y="148"/>
                  </a:cubicBezTo>
                  <a:close/>
                  <a:moveTo>
                    <a:pt x="231" y="209"/>
                  </a:moveTo>
                  <a:cubicBezTo>
                    <a:pt x="231" y="210"/>
                    <a:pt x="232" y="210"/>
                    <a:pt x="232" y="211"/>
                  </a:cubicBezTo>
                  <a:cubicBezTo>
                    <a:pt x="232" y="211"/>
                    <a:pt x="232" y="212"/>
                    <a:pt x="231" y="212"/>
                  </a:cubicBezTo>
                  <a:cubicBezTo>
                    <a:pt x="231" y="213"/>
                    <a:pt x="229" y="213"/>
                    <a:pt x="229" y="215"/>
                  </a:cubicBezTo>
                  <a:cubicBezTo>
                    <a:pt x="229" y="216"/>
                    <a:pt x="230" y="216"/>
                    <a:pt x="230" y="217"/>
                  </a:cubicBezTo>
                  <a:cubicBezTo>
                    <a:pt x="230" y="217"/>
                    <a:pt x="231" y="217"/>
                    <a:pt x="231" y="218"/>
                  </a:cubicBezTo>
                  <a:cubicBezTo>
                    <a:pt x="231" y="218"/>
                    <a:pt x="231" y="218"/>
                    <a:pt x="231" y="219"/>
                  </a:cubicBezTo>
                  <a:cubicBezTo>
                    <a:pt x="231" y="219"/>
                    <a:pt x="231" y="219"/>
                    <a:pt x="231" y="219"/>
                  </a:cubicBezTo>
                  <a:cubicBezTo>
                    <a:pt x="232" y="221"/>
                    <a:pt x="232" y="223"/>
                    <a:pt x="233" y="224"/>
                  </a:cubicBezTo>
                  <a:cubicBezTo>
                    <a:pt x="233" y="221"/>
                    <a:pt x="236" y="221"/>
                    <a:pt x="238" y="220"/>
                  </a:cubicBezTo>
                  <a:cubicBezTo>
                    <a:pt x="238" y="220"/>
                    <a:pt x="238" y="219"/>
                    <a:pt x="238" y="219"/>
                  </a:cubicBezTo>
                  <a:cubicBezTo>
                    <a:pt x="238" y="218"/>
                    <a:pt x="238" y="218"/>
                    <a:pt x="238" y="217"/>
                  </a:cubicBezTo>
                  <a:cubicBezTo>
                    <a:pt x="238" y="216"/>
                    <a:pt x="238" y="216"/>
                    <a:pt x="239" y="216"/>
                  </a:cubicBezTo>
                  <a:cubicBezTo>
                    <a:pt x="239" y="215"/>
                    <a:pt x="239" y="214"/>
                    <a:pt x="239" y="213"/>
                  </a:cubicBezTo>
                  <a:cubicBezTo>
                    <a:pt x="238" y="213"/>
                    <a:pt x="238" y="213"/>
                    <a:pt x="238" y="212"/>
                  </a:cubicBezTo>
                  <a:cubicBezTo>
                    <a:pt x="238" y="212"/>
                    <a:pt x="238" y="211"/>
                    <a:pt x="238" y="211"/>
                  </a:cubicBezTo>
                  <a:cubicBezTo>
                    <a:pt x="238" y="211"/>
                    <a:pt x="237" y="211"/>
                    <a:pt x="238" y="210"/>
                  </a:cubicBezTo>
                  <a:cubicBezTo>
                    <a:pt x="237" y="209"/>
                    <a:pt x="236" y="209"/>
                    <a:pt x="236" y="208"/>
                  </a:cubicBezTo>
                  <a:cubicBezTo>
                    <a:pt x="234" y="208"/>
                    <a:pt x="233" y="210"/>
                    <a:pt x="231" y="209"/>
                  </a:cubicBezTo>
                  <a:close/>
                  <a:moveTo>
                    <a:pt x="54" y="192"/>
                  </a:moveTo>
                  <a:cubicBezTo>
                    <a:pt x="54" y="192"/>
                    <a:pt x="55" y="192"/>
                    <a:pt x="55" y="191"/>
                  </a:cubicBezTo>
                  <a:cubicBezTo>
                    <a:pt x="55" y="191"/>
                    <a:pt x="55" y="192"/>
                    <a:pt x="56" y="191"/>
                  </a:cubicBezTo>
                  <a:cubicBezTo>
                    <a:pt x="56" y="192"/>
                    <a:pt x="57" y="193"/>
                    <a:pt x="58" y="193"/>
                  </a:cubicBezTo>
                  <a:cubicBezTo>
                    <a:pt x="59" y="192"/>
                    <a:pt x="59" y="192"/>
                    <a:pt x="59" y="191"/>
                  </a:cubicBezTo>
                  <a:cubicBezTo>
                    <a:pt x="59" y="191"/>
                    <a:pt x="58" y="190"/>
                    <a:pt x="58" y="189"/>
                  </a:cubicBezTo>
                  <a:cubicBezTo>
                    <a:pt x="57" y="189"/>
                    <a:pt x="57" y="189"/>
                    <a:pt x="56" y="188"/>
                  </a:cubicBezTo>
                  <a:cubicBezTo>
                    <a:pt x="56" y="187"/>
                    <a:pt x="56" y="187"/>
                    <a:pt x="56" y="186"/>
                  </a:cubicBezTo>
                  <a:cubicBezTo>
                    <a:pt x="54" y="186"/>
                    <a:pt x="53" y="184"/>
                    <a:pt x="52" y="184"/>
                  </a:cubicBezTo>
                  <a:cubicBezTo>
                    <a:pt x="51" y="184"/>
                    <a:pt x="51" y="184"/>
                    <a:pt x="51" y="183"/>
                  </a:cubicBezTo>
                  <a:cubicBezTo>
                    <a:pt x="51" y="182"/>
                    <a:pt x="51" y="181"/>
                    <a:pt x="51" y="180"/>
                  </a:cubicBezTo>
                  <a:cubicBezTo>
                    <a:pt x="50" y="180"/>
                    <a:pt x="50" y="180"/>
                    <a:pt x="50" y="180"/>
                  </a:cubicBezTo>
                  <a:cubicBezTo>
                    <a:pt x="50" y="179"/>
                    <a:pt x="50" y="179"/>
                    <a:pt x="50" y="178"/>
                  </a:cubicBezTo>
                  <a:cubicBezTo>
                    <a:pt x="48" y="179"/>
                    <a:pt x="50" y="175"/>
                    <a:pt x="47" y="175"/>
                  </a:cubicBezTo>
                  <a:cubicBezTo>
                    <a:pt x="47" y="176"/>
                    <a:pt x="46" y="177"/>
                    <a:pt x="47" y="179"/>
                  </a:cubicBezTo>
                  <a:cubicBezTo>
                    <a:pt x="47" y="180"/>
                    <a:pt x="46" y="180"/>
                    <a:pt x="46" y="182"/>
                  </a:cubicBezTo>
                  <a:cubicBezTo>
                    <a:pt x="45" y="181"/>
                    <a:pt x="45" y="180"/>
                    <a:pt x="42" y="180"/>
                  </a:cubicBezTo>
                  <a:cubicBezTo>
                    <a:pt x="42" y="183"/>
                    <a:pt x="41" y="184"/>
                    <a:pt x="41" y="188"/>
                  </a:cubicBezTo>
                  <a:cubicBezTo>
                    <a:pt x="42" y="189"/>
                    <a:pt x="45" y="189"/>
                    <a:pt x="47" y="189"/>
                  </a:cubicBezTo>
                  <a:cubicBezTo>
                    <a:pt x="47" y="190"/>
                    <a:pt x="47" y="191"/>
                    <a:pt x="47" y="192"/>
                  </a:cubicBezTo>
                  <a:cubicBezTo>
                    <a:pt x="49" y="193"/>
                    <a:pt x="48" y="191"/>
                    <a:pt x="50" y="191"/>
                  </a:cubicBezTo>
                  <a:cubicBezTo>
                    <a:pt x="50" y="192"/>
                    <a:pt x="51" y="192"/>
                    <a:pt x="51" y="191"/>
                  </a:cubicBezTo>
                  <a:cubicBezTo>
                    <a:pt x="52" y="191"/>
                    <a:pt x="52" y="191"/>
                    <a:pt x="53" y="191"/>
                  </a:cubicBezTo>
                  <a:cubicBezTo>
                    <a:pt x="53" y="192"/>
                    <a:pt x="54" y="192"/>
                    <a:pt x="54" y="192"/>
                  </a:cubicBezTo>
                  <a:close/>
                  <a:moveTo>
                    <a:pt x="164" y="212"/>
                  </a:moveTo>
                  <a:cubicBezTo>
                    <a:pt x="163" y="212"/>
                    <a:pt x="163" y="212"/>
                    <a:pt x="163" y="211"/>
                  </a:cubicBezTo>
                  <a:cubicBezTo>
                    <a:pt x="163" y="211"/>
                    <a:pt x="163" y="211"/>
                    <a:pt x="162" y="211"/>
                  </a:cubicBezTo>
                  <a:cubicBezTo>
                    <a:pt x="162" y="212"/>
                    <a:pt x="162" y="212"/>
                    <a:pt x="161" y="212"/>
                  </a:cubicBezTo>
                  <a:cubicBezTo>
                    <a:pt x="159" y="213"/>
                    <a:pt x="160" y="215"/>
                    <a:pt x="157" y="214"/>
                  </a:cubicBezTo>
                  <a:cubicBezTo>
                    <a:pt x="158" y="217"/>
                    <a:pt x="156" y="216"/>
                    <a:pt x="155" y="218"/>
                  </a:cubicBezTo>
                  <a:cubicBezTo>
                    <a:pt x="160" y="219"/>
                    <a:pt x="160" y="215"/>
                    <a:pt x="163" y="214"/>
                  </a:cubicBezTo>
                  <a:cubicBezTo>
                    <a:pt x="163" y="214"/>
                    <a:pt x="163" y="214"/>
                    <a:pt x="164" y="214"/>
                  </a:cubicBezTo>
                  <a:cubicBezTo>
                    <a:pt x="164" y="213"/>
                    <a:pt x="164" y="213"/>
                    <a:pt x="164" y="212"/>
                  </a:cubicBezTo>
                  <a:cubicBezTo>
                    <a:pt x="164" y="212"/>
                    <a:pt x="164" y="212"/>
                    <a:pt x="164" y="212"/>
                  </a:cubicBezTo>
                  <a:close/>
                  <a:moveTo>
                    <a:pt x="146" y="256"/>
                  </a:moveTo>
                  <a:cubicBezTo>
                    <a:pt x="147" y="256"/>
                    <a:pt x="147" y="257"/>
                    <a:pt x="148" y="258"/>
                  </a:cubicBezTo>
                  <a:cubicBezTo>
                    <a:pt x="148" y="257"/>
                    <a:pt x="148" y="256"/>
                    <a:pt x="148" y="255"/>
                  </a:cubicBezTo>
                  <a:cubicBezTo>
                    <a:pt x="147" y="254"/>
                    <a:pt x="146" y="254"/>
                    <a:pt x="144" y="254"/>
                  </a:cubicBezTo>
                  <a:cubicBezTo>
                    <a:pt x="144" y="255"/>
                    <a:pt x="144" y="257"/>
                    <a:pt x="146" y="256"/>
                  </a:cubicBezTo>
                  <a:close/>
                  <a:moveTo>
                    <a:pt x="162" y="280"/>
                  </a:moveTo>
                  <a:cubicBezTo>
                    <a:pt x="161" y="280"/>
                    <a:pt x="161" y="280"/>
                    <a:pt x="161" y="279"/>
                  </a:cubicBezTo>
                  <a:cubicBezTo>
                    <a:pt x="161" y="279"/>
                    <a:pt x="160" y="279"/>
                    <a:pt x="160" y="279"/>
                  </a:cubicBezTo>
                  <a:cubicBezTo>
                    <a:pt x="160" y="282"/>
                    <a:pt x="161" y="283"/>
                    <a:pt x="163" y="284"/>
                  </a:cubicBezTo>
                  <a:cubicBezTo>
                    <a:pt x="164" y="283"/>
                    <a:pt x="163" y="280"/>
                    <a:pt x="162" y="280"/>
                  </a:cubicBezTo>
                  <a:close/>
                  <a:moveTo>
                    <a:pt x="161" y="208"/>
                  </a:moveTo>
                  <a:cubicBezTo>
                    <a:pt x="162" y="204"/>
                    <a:pt x="157" y="204"/>
                    <a:pt x="157" y="207"/>
                  </a:cubicBezTo>
                  <a:cubicBezTo>
                    <a:pt x="159" y="206"/>
                    <a:pt x="159" y="208"/>
                    <a:pt x="161" y="208"/>
                  </a:cubicBezTo>
                  <a:close/>
                  <a:moveTo>
                    <a:pt x="162" y="233"/>
                  </a:moveTo>
                  <a:cubicBezTo>
                    <a:pt x="162" y="231"/>
                    <a:pt x="160" y="232"/>
                    <a:pt x="160" y="233"/>
                  </a:cubicBezTo>
                  <a:cubicBezTo>
                    <a:pt x="161" y="233"/>
                    <a:pt x="161" y="234"/>
                    <a:pt x="162" y="234"/>
                  </a:cubicBezTo>
                  <a:cubicBezTo>
                    <a:pt x="162" y="235"/>
                    <a:pt x="162" y="236"/>
                    <a:pt x="164" y="235"/>
                  </a:cubicBezTo>
                  <a:cubicBezTo>
                    <a:pt x="164" y="234"/>
                    <a:pt x="163" y="233"/>
                    <a:pt x="162" y="233"/>
                  </a:cubicBezTo>
                  <a:close/>
                  <a:moveTo>
                    <a:pt x="148" y="261"/>
                  </a:moveTo>
                  <a:cubicBezTo>
                    <a:pt x="148" y="261"/>
                    <a:pt x="148" y="261"/>
                    <a:pt x="148" y="260"/>
                  </a:cubicBezTo>
                  <a:cubicBezTo>
                    <a:pt x="147" y="260"/>
                    <a:pt x="146" y="260"/>
                    <a:pt x="145" y="260"/>
                  </a:cubicBezTo>
                  <a:cubicBezTo>
                    <a:pt x="145" y="261"/>
                    <a:pt x="144" y="261"/>
                    <a:pt x="144" y="263"/>
                  </a:cubicBezTo>
                  <a:cubicBezTo>
                    <a:pt x="144" y="263"/>
                    <a:pt x="145" y="263"/>
                    <a:pt x="145" y="263"/>
                  </a:cubicBezTo>
                  <a:cubicBezTo>
                    <a:pt x="145" y="264"/>
                    <a:pt x="146" y="264"/>
                    <a:pt x="146" y="265"/>
                  </a:cubicBezTo>
                  <a:cubicBezTo>
                    <a:pt x="145" y="265"/>
                    <a:pt x="145" y="267"/>
                    <a:pt x="145" y="269"/>
                  </a:cubicBezTo>
                  <a:cubicBezTo>
                    <a:pt x="146" y="269"/>
                    <a:pt x="146" y="270"/>
                    <a:pt x="147" y="270"/>
                  </a:cubicBezTo>
                  <a:cubicBezTo>
                    <a:pt x="148" y="270"/>
                    <a:pt x="149" y="271"/>
                    <a:pt x="151" y="271"/>
                  </a:cubicBezTo>
                  <a:cubicBezTo>
                    <a:pt x="151" y="270"/>
                    <a:pt x="152" y="269"/>
                    <a:pt x="152" y="268"/>
                  </a:cubicBezTo>
                  <a:cubicBezTo>
                    <a:pt x="152" y="267"/>
                    <a:pt x="152" y="267"/>
                    <a:pt x="153" y="267"/>
                  </a:cubicBezTo>
                  <a:cubicBezTo>
                    <a:pt x="153" y="267"/>
                    <a:pt x="153" y="266"/>
                    <a:pt x="153" y="266"/>
                  </a:cubicBezTo>
                  <a:cubicBezTo>
                    <a:pt x="151" y="265"/>
                    <a:pt x="150" y="263"/>
                    <a:pt x="148" y="261"/>
                  </a:cubicBezTo>
                  <a:close/>
                  <a:moveTo>
                    <a:pt x="56" y="175"/>
                  </a:moveTo>
                  <a:cubicBezTo>
                    <a:pt x="57" y="175"/>
                    <a:pt x="58" y="173"/>
                    <a:pt x="56" y="173"/>
                  </a:cubicBezTo>
                  <a:cubicBezTo>
                    <a:pt x="56" y="173"/>
                    <a:pt x="55" y="175"/>
                    <a:pt x="56" y="175"/>
                  </a:cubicBezTo>
                  <a:close/>
                  <a:moveTo>
                    <a:pt x="54" y="171"/>
                  </a:moveTo>
                  <a:cubicBezTo>
                    <a:pt x="53" y="171"/>
                    <a:pt x="52" y="171"/>
                    <a:pt x="51" y="171"/>
                  </a:cubicBezTo>
                  <a:cubicBezTo>
                    <a:pt x="51" y="172"/>
                    <a:pt x="52" y="173"/>
                    <a:pt x="53" y="173"/>
                  </a:cubicBezTo>
                  <a:cubicBezTo>
                    <a:pt x="53" y="172"/>
                    <a:pt x="54" y="172"/>
                    <a:pt x="54" y="171"/>
                  </a:cubicBezTo>
                  <a:close/>
                  <a:moveTo>
                    <a:pt x="101" y="249"/>
                  </a:moveTo>
                  <a:cubicBezTo>
                    <a:pt x="100" y="248"/>
                    <a:pt x="99" y="251"/>
                    <a:pt x="100" y="251"/>
                  </a:cubicBezTo>
                  <a:cubicBezTo>
                    <a:pt x="100" y="250"/>
                    <a:pt x="100" y="250"/>
                    <a:pt x="101" y="250"/>
                  </a:cubicBezTo>
                  <a:cubicBezTo>
                    <a:pt x="101" y="250"/>
                    <a:pt x="101" y="251"/>
                    <a:pt x="102" y="251"/>
                  </a:cubicBezTo>
                  <a:cubicBezTo>
                    <a:pt x="102" y="251"/>
                    <a:pt x="102" y="252"/>
                    <a:pt x="102" y="252"/>
                  </a:cubicBezTo>
                  <a:cubicBezTo>
                    <a:pt x="104" y="251"/>
                    <a:pt x="102" y="251"/>
                    <a:pt x="103" y="249"/>
                  </a:cubicBezTo>
                  <a:cubicBezTo>
                    <a:pt x="102" y="249"/>
                    <a:pt x="102" y="248"/>
                    <a:pt x="101" y="249"/>
                  </a:cubicBezTo>
                  <a:close/>
                  <a:moveTo>
                    <a:pt x="49" y="174"/>
                  </a:moveTo>
                  <a:cubicBezTo>
                    <a:pt x="49" y="175"/>
                    <a:pt x="49" y="176"/>
                    <a:pt x="49" y="177"/>
                  </a:cubicBezTo>
                  <a:cubicBezTo>
                    <a:pt x="50" y="177"/>
                    <a:pt x="51" y="177"/>
                    <a:pt x="51" y="178"/>
                  </a:cubicBezTo>
                  <a:cubicBezTo>
                    <a:pt x="51" y="178"/>
                    <a:pt x="51" y="179"/>
                    <a:pt x="51" y="180"/>
                  </a:cubicBezTo>
                  <a:cubicBezTo>
                    <a:pt x="51" y="180"/>
                    <a:pt x="51" y="181"/>
                    <a:pt x="52" y="181"/>
                  </a:cubicBezTo>
                  <a:cubicBezTo>
                    <a:pt x="53" y="182"/>
                    <a:pt x="55" y="182"/>
                    <a:pt x="56" y="183"/>
                  </a:cubicBezTo>
                  <a:cubicBezTo>
                    <a:pt x="56" y="181"/>
                    <a:pt x="56" y="180"/>
                    <a:pt x="56" y="179"/>
                  </a:cubicBezTo>
                  <a:cubicBezTo>
                    <a:pt x="55" y="178"/>
                    <a:pt x="53" y="178"/>
                    <a:pt x="53" y="177"/>
                  </a:cubicBezTo>
                  <a:cubicBezTo>
                    <a:pt x="53" y="175"/>
                    <a:pt x="52" y="174"/>
                    <a:pt x="51" y="173"/>
                  </a:cubicBezTo>
                  <a:cubicBezTo>
                    <a:pt x="51" y="173"/>
                    <a:pt x="50" y="173"/>
                    <a:pt x="50" y="173"/>
                  </a:cubicBezTo>
                  <a:cubicBezTo>
                    <a:pt x="50" y="174"/>
                    <a:pt x="50" y="174"/>
                    <a:pt x="49" y="174"/>
                  </a:cubicBezTo>
                  <a:close/>
                  <a:moveTo>
                    <a:pt x="65" y="207"/>
                  </a:moveTo>
                  <a:cubicBezTo>
                    <a:pt x="65" y="205"/>
                    <a:pt x="64" y="204"/>
                    <a:pt x="63" y="204"/>
                  </a:cubicBezTo>
                  <a:cubicBezTo>
                    <a:pt x="63" y="204"/>
                    <a:pt x="63" y="203"/>
                    <a:pt x="63" y="203"/>
                  </a:cubicBezTo>
                  <a:cubicBezTo>
                    <a:pt x="63" y="203"/>
                    <a:pt x="63" y="203"/>
                    <a:pt x="62" y="203"/>
                  </a:cubicBezTo>
                  <a:cubicBezTo>
                    <a:pt x="62" y="203"/>
                    <a:pt x="62" y="202"/>
                    <a:pt x="62" y="202"/>
                  </a:cubicBezTo>
                  <a:cubicBezTo>
                    <a:pt x="61" y="201"/>
                    <a:pt x="60" y="201"/>
                    <a:pt x="59" y="201"/>
                  </a:cubicBezTo>
                  <a:cubicBezTo>
                    <a:pt x="59" y="201"/>
                    <a:pt x="59" y="201"/>
                    <a:pt x="59" y="201"/>
                  </a:cubicBezTo>
                  <a:cubicBezTo>
                    <a:pt x="57" y="201"/>
                    <a:pt x="57" y="199"/>
                    <a:pt x="55" y="199"/>
                  </a:cubicBezTo>
                  <a:cubicBezTo>
                    <a:pt x="54" y="199"/>
                    <a:pt x="55" y="200"/>
                    <a:pt x="54" y="201"/>
                  </a:cubicBezTo>
                  <a:cubicBezTo>
                    <a:pt x="54" y="201"/>
                    <a:pt x="53" y="201"/>
                    <a:pt x="54" y="201"/>
                  </a:cubicBezTo>
                  <a:cubicBezTo>
                    <a:pt x="53" y="202"/>
                    <a:pt x="52" y="202"/>
                    <a:pt x="52" y="203"/>
                  </a:cubicBezTo>
                  <a:cubicBezTo>
                    <a:pt x="52" y="203"/>
                    <a:pt x="52" y="204"/>
                    <a:pt x="52" y="205"/>
                  </a:cubicBezTo>
                  <a:cubicBezTo>
                    <a:pt x="53" y="205"/>
                    <a:pt x="53" y="206"/>
                    <a:pt x="54" y="206"/>
                  </a:cubicBezTo>
                  <a:cubicBezTo>
                    <a:pt x="55" y="206"/>
                    <a:pt x="55" y="206"/>
                    <a:pt x="55" y="207"/>
                  </a:cubicBezTo>
                  <a:cubicBezTo>
                    <a:pt x="56" y="209"/>
                    <a:pt x="58" y="210"/>
                    <a:pt x="60" y="211"/>
                  </a:cubicBezTo>
                  <a:cubicBezTo>
                    <a:pt x="60" y="211"/>
                    <a:pt x="61" y="211"/>
                    <a:pt x="61" y="212"/>
                  </a:cubicBezTo>
                  <a:cubicBezTo>
                    <a:pt x="61" y="212"/>
                    <a:pt x="62" y="213"/>
                    <a:pt x="62" y="212"/>
                  </a:cubicBezTo>
                  <a:cubicBezTo>
                    <a:pt x="62" y="211"/>
                    <a:pt x="62" y="211"/>
                    <a:pt x="63" y="211"/>
                  </a:cubicBezTo>
                  <a:cubicBezTo>
                    <a:pt x="64" y="211"/>
                    <a:pt x="63" y="209"/>
                    <a:pt x="63" y="208"/>
                  </a:cubicBezTo>
                  <a:cubicBezTo>
                    <a:pt x="63" y="208"/>
                    <a:pt x="64" y="207"/>
                    <a:pt x="65" y="208"/>
                  </a:cubicBezTo>
                  <a:cubicBezTo>
                    <a:pt x="66" y="208"/>
                    <a:pt x="66" y="207"/>
                    <a:pt x="66" y="207"/>
                  </a:cubicBezTo>
                  <a:cubicBezTo>
                    <a:pt x="66" y="207"/>
                    <a:pt x="66" y="207"/>
                    <a:pt x="66" y="207"/>
                  </a:cubicBezTo>
                  <a:cubicBezTo>
                    <a:pt x="66" y="207"/>
                    <a:pt x="66" y="207"/>
                    <a:pt x="65" y="207"/>
                  </a:cubicBezTo>
                  <a:close/>
                  <a:moveTo>
                    <a:pt x="100" y="247"/>
                  </a:moveTo>
                  <a:cubicBezTo>
                    <a:pt x="98" y="248"/>
                    <a:pt x="98" y="246"/>
                    <a:pt x="97" y="247"/>
                  </a:cubicBezTo>
                  <a:cubicBezTo>
                    <a:pt x="97" y="248"/>
                    <a:pt x="98" y="250"/>
                    <a:pt x="99" y="250"/>
                  </a:cubicBezTo>
                  <a:cubicBezTo>
                    <a:pt x="98" y="248"/>
                    <a:pt x="100" y="249"/>
                    <a:pt x="100" y="24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78">
              <a:extLst>
                <a:ext uri="{FF2B5EF4-FFF2-40B4-BE49-F238E27FC236}">
                  <a16:creationId xmlns:a16="http://schemas.microsoft.com/office/drawing/2014/main" id="{43EB27A4-C2FB-4FC1-8AF9-FD0715816C22}"/>
                </a:ext>
              </a:extLst>
            </p:cNvPr>
            <p:cNvSpPr>
              <a:spLocks noEditPoints="1"/>
            </p:cNvSpPr>
            <p:nvPr/>
          </p:nvSpPr>
          <p:spPr bwMode="auto">
            <a:xfrm>
              <a:off x="8445792" y="425753"/>
              <a:ext cx="979488" cy="1851025"/>
            </a:xfrm>
            <a:custGeom>
              <a:avLst/>
              <a:gdLst>
                <a:gd name="T0" fmla="*/ 37 w 253"/>
                <a:gd name="T1" fmla="*/ 471 h 478"/>
                <a:gd name="T2" fmla="*/ 52 w 253"/>
                <a:gd name="T3" fmla="*/ 450 h 478"/>
                <a:gd name="T4" fmla="*/ 49 w 253"/>
                <a:gd name="T5" fmla="*/ 476 h 478"/>
                <a:gd name="T6" fmla="*/ 32 w 253"/>
                <a:gd name="T7" fmla="*/ 473 h 478"/>
                <a:gd name="T8" fmla="*/ 23 w 253"/>
                <a:gd name="T9" fmla="*/ 458 h 478"/>
                <a:gd name="T10" fmla="*/ 35 w 253"/>
                <a:gd name="T11" fmla="*/ 456 h 478"/>
                <a:gd name="T12" fmla="*/ 96 w 253"/>
                <a:gd name="T13" fmla="*/ 464 h 478"/>
                <a:gd name="T14" fmla="*/ 155 w 253"/>
                <a:gd name="T15" fmla="*/ 443 h 478"/>
                <a:gd name="T16" fmla="*/ 97 w 253"/>
                <a:gd name="T17" fmla="*/ 473 h 478"/>
                <a:gd name="T18" fmla="*/ 57 w 253"/>
                <a:gd name="T19" fmla="*/ 400 h 478"/>
                <a:gd name="T20" fmla="*/ 56 w 253"/>
                <a:gd name="T21" fmla="*/ 445 h 478"/>
                <a:gd name="T22" fmla="*/ 48 w 253"/>
                <a:gd name="T23" fmla="*/ 315 h 478"/>
                <a:gd name="T24" fmla="*/ 63 w 253"/>
                <a:gd name="T25" fmla="*/ 298 h 478"/>
                <a:gd name="T26" fmla="*/ 55 w 253"/>
                <a:gd name="T27" fmla="*/ 318 h 478"/>
                <a:gd name="T28" fmla="*/ 50 w 253"/>
                <a:gd name="T29" fmla="*/ 431 h 478"/>
                <a:gd name="T30" fmla="*/ 85 w 253"/>
                <a:gd name="T31" fmla="*/ 469 h 478"/>
                <a:gd name="T32" fmla="*/ 69 w 253"/>
                <a:gd name="T33" fmla="*/ 456 h 478"/>
                <a:gd name="T34" fmla="*/ 89 w 253"/>
                <a:gd name="T35" fmla="*/ 469 h 478"/>
                <a:gd name="T36" fmla="*/ 87 w 253"/>
                <a:gd name="T37" fmla="*/ 465 h 478"/>
                <a:gd name="T38" fmla="*/ 66 w 253"/>
                <a:gd name="T39" fmla="*/ 463 h 478"/>
                <a:gd name="T40" fmla="*/ 64 w 253"/>
                <a:gd name="T41" fmla="*/ 443 h 478"/>
                <a:gd name="T42" fmla="*/ 55 w 253"/>
                <a:gd name="T43" fmla="*/ 452 h 478"/>
                <a:gd name="T44" fmla="*/ 65 w 253"/>
                <a:gd name="T45" fmla="*/ 455 h 478"/>
                <a:gd name="T46" fmla="*/ 55 w 253"/>
                <a:gd name="T47" fmla="*/ 418 h 478"/>
                <a:gd name="T48" fmla="*/ 66 w 253"/>
                <a:gd name="T49" fmla="*/ 447 h 478"/>
                <a:gd name="T50" fmla="*/ 94 w 253"/>
                <a:gd name="T51" fmla="*/ 458 h 478"/>
                <a:gd name="T52" fmla="*/ 126 w 253"/>
                <a:gd name="T53" fmla="*/ 460 h 478"/>
                <a:gd name="T54" fmla="*/ 160 w 253"/>
                <a:gd name="T55" fmla="*/ 432 h 478"/>
                <a:gd name="T56" fmla="*/ 200 w 253"/>
                <a:gd name="T57" fmla="*/ 420 h 478"/>
                <a:gd name="T58" fmla="*/ 206 w 253"/>
                <a:gd name="T59" fmla="*/ 408 h 478"/>
                <a:gd name="T60" fmla="*/ 209 w 253"/>
                <a:gd name="T61" fmla="*/ 403 h 478"/>
                <a:gd name="T62" fmla="*/ 215 w 253"/>
                <a:gd name="T63" fmla="*/ 392 h 478"/>
                <a:gd name="T64" fmla="*/ 220 w 253"/>
                <a:gd name="T65" fmla="*/ 384 h 478"/>
                <a:gd name="T66" fmla="*/ 230 w 253"/>
                <a:gd name="T67" fmla="*/ 362 h 478"/>
                <a:gd name="T68" fmla="*/ 237 w 253"/>
                <a:gd name="T69" fmla="*/ 347 h 478"/>
                <a:gd name="T70" fmla="*/ 247 w 253"/>
                <a:gd name="T71" fmla="*/ 294 h 478"/>
                <a:gd name="T72" fmla="*/ 212 w 253"/>
                <a:gd name="T73" fmla="*/ 245 h 478"/>
                <a:gd name="T74" fmla="*/ 182 w 253"/>
                <a:gd name="T75" fmla="*/ 168 h 478"/>
                <a:gd name="T76" fmla="*/ 159 w 253"/>
                <a:gd name="T77" fmla="*/ 145 h 478"/>
                <a:gd name="T78" fmla="*/ 150 w 253"/>
                <a:gd name="T79" fmla="*/ 83 h 478"/>
                <a:gd name="T80" fmla="*/ 133 w 253"/>
                <a:gd name="T81" fmla="*/ 39 h 478"/>
                <a:gd name="T82" fmla="*/ 89 w 253"/>
                <a:gd name="T83" fmla="*/ 9 h 478"/>
                <a:gd name="T84" fmla="*/ 87 w 253"/>
                <a:gd name="T85" fmla="*/ 13 h 478"/>
                <a:gd name="T86" fmla="*/ 84 w 253"/>
                <a:gd name="T87" fmla="*/ 20 h 478"/>
                <a:gd name="T88" fmla="*/ 53 w 253"/>
                <a:gd name="T89" fmla="*/ 74 h 478"/>
                <a:gd name="T90" fmla="*/ 25 w 253"/>
                <a:gd name="T91" fmla="*/ 65 h 478"/>
                <a:gd name="T92" fmla="*/ 1 w 253"/>
                <a:gd name="T93" fmla="*/ 71 h 478"/>
                <a:gd name="T94" fmla="*/ 13 w 253"/>
                <a:gd name="T95" fmla="*/ 78 h 478"/>
                <a:gd name="T96" fmla="*/ 49 w 253"/>
                <a:gd name="T97" fmla="*/ 108 h 478"/>
                <a:gd name="T98" fmla="*/ 50 w 253"/>
                <a:gd name="T99" fmla="*/ 123 h 478"/>
                <a:gd name="T100" fmla="*/ 57 w 253"/>
                <a:gd name="T101" fmla="*/ 135 h 478"/>
                <a:gd name="T102" fmla="*/ 68 w 253"/>
                <a:gd name="T103" fmla="*/ 189 h 478"/>
                <a:gd name="T104" fmla="*/ 77 w 253"/>
                <a:gd name="T105" fmla="*/ 200 h 478"/>
                <a:gd name="T106" fmla="*/ 95 w 253"/>
                <a:gd name="T107" fmla="*/ 208 h 478"/>
                <a:gd name="T108" fmla="*/ 108 w 253"/>
                <a:gd name="T109" fmla="*/ 231 h 478"/>
                <a:gd name="T110" fmla="*/ 94 w 253"/>
                <a:gd name="T111" fmla="*/ 244 h 478"/>
                <a:gd name="T112" fmla="*/ 84 w 253"/>
                <a:gd name="T113" fmla="*/ 271 h 478"/>
                <a:gd name="T114" fmla="*/ 70 w 253"/>
                <a:gd name="T115" fmla="*/ 295 h 478"/>
                <a:gd name="T116" fmla="*/ 56 w 253"/>
                <a:gd name="T117" fmla="*/ 321 h 478"/>
                <a:gd name="T118" fmla="*/ 41 w 253"/>
                <a:gd name="T119" fmla="*/ 340 h 478"/>
                <a:gd name="T120" fmla="*/ 47 w 253"/>
                <a:gd name="T121" fmla="*/ 369 h 478"/>
                <a:gd name="T122" fmla="*/ 59 w 253"/>
                <a:gd name="T123" fmla="*/ 40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478">
                  <a:moveTo>
                    <a:pt x="100" y="232"/>
                  </a:moveTo>
                  <a:cubicBezTo>
                    <a:pt x="100" y="232"/>
                    <a:pt x="100" y="232"/>
                    <a:pt x="100" y="232"/>
                  </a:cubicBezTo>
                  <a:cubicBezTo>
                    <a:pt x="101" y="232"/>
                    <a:pt x="102" y="231"/>
                    <a:pt x="101" y="230"/>
                  </a:cubicBezTo>
                  <a:cubicBezTo>
                    <a:pt x="99" y="231"/>
                    <a:pt x="99" y="229"/>
                    <a:pt x="97" y="230"/>
                  </a:cubicBezTo>
                  <a:cubicBezTo>
                    <a:pt x="94" y="230"/>
                    <a:pt x="91" y="230"/>
                    <a:pt x="91" y="233"/>
                  </a:cubicBezTo>
                  <a:cubicBezTo>
                    <a:pt x="91" y="234"/>
                    <a:pt x="92" y="235"/>
                    <a:pt x="93" y="236"/>
                  </a:cubicBezTo>
                  <a:cubicBezTo>
                    <a:pt x="93" y="236"/>
                    <a:pt x="93" y="236"/>
                    <a:pt x="93" y="236"/>
                  </a:cubicBezTo>
                  <a:cubicBezTo>
                    <a:pt x="95" y="236"/>
                    <a:pt x="95" y="238"/>
                    <a:pt x="96" y="237"/>
                  </a:cubicBezTo>
                  <a:cubicBezTo>
                    <a:pt x="97" y="237"/>
                    <a:pt x="97" y="237"/>
                    <a:pt x="97" y="237"/>
                  </a:cubicBezTo>
                  <a:cubicBezTo>
                    <a:pt x="98" y="236"/>
                    <a:pt x="99" y="236"/>
                    <a:pt x="98" y="235"/>
                  </a:cubicBezTo>
                  <a:cubicBezTo>
                    <a:pt x="98" y="234"/>
                    <a:pt x="98" y="234"/>
                    <a:pt x="98" y="234"/>
                  </a:cubicBezTo>
                  <a:cubicBezTo>
                    <a:pt x="98" y="234"/>
                    <a:pt x="98" y="233"/>
                    <a:pt x="98" y="232"/>
                  </a:cubicBezTo>
                  <a:cubicBezTo>
                    <a:pt x="98" y="233"/>
                    <a:pt x="98" y="233"/>
                    <a:pt x="98" y="233"/>
                  </a:cubicBezTo>
                  <a:cubicBezTo>
                    <a:pt x="99" y="233"/>
                    <a:pt x="99" y="232"/>
                    <a:pt x="100" y="232"/>
                  </a:cubicBezTo>
                  <a:close/>
                  <a:moveTo>
                    <a:pt x="41" y="462"/>
                  </a:moveTo>
                  <a:cubicBezTo>
                    <a:pt x="42" y="462"/>
                    <a:pt x="42" y="462"/>
                    <a:pt x="42" y="462"/>
                  </a:cubicBezTo>
                  <a:cubicBezTo>
                    <a:pt x="42" y="463"/>
                    <a:pt x="43" y="463"/>
                    <a:pt x="43" y="463"/>
                  </a:cubicBezTo>
                  <a:cubicBezTo>
                    <a:pt x="44" y="461"/>
                    <a:pt x="42" y="460"/>
                    <a:pt x="41" y="462"/>
                  </a:cubicBezTo>
                  <a:close/>
                  <a:moveTo>
                    <a:pt x="40" y="468"/>
                  </a:moveTo>
                  <a:cubicBezTo>
                    <a:pt x="40" y="467"/>
                    <a:pt x="40" y="467"/>
                    <a:pt x="39" y="466"/>
                  </a:cubicBezTo>
                  <a:cubicBezTo>
                    <a:pt x="39" y="468"/>
                    <a:pt x="39" y="468"/>
                    <a:pt x="39" y="468"/>
                  </a:cubicBezTo>
                  <a:cubicBezTo>
                    <a:pt x="38" y="468"/>
                    <a:pt x="38" y="470"/>
                    <a:pt x="37" y="471"/>
                  </a:cubicBezTo>
                  <a:cubicBezTo>
                    <a:pt x="37" y="471"/>
                    <a:pt x="37" y="471"/>
                    <a:pt x="37" y="471"/>
                  </a:cubicBezTo>
                  <a:cubicBezTo>
                    <a:pt x="35" y="471"/>
                    <a:pt x="34" y="472"/>
                    <a:pt x="34" y="473"/>
                  </a:cubicBezTo>
                  <a:cubicBezTo>
                    <a:pt x="37" y="473"/>
                    <a:pt x="37" y="473"/>
                    <a:pt x="37" y="473"/>
                  </a:cubicBezTo>
                  <a:cubicBezTo>
                    <a:pt x="38" y="472"/>
                    <a:pt x="38" y="472"/>
                    <a:pt x="39" y="472"/>
                  </a:cubicBezTo>
                  <a:cubicBezTo>
                    <a:pt x="39" y="471"/>
                    <a:pt x="39" y="471"/>
                    <a:pt x="40" y="471"/>
                  </a:cubicBezTo>
                  <a:cubicBezTo>
                    <a:pt x="40" y="471"/>
                    <a:pt x="41" y="471"/>
                    <a:pt x="41" y="471"/>
                  </a:cubicBezTo>
                  <a:cubicBezTo>
                    <a:pt x="40" y="470"/>
                    <a:pt x="40" y="469"/>
                    <a:pt x="40" y="468"/>
                  </a:cubicBezTo>
                  <a:close/>
                  <a:moveTo>
                    <a:pt x="45" y="457"/>
                  </a:moveTo>
                  <a:cubicBezTo>
                    <a:pt x="45" y="456"/>
                    <a:pt x="45" y="455"/>
                    <a:pt x="44" y="455"/>
                  </a:cubicBezTo>
                  <a:cubicBezTo>
                    <a:pt x="44" y="456"/>
                    <a:pt x="41" y="455"/>
                    <a:pt x="42" y="457"/>
                  </a:cubicBezTo>
                  <a:cubicBezTo>
                    <a:pt x="43" y="457"/>
                    <a:pt x="44" y="457"/>
                    <a:pt x="45" y="457"/>
                  </a:cubicBezTo>
                  <a:close/>
                  <a:moveTo>
                    <a:pt x="41" y="465"/>
                  </a:moveTo>
                  <a:cubicBezTo>
                    <a:pt x="41" y="466"/>
                    <a:pt x="42" y="467"/>
                    <a:pt x="43" y="468"/>
                  </a:cubicBezTo>
                  <a:cubicBezTo>
                    <a:pt x="43" y="467"/>
                    <a:pt x="43" y="464"/>
                    <a:pt x="41" y="465"/>
                  </a:cubicBezTo>
                  <a:close/>
                  <a:moveTo>
                    <a:pt x="43" y="459"/>
                  </a:moveTo>
                  <a:cubicBezTo>
                    <a:pt x="44" y="459"/>
                    <a:pt x="44" y="460"/>
                    <a:pt x="44" y="461"/>
                  </a:cubicBezTo>
                  <a:cubicBezTo>
                    <a:pt x="45" y="461"/>
                    <a:pt x="45" y="461"/>
                    <a:pt x="45" y="462"/>
                  </a:cubicBezTo>
                  <a:cubicBezTo>
                    <a:pt x="46" y="462"/>
                    <a:pt x="46" y="461"/>
                    <a:pt x="46" y="459"/>
                  </a:cubicBezTo>
                  <a:cubicBezTo>
                    <a:pt x="45" y="460"/>
                    <a:pt x="44" y="457"/>
                    <a:pt x="43" y="459"/>
                  </a:cubicBezTo>
                  <a:close/>
                  <a:moveTo>
                    <a:pt x="50" y="450"/>
                  </a:moveTo>
                  <a:cubicBezTo>
                    <a:pt x="51" y="450"/>
                    <a:pt x="51" y="450"/>
                    <a:pt x="51" y="451"/>
                  </a:cubicBezTo>
                  <a:cubicBezTo>
                    <a:pt x="52" y="451"/>
                    <a:pt x="52" y="451"/>
                    <a:pt x="52" y="450"/>
                  </a:cubicBezTo>
                  <a:cubicBezTo>
                    <a:pt x="52" y="450"/>
                    <a:pt x="51" y="449"/>
                    <a:pt x="50" y="450"/>
                  </a:cubicBezTo>
                  <a:close/>
                  <a:moveTo>
                    <a:pt x="51" y="452"/>
                  </a:moveTo>
                  <a:cubicBezTo>
                    <a:pt x="51" y="452"/>
                    <a:pt x="51" y="452"/>
                    <a:pt x="50" y="452"/>
                  </a:cubicBezTo>
                  <a:cubicBezTo>
                    <a:pt x="50" y="453"/>
                    <a:pt x="51" y="453"/>
                    <a:pt x="51" y="452"/>
                  </a:cubicBezTo>
                  <a:close/>
                  <a:moveTo>
                    <a:pt x="50" y="471"/>
                  </a:moveTo>
                  <a:cubicBezTo>
                    <a:pt x="51" y="474"/>
                    <a:pt x="47" y="473"/>
                    <a:pt x="48" y="475"/>
                  </a:cubicBezTo>
                  <a:cubicBezTo>
                    <a:pt x="49" y="475"/>
                    <a:pt x="49" y="475"/>
                    <a:pt x="49" y="475"/>
                  </a:cubicBezTo>
                  <a:cubicBezTo>
                    <a:pt x="49" y="475"/>
                    <a:pt x="49" y="474"/>
                    <a:pt x="50" y="474"/>
                  </a:cubicBezTo>
                  <a:cubicBezTo>
                    <a:pt x="50" y="474"/>
                    <a:pt x="50" y="475"/>
                    <a:pt x="51" y="475"/>
                  </a:cubicBezTo>
                  <a:cubicBezTo>
                    <a:pt x="51" y="475"/>
                    <a:pt x="52" y="475"/>
                    <a:pt x="52" y="475"/>
                  </a:cubicBezTo>
                  <a:cubicBezTo>
                    <a:pt x="52" y="475"/>
                    <a:pt x="52" y="474"/>
                    <a:pt x="52" y="474"/>
                  </a:cubicBezTo>
                  <a:cubicBezTo>
                    <a:pt x="52" y="474"/>
                    <a:pt x="52" y="474"/>
                    <a:pt x="52" y="473"/>
                  </a:cubicBezTo>
                  <a:cubicBezTo>
                    <a:pt x="51" y="473"/>
                    <a:pt x="51" y="471"/>
                    <a:pt x="50" y="471"/>
                  </a:cubicBezTo>
                  <a:close/>
                  <a:moveTo>
                    <a:pt x="35" y="466"/>
                  </a:moveTo>
                  <a:cubicBezTo>
                    <a:pt x="35" y="464"/>
                    <a:pt x="33" y="465"/>
                    <a:pt x="33" y="465"/>
                  </a:cubicBezTo>
                  <a:cubicBezTo>
                    <a:pt x="33" y="465"/>
                    <a:pt x="33" y="465"/>
                    <a:pt x="33" y="465"/>
                  </a:cubicBezTo>
                  <a:cubicBezTo>
                    <a:pt x="33" y="467"/>
                    <a:pt x="34" y="466"/>
                    <a:pt x="35" y="466"/>
                  </a:cubicBezTo>
                  <a:close/>
                  <a:moveTo>
                    <a:pt x="49" y="477"/>
                  </a:moveTo>
                  <a:cubicBezTo>
                    <a:pt x="50" y="477"/>
                    <a:pt x="50" y="477"/>
                    <a:pt x="50" y="477"/>
                  </a:cubicBezTo>
                  <a:cubicBezTo>
                    <a:pt x="50" y="476"/>
                    <a:pt x="50" y="476"/>
                    <a:pt x="50" y="475"/>
                  </a:cubicBezTo>
                  <a:cubicBezTo>
                    <a:pt x="50" y="475"/>
                    <a:pt x="50" y="475"/>
                    <a:pt x="49" y="475"/>
                  </a:cubicBezTo>
                  <a:cubicBezTo>
                    <a:pt x="49" y="476"/>
                    <a:pt x="49" y="476"/>
                    <a:pt x="49" y="476"/>
                  </a:cubicBezTo>
                  <a:cubicBezTo>
                    <a:pt x="49" y="476"/>
                    <a:pt x="49" y="477"/>
                    <a:pt x="49" y="477"/>
                  </a:cubicBezTo>
                  <a:close/>
                  <a:moveTo>
                    <a:pt x="48" y="455"/>
                  </a:moveTo>
                  <a:cubicBezTo>
                    <a:pt x="48" y="455"/>
                    <a:pt x="48" y="455"/>
                    <a:pt x="48" y="455"/>
                  </a:cubicBezTo>
                  <a:cubicBezTo>
                    <a:pt x="47" y="455"/>
                    <a:pt x="47" y="455"/>
                    <a:pt x="46" y="456"/>
                  </a:cubicBezTo>
                  <a:cubicBezTo>
                    <a:pt x="47" y="456"/>
                    <a:pt x="48" y="457"/>
                    <a:pt x="48" y="456"/>
                  </a:cubicBezTo>
                  <a:cubicBezTo>
                    <a:pt x="48" y="456"/>
                    <a:pt x="48" y="455"/>
                    <a:pt x="48" y="455"/>
                  </a:cubicBezTo>
                  <a:close/>
                  <a:moveTo>
                    <a:pt x="35" y="462"/>
                  </a:moveTo>
                  <a:cubicBezTo>
                    <a:pt x="37" y="462"/>
                    <a:pt x="37" y="461"/>
                    <a:pt x="36" y="460"/>
                  </a:cubicBezTo>
                  <a:cubicBezTo>
                    <a:pt x="35" y="460"/>
                    <a:pt x="35" y="460"/>
                    <a:pt x="35" y="459"/>
                  </a:cubicBezTo>
                  <a:cubicBezTo>
                    <a:pt x="34" y="459"/>
                    <a:pt x="34" y="460"/>
                    <a:pt x="34" y="460"/>
                  </a:cubicBezTo>
                  <a:cubicBezTo>
                    <a:pt x="34" y="460"/>
                    <a:pt x="34" y="461"/>
                    <a:pt x="34" y="462"/>
                  </a:cubicBezTo>
                  <a:cubicBezTo>
                    <a:pt x="35" y="462"/>
                    <a:pt x="35" y="462"/>
                    <a:pt x="35" y="462"/>
                  </a:cubicBezTo>
                  <a:close/>
                  <a:moveTo>
                    <a:pt x="34" y="464"/>
                  </a:moveTo>
                  <a:cubicBezTo>
                    <a:pt x="35" y="463"/>
                    <a:pt x="35" y="463"/>
                    <a:pt x="35" y="462"/>
                  </a:cubicBezTo>
                  <a:cubicBezTo>
                    <a:pt x="35" y="462"/>
                    <a:pt x="34" y="462"/>
                    <a:pt x="34" y="462"/>
                  </a:cubicBezTo>
                  <a:cubicBezTo>
                    <a:pt x="34" y="462"/>
                    <a:pt x="34" y="462"/>
                    <a:pt x="33" y="462"/>
                  </a:cubicBezTo>
                  <a:cubicBezTo>
                    <a:pt x="33" y="462"/>
                    <a:pt x="33" y="463"/>
                    <a:pt x="33" y="464"/>
                  </a:cubicBezTo>
                  <a:cubicBezTo>
                    <a:pt x="34" y="464"/>
                    <a:pt x="34" y="464"/>
                    <a:pt x="34" y="464"/>
                  </a:cubicBezTo>
                  <a:close/>
                  <a:moveTo>
                    <a:pt x="32" y="469"/>
                  </a:moveTo>
                  <a:cubicBezTo>
                    <a:pt x="31" y="469"/>
                    <a:pt x="31" y="468"/>
                    <a:pt x="30" y="468"/>
                  </a:cubicBezTo>
                  <a:cubicBezTo>
                    <a:pt x="29" y="469"/>
                    <a:pt x="28" y="469"/>
                    <a:pt x="27" y="471"/>
                  </a:cubicBezTo>
                  <a:cubicBezTo>
                    <a:pt x="29" y="471"/>
                    <a:pt x="29" y="473"/>
                    <a:pt x="32" y="473"/>
                  </a:cubicBezTo>
                  <a:cubicBezTo>
                    <a:pt x="32" y="472"/>
                    <a:pt x="33" y="472"/>
                    <a:pt x="33" y="471"/>
                  </a:cubicBezTo>
                  <a:cubicBezTo>
                    <a:pt x="33" y="471"/>
                    <a:pt x="33" y="471"/>
                    <a:pt x="33" y="471"/>
                  </a:cubicBezTo>
                  <a:cubicBezTo>
                    <a:pt x="33" y="470"/>
                    <a:pt x="32" y="470"/>
                    <a:pt x="32" y="469"/>
                  </a:cubicBezTo>
                  <a:close/>
                  <a:moveTo>
                    <a:pt x="16" y="459"/>
                  </a:moveTo>
                  <a:cubicBezTo>
                    <a:pt x="16" y="458"/>
                    <a:pt x="17" y="460"/>
                    <a:pt x="17" y="459"/>
                  </a:cubicBezTo>
                  <a:cubicBezTo>
                    <a:pt x="18" y="460"/>
                    <a:pt x="17" y="459"/>
                    <a:pt x="18" y="459"/>
                  </a:cubicBezTo>
                  <a:cubicBezTo>
                    <a:pt x="18" y="459"/>
                    <a:pt x="18" y="459"/>
                    <a:pt x="18" y="459"/>
                  </a:cubicBezTo>
                  <a:cubicBezTo>
                    <a:pt x="19" y="458"/>
                    <a:pt x="18" y="457"/>
                    <a:pt x="17" y="457"/>
                  </a:cubicBezTo>
                  <a:cubicBezTo>
                    <a:pt x="17" y="458"/>
                    <a:pt x="16" y="458"/>
                    <a:pt x="16" y="459"/>
                  </a:cubicBezTo>
                  <a:close/>
                  <a:moveTo>
                    <a:pt x="28" y="467"/>
                  </a:moveTo>
                  <a:cubicBezTo>
                    <a:pt x="28" y="466"/>
                    <a:pt x="28" y="465"/>
                    <a:pt x="27" y="464"/>
                  </a:cubicBezTo>
                  <a:cubicBezTo>
                    <a:pt x="27" y="464"/>
                    <a:pt x="27" y="462"/>
                    <a:pt x="27" y="462"/>
                  </a:cubicBezTo>
                  <a:cubicBezTo>
                    <a:pt x="29" y="463"/>
                    <a:pt x="28" y="465"/>
                    <a:pt x="30" y="466"/>
                  </a:cubicBezTo>
                  <a:cubicBezTo>
                    <a:pt x="30" y="464"/>
                    <a:pt x="31" y="464"/>
                    <a:pt x="32" y="464"/>
                  </a:cubicBezTo>
                  <a:cubicBezTo>
                    <a:pt x="32" y="463"/>
                    <a:pt x="32" y="462"/>
                    <a:pt x="33" y="462"/>
                  </a:cubicBezTo>
                  <a:cubicBezTo>
                    <a:pt x="33" y="459"/>
                    <a:pt x="33" y="459"/>
                    <a:pt x="33" y="459"/>
                  </a:cubicBezTo>
                  <a:cubicBezTo>
                    <a:pt x="32" y="458"/>
                    <a:pt x="32" y="458"/>
                    <a:pt x="32" y="457"/>
                  </a:cubicBezTo>
                  <a:cubicBezTo>
                    <a:pt x="31" y="457"/>
                    <a:pt x="30" y="457"/>
                    <a:pt x="30" y="457"/>
                  </a:cubicBezTo>
                  <a:cubicBezTo>
                    <a:pt x="28" y="456"/>
                    <a:pt x="27" y="456"/>
                    <a:pt x="25" y="455"/>
                  </a:cubicBezTo>
                  <a:cubicBezTo>
                    <a:pt x="26" y="455"/>
                    <a:pt x="25" y="455"/>
                    <a:pt x="25" y="455"/>
                  </a:cubicBezTo>
                  <a:cubicBezTo>
                    <a:pt x="22" y="454"/>
                    <a:pt x="23" y="457"/>
                    <a:pt x="21" y="456"/>
                  </a:cubicBezTo>
                  <a:cubicBezTo>
                    <a:pt x="20" y="457"/>
                    <a:pt x="21" y="458"/>
                    <a:pt x="23" y="458"/>
                  </a:cubicBezTo>
                  <a:cubicBezTo>
                    <a:pt x="23" y="459"/>
                    <a:pt x="23" y="459"/>
                    <a:pt x="24" y="459"/>
                  </a:cubicBezTo>
                  <a:cubicBezTo>
                    <a:pt x="24" y="460"/>
                    <a:pt x="24" y="460"/>
                    <a:pt x="24" y="460"/>
                  </a:cubicBezTo>
                  <a:cubicBezTo>
                    <a:pt x="24" y="461"/>
                    <a:pt x="23" y="461"/>
                    <a:pt x="23" y="462"/>
                  </a:cubicBezTo>
                  <a:cubicBezTo>
                    <a:pt x="21" y="462"/>
                    <a:pt x="21" y="462"/>
                    <a:pt x="21" y="462"/>
                  </a:cubicBezTo>
                  <a:cubicBezTo>
                    <a:pt x="21" y="462"/>
                    <a:pt x="20" y="463"/>
                    <a:pt x="20" y="463"/>
                  </a:cubicBezTo>
                  <a:cubicBezTo>
                    <a:pt x="19" y="465"/>
                    <a:pt x="21" y="466"/>
                    <a:pt x="21" y="467"/>
                  </a:cubicBezTo>
                  <a:cubicBezTo>
                    <a:pt x="21" y="468"/>
                    <a:pt x="21" y="469"/>
                    <a:pt x="22" y="469"/>
                  </a:cubicBezTo>
                  <a:cubicBezTo>
                    <a:pt x="22" y="469"/>
                    <a:pt x="22" y="469"/>
                    <a:pt x="22" y="469"/>
                  </a:cubicBezTo>
                  <a:cubicBezTo>
                    <a:pt x="21" y="470"/>
                    <a:pt x="22" y="470"/>
                    <a:pt x="23" y="471"/>
                  </a:cubicBezTo>
                  <a:cubicBezTo>
                    <a:pt x="23" y="471"/>
                    <a:pt x="23" y="471"/>
                    <a:pt x="23" y="471"/>
                  </a:cubicBezTo>
                  <a:cubicBezTo>
                    <a:pt x="24" y="472"/>
                    <a:pt x="25" y="470"/>
                    <a:pt x="26" y="471"/>
                  </a:cubicBezTo>
                  <a:cubicBezTo>
                    <a:pt x="26" y="471"/>
                    <a:pt x="26" y="471"/>
                    <a:pt x="27" y="471"/>
                  </a:cubicBezTo>
                  <a:cubicBezTo>
                    <a:pt x="27" y="471"/>
                    <a:pt x="27" y="471"/>
                    <a:pt x="27" y="471"/>
                  </a:cubicBezTo>
                  <a:cubicBezTo>
                    <a:pt x="26" y="468"/>
                    <a:pt x="29" y="469"/>
                    <a:pt x="28" y="467"/>
                  </a:cubicBezTo>
                  <a:close/>
                  <a:moveTo>
                    <a:pt x="32" y="456"/>
                  </a:moveTo>
                  <a:cubicBezTo>
                    <a:pt x="32" y="456"/>
                    <a:pt x="32" y="456"/>
                    <a:pt x="32" y="456"/>
                  </a:cubicBezTo>
                  <a:cubicBezTo>
                    <a:pt x="33" y="457"/>
                    <a:pt x="33" y="458"/>
                    <a:pt x="34" y="457"/>
                  </a:cubicBezTo>
                  <a:cubicBezTo>
                    <a:pt x="35" y="455"/>
                    <a:pt x="33" y="456"/>
                    <a:pt x="32" y="456"/>
                  </a:cubicBezTo>
                  <a:close/>
                  <a:moveTo>
                    <a:pt x="35" y="456"/>
                  </a:moveTo>
                  <a:cubicBezTo>
                    <a:pt x="35" y="456"/>
                    <a:pt x="35" y="456"/>
                    <a:pt x="35" y="456"/>
                  </a:cubicBezTo>
                  <a:cubicBezTo>
                    <a:pt x="35" y="457"/>
                    <a:pt x="35" y="458"/>
                    <a:pt x="36" y="458"/>
                  </a:cubicBezTo>
                  <a:cubicBezTo>
                    <a:pt x="35" y="457"/>
                    <a:pt x="37" y="456"/>
                    <a:pt x="35" y="456"/>
                  </a:cubicBezTo>
                  <a:close/>
                  <a:moveTo>
                    <a:pt x="37" y="465"/>
                  </a:moveTo>
                  <a:cubicBezTo>
                    <a:pt x="37" y="465"/>
                    <a:pt x="37" y="465"/>
                    <a:pt x="37" y="466"/>
                  </a:cubicBezTo>
                  <a:cubicBezTo>
                    <a:pt x="38" y="465"/>
                    <a:pt x="39" y="465"/>
                    <a:pt x="39" y="463"/>
                  </a:cubicBezTo>
                  <a:cubicBezTo>
                    <a:pt x="37" y="462"/>
                    <a:pt x="37" y="464"/>
                    <a:pt x="37" y="465"/>
                  </a:cubicBezTo>
                  <a:close/>
                  <a:moveTo>
                    <a:pt x="13" y="463"/>
                  </a:moveTo>
                  <a:cubicBezTo>
                    <a:pt x="13" y="463"/>
                    <a:pt x="13" y="463"/>
                    <a:pt x="13" y="463"/>
                  </a:cubicBezTo>
                  <a:cubicBezTo>
                    <a:pt x="13" y="464"/>
                    <a:pt x="14" y="465"/>
                    <a:pt x="15" y="465"/>
                  </a:cubicBezTo>
                  <a:cubicBezTo>
                    <a:pt x="15" y="464"/>
                    <a:pt x="15" y="463"/>
                    <a:pt x="13" y="463"/>
                  </a:cubicBezTo>
                  <a:close/>
                  <a:moveTo>
                    <a:pt x="17" y="462"/>
                  </a:moveTo>
                  <a:cubicBezTo>
                    <a:pt x="15" y="462"/>
                    <a:pt x="16" y="464"/>
                    <a:pt x="16" y="466"/>
                  </a:cubicBezTo>
                  <a:cubicBezTo>
                    <a:pt x="16" y="466"/>
                    <a:pt x="16" y="468"/>
                    <a:pt x="18" y="468"/>
                  </a:cubicBezTo>
                  <a:cubicBezTo>
                    <a:pt x="18" y="468"/>
                    <a:pt x="18" y="468"/>
                    <a:pt x="18" y="467"/>
                  </a:cubicBezTo>
                  <a:cubicBezTo>
                    <a:pt x="18" y="467"/>
                    <a:pt x="19" y="466"/>
                    <a:pt x="19" y="466"/>
                  </a:cubicBezTo>
                  <a:cubicBezTo>
                    <a:pt x="19" y="465"/>
                    <a:pt x="19" y="465"/>
                    <a:pt x="18" y="464"/>
                  </a:cubicBezTo>
                  <a:cubicBezTo>
                    <a:pt x="19" y="462"/>
                    <a:pt x="18" y="462"/>
                    <a:pt x="17" y="462"/>
                  </a:cubicBezTo>
                  <a:close/>
                  <a:moveTo>
                    <a:pt x="99" y="470"/>
                  </a:moveTo>
                  <a:cubicBezTo>
                    <a:pt x="99" y="470"/>
                    <a:pt x="100" y="470"/>
                    <a:pt x="99" y="469"/>
                  </a:cubicBezTo>
                  <a:cubicBezTo>
                    <a:pt x="99" y="469"/>
                    <a:pt x="98" y="470"/>
                    <a:pt x="99" y="470"/>
                  </a:cubicBezTo>
                  <a:close/>
                  <a:moveTo>
                    <a:pt x="98" y="466"/>
                  </a:moveTo>
                  <a:cubicBezTo>
                    <a:pt x="98" y="465"/>
                    <a:pt x="97" y="465"/>
                    <a:pt x="97" y="464"/>
                  </a:cubicBezTo>
                  <a:cubicBezTo>
                    <a:pt x="97" y="463"/>
                    <a:pt x="98" y="463"/>
                    <a:pt x="98" y="462"/>
                  </a:cubicBezTo>
                  <a:cubicBezTo>
                    <a:pt x="97" y="462"/>
                    <a:pt x="96" y="463"/>
                    <a:pt x="96" y="464"/>
                  </a:cubicBezTo>
                  <a:cubicBezTo>
                    <a:pt x="96" y="464"/>
                    <a:pt x="97" y="465"/>
                    <a:pt x="96" y="465"/>
                  </a:cubicBezTo>
                  <a:cubicBezTo>
                    <a:pt x="95" y="465"/>
                    <a:pt x="94" y="465"/>
                    <a:pt x="94" y="464"/>
                  </a:cubicBezTo>
                  <a:cubicBezTo>
                    <a:pt x="93" y="464"/>
                    <a:pt x="93" y="464"/>
                    <a:pt x="93" y="464"/>
                  </a:cubicBezTo>
                  <a:cubicBezTo>
                    <a:pt x="92" y="466"/>
                    <a:pt x="94" y="467"/>
                    <a:pt x="94" y="468"/>
                  </a:cubicBezTo>
                  <a:cubicBezTo>
                    <a:pt x="96" y="468"/>
                    <a:pt x="97" y="468"/>
                    <a:pt x="99" y="468"/>
                  </a:cubicBezTo>
                  <a:cubicBezTo>
                    <a:pt x="99" y="467"/>
                    <a:pt x="99" y="467"/>
                    <a:pt x="98" y="466"/>
                  </a:cubicBezTo>
                  <a:close/>
                  <a:moveTo>
                    <a:pt x="94" y="462"/>
                  </a:moveTo>
                  <a:cubicBezTo>
                    <a:pt x="94" y="463"/>
                    <a:pt x="94" y="463"/>
                    <a:pt x="94" y="464"/>
                  </a:cubicBezTo>
                  <a:cubicBezTo>
                    <a:pt x="95" y="465"/>
                    <a:pt x="96" y="462"/>
                    <a:pt x="94" y="462"/>
                  </a:cubicBezTo>
                  <a:close/>
                  <a:moveTo>
                    <a:pt x="145" y="449"/>
                  </a:moveTo>
                  <a:cubicBezTo>
                    <a:pt x="145" y="449"/>
                    <a:pt x="146" y="449"/>
                    <a:pt x="146" y="448"/>
                  </a:cubicBezTo>
                  <a:cubicBezTo>
                    <a:pt x="146" y="448"/>
                    <a:pt x="145" y="449"/>
                    <a:pt x="145" y="449"/>
                  </a:cubicBezTo>
                  <a:close/>
                  <a:moveTo>
                    <a:pt x="162" y="434"/>
                  </a:moveTo>
                  <a:cubicBezTo>
                    <a:pt x="162" y="434"/>
                    <a:pt x="163" y="433"/>
                    <a:pt x="163" y="433"/>
                  </a:cubicBezTo>
                  <a:cubicBezTo>
                    <a:pt x="162" y="433"/>
                    <a:pt x="162" y="433"/>
                    <a:pt x="162" y="434"/>
                  </a:cubicBezTo>
                  <a:close/>
                  <a:moveTo>
                    <a:pt x="178" y="434"/>
                  </a:moveTo>
                  <a:cubicBezTo>
                    <a:pt x="178" y="435"/>
                    <a:pt x="179" y="434"/>
                    <a:pt x="179" y="434"/>
                  </a:cubicBezTo>
                  <a:cubicBezTo>
                    <a:pt x="178" y="433"/>
                    <a:pt x="178" y="434"/>
                    <a:pt x="178" y="434"/>
                  </a:cubicBezTo>
                  <a:close/>
                  <a:moveTo>
                    <a:pt x="147" y="447"/>
                  </a:moveTo>
                  <a:cubicBezTo>
                    <a:pt x="148" y="446"/>
                    <a:pt x="147" y="446"/>
                    <a:pt x="147" y="447"/>
                  </a:cubicBezTo>
                  <a:close/>
                  <a:moveTo>
                    <a:pt x="152" y="443"/>
                  </a:moveTo>
                  <a:cubicBezTo>
                    <a:pt x="153" y="444"/>
                    <a:pt x="155" y="445"/>
                    <a:pt x="155" y="443"/>
                  </a:cubicBezTo>
                  <a:cubicBezTo>
                    <a:pt x="154" y="443"/>
                    <a:pt x="153" y="441"/>
                    <a:pt x="152" y="443"/>
                  </a:cubicBezTo>
                  <a:close/>
                  <a:moveTo>
                    <a:pt x="171" y="436"/>
                  </a:moveTo>
                  <a:cubicBezTo>
                    <a:pt x="174" y="436"/>
                    <a:pt x="175" y="435"/>
                    <a:pt x="176" y="434"/>
                  </a:cubicBezTo>
                  <a:cubicBezTo>
                    <a:pt x="175" y="434"/>
                    <a:pt x="174" y="433"/>
                    <a:pt x="173" y="433"/>
                  </a:cubicBezTo>
                  <a:cubicBezTo>
                    <a:pt x="174" y="435"/>
                    <a:pt x="171" y="434"/>
                    <a:pt x="171" y="436"/>
                  </a:cubicBezTo>
                  <a:close/>
                  <a:moveTo>
                    <a:pt x="105" y="471"/>
                  </a:moveTo>
                  <a:cubicBezTo>
                    <a:pt x="107" y="471"/>
                    <a:pt x="106" y="469"/>
                    <a:pt x="108" y="469"/>
                  </a:cubicBezTo>
                  <a:cubicBezTo>
                    <a:pt x="109" y="469"/>
                    <a:pt x="109" y="468"/>
                    <a:pt x="109" y="466"/>
                  </a:cubicBezTo>
                  <a:cubicBezTo>
                    <a:pt x="110" y="466"/>
                    <a:pt x="111" y="466"/>
                    <a:pt x="112" y="466"/>
                  </a:cubicBezTo>
                  <a:cubicBezTo>
                    <a:pt x="112" y="465"/>
                    <a:pt x="113" y="465"/>
                    <a:pt x="113" y="464"/>
                  </a:cubicBezTo>
                  <a:cubicBezTo>
                    <a:pt x="113" y="463"/>
                    <a:pt x="113" y="464"/>
                    <a:pt x="112" y="464"/>
                  </a:cubicBezTo>
                  <a:cubicBezTo>
                    <a:pt x="111" y="464"/>
                    <a:pt x="110" y="464"/>
                    <a:pt x="110" y="464"/>
                  </a:cubicBezTo>
                  <a:cubicBezTo>
                    <a:pt x="108" y="465"/>
                    <a:pt x="108" y="466"/>
                    <a:pt x="106" y="466"/>
                  </a:cubicBezTo>
                  <a:cubicBezTo>
                    <a:pt x="106" y="466"/>
                    <a:pt x="106" y="467"/>
                    <a:pt x="106" y="468"/>
                  </a:cubicBezTo>
                  <a:cubicBezTo>
                    <a:pt x="106" y="469"/>
                    <a:pt x="106" y="469"/>
                    <a:pt x="105" y="469"/>
                  </a:cubicBezTo>
                  <a:cubicBezTo>
                    <a:pt x="105" y="469"/>
                    <a:pt x="105" y="469"/>
                    <a:pt x="104" y="469"/>
                  </a:cubicBezTo>
                  <a:cubicBezTo>
                    <a:pt x="104" y="470"/>
                    <a:pt x="105" y="471"/>
                    <a:pt x="105" y="471"/>
                  </a:cubicBezTo>
                  <a:close/>
                  <a:moveTo>
                    <a:pt x="147" y="447"/>
                  </a:moveTo>
                  <a:cubicBezTo>
                    <a:pt x="147" y="447"/>
                    <a:pt x="146" y="447"/>
                    <a:pt x="146" y="447"/>
                  </a:cubicBezTo>
                  <a:cubicBezTo>
                    <a:pt x="146" y="448"/>
                    <a:pt x="147" y="448"/>
                    <a:pt x="147" y="447"/>
                  </a:cubicBezTo>
                  <a:close/>
                  <a:moveTo>
                    <a:pt x="97" y="473"/>
                  </a:moveTo>
                  <a:cubicBezTo>
                    <a:pt x="96" y="474"/>
                    <a:pt x="97" y="474"/>
                    <a:pt x="97" y="473"/>
                  </a:cubicBezTo>
                  <a:close/>
                  <a:moveTo>
                    <a:pt x="165" y="436"/>
                  </a:moveTo>
                  <a:cubicBezTo>
                    <a:pt x="164" y="435"/>
                    <a:pt x="164" y="436"/>
                    <a:pt x="165" y="436"/>
                  </a:cubicBezTo>
                  <a:close/>
                  <a:moveTo>
                    <a:pt x="161" y="439"/>
                  </a:moveTo>
                  <a:cubicBezTo>
                    <a:pt x="161" y="440"/>
                    <a:pt x="161" y="441"/>
                    <a:pt x="162" y="441"/>
                  </a:cubicBezTo>
                  <a:cubicBezTo>
                    <a:pt x="162" y="441"/>
                    <a:pt x="163" y="440"/>
                    <a:pt x="163" y="441"/>
                  </a:cubicBezTo>
                  <a:cubicBezTo>
                    <a:pt x="164" y="439"/>
                    <a:pt x="162" y="439"/>
                    <a:pt x="161" y="439"/>
                  </a:cubicBezTo>
                  <a:close/>
                  <a:moveTo>
                    <a:pt x="165" y="436"/>
                  </a:moveTo>
                  <a:cubicBezTo>
                    <a:pt x="164" y="438"/>
                    <a:pt x="165" y="438"/>
                    <a:pt x="166" y="438"/>
                  </a:cubicBezTo>
                  <a:cubicBezTo>
                    <a:pt x="166" y="439"/>
                    <a:pt x="167" y="438"/>
                    <a:pt x="168" y="439"/>
                  </a:cubicBezTo>
                  <a:cubicBezTo>
                    <a:pt x="169" y="436"/>
                    <a:pt x="167" y="436"/>
                    <a:pt x="165" y="436"/>
                  </a:cubicBezTo>
                  <a:close/>
                  <a:moveTo>
                    <a:pt x="169" y="438"/>
                  </a:moveTo>
                  <a:cubicBezTo>
                    <a:pt x="169" y="438"/>
                    <a:pt x="170" y="437"/>
                    <a:pt x="170" y="437"/>
                  </a:cubicBezTo>
                  <a:cubicBezTo>
                    <a:pt x="169" y="437"/>
                    <a:pt x="169" y="437"/>
                    <a:pt x="169" y="438"/>
                  </a:cubicBezTo>
                  <a:close/>
                  <a:moveTo>
                    <a:pt x="167" y="434"/>
                  </a:moveTo>
                  <a:cubicBezTo>
                    <a:pt x="166" y="434"/>
                    <a:pt x="165" y="434"/>
                    <a:pt x="165" y="435"/>
                  </a:cubicBezTo>
                  <a:cubicBezTo>
                    <a:pt x="166" y="435"/>
                    <a:pt x="167" y="435"/>
                    <a:pt x="167" y="434"/>
                  </a:cubicBezTo>
                  <a:close/>
                  <a:moveTo>
                    <a:pt x="167" y="435"/>
                  </a:moveTo>
                  <a:cubicBezTo>
                    <a:pt x="169" y="435"/>
                    <a:pt x="170" y="435"/>
                    <a:pt x="170" y="434"/>
                  </a:cubicBezTo>
                  <a:cubicBezTo>
                    <a:pt x="170" y="434"/>
                    <a:pt x="169" y="434"/>
                    <a:pt x="169" y="434"/>
                  </a:cubicBezTo>
                  <a:cubicBezTo>
                    <a:pt x="168" y="434"/>
                    <a:pt x="168" y="434"/>
                    <a:pt x="167" y="435"/>
                  </a:cubicBezTo>
                  <a:close/>
                  <a:moveTo>
                    <a:pt x="57" y="399"/>
                  </a:moveTo>
                  <a:cubicBezTo>
                    <a:pt x="57" y="400"/>
                    <a:pt x="57" y="400"/>
                    <a:pt x="57" y="400"/>
                  </a:cubicBezTo>
                  <a:cubicBezTo>
                    <a:pt x="58" y="400"/>
                    <a:pt x="57" y="400"/>
                    <a:pt x="57" y="399"/>
                  </a:cubicBezTo>
                  <a:close/>
                  <a:moveTo>
                    <a:pt x="39" y="336"/>
                  </a:moveTo>
                  <a:cubicBezTo>
                    <a:pt x="39" y="336"/>
                    <a:pt x="39" y="336"/>
                    <a:pt x="39" y="335"/>
                  </a:cubicBezTo>
                  <a:cubicBezTo>
                    <a:pt x="39" y="335"/>
                    <a:pt x="39" y="334"/>
                    <a:pt x="39" y="333"/>
                  </a:cubicBezTo>
                  <a:cubicBezTo>
                    <a:pt x="38" y="333"/>
                    <a:pt x="38" y="334"/>
                    <a:pt x="37" y="334"/>
                  </a:cubicBezTo>
                  <a:cubicBezTo>
                    <a:pt x="36" y="336"/>
                    <a:pt x="37" y="337"/>
                    <a:pt x="39" y="337"/>
                  </a:cubicBezTo>
                  <a:cubicBezTo>
                    <a:pt x="39" y="337"/>
                    <a:pt x="39" y="337"/>
                    <a:pt x="39" y="336"/>
                  </a:cubicBezTo>
                  <a:close/>
                  <a:moveTo>
                    <a:pt x="38" y="338"/>
                  </a:moveTo>
                  <a:cubicBezTo>
                    <a:pt x="38" y="339"/>
                    <a:pt x="38" y="340"/>
                    <a:pt x="38" y="340"/>
                  </a:cubicBezTo>
                  <a:cubicBezTo>
                    <a:pt x="40" y="341"/>
                    <a:pt x="40" y="337"/>
                    <a:pt x="38" y="338"/>
                  </a:cubicBezTo>
                  <a:close/>
                  <a:moveTo>
                    <a:pt x="69" y="450"/>
                  </a:moveTo>
                  <a:cubicBezTo>
                    <a:pt x="69" y="452"/>
                    <a:pt x="71" y="451"/>
                    <a:pt x="71" y="453"/>
                  </a:cubicBezTo>
                  <a:cubicBezTo>
                    <a:pt x="72" y="453"/>
                    <a:pt x="72" y="451"/>
                    <a:pt x="73" y="451"/>
                  </a:cubicBezTo>
                  <a:cubicBezTo>
                    <a:pt x="73" y="450"/>
                    <a:pt x="72" y="450"/>
                    <a:pt x="71" y="450"/>
                  </a:cubicBezTo>
                  <a:cubicBezTo>
                    <a:pt x="71" y="449"/>
                    <a:pt x="70" y="449"/>
                    <a:pt x="70" y="448"/>
                  </a:cubicBezTo>
                  <a:cubicBezTo>
                    <a:pt x="69" y="448"/>
                    <a:pt x="69" y="448"/>
                    <a:pt x="68" y="448"/>
                  </a:cubicBezTo>
                  <a:cubicBezTo>
                    <a:pt x="67" y="450"/>
                    <a:pt x="69" y="449"/>
                    <a:pt x="69" y="450"/>
                  </a:cubicBezTo>
                  <a:close/>
                  <a:moveTo>
                    <a:pt x="56" y="445"/>
                  </a:moveTo>
                  <a:cubicBezTo>
                    <a:pt x="57" y="445"/>
                    <a:pt x="57" y="447"/>
                    <a:pt x="58" y="448"/>
                  </a:cubicBezTo>
                  <a:cubicBezTo>
                    <a:pt x="59" y="448"/>
                    <a:pt x="59" y="448"/>
                    <a:pt x="60" y="448"/>
                  </a:cubicBezTo>
                  <a:cubicBezTo>
                    <a:pt x="60" y="446"/>
                    <a:pt x="60" y="445"/>
                    <a:pt x="60" y="444"/>
                  </a:cubicBezTo>
                  <a:cubicBezTo>
                    <a:pt x="59" y="444"/>
                    <a:pt x="55" y="442"/>
                    <a:pt x="56" y="445"/>
                  </a:cubicBezTo>
                  <a:close/>
                  <a:moveTo>
                    <a:pt x="35" y="325"/>
                  </a:moveTo>
                  <a:cubicBezTo>
                    <a:pt x="36" y="325"/>
                    <a:pt x="36" y="325"/>
                    <a:pt x="36" y="326"/>
                  </a:cubicBezTo>
                  <a:cubicBezTo>
                    <a:pt x="36" y="326"/>
                    <a:pt x="36" y="327"/>
                    <a:pt x="36" y="327"/>
                  </a:cubicBezTo>
                  <a:cubicBezTo>
                    <a:pt x="36" y="328"/>
                    <a:pt x="37" y="326"/>
                    <a:pt x="37" y="326"/>
                  </a:cubicBezTo>
                  <a:cubicBezTo>
                    <a:pt x="37" y="327"/>
                    <a:pt x="36" y="326"/>
                    <a:pt x="37" y="326"/>
                  </a:cubicBezTo>
                  <a:cubicBezTo>
                    <a:pt x="37" y="326"/>
                    <a:pt x="37" y="326"/>
                    <a:pt x="37" y="326"/>
                  </a:cubicBezTo>
                  <a:cubicBezTo>
                    <a:pt x="40" y="325"/>
                    <a:pt x="38" y="328"/>
                    <a:pt x="41" y="328"/>
                  </a:cubicBezTo>
                  <a:cubicBezTo>
                    <a:pt x="40" y="325"/>
                    <a:pt x="43" y="326"/>
                    <a:pt x="42" y="323"/>
                  </a:cubicBezTo>
                  <a:cubicBezTo>
                    <a:pt x="42" y="323"/>
                    <a:pt x="42" y="322"/>
                    <a:pt x="42" y="322"/>
                  </a:cubicBezTo>
                  <a:cubicBezTo>
                    <a:pt x="42" y="322"/>
                    <a:pt x="42" y="322"/>
                    <a:pt x="42" y="321"/>
                  </a:cubicBezTo>
                  <a:cubicBezTo>
                    <a:pt x="41" y="321"/>
                    <a:pt x="40" y="321"/>
                    <a:pt x="39" y="321"/>
                  </a:cubicBezTo>
                  <a:cubicBezTo>
                    <a:pt x="39" y="323"/>
                    <a:pt x="40" y="324"/>
                    <a:pt x="39" y="324"/>
                  </a:cubicBezTo>
                  <a:cubicBezTo>
                    <a:pt x="38" y="323"/>
                    <a:pt x="38" y="321"/>
                    <a:pt x="37" y="321"/>
                  </a:cubicBezTo>
                  <a:cubicBezTo>
                    <a:pt x="36" y="322"/>
                    <a:pt x="36" y="322"/>
                    <a:pt x="34" y="322"/>
                  </a:cubicBezTo>
                  <a:cubicBezTo>
                    <a:pt x="34" y="323"/>
                    <a:pt x="35" y="324"/>
                    <a:pt x="35" y="325"/>
                  </a:cubicBezTo>
                  <a:close/>
                  <a:moveTo>
                    <a:pt x="54" y="418"/>
                  </a:moveTo>
                  <a:cubicBezTo>
                    <a:pt x="54" y="416"/>
                    <a:pt x="53" y="416"/>
                    <a:pt x="53" y="416"/>
                  </a:cubicBezTo>
                  <a:cubicBezTo>
                    <a:pt x="53" y="417"/>
                    <a:pt x="52" y="418"/>
                    <a:pt x="54" y="418"/>
                  </a:cubicBezTo>
                  <a:close/>
                  <a:moveTo>
                    <a:pt x="53" y="317"/>
                  </a:moveTo>
                  <a:cubicBezTo>
                    <a:pt x="52" y="315"/>
                    <a:pt x="55" y="317"/>
                    <a:pt x="55" y="315"/>
                  </a:cubicBezTo>
                  <a:cubicBezTo>
                    <a:pt x="52" y="314"/>
                    <a:pt x="51" y="316"/>
                    <a:pt x="53" y="317"/>
                  </a:cubicBezTo>
                  <a:close/>
                  <a:moveTo>
                    <a:pt x="48" y="315"/>
                  </a:moveTo>
                  <a:cubicBezTo>
                    <a:pt x="48" y="314"/>
                    <a:pt x="48" y="314"/>
                    <a:pt x="48" y="313"/>
                  </a:cubicBezTo>
                  <a:cubicBezTo>
                    <a:pt x="48" y="311"/>
                    <a:pt x="46" y="313"/>
                    <a:pt x="46" y="314"/>
                  </a:cubicBezTo>
                  <a:cubicBezTo>
                    <a:pt x="47" y="314"/>
                    <a:pt x="47" y="315"/>
                    <a:pt x="48" y="315"/>
                  </a:cubicBezTo>
                  <a:close/>
                  <a:moveTo>
                    <a:pt x="37" y="345"/>
                  </a:moveTo>
                  <a:cubicBezTo>
                    <a:pt x="35" y="346"/>
                    <a:pt x="35" y="346"/>
                    <a:pt x="36" y="347"/>
                  </a:cubicBezTo>
                  <a:cubicBezTo>
                    <a:pt x="36" y="347"/>
                    <a:pt x="37" y="347"/>
                    <a:pt x="37" y="348"/>
                  </a:cubicBezTo>
                  <a:cubicBezTo>
                    <a:pt x="37" y="348"/>
                    <a:pt x="37" y="348"/>
                    <a:pt x="37" y="348"/>
                  </a:cubicBezTo>
                  <a:cubicBezTo>
                    <a:pt x="37" y="347"/>
                    <a:pt x="38" y="345"/>
                    <a:pt x="37" y="345"/>
                  </a:cubicBezTo>
                  <a:close/>
                  <a:moveTo>
                    <a:pt x="59" y="305"/>
                  </a:moveTo>
                  <a:cubicBezTo>
                    <a:pt x="59" y="305"/>
                    <a:pt x="59" y="304"/>
                    <a:pt x="59" y="303"/>
                  </a:cubicBezTo>
                  <a:cubicBezTo>
                    <a:pt x="58" y="303"/>
                    <a:pt x="57" y="303"/>
                    <a:pt x="57" y="304"/>
                  </a:cubicBezTo>
                  <a:cubicBezTo>
                    <a:pt x="57" y="304"/>
                    <a:pt x="58" y="304"/>
                    <a:pt x="57" y="305"/>
                  </a:cubicBezTo>
                  <a:cubicBezTo>
                    <a:pt x="58" y="305"/>
                    <a:pt x="58" y="306"/>
                    <a:pt x="59" y="305"/>
                  </a:cubicBezTo>
                  <a:close/>
                  <a:moveTo>
                    <a:pt x="60" y="294"/>
                  </a:moveTo>
                  <a:cubicBezTo>
                    <a:pt x="60" y="294"/>
                    <a:pt x="60" y="294"/>
                    <a:pt x="61" y="294"/>
                  </a:cubicBezTo>
                  <a:cubicBezTo>
                    <a:pt x="61" y="294"/>
                    <a:pt x="61" y="293"/>
                    <a:pt x="62" y="294"/>
                  </a:cubicBezTo>
                  <a:cubicBezTo>
                    <a:pt x="62" y="293"/>
                    <a:pt x="60" y="293"/>
                    <a:pt x="60" y="294"/>
                  </a:cubicBezTo>
                  <a:close/>
                  <a:moveTo>
                    <a:pt x="62" y="296"/>
                  </a:moveTo>
                  <a:cubicBezTo>
                    <a:pt x="62" y="296"/>
                    <a:pt x="61" y="296"/>
                    <a:pt x="61" y="296"/>
                  </a:cubicBezTo>
                  <a:cubicBezTo>
                    <a:pt x="61" y="297"/>
                    <a:pt x="62" y="297"/>
                    <a:pt x="62" y="298"/>
                  </a:cubicBezTo>
                  <a:cubicBezTo>
                    <a:pt x="62" y="298"/>
                    <a:pt x="62" y="298"/>
                    <a:pt x="62" y="298"/>
                  </a:cubicBezTo>
                  <a:cubicBezTo>
                    <a:pt x="63" y="298"/>
                    <a:pt x="63" y="298"/>
                    <a:pt x="63" y="298"/>
                  </a:cubicBezTo>
                  <a:cubicBezTo>
                    <a:pt x="64" y="296"/>
                    <a:pt x="65" y="298"/>
                    <a:pt x="66" y="298"/>
                  </a:cubicBezTo>
                  <a:cubicBezTo>
                    <a:pt x="66" y="298"/>
                    <a:pt x="66" y="298"/>
                    <a:pt x="67" y="298"/>
                  </a:cubicBezTo>
                  <a:cubicBezTo>
                    <a:pt x="67" y="298"/>
                    <a:pt x="68" y="297"/>
                    <a:pt x="68" y="297"/>
                  </a:cubicBezTo>
                  <a:cubicBezTo>
                    <a:pt x="68" y="297"/>
                    <a:pt x="68" y="297"/>
                    <a:pt x="68" y="297"/>
                  </a:cubicBezTo>
                  <a:cubicBezTo>
                    <a:pt x="68" y="296"/>
                    <a:pt x="68" y="296"/>
                    <a:pt x="68" y="296"/>
                  </a:cubicBezTo>
                  <a:cubicBezTo>
                    <a:pt x="68" y="295"/>
                    <a:pt x="69" y="295"/>
                    <a:pt x="69" y="295"/>
                  </a:cubicBezTo>
                  <a:cubicBezTo>
                    <a:pt x="70" y="294"/>
                    <a:pt x="69" y="294"/>
                    <a:pt x="69" y="293"/>
                  </a:cubicBezTo>
                  <a:cubicBezTo>
                    <a:pt x="69" y="292"/>
                    <a:pt x="69" y="292"/>
                    <a:pt x="68" y="292"/>
                  </a:cubicBezTo>
                  <a:cubicBezTo>
                    <a:pt x="68" y="292"/>
                    <a:pt x="68" y="292"/>
                    <a:pt x="68" y="292"/>
                  </a:cubicBezTo>
                  <a:cubicBezTo>
                    <a:pt x="68" y="291"/>
                    <a:pt x="68" y="290"/>
                    <a:pt x="68" y="290"/>
                  </a:cubicBezTo>
                  <a:cubicBezTo>
                    <a:pt x="68" y="290"/>
                    <a:pt x="68" y="290"/>
                    <a:pt x="68" y="290"/>
                  </a:cubicBezTo>
                  <a:cubicBezTo>
                    <a:pt x="67" y="290"/>
                    <a:pt x="67" y="290"/>
                    <a:pt x="66" y="290"/>
                  </a:cubicBezTo>
                  <a:cubicBezTo>
                    <a:pt x="66" y="290"/>
                    <a:pt x="66" y="290"/>
                    <a:pt x="66" y="290"/>
                  </a:cubicBezTo>
                  <a:cubicBezTo>
                    <a:pt x="66" y="290"/>
                    <a:pt x="66" y="291"/>
                    <a:pt x="66" y="291"/>
                  </a:cubicBezTo>
                  <a:cubicBezTo>
                    <a:pt x="66" y="292"/>
                    <a:pt x="65" y="292"/>
                    <a:pt x="65" y="292"/>
                  </a:cubicBezTo>
                  <a:cubicBezTo>
                    <a:pt x="65" y="292"/>
                    <a:pt x="65" y="292"/>
                    <a:pt x="65" y="292"/>
                  </a:cubicBezTo>
                  <a:cubicBezTo>
                    <a:pt x="63" y="293"/>
                    <a:pt x="62" y="293"/>
                    <a:pt x="62" y="295"/>
                  </a:cubicBezTo>
                  <a:cubicBezTo>
                    <a:pt x="62" y="295"/>
                    <a:pt x="62" y="295"/>
                    <a:pt x="62" y="295"/>
                  </a:cubicBezTo>
                  <a:cubicBezTo>
                    <a:pt x="62" y="295"/>
                    <a:pt x="62" y="295"/>
                    <a:pt x="62" y="296"/>
                  </a:cubicBezTo>
                  <a:close/>
                  <a:moveTo>
                    <a:pt x="57" y="319"/>
                  </a:moveTo>
                  <a:cubicBezTo>
                    <a:pt x="57" y="318"/>
                    <a:pt x="59" y="319"/>
                    <a:pt x="59" y="318"/>
                  </a:cubicBezTo>
                  <a:cubicBezTo>
                    <a:pt x="58" y="317"/>
                    <a:pt x="56" y="317"/>
                    <a:pt x="55" y="318"/>
                  </a:cubicBezTo>
                  <a:cubicBezTo>
                    <a:pt x="55" y="319"/>
                    <a:pt x="55" y="319"/>
                    <a:pt x="55" y="320"/>
                  </a:cubicBezTo>
                  <a:cubicBezTo>
                    <a:pt x="56" y="320"/>
                    <a:pt x="57" y="320"/>
                    <a:pt x="57" y="319"/>
                  </a:cubicBezTo>
                  <a:close/>
                  <a:moveTo>
                    <a:pt x="37" y="354"/>
                  </a:moveTo>
                  <a:cubicBezTo>
                    <a:pt x="37" y="355"/>
                    <a:pt x="37" y="356"/>
                    <a:pt x="37" y="356"/>
                  </a:cubicBezTo>
                  <a:cubicBezTo>
                    <a:pt x="38" y="356"/>
                    <a:pt x="38" y="356"/>
                    <a:pt x="38" y="357"/>
                  </a:cubicBezTo>
                  <a:cubicBezTo>
                    <a:pt x="38" y="357"/>
                    <a:pt x="38" y="357"/>
                    <a:pt x="39" y="357"/>
                  </a:cubicBezTo>
                  <a:cubicBezTo>
                    <a:pt x="38" y="356"/>
                    <a:pt x="39" y="354"/>
                    <a:pt x="37" y="354"/>
                  </a:cubicBezTo>
                  <a:close/>
                  <a:moveTo>
                    <a:pt x="41" y="331"/>
                  </a:moveTo>
                  <a:cubicBezTo>
                    <a:pt x="41" y="332"/>
                    <a:pt x="41" y="334"/>
                    <a:pt x="43" y="334"/>
                  </a:cubicBezTo>
                  <a:cubicBezTo>
                    <a:pt x="42" y="333"/>
                    <a:pt x="44" y="330"/>
                    <a:pt x="41" y="331"/>
                  </a:cubicBezTo>
                  <a:close/>
                  <a:moveTo>
                    <a:pt x="45" y="319"/>
                  </a:moveTo>
                  <a:cubicBezTo>
                    <a:pt x="44" y="321"/>
                    <a:pt x="46" y="320"/>
                    <a:pt x="47" y="319"/>
                  </a:cubicBezTo>
                  <a:cubicBezTo>
                    <a:pt x="47" y="320"/>
                    <a:pt x="48" y="321"/>
                    <a:pt x="49" y="321"/>
                  </a:cubicBezTo>
                  <a:cubicBezTo>
                    <a:pt x="50" y="319"/>
                    <a:pt x="47" y="317"/>
                    <a:pt x="45" y="319"/>
                  </a:cubicBezTo>
                  <a:close/>
                  <a:moveTo>
                    <a:pt x="51" y="432"/>
                  </a:moveTo>
                  <a:cubicBezTo>
                    <a:pt x="51" y="432"/>
                    <a:pt x="52" y="432"/>
                    <a:pt x="52" y="432"/>
                  </a:cubicBezTo>
                  <a:cubicBezTo>
                    <a:pt x="52" y="431"/>
                    <a:pt x="52" y="431"/>
                    <a:pt x="53" y="431"/>
                  </a:cubicBezTo>
                  <a:cubicBezTo>
                    <a:pt x="53" y="431"/>
                    <a:pt x="53" y="431"/>
                    <a:pt x="53" y="431"/>
                  </a:cubicBezTo>
                  <a:cubicBezTo>
                    <a:pt x="53" y="431"/>
                    <a:pt x="53" y="430"/>
                    <a:pt x="53" y="430"/>
                  </a:cubicBezTo>
                  <a:cubicBezTo>
                    <a:pt x="53" y="428"/>
                    <a:pt x="54" y="428"/>
                    <a:pt x="54" y="427"/>
                  </a:cubicBezTo>
                  <a:cubicBezTo>
                    <a:pt x="53" y="427"/>
                    <a:pt x="52" y="424"/>
                    <a:pt x="51" y="426"/>
                  </a:cubicBezTo>
                  <a:cubicBezTo>
                    <a:pt x="54" y="427"/>
                    <a:pt x="51" y="429"/>
                    <a:pt x="50" y="431"/>
                  </a:cubicBezTo>
                  <a:cubicBezTo>
                    <a:pt x="51" y="431"/>
                    <a:pt x="51" y="431"/>
                    <a:pt x="51" y="432"/>
                  </a:cubicBezTo>
                  <a:close/>
                  <a:moveTo>
                    <a:pt x="30" y="336"/>
                  </a:moveTo>
                  <a:cubicBezTo>
                    <a:pt x="30" y="337"/>
                    <a:pt x="30" y="337"/>
                    <a:pt x="30" y="338"/>
                  </a:cubicBezTo>
                  <a:cubicBezTo>
                    <a:pt x="30" y="338"/>
                    <a:pt x="31" y="338"/>
                    <a:pt x="31" y="338"/>
                  </a:cubicBezTo>
                  <a:cubicBezTo>
                    <a:pt x="31" y="338"/>
                    <a:pt x="32" y="338"/>
                    <a:pt x="32" y="339"/>
                  </a:cubicBezTo>
                  <a:cubicBezTo>
                    <a:pt x="32" y="339"/>
                    <a:pt x="33" y="338"/>
                    <a:pt x="33" y="337"/>
                  </a:cubicBezTo>
                  <a:cubicBezTo>
                    <a:pt x="32" y="337"/>
                    <a:pt x="32" y="336"/>
                    <a:pt x="30" y="336"/>
                  </a:cubicBezTo>
                  <a:close/>
                  <a:moveTo>
                    <a:pt x="37" y="319"/>
                  </a:moveTo>
                  <a:cubicBezTo>
                    <a:pt x="36" y="317"/>
                    <a:pt x="37" y="317"/>
                    <a:pt x="37" y="316"/>
                  </a:cubicBezTo>
                  <a:cubicBezTo>
                    <a:pt x="37" y="316"/>
                    <a:pt x="36" y="316"/>
                    <a:pt x="35" y="316"/>
                  </a:cubicBezTo>
                  <a:cubicBezTo>
                    <a:pt x="35" y="317"/>
                    <a:pt x="36" y="318"/>
                    <a:pt x="37" y="319"/>
                  </a:cubicBezTo>
                  <a:close/>
                  <a:moveTo>
                    <a:pt x="40" y="317"/>
                  </a:moveTo>
                  <a:cubicBezTo>
                    <a:pt x="40" y="317"/>
                    <a:pt x="39" y="316"/>
                    <a:pt x="39" y="317"/>
                  </a:cubicBezTo>
                  <a:cubicBezTo>
                    <a:pt x="38" y="318"/>
                    <a:pt x="38" y="318"/>
                    <a:pt x="37" y="319"/>
                  </a:cubicBezTo>
                  <a:cubicBezTo>
                    <a:pt x="39" y="320"/>
                    <a:pt x="39" y="321"/>
                    <a:pt x="41" y="321"/>
                  </a:cubicBezTo>
                  <a:cubicBezTo>
                    <a:pt x="41" y="319"/>
                    <a:pt x="41" y="318"/>
                    <a:pt x="40" y="317"/>
                  </a:cubicBezTo>
                  <a:close/>
                  <a:moveTo>
                    <a:pt x="85" y="469"/>
                  </a:moveTo>
                  <a:cubicBezTo>
                    <a:pt x="85" y="469"/>
                    <a:pt x="84" y="469"/>
                    <a:pt x="85" y="468"/>
                  </a:cubicBezTo>
                  <a:cubicBezTo>
                    <a:pt x="84" y="468"/>
                    <a:pt x="84" y="467"/>
                    <a:pt x="83" y="467"/>
                  </a:cubicBezTo>
                  <a:cubicBezTo>
                    <a:pt x="83" y="468"/>
                    <a:pt x="82" y="469"/>
                    <a:pt x="83" y="470"/>
                  </a:cubicBezTo>
                  <a:cubicBezTo>
                    <a:pt x="83" y="470"/>
                    <a:pt x="83" y="470"/>
                    <a:pt x="83" y="471"/>
                  </a:cubicBezTo>
                  <a:cubicBezTo>
                    <a:pt x="84" y="471"/>
                    <a:pt x="85" y="470"/>
                    <a:pt x="85" y="469"/>
                  </a:cubicBezTo>
                  <a:close/>
                  <a:moveTo>
                    <a:pt x="78" y="459"/>
                  </a:moveTo>
                  <a:cubicBezTo>
                    <a:pt x="77" y="457"/>
                    <a:pt x="80" y="459"/>
                    <a:pt x="79" y="457"/>
                  </a:cubicBezTo>
                  <a:cubicBezTo>
                    <a:pt x="77" y="456"/>
                    <a:pt x="76" y="459"/>
                    <a:pt x="78" y="459"/>
                  </a:cubicBezTo>
                  <a:close/>
                  <a:moveTo>
                    <a:pt x="72" y="462"/>
                  </a:moveTo>
                  <a:cubicBezTo>
                    <a:pt x="75" y="462"/>
                    <a:pt x="74" y="459"/>
                    <a:pt x="75" y="457"/>
                  </a:cubicBezTo>
                  <a:cubicBezTo>
                    <a:pt x="72" y="457"/>
                    <a:pt x="72" y="459"/>
                    <a:pt x="72" y="462"/>
                  </a:cubicBezTo>
                  <a:close/>
                  <a:moveTo>
                    <a:pt x="80" y="453"/>
                  </a:moveTo>
                  <a:cubicBezTo>
                    <a:pt x="81" y="454"/>
                    <a:pt x="80" y="455"/>
                    <a:pt x="80" y="456"/>
                  </a:cubicBezTo>
                  <a:cubicBezTo>
                    <a:pt x="83" y="456"/>
                    <a:pt x="82" y="452"/>
                    <a:pt x="83" y="450"/>
                  </a:cubicBezTo>
                  <a:cubicBezTo>
                    <a:pt x="82" y="450"/>
                    <a:pt x="81" y="450"/>
                    <a:pt x="80" y="451"/>
                  </a:cubicBezTo>
                  <a:cubicBezTo>
                    <a:pt x="79" y="451"/>
                    <a:pt x="78" y="451"/>
                    <a:pt x="78" y="452"/>
                  </a:cubicBezTo>
                  <a:cubicBezTo>
                    <a:pt x="79" y="452"/>
                    <a:pt x="78" y="453"/>
                    <a:pt x="78" y="453"/>
                  </a:cubicBezTo>
                  <a:cubicBezTo>
                    <a:pt x="77" y="453"/>
                    <a:pt x="77" y="452"/>
                    <a:pt x="76" y="452"/>
                  </a:cubicBezTo>
                  <a:cubicBezTo>
                    <a:pt x="76" y="452"/>
                    <a:pt x="75" y="452"/>
                    <a:pt x="76" y="452"/>
                  </a:cubicBezTo>
                  <a:cubicBezTo>
                    <a:pt x="76" y="451"/>
                    <a:pt x="77" y="451"/>
                    <a:pt x="77" y="451"/>
                  </a:cubicBezTo>
                  <a:cubicBezTo>
                    <a:pt x="77" y="451"/>
                    <a:pt x="77" y="451"/>
                    <a:pt x="77" y="450"/>
                  </a:cubicBezTo>
                  <a:cubicBezTo>
                    <a:pt x="74" y="450"/>
                    <a:pt x="75" y="452"/>
                    <a:pt x="75" y="453"/>
                  </a:cubicBezTo>
                  <a:cubicBezTo>
                    <a:pt x="75" y="453"/>
                    <a:pt x="74" y="453"/>
                    <a:pt x="73" y="453"/>
                  </a:cubicBezTo>
                  <a:cubicBezTo>
                    <a:pt x="73" y="453"/>
                    <a:pt x="74" y="454"/>
                    <a:pt x="73" y="455"/>
                  </a:cubicBezTo>
                  <a:cubicBezTo>
                    <a:pt x="76" y="454"/>
                    <a:pt x="75" y="457"/>
                    <a:pt x="78" y="456"/>
                  </a:cubicBezTo>
                  <a:cubicBezTo>
                    <a:pt x="79" y="455"/>
                    <a:pt x="79" y="453"/>
                    <a:pt x="80" y="453"/>
                  </a:cubicBezTo>
                  <a:close/>
                  <a:moveTo>
                    <a:pt x="69" y="456"/>
                  </a:moveTo>
                  <a:cubicBezTo>
                    <a:pt x="70" y="456"/>
                    <a:pt x="70" y="456"/>
                    <a:pt x="71" y="456"/>
                  </a:cubicBezTo>
                  <a:cubicBezTo>
                    <a:pt x="72" y="455"/>
                    <a:pt x="71" y="455"/>
                    <a:pt x="70" y="455"/>
                  </a:cubicBezTo>
                  <a:cubicBezTo>
                    <a:pt x="70" y="455"/>
                    <a:pt x="70" y="455"/>
                    <a:pt x="70" y="455"/>
                  </a:cubicBezTo>
                  <a:cubicBezTo>
                    <a:pt x="70" y="455"/>
                    <a:pt x="68" y="455"/>
                    <a:pt x="69" y="456"/>
                  </a:cubicBezTo>
                  <a:close/>
                  <a:moveTo>
                    <a:pt x="83" y="457"/>
                  </a:moveTo>
                  <a:cubicBezTo>
                    <a:pt x="84" y="456"/>
                    <a:pt x="82" y="456"/>
                    <a:pt x="83" y="457"/>
                  </a:cubicBezTo>
                  <a:close/>
                  <a:moveTo>
                    <a:pt x="70" y="463"/>
                  </a:moveTo>
                  <a:cubicBezTo>
                    <a:pt x="70" y="463"/>
                    <a:pt x="70" y="463"/>
                    <a:pt x="71" y="463"/>
                  </a:cubicBezTo>
                  <a:cubicBezTo>
                    <a:pt x="71" y="462"/>
                    <a:pt x="71" y="462"/>
                    <a:pt x="71" y="462"/>
                  </a:cubicBezTo>
                  <a:cubicBezTo>
                    <a:pt x="71" y="461"/>
                    <a:pt x="70" y="462"/>
                    <a:pt x="70" y="463"/>
                  </a:cubicBezTo>
                  <a:close/>
                  <a:moveTo>
                    <a:pt x="71" y="463"/>
                  </a:moveTo>
                  <a:cubicBezTo>
                    <a:pt x="72" y="465"/>
                    <a:pt x="73" y="465"/>
                    <a:pt x="73" y="463"/>
                  </a:cubicBezTo>
                  <a:cubicBezTo>
                    <a:pt x="73" y="463"/>
                    <a:pt x="72" y="462"/>
                    <a:pt x="71" y="462"/>
                  </a:cubicBezTo>
                  <a:cubicBezTo>
                    <a:pt x="71" y="462"/>
                    <a:pt x="71" y="463"/>
                    <a:pt x="71" y="463"/>
                  </a:cubicBezTo>
                  <a:close/>
                  <a:moveTo>
                    <a:pt x="71" y="459"/>
                  </a:moveTo>
                  <a:cubicBezTo>
                    <a:pt x="67" y="458"/>
                    <a:pt x="67" y="460"/>
                    <a:pt x="66" y="463"/>
                  </a:cubicBezTo>
                  <a:cubicBezTo>
                    <a:pt x="67" y="463"/>
                    <a:pt x="68" y="463"/>
                    <a:pt x="69" y="463"/>
                  </a:cubicBezTo>
                  <a:cubicBezTo>
                    <a:pt x="69" y="462"/>
                    <a:pt x="69" y="462"/>
                    <a:pt x="69" y="462"/>
                  </a:cubicBezTo>
                  <a:cubicBezTo>
                    <a:pt x="69" y="460"/>
                    <a:pt x="71" y="461"/>
                    <a:pt x="71" y="459"/>
                  </a:cubicBezTo>
                  <a:close/>
                  <a:moveTo>
                    <a:pt x="88" y="468"/>
                  </a:moveTo>
                  <a:cubicBezTo>
                    <a:pt x="88" y="469"/>
                    <a:pt x="88" y="469"/>
                    <a:pt x="88" y="469"/>
                  </a:cubicBezTo>
                  <a:cubicBezTo>
                    <a:pt x="89" y="470"/>
                    <a:pt x="89" y="470"/>
                    <a:pt x="89" y="469"/>
                  </a:cubicBezTo>
                  <a:cubicBezTo>
                    <a:pt x="89" y="468"/>
                    <a:pt x="89" y="469"/>
                    <a:pt x="88" y="468"/>
                  </a:cubicBezTo>
                  <a:close/>
                  <a:moveTo>
                    <a:pt x="85" y="468"/>
                  </a:moveTo>
                  <a:cubicBezTo>
                    <a:pt x="85" y="468"/>
                    <a:pt x="85" y="468"/>
                    <a:pt x="85" y="468"/>
                  </a:cubicBezTo>
                  <a:cubicBezTo>
                    <a:pt x="86" y="468"/>
                    <a:pt x="86" y="468"/>
                    <a:pt x="87" y="468"/>
                  </a:cubicBezTo>
                  <a:cubicBezTo>
                    <a:pt x="87" y="468"/>
                    <a:pt x="87" y="468"/>
                    <a:pt x="87" y="468"/>
                  </a:cubicBezTo>
                  <a:cubicBezTo>
                    <a:pt x="88" y="467"/>
                    <a:pt x="85" y="466"/>
                    <a:pt x="85" y="468"/>
                  </a:cubicBezTo>
                  <a:close/>
                  <a:moveTo>
                    <a:pt x="93" y="460"/>
                  </a:moveTo>
                  <a:cubicBezTo>
                    <a:pt x="93" y="458"/>
                    <a:pt x="92" y="458"/>
                    <a:pt x="92" y="457"/>
                  </a:cubicBezTo>
                  <a:cubicBezTo>
                    <a:pt x="92" y="456"/>
                    <a:pt x="93" y="455"/>
                    <a:pt x="93" y="454"/>
                  </a:cubicBezTo>
                  <a:cubicBezTo>
                    <a:pt x="93" y="453"/>
                    <a:pt x="94" y="452"/>
                    <a:pt x="93" y="452"/>
                  </a:cubicBezTo>
                  <a:cubicBezTo>
                    <a:pt x="93" y="452"/>
                    <a:pt x="92" y="452"/>
                    <a:pt x="92" y="452"/>
                  </a:cubicBezTo>
                  <a:cubicBezTo>
                    <a:pt x="92" y="453"/>
                    <a:pt x="91" y="453"/>
                    <a:pt x="91" y="453"/>
                  </a:cubicBezTo>
                  <a:cubicBezTo>
                    <a:pt x="91" y="454"/>
                    <a:pt x="91" y="455"/>
                    <a:pt x="90" y="455"/>
                  </a:cubicBezTo>
                  <a:cubicBezTo>
                    <a:pt x="89" y="456"/>
                    <a:pt x="88" y="457"/>
                    <a:pt x="87" y="457"/>
                  </a:cubicBezTo>
                  <a:cubicBezTo>
                    <a:pt x="85" y="457"/>
                    <a:pt x="84" y="457"/>
                    <a:pt x="83" y="458"/>
                  </a:cubicBezTo>
                  <a:cubicBezTo>
                    <a:pt x="84" y="460"/>
                    <a:pt x="84" y="460"/>
                    <a:pt x="83" y="462"/>
                  </a:cubicBezTo>
                  <a:cubicBezTo>
                    <a:pt x="83" y="463"/>
                    <a:pt x="83" y="463"/>
                    <a:pt x="83" y="463"/>
                  </a:cubicBezTo>
                  <a:cubicBezTo>
                    <a:pt x="82" y="463"/>
                    <a:pt x="81" y="463"/>
                    <a:pt x="80" y="464"/>
                  </a:cubicBezTo>
                  <a:cubicBezTo>
                    <a:pt x="82" y="465"/>
                    <a:pt x="82" y="466"/>
                    <a:pt x="84" y="466"/>
                  </a:cubicBezTo>
                  <a:cubicBezTo>
                    <a:pt x="84" y="466"/>
                    <a:pt x="84" y="466"/>
                    <a:pt x="85" y="466"/>
                  </a:cubicBezTo>
                  <a:cubicBezTo>
                    <a:pt x="85" y="465"/>
                    <a:pt x="86" y="466"/>
                    <a:pt x="87" y="466"/>
                  </a:cubicBezTo>
                  <a:cubicBezTo>
                    <a:pt x="87" y="466"/>
                    <a:pt x="87" y="465"/>
                    <a:pt x="87" y="465"/>
                  </a:cubicBezTo>
                  <a:cubicBezTo>
                    <a:pt x="88" y="465"/>
                    <a:pt x="88" y="465"/>
                    <a:pt x="88" y="465"/>
                  </a:cubicBezTo>
                  <a:cubicBezTo>
                    <a:pt x="89" y="465"/>
                    <a:pt x="90" y="465"/>
                    <a:pt x="92" y="465"/>
                  </a:cubicBezTo>
                  <a:cubicBezTo>
                    <a:pt x="91" y="463"/>
                    <a:pt x="93" y="463"/>
                    <a:pt x="93" y="460"/>
                  </a:cubicBezTo>
                  <a:close/>
                  <a:moveTo>
                    <a:pt x="83" y="457"/>
                  </a:moveTo>
                  <a:cubicBezTo>
                    <a:pt x="82" y="456"/>
                    <a:pt x="82" y="457"/>
                    <a:pt x="82" y="457"/>
                  </a:cubicBezTo>
                  <a:cubicBezTo>
                    <a:pt x="82" y="457"/>
                    <a:pt x="82" y="457"/>
                    <a:pt x="83" y="457"/>
                  </a:cubicBezTo>
                  <a:close/>
                  <a:moveTo>
                    <a:pt x="82" y="457"/>
                  </a:moveTo>
                  <a:cubicBezTo>
                    <a:pt x="81" y="457"/>
                    <a:pt x="81" y="458"/>
                    <a:pt x="81" y="458"/>
                  </a:cubicBezTo>
                  <a:cubicBezTo>
                    <a:pt x="82" y="458"/>
                    <a:pt x="82" y="458"/>
                    <a:pt x="82" y="457"/>
                  </a:cubicBezTo>
                  <a:close/>
                  <a:moveTo>
                    <a:pt x="52" y="443"/>
                  </a:moveTo>
                  <a:cubicBezTo>
                    <a:pt x="49" y="443"/>
                    <a:pt x="54" y="444"/>
                    <a:pt x="53" y="442"/>
                  </a:cubicBezTo>
                  <a:cubicBezTo>
                    <a:pt x="52" y="442"/>
                    <a:pt x="52" y="442"/>
                    <a:pt x="52" y="443"/>
                  </a:cubicBezTo>
                  <a:close/>
                  <a:moveTo>
                    <a:pt x="81" y="458"/>
                  </a:moveTo>
                  <a:cubicBezTo>
                    <a:pt x="79" y="457"/>
                    <a:pt x="80" y="460"/>
                    <a:pt x="80" y="461"/>
                  </a:cubicBezTo>
                  <a:cubicBezTo>
                    <a:pt x="81" y="461"/>
                    <a:pt x="81" y="460"/>
                    <a:pt x="82" y="460"/>
                  </a:cubicBezTo>
                  <a:cubicBezTo>
                    <a:pt x="82" y="459"/>
                    <a:pt x="81" y="459"/>
                    <a:pt x="81" y="458"/>
                  </a:cubicBezTo>
                  <a:close/>
                  <a:moveTo>
                    <a:pt x="87" y="471"/>
                  </a:moveTo>
                  <a:cubicBezTo>
                    <a:pt x="87" y="473"/>
                    <a:pt x="84" y="472"/>
                    <a:pt x="85" y="473"/>
                  </a:cubicBezTo>
                  <a:cubicBezTo>
                    <a:pt x="85" y="473"/>
                    <a:pt x="86" y="473"/>
                    <a:pt x="87" y="473"/>
                  </a:cubicBezTo>
                  <a:cubicBezTo>
                    <a:pt x="88" y="473"/>
                    <a:pt x="88" y="471"/>
                    <a:pt x="87" y="471"/>
                  </a:cubicBezTo>
                  <a:close/>
                  <a:moveTo>
                    <a:pt x="66" y="464"/>
                  </a:moveTo>
                  <a:cubicBezTo>
                    <a:pt x="66" y="463"/>
                    <a:pt x="66" y="463"/>
                    <a:pt x="66" y="463"/>
                  </a:cubicBezTo>
                  <a:cubicBezTo>
                    <a:pt x="64" y="463"/>
                    <a:pt x="66" y="460"/>
                    <a:pt x="64" y="460"/>
                  </a:cubicBezTo>
                  <a:cubicBezTo>
                    <a:pt x="64" y="461"/>
                    <a:pt x="63" y="461"/>
                    <a:pt x="62" y="461"/>
                  </a:cubicBezTo>
                  <a:cubicBezTo>
                    <a:pt x="62" y="461"/>
                    <a:pt x="62" y="462"/>
                    <a:pt x="62" y="462"/>
                  </a:cubicBezTo>
                  <a:cubicBezTo>
                    <a:pt x="62" y="463"/>
                    <a:pt x="62" y="463"/>
                    <a:pt x="62" y="464"/>
                  </a:cubicBezTo>
                  <a:cubicBezTo>
                    <a:pt x="62" y="464"/>
                    <a:pt x="62" y="464"/>
                    <a:pt x="62" y="464"/>
                  </a:cubicBezTo>
                  <a:cubicBezTo>
                    <a:pt x="63" y="464"/>
                    <a:pt x="63" y="464"/>
                    <a:pt x="64" y="464"/>
                  </a:cubicBezTo>
                  <a:cubicBezTo>
                    <a:pt x="64" y="464"/>
                    <a:pt x="65" y="464"/>
                    <a:pt x="65" y="464"/>
                  </a:cubicBezTo>
                  <a:cubicBezTo>
                    <a:pt x="65" y="464"/>
                    <a:pt x="65" y="463"/>
                    <a:pt x="66" y="464"/>
                  </a:cubicBezTo>
                  <a:close/>
                  <a:moveTo>
                    <a:pt x="64" y="448"/>
                  </a:moveTo>
                  <a:cubicBezTo>
                    <a:pt x="64" y="450"/>
                    <a:pt x="64" y="451"/>
                    <a:pt x="65" y="451"/>
                  </a:cubicBezTo>
                  <a:cubicBezTo>
                    <a:pt x="65" y="450"/>
                    <a:pt x="66" y="448"/>
                    <a:pt x="64" y="448"/>
                  </a:cubicBezTo>
                  <a:close/>
                  <a:moveTo>
                    <a:pt x="60" y="458"/>
                  </a:moveTo>
                  <a:cubicBezTo>
                    <a:pt x="59" y="458"/>
                    <a:pt x="59" y="459"/>
                    <a:pt x="59" y="459"/>
                  </a:cubicBezTo>
                  <a:cubicBezTo>
                    <a:pt x="59" y="459"/>
                    <a:pt x="58" y="459"/>
                    <a:pt x="58" y="459"/>
                  </a:cubicBezTo>
                  <a:cubicBezTo>
                    <a:pt x="58" y="460"/>
                    <a:pt x="58" y="460"/>
                    <a:pt x="57" y="460"/>
                  </a:cubicBezTo>
                  <a:cubicBezTo>
                    <a:pt x="57" y="460"/>
                    <a:pt x="57" y="460"/>
                    <a:pt x="57" y="461"/>
                  </a:cubicBezTo>
                  <a:cubicBezTo>
                    <a:pt x="58" y="461"/>
                    <a:pt x="59" y="461"/>
                    <a:pt x="60" y="460"/>
                  </a:cubicBezTo>
                  <a:cubicBezTo>
                    <a:pt x="60" y="459"/>
                    <a:pt x="60" y="456"/>
                    <a:pt x="60" y="458"/>
                  </a:cubicBezTo>
                  <a:close/>
                  <a:moveTo>
                    <a:pt x="64" y="443"/>
                  </a:moveTo>
                  <a:cubicBezTo>
                    <a:pt x="64" y="444"/>
                    <a:pt x="63" y="447"/>
                    <a:pt x="64" y="448"/>
                  </a:cubicBezTo>
                  <a:cubicBezTo>
                    <a:pt x="64" y="447"/>
                    <a:pt x="64" y="447"/>
                    <a:pt x="65" y="447"/>
                  </a:cubicBezTo>
                  <a:cubicBezTo>
                    <a:pt x="65" y="446"/>
                    <a:pt x="66" y="443"/>
                    <a:pt x="64" y="443"/>
                  </a:cubicBezTo>
                  <a:close/>
                  <a:moveTo>
                    <a:pt x="63" y="453"/>
                  </a:moveTo>
                  <a:cubicBezTo>
                    <a:pt x="65" y="452"/>
                    <a:pt x="66" y="455"/>
                    <a:pt x="66" y="452"/>
                  </a:cubicBezTo>
                  <a:cubicBezTo>
                    <a:pt x="65" y="452"/>
                    <a:pt x="65" y="452"/>
                    <a:pt x="65" y="452"/>
                  </a:cubicBezTo>
                  <a:cubicBezTo>
                    <a:pt x="64" y="452"/>
                    <a:pt x="63" y="452"/>
                    <a:pt x="63" y="453"/>
                  </a:cubicBezTo>
                  <a:close/>
                  <a:moveTo>
                    <a:pt x="55" y="442"/>
                  </a:moveTo>
                  <a:cubicBezTo>
                    <a:pt x="54" y="442"/>
                    <a:pt x="56" y="439"/>
                    <a:pt x="53" y="440"/>
                  </a:cubicBezTo>
                  <a:cubicBezTo>
                    <a:pt x="53" y="442"/>
                    <a:pt x="55" y="444"/>
                    <a:pt x="55" y="442"/>
                  </a:cubicBezTo>
                  <a:close/>
                  <a:moveTo>
                    <a:pt x="57" y="448"/>
                  </a:moveTo>
                  <a:cubicBezTo>
                    <a:pt x="57" y="446"/>
                    <a:pt x="56" y="446"/>
                    <a:pt x="56" y="445"/>
                  </a:cubicBezTo>
                  <a:cubicBezTo>
                    <a:pt x="56" y="445"/>
                    <a:pt x="55" y="445"/>
                    <a:pt x="55" y="445"/>
                  </a:cubicBezTo>
                  <a:cubicBezTo>
                    <a:pt x="55" y="445"/>
                    <a:pt x="55" y="444"/>
                    <a:pt x="54" y="444"/>
                  </a:cubicBezTo>
                  <a:cubicBezTo>
                    <a:pt x="54" y="445"/>
                    <a:pt x="54" y="445"/>
                    <a:pt x="54" y="445"/>
                  </a:cubicBezTo>
                  <a:cubicBezTo>
                    <a:pt x="54" y="446"/>
                    <a:pt x="54" y="446"/>
                    <a:pt x="53" y="446"/>
                  </a:cubicBezTo>
                  <a:cubicBezTo>
                    <a:pt x="53" y="447"/>
                    <a:pt x="54" y="447"/>
                    <a:pt x="54" y="447"/>
                  </a:cubicBezTo>
                  <a:cubicBezTo>
                    <a:pt x="55" y="447"/>
                    <a:pt x="54" y="448"/>
                    <a:pt x="55" y="448"/>
                  </a:cubicBezTo>
                  <a:cubicBezTo>
                    <a:pt x="55" y="448"/>
                    <a:pt x="56" y="448"/>
                    <a:pt x="56" y="448"/>
                  </a:cubicBezTo>
                  <a:cubicBezTo>
                    <a:pt x="56" y="448"/>
                    <a:pt x="56" y="447"/>
                    <a:pt x="57" y="448"/>
                  </a:cubicBezTo>
                  <a:close/>
                  <a:moveTo>
                    <a:pt x="58" y="451"/>
                  </a:moveTo>
                  <a:cubicBezTo>
                    <a:pt x="59" y="451"/>
                    <a:pt x="59" y="451"/>
                    <a:pt x="60" y="450"/>
                  </a:cubicBezTo>
                  <a:cubicBezTo>
                    <a:pt x="58" y="450"/>
                    <a:pt x="58" y="451"/>
                    <a:pt x="57" y="450"/>
                  </a:cubicBezTo>
                  <a:cubicBezTo>
                    <a:pt x="57" y="451"/>
                    <a:pt x="57" y="452"/>
                    <a:pt x="56" y="452"/>
                  </a:cubicBezTo>
                  <a:cubicBezTo>
                    <a:pt x="56" y="452"/>
                    <a:pt x="56" y="453"/>
                    <a:pt x="55" y="452"/>
                  </a:cubicBezTo>
                  <a:cubicBezTo>
                    <a:pt x="55" y="455"/>
                    <a:pt x="59" y="453"/>
                    <a:pt x="58" y="451"/>
                  </a:cubicBezTo>
                  <a:close/>
                  <a:moveTo>
                    <a:pt x="65" y="476"/>
                  </a:moveTo>
                  <a:cubicBezTo>
                    <a:pt x="65" y="477"/>
                    <a:pt x="65" y="477"/>
                    <a:pt x="64" y="478"/>
                  </a:cubicBezTo>
                  <a:cubicBezTo>
                    <a:pt x="65" y="477"/>
                    <a:pt x="67" y="478"/>
                    <a:pt x="66" y="476"/>
                  </a:cubicBezTo>
                  <a:cubicBezTo>
                    <a:pt x="66" y="476"/>
                    <a:pt x="66" y="476"/>
                    <a:pt x="65" y="476"/>
                  </a:cubicBezTo>
                  <a:close/>
                  <a:moveTo>
                    <a:pt x="62" y="456"/>
                  </a:moveTo>
                  <a:cubicBezTo>
                    <a:pt x="61" y="456"/>
                    <a:pt x="62" y="457"/>
                    <a:pt x="62" y="456"/>
                  </a:cubicBezTo>
                  <a:close/>
                  <a:moveTo>
                    <a:pt x="62" y="448"/>
                  </a:moveTo>
                  <a:cubicBezTo>
                    <a:pt x="62" y="449"/>
                    <a:pt x="61" y="450"/>
                    <a:pt x="62" y="450"/>
                  </a:cubicBezTo>
                  <a:cubicBezTo>
                    <a:pt x="62" y="450"/>
                    <a:pt x="62" y="450"/>
                    <a:pt x="63" y="450"/>
                  </a:cubicBezTo>
                  <a:cubicBezTo>
                    <a:pt x="63" y="449"/>
                    <a:pt x="63" y="448"/>
                    <a:pt x="62" y="448"/>
                  </a:cubicBezTo>
                  <a:close/>
                  <a:moveTo>
                    <a:pt x="62" y="456"/>
                  </a:moveTo>
                  <a:cubicBezTo>
                    <a:pt x="63" y="456"/>
                    <a:pt x="62" y="455"/>
                    <a:pt x="62" y="456"/>
                  </a:cubicBezTo>
                  <a:close/>
                  <a:moveTo>
                    <a:pt x="69" y="470"/>
                  </a:moveTo>
                  <a:cubicBezTo>
                    <a:pt x="69" y="470"/>
                    <a:pt x="68" y="471"/>
                    <a:pt x="68" y="471"/>
                  </a:cubicBezTo>
                  <a:cubicBezTo>
                    <a:pt x="66" y="470"/>
                    <a:pt x="69" y="473"/>
                    <a:pt x="69" y="471"/>
                  </a:cubicBezTo>
                  <a:cubicBezTo>
                    <a:pt x="69" y="471"/>
                    <a:pt x="69" y="470"/>
                    <a:pt x="69" y="470"/>
                  </a:cubicBezTo>
                  <a:cubicBezTo>
                    <a:pt x="69" y="469"/>
                    <a:pt x="69" y="469"/>
                    <a:pt x="69" y="470"/>
                  </a:cubicBezTo>
                  <a:close/>
                  <a:moveTo>
                    <a:pt x="65" y="455"/>
                  </a:moveTo>
                  <a:cubicBezTo>
                    <a:pt x="65" y="455"/>
                    <a:pt x="64" y="454"/>
                    <a:pt x="64" y="455"/>
                  </a:cubicBezTo>
                  <a:cubicBezTo>
                    <a:pt x="64" y="456"/>
                    <a:pt x="64" y="456"/>
                    <a:pt x="64" y="456"/>
                  </a:cubicBezTo>
                  <a:cubicBezTo>
                    <a:pt x="64" y="456"/>
                    <a:pt x="64" y="455"/>
                    <a:pt x="65" y="455"/>
                  </a:cubicBezTo>
                  <a:close/>
                  <a:moveTo>
                    <a:pt x="63" y="458"/>
                  </a:moveTo>
                  <a:cubicBezTo>
                    <a:pt x="64" y="458"/>
                    <a:pt x="64" y="458"/>
                    <a:pt x="64" y="457"/>
                  </a:cubicBezTo>
                  <a:cubicBezTo>
                    <a:pt x="64" y="457"/>
                    <a:pt x="63" y="457"/>
                    <a:pt x="63" y="458"/>
                  </a:cubicBezTo>
                  <a:close/>
                  <a:moveTo>
                    <a:pt x="58" y="401"/>
                  </a:moveTo>
                  <a:cubicBezTo>
                    <a:pt x="58" y="401"/>
                    <a:pt x="58" y="401"/>
                    <a:pt x="58" y="401"/>
                  </a:cubicBezTo>
                  <a:cubicBezTo>
                    <a:pt x="58" y="400"/>
                    <a:pt x="58" y="400"/>
                    <a:pt x="57" y="400"/>
                  </a:cubicBezTo>
                  <a:cubicBezTo>
                    <a:pt x="57" y="400"/>
                    <a:pt x="57" y="401"/>
                    <a:pt x="58" y="401"/>
                  </a:cubicBezTo>
                  <a:cubicBezTo>
                    <a:pt x="57" y="400"/>
                    <a:pt x="56" y="399"/>
                    <a:pt x="55" y="399"/>
                  </a:cubicBezTo>
                  <a:cubicBezTo>
                    <a:pt x="55" y="399"/>
                    <a:pt x="55" y="399"/>
                    <a:pt x="55" y="399"/>
                  </a:cubicBezTo>
                  <a:cubicBezTo>
                    <a:pt x="54" y="398"/>
                    <a:pt x="54" y="399"/>
                    <a:pt x="54" y="398"/>
                  </a:cubicBezTo>
                  <a:cubicBezTo>
                    <a:pt x="54" y="398"/>
                    <a:pt x="54" y="397"/>
                    <a:pt x="53" y="397"/>
                  </a:cubicBezTo>
                  <a:cubicBezTo>
                    <a:pt x="51" y="398"/>
                    <a:pt x="54" y="401"/>
                    <a:pt x="55" y="401"/>
                  </a:cubicBezTo>
                  <a:cubicBezTo>
                    <a:pt x="55" y="401"/>
                    <a:pt x="55" y="401"/>
                    <a:pt x="54" y="401"/>
                  </a:cubicBezTo>
                  <a:cubicBezTo>
                    <a:pt x="54" y="401"/>
                    <a:pt x="54" y="401"/>
                    <a:pt x="54" y="401"/>
                  </a:cubicBezTo>
                  <a:cubicBezTo>
                    <a:pt x="53" y="401"/>
                    <a:pt x="53" y="401"/>
                    <a:pt x="52" y="401"/>
                  </a:cubicBezTo>
                  <a:cubicBezTo>
                    <a:pt x="51" y="403"/>
                    <a:pt x="53" y="403"/>
                    <a:pt x="53" y="404"/>
                  </a:cubicBezTo>
                  <a:cubicBezTo>
                    <a:pt x="53" y="404"/>
                    <a:pt x="53" y="404"/>
                    <a:pt x="52" y="404"/>
                  </a:cubicBezTo>
                  <a:cubicBezTo>
                    <a:pt x="52" y="405"/>
                    <a:pt x="52" y="405"/>
                    <a:pt x="52" y="405"/>
                  </a:cubicBezTo>
                  <a:cubicBezTo>
                    <a:pt x="53" y="406"/>
                    <a:pt x="54" y="407"/>
                    <a:pt x="55" y="409"/>
                  </a:cubicBezTo>
                  <a:cubicBezTo>
                    <a:pt x="55" y="410"/>
                    <a:pt x="54" y="410"/>
                    <a:pt x="54" y="411"/>
                  </a:cubicBezTo>
                  <a:cubicBezTo>
                    <a:pt x="54" y="412"/>
                    <a:pt x="54" y="413"/>
                    <a:pt x="53" y="413"/>
                  </a:cubicBezTo>
                  <a:cubicBezTo>
                    <a:pt x="53" y="416"/>
                    <a:pt x="55" y="415"/>
                    <a:pt x="55" y="418"/>
                  </a:cubicBezTo>
                  <a:cubicBezTo>
                    <a:pt x="55" y="420"/>
                    <a:pt x="53" y="420"/>
                    <a:pt x="53" y="422"/>
                  </a:cubicBezTo>
                  <a:cubicBezTo>
                    <a:pt x="53" y="422"/>
                    <a:pt x="53" y="422"/>
                    <a:pt x="53" y="422"/>
                  </a:cubicBezTo>
                  <a:cubicBezTo>
                    <a:pt x="53" y="423"/>
                    <a:pt x="52" y="424"/>
                    <a:pt x="54" y="425"/>
                  </a:cubicBezTo>
                  <a:cubicBezTo>
                    <a:pt x="54" y="425"/>
                    <a:pt x="54" y="425"/>
                    <a:pt x="54" y="425"/>
                  </a:cubicBezTo>
                  <a:cubicBezTo>
                    <a:pt x="54" y="426"/>
                    <a:pt x="55" y="426"/>
                    <a:pt x="55" y="426"/>
                  </a:cubicBezTo>
                  <a:cubicBezTo>
                    <a:pt x="55" y="427"/>
                    <a:pt x="54" y="429"/>
                    <a:pt x="55" y="429"/>
                  </a:cubicBezTo>
                  <a:cubicBezTo>
                    <a:pt x="55" y="430"/>
                    <a:pt x="55" y="430"/>
                    <a:pt x="55" y="431"/>
                  </a:cubicBezTo>
                  <a:cubicBezTo>
                    <a:pt x="55" y="431"/>
                    <a:pt x="55" y="431"/>
                    <a:pt x="54" y="431"/>
                  </a:cubicBezTo>
                  <a:cubicBezTo>
                    <a:pt x="54" y="433"/>
                    <a:pt x="55" y="434"/>
                    <a:pt x="56" y="435"/>
                  </a:cubicBezTo>
                  <a:cubicBezTo>
                    <a:pt x="56" y="435"/>
                    <a:pt x="56" y="435"/>
                    <a:pt x="56" y="435"/>
                  </a:cubicBezTo>
                  <a:cubicBezTo>
                    <a:pt x="56" y="435"/>
                    <a:pt x="56" y="435"/>
                    <a:pt x="56" y="436"/>
                  </a:cubicBezTo>
                  <a:cubicBezTo>
                    <a:pt x="55" y="436"/>
                    <a:pt x="56" y="437"/>
                    <a:pt x="55" y="437"/>
                  </a:cubicBezTo>
                  <a:cubicBezTo>
                    <a:pt x="55" y="438"/>
                    <a:pt x="54" y="438"/>
                    <a:pt x="54" y="439"/>
                  </a:cubicBezTo>
                  <a:cubicBezTo>
                    <a:pt x="54" y="439"/>
                    <a:pt x="54" y="439"/>
                    <a:pt x="55" y="439"/>
                  </a:cubicBezTo>
                  <a:cubicBezTo>
                    <a:pt x="55" y="439"/>
                    <a:pt x="55" y="439"/>
                    <a:pt x="55" y="439"/>
                  </a:cubicBezTo>
                  <a:cubicBezTo>
                    <a:pt x="56" y="440"/>
                    <a:pt x="56" y="442"/>
                    <a:pt x="58" y="442"/>
                  </a:cubicBezTo>
                  <a:cubicBezTo>
                    <a:pt x="58" y="442"/>
                    <a:pt x="58" y="442"/>
                    <a:pt x="58" y="442"/>
                  </a:cubicBezTo>
                  <a:cubicBezTo>
                    <a:pt x="59" y="442"/>
                    <a:pt x="60" y="443"/>
                    <a:pt x="60" y="444"/>
                  </a:cubicBezTo>
                  <a:cubicBezTo>
                    <a:pt x="61" y="444"/>
                    <a:pt x="60" y="446"/>
                    <a:pt x="62" y="446"/>
                  </a:cubicBezTo>
                  <a:cubicBezTo>
                    <a:pt x="63" y="446"/>
                    <a:pt x="62" y="444"/>
                    <a:pt x="62" y="443"/>
                  </a:cubicBezTo>
                  <a:cubicBezTo>
                    <a:pt x="63" y="443"/>
                    <a:pt x="64" y="443"/>
                    <a:pt x="64" y="442"/>
                  </a:cubicBezTo>
                  <a:cubicBezTo>
                    <a:pt x="66" y="442"/>
                    <a:pt x="66" y="445"/>
                    <a:pt x="66" y="447"/>
                  </a:cubicBezTo>
                  <a:cubicBezTo>
                    <a:pt x="68" y="447"/>
                    <a:pt x="67" y="445"/>
                    <a:pt x="69" y="445"/>
                  </a:cubicBezTo>
                  <a:cubicBezTo>
                    <a:pt x="69" y="444"/>
                    <a:pt x="70" y="444"/>
                    <a:pt x="70" y="445"/>
                  </a:cubicBezTo>
                  <a:cubicBezTo>
                    <a:pt x="70" y="445"/>
                    <a:pt x="71" y="445"/>
                    <a:pt x="71" y="445"/>
                  </a:cubicBezTo>
                  <a:cubicBezTo>
                    <a:pt x="71" y="447"/>
                    <a:pt x="69" y="446"/>
                    <a:pt x="70" y="448"/>
                  </a:cubicBezTo>
                  <a:cubicBezTo>
                    <a:pt x="72" y="448"/>
                    <a:pt x="71" y="450"/>
                    <a:pt x="73" y="450"/>
                  </a:cubicBezTo>
                  <a:cubicBezTo>
                    <a:pt x="73" y="449"/>
                    <a:pt x="73" y="449"/>
                    <a:pt x="73" y="449"/>
                  </a:cubicBezTo>
                  <a:cubicBezTo>
                    <a:pt x="72" y="448"/>
                    <a:pt x="72" y="447"/>
                    <a:pt x="74" y="448"/>
                  </a:cubicBezTo>
                  <a:cubicBezTo>
                    <a:pt x="74" y="447"/>
                    <a:pt x="75" y="448"/>
                    <a:pt x="76" y="448"/>
                  </a:cubicBezTo>
                  <a:cubicBezTo>
                    <a:pt x="78" y="447"/>
                    <a:pt x="77" y="449"/>
                    <a:pt x="79" y="450"/>
                  </a:cubicBezTo>
                  <a:cubicBezTo>
                    <a:pt x="81" y="450"/>
                    <a:pt x="82" y="449"/>
                    <a:pt x="84" y="449"/>
                  </a:cubicBezTo>
                  <a:cubicBezTo>
                    <a:pt x="84" y="451"/>
                    <a:pt x="84" y="453"/>
                    <a:pt x="83" y="454"/>
                  </a:cubicBezTo>
                  <a:cubicBezTo>
                    <a:pt x="83" y="455"/>
                    <a:pt x="85" y="454"/>
                    <a:pt x="85" y="455"/>
                  </a:cubicBezTo>
                  <a:cubicBezTo>
                    <a:pt x="87" y="455"/>
                    <a:pt x="87" y="455"/>
                    <a:pt x="87" y="455"/>
                  </a:cubicBezTo>
                  <a:cubicBezTo>
                    <a:pt x="88" y="455"/>
                    <a:pt x="88" y="454"/>
                    <a:pt x="88" y="454"/>
                  </a:cubicBezTo>
                  <a:cubicBezTo>
                    <a:pt x="88" y="454"/>
                    <a:pt x="89" y="454"/>
                    <a:pt x="89" y="454"/>
                  </a:cubicBezTo>
                  <a:cubicBezTo>
                    <a:pt x="89" y="454"/>
                    <a:pt x="89" y="453"/>
                    <a:pt x="89" y="452"/>
                  </a:cubicBezTo>
                  <a:cubicBezTo>
                    <a:pt x="90" y="452"/>
                    <a:pt x="91" y="453"/>
                    <a:pt x="91" y="452"/>
                  </a:cubicBezTo>
                  <a:cubicBezTo>
                    <a:pt x="91" y="452"/>
                    <a:pt x="91" y="451"/>
                    <a:pt x="92" y="451"/>
                  </a:cubicBezTo>
                  <a:cubicBezTo>
                    <a:pt x="92" y="451"/>
                    <a:pt x="93" y="451"/>
                    <a:pt x="93" y="451"/>
                  </a:cubicBezTo>
                  <a:cubicBezTo>
                    <a:pt x="93" y="451"/>
                    <a:pt x="93" y="450"/>
                    <a:pt x="94" y="450"/>
                  </a:cubicBezTo>
                  <a:cubicBezTo>
                    <a:pt x="94" y="450"/>
                    <a:pt x="95" y="450"/>
                    <a:pt x="95" y="450"/>
                  </a:cubicBezTo>
                  <a:cubicBezTo>
                    <a:pt x="95" y="453"/>
                    <a:pt x="93" y="454"/>
                    <a:pt x="94" y="458"/>
                  </a:cubicBezTo>
                  <a:cubicBezTo>
                    <a:pt x="94" y="459"/>
                    <a:pt x="94" y="459"/>
                    <a:pt x="94" y="460"/>
                  </a:cubicBezTo>
                  <a:cubicBezTo>
                    <a:pt x="94" y="461"/>
                    <a:pt x="95" y="461"/>
                    <a:pt x="95" y="461"/>
                  </a:cubicBezTo>
                  <a:cubicBezTo>
                    <a:pt x="97" y="461"/>
                    <a:pt x="97" y="462"/>
                    <a:pt x="99" y="462"/>
                  </a:cubicBezTo>
                  <a:cubicBezTo>
                    <a:pt x="100" y="462"/>
                    <a:pt x="100" y="462"/>
                    <a:pt x="100" y="462"/>
                  </a:cubicBezTo>
                  <a:cubicBezTo>
                    <a:pt x="100" y="463"/>
                    <a:pt x="99" y="463"/>
                    <a:pt x="98" y="464"/>
                  </a:cubicBezTo>
                  <a:cubicBezTo>
                    <a:pt x="98" y="466"/>
                    <a:pt x="100" y="467"/>
                    <a:pt x="101" y="469"/>
                  </a:cubicBezTo>
                  <a:cubicBezTo>
                    <a:pt x="100" y="469"/>
                    <a:pt x="100" y="470"/>
                    <a:pt x="100" y="471"/>
                  </a:cubicBezTo>
                  <a:cubicBezTo>
                    <a:pt x="99" y="470"/>
                    <a:pt x="99" y="471"/>
                    <a:pt x="99" y="471"/>
                  </a:cubicBezTo>
                  <a:cubicBezTo>
                    <a:pt x="98" y="472"/>
                    <a:pt x="97" y="472"/>
                    <a:pt x="97" y="473"/>
                  </a:cubicBezTo>
                  <a:cubicBezTo>
                    <a:pt x="99" y="473"/>
                    <a:pt x="100" y="472"/>
                    <a:pt x="102" y="472"/>
                  </a:cubicBezTo>
                  <a:cubicBezTo>
                    <a:pt x="104" y="472"/>
                    <a:pt x="101" y="468"/>
                    <a:pt x="104" y="469"/>
                  </a:cubicBezTo>
                  <a:cubicBezTo>
                    <a:pt x="105" y="468"/>
                    <a:pt x="106" y="466"/>
                    <a:pt x="105" y="464"/>
                  </a:cubicBezTo>
                  <a:cubicBezTo>
                    <a:pt x="106" y="464"/>
                    <a:pt x="106" y="463"/>
                    <a:pt x="106" y="462"/>
                  </a:cubicBezTo>
                  <a:cubicBezTo>
                    <a:pt x="107" y="462"/>
                    <a:pt x="107" y="461"/>
                    <a:pt x="107" y="461"/>
                  </a:cubicBezTo>
                  <a:cubicBezTo>
                    <a:pt x="109" y="461"/>
                    <a:pt x="106" y="463"/>
                    <a:pt x="107" y="464"/>
                  </a:cubicBezTo>
                  <a:cubicBezTo>
                    <a:pt x="109" y="464"/>
                    <a:pt x="112" y="463"/>
                    <a:pt x="115" y="463"/>
                  </a:cubicBezTo>
                  <a:cubicBezTo>
                    <a:pt x="115" y="462"/>
                    <a:pt x="116" y="462"/>
                    <a:pt x="117" y="462"/>
                  </a:cubicBezTo>
                  <a:cubicBezTo>
                    <a:pt x="118" y="461"/>
                    <a:pt x="118" y="460"/>
                    <a:pt x="118" y="460"/>
                  </a:cubicBezTo>
                  <a:cubicBezTo>
                    <a:pt x="118" y="460"/>
                    <a:pt x="120" y="460"/>
                    <a:pt x="119" y="459"/>
                  </a:cubicBezTo>
                  <a:cubicBezTo>
                    <a:pt x="120" y="459"/>
                    <a:pt x="123" y="460"/>
                    <a:pt x="123" y="459"/>
                  </a:cubicBezTo>
                  <a:cubicBezTo>
                    <a:pt x="124" y="458"/>
                    <a:pt x="125" y="458"/>
                    <a:pt x="126" y="458"/>
                  </a:cubicBezTo>
                  <a:cubicBezTo>
                    <a:pt x="126" y="460"/>
                    <a:pt x="126" y="460"/>
                    <a:pt x="126" y="460"/>
                  </a:cubicBezTo>
                  <a:cubicBezTo>
                    <a:pt x="127" y="460"/>
                    <a:pt x="129" y="460"/>
                    <a:pt x="129" y="461"/>
                  </a:cubicBezTo>
                  <a:cubicBezTo>
                    <a:pt x="131" y="461"/>
                    <a:pt x="131" y="459"/>
                    <a:pt x="133" y="459"/>
                  </a:cubicBezTo>
                  <a:cubicBezTo>
                    <a:pt x="133" y="455"/>
                    <a:pt x="133" y="455"/>
                    <a:pt x="133" y="455"/>
                  </a:cubicBezTo>
                  <a:cubicBezTo>
                    <a:pt x="133" y="454"/>
                    <a:pt x="135" y="454"/>
                    <a:pt x="135" y="453"/>
                  </a:cubicBezTo>
                  <a:cubicBezTo>
                    <a:pt x="136" y="453"/>
                    <a:pt x="136" y="453"/>
                    <a:pt x="136" y="452"/>
                  </a:cubicBezTo>
                  <a:cubicBezTo>
                    <a:pt x="137" y="452"/>
                    <a:pt x="137" y="452"/>
                    <a:pt x="138" y="452"/>
                  </a:cubicBezTo>
                  <a:cubicBezTo>
                    <a:pt x="139" y="453"/>
                    <a:pt x="138" y="450"/>
                    <a:pt x="140" y="450"/>
                  </a:cubicBezTo>
                  <a:cubicBezTo>
                    <a:pt x="140" y="452"/>
                    <a:pt x="141" y="449"/>
                    <a:pt x="141" y="449"/>
                  </a:cubicBezTo>
                  <a:cubicBezTo>
                    <a:pt x="142" y="450"/>
                    <a:pt x="143" y="450"/>
                    <a:pt x="144" y="449"/>
                  </a:cubicBezTo>
                  <a:cubicBezTo>
                    <a:pt x="144" y="449"/>
                    <a:pt x="144" y="448"/>
                    <a:pt x="145" y="448"/>
                  </a:cubicBezTo>
                  <a:cubicBezTo>
                    <a:pt x="145" y="448"/>
                    <a:pt x="145" y="447"/>
                    <a:pt x="145" y="447"/>
                  </a:cubicBezTo>
                  <a:cubicBezTo>
                    <a:pt x="146" y="447"/>
                    <a:pt x="146" y="447"/>
                    <a:pt x="146" y="447"/>
                  </a:cubicBezTo>
                  <a:cubicBezTo>
                    <a:pt x="146" y="445"/>
                    <a:pt x="150" y="447"/>
                    <a:pt x="149" y="443"/>
                  </a:cubicBezTo>
                  <a:cubicBezTo>
                    <a:pt x="149" y="443"/>
                    <a:pt x="150" y="444"/>
                    <a:pt x="150" y="444"/>
                  </a:cubicBezTo>
                  <a:cubicBezTo>
                    <a:pt x="151" y="444"/>
                    <a:pt x="151" y="443"/>
                    <a:pt x="151" y="443"/>
                  </a:cubicBezTo>
                  <a:cubicBezTo>
                    <a:pt x="151" y="443"/>
                    <a:pt x="151" y="442"/>
                    <a:pt x="151" y="442"/>
                  </a:cubicBezTo>
                  <a:cubicBezTo>
                    <a:pt x="152" y="442"/>
                    <a:pt x="153" y="441"/>
                    <a:pt x="153" y="441"/>
                  </a:cubicBezTo>
                  <a:cubicBezTo>
                    <a:pt x="155" y="442"/>
                    <a:pt x="156" y="444"/>
                    <a:pt x="159" y="443"/>
                  </a:cubicBezTo>
                  <a:cubicBezTo>
                    <a:pt x="161" y="442"/>
                    <a:pt x="159" y="439"/>
                    <a:pt x="160" y="436"/>
                  </a:cubicBezTo>
                  <a:cubicBezTo>
                    <a:pt x="162" y="436"/>
                    <a:pt x="163" y="438"/>
                    <a:pt x="164" y="439"/>
                  </a:cubicBezTo>
                  <a:cubicBezTo>
                    <a:pt x="164" y="436"/>
                    <a:pt x="162" y="437"/>
                    <a:pt x="162" y="435"/>
                  </a:cubicBezTo>
                  <a:cubicBezTo>
                    <a:pt x="162" y="433"/>
                    <a:pt x="160" y="434"/>
                    <a:pt x="160" y="432"/>
                  </a:cubicBezTo>
                  <a:cubicBezTo>
                    <a:pt x="162" y="431"/>
                    <a:pt x="161" y="433"/>
                    <a:pt x="163" y="432"/>
                  </a:cubicBezTo>
                  <a:cubicBezTo>
                    <a:pt x="164" y="432"/>
                    <a:pt x="164" y="433"/>
                    <a:pt x="165" y="434"/>
                  </a:cubicBezTo>
                  <a:cubicBezTo>
                    <a:pt x="170" y="434"/>
                    <a:pt x="170" y="434"/>
                    <a:pt x="170" y="434"/>
                  </a:cubicBezTo>
                  <a:cubicBezTo>
                    <a:pt x="171" y="434"/>
                    <a:pt x="171" y="432"/>
                    <a:pt x="172" y="432"/>
                  </a:cubicBezTo>
                  <a:cubicBezTo>
                    <a:pt x="174" y="431"/>
                    <a:pt x="174" y="433"/>
                    <a:pt x="175" y="433"/>
                  </a:cubicBezTo>
                  <a:cubicBezTo>
                    <a:pt x="177" y="433"/>
                    <a:pt x="177" y="431"/>
                    <a:pt x="179" y="431"/>
                  </a:cubicBezTo>
                  <a:cubicBezTo>
                    <a:pt x="180" y="431"/>
                    <a:pt x="180" y="431"/>
                    <a:pt x="180" y="432"/>
                  </a:cubicBezTo>
                  <a:cubicBezTo>
                    <a:pt x="180" y="432"/>
                    <a:pt x="180" y="432"/>
                    <a:pt x="181" y="432"/>
                  </a:cubicBezTo>
                  <a:cubicBezTo>
                    <a:pt x="182" y="432"/>
                    <a:pt x="181" y="430"/>
                    <a:pt x="181" y="429"/>
                  </a:cubicBezTo>
                  <a:cubicBezTo>
                    <a:pt x="182" y="428"/>
                    <a:pt x="183" y="428"/>
                    <a:pt x="183" y="427"/>
                  </a:cubicBezTo>
                  <a:cubicBezTo>
                    <a:pt x="187" y="426"/>
                    <a:pt x="190" y="427"/>
                    <a:pt x="193" y="427"/>
                  </a:cubicBezTo>
                  <a:cubicBezTo>
                    <a:pt x="194" y="427"/>
                    <a:pt x="194" y="426"/>
                    <a:pt x="193" y="426"/>
                  </a:cubicBezTo>
                  <a:cubicBezTo>
                    <a:pt x="193" y="425"/>
                    <a:pt x="195" y="425"/>
                    <a:pt x="195" y="426"/>
                  </a:cubicBezTo>
                  <a:cubicBezTo>
                    <a:pt x="197" y="425"/>
                    <a:pt x="197" y="424"/>
                    <a:pt x="199" y="424"/>
                  </a:cubicBezTo>
                  <a:cubicBezTo>
                    <a:pt x="199" y="421"/>
                    <a:pt x="199" y="421"/>
                    <a:pt x="199" y="421"/>
                  </a:cubicBezTo>
                  <a:cubicBezTo>
                    <a:pt x="201" y="421"/>
                    <a:pt x="200" y="423"/>
                    <a:pt x="200" y="423"/>
                  </a:cubicBezTo>
                  <a:cubicBezTo>
                    <a:pt x="199" y="424"/>
                    <a:pt x="200" y="424"/>
                    <a:pt x="200" y="425"/>
                  </a:cubicBezTo>
                  <a:cubicBezTo>
                    <a:pt x="201" y="424"/>
                    <a:pt x="201" y="425"/>
                    <a:pt x="201" y="425"/>
                  </a:cubicBezTo>
                  <a:cubicBezTo>
                    <a:pt x="202" y="425"/>
                    <a:pt x="202" y="425"/>
                    <a:pt x="202" y="424"/>
                  </a:cubicBezTo>
                  <a:cubicBezTo>
                    <a:pt x="202" y="423"/>
                    <a:pt x="201" y="423"/>
                    <a:pt x="202" y="422"/>
                  </a:cubicBezTo>
                  <a:cubicBezTo>
                    <a:pt x="203" y="423"/>
                    <a:pt x="204" y="423"/>
                    <a:pt x="204" y="422"/>
                  </a:cubicBezTo>
                  <a:cubicBezTo>
                    <a:pt x="203" y="422"/>
                    <a:pt x="202" y="421"/>
                    <a:pt x="200" y="420"/>
                  </a:cubicBezTo>
                  <a:cubicBezTo>
                    <a:pt x="200" y="418"/>
                    <a:pt x="202" y="417"/>
                    <a:pt x="202" y="415"/>
                  </a:cubicBezTo>
                  <a:cubicBezTo>
                    <a:pt x="202" y="415"/>
                    <a:pt x="203" y="415"/>
                    <a:pt x="203" y="415"/>
                  </a:cubicBezTo>
                  <a:cubicBezTo>
                    <a:pt x="203" y="415"/>
                    <a:pt x="203" y="415"/>
                    <a:pt x="203" y="414"/>
                  </a:cubicBezTo>
                  <a:cubicBezTo>
                    <a:pt x="203" y="414"/>
                    <a:pt x="203" y="414"/>
                    <a:pt x="203" y="414"/>
                  </a:cubicBezTo>
                  <a:cubicBezTo>
                    <a:pt x="203" y="414"/>
                    <a:pt x="203" y="414"/>
                    <a:pt x="203" y="414"/>
                  </a:cubicBezTo>
                  <a:cubicBezTo>
                    <a:pt x="203" y="414"/>
                    <a:pt x="203" y="414"/>
                    <a:pt x="203" y="414"/>
                  </a:cubicBezTo>
                  <a:cubicBezTo>
                    <a:pt x="203" y="414"/>
                    <a:pt x="203" y="414"/>
                    <a:pt x="203" y="414"/>
                  </a:cubicBezTo>
                  <a:cubicBezTo>
                    <a:pt x="203" y="413"/>
                    <a:pt x="203" y="413"/>
                    <a:pt x="204" y="413"/>
                  </a:cubicBezTo>
                  <a:cubicBezTo>
                    <a:pt x="204" y="413"/>
                    <a:pt x="204" y="413"/>
                    <a:pt x="204" y="413"/>
                  </a:cubicBezTo>
                  <a:cubicBezTo>
                    <a:pt x="204" y="413"/>
                    <a:pt x="204" y="413"/>
                    <a:pt x="204" y="413"/>
                  </a:cubicBezTo>
                  <a:cubicBezTo>
                    <a:pt x="204" y="413"/>
                    <a:pt x="204" y="413"/>
                    <a:pt x="204" y="413"/>
                  </a:cubicBezTo>
                  <a:cubicBezTo>
                    <a:pt x="204" y="413"/>
                    <a:pt x="204" y="413"/>
                    <a:pt x="204" y="412"/>
                  </a:cubicBezTo>
                  <a:cubicBezTo>
                    <a:pt x="204" y="412"/>
                    <a:pt x="204" y="412"/>
                    <a:pt x="204" y="412"/>
                  </a:cubicBezTo>
                  <a:cubicBezTo>
                    <a:pt x="204" y="412"/>
                    <a:pt x="204" y="412"/>
                    <a:pt x="204" y="412"/>
                  </a:cubicBezTo>
                  <a:cubicBezTo>
                    <a:pt x="204" y="412"/>
                    <a:pt x="204" y="412"/>
                    <a:pt x="204" y="412"/>
                  </a:cubicBezTo>
                  <a:cubicBezTo>
                    <a:pt x="204" y="412"/>
                    <a:pt x="204" y="411"/>
                    <a:pt x="204" y="411"/>
                  </a:cubicBezTo>
                  <a:cubicBezTo>
                    <a:pt x="204" y="411"/>
                    <a:pt x="204" y="411"/>
                    <a:pt x="204" y="411"/>
                  </a:cubicBezTo>
                  <a:cubicBezTo>
                    <a:pt x="204" y="410"/>
                    <a:pt x="205" y="410"/>
                    <a:pt x="205" y="410"/>
                  </a:cubicBezTo>
                  <a:cubicBezTo>
                    <a:pt x="205" y="410"/>
                    <a:pt x="205" y="409"/>
                    <a:pt x="205" y="409"/>
                  </a:cubicBezTo>
                  <a:cubicBezTo>
                    <a:pt x="206" y="409"/>
                    <a:pt x="206" y="409"/>
                    <a:pt x="206" y="409"/>
                  </a:cubicBezTo>
                  <a:cubicBezTo>
                    <a:pt x="206" y="408"/>
                    <a:pt x="206" y="408"/>
                    <a:pt x="206" y="408"/>
                  </a:cubicBezTo>
                  <a:cubicBezTo>
                    <a:pt x="206" y="408"/>
                    <a:pt x="206" y="408"/>
                    <a:pt x="206" y="408"/>
                  </a:cubicBezTo>
                  <a:cubicBezTo>
                    <a:pt x="206" y="408"/>
                    <a:pt x="206" y="408"/>
                    <a:pt x="206" y="408"/>
                  </a:cubicBezTo>
                  <a:cubicBezTo>
                    <a:pt x="206" y="407"/>
                    <a:pt x="206" y="407"/>
                    <a:pt x="206" y="407"/>
                  </a:cubicBezTo>
                  <a:cubicBezTo>
                    <a:pt x="207" y="407"/>
                    <a:pt x="207" y="407"/>
                    <a:pt x="207" y="406"/>
                  </a:cubicBezTo>
                  <a:cubicBezTo>
                    <a:pt x="207" y="406"/>
                    <a:pt x="207" y="406"/>
                    <a:pt x="207" y="406"/>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4"/>
                    <a:pt x="207" y="404"/>
                  </a:cubicBezTo>
                  <a:cubicBezTo>
                    <a:pt x="208" y="404"/>
                    <a:pt x="208" y="404"/>
                    <a:pt x="208" y="404"/>
                  </a:cubicBezTo>
                  <a:cubicBezTo>
                    <a:pt x="208" y="404"/>
                    <a:pt x="208" y="404"/>
                    <a:pt x="208" y="404"/>
                  </a:cubicBezTo>
                  <a:cubicBezTo>
                    <a:pt x="208" y="404"/>
                    <a:pt x="208" y="404"/>
                    <a:pt x="208" y="404"/>
                  </a:cubicBezTo>
                  <a:cubicBezTo>
                    <a:pt x="208" y="404"/>
                    <a:pt x="208" y="404"/>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2"/>
                    <a:pt x="209" y="402"/>
                    <a:pt x="209" y="402"/>
                  </a:cubicBezTo>
                  <a:cubicBezTo>
                    <a:pt x="209" y="402"/>
                    <a:pt x="210" y="401"/>
                    <a:pt x="210" y="400"/>
                  </a:cubicBezTo>
                  <a:cubicBezTo>
                    <a:pt x="210" y="400"/>
                    <a:pt x="211" y="400"/>
                    <a:pt x="211" y="400"/>
                  </a:cubicBezTo>
                  <a:cubicBezTo>
                    <a:pt x="211" y="399"/>
                    <a:pt x="211" y="399"/>
                    <a:pt x="211" y="399"/>
                  </a:cubicBezTo>
                  <a:cubicBezTo>
                    <a:pt x="211" y="399"/>
                    <a:pt x="211" y="399"/>
                    <a:pt x="212" y="399"/>
                  </a:cubicBezTo>
                  <a:cubicBezTo>
                    <a:pt x="212" y="399"/>
                    <a:pt x="212" y="399"/>
                    <a:pt x="212" y="399"/>
                  </a:cubicBezTo>
                  <a:cubicBezTo>
                    <a:pt x="212" y="399"/>
                    <a:pt x="212" y="399"/>
                    <a:pt x="212" y="399"/>
                  </a:cubicBezTo>
                  <a:cubicBezTo>
                    <a:pt x="212" y="399"/>
                    <a:pt x="212" y="399"/>
                    <a:pt x="213" y="398"/>
                  </a:cubicBezTo>
                  <a:cubicBezTo>
                    <a:pt x="213" y="398"/>
                    <a:pt x="213" y="398"/>
                    <a:pt x="213" y="398"/>
                  </a:cubicBezTo>
                  <a:cubicBezTo>
                    <a:pt x="214" y="397"/>
                    <a:pt x="214" y="396"/>
                    <a:pt x="214" y="395"/>
                  </a:cubicBezTo>
                  <a:cubicBezTo>
                    <a:pt x="214" y="395"/>
                    <a:pt x="214" y="395"/>
                    <a:pt x="214" y="395"/>
                  </a:cubicBezTo>
                  <a:cubicBezTo>
                    <a:pt x="214" y="393"/>
                    <a:pt x="214" y="393"/>
                    <a:pt x="214" y="393"/>
                  </a:cubicBezTo>
                  <a:cubicBezTo>
                    <a:pt x="214" y="392"/>
                    <a:pt x="214" y="392"/>
                    <a:pt x="214" y="392"/>
                  </a:cubicBezTo>
                  <a:cubicBezTo>
                    <a:pt x="214"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89"/>
                    <a:pt x="216" y="388"/>
                    <a:pt x="218" y="387"/>
                  </a:cubicBezTo>
                  <a:cubicBezTo>
                    <a:pt x="218" y="387"/>
                    <a:pt x="218" y="387"/>
                    <a:pt x="218" y="387"/>
                  </a:cubicBezTo>
                  <a:cubicBezTo>
                    <a:pt x="218" y="387"/>
                    <a:pt x="218" y="387"/>
                    <a:pt x="218" y="387"/>
                  </a:cubicBezTo>
                  <a:cubicBezTo>
                    <a:pt x="218" y="387"/>
                    <a:pt x="218" y="386"/>
                    <a:pt x="218" y="386"/>
                  </a:cubicBezTo>
                  <a:cubicBezTo>
                    <a:pt x="218" y="386"/>
                    <a:pt x="218" y="386"/>
                    <a:pt x="218" y="385"/>
                  </a:cubicBezTo>
                  <a:cubicBezTo>
                    <a:pt x="218" y="385"/>
                    <a:pt x="218" y="385"/>
                    <a:pt x="218" y="385"/>
                  </a:cubicBezTo>
                  <a:cubicBezTo>
                    <a:pt x="218" y="385"/>
                    <a:pt x="218" y="385"/>
                    <a:pt x="218" y="385"/>
                  </a:cubicBezTo>
                  <a:cubicBezTo>
                    <a:pt x="219" y="384"/>
                    <a:pt x="219" y="384"/>
                    <a:pt x="220" y="384"/>
                  </a:cubicBezTo>
                  <a:cubicBezTo>
                    <a:pt x="220" y="384"/>
                    <a:pt x="220" y="384"/>
                    <a:pt x="220" y="384"/>
                  </a:cubicBezTo>
                  <a:cubicBezTo>
                    <a:pt x="220" y="384"/>
                    <a:pt x="220" y="384"/>
                    <a:pt x="220" y="384"/>
                  </a:cubicBezTo>
                  <a:cubicBezTo>
                    <a:pt x="220" y="383"/>
                    <a:pt x="220" y="383"/>
                    <a:pt x="221" y="383"/>
                  </a:cubicBezTo>
                  <a:cubicBezTo>
                    <a:pt x="221" y="383"/>
                    <a:pt x="221" y="382"/>
                    <a:pt x="221" y="381"/>
                  </a:cubicBezTo>
                  <a:cubicBezTo>
                    <a:pt x="221" y="381"/>
                    <a:pt x="221" y="381"/>
                    <a:pt x="221" y="381"/>
                  </a:cubicBezTo>
                  <a:cubicBezTo>
                    <a:pt x="221" y="381"/>
                    <a:pt x="221" y="381"/>
                    <a:pt x="221" y="381"/>
                  </a:cubicBezTo>
                  <a:cubicBezTo>
                    <a:pt x="221" y="381"/>
                    <a:pt x="222" y="381"/>
                    <a:pt x="222" y="381"/>
                  </a:cubicBezTo>
                  <a:cubicBezTo>
                    <a:pt x="222" y="381"/>
                    <a:pt x="222" y="381"/>
                    <a:pt x="222" y="380"/>
                  </a:cubicBezTo>
                  <a:cubicBezTo>
                    <a:pt x="223" y="380"/>
                    <a:pt x="223" y="380"/>
                    <a:pt x="223" y="380"/>
                  </a:cubicBezTo>
                  <a:cubicBezTo>
                    <a:pt x="223" y="380"/>
                    <a:pt x="223" y="380"/>
                    <a:pt x="223" y="380"/>
                  </a:cubicBezTo>
                  <a:cubicBezTo>
                    <a:pt x="223" y="380"/>
                    <a:pt x="223" y="380"/>
                    <a:pt x="223" y="380"/>
                  </a:cubicBezTo>
                  <a:cubicBezTo>
                    <a:pt x="223" y="380"/>
                    <a:pt x="223" y="380"/>
                    <a:pt x="223" y="380"/>
                  </a:cubicBezTo>
                  <a:cubicBezTo>
                    <a:pt x="223" y="379"/>
                    <a:pt x="223" y="379"/>
                    <a:pt x="223" y="379"/>
                  </a:cubicBezTo>
                  <a:cubicBezTo>
                    <a:pt x="223" y="379"/>
                    <a:pt x="223" y="379"/>
                    <a:pt x="223" y="379"/>
                  </a:cubicBezTo>
                  <a:cubicBezTo>
                    <a:pt x="223" y="379"/>
                    <a:pt x="224" y="379"/>
                    <a:pt x="224" y="379"/>
                  </a:cubicBezTo>
                  <a:cubicBezTo>
                    <a:pt x="224" y="378"/>
                    <a:pt x="224" y="378"/>
                    <a:pt x="224" y="378"/>
                  </a:cubicBezTo>
                  <a:cubicBezTo>
                    <a:pt x="225" y="378"/>
                    <a:pt x="225" y="378"/>
                    <a:pt x="225" y="378"/>
                  </a:cubicBezTo>
                  <a:cubicBezTo>
                    <a:pt x="224" y="374"/>
                    <a:pt x="227" y="373"/>
                    <a:pt x="226" y="369"/>
                  </a:cubicBezTo>
                  <a:cubicBezTo>
                    <a:pt x="227" y="369"/>
                    <a:pt x="226" y="367"/>
                    <a:pt x="227" y="367"/>
                  </a:cubicBezTo>
                  <a:cubicBezTo>
                    <a:pt x="228" y="367"/>
                    <a:pt x="228" y="367"/>
                    <a:pt x="229" y="367"/>
                  </a:cubicBezTo>
                  <a:cubicBezTo>
                    <a:pt x="228" y="365"/>
                    <a:pt x="230" y="365"/>
                    <a:pt x="230" y="363"/>
                  </a:cubicBezTo>
                  <a:cubicBezTo>
                    <a:pt x="230" y="363"/>
                    <a:pt x="230" y="363"/>
                    <a:pt x="230" y="363"/>
                  </a:cubicBezTo>
                  <a:cubicBezTo>
                    <a:pt x="230" y="363"/>
                    <a:pt x="230" y="363"/>
                    <a:pt x="230" y="363"/>
                  </a:cubicBezTo>
                  <a:cubicBezTo>
                    <a:pt x="230" y="363"/>
                    <a:pt x="230" y="362"/>
                    <a:pt x="230" y="362"/>
                  </a:cubicBezTo>
                  <a:cubicBezTo>
                    <a:pt x="230" y="362"/>
                    <a:pt x="230" y="362"/>
                    <a:pt x="230" y="362"/>
                  </a:cubicBezTo>
                  <a:cubicBezTo>
                    <a:pt x="230" y="362"/>
                    <a:pt x="230" y="362"/>
                    <a:pt x="230" y="362"/>
                  </a:cubicBezTo>
                  <a:cubicBezTo>
                    <a:pt x="230" y="362"/>
                    <a:pt x="230" y="362"/>
                    <a:pt x="230" y="362"/>
                  </a:cubicBezTo>
                  <a:cubicBezTo>
                    <a:pt x="230" y="362"/>
                    <a:pt x="230"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0"/>
                    <a:pt x="231" y="359"/>
                    <a:pt x="232" y="359"/>
                  </a:cubicBezTo>
                  <a:cubicBezTo>
                    <a:pt x="232" y="357"/>
                    <a:pt x="233" y="357"/>
                    <a:pt x="233" y="355"/>
                  </a:cubicBezTo>
                  <a:cubicBezTo>
                    <a:pt x="231" y="354"/>
                    <a:pt x="232" y="357"/>
                    <a:pt x="230" y="356"/>
                  </a:cubicBezTo>
                  <a:cubicBezTo>
                    <a:pt x="229" y="356"/>
                    <a:pt x="230" y="356"/>
                    <a:pt x="229" y="356"/>
                  </a:cubicBezTo>
                  <a:cubicBezTo>
                    <a:pt x="230" y="356"/>
                    <a:pt x="230" y="356"/>
                    <a:pt x="230" y="356"/>
                  </a:cubicBezTo>
                  <a:cubicBezTo>
                    <a:pt x="231" y="355"/>
                    <a:pt x="232" y="353"/>
                    <a:pt x="232" y="352"/>
                  </a:cubicBezTo>
                  <a:cubicBezTo>
                    <a:pt x="233" y="351"/>
                    <a:pt x="234" y="350"/>
                    <a:pt x="234" y="348"/>
                  </a:cubicBezTo>
                  <a:cubicBezTo>
                    <a:pt x="234" y="349"/>
                    <a:pt x="235" y="350"/>
                    <a:pt x="236" y="350"/>
                  </a:cubicBezTo>
                  <a:cubicBezTo>
                    <a:pt x="236" y="349"/>
                    <a:pt x="236" y="349"/>
                    <a:pt x="236" y="349"/>
                  </a:cubicBezTo>
                  <a:cubicBezTo>
                    <a:pt x="237" y="348"/>
                    <a:pt x="236" y="348"/>
                    <a:pt x="236"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6"/>
                    <a:pt x="237" y="345"/>
                    <a:pt x="238" y="345"/>
                  </a:cubicBezTo>
                  <a:cubicBezTo>
                    <a:pt x="239" y="344"/>
                    <a:pt x="238" y="342"/>
                    <a:pt x="240" y="341"/>
                  </a:cubicBezTo>
                  <a:cubicBezTo>
                    <a:pt x="240" y="338"/>
                    <a:pt x="241" y="336"/>
                    <a:pt x="241" y="333"/>
                  </a:cubicBezTo>
                  <a:cubicBezTo>
                    <a:pt x="243" y="332"/>
                    <a:pt x="243" y="331"/>
                    <a:pt x="245" y="331"/>
                  </a:cubicBezTo>
                  <a:cubicBezTo>
                    <a:pt x="245" y="328"/>
                    <a:pt x="246" y="328"/>
                    <a:pt x="248" y="327"/>
                  </a:cubicBezTo>
                  <a:cubicBezTo>
                    <a:pt x="247" y="325"/>
                    <a:pt x="249" y="325"/>
                    <a:pt x="248" y="323"/>
                  </a:cubicBezTo>
                  <a:cubicBezTo>
                    <a:pt x="249" y="322"/>
                    <a:pt x="250" y="322"/>
                    <a:pt x="250" y="321"/>
                  </a:cubicBezTo>
                  <a:cubicBezTo>
                    <a:pt x="251" y="318"/>
                    <a:pt x="250" y="317"/>
                    <a:pt x="250" y="315"/>
                  </a:cubicBezTo>
                  <a:cubicBezTo>
                    <a:pt x="250" y="313"/>
                    <a:pt x="248" y="313"/>
                    <a:pt x="248" y="312"/>
                  </a:cubicBezTo>
                  <a:cubicBezTo>
                    <a:pt x="249" y="309"/>
                    <a:pt x="250" y="307"/>
                    <a:pt x="250" y="304"/>
                  </a:cubicBezTo>
                  <a:cubicBezTo>
                    <a:pt x="251" y="304"/>
                    <a:pt x="251" y="303"/>
                    <a:pt x="251" y="303"/>
                  </a:cubicBezTo>
                  <a:cubicBezTo>
                    <a:pt x="252" y="303"/>
                    <a:pt x="252" y="302"/>
                    <a:pt x="252" y="302"/>
                  </a:cubicBezTo>
                  <a:cubicBezTo>
                    <a:pt x="252" y="301"/>
                    <a:pt x="253" y="300"/>
                    <a:pt x="252" y="299"/>
                  </a:cubicBezTo>
                  <a:cubicBezTo>
                    <a:pt x="252" y="298"/>
                    <a:pt x="252" y="298"/>
                    <a:pt x="252" y="297"/>
                  </a:cubicBezTo>
                  <a:cubicBezTo>
                    <a:pt x="251" y="297"/>
                    <a:pt x="251" y="297"/>
                    <a:pt x="250" y="296"/>
                  </a:cubicBezTo>
                  <a:cubicBezTo>
                    <a:pt x="250" y="296"/>
                    <a:pt x="249" y="296"/>
                    <a:pt x="249" y="296"/>
                  </a:cubicBezTo>
                  <a:cubicBezTo>
                    <a:pt x="249" y="295"/>
                    <a:pt x="249" y="295"/>
                    <a:pt x="248" y="294"/>
                  </a:cubicBezTo>
                  <a:cubicBezTo>
                    <a:pt x="248" y="294"/>
                    <a:pt x="247" y="295"/>
                    <a:pt x="247" y="294"/>
                  </a:cubicBezTo>
                  <a:cubicBezTo>
                    <a:pt x="247" y="294"/>
                    <a:pt x="247" y="294"/>
                    <a:pt x="247" y="294"/>
                  </a:cubicBezTo>
                  <a:cubicBezTo>
                    <a:pt x="246" y="293"/>
                    <a:pt x="246" y="293"/>
                    <a:pt x="246" y="293"/>
                  </a:cubicBezTo>
                  <a:cubicBezTo>
                    <a:pt x="245" y="292"/>
                    <a:pt x="244" y="291"/>
                    <a:pt x="243" y="292"/>
                  </a:cubicBezTo>
                  <a:cubicBezTo>
                    <a:pt x="242" y="291"/>
                    <a:pt x="242" y="290"/>
                    <a:pt x="242" y="289"/>
                  </a:cubicBezTo>
                  <a:cubicBezTo>
                    <a:pt x="242" y="289"/>
                    <a:pt x="241" y="289"/>
                    <a:pt x="241" y="289"/>
                  </a:cubicBezTo>
                  <a:cubicBezTo>
                    <a:pt x="240" y="288"/>
                    <a:pt x="240" y="288"/>
                    <a:pt x="240" y="287"/>
                  </a:cubicBezTo>
                  <a:cubicBezTo>
                    <a:pt x="239" y="287"/>
                    <a:pt x="238" y="286"/>
                    <a:pt x="238" y="285"/>
                  </a:cubicBezTo>
                  <a:cubicBezTo>
                    <a:pt x="235" y="285"/>
                    <a:pt x="233" y="283"/>
                    <a:pt x="232" y="281"/>
                  </a:cubicBezTo>
                  <a:cubicBezTo>
                    <a:pt x="228" y="281"/>
                    <a:pt x="226" y="279"/>
                    <a:pt x="222" y="279"/>
                  </a:cubicBezTo>
                  <a:cubicBezTo>
                    <a:pt x="221" y="278"/>
                    <a:pt x="221" y="277"/>
                    <a:pt x="220" y="276"/>
                  </a:cubicBezTo>
                  <a:cubicBezTo>
                    <a:pt x="218" y="276"/>
                    <a:pt x="217" y="274"/>
                    <a:pt x="216" y="273"/>
                  </a:cubicBezTo>
                  <a:cubicBezTo>
                    <a:pt x="215" y="273"/>
                    <a:pt x="214" y="273"/>
                    <a:pt x="213" y="273"/>
                  </a:cubicBezTo>
                  <a:cubicBezTo>
                    <a:pt x="212" y="274"/>
                    <a:pt x="212" y="273"/>
                    <a:pt x="211" y="273"/>
                  </a:cubicBezTo>
                  <a:cubicBezTo>
                    <a:pt x="212" y="271"/>
                    <a:pt x="210" y="271"/>
                    <a:pt x="211" y="269"/>
                  </a:cubicBezTo>
                  <a:cubicBezTo>
                    <a:pt x="212" y="269"/>
                    <a:pt x="211" y="267"/>
                    <a:pt x="211" y="266"/>
                  </a:cubicBezTo>
                  <a:cubicBezTo>
                    <a:pt x="213" y="267"/>
                    <a:pt x="212" y="264"/>
                    <a:pt x="213" y="264"/>
                  </a:cubicBezTo>
                  <a:cubicBezTo>
                    <a:pt x="213" y="261"/>
                    <a:pt x="215" y="261"/>
                    <a:pt x="214" y="258"/>
                  </a:cubicBezTo>
                  <a:cubicBezTo>
                    <a:pt x="215" y="258"/>
                    <a:pt x="215" y="257"/>
                    <a:pt x="215" y="257"/>
                  </a:cubicBezTo>
                  <a:cubicBezTo>
                    <a:pt x="215" y="257"/>
                    <a:pt x="216" y="256"/>
                    <a:pt x="216" y="256"/>
                  </a:cubicBezTo>
                  <a:cubicBezTo>
                    <a:pt x="216" y="256"/>
                    <a:pt x="216" y="255"/>
                    <a:pt x="217" y="255"/>
                  </a:cubicBezTo>
                  <a:cubicBezTo>
                    <a:pt x="216" y="252"/>
                    <a:pt x="215" y="250"/>
                    <a:pt x="215" y="247"/>
                  </a:cubicBezTo>
                  <a:cubicBezTo>
                    <a:pt x="215" y="246"/>
                    <a:pt x="213" y="246"/>
                    <a:pt x="213" y="246"/>
                  </a:cubicBezTo>
                  <a:cubicBezTo>
                    <a:pt x="213" y="245"/>
                    <a:pt x="213" y="245"/>
                    <a:pt x="212" y="245"/>
                  </a:cubicBezTo>
                  <a:cubicBezTo>
                    <a:pt x="211" y="245"/>
                    <a:pt x="210" y="243"/>
                    <a:pt x="209" y="243"/>
                  </a:cubicBezTo>
                  <a:cubicBezTo>
                    <a:pt x="208" y="243"/>
                    <a:pt x="207" y="243"/>
                    <a:pt x="207" y="242"/>
                  </a:cubicBezTo>
                  <a:cubicBezTo>
                    <a:pt x="207" y="242"/>
                    <a:pt x="207" y="241"/>
                    <a:pt x="206" y="241"/>
                  </a:cubicBezTo>
                  <a:cubicBezTo>
                    <a:pt x="206" y="241"/>
                    <a:pt x="205" y="241"/>
                    <a:pt x="204" y="241"/>
                  </a:cubicBezTo>
                  <a:cubicBezTo>
                    <a:pt x="204" y="241"/>
                    <a:pt x="204" y="240"/>
                    <a:pt x="204" y="240"/>
                  </a:cubicBezTo>
                  <a:cubicBezTo>
                    <a:pt x="204" y="240"/>
                    <a:pt x="203" y="240"/>
                    <a:pt x="202" y="240"/>
                  </a:cubicBezTo>
                  <a:cubicBezTo>
                    <a:pt x="202" y="237"/>
                    <a:pt x="201" y="235"/>
                    <a:pt x="200" y="232"/>
                  </a:cubicBezTo>
                  <a:cubicBezTo>
                    <a:pt x="201" y="230"/>
                    <a:pt x="201" y="228"/>
                    <a:pt x="200" y="226"/>
                  </a:cubicBezTo>
                  <a:cubicBezTo>
                    <a:pt x="200" y="226"/>
                    <a:pt x="199" y="225"/>
                    <a:pt x="200" y="225"/>
                  </a:cubicBezTo>
                  <a:cubicBezTo>
                    <a:pt x="200" y="225"/>
                    <a:pt x="200" y="225"/>
                    <a:pt x="200" y="225"/>
                  </a:cubicBezTo>
                  <a:cubicBezTo>
                    <a:pt x="200" y="224"/>
                    <a:pt x="199" y="224"/>
                    <a:pt x="200" y="223"/>
                  </a:cubicBezTo>
                  <a:cubicBezTo>
                    <a:pt x="197" y="223"/>
                    <a:pt x="196" y="224"/>
                    <a:pt x="194" y="224"/>
                  </a:cubicBezTo>
                  <a:cubicBezTo>
                    <a:pt x="193" y="222"/>
                    <a:pt x="193" y="219"/>
                    <a:pt x="190" y="218"/>
                  </a:cubicBezTo>
                  <a:cubicBezTo>
                    <a:pt x="191" y="216"/>
                    <a:pt x="189" y="216"/>
                    <a:pt x="190" y="214"/>
                  </a:cubicBezTo>
                  <a:cubicBezTo>
                    <a:pt x="190" y="211"/>
                    <a:pt x="193" y="211"/>
                    <a:pt x="193" y="207"/>
                  </a:cubicBezTo>
                  <a:cubicBezTo>
                    <a:pt x="192" y="205"/>
                    <a:pt x="189" y="206"/>
                    <a:pt x="187" y="205"/>
                  </a:cubicBezTo>
                  <a:cubicBezTo>
                    <a:pt x="187" y="202"/>
                    <a:pt x="187" y="199"/>
                    <a:pt x="188" y="196"/>
                  </a:cubicBezTo>
                  <a:cubicBezTo>
                    <a:pt x="187" y="193"/>
                    <a:pt x="187" y="190"/>
                    <a:pt x="187" y="186"/>
                  </a:cubicBezTo>
                  <a:cubicBezTo>
                    <a:pt x="187" y="183"/>
                    <a:pt x="189" y="184"/>
                    <a:pt x="189" y="182"/>
                  </a:cubicBezTo>
                  <a:cubicBezTo>
                    <a:pt x="189" y="178"/>
                    <a:pt x="186" y="177"/>
                    <a:pt x="186" y="173"/>
                  </a:cubicBezTo>
                  <a:cubicBezTo>
                    <a:pt x="186" y="172"/>
                    <a:pt x="184" y="172"/>
                    <a:pt x="184" y="170"/>
                  </a:cubicBezTo>
                  <a:cubicBezTo>
                    <a:pt x="183" y="171"/>
                    <a:pt x="183" y="168"/>
                    <a:pt x="182" y="168"/>
                  </a:cubicBezTo>
                  <a:cubicBezTo>
                    <a:pt x="182" y="168"/>
                    <a:pt x="182" y="167"/>
                    <a:pt x="181" y="166"/>
                  </a:cubicBezTo>
                  <a:cubicBezTo>
                    <a:pt x="181" y="166"/>
                    <a:pt x="181" y="166"/>
                    <a:pt x="181" y="166"/>
                  </a:cubicBezTo>
                  <a:cubicBezTo>
                    <a:pt x="181" y="166"/>
                    <a:pt x="181" y="166"/>
                    <a:pt x="181" y="166"/>
                  </a:cubicBezTo>
                  <a:cubicBezTo>
                    <a:pt x="182" y="165"/>
                    <a:pt x="182" y="164"/>
                    <a:pt x="181" y="163"/>
                  </a:cubicBezTo>
                  <a:cubicBezTo>
                    <a:pt x="181" y="163"/>
                    <a:pt x="180" y="163"/>
                    <a:pt x="180" y="163"/>
                  </a:cubicBezTo>
                  <a:cubicBezTo>
                    <a:pt x="180" y="162"/>
                    <a:pt x="179" y="162"/>
                    <a:pt x="179" y="162"/>
                  </a:cubicBezTo>
                  <a:cubicBezTo>
                    <a:pt x="179" y="161"/>
                    <a:pt x="179" y="161"/>
                    <a:pt x="179" y="161"/>
                  </a:cubicBezTo>
                  <a:cubicBezTo>
                    <a:pt x="179" y="161"/>
                    <a:pt x="179" y="161"/>
                    <a:pt x="179" y="161"/>
                  </a:cubicBezTo>
                  <a:cubicBezTo>
                    <a:pt x="179" y="161"/>
                    <a:pt x="179" y="161"/>
                    <a:pt x="178" y="161"/>
                  </a:cubicBezTo>
                  <a:cubicBezTo>
                    <a:pt x="178" y="161"/>
                    <a:pt x="178" y="161"/>
                    <a:pt x="178" y="161"/>
                  </a:cubicBezTo>
                  <a:cubicBezTo>
                    <a:pt x="178" y="160"/>
                    <a:pt x="178" y="160"/>
                    <a:pt x="178" y="160"/>
                  </a:cubicBezTo>
                  <a:cubicBezTo>
                    <a:pt x="178" y="159"/>
                    <a:pt x="177" y="160"/>
                    <a:pt x="177" y="159"/>
                  </a:cubicBezTo>
                  <a:cubicBezTo>
                    <a:pt x="177" y="159"/>
                    <a:pt x="176" y="158"/>
                    <a:pt x="177" y="157"/>
                  </a:cubicBezTo>
                  <a:cubicBezTo>
                    <a:pt x="174" y="157"/>
                    <a:pt x="175" y="153"/>
                    <a:pt x="173" y="152"/>
                  </a:cubicBezTo>
                  <a:cubicBezTo>
                    <a:pt x="173" y="151"/>
                    <a:pt x="173" y="151"/>
                    <a:pt x="172" y="150"/>
                  </a:cubicBezTo>
                  <a:cubicBezTo>
                    <a:pt x="172" y="150"/>
                    <a:pt x="171" y="150"/>
                    <a:pt x="171" y="150"/>
                  </a:cubicBezTo>
                  <a:cubicBezTo>
                    <a:pt x="170" y="150"/>
                    <a:pt x="170" y="149"/>
                    <a:pt x="170" y="149"/>
                  </a:cubicBezTo>
                  <a:cubicBezTo>
                    <a:pt x="170" y="148"/>
                    <a:pt x="169" y="146"/>
                    <a:pt x="167" y="146"/>
                  </a:cubicBezTo>
                  <a:cubicBezTo>
                    <a:pt x="166" y="144"/>
                    <a:pt x="165" y="143"/>
                    <a:pt x="163" y="142"/>
                  </a:cubicBezTo>
                  <a:cubicBezTo>
                    <a:pt x="161" y="142"/>
                    <a:pt x="164" y="147"/>
                    <a:pt x="162" y="147"/>
                  </a:cubicBezTo>
                  <a:cubicBezTo>
                    <a:pt x="161" y="148"/>
                    <a:pt x="160" y="147"/>
                    <a:pt x="160" y="146"/>
                  </a:cubicBezTo>
                  <a:cubicBezTo>
                    <a:pt x="160" y="145"/>
                    <a:pt x="160" y="145"/>
                    <a:pt x="159" y="145"/>
                  </a:cubicBezTo>
                  <a:cubicBezTo>
                    <a:pt x="159" y="145"/>
                    <a:pt x="158" y="144"/>
                    <a:pt x="158" y="144"/>
                  </a:cubicBezTo>
                  <a:cubicBezTo>
                    <a:pt x="158" y="137"/>
                    <a:pt x="158" y="137"/>
                    <a:pt x="158" y="137"/>
                  </a:cubicBezTo>
                  <a:cubicBezTo>
                    <a:pt x="159" y="136"/>
                    <a:pt x="158" y="136"/>
                    <a:pt x="158" y="135"/>
                  </a:cubicBezTo>
                  <a:cubicBezTo>
                    <a:pt x="157" y="136"/>
                    <a:pt x="157" y="135"/>
                    <a:pt x="157" y="135"/>
                  </a:cubicBezTo>
                  <a:cubicBezTo>
                    <a:pt x="157" y="131"/>
                    <a:pt x="157" y="131"/>
                    <a:pt x="157" y="131"/>
                  </a:cubicBezTo>
                  <a:cubicBezTo>
                    <a:pt x="158" y="131"/>
                    <a:pt x="158" y="131"/>
                    <a:pt x="158" y="130"/>
                  </a:cubicBezTo>
                  <a:cubicBezTo>
                    <a:pt x="158" y="129"/>
                    <a:pt x="159" y="129"/>
                    <a:pt x="159" y="128"/>
                  </a:cubicBezTo>
                  <a:cubicBezTo>
                    <a:pt x="160" y="123"/>
                    <a:pt x="161" y="118"/>
                    <a:pt x="163" y="113"/>
                  </a:cubicBezTo>
                  <a:cubicBezTo>
                    <a:pt x="164" y="108"/>
                    <a:pt x="165" y="104"/>
                    <a:pt x="166" y="99"/>
                  </a:cubicBezTo>
                  <a:cubicBezTo>
                    <a:pt x="166" y="98"/>
                    <a:pt x="165" y="98"/>
                    <a:pt x="165" y="97"/>
                  </a:cubicBezTo>
                  <a:cubicBezTo>
                    <a:pt x="165" y="97"/>
                    <a:pt x="164" y="96"/>
                    <a:pt x="164" y="96"/>
                  </a:cubicBezTo>
                  <a:cubicBezTo>
                    <a:pt x="163" y="96"/>
                    <a:pt x="163" y="94"/>
                    <a:pt x="161" y="94"/>
                  </a:cubicBezTo>
                  <a:cubicBezTo>
                    <a:pt x="159" y="93"/>
                    <a:pt x="158" y="90"/>
                    <a:pt x="156" y="89"/>
                  </a:cubicBezTo>
                  <a:cubicBezTo>
                    <a:pt x="157" y="88"/>
                    <a:pt x="156" y="88"/>
                    <a:pt x="156" y="87"/>
                  </a:cubicBezTo>
                  <a:cubicBezTo>
                    <a:pt x="156" y="87"/>
                    <a:pt x="156" y="86"/>
                    <a:pt x="155" y="86"/>
                  </a:cubicBezTo>
                  <a:cubicBezTo>
                    <a:pt x="155" y="85"/>
                    <a:pt x="154" y="84"/>
                    <a:pt x="154" y="83"/>
                  </a:cubicBezTo>
                  <a:cubicBezTo>
                    <a:pt x="153" y="83"/>
                    <a:pt x="153" y="83"/>
                    <a:pt x="152" y="83"/>
                  </a:cubicBezTo>
                  <a:cubicBezTo>
                    <a:pt x="152" y="83"/>
                    <a:pt x="152" y="83"/>
                    <a:pt x="152" y="83"/>
                  </a:cubicBezTo>
                  <a:cubicBezTo>
                    <a:pt x="152" y="83"/>
                    <a:pt x="151" y="83"/>
                    <a:pt x="151" y="83"/>
                  </a:cubicBezTo>
                  <a:cubicBezTo>
                    <a:pt x="151" y="83"/>
                    <a:pt x="151" y="83"/>
                    <a:pt x="151" y="83"/>
                  </a:cubicBezTo>
                  <a:cubicBezTo>
                    <a:pt x="151" y="83"/>
                    <a:pt x="151" y="83"/>
                    <a:pt x="150" y="83"/>
                  </a:cubicBezTo>
                  <a:cubicBezTo>
                    <a:pt x="150" y="83"/>
                    <a:pt x="150" y="83"/>
                    <a:pt x="150" y="83"/>
                  </a:cubicBezTo>
                  <a:cubicBezTo>
                    <a:pt x="150" y="83"/>
                    <a:pt x="149" y="82"/>
                    <a:pt x="149" y="82"/>
                  </a:cubicBezTo>
                  <a:cubicBezTo>
                    <a:pt x="148" y="82"/>
                    <a:pt x="148" y="82"/>
                    <a:pt x="148" y="82"/>
                  </a:cubicBezTo>
                  <a:cubicBezTo>
                    <a:pt x="147" y="80"/>
                    <a:pt x="146" y="81"/>
                    <a:pt x="145" y="81"/>
                  </a:cubicBezTo>
                  <a:cubicBezTo>
                    <a:pt x="145" y="81"/>
                    <a:pt x="145" y="81"/>
                    <a:pt x="145" y="81"/>
                  </a:cubicBezTo>
                  <a:cubicBezTo>
                    <a:pt x="144" y="81"/>
                    <a:pt x="144" y="81"/>
                    <a:pt x="144" y="81"/>
                  </a:cubicBezTo>
                  <a:cubicBezTo>
                    <a:pt x="143" y="81"/>
                    <a:pt x="143" y="80"/>
                    <a:pt x="142" y="80"/>
                  </a:cubicBezTo>
                  <a:cubicBezTo>
                    <a:pt x="142" y="80"/>
                    <a:pt x="142" y="80"/>
                    <a:pt x="141" y="80"/>
                  </a:cubicBezTo>
                  <a:cubicBezTo>
                    <a:pt x="141" y="80"/>
                    <a:pt x="140" y="80"/>
                    <a:pt x="140" y="80"/>
                  </a:cubicBezTo>
                  <a:cubicBezTo>
                    <a:pt x="139" y="79"/>
                    <a:pt x="139" y="78"/>
                    <a:pt x="138" y="78"/>
                  </a:cubicBezTo>
                  <a:cubicBezTo>
                    <a:pt x="138" y="77"/>
                    <a:pt x="138" y="77"/>
                    <a:pt x="138" y="76"/>
                  </a:cubicBezTo>
                  <a:cubicBezTo>
                    <a:pt x="136" y="75"/>
                    <a:pt x="136" y="73"/>
                    <a:pt x="135" y="72"/>
                  </a:cubicBezTo>
                  <a:cubicBezTo>
                    <a:pt x="134" y="71"/>
                    <a:pt x="134" y="70"/>
                    <a:pt x="133" y="69"/>
                  </a:cubicBezTo>
                  <a:cubicBezTo>
                    <a:pt x="133" y="67"/>
                    <a:pt x="132" y="67"/>
                    <a:pt x="131" y="65"/>
                  </a:cubicBezTo>
                  <a:cubicBezTo>
                    <a:pt x="132" y="63"/>
                    <a:pt x="132" y="59"/>
                    <a:pt x="133" y="57"/>
                  </a:cubicBezTo>
                  <a:cubicBezTo>
                    <a:pt x="133" y="50"/>
                    <a:pt x="133" y="50"/>
                    <a:pt x="133" y="50"/>
                  </a:cubicBezTo>
                  <a:cubicBezTo>
                    <a:pt x="133" y="50"/>
                    <a:pt x="133" y="49"/>
                    <a:pt x="132" y="49"/>
                  </a:cubicBezTo>
                  <a:cubicBezTo>
                    <a:pt x="131" y="49"/>
                    <a:pt x="130" y="49"/>
                    <a:pt x="130" y="48"/>
                  </a:cubicBezTo>
                  <a:cubicBezTo>
                    <a:pt x="129" y="49"/>
                    <a:pt x="129" y="48"/>
                    <a:pt x="128" y="48"/>
                  </a:cubicBezTo>
                  <a:cubicBezTo>
                    <a:pt x="128" y="47"/>
                    <a:pt x="128" y="46"/>
                    <a:pt x="127" y="46"/>
                  </a:cubicBezTo>
                  <a:cubicBezTo>
                    <a:pt x="127" y="45"/>
                    <a:pt x="128" y="44"/>
                    <a:pt x="128" y="44"/>
                  </a:cubicBezTo>
                  <a:cubicBezTo>
                    <a:pt x="129" y="44"/>
                    <a:pt x="130" y="43"/>
                    <a:pt x="131" y="43"/>
                  </a:cubicBezTo>
                  <a:cubicBezTo>
                    <a:pt x="131" y="41"/>
                    <a:pt x="133" y="41"/>
                    <a:pt x="133" y="39"/>
                  </a:cubicBezTo>
                  <a:cubicBezTo>
                    <a:pt x="132" y="40"/>
                    <a:pt x="133" y="37"/>
                    <a:pt x="131" y="37"/>
                  </a:cubicBezTo>
                  <a:cubicBezTo>
                    <a:pt x="131" y="27"/>
                    <a:pt x="131" y="27"/>
                    <a:pt x="131" y="27"/>
                  </a:cubicBezTo>
                  <a:cubicBezTo>
                    <a:pt x="132" y="27"/>
                    <a:pt x="132" y="26"/>
                    <a:pt x="132" y="25"/>
                  </a:cubicBezTo>
                  <a:cubicBezTo>
                    <a:pt x="133" y="25"/>
                    <a:pt x="133" y="24"/>
                    <a:pt x="133" y="23"/>
                  </a:cubicBezTo>
                  <a:cubicBezTo>
                    <a:pt x="134" y="23"/>
                    <a:pt x="134" y="22"/>
                    <a:pt x="134" y="21"/>
                  </a:cubicBezTo>
                  <a:cubicBezTo>
                    <a:pt x="135" y="21"/>
                    <a:pt x="135" y="21"/>
                    <a:pt x="135" y="21"/>
                  </a:cubicBezTo>
                  <a:cubicBezTo>
                    <a:pt x="134" y="19"/>
                    <a:pt x="135" y="16"/>
                    <a:pt x="132" y="16"/>
                  </a:cubicBezTo>
                  <a:cubicBezTo>
                    <a:pt x="133" y="13"/>
                    <a:pt x="131" y="14"/>
                    <a:pt x="131" y="11"/>
                  </a:cubicBezTo>
                  <a:cubicBezTo>
                    <a:pt x="127" y="10"/>
                    <a:pt x="123" y="9"/>
                    <a:pt x="117" y="9"/>
                  </a:cubicBezTo>
                  <a:cubicBezTo>
                    <a:pt x="117" y="8"/>
                    <a:pt x="117" y="8"/>
                    <a:pt x="117" y="7"/>
                  </a:cubicBezTo>
                  <a:cubicBezTo>
                    <a:pt x="117" y="7"/>
                    <a:pt x="116" y="7"/>
                    <a:pt x="116" y="6"/>
                  </a:cubicBezTo>
                  <a:cubicBezTo>
                    <a:pt x="115" y="4"/>
                    <a:pt x="113" y="4"/>
                    <a:pt x="112" y="2"/>
                  </a:cubicBezTo>
                  <a:cubicBezTo>
                    <a:pt x="111" y="2"/>
                    <a:pt x="111" y="2"/>
                    <a:pt x="110" y="1"/>
                  </a:cubicBezTo>
                  <a:cubicBezTo>
                    <a:pt x="110" y="1"/>
                    <a:pt x="109" y="1"/>
                    <a:pt x="109" y="0"/>
                  </a:cubicBezTo>
                  <a:cubicBezTo>
                    <a:pt x="109" y="0"/>
                    <a:pt x="109" y="0"/>
                    <a:pt x="108" y="0"/>
                  </a:cubicBezTo>
                  <a:cubicBezTo>
                    <a:pt x="106" y="0"/>
                    <a:pt x="105" y="0"/>
                    <a:pt x="104" y="2"/>
                  </a:cubicBezTo>
                  <a:cubicBezTo>
                    <a:pt x="102" y="2"/>
                    <a:pt x="103" y="4"/>
                    <a:pt x="101" y="4"/>
                  </a:cubicBezTo>
                  <a:cubicBezTo>
                    <a:pt x="100" y="5"/>
                    <a:pt x="99" y="6"/>
                    <a:pt x="99" y="7"/>
                  </a:cubicBezTo>
                  <a:cubicBezTo>
                    <a:pt x="98" y="7"/>
                    <a:pt x="97" y="7"/>
                    <a:pt x="97" y="8"/>
                  </a:cubicBezTo>
                  <a:cubicBezTo>
                    <a:pt x="96" y="8"/>
                    <a:pt x="94" y="9"/>
                    <a:pt x="94" y="7"/>
                  </a:cubicBezTo>
                  <a:cubicBezTo>
                    <a:pt x="92" y="8"/>
                    <a:pt x="92" y="9"/>
                    <a:pt x="89" y="9"/>
                  </a:cubicBezTo>
                  <a:cubicBezTo>
                    <a:pt x="89" y="9"/>
                    <a:pt x="89" y="9"/>
                    <a:pt x="89" y="9"/>
                  </a:cubicBezTo>
                  <a:cubicBezTo>
                    <a:pt x="89" y="9"/>
                    <a:pt x="89" y="9"/>
                    <a:pt x="89" y="9"/>
                  </a:cubicBezTo>
                  <a:cubicBezTo>
                    <a:pt x="89" y="9"/>
                    <a:pt x="89" y="9"/>
                    <a:pt x="89" y="9"/>
                  </a:cubicBezTo>
                  <a:cubicBezTo>
                    <a:pt x="89" y="9"/>
                    <a:pt x="89" y="9"/>
                    <a:pt x="89" y="9"/>
                  </a:cubicBezTo>
                  <a:cubicBezTo>
                    <a:pt x="89" y="9"/>
                    <a:pt x="89" y="9"/>
                    <a:pt x="88" y="9"/>
                  </a:cubicBezTo>
                  <a:cubicBezTo>
                    <a:pt x="88" y="9"/>
                    <a:pt x="88" y="9"/>
                    <a:pt x="88" y="9"/>
                  </a:cubicBezTo>
                  <a:cubicBezTo>
                    <a:pt x="88" y="9"/>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1"/>
                    <a:pt x="88" y="11"/>
                    <a:pt x="88" y="11"/>
                  </a:cubicBezTo>
                  <a:cubicBezTo>
                    <a:pt x="88" y="11"/>
                    <a:pt x="88" y="11"/>
                    <a:pt x="88" y="11"/>
                  </a:cubicBezTo>
                  <a:cubicBezTo>
                    <a:pt x="88" y="11"/>
                    <a:pt x="88" y="11"/>
                    <a:pt x="88" y="11"/>
                  </a:cubicBezTo>
                  <a:cubicBezTo>
                    <a:pt x="88" y="11"/>
                    <a:pt x="87" y="12"/>
                    <a:pt x="87" y="12"/>
                  </a:cubicBezTo>
                  <a:cubicBezTo>
                    <a:pt x="87" y="12"/>
                    <a:pt x="87" y="12"/>
                    <a:pt x="87" y="12"/>
                  </a:cubicBezTo>
                  <a:cubicBezTo>
                    <a:pt x="87" y="12"/>
                    <a:pt x="87" y="12"/>
                    <a:pt x="87" y="12"/>
                  </a:cubicBezTo>
                  <a:cubicBezTo>
                    <a:pt x="87" y="12"/>
                    <a:pt x="87" y="12"/>
                    <a:pt x="87" y="12"/>
                  </a:cubicBezTo>
                  <a:cubicBezTo>
                    <a:pt x="87" y="12"/>
                    <a:pt x="87" y="12"/>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4"/>
                    <a:pt x="87" y="14"/>
                  </a:cubicBezTo>
                  <a:cubicBezTo>
                    <a:pt x="87" y="14"/>
                    <a:pt x="87" y="14"/>
                    <a:pt x="87" y="14"/>
                  </a:cubicBezTo>
                  <a:cubicBezTo>
                    <a:pt x="87" y="14"/>
                    <a:pt x="87" y="14"/>
                    <a:pt x="87" y="14"/>
                  </a:cubicBezTo>
                  <a:cubicBezTo>
                    <a:pt x="87" y="14"/>
                    <a:pt x="86" y="14"/>
                    <a:pt x="86" y="14"/>
                  </a:cubicBezTo>
                  <a:cubicBezTo>
                    <a:pt x="86" y="14"/>
                    <a:pt x="86" y="14"/>
                    <a:pt x="86" y="14"/>
                  </a:cubicBezTo>
                  <a:cubicBezTo>
                    <a:pt x="86" y="14"/>
                    <a:pt x="86" y="14"/>
                    <a:pt x="86" y="14"/>
                  </a:cubicBezTo>
                  <a:cubicBezTo>
                    <a:pt x="86" y="14"/>
                    <a:pt x="86" y="14"/>
                    <a:pt x="86" y="14"/>
                  </a:cubicBezTo>
                  <a:cubicBezTo>
                    <a:pt x="86" y="14"/>
                    <a:pt x="86" y="15"/>
                    <a:pt x="86" y="15"/>
                  </a:cubicBezTo>
                  <a:cubicBezTo>
                    <a:pt x="86" y="15"/>
                    <a:pt x="86" y="15"/>
                    <a:pt x="86" y="15"/>
                  </a:cubicBezTo>
                  <a:cubicBezTo>
                    <a:pt x="85" y="16"/>
                    <a:pt x="84" y="17"/>
                    <a:pt x="84" y="18"/>
                  </a:cubicBezTo>
                  <a:cubicBezTo>
                    <a:pt x="84" y="18"/>
                    <a:pt x="84" y="18"/>
                    <a:pt x="84" y="18"/>
                  </a:cubicBezTo>
                  <a:cubicBezTo>
                    <a:pt x="84" y="18"/>
                    <a:pt x="84" y="18"/>
                    <a:pt x="84" y="18"/>
                  </a:cubicBezTo>
                  <a:cubicBezTo>
                    <a:pt x="84" y="18"/>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20"/>
                    <a:pt x="84" y="20"/>
                    <a:pt x="84" y="20"/>
                  </a:cubicBezTo>
                  <a:cubicBezTo>
                    <a:pt x="84" y="20"/>
                    <a:pt x="84" y="20"/>
                    <a:pt x="84" y="20"/>
                  </a:cubicBezTo>
                  <a:cubicBezTo>
                    <a:pt x="83" y="20"/>
                    <a:pt x="83" y="20"/>
                    <a:pt x="83" y="20"/>
                  </a:cubicBezTo>
                  <a:cubicBezTo>
                    <a:pt x="83" y="21"/>
                    <a:pt x="83" y="22"/>
                    <a:pt x="83" y="23"/>
                  </a:cubicBezTo>
                  <a:cubicBezTo>
                    <a:pt x="82" y="27"/>
                    <a:pt x="83" y="31"/>
                    <a:pt x="82" y="34"/>
                  </a:cubicBezTo>
                  <a:cubicBezTo>
                    <a:pt x="82" y="35"/>
                    <a:pt x="82" y="35"/>
                    <a:pt x="83" y="36"/>
                  </a:cubicBezTo>
                  <a:cubicBezTo>
                    <a:pt x="83" y="38"/>
                    <a:pt x="82" y="41"/>
                    <a:pt x="83" y="43"/>
                  </a:cubicBezTo>
                  <a:cubicBezTo>
                    <a:pt x="83" y="45"/>
                    <a:pt x="84" y="47"/>
                    <a:pt x="83" y="48"/>
                  </a:cubicBezTo>
                  <a:cubicBezTo>
                    <a:pt x="84" y="50"/>
                    <a:pt x="85" y="51"/>
                    <a:pt x="85" y="54"/>
                  </a:cubicBezTo>
                  <a:cubicBezTo>
                    <a:pt x="85" y="56"/>
                    <a:pt x="83" y="55"/>
                    <a:pt x="83" y="56"/>
                  </a:cubicBezTo>
                  <a:cubicBezTo>
                    <a:pt x="82" y="58"/>
                    <a:pt x="81" y="59"/>
                    <a:pt x="80" y="60"/>
                  </a:cubicBezTo>
                  <a:cubicBezTo>
                    <a:pt x="80" y="62"/>
                    <a:pt x="78" y="63"/>
                    <a:pt x="78" y="64"/>
                  </a:cubicBezTo>
                  <a:cubicBezTo>
                    <a:pt x="78" y="73"/>
                    <a:pt x="78" y="73"/>
                    <a:pt x="78" y="73"/>
                  </a:cubicBezTo>
                  <a:cubicBezTo>
                    <a:pt x="76" y="74"/>
                    <a:pt x="75" y="75"/>
                    <a:pt x="73" y="76"/>
                  </a:cubicBezTo>
                  <a:cubicBezTo>
                    <a:pt x="71" y="76"/>
                    <a:pt x="71" y="74"/>
                    <a:pt x="69" y="75"/>
                  </a:cubicBezTo>
                  <a:cubicBezTo>
                    <a:pt x="69" y="73"/>
                    <a:pt x="66" y="73"/>
                    <a:pt x="66" y="71"/>
                  </a:cubicBezTo>
                  <a:cubicBezTo>
                    <a:pt x="66" y="71"/>
                    <a:pt x="65" y="72"/>
                    <a:pt x="64" y="71"/>
                  </a:cubicBezTo>
                  <a:cubicBezTo>
                    <a:pt x="64" y="71"/>
                    <a:pt x="64" y="71"/>
                    <a:pt x="64" y="71"/>
                  </a:cubicBezTo>
                  <a:cubicBezTo>
                    <a:pt x="64" y="71"/>
                    <a:pt x="63" y="71"/>
                    <a:pt x="63" y="71"/>
                  </a:cubicBezTo>
                  <a:cubicBezTo>
                    <a:pt x="63" y="71"/>
                    <a:pt x="62" y="70"/>
                    <a:pt x="62" y="70"/>
                  </a:cubicBezTo>
                  <a:cubicBezTo>
                    <a:pt x="62" y="70"/>
                    <a:pt x="62" y="69"/>
                    <a:pt x="62" y="69"/>
                  </a:cubicBezTo>
                  <a:cubicBezTo>
                    <a:pt x="60" y="69"/>
                    <a:pt x="59" y="69"/>
                    <a:pt x="57" y="69"/>
                  </a:cubicBezTo>
                  <a:cubicBezTo>
                    <a:pt x="56" y="69"/>
                    <a:pt x="55" y="70"/>
                    <a:pt x="54" y="70"/>
                  </a:cubicBezTo>
                  <a:cubicBezTo>
                    <a:pt x="54" y="72"/>
                    <a:pt x="54" y="73"/>
                    <a:pt x="53" y="74"/>
                  </a:cubicBezTo>
                  <a:cubicBezTo>
                    <a:pt x="52" y="75"/>
                    <a:pt x="50" y="75"/>
                    <a:pt x="49" y="76"/>
                  </a:cubicBezTo>
                  <a:cubicBezTo>
                    <a:pt x="48" y="77"/>
                    <a:pt x="46" y="76"/>
                    <a:pt x="45" y="77"/>
                  </a:cubicBezTo>
                  <a:cubicBezTo>
                    <a:pt x="39" y="77"/>
                    <a:pt x="36" y="75"/>
                    <a:pt x="30" y="75"/>
                  </a:cubicBezTo>
                  <a:cubicBezTo>
                    <a:pt x="30" y="75"/>
                    <a:pt x="29" y="75"/>
                    <a:pt x="29" y="75"/>
                  </a:cubicBezTo>
                  <a:cubicBezTo>
                    <a:pt x="29" y="75"/>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3"/>
                    <a:pt x="28" y="73"/>
                  </a:cubicBezTo>
                  <a:cubicBezTo>
                    <a:pt x="28" y="73"/>
                    <a:pt x="28" y="73"/>
                    <a:pt x="28" y="73"/>
                  </a:cubicBezTo>
                  <a:cubicBezTo>
                    <a:pt x="28" y="73"/>
                    <a:pt x="28" y="73"/>
                    <a:pt x="28" y="73"/>
                  </a:cubicBezTo>
                  <a:cubicBezTo>
                    <a:pt x="28" y="73"/>
                    <a:pt x="28" y="73"/>
                    <a:pt x="28" y="73"/>
                  </a:cubicBezTo>
                  <a:cubicBezTo>
                    <a:pt x="28" y="73"/>
                    <a:pt x="28" y="73"/>
                    <a:pt x="28" y="73"/>
                  </a:cubicBezTo>
                  <a:cubicBezTo>
                    <a:pt x="27" y="72"/>
                    <a:pt x="28" y="71"/>
                    <a:pt x="27" y="70"/>
                  </a:cubicBezTo>
                  <a:cubicBezTo>
                    <a:pt x="27" y="69"/>
                    <a:pt x="27" y="69"/>
                    <a:pt x="27" y="69"/>
                  </a:cubicBezTo>
                  <a:cubicBezTo>
                    <a:pt x="27" y="69"/>
                    <a:pt x="27" y="69"/>
                    <a:pt x="27" y="69"/>
                  </a:cubicBezTo>
                  <a:cubicBezTo>
                    <a:pt x="26" y="69"/>
                    <a:pt x="26" y="69"/>
                    <a:pt x="26" y="69"/>
                  </a:cubicBezTo>
                  <a:cubicBezTo>
                    <a:pt x="25" y="68"/>
                    <a:pt x="28" y="66"/>
                    <a:pt x="25" y="65"/>
                  </a:cubicBezTo>
                  <a:cubicBezTo>
                    <a:pt x="25" y="65"/>
                    <a:pt x="25" y="65"/>
                    <a:pt x="25" y="65"/>
                  </a:cubicBezTo>
                  <a:cubicBezTo>
                    <a:pt x="25" y="65"/>
                    <a:pt x="25" y="65"/>
                    <a:pt x="25" y="65"/>
                  </a:cubicBezTo>
                  <a:cubicBezTo>
                    <a:pt x="25" y="65"/>
                    <a:pt x="25" y="65"/>
                    <a:pt x="25" y="64"/>
                  </a:cubicBezTo>
                  <a:cubicBezTo>
                    <a:pt x="24" y="64"/>
                    <a:pt x="23" y="62"/>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0"/>
                    <a:pt x="21" y="60"/>
                    <a:pt x="21" y="59"/>
                  </a:cubicBezTo>
                  <a:cubicBezTo>
                    <a:pt x="18" y="57"/>
                    <a:pt x="17" y="53"/>
                    <a:pt x="12" y="52"/>
                  </a:cubicBezTo>
                  <a:cubicBezTo>
                    <a:pt x="11" y="52"/>
                    <a:pt x="10" y="52"/>
                    <a:pt x="9" y="52"/>
                  </a:cubicBezTo>
                  <a:cubicBezTo>
                    <a:pt x="9" y="52"/>
                    <a:pt x="9" y="53"/>
                    <a:pt x="9" y="53"/>
                  </a:cubicBezTo>
                  <a:cubicBezTo>
                    <a:pt x="9" y="53"/>
                    <a:pt x="8" y="53"/>
                    <a:pt x="8" y="53"/>
                  </a:cubicBezTo>
                  <a:cubicBezTo>
                    <a:pt x="7" y="53"/>
                    <a:pt x="7" y="54"/>
                    <a:pt x="6" y="54"/>
                  </a:cubicBezTo>
                  <a:cubicBezTo>
                    <a:pt x="6" y="57"/>
                    <a:pt x="8" y="58"/>
                    <a:pt x="8" y="61"/>
                  </a:cubicBezTo>
                  <a:cubicBezTo>
                    <a:pt x="6" y="61"/>
                    <a:pt x="7" y="64"/>
                    <a:pt x="5" y="64"/>
                  </a:cubicBezTo>
                  <a:cubicBezTo>
                    <a:pt x="4" y="65"/>
                    <a:pt x="4" y="64"/>
                    <a:pt x="2" y="64"/>
                  </a:cubicBezTo>
                  <a:cubicBezTo>
                    <a:pt x="1" y="64"/>
                    <a:pt x="1" y="65"/>
                    <a:pt x="0" y="64"/>
                  </a:cubicBezTo>
                  <a:cubicBezTo>
                    <a:pt x="0" y="67"/>
                    <a:pt x="1" y="68"/>
                    <a:pt x="0" y="71"/>
                  </a:cubicBezTo>
                  <a:cubicBezTo>
                    <a:pt x="1" y="71"/>
                    <a:pt x="1" y="71"/>
                    <a:pt x="1" y="71"/>
                  </a:cubicBezTo>
                  <a:cubicBezTo>
                    <a:pt x="1" y="71"/>
                    <a:pt x="1" y="71"/>
                    <a:pt x="1" y="71"/>
                  </a:cubicBezTo>
                  <a:cubicBezTo>
                    <a:pt x="2" y="71"/>
                    <a:pt x="2" y="71"/>
                    <a:pt x="2" y="71"/>
                  </a:cubicBezTo>
                  <a:cubicBezTo>
                    <a:pt x="3" y="71"/>
                    <a:pt x="3" y="71"/>
                    <a:pt x="3" y="71"/>
                  </a:cubicBezTo>
                  <a:cubicBezTo>
                    <a:pt x="3" y="71"/>
                    <a:pt x="3" y="71"/>
                    <a:pt x="3" y="71"/>
                  </a:cubicBezTo>
                  <a:cubicBezTo>
                    <a:pt x="3" y="71"/>
                    <a:pt x="3" y="71"/>
                    <a:pt x="3" y="71"/>
                  </a:cubicBezTo>
                  <a:cubicBezTo>
                    <a:pt x="3" y="71"/>
                    <a:pt x="3" y="71"/>
                    <a:pt x="4" y="72"/>
                  </a:cubicBezTo>
                  <a:cubicBezTo>
                    <a:pt x="4" y="72"/>
                    <a:pt x="4" y="72"/>
                    <a:pt x="5" y="72"/>
                  </a:cubicBezTo>
                  <a:cubicBezTo>
                    <a:pt x="5" y="72"/>
                    <a:pt x="5" y="72"/>
                    <a:pt x="5" y="72"/>
                  </a:cubicBezTo>
                  <a:cubicBezTo>
                    <a:pt x="5" y="72"/>
                    <a:pt x="5" y="72"/>
                    <a:pt x="5" y="73"/>
                  </a:cubicBezTo>
                  <a:cubicBezTo>
                    <a:pt x="5" y="73"/>
                    <a:pt x="5" y="73"/>
                    <a:pt x="6" y="73"/>
                  </a:cubicBezTo>
                  <a:cubicBezTo>
                    <a:pt x="6" y="73"/>
                    <a:pt x="6" y="73"/>
                    <a:pt x="6" y="73"/>
                  </a:cubicBezTo>
                  <a:cubicBezTo>
                    <a:pt x="7" y="73"/>
                    <a:pt x="7" y="73"/>
                    <a:pt x="7" y="73"/>
                  </a:cubicBezTo>
                  <a:cubicBezTo>
                    <a:pt x="7" y="73"/>
                    <a:pt x="7" y="73"/>
                    <a:pt x="7" y="73"/>
                  </a:cubicBezTo>
                  <a:cubicBezTo>
                    <a:pt x="8" y="73"/>
                    <a:pt x="8" y="74"/>
                    <a:pt x="8" y="74"/>
                  </a:cubicBezTo>
                  <a:cubicBezTo>
                    <a:pt x="8" y="74"/>
                    <a:pt x="9" y="74"/>
                    <a:pt x="9" y="74"/>
                  </a:cubicBezTo>
                  <a:cubicBezTo>
                    <a:pt x="9" y="74"/>
                    <a:pt x="9" y="74"/>
                    <a:pt x="9" y="75"/>
                  </a:cubicBezTo>
                  <a:cubicBezTo>
                    <a:pt x="9" y="75"/>
                    <a:pt x="9" y="75"/>
                    <a:pt x="9" y="75"/>
                  </a:cubicBezTo>
                  <a:cubicBezTo>
                    <a:pt x="10" y="75"/>
                    <a:pt x="10" y="75"/>
                    <a:pt x="10" y="76"/>
                  </a:cubicBezTo>
                  <a:cubicBezTo>
                    <a:pt x="10" y="76"/>
                    <a:pt x="11" y="77"/>
                    <a:pt x="11" y="77"/>
                  </a:cubicBezTo>
                  <a:cubicBezTo>
                    <a:pt x="11" y="77"/>
                    <a:pt x="11" y="77"/>
                    <a:pt x="11" y="77"/>
                  </a:cubicBezTo>
                  <a:cubicBezTo>
                    <a:pt x="12" y="77"/>
                    <a:pt x="12" y="77"/>
                    <a:pt x="12" y="77"/>
                  </a:cubicBezTo>
                  <a:cubicBezTo>
                    <a:pt x="12" y="77"/>
                    <a:pt x="12" y="77"/>
                    <a:pt x="12" y="77"/>
                  </a:cubicBezTo>
                  <a:cubicBezTo>
                    <a:pt x="12" y="77"/>
                    <a:pt x="13" y="77"/>
                    <a:pt x="13" y="78"/>
                  </a:cubicBezTo>
                  <a:cubicBezTo>
                    <a:pt x="13" y="78"/>
                    <a:pt x="13" y="78"/>
                    <a:pt x="13" y="78"/>
                  </a:cubicBezTo>
                  <a:cubicBezTo>
                    <a:pt x="14" y="78"/>
                    <a:pt x="14" y="78"/>
                    <a:pt x="14" y="78"/>
                  </a:cubicBezTo>
                  <a:cubicBezTo>
                    <a:pt x="14" y="78"/>
                    <a:pt x="15" y="78"/>
                    <a:pt x="15" y="79"/>
                  </a:cubicBezTo>
                  <a:cubicBezTo>
                    <a:pt x="15" y="79"/>
                    <a:pt x="15" y="79"/>
                    <a:pt x="15" y="79"/>
                  </a:cubicBezTo>
                  <a:cubicBezTo>
                    <a:pt x="15" y="79"/>
                    <a:pt x="15" y="79"/>
                    <a:pt x="16" y="79"/>
                  </a:cubicBezTo>
                  <a:cubicBezTo>
                    <a:pt x="16" y="80"/>
                    <a:pt x="16" y="80"/>
                    <a:pt x="16" y="80"/>
                  </a:cubicBezTo>
                  <a:cubicBezTo>
                    <a:pt x="16" y="82"/>
                    <a:pt x="19" y="80"/>
                    <a:pt x="18" y="83"/>
                  </a:cubicBezTo>
                  <a:cubicBezTo>
                    <a:pt x="20" y="84"/>
                    <a:pt x="22" y="85"/>
                    <a:pt x="23" y="87"/>
                  </a:cubicBezTo>
                  <a:cubicBezTo>
                    <a:pt x="25" y="88"/>
                    <a:pt x="27" y="86"/>
                    <a:pt x="27" y="89"/>
                  </a:cubicBezTo>
                  <a:cubicBezTo>
                    <a:pt x="29" y="88"/>
                    <a:pt x="29" y="89"/>
                    <a:pt x="32" y="89"/>
                  </a:cubicBezTo>
                  <a:cubicBezTo>
                    <a:pt x="33" y="90"/>
                    <a:pt x="35" y="90"/>
                    <a:pt x="36" y="91"/>
                  </a:cubicBezTo>
                  <a:cubicBezTo>
                    <a:pt x="36" y="92"/>
                    <a:pt x="37" y="92"/>
                    <a:pt x="37" y="92"/>
                  </a:cubicBezTo>
                  <a:cubicBezTo>
                    <a:pt x="38" y="92"/>
                    <a:pt x="39" y="93"/>
                    <a:pt x="39" y="93"/>
                  </a:cubicBezTo>
                  <a:cubicBezTo>
                    <a:pt x="40" y="95"/>
                    <a:pt x="42" y="96"/>
                    <a:pt x="42" y="99"/>
                  </a:cubicBezTo>
                  <a:cubicBezTo>
                    <a:pt x="45" y="100"/>
                    <a:pt x="47" y="102"/>
                    <a:pt x="48" y="104"/>
                  </a:cubicBezTo>
                  <a:cubicBezTo>
                    <a:pt x="48" y="106"/>
                    <a:pt x="49" y="106"/>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49" y="108"/>
                    <a:pt x="49" y="108"/>
                  </a:cubicBezTo>
                  <a:cubicBezTo>
                    <a:pt x="49" y="108"/>
                    <a:pt x="49" y="108"/>
                    <a:pt x="49" y="108"/>
                  </a:cubicBezTo>
                  <a:cubicBezTo>
                    <a:pt x="49" y="108"/>
                    <a:pt x="49" y="108"/>
                    <a:pt x="49" y="109"/>
                  </a:cubicBezTo>
                  <a:cubicBezTo>
                    <a:pt x="49" y="109"/>
                    <a:pt x="49" y="109"/>
                    <a:pt x="49" y="110"/>
                  </a:cubicBezTo>
                  <a:cubicBezTo>
                    <a:pt x="49" y="111"/>
                    <a:pt x="49" y="111"/>
                    <a:pt x="49" y="113"/>
                  </a:cubicBezTo>
                  <a:cubicBezTo>
                    <a:pt x="49" y="113"/>
                    <a:pt x="49" y="113"/>
                    <a:pt x="49" y="113"/>
                  </a:cubicBezTo>
                  <a:cubicBezTo>
                    <a:pt x="49" y="113"/>
                    <a:pt x="49" y="113"/>
                    <a:pt x="49" y="113"/>
                  </a:cubicBezTo>
                  <a:cubicBezTo>
                    <a:pt x="50" y="113"/>
                    <a:pt x="50" y="113"/>
                    <a:pt x="50" y="113"/>
                  </a:cubicBezTo>
                  <a:cubicBezTo>
                    <a:pt x="50" y="114"/>
                    <a:pt x="50" y="115"/>
                    <a:pt x="50" y="115"/>
                  </a:cubicBezTo>
                  <a:cubicBezTo>
                    <a:pt x="50" y="115"/>
                    <a:pt x="50" y="115"/>
                    <a:pt x="50" y="115"/>
                  </a:cubicBezTo>
                  <a:cubicBezTo>
                    <a:pt x="50" y="116"/>
                    <a:pt x="50" y="116"/>
                    <a:pt x="50" y="116"/>
                  </a:cubicBezTo>
                  <a:cubicBezTo>
                    <a:pt x="50" y="116"/>
                    <a:pt x="50" y="116"/>
                    <a:pt x="50" y="116"/>
                  </a:cubicBezTo>
                  <a:cubicBezTo>
                    <a:pt x="51" y="117"/>
                    <a:pt x="51" y="117"/>
                    <a:pt x="51" y="117"/>
                  </a:cubicBezTo>
                  <a:cubicBezTo>
                    <a:pt x="51" y="122"/>
                    <a:pt x="51" y="122"/>
                    <a:pt x="51" y="122"/>
                  </a:cubicBezTo>
                  <a:cubicBezTo>
                    <a:pt x="51" y="122"/>
                    <a:pt x="51" y="122"/>
                    <a:pt x="51" y="122"/>
                  </a:cubicBezTo>
                  <a:cubicBezTo>
                    <a:pt x="51" y="122"/>
                    <a:pt x="51" y="122"/>
                    <a:pt x="51" y="122"/>
                  </a:cubicBezTo>
                  <a:cubicBezTo>
                    <a:pt x="51" y="122"/>
                    <a:pt x="51" y="122"/>
                    <a:pt x="51" y="122"/>
                  </a:cubicBezTo>
                  <a:cubicBezTo>
                    <a:pt x="51" y="122"/>
                    <a:pt x="51" y="122"/>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0" y="123"/>
                    <a:pt x="50" y="123"/>
                    <a:pt x="50" y="123"/>
                  </a:cubicBezTo>
                  <a:cubicBezTo>
                    <a:pt x="48" y="124"/>
                    <a:pt x="50" y="126"/>
                    <a:pt x="49" y="127"/>
                  </a:cubicBezTo>
                  <a:cubicBezTo>
                    <a:pt x="49" y="127"/>
                    <a:pt x="49" y="127"/>
                    <a:pt x="49" y="127"/>
                  </a:cubicBezTo>
                  <a:cubicBezTo>
                    <a:pt x="49" y="128"/>
                    <a:pt x="50" y="128"/>
                    <a:pt x="50" y="128"/>
                  </a:cubicBezTo>
                  <a:cubicBezTo>
                    <a:pt x="51" y="128"/>
                    <a:pt x="51" y="128"/>
                    <a:pt x="51" y="129"/>
                  </a:cubicBezTo>
                  <a:cubicBezTo>
                    <a:pt x="51" y="129"/>
                    <a:pt x="51" y="129"/>
                    <a:pt x="51" y="129"/>
                  </a:cubicBezTo>
                  <a:cubicBezTo>
                    <a:pt x="51" y="129"/>
                    <a:pt x="51" y="129"/>
                    <a:pt x="51" y="129"/>
                  </a:cubicBezTo>
                  <a:cubicBezTo>
                    <a:pt x="52" y="129"/>
                    <a:pt x="52" y="129"/>
                    <a:pt x="52" y="129"/>
                  </a:cubicBezTo>
                  <a:cubicBezTo>
                    <a:pt x="52" y="129"/>
                    <a:pt x="52" y="129"/>
                    <a:pt x="52" y="129"/>
                  </a:cubicBezTo>
                  <a:cubicBezTo>
                    <a:pt x="52" y="129"/>
                    <a:pt x="52" y="129"/>
                    <a:pt x="52" y="129"/>
                  </a:cubicBezTo>
                  <a:cubicBezTo>
                    <a:pt x="52" y="129"/>
                    <a:pt x="52" y="129"/>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3" y="130"/>
                    <a:pt x="53" y="130"/>
                    <a:pt x="53" y="130"/>
                  </a:cubicBezTo>
                  <a:cubicBezTo>
                    <a:pt x="53" y="130"/>
                    <a:pt x="53" y="130"/>
                    <a:pt x="53" y="130"/>
                  </a:cubicBezTo>
                  <a:cubicBezTo>
                    <a:pt x="53" y="130"/>
                    <a:pt x="53" y="130"/>
                    <a:pt x="53" y="130"/>
                  </a:cubicBezTo>
                  <a:cubicBezTo>
                    <a:pt x="53" y="130"/>
                    <a:pt x="53" y="130"/>
                    <a:pt x="53" y="130"/>
                  </a:cubicBezTo>
                  <a:cubicBezTo>
                    <a:pt x="55" y="130"/>
                    <a:pt x="56" y="130"/>
                    <a:pt x="56" y="131"/>
                  </a:cubicBezTo>
                  <a:cubicBezTo>
                    <a:pt x="56" y="132"/>
                    <a:pt x="57" y="132"/>
                    <a:pt x="57" y="133"/>
                  </a:cubicBezTo>
                  <a:cubicBezTo>
                    <a:pt x="57" y="134"/>
                    <a:pt x="57" y="134"/>
                    <a:pt x="57" y="135"/>
                  </a:cubicBezTo>
                  <a:cubicBezTo>
                    <a:pt x="57" y="137"/>
                    <a:pt x="55" y="137"/>
                    <a:pt x="55" y="140"/>
                  </a:cubicBezTo>
                  <a:cubicBezTo>
                    <a:pt x="55" y="141"/>
                    <a:pt x="55" y="141"/>
                    <a:pt x="55" y="141"/>
                  </a:cubicBezTo>
                  <a:cubicBezTo>
                    <a:pt x="56" y="141"/>
                    <a:pt x="56" y="141"/>
                    <a:pt x="56" y="142"/>
                  </a:cubicBezTo>
                  <a:cubicBezTo>
                    <a:pt x="56" y="144"/>
                    <a:pt x="57" y="144"/>
                    <a:pt x="57" y="146"/>
                  </a:cubicBezTo>
                  <a:cubicBezTo>
                    <a:pt x="58" y="146"/>
                    <a:pt x="58" y="148"/>
                    <a:pt x="59" y="148"/>
                  </a:cubicBezTo>
                  <a:cubicBezTo>
                    <a:pt x="59" y="149"/>
                    <a:pt x="61" y="149"/>
                    <a:pt x="61" y="151"/>
                  </a:cubicBezTo>
                  <a:cubicBezTo>
                    <a:pt x="61" y="152"/>
                    <a:pt x="62" y="153"/>
                    <a:pt x="62" y="154"/>
                  </a:cubicBezTo>
                  <a:cubicBezTo>
                    <a:pt x="63" y="155"/>
                    <a:pt x="65" y="155"/>
                    <a:pt x="64" y="157"/>
                  </a:cubicBezTo>
                  <a:cubicBezTo>
                    <a:pt x="64" y="168"/>
                    <a:pt x="64" y="168"/>
                    <a:pt x="64" y="168"/>
                  </a:cubicBezTo>
                  <a:cubicBezTo>
                    <a:pt x="64" y="170"/>
                    <a:pt x="62" y="171"/>
                    <a:pt x="62" y="174"/>
                  </a:cubicBezTo>
                  <a:cubicBezTo>
                    <a:pt x="62" y="176"/>
                    <a:pt x="63" y="176"/>
                    <a:pt x="63" y="179"/>
                  </a:cubicBezTo>
                  <a:cubicBezTo>
                    <a:pt x="63" y="179"/>
                    <a:pt x="63" y="179"/>
                    <a:pt x="64" y="179"/>
                  </a:cubicBezTo>
                  <a:cubicBezTo>
                    <a:pt x="64" y="184"/>
                    <a:pt x="64" y="184"/>
                    <a:pt x="64" y="184"/>
                  </a:cubicBezTo>
                  <a:cubicBezTo>
                    <a:pt x="65" y="184"/>
                    <a:pt x="64" y="185"/>
                    <a:pt x="65" y="186"/>
                  </a:cubicBezTo>
                  <a:cubicBezTo>
                    <a:pt x="67" y="185"/>
                    <a:pt x="66" y="187"/>
                    <a:pt x="68" y="187"/>
                  </a:cubicBezTo>
                  <a:cubicBezTo>
                    <a:pt x="68" y="187"/>
                    <a:pt x="68" y="188"/>
                    <a:pt x="68" y="188"/>
                  </a:cubicBezTo>
                  <a:cubicBezTo>
                    <a:pt x="68" y="188"/>
                    <a:pt x="68" y="188"/>
                    <a:pt x="68" y="188"/>
                  </a:cubicBezTo>
                  <a:cubicBezTo>
                    <a:pt x="68" y="188"/>
                    <a:pt x="68" y="188"/>
                    <a:pt x="68" y="188"/>
                  </a:cubicBezTo>
                  <a:cubicBezTo>
                    <a:pt x="68" y="189"/>
                    <a:pt x="68" y="189"/>
                    <a:pt x="68" y="189"/>
                  </a:cubicBezTo>
                  <a:cubicBezTo>
                    <a:pt x="68" y="189"/>
                    <a:pt x="68" y="189"/>
                    <a:pt x="68" y="189"/>
                  </a:cubicBezTo>
                  <a:cubicBezTo>
                    <a:pt x="68" y="189"/>
                    <a:pt x="68" y="189"/>
                    <a:pt x="68" y="189"/>
                  </a:cubicBezTo>
                  <a:cubicBezTo>
                    <a:pt x="68" y="189"/>
                    <a:pt x="68" y="189"/>
                    <a:pt x="68" y="189"/>
                  </a:cubicBezTo>
                  <a:cubicBezTo>
                    <a:pt x="68"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90"/>
                    <a:pt x="70" y="190"/>
                    <a:pt x="71" y="191"/>
                  </a:cubicBezTo>
                  <a:cubicBezTo>
                    <a:pt x="71" y="191"/>
                    <a:pt x="71" y="191"/>
                    <a:pt x="71" y="192"/>
                  </a:cubicBezTo>
                  <a:cubicBezTo>
                    <a:pt x="71" y="192"/>
                    <a:pt x="72" y="192"/>
                    <a:pt x="72" y="192"/>
                  </a:cubicBezTo>
                  <a:cubicBezTo>
                    <a:pt x="72" y="192"/>
                    <a:pt x="72" y="192"/>
                    <a:pt x="72" y="192"/>
                  </a:cubicBezTo>
                  <a:cubicBezTo>
                    <a:pt x="72" y="192"/>
                    <a:pt x="72" y="192"/>
                    <a:pt x="72" y="192"/>
                  </a:cubicBezTo>
                  <a:cubicBezTo>
                    <a:pt x="72" y="192"/>
                    <a:pt x="72" y="192"/>
                    <a:pt x="72" y="192"/>
                  </a:cubicBezTo>
                  <a:cubicBezTo>
                    <a:pt x="72" y="192"/>
                    <a:pt x="72" y="192"/>
                    <a:pt x="72" y="192"/>
                  </a:cubicBezTo>
                  <a:cubicBezTo>
                    <a:pt x="72" y="192"/>
                    <a:pt x="72" y="193"/>
                    <a:pt x="72" y="193"/>
                  </a:cubicBezTo>
                  <a:cubicBezTo>
                    <a:pt x="73" y="193"/>
                    <a:pt x="73" y="193"/>
                    <a:pt x="73" y="193"/>
                  </a:cubicBezTo>
                  <a:cubicBezTo>
                    <a:pt x="73" y="194"/>
                    <a:pt x="73" y="194"/>
                    <a:pt x="73" y="195"/>
                  </a:cubicBezTo>
                  <a:cubicBezTo>
                    <a:pt x="73" y="195"/>
                    <a:pt x="73" y="195"/>
                    <a:pt x="73" y="195"/>
                  </a:cubicBezTo>
                  <a:cubicBezTo>
                    <a:pt x="74" y="196"/>
                    <a:pt x="75" y="197"/>
                    <a:pt x="76" y="198"/>
                  </a:cubicBezTo>
                  <a:cubicBezTo>
                    <a:pt x="76" y="198"/>
                    <a:pt x="76" y="198"/>
                    <a:pt x="76" y="198"/>
                  </a:cubicBezTo>
                  <a:cubicBezTo>
                    <a:pt x="76" y="199"/>
                    <a:pt x="76" y="199"/>
                    <a:pt x="77" y="200"/>
                  </a:cubicBezTo>
                  <a:cubicBezTo>
                    <a:pt x="77" y="200"/>
                    <a:pt x="77" y="200"/>
                    <a:pt x="77" y="200"/>
                  </a:cubicBezTo>
                  <a:cubicBezTo>
                    <a:pt x="77" y="200"/>
                    <a:pt x="77" y="200"/>
                    <a:pt x="77" y="200"/>
                  </a:cubicBezTo>
                  <a:cubicBezTo>
                    <a:pt x="77" y="200"/>
                    <a:pt x="77" y="200"/>
                    <a:pt x="77" y="200"/>
                  </a:cubicBezTo>
                  <a:cubicBezTo>
                    <a:pt x="77"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9" y="200"/>
                    <a:pt x="79" y="200"/>
                    <a:pt x="79" y="201"/>
                  </a:cubicBezTo>
                  <a:cubicBezTo>
                    <a:pt x="79" y="202"/>
                    <a:pt x="80" y="202"/>
                    <a:pt x="80" y="202"/>
                  </a:cubicBezTo>
                  <a:cubicBezTo>
                    <a:pt x="82" y="202"/>
                    <a:pt x="82" y="201"/>
                    <a:pt x="83" y="202"/>
                  </a:cubicBezTo>
                  <a:cubicBezTo>
                    <a:pt x="84" y="202"/>
                    <a:pt x="84" y="202"/>
                    <a:pt x="85" y="202"/>
                  </a:cubicBezTo>
                  <a:cubicBezTo>
                    <a:pt x="85" y="203"/>
                    <a:pt x="86" y="203"/>
                    <a:pt x="86" y="204"/>
                  </a:cubicBezTo>
                  <a:cubicBezTo>
                    <a:pt x="86" y="204"/>
                    <a:pt x="87" y="204"/>
                    <a:pt x="86" y="204"/>
                  </a:cubicBezTo>
                  <a:cubicBezTo>
                    <a:pt x="85" y="205"/>
                    <a:pt x="86" y="206"/>
                    <a:pt x="86" y="207"/>
                  </a:cubicBezTo>
                  <a:cubicBezTo>
                    <a:pt x="88" y="207"/>
                    <a:pt x="87" y="204"/>
                    <a:pt x="89" y="205"/>
                  </a:cubicBezTo>
                  <a:cubicBezTo>
                    <a:pt x="89" y="207"/>
                    <a:pt x="91" y="207"/>
                    <a:pt x="93" y="207"/>
                  </a:cubicBezTo>
                  <a:cubicBezTo>
                    <a:pt x="93" y="207"/>
                    <a:pt x="93" y="207"/>
                    <a:pt x="93" y="207"/>
                  </a:cubicBezTo>
                  <a:cubicBezTo>
                    <a:pt x="94" y="207"/>
                    <a:pt x="95" y="207"/>
                    <a:pt x="95" y="207"/>
                  </a:cubicBezTo>
                  <a:cubicBezTo>
                    <a:pt x="95" y="207"/>
                    <a:pt x="95" y="208"/>
                    <a:pt x="95" y="208"/>
                  </a:cubicBezTo>
                  <a:cubicBezTo>
                    <a:pt x="95" y="209"/>
                    <a:pt x="97" y="209"/>
                    <a:pt x="97" y="210"/>
                  </a:cubicBezTo>
                  <a:cubicBezTo>
                    <a:pt x="98" y="210"/>
                    <a:pt x="98" y="210"/>
                    <a:pt x="98" y="210"/>
                  </a:cubicBezTo>
                  <a:cubicBezTo>
                    <a:pt x="98" y="210"/>
                    <a:pt x="98" y="209"/>
                    <a:pt x="98" y="209"/>
                  </a:cubicBezTo>
                  <a:cubicBezTo>
                    <a:pt x="98" y="209"/>
                    <a:pt x="98" y="209"/>
                    <a:pt x="98" y="209"/>
                  </a:cubicBezTo>
                  <a:cubicBezTo>
                    <a:pt x="99" y="209"/>
                    <a:pt x="100" y="211"/>
                    <a:pt x="102" y="211"/>
                  </a:cubicBezTo>
                  <a:cubicBezTo>
                    <a:pt x="102" y="211"/>
                    <a:pt x="102" y="211"/>
                    <a:pt x="102" y="212"/>
                  </a:cubicBezTo>
                  <a:cubicBezTo>
                    <a:pt x="102" y="212"/>
                    <a:pt x="104" y="213"/>
                    <a:pt x="103" y="214"/>
                  </a:cubicBezTo>
                  <a:cubicBezTo>
                    <a:pt x="103" y="214"/>
                    <a:pt x="103" y="214"/>
                    <a:pt x="103" y="215"/>
                  </a:cubicBezTo>
                  <a:cubicBezTo>
                    <a:pt x="103" y="215"/>
                    <a:pt x="103" y="215"/>
                    <a:pt x="103" y="215"/>
                  </a:cubicBezTo>
                  <a:cubicBezTo>
                    <a:pt x="103" y="215"/>
                    <a:pt x="103" y="215"/>
                    <a:pt x="103" y="215"/>
                  </a:cubicBezTo>
                  <a:cubicBezTo>
                    <a:pt x="103" y="216"/>
                    <a:pt x="103" y="218"/>
                    <a:pt x="103" y="219"/>
                  </a:cubicBezTo>
                  <a:cubicBezTo>
                    <a:pt x="103" y="219"/>
                    <a:pt x="103" y="219"/>
                    <a:pt x="103" y="219"/>
                  </a:cubicBezTo>
                  <a:cubicBezTo>
                    <a:pt x="103" y="220"/>
                    <a:pt x="103" y="222"/>
                    <a:pt x="104" y="223"/>
                  </a:cubicBezTo>
                  <a:cubicBezTo>
                    <a:pt x="104" y="224"/>
                    <a:pt x="103" y="224"/>
                    <a:pt x="103" y="226"/>
                  </a:cubicBezTo>
                  <a:cubicBezTo>
                    <a:pt x="103" y="226"/>
                    <a:pt x="103" y="226"/>
                    <a:pt x="103" y="226"/>
                  </a:cubicBezTo>
                  <a:cubicBezTo>
                    <a:pt x="103" y="226"/>
                    <a:pt x="104" y="227"/>
                    <a:pt x="104" y="227"/>
                  </a:cubicBezTo>
                  <a:cubicBezTo>
                    <a:pt x="105" y="227"/>
                    <a:pt x="105" y="229"/>
                    <a:pt x="106" y="229"/>
                  </a:cubicBezTo>
                  <a:cubicBezTo>
                    <a:pt x="107" y="229"/>
                    <a:pt x="107" y="229"/>
                    <a:pt x="107" y="229"/>
                  </a:cubicBezTo>
                  <a:cubicBezTo>
                    <a:pt x="107" y="229"/>
                    <a:pt x="108" y="229"/>
                    <a:pt x="108" y="229"/>
                  </a:cubicBezTo>
                  <a:cubicBezTo>
                    <a:pt x="108" y="229"/>
                    <a:pt x="108" y="229"/>
                    <a:pt x="108" y="230"/>
                  </a:cubicBezTo>
                  <a:cubicBezTo>
                    <a:pt x="108" y="230"/>
                    <a:pt x="109" y="230"/>
                    <a:pt x="110" y="230"/>
                  </a:cubicBezTo>
                  <a:cubicBezTo>
                    <a:pt x="110" y="231"/>
                    <a:pt x="109" y="231"/>
                    <a:pt x="108" y="231"/>
                  </a:cubicBezTo>
                  <a:cubicBezTo>
                    <a:pt x="108" y="231"/>
                    <a:pt x="108" y="231"/>
                    <a:pt x="108" y="231"/>
                  </a:cubicBezTo>
                  <a:cubicBezTo>
                    <a:pt x="108" y="231"/>
                    <a:pt x="108" y="231"/>
                    <a:pt x="108" y="231"/>
                  </a:cubicBezTo>
                  <a:cubicBezTo>
                    <a:pt x="108" y="232"/>
                    <a:pt x="108" y="233"/>
                    <a:pt x="108" y="234"/>
                  </a:cubicBezTo>
                  <a:cubicBezTo>
                    <a:pt x="108" y="234"/>
                    <a:pt x="108" y="234"/>
                    <a:pt x="107" y="234"/>
                  </a:cubicBezTo>
                  <a:cubicBezTo>
                    <a:pt x="107" y="234"/>
                    <a:pt x="107" y="234"/>
                    <a:pt x="107" y="234"/>
                  </a:cubicBezTo>
                  <a:cubicBezTo>
                    <a:pt x="107" y="233"/>
                    <a:pt x="106" y="233"/>
                    <a:pt x="106" y="233"/>
                  </a:cubicBezTo>
                  <a:cubicBezTo>
                    <a:pt x="106" y="233"/>
                    <a:pt x="105" y="233"/>
                    <a:pt x="105" y="233"/>
                  </a:cubicBezTo>
                  <a:cubicBezTo>
                    <a:pt x="105" y="233"/>
                    <a:pt x="104" y="233"/>
                    <a:pt x="104" y="233"/>
                  </a:cubicBezTo>
                  <a:cubicBezTo>
                    <a:pt x="103" y="234"/>
                    <a:pt x="104" y="235"/>
                    <a:pt x="104" y="236"/>
                  </a:cubicBezTo>
                  <a:cubicBezTo>
                    <a:pt x="105" y="236"/>
                    <a:pt x="105" y="236"/>
                    <a:pt x="105" y="236"/>
                  </a:cubicBezTo>
                  <a:cubicBezTo>
                    <a:pt x="105" y="236"/>
                    <a:pt x="105" y="236"/>
                    <a:pt x="105" y="236"/>
                  </a:cubicBezTo>
                  <a:cubicBezTo>
                    <a:pt x="105" y="237"/>
                    <a:pt x="109" y="235"/>
                    <a:pt x="108" y="238"/>
                  </a:cubicBezTo>
                  <a:cubicBezTo>
                    <a:pt x="108" y="241"/>
                    <a:pt x="107" y="238"/>
                    <a:pt x="105" y="239"/>
                  </a:cubicBezTo>
                  <a:cubicBezTo>
                    <a:pt x="105" y="237"/>
                    <a:pt x="103" y="238"/>
                    <a:pt x="103" y="236"/>
                  </a:cubicBezTo>
                  <a:cubicBezTo>
                    <a:pt x="101" y="236"/>
                    <a:pt x="101" y="238"/>
                    <a:pt x="100" y="238"/>
                  </a:cubicBezTo>
                  <a:cubicBezTo>
                    <a:pt x="99" y="239"/>
                    <a:pt x="98" y="238"/>
                    <a:pt x="97" y="239"/>
                  </a:cubicBezTo>
                  <a:cubicBezTo>
                    <a:pt x="97" y="239"/>
                    <a:pt x="97" y="239"/>
                    <a:pt x="97" y="239"/>
                  </a:cubicBezTo>
                  <a:cubicBezTo>
                    <a:pt x="97" y="240"/>
                    <a:pt x="97" y="240"/>
                    <a:pt x="97" y="240"/>
                  </a:cubicBezTo>
                  <a:cubicBezTo>
                    <a:pt x="97" y="240"/>
                    <a:pt x="97" y="240"/>
                    <a:pt x="97" y="240"/>
                  </a:cubicBezTo>
                  <a:cubicBezTo>
                    <a:pt x="95" y="241"/>
                    <a:pt x="95" y="242"/>
                    <a:pt x="94" y="243"/>
                  </a:cubicBezTo>
                  <a:cubicBezTo>
                    <a:pt x="94" y="243"/>
                    <a:pt x="94" y="243"/>
                    <a:pt x="94" y="243"/>
                  </a:cubicBezTo>
                  <a:cubicBezTo>
                    <a:pt x="94" y="243"/>
                    <a:pt x="94" y="244"/>
                    <a:pt x="94" y="244"/>
                  </a:cubicBezTo>
                  <a:cubicBezTo>
                    <a:pt x="94" y="244"/>
                    <a:pt x="94" y="244"/>
                    <a:pt x="94" y="244"/>
                  </a:cubicBezTo>
                  <a:cubicBezTo>
                    <a:pt x="94" y="245"/>
                    <a:pt x="94" y="246"/>
                    <a:pt x="93" y="246"/>
                  </a:cubicBezTo>
                  <a:cubicBezTo>
                    <a:pt x="93" y="246"/>
                    <a:pt x="93" y="246"/>
                    <a:pt x="93" y="246"/>
                  </a:cubicBezTo>
                  <a:cubicBezTo>
                    <a:pt x="93" y="247"/>
                    <a:pt x="93" y="247"/>
                    <a:pt x="93" y="248"/>
                  </a:cubicBezTo>
                  <a:cubicBezTo>
                    <a:pt x="92" y="248"/>
                    <a:pt x="92" y="248"/>
                    <a:pt x="92" y="248"/>
                  </a:cubicBezTo>
                  <a:cubicBezTo>
                    <a:pt x="91" y="249"/>
                    <a:pt x="92" y="250"/>
                    <a:pt x="92" y="251"/>
                  </a:cubicBezTo>
                  <a:cubicBezTo>
                    <a:pt x="92" y="251"/>
                    <a:pt x="92" y="252"/>
                    <a:pt x="92" y="252"/>
                  </a:cubicBezTo>
                  <a:cubicBezTo>
                    <a:pt x="92" y="253"/>
                    <a:pt x="91" y="254"/>
                    <a:pt x="91" y="256"/>
                  </a:cubicBezTo>
                  <a:cubicBezTo>
                    <a:pt x="91" y="256"/>
                    <a:pt x="91" y="256"/>
                    <a:pt x="91" y="256"/>
                  </a:cubicBezTo>
                  <a:cubicBezTo>
                    <a:pt x="92" y="257"/>
                    <a:pt x="89" y="257"/>
                    <a:pt x="89" y="259"/>
                  </a:cubicBezTo>
                  <a:cubicBezTo>
                    <a:pt x="89" y="259"/>
                    <a:pt x="89" y="259"/>
                    <a:pt x="89" y="259"/>
                  </a:cubicBezTo>
                  <a:cubicBezTo>
                    <a:pt x="89" y="259"/>
                    <a:pt x="89" y="260"/>
                    <a:pt x="89" y="260"/>
                  </a:cubicBezTo>
                  <a:cubicBezTo>
                    <a:pt x="89" y="260"/>
                    <a:pt x="89" y="260"/>
                    <a:pt x="89" y="260"/>
                  </a:cubicBezTo>
                  <a:cubicBezTo>
                    <a:pt x="89" y="261"/>
                    <a:pt x="87" y="261"/>
                    <a:pt x="87" y="263"/>
                  </a:cubicBezTo>
                  <a:cubicBezTo>
                    <a:pt x="87" y="263"/>
                    <a:pt x="87" y="263"/>
                    <a:pt x="87" y="263"/>
                  </a:cubicBezTo>
                  <a:cubicBezTo>
                    <a:pt x="86" y="263"/>
                    <a:pt x="86" y="264"/>
                    <a:pt x="86" y="264"/>
                  </a:cubicBezTo>
                  <a:cubicBezTo>
                    <a:pt x="86" y="264"/>
                    <a:pt x="86" y="264"/>
                    <a:pt x="86" y="264"/>
                  </a:cubicBezTo>
                  <a:cubicBezTo>
                    <a:pt x="85" y="265"/>
                    <a:pt x="85" y="266"/>
                    <a:pt x="85" y="266"/>
                  </a:cubicBezTo>
                  <a:cubicBezTo>
                    <a:pt x="85" y="267"/>
                    <a:pt x="85" y="267"/>
                    <a:pt x="85" y="267"/>
                  </a:cubicBezTo>
                  <a:cubicBezTo>
                    <a:pt x="85" y="268"/>
                    <a:pt x="84" y="268"/>
                    <a:pt x="85" y="270"/>
                  </a:cubicBezTo>
                  <a:cubicBezTo>
                    <a:pt x="85" y="270"/>
                    <a:pt x="85" y="270"/>
                    <a:pt x="85" y="270"/>
                  </a:cubicBezTo>
                  <a:cubicBezTo>
                    <a:pt x="84" y="271"/>
                    <a:pt x="84" y="271"/>
                    <a:pt x="84" y="271"/>
                  </a:cubicBezTo>
                  <a:cubicBezTo>
                    <a:pt x="83" y="271"/>
                    <a:pt x="83" y="272"/>
                    <a:pt x="83" y="272"/>
                  </a:cubicBezTo>
                  <a:cubicBezTo>
                    <a:pt x="83" y="272"/>
                    <a:pt x="83" y="272"/>
                    <a:pt x="83" y="272"/>
                  </a:cubicBezTo>
                  <a:cubicBezTo>
                    <a:pt x="82" y="273"/>
                    <a:pt x="81" y="273"/>
                    <a:pt x="83" y="275"/>
                  </a:cubicBezTo>
                  <a:cubicBezTo>
                    <a:pt x="82" y="275"/>
                    <a:pt x="82" y="275"/>
                    <a:pt x="82" y="275"/>
                  </a:cubicBezTo>
                  <a:cubicBezTo>
                    <a:pt x="82" y="275"/>
                    <a:pt x="82" y="275"/>
                    <a:pt x="82" y="275"/>
                  </a:cubicBezTo>
                  <a:cubicBezTo>
                    <a:pt x="81" y="276"/>
                    <a:pt x="80" y="277"/>
                    <a:pt x="80" y="279"/>
                  </a:cubicBezTo>
                  <a:cubicBezTo>
                    <a:pt x="80" y="279"/>
                    <a:pt x="80" y="279"/>
                    <a:pt x="80" y="279"/>
                  </a:cubicBezTo>
                  <a:cubicBezTo>
                    <a:pt x="81" y="281"/>
                    <a:pt x="79" y="280"/>
                    <a:pt x="78" y="281"/>
                  </a:cubicBezTo>
                  <a:cubicBezTo>
                    <a:pt x="78" y="281"/>
                    <a:pt x="78" y="281"/>
                    <a:pt x="78" y="281"/>
                  </a:cubicBezTo>
                  <a:cubicBezTo>
                    <a:pt x="77" y="282"/>
                    <a:pt x="76" y="282"/>
                    <a:pt x="76" y="282"/>
                  </a:cubicBezTo>
                  <a:cubicBezTo>
                    <a:pt x="75" y="282"/>
                    <a:pt x="77" y="282"/>
                    <a:pt x="76" y="283"/>
                  </a:cubicBezTo>
                  <a:cubicBezTo>
                    <a:pt x="76" y="283"/>
                    <a:pt x="76" y="283"/>
                    <a:pt x="76" y="284"/>
                  </a:cubicBezTo>
                  <a:cubicBezTo>
                    <a:pt x="76" y="285"/>
                    <a:pt x="76" y="285"/>
                    <a:pt x="76" y="285"/>
                  </a:cubicBezTo>
                  <a:cubicBezTo>
                    <a:pt x="76" y="285"/>
                    <a:pt x="76" y="285"/>
                    <a:pt x="76" y="285"/>
                  </a:cubicBezTo>
                  <a:cubicBezTo>
                    <a:pt x="76" y="286"/>
                    <a:pt x="76" y="287"/>
                    <a:pt x="75" y="288"/>
                  </a:cubicBezTo>
                  <a:cubicBezTo>
                    <a:pt x="75" y="288"/>
                    <a:pt x="75" y="288"/>
                    <a:pt x="74" y="288"/>
                  </a:cubicBezTo>
                  <a:cubicBezTo>
                    <a:pt x="74" y="288"/>
                    <a:pt x="73" y="288"/>
                    <a:pt x="73" y="288"/>
                  </a:cubicBezTo>
                  <a:cubicBezTo>
                    <a:pt x="72" y="288"/>
                    <a:pt x="72" y="289"/>
                    <a:pt x="71" y="289"/>
                  </a:cubicBezTo>
                  <a:cubicBezTo>
                    <a:pt x="71" y="289"/>
                    <a:pt x="71" y="289"/>
                    <a:pt x="71" y="289"/>
                  </a:cubicBezTo>
                  <a:cubicBezTo>
                    <a:pt x="71" y="290"/>
                    <a:pt x="70" y="291"/>
                    <a:pt x="70" y="291"/>
                  </a:cubicBezTo>
                  <a:cubicBezTo>
                    <a:pt x="70" y="291"/>
                    <a:pt x="70" y="291"/>
                    <a:pt x="70" y="291"/>
                  </a:cubicBezTo>
                  <a:cubicBezTo>
                    <a:pt x="70" y="293"/>
                    <a:pt x="70" y="294"/>
                    <a:pt x="70" y="295"/>
                  </a:cubicBezTo>
                  <a:cubicBezTo>
                    <a:pt x="70" y="295"/>
                    <a:pt x="70" y="295"/>
                    <a:pt x="70" y="295"/>
                  </a:cubicBezTo>
                  <a:cubicBezTo>
                    <a:pt x="70" y="295"/>
                    <a:pt x="70" y="296"/>
                    <a:pt x="70" y="296"/>
                  </a:cubicBezTo>
                  <a:cubicBezTo>
                    <a:pt x="69" y="296"/>
                    <a:pt x="69" y="297"/>
                    <a:pt x="69" y="298"/>
                  </a:cubicBezTo>
                  <a:cubicBezTo>
                    <a:pt x="68" y="299"/>
                    <a:pt x="67" y="299"/>
                    <a:pt x="67" y="301"/>
                  </a:cubicBezTo>
                  <a:cubicBezTo>
                    <a:pt x="66" y="300"/>
                    <a:pt x="65" y="298"/>
                    <a:pt x="63" y="298"/>
                  </a:cubicBezTo>
                  <a:cubicBezTo>
                    <a:pt x="62" y="299"/>
                    <a:pt x="62" y="299"/>
                    <a:pt x="62" y="300"/>
                  </a:cubicBezTo>
                  <a:cubicBezTo>
                    <a:pt x="62" y="300"/>
                    <a:pt x="62" y="300"/>
                    <a:pt x="62" y="301"/>
                  </a:cubicBezTo>
                  <a:cubicBezTo>
                    <a:pt x="62" y="302"/>
                    <a:pt x="62" y="302"/>
                    <a:pt x="62" y="303"/>
                  </a:cubicBezTo>
                  <a:cubicBezTo>
                    <a:pt x="62" y="303"/>
                    <a:pt x="62" y="303"/>
                    <a:pt x="62" y="303"/>
                  </a:cubicBezTo>
                  <a:cubicBezTo>
                    <a:pt x="60" y="304"/>
                    <a:pt x="62" y="305"/>
                    <a:pt x="61" y="307"/>
                  </a:cubicBezTo>
                  <a:cubicBezTo>
                    <a:pt x="61" y="307"/>
                    <a:pt x="61" y="307"/>
                    <a:pt x="61" y="307"/>
                  </a:cubicBezTo>
                  <a:cubicBezTo>
                    <a:pt x="60" y="307"/>
                    <a:pt x="60" y="308"/>
                    <a:pt x="61" y="308"/>
                  </a:cubicBezTo>
                  <a:cubicBezTo>
                    <a:pt x="60" y="309"/>
                    <a:pt x="60" y="308"/>
                    <a:pt x="59" y="308"/>
                  </a:cubicBezTo>
                  <a:cubicBezTo>
                    <a:pt x="58" y="308"/>
                    <a:pt x="58" y="309"/>
                    <a:pt x="58" y="309"/>
                  </a:cubicBezTo>
                  <a:cubicBezTo>
                    <a:pt x="58" y="310"/>
                    <a:pt x="56" y="309"/>
                    <a:pt x="56" y="311"/>
                  </a:cubicBezTo>
                  <a:cubicBezTo>
                    <a:pt x="56" y="311"/>
                    <a:pt x="56" y="312"/>
                    <a:pt x="56" y="312"/>
                  </a:cubicBezTo>
                  <a:cubicBezTo>
                    <a:pt x="56" y="312"/>
                    <a:pt x="56" y="312"/>
                    <a:pt x="56" y="312"/>
                  </a:cubicBezTo>
                  <a:cubicBezTo>
                    <a:pt x="56" y="313"/>
                    <a:pt x="58" y="314"/>
                    <a:pt x="58" y="315"/>
                  </a:cubicBezTo>
                  <a:cubicBezTo>
                    <a:pt x="58" y="315"/>
                    <a:pt x="58" y="315"/>
                    <a:pt x="58" y="315"/>
                  </a:cubicBezTo>
                  <a:cubicBezTo>
                    <a:pt x="59" y="316"/>
                    <a:pt x="60" y="317"/>
                    <a:pt x="60" y="319"/>
                  </a:cubicBezTo>
                  <a:cubicBezTo>
                    <a:pt x="59" y="320"/>
                    <a:pt x="59" y="321"/>
                    <a:pt x="58" y="321"/>
                  </a:cubicBezTo>
                  <a:cubicBezTo>
                    <a:pt x="58" y="321"/>
                    <a:pt x="57" y="322"/>
                    <a:pt x="56" y="321"/>
                  </a:cubicBezTo>
                  <a:cubicBezTo>
                    <a:pt x="56" y="323"/>
                    <a:pt x="54" y="322"/>
                    <a:pt x="55" y="324"/>
                  </a:cubicBezTo>
                  <a:cubicBezTo>
                    <a:pt x="55" y="326"/>
                    <a:pt x="52" y="324"/>
                    <a:pt x="52" y="324"/>
                  </a:cubicBezTo>
                  <a:cubicBezTo>
                    <a:pt x="52" y="323"/>
                    <a:pt x="53" y="323"/>
                    <a:pt x="54" y="323"/>
                  </a:cubicBezTo>
                  <a:cubicBezTo>
                    <a:pt x="54" y="322"/>
                    <a:pt x="54" y="321"/>
                    <a:pt x="54" y="321"/>
                  </a:cubicBezTo>
                  <a:cubicBezTo>
                    <a:pt x="54" y="320"/>
                    <a:pt x="53" y="321"/>
                    <a:pt x="53" y="320"/>
                  </a:cubicBezTo>
                  <a:cubicBezTo>
                    <a:pt x="53" y="320"/>
                    <a:pt x="54" y="319"/>
                    <a:pt x="54" y="318"/>
                  </a:cubicBezTo>
                  <a:cubicBezTo>
                    <a:pt x="53" y="318"/>
                    <a:pt x="53" y="319"/>
                    <a:pt x="53" y="320"/>
                  </a:cubicBezTo>
                  <a:cubicBezTo>
                    <a:pt x="53" y="321"/>
                    <a:pt x="52" y="321"/>
                    <a:pt x="51" y="321"/>
                  </a:cubicBezTo>
                  <a:cubicBezTo>
                    <a:pt x="49" y="321"/>
                    <a:pt x="49" y="321"/>
                    <a:pt x="49" y="321"/>
                  </a:cubicBezTo>
                  <a:cubicBezTo>
                    <a:pt x="49" y="322"/>
                    <a:pt x="49" y="322"/>
                    <a:pt x="48" y="322"/>
                  </a:cubicBezTo>
                  <a:cubicBezTo>
                    <a:pt x="48" y="322"/>
                    <a:pt x="48" y="322"/>
                    <a:pt x="48" y="322"/>
                  </a:cubicBezTo>
                  <a:cubicBezTo>
                    <a:pt x="46" y="323"/>
                    <a:pt x="46" y="322"/>
                    <a:pt x="45" y="321"/>
                  </a:cubicBezTo>
                  <a:cubicBezTo>
                    <a:pt x="45" y="321"/>
                    <a:pt x="45" y="321"/>
                    <a:pt x="45" y="321"/>
                  </a:cubicBezTo>
                  <a:cubicBezTo>
                    <a:pt x="44" y="321"/>
                    <a:pt x="44" y="321"/>
                    <a:pt x="43" y="321"/>
                  </a:cubicBezTo>
                  <a:cubicBezTo>
                    <a:pt x="44" y="323"/>
                    <a:pt x="43" y="326"/>
                    <a:pt x="44" y="327"/>
                  </a:cubicBezTo>
                  <a:cubicBezTo>
                    <a:pt x="44" y="329"/>
                    <a:pt x="44" y="331"/>
                    <a:pt x="44" y="332"/>
                  </a:cubicBezTo>
                  <a:cubicBezTo>
                    <a:pt x="44" y="332"/>
                    <a:pt x="44" y="332"/>
                    <a:pt x="44" y="332"/>
                  </a:cubicBezTo>
                  <a:cubicBezTo>
                    <a:pt x="45" y="334"/>
                    <a:pt x="44" y="335"/>
                    <a:pt x="44" y="336"/>
                  </a:cubicBezTo>
                  <a:cubicBezTo>
                    <a:pt x="44" y="336"/>
                    <a:pt x="44" y="336"/>
                    <a:pt x="44" y="336"/>
                  </a:cubicBezTo>
                  <a:cubicBezTo>
                    <a:pt x="44" y="337"/>
                    <a:pt x="44" y="337"/>
                    <a:pt x="44" y="338"/>
                  </a:cubicBezTo>
                  <a:cubicBezTo>
                    <a:pt x="44" y="338"/>
                    <a:pt x="44" y="338"/>
                    <a:pt x="44" y="338"/>
                  </a:cubicBezTo>
                  <a:cubicBezTo>
                    <a:pt x="43" y="339"/>
                    <a:pt x="42" y="340"/>
                    <a:pt x="41" y="340"/>
                  </a:cubicBezTo>
                  <a:cubicBezTo>
                    <a:pt x="41" y="341"/>
                    <a:pt x="41" y="341"/>
                    <a:pt x="41" y="341"/>
                  </a:cubicBezTo>
                  <a:cubicBezTo>
                    <a:pt x="40" y="341"/>
                    <a:pt x="40" y="341"/>
                    <a:pt x="40" y="341"/>
                  </a:cubicBezTo>
                  <a:cubicBezTo>
                    <a:pt x="40" y="341"/>
                    <a:pt x="40" y="341"/>
                    <a:pt x="40" y="341"/>
                  </a:cubicBezTo>
                  <a:cubicBezTo>
                    <a:pt x="39" y="342"/>
                    <a:pt x="37" y="343"/>
                    <a:pt x="38" y="344"/>
                  </a:cubicBezTo>
                  <a:cubicBezTo>
                    <a:pt x="38" y="344"/>
                    <a:pt x="38" y="344"/>
                    <a:pt x="38" y="344"/>
                  </a:cubicBezTo>
                  <a:cubicBezTo>
                    <a:pt x="39" y="345"/>
                    <a:pt x="39" y="346"/>
                    <a:pt x="39" y="347"/>
                  </a:cubicBezTo>
                  <a:cubicBezTo>
                    <a:pt x="39" y="347"/>
                    <a:pt x="39" y="347"/>
                    <a:pt x="39" y="347"/>
                  </a:cubicBezTo>
                  <a:cubicBezTo>
                    <a:pt x="37" y="348"/>
                    <a:pt x="37" y="349"/>
                    <a:pt x="37" y="350"/>
                  </a:cubicBezTo>
                  <a:cubicBezTo>
                    <a:pt x="38" y="351"/>
                    <a:pt x="38" y="351"/>
                    <a:pt x="38" y="351"/>
                  </a:cubicBezTo>
                  <a:cubicBezTo>
                    <a:pt x="38" y="351"/>
                    <a:pt x="38" y="352"/>
                    <a:pt x="38" y="353"/>
                  </a:cubicBezTo>
                  <a:cubicBezTo>
                    <a:pt x="38" y="354"/>
                    <a:pt x="39" y="354"/>
                    <a:pt x="39" y="353"/>
                  </a:cubicBezTo>
                  <a:cubicBezTo>
                    <a:pt x="40" y="353"/>
                    <a:pt x="40" y="354"/>
                    <a:pt x="40" y="355"/>
                  </a:cubicBezTo>
                  <a:cubicBezTo>
                    <a:pt x="40" y="355"/>
                    <a:pt x="39" y="357"/>
                    <a:pt x="39" y="358"/>
                  </a:cubicBezTo>
                  <a:cubicBezTo>
                    <a:pt x="39" y="358"/>
                    <a:pt x="40" y="358"/>
                    <a:pt x="40" y="358"/>
                  </a:cubicBezTo>
                  <a:cubicBezTo>
                    <a:pt x="40" y="358"/>
                    <a:pt x="40" y="358"/>
                    <a:pt x="40" y="359"/>
                  </a:cubicBezTo>
                  <a:cubicBezTo>
                    <a:pt x="40" y="359"/>
                    <a:pt x="40" y="359"/>
                    <a:pt x="40" y="359"/>
                  </a:cubicBezTo>
                  <a:cubicBezTo>
                    <a:pt x="40" y="360"/>
                    <a:pt x="40" y="361"/>
                    <a:pt x="41" y="362"/>
                  </a:cubicBezTo>
                  <a:cubicBezTo>
                    <a:pt x="41" y="362"/>
                    <a:pt x="41" y="362"/>
                    <a:pt x="41" y="362"/>
                  </a:cubicBezTo>
                  <a:cubicBezTo>
                    <a:pt x="41" y="362"/>
                    <a:pt x="41" y="362"/>
                    <a:pt x="41" y="363"/>
                  </a:cubicBezTo>
                  <a:cubicBezTo>
                    <a:pt x="42" y="364"/>
                    <a:pt x="42" y="362"/>
                    <a:pt x="43" y="363"/>
                  </a:cubicBezTo>
                  <a:cubicBezTo>
                    <a:pt x="44" y="363"/>
                    <a:pt x="44" y="365"/>
                    <a:pt x="45" y="366"/>
                  </a:cubicBezTo>
                  <a:cubicBezTo>
                    <a:pt x="46" y="366"/>
                    <a:pt x="46" y="368"/>
                    <a:pt x="47" y="369"/>
                  </a:cubicBezTo>
                  <a:cubicBezTo>
                    <a:pt x="47" y="372"/>
                    <a:pt x="47" y="372"/>
                    <a:pt x="47" y="372"/>
                  </a:cubicBezTo>
                  <a:cubicBezTo>
                    <a:pt x="47" y="373"/>
                    <a:pt x="46" y="373"/>
                    <a:pt x="46" y="374"/>
                  </a:cubicBezTo>
                  <a:cubicBezTo>
                    <a:pt x="46" y="374"/>
                    <a:pt x="46" y="376"/>
                    <a:pt x="46" y="378"/>
                  </a:cubicBezTo>
                  <a:cubicBezTo>
                    <a:pt x="46" y="378"/>
                    <a:pt x="46" y="378"/>
                    <a:pt x="46" y="378"/>
                  </a:cubicBezTo>
                  <a:cubicBezTo>
                    <a:pt x="44" y="379"/>
                    <a:pt x="46" y="380"/>
                    <a:pt x="47" y="381"/>
                  </a:cubicBezTo>
                  <a:cubicBezTo>
                    <a:pt x="47" y="381"/>
                    <a:pt x="47" y="381"/>
                    <a:pt x="47" y="382"/>
                  </a:cubicBezTo>
                  <a:cubicBezTo>
                    <a:pt x="47" y="382"/>
                    <a:pt x="47" y="383"/>
                    <a:pt x="48" y="384"/>
                  </a:cubicBezTo>
                  <a:cubicBezTo>
                    <a:pt x="48" y="384"/>
                    <a:pt x="49" y="384"/>
                    <a:pt x="49" y="384"/>
                  </a:cubicBezTo>
                  <a:cubicBezTo>
                    <a:pt x="49" y="385"/>
                    <a:pt x="49" y="386"/>
                    <a:pt x="50" y="387"/>
                  </a:cubicBezTo>
                  <a:cubicBezTo>
                    <a:pt x="50" y="387"/>
                    <a:pt x="51" y="387"/>
                    <a:pt x="51" y="388"/>
                  </a:cubicBezTo>
                  <a:cubicBezTo>
                    <a:pt x="51" y="388"/>
                    <a:pt x="51" y="389"/>
                    <a:pt x="51" y="390"/>
                  </a:cubicBezTo>
                  <a:cubicBezTo>
                    <a:pt x="51" y="390"/>
                    <a:pt x="51" y="390"/>
                    <a:pt x="51" y="390"/>
                  </a:cubicBezTo>
                  <a:cubicBezTo>
                    <a:pt x="52" y="391"/>
                    <a:pt x="52" y="391"/>
                    <a:pt x="52" y="392"/>
                  </a:cubicBezTo>
                  <a:cubicBezTo>
                    <a:pt x="52" y="392"/>
                    <a:pt x="52" y="392"/>
                    <a:pt x="52" y="392"/>
                  </a:cubicBezTo>
                  <a:cubicBezTo>
                    <a:pt x="52" y="393"/>
                    <a:pt x="53" y="395"/>
                    <a:pt x="54" y="395"/>
                  </a:cubicBezTo>
                  <a:cubicBezTo>
                    <a:pt x="54" y="395"/>
                    <a:pt x="54" y="396"/>
                    <a:pt x="54" y="396"/>
                  </a:cubicBezTo>
                  <a:cubicBezTo>
                    <a:pt x="54" y="396"/>
                    <a:pt x="54" y="396"/>
                    <a:pt x="54" y="396"/>
                  </a:cubicBezTo>
                  <a:cubicBezTo>
                    <a:pt x="55" y="396"/>
                    <a:pt x="54" y="397"/>
                    <a:pt x="55" y="397"/>
                  </a:cubicBezTo>
                  <a:cubicBezTo>
                    <a:pt x="55" y="398"/>
                    <a:pt x="55" y="398"/>
                    <a:pt x="56" y="398"/>
                  </a:cubicBezTo>
                  <a:cubicBezTo>
                    <a:pt x="56" y="398"/>
                    <a:pt x="56" y="398"/>
                    <a:pt x="56" y="398"/>
                  </a:cubicBezTo>
                  <a:cubicBezTo>
                    <a:pt x="56" y="399"/>
                    <a:pt x="58" y="399"/>
                    <a:pt x="58" y="400"/>
                  </a:cubicBezTo>
                  <a:cubicBezTo>
                    <a:pt x="58" y="401"/>
                    <a:pt x="58" y="401"/>
                    <a:pt x="59" y="401"/>
                  </a:cubicBezTo>
                  <a:cubicBezTo>
                    <a:pt x="59" y="401"/>
                    <a:pt x="59" y="401"/>
                    <a:pt x="59" y="401"/>
                  </a:cubicBezTo>
                  <a:cubicBezTo>
                    <a:pt x="59" y="401"/>
                    <a:pt x="58" y="401"/>
                    <a:pt x="58" y="401"/>
                  </a:cubicBezTo>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80">
              <a:extLst>
                <a:ext uri="{FF2B5EF4-FFF2-40B4-BE49-F238E27FC236}">
                  <a16:creationId xmlns:a16="http://schemas.microsoft.com/office/drawing/2014/main" id="{4C6D0168-5773-4C5A-AB91-EACA898830C8}"/>
                </a:ext>
              </a:extLst>
            </p:cNvPr>
            <p:cNvSpPr>
              <a:spLocks noEditPoints="1"/>
            </p:cNvSpPr>
            <p:nvPr/>
          </p:nvSpPr>
          <p:spPr bwMode="auto">
            <a:xfrm>
              <a:off x="8739479" y="2233915"/>
              <a:ext cx="573088" cy="368300"/>
            </a:xfrm>
            <a:custGeom>
              <a:avLst/>
              <a:gdLst>
                <a:gd name="T0" fmla="*/ 32 w 148"/>
                <a:gd name="T1" fmla="*/ 25 h 95"/>
                <a:gd name="T2" fmla="*/ 3 w 148"/>
                <a:gd name="T3" fmla="*/ 48 h 95"/>
                <a:gd name="T4" fmla="*/ 14 w 148"/>
                <a:gd name="T5" fmla="*/ 57 h 95"/>
                <a:gd name="T6" fmla="*/ 28 w 148"/>
                <a:gd name="T7" fmla="*/ 47 h 95"/>
                <a:gd name="T8" fmla="*/ 15 w 148"/>
                <a:gd name="T9" fmla="*/ 38 h 95"/>
                <a:gd name="T10" fmla="*/ 3 w 148"/>
                <a:gd name="T11" fmla="*/ 47 h 95"/>
                <a:gd name="T12" fmla="*/ 75 w 148"/>
                <a:gd name="T13" fmla="*/ 7 h 95"/>
                <a:gd name="T14" fmla="*/ 62 w 148"/>
                <a:gd name="T15" fmla="*/ 8 h 95"/>
                <a:gd name="T16" fmla="*/ 69 w 148"/>
                <a:gd name="T17" fmla="*/ 7 h 95"/>
                <a:gd name="T18" fmla="*/ 34 w 148"/>
                <a:gd name="T19" fmla="*/ 40 h 95"/>
                <a:gd name="T20" fmla="*/ 29 w 148"/>
                <a:gd name="T21" fmla="*/ 61 h 95"/>
                <a:gd name="T22" fmla="*/ 17 w 148"/>
                <a:gd name="T23" fmla="*/ 59 h 95"/>
                <a:gd name="T24" fmla="*/ 7 w 148"/>
                <a:gd name="T25" fmla="*/ 70 h 95"/>
                <a:gd name="T26" fmla="*/ 4 w 148"/>
                <a:gd name="T27" fmla="*/ 75 h 95"/>
                <a:gd name="T28" fmla="*/ 11 w 148"/>
                <a:gd name="T29" fmla="*/ 85 h 95"/>
                <a:gd name="T30" fmla="*/ 11 w 148"/>
                <a:gd name="T31" fmla="*/ 92 h 95"/>
                <a:gd name="T32" fmla="*/ 24 w 148"/>
                <a:gd name="T33" fmla="*/ 76 h 95"/>
                <a:gd name="T34" fmla="*/ 36 w 148"/>
                <a:gd name="T35" fmla="*/ 63 h 95"/>
                <a:gd name="T36" fmla="*/ 144 w 148"/>
                <a:gd name="T37" fmla="*/ 75 h 95"/>
                <a:gd name="T38" fmla="*/ 142 w 148"/>
                <a:gd name="T39" fmla="*/ 66 h 95"/>
                <a:gd name="T40" fmla="*/ 140 w 148"/>
                <a:gd name="T41" fmla="*/ 59 h 95"/>
                <a:gd name="T42" fmla="*/ 134 w 148"/>
                <a:gd name="T43" fmla="*/ 43 h 95"/>
                <a:gd name="T44" fmla="*/ 126 w 148"/>
                <a:gd name="T45" fmla="*/ 34 h 95"/>
                <a:gd name="T46" fmla="*/ 121 w 148"/>
                <a:gd name="T47" fmla="*/ 32 h 95"/>
                <a:gd name="T48" fmla="*/ 121 w 148"/>
                <a:gd name="T49" fmla="*/ 29 h 95"/>
                <a:gd name="T50" fmla="*/ 124 w 148"/>
                <a:gd name="T51" fmla="*/ 26 h 95"/>
                <a:gd name="T52" fmla="*/ 127 w 148"/>
                <a:gd name="T53" fmla="*/ 25 h 95"/>
                <a:gd name="T54" fmla="*/ 130 w 148"/>
                <a:gd name="T55" fmla="*/ 24 h 95"/>
                <a:gd name="T56" fmla="*/ 135 w 148"/>
                <a:gd name="T57" fmla="*/ 23 h 95"/>
                <a:gd name="T58" fmla="*/ 136 w 148"/>
                <a:gd name="T59" fmla="*/ 12 h 95"/>
                <a:gd name="T60" fmla="*/ 138 w 148"/>
                <a:gd name="T61" fmla="*/ 1 h 95"/>
                <a:gd name="T62" fmla="*/ 120 w 148"/>
                <a:gd name="T63" fmla="*/ 5 h 95"/>
                <a:gd name="T64" fmla="*/ 103 w 148"/>
                <a:gd name="T65" fmla="*/ 4 h 95"/>
                <a:gd name="T66" fmla="*/ 86 w 148"/>
                <a:gd name="T67" fmla="*/ 1 h 95"/>
                <a:gd name="T68" fmla="*/ 80 w 148"/>
                <a:gd name="T69" fmla="*/ 8 h 95"/>
                <a:gd name="T70" fmla="*/ 71 w 148"/>
                <a:gd name="T71" fmla="*/ 11 h 95"/>
                <a:gd name="T72" fmla="*/ 55 w 148"/>
                <a:gd name="T73" fmla="*/ 14 h 95"/>
                <a:gd name="T74" fmla="*/ 43 w 148"/>
                <a:gd name="T75" fmla="*/ 25 h 95"/>
                <a:gd name="T76" fmla="*/ 35 w 148"/>
                <a:gd name="T77" fmla="*/ 39 h 95"/>
                <a:gd name="T78" fmla="*/ 38 w 148"/>
                <a:gd name="T79" fmla="*/ 47 h 95"/>
                <a:gd name="T80" fmla="*/ 39 w 148"/>
                <a:gd name="T81" fmla="*/ 53 h 95"/>
                <a:gd name="T82" fmla="*/ 44 w 148"/>
                <a:gd name="T83" fmla="*/ 65 h 95"/>
                <a:gd name="T84" fmla="*/ 57 w 148"/>
                <a:gd name="T85" fmla="*/ 73 h 95"/>
                <a:gd name="T86" fmla="*/ 66 w 148"/>
                <a:gd name="T87" fmla="*/ 66 h 95"/>
                <a:gd name="T88" fmla="*/ 65 w 148"/>
                <a:gd name="T89" fmla="*/ 84 h 95"/>
                <a:gd name="T90" fmla="*/ 77 w 148"/>
                <a:gd name="T91" fmla="*/ 77 h 95"/>
                <a:gd name="T92" fmla="*/ 95 w 148"/>
                <a:gd name="T93" fmla="*/ 77 h 95"/>
                <a:gd name="T94" fmla="*/ 109 w 148"/>
                <a:gd name="T95" fmla="*/ 83 h 95"/>
                <a:gd name="T96" fmla="*/ 113 w 148"/>
                <a:gd name="T97" fmla="*/ 88 h 95"/>
                <a:gd name="T98" fmla="*/ 114 w 148"/>
                <a:gd name="T99" fmla="*/ 90 h 95"/>
                <a:gd name="T100" fmla="*/ 120 w 148"/>
                <a:gd name="T101" fmla="*/ 93 h 95"/>
                <a:gd name="T102" fmla="*/ 135 w 148"/>
                <a:gd name="T103" fmla="*/ 89 h 95"/>
                <a:gd name="T104" fmla="*/ 144 w 148"/>
                <a:gd name="T105" fmla="*/ 75 h 95"/>
                <a:gd name="T106" fmla="*/ 136 w 148"/>
                <a:gd name="T107" fmla="*/ 61 h 95"/>
                <a:gd name="T108" fmla="*/ 36 w 148"/>
                <a:gd name="T109" fmla="*/ 63 h 95"/>
                <a:gd name="T110" fmla="*/ 4 w 148"/>
                <a:gd name="T111" fmla="*/ 74 h 95"/>
                <a:gd name="T112" fmla="*/ 18 w 148"/>
                <a:gd name="T113" fmla="*/ 83 h 95"/>
                <a:gd name="T114" fmla="*/ 27 w 148"/>
                <a:gd name="T115" fmla="*/ 45 h 95"/>
                <a:gd name="T116" fmla="*/ 23 w 148"/>
                <a:gd name="T117" fmla="*/ 5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 h="95">
                  <a:moveTo>
                    <a:pt x="46" y="24"/>
                  </a:moveTo>
                  <a:cubicBezTo>
                    <a:pt x="46" y="24"/>
                    <a:pt x="46" y="24"/>
                    <a:pt x="46" y="23"/>
                  </a:cubicBezTo>
                  <a:cubicBezTo>
                    <a:pt x="44" y="23"/>
                    <a:pt x="45" y="21"/>
                    <a:pt x="43" y="22"/>
                  </a:cubicBezTo>
                  <a:cubicBezTo>
                    <a:pt x="43" y="23"/>
                    <a:pt x="44" y="24"/>
                    <a:pt x="46" y="24"/>
                  </a:cubicBezTo>
                  <a:close/>
                  <a:moveTo>
                    <a:pt x="34" y="27"/>
                  </a:moveTo>
                  <a:cubicBezTo>
                    <a:pt x="34" y="26"/>
                    <a:pt x="33" y="25"/>
                    <a:pt x="32" y="25"/>
                  </a:cubicBezTo>
                  <a:cubicBezTo>
                    <a:pt x="31" y="27"/>
                    <a:pt x="32" y="27"/>
                    <a:pt x="34" y="27"/>
                  </a:cubicBezTo>
                  <a:close/>
                  <a:moveTo>
                    <a:pt x="48" y="24"/>
                  </a:moveTo>
                  <a:cubicBezTo>
                    <a:pt x="48" y="22"/>
                    <a:pt x="46" y="20"/>
                    <a:pt x="45" y="22"/>
                  </a:cubicBezTo>
                  <a:cubicBezTo>
                    <a:pt x="45" y="22"/>
                    <a:pt x="45" y="23"/>
                    <a:pt x="46" y="23"/>
                  </a:cubicBezTo>
                  <a:cubicBezTo>
                    <a:pt x="47" y="23"/>
                    <a:pt x="47" y="24"/>
                    <a:pt x="48" y="24"/>
                  </a:cubicBezTo>
                  <a:close/>
                  <a:moveTo>
                    <a:pt x="3" y="48"/>
                  </a:moveTo>
                  <a:cubicBezTo>
                    <a:pt x="4" y="48"/>
                    <a:pt x="4" y="48"/>
                    <a:pt x="4" y="49"/>
                  </a:cubicBezTo>
                  <a:cubicBezTo>
                    <a:pt x="5" y="49"/>
                    <a:pt x="7" y="49"/>
                    <a:pt x="7" y="50"/>
                  </a:cubicBezTo>
                  <a:cubicBezTo>
                    <a:pt x="9" y="50"/>
                    <a:pt x="9" y="48"/>
                    <a:pt x="11" y="49"/>
                  </a:cubicBezTo>
                  <a:cubicBezTo>
                    <a:pt x="12" y="50"/>
                    <a:pt x="13" y="51"/>
                    <a:pt x="13" y="53"/>
                  </a:cubicBezTo>
                  <a:cubicBezTo>
                    <a:pt x="14" y="53"/>
                    <a:pt x="14" y="54"/>
                    <a:pt x="13" y="55"/>
                  </a:cubicBezTo>
                  <a:cubicBezTo>
                    <a:pt x="14" y="55"/>
                    <a:pt x="14" y="56"/>
                    <a:pt x="14" y="57"/>
                  </a:cubicBezTo>
                  <a:cubicBezTo>
                    <a:pt x="17" y="58"/>
                    <a:pt x="18" y="57"/>
                    <a:pt x="20" y="57"/>
                  </a:cubicBezTo>
                  <a:cubicBezTo>
                    <a:pt x="21" y="54"/>
                    <a:pt x="20" y="50"/>
                    <a:pt x="23" y="50"/>
                  </a:cubicBezTo>
                  <a:cubicBezTo>
                    <a:pt x="23" y="50"/>
                    <a:pt x="24" y="50"/>
                    <a:pt x="25" y="50"/>
                  </a:cubicBezTo>
                  <a:cubicBezTo>
                    <a:pt x="25" y="49"/>
                    <a:pt x="26" y="50"/>
                    <a:pt x="26" y="49"/>
                  </a:cubicBezTo>
                  <a:cubicBezTo>
                    <a:pt x="27" y="50"/>
                    <a:pt x="29" y="50"/>
                    <a:pt x="29" y="48"/>
                  </a:cubicBezTo>
                  <a:cubicBezTo>
                    <a:pt x="28" y="48"/>
                    <a:pt x="28" y="48"/>
                    <a:pt x="28" y="47"/>
                  </a:cubicBezTo>
                  <a:cubicBezTo>
                    <a:pt x="28" y="47"/>
                    <a:pt x="28" y="47"/>
                    <a:pt x="27" y="47"/>
                  </a:cubicBezTo>
                  <a:cubicBezTo>
                    <a:pt x="27" y="46"/>
                    <a:pt x="26" y="46"/>
                    <a:pt x="25" y="45"/>
                  </a:cubicBezTo>
                  <a:cubicBezTo>
                    <a:pt x="25" y="44"/>
                    <a:pt x="24" y="43"/>
                    <a:pt x="25" y="41"/>
                  </a:cubicBezTo>
                  <a:cubicBezTo>
                    <a:pt x="22" y="42"/>
                    <a:pt x="21" y="40"/>
                    <a:pt x="18" y="40"/>
                  </a:cubicBezTo>
                  <a:cubicBezTo>
                    <a:pt x="18" y="40"/>
                    <a:pt x="18" y="39"/>
                    <a:pt x="18" y="38"/>
                  </a:cubicBezTo>
                  <a:cubicBezTo>
                    <a:pt x="17" y="38"/>
                    <a:pt x="16" y="38"/>
                    <a:pt x="15" y="38"/>
                  </a:cubicBezTo>
                  <a:cubicBezTo>
                    <a:pt x="15" y="40"/>
                    <a:pt x="14" y="40"/>
                    <a:pt x="14" y="42"/>
                  </a:cubicBezTo>
                  <a:cubicBezTo>
                    <a:pt x="13" y="42"/>
                    <a:pt x="13" y="43"/>
                    <a:pt x="12" y="43"/>
                  </a:cubicBezTo>
                  <a:cubicBezTo>
                    <a:pt x="12" y="43"/>
                    <a:pt x="12" y="43"/>
                    <a:pt x="11" y="43"/>
                  </a:cubicBezTo>
                  <a:cubicBezTo>
                    <a:pt x="11" y="44"/>
                    <a:pt x="11" y="45"/>
                    <a:pt x="11" y="45"/>
                  </a:cubicBezTo>
                  <a:cubicBezTo>
                    <a:pt x="9" y="44"/>
                    <a:pt x="8" y="45"/>
                    <a:pt x="7" y="45"/>
                  </a:cubicBezTo>
                  <a:cubicBezTo>
                    <a:pt x="6" y="46"/>
                    <a:pt x="3" y="44"/>
                    <a:pt x="3" y="47"/>
                  </a:cubicBezTo>
                  <a:cubicBezTo>
                    <a:pt x="3" y="47"/>
                    <a:pt x="3" y="48"/>
                    <a:pt x="3" y="48"/>
                  </a:cubicBezTo>
                  <a:close/>
                  <a:moveTo>
                    <a:pt x="59" y="12"/>
                  </a:moveTo>
                  <a:cubicBezTo>
                    <a:pt x="59" y="10"/>
                    <a:pt x="58" y="10"/>
                    <a:pt x="58" y="8"/>
                  </a:cubicBezTo>
                  <a:cubicBezTo>
                    <a:pt x="57" y="8"/>
                    <a:pt x="57" y="8"/>
                    <a:pt x="56" y="8"/>
                  </a:cubicBezTo>
                  <a:cubicBezTo>
                    <a:pt x="56" y="11"/>
                    <a:pt x="56" y="12"/>
                    <a:pt x="59" y="12"/>
                  </a:cubicBezTo>
                  <a:close/>
                  <a:moveTo>
                    <a:pt x="75" y="7"/>
                  </a:moveTo>
                  <a:cubicBezTo>
                    <a:pt x="73" y="7"/>
                    <a:pt x="72" y="6"/>
                    <a:pt x="72" y="8"/>
                  </a:cubicBezTo>
                  <a:cubicBezTo>
                    <a:pt x="74" y="9"/>
                    <a:pt x="75" y="8"/>
                    <a:pt x="75" y="7"/>
                  </a:cubicBezTo>
                  <a:close/>
                  <a:moveTo>
                    <a:pt x="62" y="9"/>
                  </a:moveTo>
                  <a:cubicBezTo>
                    <a:pt x="62" y="9"/>
                    <a:pt x="63" y="8"/>
                    <a:pt x="63" y="8"/>
                  </a:cubicBezTo>
                  <a:cubicBezTo>
                    <a:pt x="63" y="8"/>
                    <a:pt x="64" y="8"/>
                    <a:pt x="64" y="8"/>
                  </a:cubicBezTo>
                  <a:cubicBezTo>
                    <a:pt x="64" y="8"/>
                    <a:pt x="62" y="8"/>
                    <a:pt x="62" y="8"/>
                  </a:cubicBezTo>
                  <a:cubicBezTo>
                    <a:pt x="62" y="8"/>
                    <a:pt x="62" y="8"/>
                    <a:pt x="62" y="8"/>
                  </a:cubicBezTo>
                  <a:cubicBezTo>
                    <a:pt x="61" y="9"/>
                    <a:pt x="62" y="9"/>
                    <a:pt x="62" y="9"/>
                  </a:cubicBezTo>
                  <a:close/>
                  <a:moveTo>
                    <a:pt x="69" y="7"/>
                  </a:moveTo>
                  <a:cubicBezTo>
                    <a:pt x="69" y="9"/>
                    <a:pt x="72" y="7"/>
                    <a:pt x="71" y="6"/>
                  </a:cubicBezTo>
                  <a:cubicBezTo>
                    <a:pt x="69" y="5"/>
                    <a:pt x="69" y="5"/>
                    <a:pt x="67" y="6"/>
                  </a:cubicBezTo>
                  <a:cubicBezTo>
                    <a:pt x="67" y="7"/>
                    <a:pt x="68" y="7"/>
                    <a:pt x="69" y="7"/>
                  </a:cubicBezTo>
                  <a:close/>
                  <a:moveTo>
                    <a:pt x="30" y="37"/>
                  </a:moveTo>
                  <a:cubicBezTo>
                    <a:pt x="28" y="36"/>
                    <a:pt x="28" y="38"/>
                    <a:pt x="27" y="38"/>
                  </a:cubicBezTo>
                  <a:cubicBezTo>
                    <a:pt x="27" y="40"/>
                    <a:pt x="28" y="41"/>
                    <a:pt x="29" y="42"/>
                  </a:cubicBezTo>
                  <a:cubicBezTo>
                    <a:pt x="29" y="42"/>
                    <a:pt x="29" y="42"/>
                    <a:pt x="29" y="42"/>
                  </a:cubicBezTo>
                  <a:cubicBezTo>
                    <a:pt x="31" y="42"/>
                    <a:pt x="32" y="42"/>
                    <a:pt x="33" y="42"/>
                  </a:cubicBezTo>
                  <a:cubicBezTo>
                    <a:pt x="34" y="42"/>
                    <a:pt x="33" y="40"/>
                    <a:pt x="34" y="40"/>
                  </a:cubicBezTo>
                  <a:cubicBezTo>
                    <a:pt x="35" y="40"/>
                    <a:pt x="34" y="40"/>
                    <a:pt x="34" y="39"/>
                  </a:cubicBezTo>
                  <a:cubicBezTo>
                    <a:pt x="34" y="39"/>
                    <a:pt x="34" y="39"/>
                    <a:pt x="34" y="38"/>
                  </a:cubicBezTo>
                  <a:cubicBezTo>
                    <a:pt x="33" y="38"/>
                    <a:pt x="32" y="37"/>
                    <a:pt x="30" y="37"/>
                  </a:cubicBezTo>
                  <a:close/>
                  <a:moveTo>
                    <a:pt x="36" y="63"/>
                  </a:moveTo>
                  <a:cubicBezTo>
                    <a:pt x="34" y="64"/>
                    <a:pt x="33" y="62"/>
                    <a:pt x="31" y="62"/>
                  </a:cubicBezTo>
                  <a:cubicBezTo>
                    <a:pt x="31" y="61"/>
                    <a:pt x="30" y="61"/>
                    <a:pt x="29" y="61"/>
                  </a:cubicBezTo>
                  <a:cubicBezTo>
                    <a:pt x="29" y="59"/>
                    <a:pt x="28" y="59"/>
                    <a:pt x="27" y="58"/>
                  </a:cubicBezTo>
                  <a:cubicBezTo>
                    <a:pt x="27" y="58"/>
                    <a:pt x="26" y="59"/>
                    <a:pt x="25" y="59"/>
                  </a:cubicBezTo>
                  <a:cubicBezTo>
                    <a:pt x="24" y="59"/>
                    <a:pt x="23" y="59"/>
                    <a:pt x="22" y="59"/>
                  </a:cubicBezTo>
                  <a:cubicBezTo>
                    <a:pt x="22" y="59"/>
                    <a:pt x="22" y="60"/>
                    <a:pt x="21" y="60"/>
                  </a:cubicBezTo>
                  <a:cubicBezTo>
                    <a:pt x="20" y="60"/>
                    <a:pt x="20" y="60"/>
                    <a:pt x="19" y="61"/>
                  </a:cubicBezTo>
                  <a:cubicBezTo>
                    <a:pt x="18" y="60"/>
                    <a:pt x="19" y="58"/>
                    <a:pt x="17" y="59"/>
                  </a:cubicBezTo>
                  <a:cubicBezTo>
                    <a:pt x="16" y="59"/>
                    <a:pt x="16" y="61"/>
                    <a:pt x="15" y="61"/>
                  </a:cubicBezTo>
                  <a:cubicBezTo>
                    <a:pt x="13" y="61"/>
                    <a:pt x="12" y="62"/>
                    <a:pt x="11" y="63"/>
                  </a:cubicBezTo>
                  <a:cubicBezTo>
                    <a:pt x="10" y="65"/>
                    <a:pt x="13" y="66"/>
                    <a:pt x="11" y="67"/>
                  </a:cubicBezTo>
                  <a:cubicBezTo>
                    <a:pt x="10" y="67"/>
                    <a:pt x="11" y="64"/>
                    <a:pt x="9" y="64"/>
                  </a:cubicBezTo>
                  <a:cubicBezTo>
                    <a:pt x="9" y="66"/>
                    <a:pt x="7" y="65"/>
                    <a:pt x="7" y="67"/>
                  </a:cubicBezTo>
                  <a:cubicBezTo>
                    <a:pt x="7" y="68"/>
                    <a:pt x="8" y="71"/>
                    <a:pt x="7" y="70"/>
                  </a:cubicBezTo>
                  <a:cubicBezTo>
                    <a:pt x="7" y="69"/>
                    <a:pt x="7" y="67"/>
                    <a:pt x="6" y="66"/>
                  </a:cubicBezTo>
                  <a:cubicBezTo>
                    <a:pt x="4" y="66"/>
                    <a:pt x="4" y="65"/>
                    <a:pt x="3" y="66"/>
                  </a:cubicBezTo>
                  <a:cubicBezTo>
                    <a:pt x="2" y="66"/>
                    <a:pt x="2" y="67"/>
                    <a:pt x="2" y="67"/>
                  </a:cubicBezTo>
                  <a:cubicBezTo>
                    <a:pt x="1" y="67"/>
                    <a:pt x="0" y="67"/>
                    <a:pt x="0" y="68"/>
                  </a:cubicBezTo>
                  <a:cubicBezTo>
                    <a:pt x="1" y="70"/>
                    <a:pt x="4" y="70"/>
                    <a:pt x="4" y="72"/>
                  </a:cubicBezTo>
                  <a:cubicBezTo>
                    <a:pt x="4" y="73"/>
                    <a:pt x="4" y="74"/>
                    <a:pt x="4" y="75"/>
                  </a:cubicBezTo>
                  <a:cubicBezTo>
                    <a:pt x="4" y="75"/>
                    <a:pt x="3" y="75"/>
                    <a:pt x="3" y="75"/>
                  </a:cubicBezTo>
                  <a:cubicBezTo>
                    <a:pt x="3" y="75"/>
                    <a:pt x="3" y="76"/>
                    <a:pt x="2" y="76"/>
                  </a:cubicBezTo>
                  <a:cubicBezTo>
                    <a:pt x="1" y="76"/>
                    <a:pt x="1" y="77"/>
                    <a:pt x="1" y="78"/>
                  </a:cubicBezTo>
                  <a:cubicBezTo>
                    <a:pt x="3" y="78"/>
                    <a:pt x="3" y="79"/>
                    <a:pt x="6" y="79"/>
                  </a:cubicBezTo>
                  <a:cubicBezTo>
                    <a:pt x="6" y="80"/>
                    <a:pt x="7" y="81"/>
                    <a:pt x="7" y="82"/>
                  </a:cubicBezTo>
                  <a:cubicBezTo>
                    <a:pt x="9" y="82"/>
                    <a:pt x="11" y="83"/>
                    <a:pt x="11" y="85"/>
                  </a:cubicBezTo>
                  <a:cubicBezTo>
                    <a:pt x="10" y="85"/>
                    <a:pt x="9" y="86"/>
                    <a:pt x="8" y="86"/>
                  </a:cubicBezTo>
                  <a:cubicBezTo>
                    <a:pt x="8" y="87"/>
                    <a:pt x="8" y="88"/>
                    <a:pt x="7" y="89"/>
                  </a:cubicBezTo>
                  <a:cubicBezTo>
                    <a:pt x="7" y="89"/>
                    <a:pt x="8" y="88"/>
                    <a:pt x="8" y="89"/>
                  </a:cubicBezTo>
                  <a:cubicBezTo>
                    <a:pt x="8" y="89"/>
                    <a:pt x="7" y="89"/>
                    <a:pt x="7" y="89"/>
                  </a:cubicBezTo>
                  <a:cubicBezTo>
                    <a:pt x="6" y="91"/>
                    <a:pt x="6" y="94"/>
                    <a:pt x="9" y="95"/>
                  </a:cubicBezTo>
                  <a:cubicBezTo>
                    <a:pt x="9" y="93"/>
                    <a:pt x="10" y="93"/>
                    <a:pt x="11" y="92"/>
                  </a:cubicBezTo>
                  <a:cubicBezTo>
                    <a:pt x="11" y="90"/>
                    <a:pt x="12" y="90"/>
                    <a:pt x="13" y="89"/>
                  </a:cubicBezTo>
                  <a:cubicBezTo>
                    <a:pt x="12" y="87"/>
                    <a:pt x="13" y="87"/>
                    <a:pt x="13" y="85"/>
                  </a:cubicBezTo>
                  <a:cubicBezTo>
                    <a:pt x="14" y="83"/>
                    <a:pt x="12" y="83"/>
                    <a:pt x="13" y="82"/>
                  </a:cubicBezTo>
                  <a:cubicBezTo>
                    <a:pt x="14" y="79"/>
                    <a:pt x="17" y="78"/>
                    <a:pt x="20" y="77"/>
                  </a:cubicBezTo>
                  <a:cubicBezTo>
                    <a:pt x="21" y="78"/>
                    <a:pt x="22" y="79"/>
                    <a:pt x="25" y="79"/>
                  </a:cubicBezTo>
                  <a:cubicBezTo>
                    <a:pt x="25" y="78"/>
                    <a:pt x="24" y="77"/>
                    <a:pt x="24" y="76"/>
                  </a:cubicBezTo>
                  <a:cubicBezTo>
                    <a:pt x="27" y="77"/>
                    <a:pt x="26" y="74"/>
                    <a:pt x="28" y="74"/>
                  </a:cubicBezTo>
                  <a:cubicBezTo>
                    <a:pt x="28" y="73"/>
                    <a:pt x="29" y="72"/>
                    <a:pt x="29" y="71"/>
                  </a:cubicBezTo>
                  <a:cubicBezTo>
                    <a:pt x="32" y="71"/>
                    <a:pt x="31" y="68"/>
                    <a:pt x="34" y="67"/>
                  </a:cubicBezTo>
                  <a:cubicBezTo>
                    <a:pt x="35" y="67"/>
                    <a:pt x="36" y="67"/>
                    <a:pt x="37" y="67"/>
                  </a:cubicBezTo>
                  <a:cubicBezTo>
                    <a:pt x="37" y="66"/>
                    <a:pt x="37" y="66"/>
                    <a:pt x="37" y="65"/>
                  </a:cubicBezTo>
                  <a:cubicBezTo>
                    <a:pt x="36" y="65"/>
                    <a:pt x="36" y="65"/>
                    <a:pt x="36" y="63"/>
                  </a:cubicBezTo>
                  <a:close/>
                  <a:moveTo>
                    <a:pt x="52" y="77"/>
                  </a:moveTo>
                  <a:cubicBezTo>
                    <a:pt x="52" y="77"/>
                    <a:pt x="52" y="77"/>
                    <a:pt x="52" y="77"/>
                  </a:cubicBezTo>
                  <a:cubicBezTo>
                    <a:pt x="51" y="78"/>
                    <a:pt x="52" y="78"/>
                    <a:pt x="51" y="80"/>
                  </a:cubicBezTo>
                  <a:cubicBezTo>
                    <a:pt x="54" y="80"/>
                    <a:pt x="56" y="80"/>
                    <a:pt x="55" y="77"/>
                  </a:cubicBezTo>
                  <a:cubicBezTo>
                    <a:pt x="54" y="77"/>
                    <a:pt x="54" y="77"/>
                    <a:pt x="52" y="77"/>
                  </a:cubicBezTo>
                  <a:close/>
                  <a:moveTo>
                    <a:pt x="144" y="75"/>
                  </a:moveTo>
                  <a:cubicBezTo>
                    <a:pt x="147" y="75"/>
                    <a:pt x="147" y="75"/>
                    <a:pt x="147" y="75"/>
                  </a:cubicBezTo>
                  <a:cubicBezTo>
                    <a:pt x="148" y="72"/>
                    <a:pt x="145" y="73"/>
                    <a:pt x="146" y="71"/>
                  </a:cubicBezTo>
                  <a:cubicBezTo>
                    <a:pt x="145" y="72"/>
                    <a:pt x="145" y="71"/>
                    <a:pt x="145" y="70"/>
                  </a:cubicBezTo>
                  <a:cubicBezTo>
                    <a:pt x="145" y="70"/>
                    <a:pt x="144" y="71"/>
                    <a:pt x="144" y="70"/>
                  </a:cubicBezTo>
                  <a:cubicBezTo>
                    <a:pt x="143" y="70"/>
                    <a:pt x="143" y="69"/>
                    <a:pt x="143" y="69"/>
                  </a:cubicBezTo>
                  <a:cubicBezTo>
                    <a:pt x="142" y="68"/>
                    <a:pt x="142" y="67"/>
                    <a:pt x="142" y="66"/>
                  </a:cubicBezTo>
                  <a:cubicBezTo>
                    <a:pt x="141" y="65"/>
                    <a:pt x="140" y="64"/>
                    <a:pt x="138" y="63"/>
                  </a:cubicBezTo>
                  <a:cubicBezTo>
                    <a:pt x="138" y="62"/>
                    <a:pt x="138" y="62"/>
                    <a:pt x="137" y="61"/>
                  </a:cubicBezTo>
                  <a:cubicBezTo>
                    <a:pt x="137" y="61"/>
                    <a:pt x="137" y="61"/>
                    <a:pt x="137" y="61"/>
                  </a:cubicBezTo>
                  <a:cubicBezTo>
                    <a:pt x="138" y="61"/>
                    <a:pt x="138" y="61"/>
                    <a:pt x="139" y="61"/>
                  </a:cubicBezTo>
                  <a:cubicBezTo>
                    <a:pt x="139" y="61"/>
                    <a:pt x="140" y="61"/>
                    <a:pt x="141" y="61"/>
                  </a:cubicBezTo>
                  <a:cubicBezTo>
                    <a:pt x="140" y="60"/>
                    <a:pt x="140" y="59"/>
                    <a:pt x="140" y="59"/>
                  </a:cubicBezTo>
                  <a:cubicBezTo>
                    <a:pt x="139" y="58"/>
                    <a:pt x="139" y="57"/>
                    <a:pt x="138" y="56"/>
                  </a:cubicBezTo>
                  <a:cubicBezTo>
                    <a:pt x="138" y="56"/>
                    <a:pt x="138" y="55"/>
                    <a:pt x="138" y="54"/>
                  </a:cubicBezTo>
                  <a:cubicBezTo>
                    <a:pt x="138" y="53"/>
                    <a:pt x="138" y="52"/>
                    <a:pt x="137" y="52"/>
                  </a:cubicBezTo>
                  <a:cubicBezTo>
                    <a:pt x="136" y="51"/>
                    <a:pt x="136" y="50"/>
                    <a:pt x="136" y="49"/>
                  </a:cubicBezTo>
                  <a:cubicBezTo>
                    <a:pt x="136" y="48"/>
                    <a:pt x="135" y="47"/>
                    <a:pt x="135" y="46"/>
                  </a:cubicBezTo>
                  <a:cubicBezTo>
                    <a:pt x="135" y="45"/>
                    <a:pt x="135" y="44"/>
                    <a:pt x="134" y="43"/>
                  </a:cubicBezTo>
                  <a:cubicBezTo>
                    <a:pt x="133" y="42"/>
                    <a:pt x="133" y="41"/>
                    <a:pt x="132" y="40"/>
                  </a:cubicBezTo>
                  <a:cubicBezTo>
                    <a:pt x="131" y="39"/>
                    <a:pt x="131" y="37"/>
                    <a:pt x="130" y="37"/>
                  </a:cubicBezTo>
                  <a:cubicBezTo>
                    <a:pt x="129" y="36"/>
                    <a:pt x="128" y="36"/>
                    <a:pt x="127" y="35"/>
                  </a:cubicBezTo>
                  <a:cubicBezTo>
                    <a:pt x="127" y="35"/>
                    <a:pt x="127" y="35"/>
                    <a:pt x="127" y="35"/>
                  </a:cubicBezTo>
                  <a:cubicBezTo>
                    <a:pt x="127" y="35"/>
                    <a:pt x="127" y="35"/>
                    <a:pt x="127" y="35"/>
                  </a:cubicBezTo>
                  <a:cubicBezTo>
                    <a:pt x="127" y="34"/>
                    <a:pt x="126" y="34"/>
                    <a:pt x="126" y="34"/>
                  </a:cubicBezTo>
                  <a:cubicBezTo>
                    <a:pt x="126" y="34"/>
                    <a:pt x="126" y="34"/>
                    <a:pt x="126" y="34"/>
                  </a:cubicBezTo>
                  <a:cubicBezTo>
                    <a:pt x="126" y="34"/>
                    <a:pt x="126" y="34"/>
                    <a:pt x="126" y="33"/>
                  </a:cubicBezTo>
                  <a:cubicBezTo>
                    <a:pt x="126" y="33"/>
                    <a:pt x="126" y="33"/>
                    <a:pt x="126" y="33"/>
                  </a:cubicBezTo>
                  <a:cubicBezTo>
                    <a:pt x="125" y="33"/>
                    <a:pt x="125" y="33"/>
                    <a:pt x="124" y="33"/>
                  </a:cubicBezTo>
                  <a:cubicBezTo>
                    <a:pt x="124" y="33"/>
                    <a:pt x="124" y="33"/>
                    <a:pt x="124" y="33"/>
                  </a:cubicBezTo>
                  <a:cubicBezTo>
                    <a:pt x="123" y="34"/>
                    <a:pt x="122" y="32"/>
                    <a:pt x="121" y="32"/>
                  </a:cubicBezTo>
                  <a:cubicBezTo>
                    <a:pt x="121" y="32"/>
                    <a:pt x="121" y="32"/>
                    <a:pt x="121" y="32"/>
                  </a:cubicBezTo>
                  <a:cubicBezTo>
                    <a:pt x="121" y="32"/>
                    <a:pt x="121" y="32"/>
                    <a:pt x="121" y="32"/>
                  </a:cubicBezTo>
                  <a:cubicBezTo>
                    <a:pt x="121" y="32"/>
                    <a:pt x="121" y="32"/>
                    <a:pt x="120" y="32"/>
                  </a:cubicBezTo>
                  <a:cubicBezTo>
                    <a:pt x="121" y="32"/>
                    <a:pt x="121" y="32"/>
                    <a:pt x="121" y="32"/>
                  </a:cubicBezTo>
                  <a:cubicBezTo>
                    <a:pt x="121" y="32"/>
                    <a:pt x="121" y="32"/>
                    <a:pt x="121" y="32"/>
                  </a:cubicBezTo>
                  <a:cubicBezTo>
                    <a:pt x="121" y="31"/>
                    <a:pt x="121" y="30"/>
                    <a:pt x="121" y="29"/>
                  </a:cubicBezTo>
                  <a:cubicBezTo>
                    <a:pt x="121" y="29"/>
                    <a:pt x="121" y="29"/>
                    <a:pt x="121" y="29"/>
                  </a:cubicBezTo>
                  <a:cubicBezTo>
                    <a:pt x="121" y="29"/>
                    <a:pt x="121" y="29"/>
                    <a:pt x="122" y="29"/>
                  </a:cubicBezTo>
                  <a:cubicBezTo>
                    <a:pt x="122" y="29"/>
                    <a:pt x="122" y="29"/>
                    <a:pt x="122" y="28"/>
                  </a:cubicBezTo>
                  <a:cubicBezTo>
                    <a:pt x="122" y="28"/>
                    <a:pt x="123" y="27"/>
                    <a:pt x="124" y="27"/>
                  </a:cubicBezTo>
                  <a:cubicBezTo>
                    <a:pt x="124" y="27"/>
                    <a:pt x="124" y="27"/>
                    <a:pt x="124" y="27"/>
                  </a:cubicBezTo>
                  <a:cubicBezTo>
                    <a:pt x="124" y="27"/>
                    <a:pt x="124" y="26"/>
                    <a:pt x="124" y="26"/>
                  </a:cubicBezTo>
                  <a:cubicBezTo>
                    <a:pt x="125" y="26"/>
                    <a:pt x="125" y="26"/>
                    <a:pt x="125" y="26"/>
                  </a:cubicBezTo>
                  <a:cubicBezTo>
                    <a:pt x="125" y="26"/>
                    <a:pt x="125" y="26"/>
                    <a:pt x="125" y="26"/>
                  </a:cubicBezTo>
                  <a:cubicBezTo>
                    <a:pt x="125" y="26"/>
                    <a:pt x="125" y="26"/>
                    <a:pt x="125" y="26"/>
                  </a:cubicBezTo>
                  <a:cubicBezTo>
                    <a:pt x="125" y="26"/>
                    <a:pt x="125" y="26"/>
                    <a:pt x="126" y="26"/>
                  </a:cubicBezTo>
                  <a:cubicBezTo>
                    <a:pt x="126" y="26"/>
                    <a:pt x="126" y="26"/>
                    <a:pt x="126" y="26"/>
                  </a:cubicBezTo>
                  <a:cubicBezTo>
                    <a:pt x="126" y="26"/>
                    <a:pt x="126" y="26"/>
                    <a:pt x="127" y="25"/>
                  </a:cubicBezTo>
                  <a:cubicBezTo>
                    <a:pt x="127" y="25"/>
                    <a:pt x="127" y="25"/>
                    <a:pt x="127" y="25"/>
                  </a:cubicBezTo>
                  <a:cubicBezTo>
                    <a:pt x="127" y="25"/>
                    <a:pt x="127" y="25"/>
                    <a:pt x="128" y="25"/>
                  </a:cubicBezTo>
                  <a:cubicBezTo>
                    <a:pt x="128" y="25"/>
                    <a:pt x="128" y="25"/>
                    <a:pt x="128" y="25"/>
                  </a:cubicBezTo>
                  <a:cubicBezTo>
                    <a:pt x="128" y="25"/>
                    <a:pt x="129" y="25"/>
                    <a:pt x="129" y="25"/>
                  </a:cubicBezTo>
                  <a:cubicBezTo>
                    <a:pt x="129" y="25"/>
                    <a:pt x="129" y="25"/>
                    <a:pt x="129" y="24"/>
                  </a:cubicBezTo>
                  <a:cubicBezTo>
                    <a:pt x="130" y="24"/>
                    <a:pt x="130" y="24"/>
                    <a:pt x="130" y="24"/>
                  </a:cubicBezTo>
                  <a:cubicBezTo>
                    <a:pt x="130" y="24"/>
                    <a:pt x="130" y="24"/>
                    <a:pt x="131" y="24"/>
                  </a:cubicBezTo>
                  <a:cubicBezTo>
                    <a:pt x="131" y="24"/>
                    <a:pt x="131" y="24"/>
                    <a:pt x="131" y="24"/>
                  </a:cubicBezTo>
                  <a:cubicBezTo>
                    <a:pt x="132" y="24"/>
                    <a:pt x="133" y="24"/>
                    <a:pt x="134" y="23"/>
                  </a:cubicBezTo>
                  <a:cubicBezTo>
                    <a:pt x="134" y="23"/>
                    <a:pt x="134" y="23"/>
                    <a:pt x="134" y="23"/>
                  </a:cubicBezTo>
                  <a:cubicBezTo>
                    <a:pt x="134" y="23"/>
                    <a:pt x="134" y="23"/>
                    <a:pt x="134" y="23"/>
                  </a:cubicBezTo>
                  <a:cubicBezTo>
                    <a:pt x="135" y="23"/>
                    <a:pt x="135" y="23"/>
                    <a:pt x="135" y="23"/>
                  </a:cubicBezTo>
                  <a:cubicBezTo>
                    <a:pt x="135" y="23"/>
                    <a:pt x="135" y="22"/>
                    <a:pt x="135" y="21"/>
                  </a:cubicBezTo>
                  <a:cubicBezTo>
                    <a:pt x="135" y="21"/>
                    <a:pt x="135" y="21"/>
                    <a:pt x="135" y="21"/>
                  </a:cubicBezTo>
                  <a:cubicBezTo>
                    <a:pt x="135" y="20"/>
                    <a:pt x="135" y="20"/>
                    <a:pt x="135" y="19"/>
                  </a:cubicBezTo>
                  <a:cubicBezTo>
                    <a:pt x="136" y="19"/>
                    <a:pt x="136" y="19"/>
                    <a:pt x="136" y="18"/>
                  </a:cubicBezTo>
                  <a:cubicBezTo>
                    <a:pt x="136" y="17"/>
                    <a:pt x="136" y="16"/>
                    <a:pt x="137" y="15"/>
                  </a:cubicBezTo>
                  <a:cubicBezTo>
                    <a:pt x="136" y="14"/>
                    <a:pt x="136" y="13"/>
                    <a:pt x="136" y="12"/>
                  </a:cubicBezTo>
                  <a:cubicBezTo>
                    <a:pt x="137" y="12"/>
                    <a:pt x="137" y="11"/>
                    <a:pt x="137" y="11"/>
                  </a:cubicBezTo>
                  <a:cubicBezTo>
                    <a:pt x="137" y="11"/>
                    <a:pt x="137" y="10"/>
                    <a:pt x="137" y="9"/>
                  </a:cubicBezTo>
                  <a:cubicBezTo>
                    <a:pt x="139" y="9"/>
                    <a:pt x="138" y="7"/>
                    <a:pt x="140" y="8"/>
                  </a:cubicBezTo>
                  <a:cubicBezTo>
                    <a:pt x="141" y="7"/>
                    <a:pt x="142" y="7"/>
                    <a:pt x="142" y="6"/>
                  </a:cubicBezTo>
                  <a:cubicBezTo>
                    <a:pt x="143" y="5"/>
                    <a:pt x="142" y="3"/>
                    <a:pt x="140" y="4"/>
                  </a:cubicBezTo>
                  <a:cubicBezTo>
                    <a:pt x="140" y="3"/>
                    <a:pt x="139" y="2"/>
                    <a:pt x="138" y="1"/>
                  </a:cubicBezTo>
                  <a:cubicBezTo>
                    <a:pt x="138" y="0"/>
                    <a:pt x="138" y="0"/>
                    <a:pt x="138" y="0"/>
                  </a:cubicBezTo>
                  <a:cubicBezTo>
                    <a:pt x="137" y="0"/>
                    <a:pt x="137" y="0"/>
                    <a:pt x="137" y="0"/>
                  </a:cubicBezTo>
                  <a:cubicBezTo>
                    <a:pt x="136" y="2"/>
                    <a:pt x="135" y="3"/>
                    <a:pt x="133" y="4"/>
                  </a:cubicBezTo>
                  <a:cubicBezTo>
                    <a:pt x="130" y="4"/>
                    <a:pt x="128" y="3"/>
                    <a:pt x="125" y="4"/>
                  </a:cubicBezTo>
                  <a:cubicBezTo>
                    <a:pt x="124" y="4"/>
                    <a:pt x="123" y="3"/>
                    <a:pt x="121" y="4"/>
                  </a:cubicBezTo>
                  <a:cubicBezTo>
                    <a:pt x="121" y="4"/>
                    <a:pt x="121" y="5"/>
                    <a:pt x="120" y="5"/>
                  </a:cubicBezTo>
                  <a:cubicBezTo>
                    <a:pt x="119" y="5"/>
                    <a:pt x="119" y="5"/>
                    <a:pt x="118" y="5"/>
                  </a:cubicBezTo>
                  <a:cubicBezTo>
                    <a:pt x="118" y="5"/>
                    <a:pt x="118" y="6"/>
                    <a:pt x="117" y="6"/>
                  </a:cubicBezTo>
                  <a:cubicBezTo>
                    <a:pt x="114" y="6"/>
                    <a:pt x="112" y="5"/>
                    <a:pt x="110" y="4"/>
                  </a:cubicBezTo>
                  <a:cubicBezTo>
                    <a:pt x="108" y="3"/>
                    <a:pt x="107" y="2"/>
                    <a:pt x="105" y="2"/>
                  </a:cubicBezTo>
                  <a:cubicBezTo>
                    <a:pt x="105" y="2"/>
                    <a:pt x="104" y="2"/>
                    <a:pt x="104" y="3"/>
                  </a:cubicBezTo>
                  <a:cubicBezTo>
                    <a:pt x="104" y="3"/>
                    <a:pt x="104" y="4"/>
                    <a:pt x="103" y="4"/>
                  </a:cubicBezTo>
                  <a:cubicBezTo>
                    <a:pt x="101" y="4"/>
                    <a:pt x="101" y="3"/>
                    <a:pt x="99" y="2"/>
                  </a:cubicBezTo>
                  <a:cubicBezTo>
                    <a:pt x="96" y="2"/>
                    <a:pt x="93" y="2"/>
                    <a:pt x="91" y="1"/>
                  </a:cubicBezTo>
                  <a:cubicBezTo>
                    <a:pt x="90" y="1"/>
                    <a:pt x="90" y="2"/>
                    <a:pt x="89" y="2"/>
                  </a:cubicBezTo>
                  <a:cubicBezTo>
                    <a:pt x="88" y="2"/>
                    <a:pt x="87" y="3"/>
                    <a:pt x="87" y="4"/>
                  </a:cubicBezTo>
                  <a:cubicBezTo>
                    <a:pt x="87" y="3"/>
                    <a:pt x="87" y="3"/>
                    <a:pt x="86" y="3"/>
                  </a:cubicBezTo>
                  <a:cubicBezTo>
                    <a:pt x="85" y="2"/>
                    <a:pt x="85" y="2"/>
                    <a:pt x="86" y="1"/>
                  </a:cubicBezTo>
                  <a:cubicBezTo>
                    <a:pt x="87" y="1"/>
                    <a:pt x="86" y="1"/>
                    <a:pt x="87" y="0"/>
                  </a:cubicBezTo>
                  <a:cubicBezTo>
                    <a:pt x="84" y="0"/>
                    <a:pt x="84" y="1"/>
                    <a:pt x="82" y="1"/>
                  </a:cubicBezTo>
                  <a:cubicBezTo>
                    <a:pt x="82" y="3"/>
                    <a:pt x="83" y="4"/>
                    <a:pt x="84" y="4"/>
                  </a:cubicBezTo>
                  <a:cubicBezTo>
                    <a:pt x="84" y="6"/>
                    <a:pt x="82" y="4"/>
                    <a:pt x="82" y="4"/>
                  </a:cubicBezTo>
                  <a:cubicBezTo>
                    <a:pt x="80" y="4"/>
                    <a:pt x="80" y="2"/>
                    <a:pt x="78" y="3"/>
                  </a:cubicBezTo>
                  <a:cubicBezTo>
                    <a:pt x="77" y="6"/>
                    <a:pt x="82" y="6"/>
                    <a:pt x="80" y="8"/>
                  </a:cubicBezTo>
                  <a:cubicBezTo>
                    <a:pt x="79" y="8"/>
                    <a:pt x="79" y="9"/>
                    <a:pt x="79" y="9"/>
                  </a:cubicBezTo>
                  <a:cubicBezTo>
                    <a:pt x="79" y="9"/>
                    <a:pt x="78" y="10"/>
                    <a:pt x="78" y="10"/>
                  </a:cubicBezTo>
                  <a:cubicBezTo>
                    <a:pt x="78" y="10"/>
                    <a:pt x="77" y="9"/>
                    <a:pt x="77" y="9"/>
                  </a:cubicBezTo>
                  <a:cubicBezTo>
                    <a:pt x="73" y="9"/>
                    <a:pt x="73" y="9"/>
                    <a:pt x="73" y="9"/>
                  </a:cubicBezTo>
                  <a:cubicBezTo>
                    <a:pt x="72" y="9"/>
                    <a:pt x="71" y="9"/>
                    <a:pt x="71" y="10"/>
                  </a:cubicBezTo>
                  <a:cubicBezTo>
                    <a:pt x="71" y="10"/>
                    <a:pt x="71" y="10"/>
                    <a:pt x="71" y="11"/>
                  </a:cubicBezTo>
                  <a:cubicBezTo>
                    <a:pt x="70" y="10"/>
                    <a:pt x="69" y="10"/>
                    <a:pt x="69" y="11"/>
                  </a:cubicBezTo>
                  <a:cubicBezTo>
                    <a:pt x="66" y="12"/>
                    <a:pt x="67" y="9"/>
                    <a:pt x="64" y="10"/>
                  </a:cubicBezTo>
                  <a:cubicBezTo>
                    <a:pt x="63" y="10"/>
                    <a:pt x="62" y="12"/>
                    <a:pt x="64" y="12"/>
                  </a:cubicBezTo>
                  <a:cubicBezTo>
                    <a:pt x="63" y="13"/>
                    <a:pt x="62" y="12"/>
                    <a:pt x="62" y="13"/>
                  </a:cubicBezTo>
                  <a:cubicBezTo>
                    <a:pt x="61" y="14"/>
                    <a:pt x="60" y="15"/>
                    <a:pt x="59" y="15"/>
                  </a:cubicBezTo>
                  <a:cubicBezTo>
                    <a:pt x="57" y="15"/>
                    <a:pt x="57" y="13"/>
                    <a:pt x="55" y="14"/>
                  </a:cubicBezTo>
                  <a:cubicBezTo>
                    <a:pt x="53" y="14"/>
                    <a:pt x="53" y="17"/>
                    <a:pt x="52" y="17"/>
                  </a:cubicBezTo>
                  <a:cubicBezTo>
                    <a:pt x="52" y="18"/>
                    <a:pt x="49" y="19"/>
                    <a:pt x="51" y="20"/>
                  </a:cubicBezTo>
                  <a:cubicBezTo>
                    <a:pt x="51" y="20"/>
                    <a:pt x="50" y="20"/>
                    <a:pt x="50" y="20"/>
                  </a:cubicBezTo>
                  <a:cubicBezTo>
                    <a:pt x="48" y="20"/>
                    <a:pt x="48" y="20"/>
                    <a:pt x="48" y="20"/>
                  </a:cubicBezTo>
                  <a:cubicBezTo>
                    <a:pt x="47" y="22"/>
                    <a:pt x="50" y="22"/>
                    <a:pt x="49" y="24"/>
                  </a:cubicBezTo>
                  <a:cubicBezTo>
                    <a:pt x="47" y="25"/>
                    <a:pt x="45" y="25"/>
                    <a:pt x="43" y="25"/>
                  </a:cubicBezTo>
                  <a:cubicBezTo>
                    <a:pt x="42" y="25"/>
                    <a:pt x="42" y="25"/>
                    <a:pt x="42" y="26"/>
                  </a:cubicBezTo>
                  <a:cubicBezTo>
                    <a:pt x="41" y="26"/>
                    <a:pt x="41" y="26"/>
                    <a:pt x="41" y="26"/>
                  </a:cubicBezTo>
                  <a:cubicBezTo>
                    <a:pt x="40" y="27"/>
                    <a:pt x="37" y="28"/>
                    <a:pt x="35" y="29"/>
                  </a:cubicBezTo>
                  <a:cubicBezTo>
                    <a:pt x="35" y="32"/>
                    <a:pt x="38" y="35"/>
                    <a:pt x="36" y="38"/>
                  </a:cubicBezTo>
                  <a:cubicBezTo>
                    <a:pt x="35" y="38"/>
                    <a:pt x="35" y="38"/>
                    <a:pt x="34" y="38"/>
                  </a:cubicBezTo>
                  <a:cubicBezTo>
                    <a:pt x="35" y="38"/>
                    <a:pt x="35" y="38"/>
                    <a:pt x="35" y="39"/>
                  </a:cubicBezTo>
                  <a:cubicBezTo>
                    <a:pt x="36" y="39"/>
                    <a:pt x="36" y="40"/>
                    <a:pt x="36" y="40"/>
                  </a:cubicBezTo>
                  <a:cubicBezTo>
                    <a:pt x="38" y="41"/>
                    <a:pt x="38" y="38"/>
                    <a:pt x="41" y="38"/>
                  </a:cubicBezTo>
                  <a:cubicBezTo>
                    <a:pt x="41" y="40"/>
                    <a:pt x="40" y="41"/>
                    <a:pt x="39" y="40"/>
                  </a:cubicBezTo>
                  <a:cubicBezTo>
                    <a:pt x="38" y="42"/>
                    <a:pt x="37" y="42"/>
                    <a:pt x="36" y="42"/>
                  </a:cubicBezTo>
                  <a:cubicBezTo>
                    <a:pt x="35" y="43"/>
                    <a:pt x="38" y="44"/>
                    <a:pt x="36" y="45"/>
                  </a:cubicBezTo>
                  <a:cubicBezTo>
                    <a:pt x="36" y="46"/>
                    <a:pt x="37" y="46"/>
                    <a:pt x="38" y="47"/>
                  </a:cubicBezTo>
                  <a:cubicBezTo>
                    <a:pt x="38" y="49"/>
                    <a:pt x="37" y="49"/>
                    <a:pt x="37" y="50"/>
                  </a:cubicBezTo>
                  <a:cubicBezTo>
                    <a:pt x="41" y="51"/>
                    <a:pt x="43" y="48"/>
                    <a:pt x="46" y="50"/>
                  </a:cubicBezTo>
                  <a:cubicBezTo>
                    <a:pt x="46" y="52"/>
                    <a:pt x="43" y="50"/>
                    <a:pt x="42" y="51"/>
                  </a:cubicBezTo>
                  <a:cubicBezTo>
                    <a:pt x="42" y="51"/>
                    <a:pt x="42" y="52"/>
                    <a:pt x="42" y="52"/>
                  </a:cubicBezTo>
                  <a:cubicBezTo>
                    <a:pt x="42" y="52"/>
                    <a:pt x="41" y="52"/>
                    <a:pt x="41" y="52"/>
                  </a:cubicBezTo>
                  <a:cubicBezTo>
                    <a:pt x="40" y="52"/>
                    <a:pt x="40" y="53"/>
                    <a:pt x="39" y="53"/>
                  </a:cubicBezTo>
                  <a:cubicBezTo>
                    <a:pt x="39" y="55"/>
                    <a:pt x="39" y="55"/>
                    <a:pt x="39" y="55"/>
                  </a:cubicBezTo>
                  <a:cubicBezTo>
                    <a:pt x="39" y="55"/>
                    <a:pt x="39" y="55"/>
                    <a:pt x="39" y="56"/>
                  </a:cubicBezTo>
                  <a:cubicBezTo>
                    <a:pt x="40" y="58"/>
                    <a:pt x="39" y="61"/>
                    <a:pt x="42" y="61"/>
                  </a:cubicBezTo>
                  <a:cubicBezTo>
                    <a:pt x="42" y="61"/>
                    <a:pt x="43" y="61"/>
                    <a:pt x="43" y="61"/>
                  </a:cubicBezTo>
                  <a:cubicBezTo>
                    <a:pt x="44" y="61"/>
                    <a:pt x="44" y="61"/>
                    <a:pt x="44" y="61"/>
                  </a:cubicBezTo>
                  <a:cubicBezTo>
                    <a:pt x="44" y="63"/>
                    <a:pt x="44" y="64"/>
                    <a:pt x="44" y="65"/>
                  </a:cubicBezTo>
                  <a:cubicBezTo>
                    <a:pt x="44" y="66"/>
                    <a:pt x="46" y="66"/>
                    <a:pt x="46" y="68"/>
                  </a:cubicBezTo>
                  <a:cubicBezTo>
                    <a:pt x="46" y="69"/>
                    <a:pt x="47" y="69"/>
                    <a:pt x="47" y="70"/>
                  </a:cubicBezTo>
                  <a:cubicBezTo>
                    <a:pt x="49" y="70"/>
                    <a:pt x="50" y="70"/>
                    <a:pt x="50" y="71"/>
                  </a:cubicBezTo>
                  <a:cubicBezTo>
                    <a:pt x="52" y="71"/>
                    <a:pt x="52" y="70"/>
                    <a:pt x="52" y="71"/>
                  </a:cubicBezTo>
                  <a:cubicBezTo>
                    <a:pt x="53" y="71"/>
                    <a:pt x="54" y="71"/>
                    <a:pt x="55" y="71"/>
                  </a:cubicBezTo>
                  <a:cubicBezTo>
                    <a:pt x="55" y="72"/>
                    <a:pt x="57" y="72"/>
                    <a:pt x="57" y="73"/>
                  </a:cubicBezTo>
                  <a:cubicBezTo>
                    <a:pt x="56" y="74"/>
                    <a:pt x="57" y="74"/>
                    <a:pt x="57" y="75"/>
                  </a:cubicBezTo>
                  <a:cubicBezTo>
                    <a:pt x="58" y="75"/>
                    <a:pt x="58" y="74"/>
                    <a:pt x="58" y="73"/>
                  </a:cubicBezTo>
                  <a:cubicBezTo>
                    <a:pt x="58" y="73"/>
                    <a:pt x="59" y="73"/>
                    <a:pt x="59" y="73"/>
                  </a:cubicBezTo>
                  <a:cubicBezTo>
                    <a:pt x="60" y="72"/>
                    <a:pt x="60" y="71"/>
                    <a:pt x="62" y="70"/>
                  </a:cubicBezTo>
                  <a:cubicBezTo>
                    <a:pt x="61" y="69"/>
                    <a:pt x="61" y="67"/>
                    <a:pt x="62" y="66"/>
                  </a:cubicBezTo>
                  <a:cubicBezTo>
                    <a:pt x="63" y="66"/>
                    <a:pt x="65" y="66"/>
                    <a:pt x="66" y="66"/>
                  </a:cubicBezTo>
                  <a:cubicBezTo>
                    <a:pt x="66" y="67"/>
                    <a:pt x="67" y="68"/>
                    <a:pt x="66" y="70"/>
                  </a:cubicBezTo>
                  <a:cubicBezTo>
                    <a:pt x="66" y="70"/>
                    <a:pt x="66" y="71"/>
                    <a:pt x="66" y="70"/>
                  </a:cubicBezTo>
                  <a:cubicBezTo>
                    <a:pt x="65" y="72"/>
                    <a:pt x="66" y="73"/>
                    <a:pt x="66" y="74"/>
                  </a:cubicBezTo>
                  <a:cubicBezTo>
                    <a:pt x="66" y="75"/>
                    <a:pt x="66" y="76"/>
                    <a:pt x="66" y="77"/>
                  </a:cubicBezTo>
                  <a:cubicBezTo>
                    <a:pt x="66" y="79"/>
                    <a:pt x="66" y="81"/>
                    <a:pt x="66" y="82"/>
                  </a:cubicBezTo>
                  <a:cubicBezTo>
                    <a:pt x="66" y="83"/>
                    <a:pt x="65" y="83"/>
                    <a:pt x="65" y="84"/>
                  </a:cubicBezTo>
                  <a:cubicBezTo>
                    <a:pt x="65" y="86"/>
                    <a:pt x="64" y="86"/>
                    <a:pt x="65" y="86"/>
                  </a:cubicBezTo>
                  <a:cubicBezTo>
                    <a:pt x="66" y="86"/>
                    <a:pt x="66" y="86"/>
                    <a:pt x="66" y="85"/>
                  </a:cubicBezTo>
                  <a:cubicBezTo>
                    <a:pt x="67" y="85"/>
                    <a:pt x="67" y="84"/>
                    <a:pt x="68" y="84"/>
                  </a:cubicBezTo>
                  <a:cubicBezTo>
                    <a:pt x="70" y="83"/>
                    <a:pt x="71" y="82"/>
                    <a:pt x="73" y="81"/>
                  </a:cubicBezTo>
                  <a:cubicBezTo>
                    <a:pt x="73" y="80"/>
                    <a:pt x="74" y="80"/>
                    <a:pt x="75" y="79"/>
                  </a:cubicBezTo>
                  <a:cubicBezTo>
                    <a:pt x="75" y="78"/>
                    <a:pt x="76" y="78"/>
                    <a:pt x="77" y="77"/>
                  </a:cubicBezTo>
                  <a:cubicBezTo>
                    <a:pt x="78" y="77"/>
                    <a:pt x="78" y="76"/>
                    <a:pt x="79" y="76"/>
                  </a:cubicBezTo>
                  <a:cubicBezTo>
                    <a:pt x="80" y="76"/>
                    <a:pt x="80" y="77"/>
                    <a:pt x="81" y="77"/>
                  </a:cubicBezTo>
                  <a:cubicBezTo>
                    <a:pt x="81" y="76"/>
                    <a:pt x="81" y="75"/>
                    <a:pt x="82" y="75"/>
                  </a:cubicBezTo>
                  <a:cubicBezTo>
                    <a:pt x="84" y="75"/>
                    <a:pt x="86" y="74"/>
                    <a:pt x="89" y="75"/>
                  </a:cubicBezTo>
                  <a:cubicBezTo>
                    <a:pt x="90" y="75"/>
                    <a:pt x="90" y="76"/>
                    <a:pt x="91" y="75"/>
                  </a:cubicBezTo>
                  <a:cubicBezTo>
                    <a:pt x="93" y="76"/>
                    <a:pt x="93" y="78"/>
                    <a:pt x="95" y="77"/>
                  </a:cubicBezTo>
                  <a:cubicBezTo>
                    <a:pt x="95" y="78"/>
                    <a:pt x="96" y="78"/>
                    <a:pt x="96" y="79"/>
                  </a:cubicBezTo>
                  <a:cubicBezTo>
                    <a:pt x="96" y="80"/>
                    <a:pt x="99" y="79"/>
                    <a:pt x="100" y="79"/>
                  </a:cubicBezTo>
                  <a:cubicBezTo>
                    <a:pt x="100" y="81"/>
                    <a:pt x="102" y="80"/>
                    <a:pt x="103" y="82"/>
                  </a:cubicBezTo>
                  <a:cubicBezTo>
                    <a:pt x="104" y="82"/>
                    <a:pt x="104" y="82"/>
                    <a:pt x="104" y="82"/>
                  </a:cubicBezTo>
                  <a:cubicBezTo>
                    <a:pt x="106" y="81"/>
                    <a:pt x="108" y="81"/>
                    <a:pt x="108" y="83"/>
                  </a:cubicBezTo>
                  <a:cubicBezTo>
                    <a:pt x="108" y="83"/>
                    <a:pt x="108" y="83"/>
                    <a:pt x="109" y="83"/>
                  </a:cubicBezTo>
                  <a:cubicBezTo>
                    <a:pt x="109" y="83"/>
                    <a:pt x="109" y="84"/>
                    <a:pt x="109" y="84"/>
                  </a:cubicBezTo>
                  <a:cubicBezTo>
                    <a:pt x="109" y="84"/>
                    <a:pt x="109" y="84"/>
                    <a:pt x="109" y="84"/>
                  </a:cubicBezTo>
                  <a:cubicBezTo>
                    <a:pt x="110" y="85"/>
                    <a:pt x="110" y="85"/>
                    <a:pt x="110" y="85"/>
                  </a:cubicBezTo>
                  <a:cubicBezTo>
                    <a:pt x="110" y="85"/>
                    <a:pt x="111" y="85"/>
                    <a:pt x="111" y="85"/>
                  </a:cubicBezTo>
                  <a:cubicBezTo>
                    <a:pt x="112" y="86"/>
                    <a:pt x="113" y="87"/>
                    <a:pt x="113" y="88"/>
                  </a:cubicBezTo>
                  <a:cubicBezTo>
                    <a:pt x="113" y="88"/>
                    <a:pt x="113" y="88"/>
                    <a:pt x="113" y="88"/>
                  </a:cubicBezTo>
                  <a:cubicBezTo>
                    <a:pt x="113" y="88"/>
                    <a:pt x="113" y="88"/>
                    <a:pt x="113" y="88"/>
                  </a:cubicBezTo>
                  <a:cubicBezTo>
                    <a:pt x="113" y="88"/>
                    <a:pt x="113" y="88"/>
                    <a:pt x="113" y="88"/>
                  </a:cubicBezTo>
                  <a:cubicBezTo>
                    <a:pt x="113" y="89"/>
                    <a:pt x="113" y="89"/>
                    <a:pt x="114" y="90"/>
                  </a:cubicBezTo>
                  <a:cubicBezTo>
                    <a:pt x="114" y="90"/>
                    <a:pt x="114" y="90"/>
                    <a:pt x="114" y="90"/>
                  </a:cubicBezTo>
                  <a:cubicBezTo>
                    <a:pt x="114" y="90"/>
                    <a:pt x="114" y="90"/>
                    <a:pt x="114" y="90"/>
                  </a:cubicBezTo>
                  <a:cubicBezTo>
                    <a:pt x="114" y="90"/>
                    <a:pt x="114" y="90"/>
                    <a:pt x="114" y="90"/>
                  </a:cubicBezTo>
                  <a:cubicBezTo>
                    <a:pt x="115" y="90"/>
                    <a:pt x="114" y="91"/>
                    <a:pt x="114" y="91"/>
                  </a:cubicBezTo>
                  <a:cubicBezTo>
                    <a:pt x="115" y="91"/>
                    <a:pt x="116" y="91"/>
                    <a:pt x="116" y="91"/>
                  </a:cubicBezTo>
                  <a:cubicBezTo>
                    <a:pt x="116" y="91"/>
                    <a:pt x="117" y="91"/>
                    <a:pt x="117" y="92"/>
                  </a:cubicBezTo>
                  <a:cubicBezTo>
                    <a:pt x="118" y="92"/>
                    <a:pt x="118" y="92"/>
                    <a:pt x="118" y="92"/>
                  </a:cubicBezTo>
                  <a:cubicBezTo>
                    <a:pt x="118" y="92"/>
                    <a:pt x="119" y="92"/>
                    <a:pt x="119" y="93"/>
                  </a:cubicBezTo>
                  <a:cubicBezTo>
                    <a:pt x="119" y="93"/>
                    <a:pt x="120" y="93"/>
                    <a:pt x="120" y="93"/>
                  </a:cubicBezTo>
                  <a:cubicBezTo>
                    <a:pt x="121" y="93"/>
                    <a:pt x="122" y="94"/>
                    <a:pt x="122" y="93"/>
                  </a:cubicBezTo>
                  <a:cubicBezTo>
                    <a:pt x="122" y="93"/>
                    <a:pt x="123" y="92"/>
                    <a:pt x="123" y="92"/>
                  </a:cubicBezTo>
                  <a:cubicBezTo>
                    <a:pt x="124" y="91"/>
                    <a:pt x="125" y="91"/>
                    <a:pt x="126" y="91"/>
                  </a:cubicBezTo>
                  <a:cubicBezTo>
                    <a:pt x="127" y="89"/>
                    <a:pt x="129" y="88"/>
                    <a:pt x="131" y="87"/>
                  </a:cubicBezTo>
                  <a:cubicBezTo>
                    <a:pt x="132" y="87"/>
                    <a:pt x="132" y="88"/>
                    <a:pt x="133" y="88"/>
                  </a:cubicBezTo>
                  <a:cubicBezTo>
                    <a:pt x="134" y="89"/>
                    <a:pt x="134" y="89"/>
                    <a:pt x="135" y="89"/>
                  </a:cubicBezTo>
                  <a:cubicBezTo>
                    <a:pt x="138" y="89"/>
                    <a:pt x="140" y="89"/>
                    <a:pt x="143" y="89"/>
                  </a:cubicBezTo>
                  <a:cubicBezTo>
                    <a:pt x="143" y="87"/>
                    <a:pt x="144" y="87"/>
                    <a:pt x="144" y="85"/>
                  </a:cubicBezTo>
                  <a:cubicBezTo>
                    <a:pt x="144" y="84"/>
                    <a:pt x="146" y="84"/>
                    <a:pt x="146" y="82"/>
                  </a:cubicBezTo>
                  <a:cubicBezTo>
                    <a:pt x="145" y="81"/>
                    <a:pt x="145" y="79"/>
                    <a:pt x="145" y="77"/>
                  </a:cubicBezTo>
                  <a:cubicBezTo>
                    <a:pt x="145" y="76"/>
                    <a:pt x="144" y="76"/>
                    <a:pt x="143" y="76"/>
                  </a:cubicBezTo>
                  <a:cubicBezTo>
                    <a:pt x="143" y="75"/>
                    <a:pt x="144" y="76"/>
                    <a:pt x="144" y="75"/>
                  </a:cubicBezTo>
                  <a:close/>
                  <a:moveTo>
                    <a:pt x="120" y="32"/>
                  </a:moveTo>
                  <a:cubicBezTo>
                    <a:pt x="120" y="32"/>
                    <a:pt x="120" y="32"/>
                    <a:pt x="120" y="32"/>
                  </a:cubicBezTo>
                  <a:cubicBezTo>
                    <a:pt x="120" y="32"/>
                    <a:pt x="120" y="32"/>
                    <a:pt x="120" y="32"/>
                  </a:cubicBezTo>
                  <a:cubicBezTo>
                    <a:pt x="120" y="32"/>
                    <a:pt x="120" y="32"/>
                    <a:pt x="120" y="32"/>
                  </a:cubicBezTo>
                  <a:close/>
                  <a:moveTo>
                    <a:pt x="136" y="61"/>
                  </a:moveTo>
                  <a:cubicBezTo>
                    <a:pt x="136" y="61"/>
                    <a:pt x="136" y="61"/>
                    <a:pt x="136" y="61"/>
                  </a:cubicBezTo>
                  <a:cubicBezTo>
                    <a:pt x="137" y="61"/>
                    <a:pt x="137" y="61"/>
                    <a:pt x="137" y="61"/>
                  </a:cubicBezTo>
                  <a:cubicBezTo>
                    <a:pt x="137" y="61"/>
                    <a:pt x="137" y="61"/>
                    <a:pt x="136" y="61"/>
                  </a:cubicBezTo>
                  <a:close/>
                  <a:moveTo>
                    <a:pt x="31" y="54"/>
                  </a:moveTo>
                  <a:cubicBezTo>
                    <a:pt x="30" y="55"/>
                    <a:pt x="30" y="58"/>
                    <a:pt x="30" y="60"/>
                  </a:cubicBezTo>
                  <a:cubicBezTo>
                    <a:pt x="32" y="61"/>
                    <a:pt x="34" y="62"/>
                    <a:pt x="36" y="61"/>
                  </a:cubicBezTo>
                  <a:cubicBezTo>
                    <a:pt x="36" y="62"/>
                    <a:pt x="36" y="63"/>
                    <a:pt x="36" y="63"/>
                  </a:cubicBezTo>
                  <a:cubicBezTo>
                    <a:pt x="37" y="63"/>
                    <a:pt x="37" y="63"/>
                    <a:pt x="38" y="63"/>
                  </a:cubicBezTo>
                  <a:cubicBezTo>
                    <a:pt x="38" y="60"/>
                    <a:pt x="38" y="57"/>
                    <a:pt x="36" y="56"/>
                  </a:cubicBezTo>
                  <a:cubicBezTo>
                    <a:pt x="35" y="55"/>
                    <a:pt x="33" y="54"/>
                    <a:pt x="31" y="54"/>
                  </a:cubicBezTo>
                  <a:close/>
                  <a:moveTo>
                    <a:pt x="1" y="72"/>
                  </a:moveTo>
                  <a:cubicBezTo>
                    <a:pt x="1" y="71"/>
                    <a:pt x="1" y="71"/>
                    <a:pt x="0" y="71"/>
                  </a:cubicBezTo>
                  <a:cubicBezTo>
                    <a:pt x="0" y="74"/>
                    <a:pt x="3" y="73"/>
                    <a:pt x="4" y="74"/>
                  </a:cubicBezTo>
                  <a:cubicBezTo>
                    <a:pt x="4" y="71"/>
                    <a:pt x="3" y="71"/>
                    <a:pt x="1" y="72"/>
                  </a:cubicBezTo>
                  <a:close/>
                  <a:moveTo>
                    <a:pt x="18" y="80"/>
                  </a:moveTo>
                  <a:cubicBezTo>
                    <a:pt x="18" y="81"/>
                    <a:pt x="17" y="82"/>
                    <a:pt x="17" y="82"/>
                  </a:cubicBezTo>
                  <a:cubicBezTo>
                    <a:pt x="17" y="82"/>
                    <a:pt x="18" y="82"/>
                    <a:pt x="18" y="82"/>
                  </a:cubicBezTo>
                  <a:cubicBezTo>
                    <a:pt x="18" y="82"/>
                    <a:pt x="18" y="83"/>
                    <a:pt x="18" y="83"/>
                  </a:cubicBezTo>
                  <a:cubicBezTo>
                    <a:pt x="18" y="83"/>
                    <a:pt x="18" y="83"/>
                    <a:pt x="18" y="83"/>
                  </a:cubicBezTo>
                  <a:cubicBezTo>
                    <a:pt x="19" y="83"/>
                    <a:pt x="18" y="85"/>
                    <a:pt x="19" y="84"/>
                  </a:cubicBezTo>
                  <a:cubicBezTo>
                    <a:pt x="20" y="84"/>
                    <a:pt x="20" y="82"/>
                    <a:pt x="20" y="80"/>
                  </a:cubicBezTo>
                  <a:cubicBezTo>
                    <a:pt x="19" y="80"/>
                    <a:pt x="18" y="80"/>
                    <a:pt x="18" y="80"/>
                  </a:cubicBezTo>
                  <a:close/>
                  <a:moveTo>
                    <a:pt x="26" y="43"/>
                  </a:moveTo>
                  <a:cubicBezTo>
                    <a:pt x="26" y="44"/>
                    <a:pt x="26" y="44"/>
                    <a:pt x="26" y="45"/>
                  </a:cubicBezTo>
                  <a:cubicBezTo>
                    <a:pt x="27" y="45"/>
                    <a:pt x="27" y="45"/>
                    <a:pt x="27" y="45"/>
                  </a:cubicBezTo>
                  <a:cubicBezTo>
                    <a:pt x="27" y="44"/>
                    <a:pt x="27" y="43"/>
                    <a:pt x="26" y="43"/>
                  </a:cubicBezTo>
                  <a:close/>
                  <a:moveTo>
                    <a:pt x="22" y="54"/>
                  </a:moveTo>
                  <a:cubicBezTo>
                    <a:pt x="22" y="54"/>
                    <a:pt x="23" y="54"/>
                    <a:pt x="23" y="54"/>
                  </a:cubicBezTo>
                  <a:cubicBezTo>
                    <a:pt x="23" y="53"/>
                    <a:pt x="23" y="52"/>
                    <a:pt x="24" y="52"/>
                  </a:cubicBezTo>
                  <a:cubicBezTo>
                    <a:pt x="24" y="52"/>
                    <a:pt x="25" y="52"/>
                    <a:pt x="25" y="51"/>
                  </a:cubicBezTo>
                  <a:cubicBezTo>
                    <a:pt x="24" y="51"/>
                    <a:pt x="23" y="51"/>
                    <a:pt x="23" y="50"/>
                  </a:cubicBezTo>
                  <a:cubicBezTo>
                    <a:pt x="22" y="51"/>
                    <a:pt x="22" y="51"/>
                    <a:pt x="22" y="52"/>
                  </a:cubicBezTo>
                  <a:cubicBezTo>
                    <a:pt x="21" y="52"/>
                    <a:pt x="21" y="53"/>
                    <a:pt x="22" y="5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82">
              <a:extLst>
                <a:ext uri="{FF2B5EF4-FFF2-40B4-BE49-F238E27FC236}">
                  <a16:creationId xmlns:a16="http://schemas.microsoft.com/office/drawing/2014/main" id="{27B006D1-372A-498B-A4F5-2DCB883A395B}"/>
                </a:ext>
              </a:extLst>
            </p:cNvPr>
            <p:cNvSpPr>
              <a:spLocks noEditPoints="1"/>
            </p:cNvSpPr>
            <p:nvPr/>
          </p:nvSpPr>
          <p:spPr bwMode="auto">
            <a:xfrm>
              <a:off x="6253454" y="1630665"/>
              <a:ext cx="1895475" cy="1614488"/>
            </a:xfrm>
            <a:custGeom>
              <a:avLst/>
              <a:gdLst>
                <a:gd name="T0" fmla="*/ 348 w 490"/>
                <a:gd name="T1" fmla="*/ 373 h 417"/>
                <a:gd name="T2" fmla="*/ 363 w 490"/>
                <a:gd name="T3" fmla="*/ 358 h 417"/>
                <a:gd name="T4" fmla="*/ 372 w 490"/>
                <a:gd name="T5" fmla="*/ 346 h 417"/>
                <a:gd name="T6" fmla="*/ 375 w 490"/>
                <a:gd name="T7" fmla="*/ 330 h 417"/>
                <a:gd name="T8" fmla="*/ 367 w 490"/>
                <a:gd name="T9" fmla="*/ 320 h 417"/>
                <a:gd name="T10" fmla="*/ 372 w 490"/>
                <a:gd name="T11" fmla="*/ 281 h 417"/>
                <a:gd name="T12" fmla="*/ 368 w 490"/>
                <a:gd name="T13" fmla="*/ 278 h 417"/>
                <a:gd name="T14" fmla="*/ 350 w 490"/>
                <a:gd name="T15" fmla="*/ 292 h 417"/>
                <a:gd name="T16" fmla="*/ 325 w 490"/>
                <a:gd name="T17" fmla="*/ 299 h 417"/>
                <a:gd name="T18" fmla="*/ 315 w 490"/>
                <a:gd name="T19" fmla="*/ 316 h 417"/>
                <a:gd name="T20" fmla="*/ 326 w 490"/>
                <a:gd name="T21" fmla="*/ 309 h 417"/>
                <a:gd name="T22" fmla="*/ 363 w 490"/>
                <a:gd name="T23" fmla="*/ 306 h 417"/>
                <a:gd name="T24" fmla="*/ 349 w 490"/>
                <a:gd name="T25" fmla="*/ 307 h 417"/>
                <a:gd name="T26" fmla="*/ 337 w 490"/>
                <a:gd name="T27" fmla="*/ 316 h 417"/>
                <a:gd name="T28" fmla="*/ 315 w 490"/>
                <a:gd name="T29" fmla="*/ 323 h 417"/>
                <a:gd name="T30" fmla="*/ 312 w 490"/>
                <a:gd name="T31" fmla="*/ 334 h 417"/>
                <a:gd name="T32" fmla="*/ 316 w 490"/>
                <a:gd name="T33" fmla="*/ 355 h 417"/>
                <a:gd name="T34" fmla="*/ 321 w 490"/>
                <a:gd name="T35" fmla="*/ 374 h 417"/>
                <a:gd name="T36" fmla="*/ 330 w 490"/>
                <a:gd name="T37" fmla="*/ 401 h 417"/>
                <a:gd name="T38" fmla="*/ 365 w 490"/>
                <a:gd name="T39" fmla="*/ 322 h 417"/>
                <a:gd name="T40" fmla="*/ 374 w 490"/>
                <a:gd name="T41" fmla="*/ 363 h 417"/>
                <a:gd name="T42" fmla="*/ 325 w 490"/>
                <a:gd name="T43" fmla="*/ 313 h 417"/>
                <a:gd name="T44" fmla="*/ 327 w 490"/>
                <a:gd name="T45" fmla="*/ 310 h 417"/>
                <a:gd name="T46" fmla="*/ 409 w 490"/>
                <a:gd name="T47" fmla="*/ 365 h 417"/>
                <a:gd name="T48" fmla="*/ 385 w 490"/>
                <a:gd name="T49" fmla="*/ 294 h 417"/>
                <a:gd name="T50" fmla="*/ 320 w 490"/>
                <a:gd name="T51" fmla="*/ 376 h 417"/>
                <a:gd name="T52" fmla="*/ 318 w 490"/>
                <a:gd name="T53" fmla="*/ 376 h 417"/>
                <a:gd name="T54" fmla="*/ 390 w 490"/>
                <a:gd name="T55" fmla="*/ 402 h 417"/>
                <a:gd name="T56" fmla="*/ 389 w 490"/>
                <a:gd name="T57" fmla="*/ 415 h 417"/>
                <a:gd name="T58" fmla="*/ 400 w 490"/>
                <a:gd name="T59" fmla="*/ 403 h 417"/>
                <a:gd name="T60" fmla="*/ 387 w 490"/>
                <a:gd name="T61" fmla="*/ 390 h 417"/>
                <a:gd name="T62" fmla="*/ 484 w 490"/>
                <a:gd name="T63" fmla="*/ 397 h 417"/>
                <a:gd name="T64" fmla="*/ 423 w 490"/>
                <a:gd name="T65" fmla="*/ 350 h 417"/>
                <a:gd name="T66" fmla="*/ 411 w 490"/>
                <a:gd name="T67" fmla="*/ 360 h 417"/>
                <a:gd name="T68" fmla="*/ 401 w 490"/>
                <a:gd name="T69" fmla="*/ 357 h 417"/>
                <a:gd name="T70" fmla="*/ 392 w 490"/>
                <a:gd name="T71" fmla="*/ 360 h 417"/>
                <a:gd name="T72" fmla="*/ 383 w 490"/>
                <a:gd name="T73" fmla="*/ 368 h 417"/>
                <a:gd name="T74" fmla="*/ 395 w 490"/>
                <a:gd name="T75" fmla="*/ 392 h 417"/>
                <a:gd name="T76" fmla="*/ 416 w 490"/>
                <a:gd name="T77" fmla="*/ 390 h 417"/>
                <a:gd name="T78" fmla="*/ 415 w 490"/>
                <a:gd name="T79" fmla="*/ 376 h 417"/>
                <a:gd name="T80" fmla="*/ 365 w 490"/>
                <a:gd name="T81" fmla="*/ 362 h 417"/>
                <a:gd name="T82" fmla="*/ 413 w 490"/>
                <a:gd name="T83" fmla="*/ 404 h 417"/>
                <a:gd name="T84" fmla="*/ 377 w 490"/>
                <a:gd name="T85" fmla="*/ 394 h 417"/>
                <a:gd name="T86" fmla="*/ 376 w 490"/>
                <a:gd name="T87" fmla="*/ 402 h 417"/>
                <a:gd name="T88" fmla="*/ 362 w 490"/>
                <a:gd name="T89" fmla="*/ 394 h 417"/>
                <a:gd name="T90" fmla="*/ 375 w 490"/>
                <a:gd name="T91" fmla="*/ 378 h 417"/>
                <a:gd name="T92" fmla="*/ 363 w 490"/>
                <a:gd name="T93" fmla="*/ 371 h 417"/>
                <a:gd name="T94" fmla="*/ 352 w 490"/>
                <a:gd name="T95" fmla="*/ 387 h 417"/>
                <a:gd name="T96" fmla="*/ 350 w 490"/>
                <a:gd name="T97" fmla="*/ 393 h 417"/>
                <a:gd name="T98" fmla="*/ 374 w 490"/>
                <a:gd name="T99" fmla="*/ 396 h 417"/>
                <a:gd name="T100" fmla="*/ 363 w 490"/>
                <a:gd name="T101" fmla="*/ 404 h 417"/>
                <a:gd name="T102" fmla="*/ 11 w 490"/>
                <a:gd name="T103" fmla="*/ 38 h 417"/>
                <a:gd name="T104" fmla="*/ 0 w 490"/>
                <a:gd name="T105" fmla="*/ 7 h 417"/>
                <a:gd name="T106" fmla="*/ 20 w 490"/>
                <a:gd name="T107" fmla="*/ 4 h 417"/>
                <a:gd name="T108" fmla="*/ 6 w 490"/>
                <a:gd name="T109" fmla="*/ 13 h 417"/>
                <a:gd name="T110" fmla="*/ 15 w 490"/>
                <a:gd name="T111" fmla="*/ 11 h 417"/>
                <a:gd name="T112" fmla="*/ 23 w 490"/>
                <a:gd name="T113" fmla="*/ 5 h 417"/>
                <a:gd name="T114" fmla="*/ 32 w 490"/>
                <a:gd name="T115" fmla="*/ 6 h 417"/>
                <a:gd name="T116" fmla="*/ 12 w 490"/>
                <a:gd name="T117" fmla="*/ 1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0" h="417">
                  <a:moveTo>
                    <a:pt x="349" y="399"/>
                  </a:moveTo>
                  <a:cubicBezTo>
                    <a:pt x="348" y="397"/>
                    <a:pt x="347" y="396"/>
                    <a:pt x="345" y="395"/>
                  </a:cubicBezTo>
                  <a:cubicBezTo>
                    <a:pt x="345" y="394"/>
                    <a:pt x="346" y="394"/>
                    <a:pt x="346" y="394"/>
                  </a:cubicBezTo>
                  <a:cubicBezTo>
                    <a:pt x="345" y="392"/>
                    <a:pt x="343" y="393"/>
                    <a:pt x="344" y="390"/>
                  </a:cubicBezTo>
                  <a:cubicBezTo>
                    <a:pt x="344" y="390"/>
                    <a:pt x="344" y="389"/>
                    <a:pt x="345" y="389"/>
                  </a:cubicBezTo>
                  <a:cubicBezTo>
                    <a:pt x="345" y="390"/>
                    <a:pt x="346" y="389"/>
                    <a:pt x="347" y="389"/>
                  </a:cubicBezTo>
                  <a:cubicBezTo>
                    <a:pt x="347" y="389"/>
                    <a:pt x="348" y="389"/>
                    <a:pt x="348" y="388"/>
                  </a:cubicBezTo>
                  <a:cubicBezTo>
                    <a:pt x="348" y="388"/>
                    <a:pt x="348" y="386"/>
                    <a:pt x="349" y="386"/>
                  </a:cubicBezTo>
                  <a:cubicBezTo>
                    <a:pt x="349" y="385"/>
                    <a:pt x="348" y="384"/>
                    <a:pt x="347" y="384"/>
                  </a:cubicBezTo>
                  <a:cubicBezTo>
                    <a:pt x="347" y="382"/>
                    <a:pt x="347" y="382"/>
                    <a:pt x="346" y="381"/>
                  </a:cubicBezTo>
                  <a:cubicBezTo>
                    <a:pt x="346" y="378"/>
                    <a:pt x="348" y="379"/>
                    <a:pt x="348" y="377"/>
                  </a:cubicBezTo>
                  <a:cubicBezTo>
                    <a:pt x="349" y="374"/>
                    <a:pt x="345" y="376"/>
                    <a:pt x="346" y="373"/>
                  </a:cubicBezTo>
                  <a:cubicBezTo>
                    <a:pt x="347" y="374"/>
                    <a:pt x="347" y="373"/>
                    <a:pt x="348" y="373"/>
                  </a:cubicBezTo>
                  <a:cubicBezTo>
                    <a:pt x="348" y="372"/>
                    <a:pt x="349" y="372"/>
                    <a:pt x="349" y="371"/>
                  </a:cubicBezTo>
                  <a:cubicBezTo>
                    <a:pt x="352" y="372"/>
                    <a:pt x="352" y="371"/>
                    <a:pt x="353" y="370"/>
                  </a:cubicBezTo>
                  <a:cubicBezTo>
                    <a:pt x="354" y="367"/>
                    <a:pt x="350" y="369"/>
                    <a:pt x="351" y="366"/>
                  </a:cubicBezTo>
                  <a:cubicBezTo>
                    <a:pt x="353" y="366"/>
                    <a:pt x="355" y="366"/>
                    <a:pt x="357" y="366"/>
                  </a:cubicBezTo>
                  <a:cubicBezTo>
                    <a:pt x="357" y="366"/>
                    <a:pt x="358" y="366"/>
                    <a:pt x="358" y="365"/>
                  </a:cubicBezTo>
                  <a:cubicBezTo>
                    <a:pt x="359" y="365"/>
                    <a:pt x="359" y="364"/>
                    <a:pt x="360" y="364"/>
                  </a:cubicBezTo>
                  <a:cubicBezTo>
                    <a:pt x="360" y="363"/>
                    <a:pt x="359" y="362"/>
                    <a:pt x="359" y="362"/>
                  </a:cubicBezTo>
                  <a:cubicBezTo>
                    <a:pt x="358" y="361"/>
                    <a:pt x="357" y="361"/>
                    <a:pt x="357" y="360"/>
                  </a:cubicBezTo>
                  <a:cubicBezTo>
                    <a:pt x="357" y="360"/>
                    <a:pt x="356" y="359"/>
                    <a:pt x="356" y="359"/>
                  </a:cubicBezTo>
                  <a:cubicBezTo>
                    <a:pt x="356" y="357"/>
                    <a:pt x="359" y="358"/>
                    <a:pt x="358" y="360"/>
                  </a:cubicBezTo>
                  <a:cubicBezTo>
                    <a:pt x="359" y="360"/>
                    <a:pt x="360" y="359"/>
                    <a:pt x="360" y="358"/>
                  </a:cubicBezTo>
                  <a:cubicBezTo>
                    <a:pt x="362" y="358"/>
                    <a:pt x="361" y="360"/>
                    <a:pt x="362" y="360"/>
                  </a:cubicBezTo>
                  <a:cubicBezTo>
                    <a:pt x="363" y="360"/>
                    <a:pt x="363" y="359"/>
                    <a:pt x="363" y="358"/>
                  </a:cubicBezTo>
                  <a:cubicBezTo>
                    <a:pt x="363" y="358"/>
                    <a:pt x="364" y="357"/>
                    <a:pt x="364" y="357"/>
                  </a:cubicBezTo>
                  <a:cubicBezTo>
                    <a:pt x="364" y="356"/>
                    <a:pt x="364" y="356"/>
                    <a:pt x="365" y="356"/>
                  </a:cubicBezTo>
                  <a:cubicBezTo>
                    <a:pt x="365" y="353"/>
                    <a:pt x="366" y="349"/>
                    <a:pt x="363" y="348"/>
                  </a:cubicBezTo>
                  <a:cubicBezTo>
                    <a:pt x="363" y="348"/>
                    <a:pt x="364" y="348"/>
                    <a:pt x="364" y="347"/>
                  </a:cubicBezTo>
                  <a:cubicBezTo>
                    <a:pt x="364" y="346"/>
                    <a:pt x="364" y="346"/>
                    <a:pt x="365" y="346"/>
                  </a:cubicBezTo>
                  <a:cubicBezTo>
                    <a:pt x="365" y="345"/>
                    <a:pt x="365" y="344"/>
                    <a:pt x="366" y="343"/>
                  </a:cubicBezTo>
                  <a:cubicBezTo>
                    <a:pt x="366" y="343"/>
                    <a:pt x="367" y="342"/>
                    <a:pt x="367" y="341"/>
                  </a:cubicBezTo>
                  <a:cubicBezTo>
                    <a:pt x="368" y="340"/>
                    <a:pt x="369" y="341"/>
                    <a:pt x="370" y="341"/>
                  </a:cubicBezTo>
                  <a:cubicBezTo>
                    <a:pt x="371" y="344"/>
                    <a:pt x="368" y="343"/>
                    <a:pt x="367" y="344"/>
                  </a:cubicBezTo>
                  <a:cubicBezTo>
                    <a:pt x="367" y="345"/>
                    <a:pt x="368" y="346"/>
                    <a:pt x="369" y="346"/>
                  </a:cubicBezTo>
                  <a:cubicBezTo>
                    <a:pt x="369" y="346"/>
                    <a:pt x="369" y="346"/>
                    <a:pt x="369" y="346"/>
                  </a:cubicBezTo>
                  <a:cubicBezTo>
                    <a:pt x="371" y="346"/>
                    <a:pt x="371" y="347"/>
                    <a:pt x="372" y="348"/>
                  </a:cubicBezTo>
                  <a:cubicBezTo>
                    <a:pt x="372" y="348"/>
                    <a:pt x="372" y="347"/>
                    <a:pt x="372" y="346"/>
                  </a:cubicBezTo>
                  <a:cubicBezTo>
                    <a:pt x="373" y="346"/>
                    <a:pt x="373" y="345"/>
                    <a:pt x="373" y="344"/>
                  </a:cubicBezTo>
                  <a:cubicBezTo>
                    <a:pt x="375" y="344"/>
                    <a:pt x="374" y="347"/>
                    <a:pt x="376" y="347"/>
                  </a:cubicBezTo>
                  <a:cubicBezTo>
                    <a:pt x="377" y="347"/>
                    <a:pt x="376" y="346"/>
                    <a:pt x="376" y="346"/>
                  </a:cubicBezTo>
                  <a:cubicBezTo>
                    <a:pt x="376" y="346"/>
                    <a:pt x="377" y="346"/>
                    <a:pt x="377" y="346"/>
                  </a:cubicBezTo>
                  <a:cubicBezTo>
                    <a:pt x="377" y="345"/>
                    <a:pt x="377" y="344"/>
                    <a:pt x="377" y="343"/>
                  </a:cubicBezTo>
                  <a:cubicBezTo>
                    <a:pt x="379" y="343"/>
                    <a:pt x="379" y="343"/>
                    <a:pt x="379" y="341"/>
                  </a:cubicBezTo>
                  <a:cubicBezTo>
                    <a:pt x="379" y="341"/>
                    <a:pt x="379" y="341"/>
                    <a:pt x="380" y="341"/>
                  </a:cubicBezTo>
                  <a:cubicBezTo>
                    <a:pt x="380" y="340"/>
                    <a:pt x="381" y="339"/>
                    <a:pt x="381" y="339"/>
                  </a:cubicBezTo>
                  <a:cubicBezTo>
                    <a:pt x="382" y="339"/>
                    <a:pt x="382" y="338"/>
                    <a:pt x="383" y="338"/>
                  </a:cubicBezTo>
                  <a:cubicBezTo>
                    <a:pt x="383" y="336"/>
                    <a:pt x="382" y="334"/>
                    <a:pt x="381" y="333"/>
                  </a:cubicBezTo>
                  <a:cubicBezTo>
                    <a:pt x="381" y="332"/>
                    <a:pt x="380" y="331"/>
                    <a:pt x="379" y="330"/>
                  </a:cubicBezTo>
                  <a:cubicBezTo>
                    <a:pt x="378" y="330"/>
                    <a:pt x="378" y="330"/>
                    <a:pt x="378" y="330"/>
                  </a:cubicBezTo>
                  <a:cubicBezTo>
                    <a:pt x="377" y="330"/>
                    <a:pt x="376" y="330"/>
                    <a:pt x="375" y="330"/>
                  </a:cubicBezTo>
                  <a:cubicBezTo>
                    <a:pt x="374" y="330"/>
                    <a:pt x="374" y="329"/>
                    <a:pt x="374" y="329"/>
                  </a:cubicBezTo>
                  <a:cubicBezTo>
                    <a:pt x="372" y="328"/>
                    <a:pt x="372" y="330"/>
                    <a:pt x="370" y="330"/>
                  </a:cubicBezTo>
                  <a:cubicBezTo>
                    <a:pt x="370" y="329"/>
                    <a:pt x="369" y="329"/>
                    <a:pt x="369" y="329"/>
                  </a:cubicBezTo>
                  <a:cubicBezTo>
                    <a:pt x="369" y="328"/>
                    <a:pt x="369" y="328"/>
                    <a:pt x="368" y="327"/>
                  </a:cubicBezTo>
                  <a:cubicBezTo>
                    <a:pt x="368" y="326"/>
                    <a:pt x="367" y="326"/>
                    <a:pt x="366" y="326"/>
                  </a:cubicBezTo>
                  <a:cubicBezTo>
                    <a:pt x="366" y="326"/>
                    <a:pt x="366" y="327"/>
                    <a:pt x="365" y="327"/>
                  </a:cubicBezTo>
                  <a:cubicBezTo>
                    <a:pt x="365" y="328"/>
                    <a:pt x="366" y="331"/>
                    <a:pt x="364" y="330"/>
                  </a:cubicBezTo>
                  <a:cubicBezTo>
                    <a:pt x="364" y="330"/>
                    <a:pt x="364" y="329"/>
                    <a:pt x="365" y="329"/>
                  </a:cubicBezTo>
                  <a:cubicBezTo>
                    <a:pt x="365" y="328"/>
                    <a:pt x="364" y="327"/>
                    <a:pt x="365" y="327"/>
                  </a:cubicBezTo>
                  <a:cubicBezTo>
                    <a:pt x="365" y="326"/>
                    <a:pt x="365" y="326"/>
                    <a:pt x="366" y="326"/>
                  </a:cubicBezTo>
                  <a:cubicBezTo>
                    <a:pt x="365" y="325"/>
                    <a:pt x="368" y="324"/>
                    <a:pt x="367" y="323"/>
                  </a:cubicBezTo>
                  <a:cubicBezTo>
                    <a:pt x="366" y="322"/>
                    <a:pt x="366" y="323"/>
                    <a:pt x="366" y="322"/>
                  </a:cubicBezTo>
                  <a:cubicBezTo>
                    <a:pt x="367" y="322"/>
                    <a:pt x="367" y="321"/>
                    <a:pt x="367" y="320"/>
                  </a:cubicBezTo>
                  <a:cubicBezTo>
                    <a:pt x="367" y="316"/>
                    <a:pt x="366" y="314"/>
                    <a:pt x="367" y="309"/>
                  </a:cubicBezTo>
                  <a:cubicBezTo>
                    <a:pt x="367" y="309"/>
                    <a:pt x="367" y="309"/>
                    <a:pt x="367" y="309"/>
                  </a:cubicBezTo>
                  <a:cubicBezTo>
                    <a:pt x="367" y="309"/>
                    <a:pt x="367" y="309"/>
                    <a:pt x="367" y="309"/>
                  </a:cubicBezTo>
                  <a:cubicBezTo>
                    <a:pt x="368" y="308"/>
                    <a:pt x="368" y="306"/>
                    <a:pt x="369" y="306"/>
                  </a:cubicBezTo>
                  <a:cubicBezTo>
                    <a:pt x="369" y="306"/>
                    <a:pt x="369" y="306"/>
                    <a:pt x="369" y="306"/>
                  </a:cubicBezTo>
                  <a:cubicBezTo>
                    <a:pt x="370" y="305"/>
                    <a:pt x="370" y="305"/>
                    <a:pt x="371" y="304"/>
                  </a:cubicBezTo>
                  <a:cubicBezTo>
                    <a:pt x="370" y="302"/>
                    <a:pt x="372" y="302"/>
                    <a:pt x="372" y="300"/>
                  </a:cubicBezTo>
                  <a:cubicBezTo>
                    <a:pt x="372" y="299"/>
                    <a:pt x="373" y="299"/>
                    <a:pt x="373" y="298"/>
                  </a:cubicBezTo>
                  <a:cubicBezTo>
                    <a:pt x="373" y="298"/>
                    <a:pt x="373" y="297"/>
                    <a:pt x="374" y="298"/>
                  </a:cubicBezTo>
                  <a:cubicBezTo>
                    <a:pt x="373" y="294"/>
                    <a:pt x="374" y="291"/>
                    <a:pt x="374" y="288"/>
                  </a:cubicBezTo>
                  <a:cubicBezTo>
                    <a:pt x="374" y="287"/>
                    <a:pt x="373" y="287"/>
                    <a:pt x="374" y="286"/>
                  </a:cubicBezTo>
                  <a:cubicBezTo>
                    <a:pt x="373" y="286"/>
                    <a:pt x="373" y="286"/>
                    <a:pt x="373" y="285"/>
                  </a:cubicBezTo>
                  <a:cubicBezTo>
                    <a:pt x="373" y="283"/>
                    <a:pt x="372" y="283"/>
                    <a:pt x="372" y="281"/>
                  </a:cubicBezTo>
                  <a:cubicBezTo>
                    <a:pt x="372" y="281"/>
                    <a:pt x="372" y="280"/>
                    <a:pt x="372" y="279"/>
                  </a:cubicBezTo>
                  <a:cubicBezTo>
                    <a:pt x="372" y="279"/>
                    <a:pt x="373" y="279"/>
                    <a:pt x="373" y="279"/>
                  </a:cubicBezTo>
                  <a:cubicBezTo>
                    <a:pt x="373" y="279"/>
                    <a:pt x="373" y="278"/>
                    <a:pt x="374" y="278"/>
                  </a:cubicBezTo>
                  <a:cubicBezTo>
                    <a:pt x="374" y="278"/>
                    <a:pt x="375" y="278"/>
                    <a:pt x="375" y="277"/>
                  </a:cubicBezTo>
                  <a:cubicBezTo>
                    <a:pt x="375" y="277"/>
                    <a:pt x="375" y="276"/>
                    <a:pt x="376" y="277"/>
                  </a:cubicBezTo>
                  <a:cubicBezTo>
                    <a:pt x="376" y="276"/>
                    <a:pt x="376" y="276"/>
                    <a:pt x="376" y="276"/>
                  </a:cubicBezTo>
                  <a:cubicBezTo>
                    <a:pt x="377" y="276"/>
                    <a:pt x="377" y="276"/>
                    <a:pt x="377" y="276"/>
                  </a:cubicBezTo>
                  <a:cubicBezTo>
                    <a:pt x="377" y="275"/>
                    <a:pt x="377" y="275"/>
                    <a:pt x="377" y="275"/>
                  </a:cubicBezTo>
                  <a:cubicBezTo>
                    <a:pt x="377" y="273"/>
                    <a:pt x="373" y="274"/>
                    <a:pt x="372" y="275"/>
                  </a:cubicBezTo>
                  <a:cubicBezTo>
                    <a:pt x="372" y="275"/>
                    <a:pt x="372" y="275"/>
                    <a:pt x="372" y="275"/>
                  </a:cubicBezTo>
                  <a:cubicBezTo>
                    <a:pt x="370" y="275"/>
                    <a:pt x="370" y="277"/>
                    <a:pt x="369" y="277"/>
                  </a:cubicBezTo>
                  <a:cubicBezTo>
                    <a:pt x="369" y="278"/>
                    <a:pt x="369" y="278"/>
                    <a:pt x="368" y="278"/>
                  </a:cubicBezTo>
                  <a:cubicBezTo>
                    <a:pt x="368" y="278"/>
                    <a:pt x="368" y="278"/>
                    <a:pt x="368" y="278"/>
                  </a:cubicBezTo>
                  <a:cubicBezTo>
                    <a:pt x="368" y="278"/>
                    <a:pt x="368" y="278"/>
                    <a:pt x="368" y="278"/>
                  </a:cubicBezTo>
                  <a:cubicBezTo>
                    <a:pt x="366" y="279"/>
                    <a:pt x="365" y="280"/>
                    <a:pt x="364" y="280"/>
                  </a:cubicBezTo>
                  <a:cubicBezTo>
                    <a:pt x="364" y="280"/>
                    <a:pt x="364" y="280"/>
                    <a:pt x="364" y="280"/>
                  </a:cubicBezTo>
                  <a:cubicBezTo>
                    <a:pt x="362" y="279"/>
                    <a:pt x="360" y="279"/>
                    <a:pt x="359" y="279"/>
                  </a:cubicBezTo>
                  <a:cubicBezTo>
                    <a:pt x="357" y="279"/>
                    <a:pt x="357" y="282"/>
                    <a:pt x="355" y="282"/>
                  </a:cubicBezTo>
                  <a:cubicBezTo>
                    <a:pt x="355" y="282"/>
                    <a:pt x="355" y="282"/>
                    <a:pt x="355" y="283"/>
                  </a:cubicBezTo>
                  <a:cubicBezTo>
                    <a:pt x="354" y="283"/>
                    <a:pt x="354" y="285"/>
                    <a:pt x="353" y="286"/>
                  </a:cubicBezTo>
                  <a:cubicBezTo>
                    <a:pt x="353" y="286"/>
                    <a:pt x="353" y="286"/>
                    <a:pt x="353" y="286"/>
                  </a:cubicBezTo>
                  <a:cubicBezTo>
                    <a:pt x="353" y="287"/>
                    <a:pt x="352" y="287"/>
                    <a:pt x="352" y="288"/>
                  </a:cubicBezTo>
                  <a:cubicBezTo>
                    <a:pt x="352" y="288"/>
                    <a:pt x="352" y="288"/>
                    <a:pt x="352" y="288"/>
                  </a:cubicBezTo>
                  <a:cubicBezTo>
                    <a:pt x="352" y="288"/>
                    <a:pt x="352" y="288"/>
                    <a:pt x="352" y="288"/>
                  </a:cubicBezTo>
                  <a:cubicBezTo>
                    <a:pt x="352" y="288"/>
                    <a:pt x="352" y="288"/>
                    <a:pt x="352" y="288"/>
                  </a:cubicBezTo>
                  <a:cubicBezTo>
                    <a:pt x="351" y="290"/>
                    <a:pt x="351" y="290"/>
                    <a:pt x="350" y="292"/>
                  </a:cubicBezTo>
                  <a:cubicBezTo>
                    <a:pt x="350" y="292"/>
                    <a:pt x="350" y="292"/>
                    <a:pt x="350" y="292"/>
                  </a:cubicBezTo>
                  <a:cubicBezTo>
                    <a:pt x="350" y="292"/>
                    <a:pt x="349" y="293"/>
                    <a:pt x="349" y="294"/>
                  </a:cubicBezTo>
                  <a:cubicBezTo>
                    <a:pt x="347" y="293"/>
                    <a:pt x="348" y="296"/>
                    <a:pt x="346" y="296"/>
                  </a:cubicBezTo>
                  <a:cubicBezTo>
                    <a:pt x="346" y="296"/>
                    <a:pt x="346" y="296"/>
                    <a:pt x="346" y="296"/>
                  </a:cubicBezTo>
                  <a:cubicBezTo>
                    <a:pt x="346" y="297"/>
                    <a:pt x="345" y="296"/>
                    <a:pt x="344" y="297"/>
                  </a:cubicBezTo>
                  <a:cubicBezTo>
                    <a:pt x="344" y="297"/>
                    <a:pt x="344" y="297"/>
                    <a:pt x="343" y="297"/>
                  </a:cubicBezTo>
                  <a:cubicBezTo>
                    <a:pt x="342" y="299"/>
                    <a:pt x="341" y="298"/>
                    <a:pt x="340" y="299"/>
                  </a:cubicBezTo>
                  <a:cubicBezTo>
                    <a:pt x="340" y="299"/>
                    <a:pt x="340" y="299"/>
                    <a:pt x="340" y="298"/>
                  </a:cubicBezTo>
                  <a:cubicBezTo>
                    <a:pt x="338" y="298"/>
                    <a:pt x="336" y="298"/>
                    <a:pt x="334" y="298"/>
                  </a:cubicBezTo>
                  <a:cubicBezTo>
                    <a:pt x="334" y="298"/>
                    <a:pt x="334" y="298"/>
                    <a:pt x="333" y="298"/>
                  </a:cubicBezTo>
                  <a:cubicBezTo>
                    <a:pt x="332" y="298"/>
                    <a:pt x="332" y="299"/>
                    <a:pt x="331" y="299"/>
                  </a:cubicBezTo>
                  <a:cubicBezTo>
                    <a:pt x="330" y="299"/>
                    <a:pt x="329" y="299"/>
                    <a:pt x="329" y="300"/>
                  </a:cubicBezTo>
                  <a:cubicBezTo>
                    <a:pt x="328" y="299"/>
                    <a:pt x="327" y="299"/>
                    <a:pt x="325" y="299"/>
                  </a:cubicBezTo>
                  <a:cubicBezTo>
                    <a:pt x="324" y="299"/>
                    <a:pt x="323" y="299"/>
                    <a:pt x="323" y="300"/>
                  </a:cubicBezTo>
                  <a:cubicBezTo>
                    <a:pt x="323" y="300"/>
                    <a:pt x="323" y="300"/>
                    <a:pt x="323" y="300"/>
                  </a:cubicBezTo>
                  <a:cubicBezTo>
                    <a:pt x="323" y="300"/>
                    <a:pt x="323" y="300"/>
                    <a:pt x="322" y="300"/>
                  </a:cubicBezTo>
                  <a:cubicBezTo>
                    <a:pt x="322" y="302"/>
                    <a:pt x="321" y="302"/>
                    <a:pt x="320" y="303"/>
                  </a:cubicBezTo>
                  <a:cubicBezTo>
                    <a:pt x="320" y="303"/>
                    <a:pt x="320" y="303"/>
                    <a:pt x="320" y="303"/>
                  </a:cubicBezTo>
                  <a:cubicBezTo>
                    <a:pt x="320" y="303"/>
                    <a:pt x="320" y="304"/>
                    <a:pt x="320" y="304"/>
                  </a:cubicBezTo>
                  <a:cubicBezTo>
                    <a:pt x="320" y="304"/>
                    <a:pt x="320" y="305"/>
                    <a:pt x="319" y="304"/>
                  </a:cubicBezTo>
                  <a:cubicBezTo>
                    <a:pt x="319" y="306"/>
                    <a:pt x="317" y="306"/>
                    <a:pt x="317" y="308"/>
                  </a:cubicBezTo>
                  <a:cubicBezTo>
                    <a:pt x="316" y="308"/>
                    <a:pt x="316" y="310"/>
                    <a:pt x="314" y="311"/>
                  </a:cubicBezTo>
                  <a:cubicBezTo>
                    <a:pt x="314" y="313"/>
                    <a:pt x="314" y="313"/>
                    <a:pt x="314" y="313"/>
                  </a:cubicBezTo>
                  <a:cubicBezTo>
                    <a:pt x="314" y="313"/>
                    <a:pt x="314" y="314"/>
                    <a:pt x="314" y="314"/>
                  </a:cubicBezTo>
                  <a:cubicBezTo>
                    <a:pt x="314" y="316"/>
                    <a:pt x="314" y="316"/>
                    <a:pt x="314" y="316"/>
                  </a:cubicBezTo>
                  <a:cubicBezTo>
                    <a:pt x="314" y="316"/>
                    <a:pt x="315" y="316"/>
                    <a:pt x="315" y="316"/>
                  </a:cubicBezTo>
                  <a:cubicBezTo>
                    <a:pt x="316" y="316"/>
                    <a:pt x="316" y="317"/>
                    <a:pt x="316" y="317"/>
                  </a:cubicBezTo>
                  <a:cubicBezTo>
                    <a:pt x="317" y="319"/>
                    <a:pt x="318" y="320"/>
                    <a:pt x="320" y="320"/>
                  </a:cubicBezTo>
                  <a:cubicBezTo>
                    <a:pt x="320" y="321"/>
                    <a:pt x="320" y="321"/>
                    <a:pt x="321" y="321"/>
                  </a:cubicBezTo>
                  <a:cubicBezTo>
                    <a:pt x="321" y="322"/>
                    <a:pt x="321" y="323"/>
                    <a:pt x="321" y="324"/>
                  </a:cubicBezTo>
                  <a:cubicBezTo>
                    <a:pt x="322" y="324"/>
                    <a:pt x="323" y="324"/>
                    <a:pt x="323" y="323"/>
                  </a:cubicBezTo>
                  <a:cubicBezTo>
                    <a:pt x="323" y="322"/>
                    <a:pt x="324" y="322"/>
                    <a:pt x="325" y="321"/>
                  </a:cubicBezTo>
                  <a:cubicBezTo>
                    <a:pt x="324" y="320"/>
                    <a:pt x="322" y="320"/>
                    <a:pt x="321" y="319"/>
                  </a:cubicBezTo>
                  <a:cubicBezTo>
                    <a:pt x="320" y="318"/>
                    <a:pt x="320" y="316"/>
                    <a:pt x="321" y="314"/>
                  </a:cubicBezTo>
                  <a:cubicBezTo>
                    <a:pt x="321" y="314"/>
                    <a:pt x="321" y="314"/>
                    <a:pt x="322" y="314"/>
                  </a:cubicBezTo>
                  <a:cubicBezTo>
                    <a:pt x="322" y="313"/>
                    <a:pt x="324" y="314"/>
                    <a:pt x="324" y="312"/>
                  </a:cubicBezTo>
                  <a:cubicBezTo>
                    <a:pt x="324" y="312"/>
                    <a:pt x="324" y="312"/>
                    <a:pt x="324" y="312"/>
                  </a:cubicBezTo>
                  <a:cubicBezTo>
                    <a:pt x="324" y="311"/>
                    <a:pt x="326" y="311"/>
                    <a:pt x="326" y="309"/>
                  </a:cubicBezTo>
                  <a:cubicBezTo>
                    <a:pt x="326" y="309"/>
                    <a:pt x="326" y="309"/>
                    <a:pt x="326" y="309"/>
                  </a:cubicBezTo>
                  <a:cubicBezTo>
                    <a:pt x="327" y="309"/>
                    <a:pt x="327" y="309"/>
                    <a:pt x="328" y="309"/>
                  </a:cubicBezTo>
                  <a:cubicBezTo>
                    <a:pt x="328" y="308"/>
                    <a:pt x="329" y="308"/>
                    <a:pt x="329" y="307"/>
                  </a:cubicBezTo>
                  <a:cubicBezTo>
                    <a:pt x="332" y="306"/>
                    <a:pt x="334" y="306"/>
                    <a:pt x="336" y="304"/>
                  </a:cubicBezTo>
                  <a:cubicBezTo>
                    <a:pt x="338" y="304"/>
                    <a:pt x="338" y="307"/>
                    <a:pt x="340" y="306"/>
                  </a:cubicBezTo>
                  <a:cubicBezTo>
                    <a:pt x="341" y="306"/>
                    <a:pt x="342" y="306"/>
                    <a:pt x="342" y="305"/>
                  </a:cubicBezTo>
                  <a:cubicBezTo>
                    <a:pt x="343" y="305"/>
                    <a:pt x="344" y="305"/>
                    <a:pt x="344" y="304"/>
                  </a:cubicBezTo>
                  <a:cubicBezTo>
                    <a:pt x="347" y="305"/>
                    <a:pt x="348" y="303"/>
                    <a:pt x="351" y="304"/>
                  </a:cubicBezTo>
                  <a:cubicBezTo>
                    <a:pt x="352" y="304"/>
                    <a:pt x="352" y="303"/>
                    <a:pt x="353" y="303"/>
                  </a:cubicBezTo>
                  <a:cubicBezTo>
                    <a:pt x="354" y="303"/>
                    <a:pt x="355" y="303"/>
                    <a:pt x="356" y="302"/>
                  </a:cubicBezTo>
                  <a:cubicBezTo>
                    <a:pt x="357" y="303"/>
                    <a:pt x="358" y="303"/>
                    <a:pt x="360" y="304"/>
                  </a:cubicBezTo>
                  <a:cubicBezTo>
                    <a:pt x="360" y="304"/>
                    <a:pt x="360" y="304"/>
                    <a:pt x="360" y="304"/>
                  </a:cubicBezTo>
                  <a:cubicBezTo>
                    <a:pt x="361" y="304"/>
                    <a:pt x="362" y="305"/>
                    <a:pt x="363" y="306"/>
                  </a:cubicBezTo>
                  <a:cubicBezTo>
                    <a:pt x="363" y="306"/>
                    <a:pt x="363" y="306"/>
                    <a:pt x="363" y="306"/>
                  </a:cubicBezTo>
                  <a:cubicBezTo>
                    <a:pt x="363" y="306"/>
                    <a:pt x="363" y="306"/>
                    <a:pt x="363" y="306"/>
                  </a:cubicBezTo>
                  <a:cubicBezTo>
                    <a:pt x="363" y="307"/>
                    <a:pt x="365" y="307"/>
                    <a:pt x="365" y="309"/>
                  </a:cubicBezTo>
                  <a:cubicBezTo>
                    <a:pt x="364" y="309"/>
                    <a:pt x="364" y="308"/>
                    <a:pt x="364" y="308"/>
                  </a:cubicBezTo>
                  <a:cubicBezTo>
                    <a:pt x="363" y="308"/>
                    <a:pt x="363" y="308"/>
                    <a:pt x="362" y="307"/>
                  </a:cubicBezTo>
                  <a:cubicBezTo>
                    <a:pt x="362" y="307"/>
                    <a:pt x="362" y="307"/>
                    <a:pt x="362" y="307"/>
                  </a:cubicBezTo>
                  <a:cubicBezTo>
                    <a:pt x="362" y="306"/>
                    <a:pt x="362" y="306"/>
                    <a:pt x="362" y="306"/>
                  </a:cubicBezTo>
                  <a:cubicBezTo>
                    <a:pt x="361" y="305"/>
                    <a:pt x="361" y="304"/>
                    <a:pt x="359" y="304"/>
                  </a:cubicBezTo>
                  <a:cubicBezTo>
                    <a:pt x="359" y="304"/>
                    <a:pt x="359" y="304"/>
                    <a:pt x="359" y="304"/>
                  </a:cubicBezTo>
                  <a:cubicBezTo>
                    <a:pt x="357" y="304"/>
                    <a:pt x="355" y="303"/>
                    <a:pt x="353" y="304"/>
                  </a:cubicBezTo>
                  <a:cubicBezTo>
                    <a:pt x="353" y="304"/>
                    <a:pt x="353" y="304"/>
                    <a:pt x="353" y="304"/>
                  </a:cubicBezTo>
                  <a:cubicBezTo>
                    <a:pt x="352" y="305"/>
                    <a:pt x="350" y="304"/>
                    <a:pt x="350" y="306"/>
                  </a:cubicBezTo>
                  <a:cubicBezTo>
                    <a:pt x="350" y="306"/>
                    <a:pt x="350" y="307"/>
                    <a:pt x="349" y="307"/>
                  </a:cubicBezTo>
                  <a:cubicBezTo>
                    <a:pt x="349" y="307"/>
                    <a:pt x="349" y="307"/>
                    <a:pt x="349" y="307"/>
                  </a:cubicBezTo>
                  <a:cubicBezTo>
                    <a:pt x="348" y="306"/>
                    <a:pt x="346" y="305"/>
                    <a:pt x="344" y="306"/>
                  </a:cubicBezTo>
                  <a:cubicBezTo>
                    <a:pt x="343" y="306"/>
                    <a:pt x="343" y="307"/>
                    <a:pt x="342" y="307"/>
                  </a:cubicBezTo>
                  <a:cubicBezTo>
                    <a:pt x="341" y="307"/>
                    <a:pt x="341" y="309"/>
                    <a:pt x="339" y="309"/>
                  </a:cubicBezTo>
                  <a:cubicBezTo>
                    <a:pt x="340" y="310"/>
                    <a:pt x="340" y="311"/>
                    <a:pt x="339" y="312"/>
                  </a:cubicBezTo>
                  <a:cubicBezTo>
                    <a:pt x="339" y="313"/>
                    <a:pt x="340" y="314"/>
                    <a:pt x="340" y="315"/>
                  </a:cubicBezTo>
                  <a:cubicBezTo>
                    <a:pt x="341" y="317"/>
                    <a:pt x="339" y="317"/>
                    <a:pt x="339" y="319"/>
                  </a:cubicBezTo>
                  <a:cubicBezTo>
                    <a:pt x="339" y="320"/>
                    <a:pt x="340" y="320"/>
                    <a:pt x="341" y="320"/>
                  </a:cubicBezTo>
                  <a:cubicBezTo>
                    <a:pt x="340" y="323"/>
                    <a:pt x="342" y="324"/>
                    <a:pt x="342" y="326"/>
                  </a:cubicBezTo>
                  <a:cubicBezTo>
                    <a:pt x="340" y="326"/>
                    <a:pt x="340" y="323"/>
                    <a:pt x="339" y="323"/>
                  </a:cubicBezTo>
                  <a:cubicBezTo>
                    <a:pt x="338" y="322"/>
                    <a:pt x="337" y="323"/>
                    <a:pt x="337" y="324"/>
                  </a:cubicBezTo>
                  <a:cubicBezTo>
                    <a:pt x="335" y="323"/>
                    <a:pt x="337" y="322"/>
                    <a:pt x="337" y="321"/>
                  </a:cubicBezTo>
                  <a:cubicBezTo>
                    <a:pt x="338" y="320"/>
                    <a:pt x="338" y="319"/>
                    <a:pt x="338" y="318"/>
                  </a:cubicBezTo>
                  <a:cubicBezTo>
                    <a:pt x="338" y="317"/>
                    <a:pt x="337" y="317"/>
                    <a:pt x="337" y="316"/>
                  </a:cubicBezTo>
                  <a:cubicBezTo>
                    <a:pt x="337" y="316"/>
                    <a:pt x="336" y="316"/>
                    <a:pt x="336" y="315"/>
                  </a:cubicBezTo>
                  <a:cubicBezTo>
                    <a:pt x="335" y="315"/>
                    <a:pt x="334" y="315"/>
                    <a:pt x="333" y="315"/>
                  </a:cubicBezTo>
                  <a:cubicBezTo>
                    <a:pt x="331" y="315"/>
                    <a:pt x="331" y="318"/>
                    <a:pt x="330" y="318"/>
                  </a:cubicBezTo>
                  <a:cubicBezTo>
                    <a:pt x="329" y="319"/>
                    <a:pt x="329" y="320"/>
                    <a:pt x="328" y="320"/>
                  </a:cubicBezTo>
                  <a:cubicBezTo>
                    <a:pt x="328" y="321"/>
                    <a:pt x="328" y="320"/>
                    <a:pt x="328" y="320"/>
                  </a:cubicBezTo>
                  <a:cubicBezTo>
                    <a:pt x="327" y="321"/>
                    <a:pt x="328" y="322"/>
                    <a:pt x="327" y="322"/>
                  </a:cubicBezTo>
                  <a:cubicBezTo>
                    <a:pt x="327" y="323"/>
                    <a:pt x="327" y="323"/>
                    <a:pt x="326" y="323"/>
                  </a:cubicBezTo>
                  <a:cubicBezTo>
                    <a:pt x="326" y="325"/>
                    <a:pt x="326" y="326"/>
                    <a:pt x="326" y="327"/>
                  </a:cubicBezTo>
                  <a:cubicBezTo>
                    <a:pt x="326" y="328"/>
                    <a:pt x="324" y="328"/>
                    <a:pt x="324" y="329"/>
                  </a:cubicBezTo>
                  <a:cubicBezTo>
                    <a:pt x="323" y="328"/>
                    <a:pt x="322" y="327"/>
                    <a:pt x="322" y="325"/>
                  </a:cubicBezTo>
                  <a:cubicBezTo>
                    <a:pt x="321" y="325"/>
                    <a:pt x="320" y="325"/>
                    <a:pt x="320" y="324"/>
                  </a:cubicBezTo>
                  <a:cubicBezTo>
                    <a:pt x="318" y="325"/>
                    <a:pt x="318" y="323"/>
                    <a:pt x="316" y="323"/>
                  </a:cubicBezTo>
                  <a:cubicBezTo>
                    <a:pt x="316" y="323"/>
                    <a:pt x="316" y="323"/>
                    <a:pt x="315" y="323"/>
                  </a:cubicBezTo>
                  <a:cubicBezTo>
                    <a:pt x="315" y="322"/>
                    <a:pt x="314" y="322"/>
                    <a:pt x="314" y="322"/>
                  </a:cubicBezTo>
                  <a:cubicBezTo>
                    <a:pt x="313" y="320"/>
                    <a:pt x="314" y="319"/>
                    <a:pt x="314" y="318"/>
                  </a:cubicBezTo>
                  <a:cubicBezTo>
                    <a:pt x="312" y="317"/>
                    <a:pt x="313" y="319"/>
                    <a:pt x="313" y="320"/>
                  </a:cubicBezTo>
                  <a:cubicBezTo>
                    <a:pt x="312" y="320"/>
                    <a:pt x="313" y="323"/>
                    <a:pt x="312" y="324"/>
                  </a:cubicBezTo>
                  <a:cubicBezTo>
                    <a:pt x="311" y="324"/>
                    <a:pt x="312" y="325"/>
                    <a:pt x="312" y="326"/>
                  </a:cubicBezTo>
                  <a:cubicBezTo>
                    <a:pt x="311" y="326"/>
                    <a:pt x="311" y="327"/>
                    <a:pt x="311" y="328"/>
                  </a:cubicBezTo>
                  <a:cubicBezTo>
                    <a:pt x="312" y="328"/>
                    <a:pt x="311" y="329"/>
                    <a:pt x="312" y="330"/>
                  </a:cubicBezTo>
                  <a:cubicBezTo>
                    <a:pt x="312" y="330"/>
                    <a:pt x="312" y="330"/>
                    <a:pt x="312" y="331"/>
                  </a:cubicBezTo>
                  <a:cubicBezTo>
                    <a:pt x="313" y="331"/>
                    <a:pt x="313" y="333"/>
                    <a:pt x="314" y="333"/>
                  </a:cubicBezTo>
                  <a:cubicBezTo>
                    <a:pt x="315" y="333"/>
                    <a:pt x="314" y="334"/>
                    <a:pt x="314" y="334"/>
                  </a:cubicBezTo>
                  <a:cubicBezTo>
                    <a:pt x="314" y="335"/>
                    <a:pt x="314" y="336"/>
                    <a:pt x="314" y="336"/>
                  </a:cubicBezTo>
                  <a:cubicBezTo>
                    <a:pt x="313" y="336"/>
                    <a:pt x="312" y="335"/>
                    <a:pt x="312" y="334"/>
                  </a:cubicBezTo>
                  <a:cubicBezTo>
                    <a:pt x="312" y="334"/>
                    <a:pt x="312" y="334"/>
                    <a:pt x="312" y="334"/>
                  </a:cubicBezTo>
                  <a:cubicBezTo>
                    <a:pt x="312" y="333"/>
                    <a:pt x="311" y="331"/>
                    <a:pt x="310" y="332"/>
                  </a:cubicBezTo>
                  <a:cubicBezTo>
                    <a:pt x="310" y="333"/>
                    <a:pt x="310" y="335"/>
                    <a:pt x="310" y="337"/>
                  </a:cubicBezTo>
                  <a:cubicBezTo>
                    <a:pt x="310" y="338"/>
                    <a:pt x="310" y="338"/>
                    <a:pt x="310" y="339"/>
                  </a:cubicBezTo>
                  <a:cubicBezTo>
                    <a:pt x="310" y="340"/>
                    <a:pt x="310" y="341"/>
                    <a:pt x="309" y="341"/>
                  </a:cubicBezTo>
                  <a:cubicBezTo>
                    <a:pt x="309" y="341"/>
                    <a:pt x="309" y="342"/>
                    <a:pt x="310" y="343"/>
                  </a:cubicBezTo>
                  <a:cubicBezTo>
                    <a:pt x="310" y="344"/>
                    <a:pt x="308" y="345"/>
                    <a:pt x="309" y="346"/>
                  </a:cubicBezTo>
                  <a:cubicBezTo>
                    <a:pt x="309" y="349"/>
                    <a:pt x="310" y="349"/>
                    <a:pt x="310" y="352"/>
                  </a:cubicBezTo>
                  <a:cubicBezTo>
                    <a:pt x="311" y="352"/>
                    <a:pt x="311" y="351"/>
                    <a:pt x="311" y="349"/>
                  </a:cubicBezTo>
                  <a:cubicBezTo>
                    <a:pt x="311" y="347"/>
                    <a:pt x="311" y="346"/>
                    <a:pt x="312" y="346"/>
                  </a:cubicBezTo>
                  <a:cubicBezTo>
                    <a:pt x="312" y="346"/>
                    <a:pt x="312" y="346"/>
                    <a:pt x="312" y="346"/>
                  </a:cubicBezTo>
                  <a:cubicBezTo>
                    <a:pt x="313" y="346"/>
                    <a:pt x="313" y="346"/>
                    <a:pt x="313" y="346"/>
                  </a:cubicBezTo>
                  <a:cubicBezTo>
                    <a:pt x="313" y="348"/>
                    <a:pt x="314" y="348"/>
                    <a:pt x="314" y="350"/>
                  </a:cubicBezTo>
                  <a:cubicBezTo>
                    <a:pt x="314" y="351"/>
                    <a:pt x="317" y="352"/>
                    <a:pt x="316" y="355"/>
                  </a:cubicBezTo>
                  <a:cubicBezTo>
                    <a:pt x="315" y="356"/>
                    <a:pt x="314" y="357"/>
                    <a:pt x="314" y="358"/>
                  </a:cubicBezTo>
                  <a:cubicBezTo>
                    <a:pt x="313" y="359"/>
                    <a:pt x="312" y="360"/>
                    <a:pt x="312" y="362"/>
                  </a:cubicBezTo>
                  <a:cubicBezTo>
                    <a:pt x="311" y="362"/>
                    <a:pt x="311" y="364"/>
                    <a:pt x="310" y="365"/>
                  </a:cubicBezTo>
                  <a:cubicBezTo>
                    <a:pt x="309" y="365"/>
                    <a:pt x="309" y="367"/>
                    <a:pt x="309" y="369"/>
                  </a:cubicBezTo>
                  <a:cubicBezTo>
                    <a:pt x="309" y="370"/>
                    <a:pt x="311" y="369"/>
                    <a:pt x="311" y="371"/>
                  </a:cubicBezTo>
                  <a:cubicBezTo>
                    <a:pt x="314" y="371"/>
                    <a:pt x="310" y="369"/>
                    <a:pt x="312" y="369"/>
                  </a:cubicBezTo>
                  <a:cubicBezTo>
                    <a:pt x="312" y="369"/>
                    <a:pt x="312" y="369"/>
                    <a:pt x="312" y="369"/>
                  </a:cubicBezTo>
                  <a:cubicBezTo>
                    <a:pt x="313" y="369"/>
                    <a:pt x="313" y="369"/>
                    <a:pt x="313" y="369"/>
                  </a:cubicBezTo>
                  <a:cubicBezTo>
                    <a:pt x="314" y="369"/>
                    <a:pt x="314" y="372"/>
                    <a:pt x="316" y="371"/>
                  </a:cubicBezTo>
                  <a:cubicBezTo>
                    <a:pt x="316" y="371"/>
                    <a:pt x="316" y="371"/>
                    <a:pt x="316" y="371"/>
                  </a:cubicBezTo>
                  <a:cubicBezTo>
                    <a:pt x="317" y="372"/>
                    <a:pt x="317" y="373"/>
                    <a:pt x="318" y="373"/>
                  </a:cubicBezTo>
                  <a:cubicBezTo>
                    <a:pt x="318" y="373"/>
                    <a:pt x="319" y="373"/>
                    <a:pt x="319" y="373"/>
                  </a:cubicBezTo>
                  <a:cubicBezTo>
                    <a:pt x="320" y="374"/>
                    <a:pt x="320" y="374"/>
                    <a:pt x="321" y="374"/>
                  </a:cubicBezTo>
                  <a:cubicBezTo>
                    <a:pt x="320" y="375"/>
                    <a:pt x="321" y="375"/>
                    <a:pt x="321" y="375"/>
                  </a:cubicBezTo>
                  <a:cubicBezTo>
                    <a:pt x="322" y="375"/>
                    <a:pt x="321" y="377"/>
                    <a:pt x="321" y="378"/>
                  </a:cubicBezTo>
                  <a:cubicBezTo>
                    <a:pt x="321" y="378"/>
                    <a:pt x="322" y="378"/>
                    <a:pt x="322" y="378"/>
                  </a:cubicBezTo>
                  <a:cubicBezTo>
                    <a:pt x="322" y="379"/>
                    <a:pt x="323" y="385"/>
                    <a:pt x="322" y="387"/>
                  </a:cubicBezTo>
                  <a:cubicBezTo>
                    <a:pt x="322" y="387"/>
                    <a:pt x="321" y="387"/>
                    <a:pt x="321" y="387"/>
                  </a:cubicBezTo>
                  <a:cubicBezTo>
                    <a:pt x="321" y="388"/>
                    <a:pt x="322" y="389"/>
                    <a:pt x="321" y="389"/>
                  </a:cubicBezTo>
                  <a:cubicBezTo>
                    <a:pt x="321" y="391"/>
                    <a:pt x="321" y="393"/>
                    <a:pt x="320" y="394"/>
                  </a:cubicBezTo>
                  <a:cubicBezTo>
                    <a:pt x="320" y="396"/>
                    <a:pt x="322" y="396"/>
                    <a:pt x="321" y="399"/>
                  </a:cubicBezTo>
                  <a:cubicBezTo>
                    <a:pt x="323" y="399"/>
                    <a:pt x="326" y="399"/>
                    <a:pt x="328" y="399"/>
                  </a:cubicBezTo>
                  <a:cubicBezTo>
                    <a:pt x="328" y="400"/>
                    <a:pt x="329" y="400"/>
                    <a:pt x="330" y="400"/>
                  </a:cubicBezTo>
                  <a:cubicBezTo>
                    <a:pt x="330" y="400"/>
                    <a:pt x="330" y="401"/>
                    <a:pt x="330" y="401"/>
                  </a:cubicBezTo>
                  <a:cubicBezTo>
                    <a:pt x="330" y="401"/>
                    <a:pt x="330" y="400"/>
                    <a:pt x="330" y="401"/>
                  </a:cubicBezTo>
                  <a:cubicBezTo>
                    <a:pt x="331" y="401"/>
                    <a:pt x="330" y="401"/>
                    <a:pt x="330" y="401"/>
                  </a:cubicBezTo>
                  <a:cubicBezTo>
                    <a:pt x="331" y="402"/>
                    <a:pt x="332" y="401"/>
                    <a:pt x="332" y="401"/>
                  </a:cubicBezTo>
                  <a:cubicBezTo>
                    <a:pt x="333" y="401"/>
                    <a:pt x="335" y="401"/>
                    <a:pt x="337" y="401"/>
                  </a:cubicBezTo>
                  <a:cubicBezTo>
                    <a:pt x="338" y="402"/>
                    <a:pt x="341" y="403"/>
                    <a:pt x="342" y="403"/>
                  </a:cubicBezTo>
                  <a:cubicBezTo>
                    <a:pt x="342" y="402"/>
                    <a:pt x="344" y="402"/>
                    <a:pt x="345" y="401"/>
                  </a:cubicBezTo>
                  <a:cubicBezTo>
                    <a:pt x="345" y="401"/>
                    <a:pt x="345" y="400"/>
                    <a:pt x="345" y="400"/>
                  </a:cubicBezTo>
                  <a:cubicBezTo>
                    <a:pt x="348" y="399"/>
                    <a:pt x="347" y="403"/>
                    <a:pt x="349" y="403"/>
                  </a:cubicBezTo>
                  <a:cubicBezTo>
                    <a:pt x="350" y="403"/>
                    <a:pt x="350" y="402"/>
                    <a:pt x="350" y="401"/>
                  </a:cubicBezTo>
                  <a:cubicBezTo>
                    <a:pt x="350" y="399"/>
                    <a:pt x="349" y="399"/>
                    <a:pt x="349" y="399"/>
                  </a:cubicBezTo>
                  <a:close/>
                  <a:moveTo>
                    <a:pt x="358" y="321"/>
                  </a:moveTo>
                  <a:cubicBezTo>
                    <a:pt x="359" y="321"/>
                    <a:pt x="358" y="319"/>
                    <a:pt x="360" y="319"/>
                  </a:cubicBezTo>
                  <a:cubicBezTo>
                    <a:pt x="360" y="320"/>
                    <a:pt x="361" y="320"/>
                    <a:pt x="362" y="319"/>
                  </a:cubicBezTo>
                  <a:cubicBezTo>
                    <a:pt x="364" y="320"/>
                    <a:pt x="364" y="320"/>
                    <a:pt x="366" y="319"/>
                  </a:cubicBezTo>
                  <a:cubicBezTo>
                    <a:pt x="366" y="320"/>
                    <a:pt x="365" y="320"/>
                    <a:pt x="365" y="322"/>
                  </a:cubicBezTo>
                  <a:cubicBezTo>
                    <a:pt x="365" y="322"/>
                    <a:pt x="364" y="322"/>
                    <a:pt x="364" y="322"/>
                  </a:cubicBezTo>
                  <a:cubicBezTo>
                    <a:pt x="363" y="322"/>
                    <a:pt x="363" y="322"/>
                    <a:pt x="363" y="322"/>
                  </a:cubicBezTo>
                  <a:cubicBezTo>
                    <a:pt x="363" y="322"/>
                    <a:pt x="363" y="321"/>
                    <a:pt x="363" y="321"/>
                  </a:cubicBezTo>
                  <a:cubicBezTo>
                    <a:pt x="363" y="320"/>
                    <a:pt x="362" y="321"/>
                    <a:pt x="362" y="321"/>
                  </a:cubicBezTo>
                  <a:cubicBezTo>
                    <a:pt x="361" y="321"/>
                    <a:pt x="359" y="321"/>
                    <a:pt x="360" y="323"/>
                  </a:cubicBezTo>
                  <a:cubicBezTo>
                    <a:pt x="359" y="323"/>
                    <a:pt x="358" y="323"/>
                    <a:pt x="358" y="323"/>
                  </a:cubicBezTo>
                  <a:cubicBezTo>
                    <a:pt x="357" y="323"/>
                    <a:pt x="355" y="324"/>
                    <a:pt x="355" y="323"/>
                  </a:cubicBezTo>
                  <a:cubicBezTo>
                    <a:pt x="356" y="323"/>
                    <a:pt x="357" y="322"/>
                    <a:pt x="358" y="321"/>
                  </a:cubicBezTo>
                  <a:close/>
                  <a:moveTo>
                    <a:pt x="312" y="369"/>
                  </a:moveTo>
                  <a:cubicBezTo>
                    <a:pt x="311" y="368"/>
                    <a:pt x="312" y="368"/>
                    <a:pt x="312" y="368"/>
                  </a:cubicBezTo>
                  <a:cubicBezTo>
                    <a:pt x="313" y="368"/>
                    <a:pt x="312" y="369"/>
                    <a:pt x="312" y="369"/>
                  </a:cubicBezTo>
                  <a:close/>
                  <a:moveTo>
                    <a:pt x="373" y="364"/>
                  </a:moveTo>
                  <a:cubicBezTo>
                    <a:pt x="373" y="363"/>
                    <a:pt x="373" y="363"/>
                    <a:pt x="374" y="363"/>
                  </a:cubicBezTo>
                  <a:cubicBezTo>
                    <a:pt x="374" y="362"/>
                    <a:pt x="374" y="361"/>
                    <a:pt x="375" y="361"/>
                  </a:cubicBezTo>
                  <a:cubicBezTo>
                    <a:pt x="375" y="360"/>
                    <a:pt x="376" y="359"/>
                    <a:pt x="376" y="358"/>
                  </a:cubicBezTo>
                  <a:cubicBezTo>
                    <a:pt x="375" y="358"/>
                    <a:pt x="375" y="357"/>
                    <a:pt x="375" y="357"/>
                  </a:cubicBezTo>
                  <a:cubicBezTo>
                    <a:pt x="374" y="357"/>
                    <a:pt x="374" y="356"/>
                    <a:pt x="374" y="356"/>
                  </a:cubicBezTo>
                  <a:cubicBezTo>
                    <a:pt x="374" y="356"/>
                    <a:pt x="373" y="356"/>
                    <a:pt x="374" y="355"/>
                  </a:cubicBezTo>
                  <a:cubicBezTo>
                    <a:pt x="373" y="355"/>
                    <a:pt x="373" y="355"/>
                    <a:pt x="373" y="355"/>
                  </a:cubicBezTo>
                  <a:cubicBezTo>
                    <a:pt x="373" y="353"/>
                    <a:pt x="373" y="352"/>
                    <a:pt x="371" y="353"/>
                  </a:cubicBezTo>
                  <a:cubicBezTo>
                    <a:pt x="369" y="354"/>
                    <a:pt x="372" y="355"/>
                    <a:pt x="372" y="357"/>
                  </a:cubicBezTo>
                  <a:cubicBezTo>
                    <a:pt x="372" y="359"/>
                    <a:pt x="370" y="358"/>
                    <a:pt x="370" y="360"/>
                  </a:cubicBezTo>
                  <a:cubicBezTo>
                    <a:pt x="370" y="361"/>
                    <a:pt x="370" y="362"/>
                    <a:pt x="370" y="363"/>
                  </a:cubicBezTo>
                  <a:cubicBezTo>
                    <a:pt x="372" y="362"/>
                    <a:pt x="372" y="366"/>
                    <a:pt x="373" y="364"/>
                  </a:cubicBezTo>
                  <a:close/>
                  <a:moveTo>
                    <a:pt x="327" y="310"/>
                  </a:moveTo>
                  <a:cubicBezTo>
                    <a:pt x="325" y="310"/>
                    <a:pt x="326" y="312"/>
                    <a:pt x="325" y="313"/>
                  </a:cubicBezTo>
                  <a:cubicBezTo>
                    <a:pt x="325" y="313"/>
                    <a:pt x="325" y="313"/>
                    <a:pt x="325" y="313"/>
                  </a:cubicBezTo>
                  <a:cubicBezTo>
                    <a:pt x="324" y="313"/>
                    <a:pt x="324" y="315"/>
                    <a:pt x="322" y="315"/>
                  </a:cubicBezTo>
                  <a:cubicBezTo>
                    <a:pt x="322" y="315"/>
                    <a:pt x="322" y="315"/>
                    <a:pt x="322" y="315"/>
                  </a:cubicBezTo>
                  <a:cubicBezTo>
                    <a:pt x="322" y="315"/>
                    <a:pt x="321" y="316"/>
                    <a:pt x="321" y="316"/>
                  </a:cubicBezTo>
                  <a:cubicBezTo>
                    <a:pt x="322" y="317"/>
                    <a:pt x="323" y="317"/>
                    <a:pt x="323" y="318"/>
                  </a:cubicBezTo>
                  <a:cubicBezTo>
                    <a:pt x="325" y="317"/>
                    <a:pt x="325" y="319"/>
                    <a:pt x="325" y="320"/>
                  </a:cubicBezTo>
                  <a:cubicBezTo>
                    <a:pt x="326" y="319"/>
                    <a:pt x="328" y="319"/>
                    <a:pt x="328" y="317"/>
                  </a:cubicBezTo>
                  <a:cubicBezTo>
                    <a:pt x="329" y="317"/>
                    <a:pt x="329" y="315"/>
                    <a:pt x="330" y="315"/>
                  </a:cubicBezTo>
                  <a:cubicBezTo>
                    <a:pt x="331" y="313"/>
                    <a:pt x="328" y="312"/>
                    <a:pt x="330" y="311"/>
                  </a:cubicBezTo>
                  <a:cubicBezTo>
                    <a:pt x="331" y="311"/>
                    <a:pt x="331" y="310"/>
                    <a:pt x="331" y="310"/>
                  </a:cubicBezTo>
                  <a:cubicBezTo>
                    <a:pt x="332" y="310"/>
                    <a:pt x="332" y="309"/>
                    <a:pt x="332" y="309"/>
                  </a:cubicBezTo>
                  <a:cubicBezTo>
                    <a:pt x="332" y="307"/>
                    <a:pt x="329" y="308"/>
                    <a:pt x="329" y="309"/>
                  </a:cubicBezTo>
                  <a:cubicBezTo>
                    <a:pt x="328" y="309"/>
                    <a:pt x="328" y="310"/>
                    <a:pt x="327" y="310"/>
                  </a:cubicBezTo>
                  <a:cubicBezTo>
                    <a:pt x="327" y="310"/>
                    <a:pt x="327" y="310"/>
                    <a:pt x="327" y="310"/>
                  </a:cubicBezTo>
                  <a:close/>
                  <a:moveTo>
                    <a:pt x="335" y="314"/>
                  </a:moveTo>
                  <a:cubicBezTo>
                    <a:pt x="335" y="314"/>
                    <a:pt x="336" y="314"/>
                    <a:pt x="337" y="314"/>
                  </a:cubicBezTo>
                  <a:cubicBezTo>
                    <a:pt x="337" y="313"/>
                    <a:pt x="338" y="313"/>
                    <a:pt x="337" y="312"/>
                  </a:cubicBezTo>
                  <a:cubicBezTo>
                    <a:pt x="335" y="313"/>
                    <a:pt x="336" y="311"/>
                    <a:pt x="334" y="311"/>
                  </a:cubicBezTo>
                  <a:cubicBezTo>
                    <a:pt x="334" y="312"/>
                    <a:pt x="333" y="312"/>
                    <a:pt x="333" y="312"/>
                  </a:cubicBezTo>
                  <a:cubicBezTo>
                    <a:pt x="332" y="314"/>
                    <a:pt x="334" y="313"/>
                    <a:pt x="335" y="314"/>
                  </a:cubicBezTo>
                  <a:close/>
                  <a:moveTo>
                    <a:pt x="404" y="363"/>
                  </a:moveTo>
                  <a:cubicBezTo>
                    <a:pt x="403" y="363"/>
                    <a:pt x="403" y="363"/>
                    <a:pt x="403" y="363"/>
                  </a:cubicBezTo>
                  <a:cubicBezTo>
                    <a:pt x="402" y="365"/>
                    <a:pt x="404" y="364"/>
                    <a:pt x="405" y="364"/>
                  </a:cubicBezTo>
                  <a:cubicBezTo>
                    <a:pt x="405" y="364"/>
                    <a:pt x="405" y="365"/>
                    <a:pt x="405" y="365"/>
                  </a:cubicBezTo>
                  <a:cubicBezTo>
                    <a:pt x="406" y="365"/>
                    <a:pt x="406" y="365"/>
                    <a:pt x="407" y="364"/>
                  </a:cubicBezTo>
                  <a:cubicBezTo>
                    <a:pt x="407" y="365"/>
                    <a:pt x="408" y="365"/>
                    <a:pt x="409" y="365"/>
                  </a:cubicBezTo>
                  <a:cubicBezTo>
                    <a:pt x="410" y="363"/>
                    <a:pt x="408" y="363"/>
                    <a:pt x="408" y="361"/>
                  </a:cubicBezTo>
                  <a:cubicBezTo>
                    <a:pt x="408" y="360"/>
                    <a:pt x="409" y="359"/>
                    <a:pt x="408" y="358"/>
                  </a:cubicBezTo>
                  <a:cubicBezTo>
                    <a:pt x="408" y="358"/>
                    <a:pt x="408" y="358"/>
                    <a:pt x="408" y="358"/>
                  </a:cubicBezTo>
                  <a:cubicBezTo>
                    <a:pt x="407" y="358"/>
                    <a:pt x="408" y="357"/>
                    <a:pt x="407" y="357"/>
                  </a:cubicBezTo>
                  <a:cubicBezTo>
                    <a:pt x="406" y="358"/>
                    <a:pt x="406" y="360"/>
                    <a:pt x="406" y="362"/>
                  </a:cubicBezTo>
                  <a:cubicBezTo>
                    <a:pt x="405" y="362"/>
                    <a:pt x="405" y="363"/>
                    <a:pt x="404" y="363"/>
                  </a:cubicBezTo>
                  <a:close/>
                  <a:moveTo>
                    <a:pt x="383" y="298"/>
                  </a:moveTo>
                  <a:cubicBezTo>
                    <a:pt x="385" y="298"/>
                    <a:pt x="384" y="299"/>
                    <a:pt x="386" y="299"/>
                  </a:cubicBezTo>
                  <a:cubicBezTo>
                    <a:pt x="386" y="298"/>
                    <a:pt x="388" y="298"/>
                    <a:pt x="388" y="295"/>
                  </a:cubicBezTo>
                  <a:cubicBezTo>
                    <a:pt x="389" y="296"/>
                    <a:pt x="389" y="295"/>
                    <a:pt x="390" y="295"/>
                  </a:cubicBezTo>
                  <a:cubicBezTo>
                    <a:pt x="390" y="295"/>
                    <a:pt x="390" y="294"/>
                    <a:pt x="390" y="293"/>
                  </a:cubicBezTo>
                  <a:cubicBezTo>
                    <a:pt x="387" y="294"/>
                    <a:pt x="388" y="292"/>
                    <a:pt x="385" y="293"/>
                  </a:cubicBezTo>
                  <a:cubicBezTo>
                    <a:pt x="385" y="294"/>
                    <a:pt x="385" y="294"/>
                    <a:pt x="385" y="294"/>
                  </a:cubicBezTo>
                  <a:cubicBezTo>
                    <a:pt x="383" y="294"/>
                    <a:pt x="382" y="295"/>
                    <a:pt x="382" y="297"/>
                  </a:cubicBezTo>
                  <a:cubicBezTo>
                    <a:pt x="383" y="297"/>
                    <a:pt x="383" y="298"/>
                    <a:pt x="383" y="298"/>
                  </a:cubicBezTo>
                  <a:close/>
                  <a:moveTo>
                    <a:pt x="385" y="356"/>
                  </a:moveTo>
                  <a:cubicBezTo>
                    <a:pt x="385" y="358"/>
                    <a:pt x="387" y="357"/>
                    <a:pt x="387" y="359"/>
                  </a:cubicBezTo>
                  <a:cubicBezTo>
                    <a:pt x="388" y="360"/>
                    <a:pt x="389" y="359"/>
                    <a:pt x="390" y="360"/>
                  </a:cubicBezTo>
                  <a:cubicBezTo>
                    <a:pt x="391" y="358"/>
                    <a:pt x="389" y="359"/>
                    <a:pt x="389" y="357"/>
                  </a:cubicBezTo>
                  <a:cubicBezTo>
                    <a:pt x="387" y="358"/>
                    <a:pt x="388" y="356"/>
                    <a:pt x="385" y="356"/>
                  </a:cubicBezTo>
                  <a:close/>
                  <a:moveTo>
                    <a:pt x="369" y="354"/>
                  </a:moveTo>
                  <a:cubicBezTo>
                    <a:pt x="369" y="354"/>
                    <a:pt x="369" y="354"/>
                    <a:pt x="369" y="355"/>
                  </a:cubicBezTo>
                  <a:cubicBezTo>
                    <a:pt x="366" y="355"/>
                    <a:pt x="371" y="356"/>
                    <a:pt x="369" y="354"/>
                  </a:cubicBezTo>
                  <a:close/>
                  <a:moveTo>
                    <a:pt x="320" y="376"/>
                  </a:moveTo>
                  <a:cubicBezTo>
                    <a:pt x="320" y="374"/>
                    <a:pt x="319" y="374"/>
                    <a:pt x="318" y="373"/>
                  </a:cubicBezTo>
                  <a:cubicBezTo>
                    <a:pt x="318" y="375"/>
                    <a:pt x="319" y="376"/>
                    <a:pt x="320" y="376"/>
                  </a:cubicBezTo>
                  <a:close/>
                  <a:moveTo>
                    <a:pt x="320" y="387"/>
                  </a:moveTo>
                  <a:cubicBezTo>
                    <a:pt x="320" y="387"/>
                    <a:pt x="319" y="387"/>
                    <a:pt x="319" y="386"/>
                  </a:cubicBezTo>
                  <a:cubicBezTo>
                    <a:pt x="318" y="386"/>
                    <a:pt x="317" y="386"/>
                    <a:pt x="316" y="386"/>
                  </a:cubicBezTo>
                  <a:cubicBezTo>
                    <a:pt x="317" y="387"/>
                    <a:pt x="316" y="387"/>
                    <a:pt x="315" y="387"/>
                  </a:cubicBezTo>
                  <a:cubicBezTo>
                    <a:pt x="316" y="389"/>
                    <a:pt x="316" y="392"/>
                    <a:pt x="316" y="394"/>
                  </a:cubicBezTo>
                  <a:cubicBezTo>
                    <a:pt x="319" y="394"/>
                    <a:pt x="318" y="390"/>
                    <a:pt x="320" y="390"/>
                  </a:cubicBezTo>
                  <a:cubicBezTo>
                    <a:pt x="319" y="388"/>
                    <a:pt x="322" y="387"/>
                    <a:pt x="320" y="387"/>
                  </a:cubicBezTo>
                  <a:close/>
                  <a:moveTo>
                    <a:pt x="319" y="383"/>
                  </a:moveTo>
                  <a:cubicBezTo>
                    <a:pt x="319" y="383"/>
                    <a:pt x="319" y="383"/>
                    <a:pt x="319" y="383"/>
                  </a:cubicBezTo>
                  <a:cubicBezTo>
                    <a:pt x="321" y="383"/>
                    <a:pt x="318" y="382"/>
                    <a:pt x="318" y="382"/>
                  </a:cubicBezTo>
                  <a:cubicBezTo>
                    <a:pt x="318" y="383"/>
                    <a:pt x="318" y="383"/>
                    <a:pt x="319" y="383"/>
                  </a:cubicBezTo>
                  <a:close/>
                  <a:moveTo>
                    <a:pt x="318" y="380"/>
                  </a:moveTo>
                  <a:cubicBezTo>
                    <a:pt x="318" y="378"/>
                    <a:pt x="318" y="377"/>
                    <a:pt x="318" y="376"/>
                  </a:cubicBezTo>
                  <a:cubicBezTo>
                    <a:pt x="316" y="375"/>
                    <a:pt x="317" y="373"/>
                    <a:pt x="314" y="373"/>
                  </a:cubicBezTo>
                  <a:cubicBezTo>
                    <a:pt x="315" y="375"/>
                    <a:pt x="314" y="378"/>
                    <a:pt x="315" y="378"/>
                  </a:cubicBezTo>
                  <a:cubicBezTo>
                    <a:pt x="315" y="379"/>
                    <a:pt x="317" y="379"/>
                    <a:pt x="318" y="380"/>
                  </a:cubicBezTo>
                  <a:close/>
                  <a:moveTo>
                    <a:pt x="395" y="401"/>
                  </a:moveTo>
                  <a:cubicBezTo>
                    <a:pt x="396" y="400"/>
                    <a:pt x="397" y="397"/>
                    <a:pt x="395" y="397"/>
                  </a:cubicBezTo>
                  <a:cubicBezTo>
                    <a:pt x="396" y="398"/>
                    <a:pt x="393" y="400"/>
                    <a:pt x="395" y="401"/>
                  </a:cubicBezTo>
                  <a:close/>
                  <a:moveTo>
                    <a:pt x="399" y="405"/>
                  </a:moveTo>
                  <a:cubicBezTo>
                    <a:pt x="399" y="403"/>
                    <a:pt x="398" y="402"/>
                    <a:pt x="397" y="402"/>
                  </a:cubicBezTo>
                  <a:cubicBezTo>
                    <a:pt x="397" y="404"/>
                    <a:pt x="396" y="405"/>
                    <a:pt x="395" y="405"/>
                  </a:cubicBezTo>
                  <a:cubicBezTo>
                    <a:pt x="394" y="405"/>
                    <a:pt x="394" y="405"/>
                    <a:pt x="394" y="405"/>
                  </a:cubicBezTo>
                  <a:cubicBezTo>
                    <a:pt x="394" y="405"/>
                    <a:pt x="394" y="405"/>
                    <a:pt x="394" y="405"/>
                  </a:cubicBezTo>
                  <a:cubicBezTo>
                    <a:pt x="392" y="405"/>
                    <a:pt x="392" y="403"/>
                    <a:pt x="390" y="403"/>
                  </a:cubicBezTo>
                  <a:cubicBezTo>
                    <a:pt x="390" y="403"/>
                    <a:pt x="390" y="402"/>
                    <a:pt x="390" y="402"/>
                  </a:cubicBezTo>
                  <a:cubicBezTo>
                    <a:pt x="390" y="402"/>
                    <a:pt x="389" y="401"/>
                    <a:pt x="389" y="401"/>
                  </a:cubicBezTo>
                  <a:cubicBezTo>
                    <a:pt x="387" y="401"/>
                    <a:pt x="386" y="399"/>
                    <a:pt x="384" y="400"/>
                  </a:cubicBezTo>
                  <a:cubicBezTo>
                    <a:pt x="384" y="401"/>
                    <a:pt x="383" y="402"/>
                    <a:pt x="382" y="402"/>
                  </a:cubicBezTo>
                  <a:cubicBezTo>
                    <a:pt x="381" y="405"/>
                    <a:pt x="384" y="404"/>
                    <a:pt x="383" y="406"/>
                  </a:cubicBezTo>
                  <a:cubicBezTo>
                    <a:pt x="382" y="406"/>
                    <a:pt x="380" y="404"/>
                    <a:pt x="379" y="406"/>
                  </a:cubicBezTo>
                  <a:cubicBezTo>
                    <a:pt x="380" y="406"/>
                    <a:pt x="380" y="407"/>
                    <a:pt x="381" y="407"/>
                  </a:cubicBezTo>
                  <a:cubicBezTo>
                    <a:pt x="381" y="408"/>
                    <a:pt x="381" y="408"/>
                    <a:pt x="381" y="408"/>
                  </a:cubicBezTo>
                  <a:cubicBezTo>
                    <a:pt x="381" y="410"/>
                    <a:pt x="384" y="409"/>
                    <a:pt x="384" y="410"/>
                  </a:cubicBezTo>
                  <a:cubicBezTo>
                    <a:pt x="384" y="410"/>
                    <a:pt x="384" y="411"/>
                    <a:pt x="384" y="411"/>
                  </a:cubicBezTo>
                  <a:cubicBezTo>
                    <a:pt x="385" y="411"/>
                    <a:pt x="385" y="412"/>
                    <a:pt x="386" y="412"/>
                  </a:cubicBezTo>
                  <a:cubicBezTo>
                    <a:pt x="386" y="412"/>
                    <a:pt x="386" y="412"/>
                    <a:pt x="386" y="412"/>
                  </a:cubicBezTo>
                  <a:cubicBezTo>
                    <a:pt x="387" y="413"/>
                    <a:pt x="388" y="413"/>
                    <a:pt x="389" y="414"/>
                  </a:cubicBezTo>
                  <a:cubicBezTo>
                    <a:pt x="389" y="414"/>
                    <a:pt x="389" y="415"/>
                    <a:pt x="389" y="415"/>
                  </a:cubicBezTo>
                  <a:cubicBezTo>
                    <a:pt x="390" y="415"/>
                    <a:pt x="390" y="415"/>
                    <a:pt x="390" y="415"/>
                  </a:cubicBezTo>
                  <a:cubicBezTo>
                    <a:pt x="390" y="416"/>
                    <a:pt x="391" y="417"/>
                    <a:pt x="392" y="417"/>
                  </a:cubicBezTo>
                  <a:cubicBezTo>
                    <a:pt x="393" y="416"/>
                    <a:pt x="393" y="416"/>
                    <a:pt x="393" y="415"/>
                  </a:cubicBezTo>
                  <a:cubicBezTo>
                    <a:pt x="394" y="415"/>
                    <a:pt x="395" y="415"/>
                    <a:pt x="395" y="415"/>
                  </a:cubicBezTo>
                  <a:cubicBezTo>
                    <a:pt x="397" y="415"/>
                    <a:pt x="400" y="414"/>
                    <a:pt x="401" y="415"/>
                  </a:cubicBezTo>
                  <a:cubicBezTo>
                    <a:pt x="401" y="413"/>
                    <a:pt x="401" y="411"/>
                    <a:pt x="401" y="409"/>
                  </a:cubicBezTo>
                  <a:cubicBezTo>
                    <a:pt x="401" y="409"/>
                    <a:pt x="401" y="408"/>
                    <a:pt x="401" y="408"/>
                  </a:cubicBezTo>
                  <a:cubicBezTo>
                    <a:pt x="400" y="407"/>
                    <a:pt x="401" y="405"/>
                    <a:pt x="399" y="405"/>
                  </a:cubicBezTo>
                  <a:close/>
                  <a:moveTo>
                    <a:pt x="408" y="403"/>
                  </a:moveTo>
                  <a:cubicBezTo>
                    <a:pt x="408" y="403"/>
                    <a:pt x="408" y="402"/>
                    <a:pt x="408" y="402"/>
                  </a:cubicBezTo>
                  <a:cubicBezTo>
                    <a:pt x="407" y="404"/>
                    <a:pt x="406" y="401"/>
                    <a:pt x="406" y="401"/>
                  </a:cubicBezTo>
                  <a:cubicBezTo>
                    <a:pt x="404" y="400"/>
                    <a:pt x="402" y="401"/>
                    <a:pt x="400" y="401"/>
                  </a:cubicBezTo>
                  <a:cubicBezTo>
                    <a:pt x="400" y="402"/>
                    <a:pt x="400" y="402"/>
                    <a:pt x="400" y="403"/>
                  </a:cubicBezTo>
                  <a:cubicBezTo>
                    <a:pt x="402" y="404"/>
                    <a:pt x="401" y="408"/>
                    <a:pt x="403" y="408"/>
                  </a:cubicBezTo>
                  <a:cubicBezTo>
                    <a:pt x="403" y="409"/>
                    <a:pt x="403" y="410"/>
                    <a:pt x="404" y="410"/>
                  </a:cubicBezTo>
                  <a:cubicBezTo>
                    <a:pt x="404" y="412"/>
                    <a:pt x="402" y="412"/>
                    <a:pt x="402" y="413"/>
                  </a:cubicBezTo>
                  <a:cubicBezTo>
                    <a:pt x="403" y="413"/>
                    <a:pt x="403" y="414"/>
                    <a:pt x="403" y="415"/>
                  </a:cubicBezTo>
                  <a:cubicBezTo>
                    <a:pt x="404" y="414"/>
                    <a:pt x="404" y="417"/>
                    <a:pt x="405" y="417"/>
                  </a:cubicBezTo>
                  <a:cubicBezTo>
                    <a:pt x="406" y="415"/>
                    <a:pt x="406" y="414"/>
                    <a:pt x="406" y="412"/>
                  </a:cubicBezTo>
                  <a:cubicBezTo>
                    <a:pt x="407" y="412"/>
                    <a:pt x="407" y="411"/>
                    <a:pt x="407" y="410"/>
                  </a:cubicBezTo>
                  <a:cubicBezTo>
                    <a:pt x="409" y="410"/>
                    <a:pt x="410" y="408"/>
                    <a:pt x="410" y="406"/>
                  </a:cubicBezTo>
                  <a:cubicBezTo>
                    <a:pt x="410" y="405"/>
                    <a:pt x="410" y="405"/>
                    <a:pt x="409" y="404"/>
                  </a:cubicBezTo>
                  <a:cubicBezTo>
                    <a:pt x="409" y="404"/>
                    <a:pt x="409" y="403"/>
                    <a:pt x="408" y="403"/>
                  </a:cubicBezTo>
                  <a:close/>
                  <a:moveTo>
                    <a:pt x="384" y="391"/>
                  </a:moveTo>
                  <a:cubicBezTo>
                    <a:pt x="385" y="391"/>
                    <a:pt x="385" y="392"/>
                    <a:pt x="385" y="392"/>
                  </a:cubicBezTo>
                  <a:cubicBezTo>
                    <a:pt x="386" y="392"/>
                    <a:pt x="387" y="392"/>
                    <a:pt x="387" y="390"/>
                  </a:cubicBezTo>
                  <a:cubicBezTo>
                    <a:pt x="387" y="390"/>
                    <a:pt x="387" y="390"/>
                    <a:pt x="387" y="389"/>
                  </a:cubicBezTo>
                  <a:cubicBezTo>
                    <a:pt x="388" y="388"/>
                    <a:pt x="386" y="386"/>
                    <a:pt x="385" y="388"/>
                  </a:cubicBezTo>
                  <a:cubicBezTo>
                    <a:pt x="386" y="388"/>
                    <a:pt x="386" y="388"/>
                    <a:pt x="386" y="389"/>
                  </a:cubicBezTo>
                  <a:cubicBezTo>
                    <a:pt x="386" y="390"/>
                    <a:pt x="384" y="390"/>
                    <a:pt x="384" y="391"/>
                  </a:cubicBezTo>
                  <a:close/>
                  <a:moveTo>
                    <a:pt x="489" y="392"/>
                  </a:moveTo>
                  <a:cubicBezTo>
                    <a:pt x="488" y="391"/>
                    <a:pt x="488" y="390"/>
                    <a:pt x="487" y="389"/>
                  </a:cubicBezTo>
                  <a:cubicBezTo>
                    <a:pt x="486" y="389"/>
                    <a:pt x="485" y="388"/>
                    <a:pt x="484" y="388"/>
                  </a:cubicBezTo>
                  <a:cubicBezTo>
                    <a:pt x="484" y="388"/>
                    <a:pt x="484" y="388"/>
                    <a:pt x="484" y="387"/>
                  </a:cubicBezTo>
                  <a:cubicBezTo>
                    <a:pt x="482" y="387"/>
                    <a:pt x="482" y="385"/>
                    <a:pt x="480" y="385"/>
                  </a:cubicBezTo>
                  <a:cubicBezTo>
                    <a:pt x="481" y="387"/>
                    <a:pt x="479" y="388"/>
                    <a:pt x="479" y="389"/>
                  </a:cubicBezTo>
                  <a:cubicBezTo>
                    <a:pt x="479" y="391"/>
                    <a:pt x="478" y="392"/>
                    <a:pt x="478" y="394"/>
                  </a:cubicBezTo>
                  <a:cubicBezTo>
                    <a:pt x="479" y="394"/>
                    <a:pt x="479" y="395"/>
                    <a:pt x="479" y="396"/>
                  </a:cubicBezTo>
                  <a:cubicBezTo>
                    <a:pt x="480" y="396"/>
                    <a:pt x="482" y="397"/>
                    <a:pt x="484" y="397"/>
                  </a:cubicBezTo>
                  <a:cubicBezTo>
                    <a:pt x="485" y="399"/>
                    <a:pt x="486" y="399"/>
                    <a:pt x="488" y="399"/>
                  </a:cubicBezTo>
                  <a:cubicBezTo>
                    <a:pt x="488" y="399"/>
                    <a:pt x="489" y="399"/>
                    <a:pt x="489" y="399"/>
                  </a:cubicBezTo>
                  <a:cubicBezTo>
                    <a:pt x="490" y="397"/>
                    <a:pt x="490" y="396"/>
                    <a:pt x="490" y="395"/>
                  </a:cubicBezTo>
                  <a:cubicBezTo>
                    <a:pt x="490" y="394"/>
                    <a:pt x="489" y="394"/>
                    <a:pt x="489" y="392"/>
                  </a:cubicBezTo>
                  <a:close/>
                  <a:moveTo>
                    <a:pt x="394" y="400"/>
                  </a:moveTo>
                  <a:cubicBezTo>
                    <a:pt x="394" y="400"/>
                    <a:pt x="393" y="400"/>
                    <a:pt x="393" y="400"/>
                  </a:cubicBezTo>
                  <a:cubicBezTo>
                    <a:pt x="392" y="400"/>
                    <a:pt x="391" y="400"/>
                    <a:pt x="391" y="401"/>
                  </a:cubicBezTo>
                  <a:cubicBezTo>
                    <a:pt x="392" y="401"/>
                    <a:pt x="393" y="401"/>
                    <a:pt x="394" y="400"/>
                  </a:cubicBezTo>
                  <a:close/>
                  <a:moveTo>
                    <a:pt x="424" y="367"/>
                  </a:moveTo>
                  <a:cubicBezTo>
                    <a:pt x="424" y="367"/>
                    <a:pt x="424" y="366"/>
                    <a:pt x="424" y="366"/>
                  </a:cubicBezTo>
                  <a:cubicBezTo>
                    <a:pt x="424" y="365"/>
                    <a:pt x="424" y="363"/>
                    <a:pt x="424" y="362"/>
                  </a:cubicBezTo>
                  <a:cubicBezTo>
                    <a:pt x="423" y="361"/>
                    <a:pt x="422" y="360"/>
                    <a:pt x="422" y="357"/>
                  </a:cubicBezTo>
                  <a:cubicBezTo>
                    <a:pt x="423" y="355"/>
                    <a:pt x="425" y="353"/>
                    <a:pt x="423" y="350"/>
                  </a:cubicBezTo>
                  <a:cubicBezTo>
                    <a:pt x="423" y="350"/>
                    <a:pt x="422" y="350"/>
                    <a:pt x="422" y="350"/>
                  </a:cubicBezTo>
                  <a:cubicBezTo>
                    <a:pt x="422" y="350"/>
                    <a:pt x="422" y="350"/>
                    <a:pt x="422" y="350"/>
                  </a:cubicBezTo>
                  <a:cubicBezTo>
                    <a:pt x="422" y="348"/>
                    <a:pt x="419" y="349"/>
                    <a:pt x="418" y="349"/>
                  </a:cubicBezTo>
                  <a:cubicBezTo>
                    <a:pt x="417" y="349"/>
                    <a:pt x="417" y="347"/>
                    <a:pt x="415" y="348"/>
                  </a:cubicBezTo>
                  <a:cubicBezTo>
                    <a:pt x="414" y="348"/>
                    <a:pt x="412" y="349"/>
                    <a:pt x="410" y="349"/>
                  </a:cubicBezTo>
                  <a:cubicBezTo>
                    <a:pt x="409" y="351"/>
                    <a:pt x="408" y="352"/>
                    <a:pt x="406" y="353"/>
                  </a:cubicBezTo>
                  <a:cubicBezTo>
                    <a:pt x="406" y="353"/>
                    <a:pt x="406" y="353"/>
                    <a:pt x="406" y="353"/>
                  </a:cubicBezTo>
                  <a:cubicBezTo>
                    <a:pt x="405" y="353"/>
                    <a:pt x="405" y="354"/>
                    <a:pt x="405" y="355"/>
                  </a:cubicBezTo>
                  <a:cubicBezTo>
                    <a:pt x="405" y="356"/>
                    <a:pt x="408" y="355"/>
                    <a:pt x="409" y="355"/>
                  </a:cubicBezTo>
                  <a:cubicBezTo>
                    <a:pt x="409" y="356"/>
                    <a:pt x="409" y="356"/>
                    <a:pt x="409" y="357"/>
                  </a:cubicBezTo>
                  <a:cubicBezTo>
                    <a:pt x="409" y="357"/>
                    <a:pt x="409" y="357"/>
                    <a:pt x="409" y="357"/>
                  </a:cubicBezTo>
                  <a:cubicBezTo>
                    <a:pt x="410" y="357"/>
                    <a:pt x="410" y="359"/>
                    <a:pt x="410" y="360"/>
                  </a:cubicBezTo>
                  <a:cubicBezTo>
                    <a:pt x="410" y="360"/>
                    <a:pt x="411" y="360"/>
                    <a:pt x="411" y="360"/>
                  </a:cubicBezTo>
                  <a:cubicBezTo>
                    <a:pt x="411" y="360"/>
                    <a:pt x="411" y="361"/>
                    <a:pt x="411" y="361"/>
                  </a:cubicBezTo>
                  <a:cubicBezTo>
                    <a:pt x="410" y="362"/>
                    <a:pt x="411" y="363"/>
                    <a:pt x="411" y="364"/>
                  </a:cubicBezTo>
                  <a:cubicBezTo>
                    <a:pt x="410" y="365"/>
                    <a:pt x="410" y="365"/>
                    <a:pt x="410" y="365"/>
                  </a:cubicBezTo>
                  <a:cubicBezTo>
                    <a:pt x="410" y="366"/>
                    <a:pt x="411" y="368"/>
                    <a:pt x="409" y="369"/>
                  </a:cubicBezTo>
                  <a:cubicBezTo>
                    <a:pt x="408" y="369"/>
                    <a:pt x="408" y="369"/>
                    <a:pt x="407" y="369"/>
                  </a:cubicBezTo>
                  <a:cubicBezTo>
                    <a:pt x="406" y="368"/>
                    <a:pt x="407" y="367"/>
                    <a:pt x="406" y="366"/>
                  </a:cubicBezTo>
                  <a:cubicBezTo>
                    <a:pt x="406" y="368"/>
                    <a:pt x="403" y="367"/>
                    <a:pt x="402" y="367"/>
                  </a:cubicBezTo>
                  <a:cubicBezTo>
                    <a:pt x="402" y="365"/>
                    <a:pt x="399" y="368"/>
                    <a:pt x="400" y="365"/>
                  </a:cubicBezTo>
                  <a:cubicBezTo>
                    <a:pt x="400" y="363"/>
                    <a:pt x="403" y="365"/>
                    <a:pt x="402" y="363"/>
                  </a:cubicBezTo>
                  <a:cubicBezTo>
                    <a:pt x="402" y="363"/>
                    <a:pt x="402" y="363"/>
                    <a:pt x="402" y="362"/>
                  </a:cubicBezTo>
                  <a:cubicBezTo>
                    <a:pt x="402" y="362"/>
                    <a:pt x="401" y="362"/>
                    <a:pt x="402" y="362"/>
                  </a:cubicBezTo>
                  <a:cubicBezTo>
                    <a:pt x="402" y="360"/>
                    <a:pt x="402" y="359"/>
                    <a:pt x="401" y="358"/>
                  </a:cubicBezTo>
                  <a:cubicBezTo>
                    <a:pt x="401" y="358"/>
                    <a:pt x="401" y="358"/>
                    <a:pt x="401" y="357"/>
                  </a:cubicBezTo>
                  <a:cubicBezTo>
                    <a:pt x="402" y="357"/>
                    <a:pt x="403" y="356"/>
                    <a:pt x="404" y="356"/>
                  </a:cubicBezTo>
                  <a:cubicBezTo>
                    <a:pt x="404" y="356"/>
                    <a:pt x="404" y="355"/>
                    <a:pt x="404" y="355"/>
                  </a:cubicBezTo>
                  <a:cubicBezTo>
                    <a:pt x="404" y="355"/>
                    <a:pt x="404" y="355"/>
                    <a:pt x="404" y="354"/>
                  </a:cubicBezTo>
                  <a:cubicBezTo>
                    <a:pt x="403" y="353"/>
                    <a:pt x="403" y="354"/>
                    <a:pt x="401" y="354"/>
                  </a:cubicBezTo>
                  <a:cubicBezTo>
                    <a:pt x="401" y="354"/>
                    <a:pt x="400" y="355"/>
                    <a:pt x="399" y="355"/>
                  </a:cubicBezTo>
                  <a:cubicBezTo>
                    <a:pt x="398" y="355"/>
                    <a:pt x="398" y="355"/>
                    <a:pt x="397" y="355"/>
                  </a:cubicBezTo>
                  <a:cubicBezTo>
                    <a:pt x="395" y="353"/>
                    <a:pt x="392" y="353"/>
                    <a:pt x="390" y="353"/>
                  </a:cubicBezTo>
                  <a:cubicBezTo>
                    <a:pt x="390" y="353"/>
                    <a:pt x="390" y="353"/>
                    <a:pt x="390" y="354"/>
                  </a:cubicBezTo>
                  <a:cubicBezTo>
                    <a:pt x="390" y="354"/>
                    <a:pt x="390" y="354"/>
                    <a:pt x="390" y="355"/>
                  </a:cubicBezTo>
                  <a:cubicBezTo>
                    <a:pt x="391" y="355"/>
                    <a:pt x="392" y="355"/>
                    <a:pt x="392" y="356"/>
                  </a:cubicBezTo>
                  <a:cubicBezTo>
                    <a:pt x="394" y="356"/>
                    <a:pt x="396" y="356"/>
                    <a:pt x="396" y="358"/>
                  </a:cubicBezTo>
                  <a:cubicBezTo>
                    <a:pt x="395" y="358"/>
                    <a:pt x="395" y="359"/>
                    <a:pt x="395" y="360"/>
                  </a:cubicBezTo>
                  <a:cubicBezTo>
                    <a:pt x="393" y="359"/>
                    <a:pt x="393" y="360"/>
                    <a:pt x="392" y="360"/>
                  </a:cubicBezTo>
                  <a:cubicBezTo>
                    <a:pt x="392" y="361"/>
                    <a:pt x="392" y="362"/>
                    <a:pt x="392" y="362"/>
                  </a:cubicBezTo>
                  <a:cubicBezTo>
                    <a:pt x="392" y="362"/>
                    <a:pt x="392" y="362"/>
                    <a:pt x="391" y="362"/>
                  </a:cubicBezTo>
                  <a:cubicBezTo>
                    <a:pt x="391" y="362"/>
                    <a:pt x="391" y="362"/>
                    <a:pt x="391" y="362"/>
                  </a:cubicBezTo>
                  <a:cubicBezTo>
                    <a:pt x="391" y="363"/>
                    <a:pt x="390" y="364"/>
                    <a:pt x="388" y="364"/>
                  </a:cubicBezTo>
                  <a:cubicBezTo>
                    <a:pt x="388" y="364"/>
                    <a:pt x="388" y="364"/>
                    <a:pt x="388" y="364"/>
                  </a:cubicBezTo>
                  <a:cubicBezTo>
                    <a:pt x="388" y="364"/>
                    <a:pt x="388" y="364"/>
                    <a:pt x="388" y="364"/>
                  </a:cubicBezTo>
                  <a:cubicBezTo>
                    <a:pt x="388" y="364"/>
                    <a:pt x="387" y="364"/>
                    <a:pt x="387" y="364"/>
                  </a:cubicBezTo>
                  <a:cubicBezTo>
                    <a:pt x="387" y="362"/>
                    <a:pt x="385" y="364"/>
                    <a:pt x="384" y="364"/>
                  </a:cubicBezTo>
                  <a:cubicBezTo>
                    <a:pt x="384" y="364"/>
                    <a:pt x="383" y="364"/>
                    <a:pt x="383" y="364"/>
                  </a:cubicBezTo>
                  <a:cubicBezTo>
                    <a:pt x="382" y="364"/>
                    <a:pt x="382" y="364"/>
                    <a:pt x="381" y="364"/>
                  </a:cubicBezTo>
                  <a:cubicBezTo>
                    <a:pt x="380" y="364"/>
                    <a:pt x="381" y="365"/>
                    <a:pt x="381" y="365"/>
                  </a:cubicBezTo>
                  <a:cubicBezTo>
                    <a:pt x="382" y="365"/>
                    <a:pt x="382" y="365"/>
                    <a:pt x="382" y="366"/>
                  </a:cubicBezTo>
                  <a:cubicBezTo>
                    <a:pt x="382" y="367"/>
                    <a:pt x="383" y="367"/>
                    <a:pt x="383" y="368"/>
                  </a:cubicBezTo>
                  <a:cubicBezTo>
                    <a:pt x="382" y="368"/>
                    <a:pt x="381" y="368"/>
                    <a:pt x="381" y="369"/>
                  </a:cubicBezTo>
                  <a:cubicBezTo>
                    <a:pt x="382" y="369"/>
                    <a:pt x="382" y="370"/>
                    <a:pt x="383" y="370"/>
                  </a:cubicBezTo>
                  <a:cubicBezTo>
                    <a:pt x="384" y="371"/>
                    <a:pt x="385" y="369"/>
                    <a:pt x="385" y="371"/>
                  </a:cubicBezTo>
                  <a:cubicBezTo>
                    <a:pt x="385" y="374"/>
                    <a:pt x="386" y="376"/>
                    <a:pt x="386" y="379"/>
                  </a:cubicBezTo>
                  <a:cubicBezTo>
                    <a:pt x="386" y="379"/>
                    <a:pt x="387" y="379"/>
                    <a:pt x="387" y="379"/>
                  </a:cubicBezTo>
                  <a:cubicBezTo>
                    <a:pt x="387" y="381"/>
                    <a:pt x="384" y="380"/>
                    <a:pt x="384" y="382"/>
                  </a:cubicBezTo>
                  <a:cubicBezTo>
                    <a:pt x="384" y="382"/>
                    <a:pt x="384" y="382"/>
                    <a:pt x="384" y="382"/>
                  </a:cubicBezTo>
                  <a:cubicBezTo>
                    <a:pt x="387" y="383"/>
                    <a:pt x="388" y="386"/>
                    <a:pt x="388" y="389"/>
                  </a:cubicBezTo>
                  <a:cubicBezTo>
                    <a:pt x="390" y="390"/>
                    <a:pt x="391" y="389"/>
                    <a:pt x="392" y="389"/>
                  </a:cubicBezTo>
                  <a:cubicBezTo>
                    <a:pt x="392" y="389"/>
                    <a:pt x="392" y="389"/>
                    <a:pt x="392" y="389"/>
                  </a:cubicBezTo>
                  <a:cubicBezTo>
                    <a:pt x="393" y="390"/>
                    <a:pt x="394" y="389"/>
                    <a:pt x="395" y="390"/>
                  </a:cubicBezTo>
                  <a:cubicBezTo>
                    <a:pt x="395" y="390"/>
                    <a:pt x="395" y="390"/>
                    <a:pt x="395" y="390"/>
                  </a:cubicBezTo>
                  <a:cubicBezTo>
                    <a:pt x="395" y="391"/>
                    <a:pt x="395" y="391"/>
                    <a:pt x="395" y="392"/>
                  </a:cubicBezTo>
                  <a:cubicBezTo>
                    <a:pt x="396" y="392"/>
                    <a:pt x="397" y="391"/>
                    <a:pt x="398" y="391"/>
                  </a:cubicBezTo>
                  <a:cubicBezTo>
                    <a:pt x="398" y="392"/>
                    <a:pt x="400" y="392"/>
                    <a:pt x="400" y="393"/>
                  </a:cubicBezTo>
                  <a:cubicBezTo>
                    <a:pt x="400" y="395"/>
                    <a:pt x="397" y="394"/>
                    <a:pt x="397" y="395"/>
                  </a:cubicBezTo>
                  <a:cubicBezTo>
                    <a:pt x="398" y="395"/>
                    <a:pt x="398" y="396"/>
                    <a:pt x="399" y="396"/>
                  </a:cubicBezTo>
                  <a:cubicBezTo>
                    <a:pt x="400" y="396"/>
                    <a:pt x="401" y="396"/>
                    <a:pt x="401" y="396"/>
                  </a:cubicBezTo>
                  <a:cubicBezTo>
                    <a:pt x="402" y="397"/>
                    <a:pt x="402" y="397"/>
                    <a:pt x="403" y="397"/>
                  </a:cubicBezTo>
                  <a:cubicBezTo>
                    <a:pt x="404" y="399"/>
                    <a:pt x="406" y="400"/>
                    <a:pt x="408" y="401"/>
                  </a:cubicBezTo>
                  <a:cubicBezTo>
                    <a:pt x="409" y="400"/>
                    <a:pt x="410" y="400"/>
                    <a:pt x="411" y="400"/>
                  </a:cubicBezTo>
                  <a:cubicBezTo>
                    <a:pt x="411" y="398"/>
                    <a:pt x="412" y="395"/>
                    <a:pt x="412" y="393"/>
                  </a:cubicBezTo>
                  <a:cubicBezTo>
                    <a:pt x="411" y="393"/>
                    <a:pt x="408" y="394"/>
                    <a:pt x="409" y="392"/>
                  </a:cubicBezTo>
                  <a:cubicBezTo>
                    <a:pt x="410" y="392"/>
                    <a:pt x="411" y="392"/>
                    <a:pt x="413" y="392"/>
                  </a:cubicBezTo>
                  <a:cubicBezTo>
                    <a:pt x="413" y="391"/>
                    <a:pt x="413" y="391"/>
                    <a:pt x="413" y="391"/>
                  </a:cubicBezTo>
                  <a:cubicBezTo>
                    <a:pt x="414" y="391"/>
                    <a:pt x="415" y="391"/>
                    <a:pt x="416" y="390"/>
                  </a:cubicBezTo>
                  <a:cubicBezTo>
                    <a:pt x="416" y="390"/>
                    <a:pt x="416" y="390"/>
                    <a:pt x="416" y="390"/>
                  </a:cubicBezTo>
                  <a:cubicBezTo>
                    <a:pt x="417" y="390"/>
                    <a:pt x="417" y="390"/>
                    <a:pt x="417" y="389"/>
                  </a:cubicBezTo>
                  <a:cubicBezTo>
                    <a:pt x="417" y="389"/>
                    <a:pt x="417" y="389"/>
                    <a:pt x="417" y="389"/>
                  </a:cubicBezTo>
                  <a:cubicBezTo>
                    <a:pt x="418" y="389"/>
                    <a:pt x="419" y="387"/>
                    <a:pt x="420" y="386"/>
                  </a:cubicBezTo>
                  <a:cubicBezTo>
                    <a:pt x="420" y="386"/>
                    <a:pt x="420" y="386"/>
                    <a:pt x="420" y="386"/>
                  </a:cubicBezTo>
                  <a:cubicBezTo>
                    <a:pt x="420" y="386"/>
                    <a:pt x="420" y="386"/>
                    <a:pt x="420" y="385"/>
                  </a:cubicBezTo>
                  <a:cubicBezTo>
                    <a:pt x="419" y="385"/>
                    <a:pt x="420" y="384"/>
                    <a:pt x="420" y="383"/>
                  </a:cubicBezTo>
                  <a:cubicBezTo>
                    <a:pt x="420" y="383"/>
                    <a:pt x="420" y="383"/>
                    <a:pt x="420" y="382"/>
                  </a:cubicBezTo>
                  <a:cubicBezTo>
                    <a:pt x="419" y="382"/>
                    <a:pt x="418" y="380"/>
                    <a:pt x="417" y="380"/>
                  </a:cubicBezTo>
                  <a:cubicBezTo>
                    <a:pt x="417" y="380"/>
                    <a:pt x="417" y="380"/>
                    <a:pt x="417" y="380"/>
                  </a:cubicBezTo>
                  <a:cubicBezTo>
                    <a:pt x="417" y="380"/>
                    <a:pt x="416" y="380"/>
                    <a:pt x="416" y="380"/>
                  </a:cubicBezTo>
                  <a:cubicBezTo>
                    <a:pt x="415" y="380"/>
                    <a:pt x="414" y="379"/>
                    <a:pt x="414" y="378"/>
                  </a:cubicBezTo>
                  <a:cubicBezTo>
                    <a:pt x="414" y="377"/>
                    <a:pt x="415" y="376"/>
                    <a:pt x="415" y="376"/>
                  </a:cubicBezTo>
                  <a:cubicBezTo>
                    <a:pt x="415" y="375"/>
                    <a:pt x="415" y="375"/>
                    <a:pt x="415" y="375"/>
                  </a:cubicBezTo>
                  <a:cubicBezTo>
                    <a:pt x="415" y="375"/>
                    <a:pt x="416" y="375"/>
                    <a:pt x="415" y="376"/>
                  </a:cubicBezTo>
                  <a:cubicBezTo>
                    <a:pt x="416" y="376"/>
                    <a:pt x="416" y="376"/>
                    <a:pt x="416" y="376"/>
                  </a:cubicBezTo>
                  <a:cubicBezTo>
                    <a:pt x="417" y="376"/>
                    <a:pt x="417" y="375"/>
                    <a:pt x="417" y="374"/>
                  </a:cubicBezTo>
                  <a:cubicBezTo>
                    <a:pt x="417" y="374"/>
                    <a:pt x="417" y="374"/>
                    <a:pt x="418" y="373"/>
                  </a:cubicBezTo>
                  <a:cubicBezTo>
                    <a:pt x="418" y="373"/>
                    <a:pt x="419" y="372"/>
                    <a:pt x="420" y="372"/>
                  </a:cubicBezTo>
                  <a:cubicBezTo>
                    <a:pt x="420" y="372"/>
                    <a:pt x="420" y="372"/>
                    <a:pt x="420" y="373"/>
                  </a:cubicBezTo>
                  <a:cubicBezTo>
                    <a:pt x="422" y="373"/>
                    <a:pt x="422" y="375"/>
                    <a:pt x="424" y="374"/>
                  </a:cubicBezTo>
                  <a:cubicBezTo>
                    <a:pt x="424" y="374"/>
                    <a:pt x="424" y="373"/>
                    <a:pt x="424" y="373"/>
                  </a:cubicBezTo>
                  <a:cubicBezTo>
                    <a:pt x="425" y="373"/>
                    <a:pt x="425" y="373"/>
                    <a:pt x="426" y="373"/>
                  </a:cubicBezTo>
                  <a:cubicBezTo>
                    <a:pt x="426" y="371"/>
                    <a:pt x="425" y="370"/>
                    <a:pt x="425" y="369"/>
                  </a:cubicBezTo>
                  <a:cubicBezTo>
                    <a:pt x="424" y="369"/>
                    <a:pt x="425" y="368"/>
                    <a:pt x="424" y="367"/>
                  </a:cubicBezTo>
                  <a:close/>
                  <a:moveTo>
                    <a:pt x="365" y="362"/>
                  </a:moveTo>
                  <a:cubicBezTo>
                    <a:pt x="365" y="365"/>
                    <a:pt x="363" y="362"/>
                    <a:pt x="362" y="364"/>
                  </a:cubicBezTo>
                  <a:cubicBezTo>
                    <a:pt x="363" y="365"/>
                    <a:pt x="364" y="365"/>
                    <a:pt x="366" y="365"/>
                  </a:cubicBezTo>
                  <a:cubicBezTo>
                    <a:pt x="366" y="364"/>
                    <a:pt x="366" y="362"/>
                    <a:pt x="365" y="362"/>
                  </a:cubicBezTo>
                  <a:close/>
                  <a:moveTo>
                    <a:pt x="420" y="398"/>
                  </a:moveTo>
                  <a:cubicBezTo>
                    <a:pt x="417" y="398"/>
                    <a:pt x="417" y="398"/>
                    <a:pt x="417" y="398"/>
                  </a:cubicBezTo>
                  <a:cubicBezTo>
                    <a:pt x="417" y="397"/>
                    <a:pt x="416" y="397"/>
                    <a:pt x="415" y="397"/>
                  </a:cubicBezTo>
                  <a:cubicBezTo>
                    <a:pt x="416" y="397"/>
                    <a:pt x="415" y="396"/>
                    <a:pt x="415" y="396"/>
                  </a:cubicBezTo>
                  <a:cubicBezTo>
                    <a:pt x="415" y="395"/>
                    <a:pt x="413" y="396"/>
                    <a:pt x="412" y="396"/>
                  </a:cubicBezTo>
                  <a:cubicBezTo>
                    <a:pt x="412" y="398"/>
                    <a:pt x="412" y="398"/>
                    <a:pt x="412" y="398"/>
                  </a:cubicBezTo>
                  <a:cubicBezTo>
                    <a:pt x="413" y="398"/>
                    <a:pt x="413" y="398"/>
                    <a:pt x="413" y="399"/>
                  </a:cubicBezTo>
                  <a:cubicBezTo>
                    <a:pt x="412" y="399"/>
                    <a:pt x="411" y="400"/>
                    <a:pt x="411" y="401"/>
                  </a:cubicBezTo>
                  <a:cubicBezTo>
                    <a:pt x="409" y="402"/>
                    <a:pt x="411" y="404"/>
                    <a:pt x="411" y="405"/>
                  </a:cubicBezTo>
                  <a:cubicBezTo>
                    <a:pt x="412" y="405"/>
                    <a:pt x="412" y="404"/>
                    <a:pt x="413" y="404"/>
                  </a:cubicBezTo>
                  <a:cubicBezTo>
                    <a:pt x="413" y="404"/>
                    <a:pt x="413" y="403"/>
                    <a:pt x="414" y="403"/>
                  </a:cubicBezTo>
                  <a:cubicBezTo>
                    <a:pt x="415" y="402"/>
                    <a:pt x="415" y="400"/>
                    <a:pt x="417" y="401"/>
                  </a:cubicBezTo>
                  <a:cubicBezTo>
                    <a:pt x="418" y="400"/>
                    <a:pt x="418" y="401"/>
                    <a:pt x="419" y="401"/>
                  </a:cubicBezTo>
                  <a:cubicBezTo>
                    <a:pt x="420" y="401"/>
                    <a:pt x="420" y="401"/>
                    <a:pt x="421" y="401"/>
                  </a:cubicBezTo>
                  <a:cubicBezTo>
                    <a:pt x="421" y="399"/>
                    <a:pt x="421" y="399"/>
                    <a:pt x="421" y="399"/>
                  </a:cubicBezTo>
                  <a:cubicBezTo>
                    <a:pt x="421" y="398"/>
                    <a:pt x="421" y="398"/>
                    <a:pt x="420" y="398"/>
                  </a:cubicBezTo>
                  <a:close/>
                  <a:moveTo>
                    <a:pt x="381" y="395"/>
                  </a:moveTo>
                  <a:cubicBezTo>
                    <a:pt x="381" y="395"/>
                    <a:pt x="381" y="394"/>
                    <a:pt x="381" y="394"/>
                  </a:cubicBezTo>
                  <a:cubicBezTo>
                    <a:pt x="381" y="393"/>
                    <a:pt x="381" y="392"/>
                    <a:pt x="381" y="392"/>
                  </a:cubicBezTo>
                  <a:cubicBezTo>
                    <a:pt x="381" y="391"/>
                    <a:pt x="380" y="391"/>
                    <a:pt x="379" y="391"/>
                  </a:cubicBezTo>
                  <a:cubicBezTo>
                    <a:pt x="379" y="391"/>
                    <a:pt x="379" y="392"/>
                    <a:pt x="378" y="392"/>
                  </a:cubicBezTo>
                  <a:cubicBezTo>
                    <a:pt x="378" y="392"/>
                    <a:pt x="378" y="392"/>
                    <a:pt x="378" y="393"/>
                  </a:cubicBezTo>
                  <a:cubicBezTo>
                    <a:pt x="378" y="394"/>
                    <a:pt x="378" y="394"/>
                    <a:pt x="377" y="394"/>
                  </a:cubicBezTo>
                  <a:cubicBezTo>
                    <a:pt x="377" y="395"/>
                    <a:pt x="377" y="395"/>
                    <a:pt x="377" y="395"/>
                  </a:cubicBezTo>
                  <a:cubicBezTo>
                    <a:pt x="377" y="396"/>
                    <a:pt x="377" y="396"/>
                    <a:pt x="377" y="396"/>
                  </a:cubicBezTo>
                  <a:cubicBezTo>
                    <a:pt x="377" y="396"/>
                    <a:pt x="376" y="398"/>
                    <a:pt x="376" y="399"/>
                  </a:cubicBezTo>
                  <a:cubicBezTo>
                    <a:pt x="376" y="399"/>
                    <a:pt x="376" y="399"/>
                    <a:pt x="376" y="399"/>
                  </a:cubicBezTo>
                  <a:cubicBezTo>
                    <a:pt x="375" y="400"/>
                    <a:pt x="374" y="400"/>
                    <a:pt x="374" y="401"/>
                  </a:cubicBezTo>
                  <a:cubicBezTo>
                    <a:pt x="374" y="401"/>
                    <a:pt x="374" y="401"/>
                    <a:pt x="374" y="401"/>
                  </a:cubicBezTo>
                  <a:cubicBezTo>
                    <a:pt x="374" y="402"/>
                    <a:pt x="373" y="402"/>
                    <a:pt x="373" y="403"/>
                  </a:cubicBezTo>
                  <a:cubicBezTo>
                    <a:pt x="373" y="403"/>
                    <a:pt x="372" y="403"/>
                    <a:pt x="372" y="404"/>
                  </a:cubicBezTo>
                  <a:cubicBezTo>
                    <a:pt x="372" y="405"/>
                    <a:pt x="372" y="405"/>
                    <a:pt x="372" y="405"/>
                  </a:cubicBezTo>
                  <a:cubicBezTo>
                    <a:pt x="371" y="406"/>
                    <a:pt x="372" y="407"/>
                    <a:pt x="372" y="408"/>
                  </a:cubicBezTo>
                  <a:cubicBezTo>
                    <a:pt x="374" y="408"/>
                    <a:pt x="372" y="411"/>
                    <a:pt x="374" y="410"/>
                  </a:cubicBezTo>
                  <a:cubicBezTo>
                    <a:pt x="375" y="409"/>
                    <a:pt x="375" y="407"/>
                    <a:pt x="376" y="406"/>
                  </a:cubicBezTo>
                  <a:cubicBezTo>
                    <a:pt x="375" y="404"/>
                    <a:pt x="377" y="404"/>
                    <a:pt x="376" y="402"/>
                  </a:cubicBezTo>
                  <a:cubicBezTo>
                    <a:pt x="378" y="402"/>
                    <a:pt x="378" y="400"/>
                    <a:pt x="378" y="399"/>
                  </a:cubicBezTo>
                  <a:cubicBezTo>
                    <a:pt x="379" y="399"/>
                    <a:pt x="379" y="399"/>
                    <a:pt x="379" y="398"/>
                  </a:cubicBezTo>
                  <a:cubicBezTo>
                    <a:pt x="379" y="398"/>
                    <a:pt x="379" y="398"/>
                    <a:pt x="379" y="398"/>
                  </a:cubicBezTo>
                  <a:cubicBezTo>
                    <a:pt x="380" y="397"/>
                    <a:pt x="381" y="396"/>
                    <a:pt x="381" y="395"/>
                  </a:cubicBezTo>
                  <a:close/>
                  <a:moveTo>
                    <a:pt x="361" y="395"/>
                  </a:moveTo>
                  <a:cubicBezTo>
                    <a:pt x="361" y="395"/>
                    <a:pt x="360" y="395"/>
                    <a:pt x="359" y="395"/>
                  </a:cubicBezTo>
                  <a:cubicBezTo>
                    <a:pt x="359" y="395"/>
                    <a:pt x="359" y="395"/>
                    <a:pt x="359" y="395"/>
                  </a:cubicBezTo>
                  <a:cubicBezTo>
                    <a:pt x="359" y="396"/>
                    <a:pt x="358" y="398"/>
                    <a:pt x="361" y="397"/>
                  </a:cubicBezTo>
                  <a:cubicBezTo>
                    <a:pt x="360" y="396"/>
                    <a:pt x="362" y="396"/>
                    <a:pt x="361" y="395"/>
                  </a:cubicBezTo>
                  <a:close/>
                  <a:moveTo>
                    <a:pt x="365" y="398"/>
                  </a:moveTo>
                  <a:cubicBezTo>
                    <a:pt x="366" y="396"/>
                    <a:pt x="363" y="396"/>
                    <a:pt x="362" y="396"/>
                  </a:cubicBezTo>
                  <a:cubicBezTo>
                    <a:pt x="362" y="399"/>
                    <a:pt x="363" y="398"/>
                    <a:pt x="365" y="398"/>
                  </a:cubicBezTo>
                  <a:close/>
                  <a:moveTo>
                    <a:pt x="362" y="394"/>
                  </a:moveTo>
                  <a:cubicBezTo>
                    <a:pt x="362" y="395"/>
                    <a:pt x="364" y="395"/>
                    <a:pt x="365" y="395"/>
                  </a:cubicBezTo>
                  <a:cubicBezTo>
                    <a:pt x="365" y="396"/>
                    <a:pt x="365" y="396"/>
                    <a:pt x="366" y="396"/>
                  </a:cubicBezTo>
                  <a:cubicBezTo>
                    <a:pt x="366" y="396"/>
                    <a:pt x="366" y="396"/>
                    <a:pt x="367" y="396"/>
                  </a:cubicBezTo>
                  <a:cubicBezTo>
                    <a:pt x="367" y="395"/>
                    <a:pt x="368" y="395"/>
                    <a:pt x="369" y="395"/>
                  </a:cubicBezTo>
                  <a:cubicBezTo>
                    <a:pt x="371" y="395"/>
                    <a:pt x="372" y="395"/>
                    <a:pt x="374" y="395"/>
                  </a:cubicBezTo>
                  <a:cubicBezTo>
                    <a:pt x="373" y="394"/>
                    <a:pt x="374" y="394"/>
                    <a:pt x="374" y="394"/>
                  </a:cubicBezTo>
                  <a:cubicBezTo>
                    <a:pt x="375" y="394"/>
                    <a:pt x="375" y="394"/>
                    <a:pt x="376" y="394"/>
                  </a:cubicBezTo>
                  <a:cubicBezTo>
                    <a:pt x="376" y="393"/>
                    <a:pt x="376" y="392"/>
                    <a:pt x="376" y="392"/>
                  </a:cubicBezTo>
                  <a:cubicBezTo>
                    <a:pt x="377" y="391"/>
                    <a:pt x="376" y="391"/>
                    <a:pt x="376" y="390"/>
                  </a:cubicBezTo>
                  <a:cubicBezTo>
                    <a:pt x="377" y="390"/>
                    <a:pt x="377" y="389"/>
                    <a:pt x="377" y="387"/>
                  </a:cubicBezTo>
                  <a:cubicBezTo>
                    <a:pt x="377" y="386"/>
                    <a:pt x="376" y="386"/>
                    <a:pt x="376" y="385"/>
                  </a:cubicBezTo>
                  <a:cubicBezTo>
                    <a:pt x="378" y="385"/>
                    <a:pt x="378" y="384"/>
                    <a:pt x="378" y="382"/>
                  </a:cubicBezTo>
                  <a:cubicBezTo>
                    <a:pt x="377" y="381"/>
                    <a:pt x="376" y="380"/>
                    <a:pt x="375" y="378"/>
                  </a:cubicBezTo>
                  <a:cubicBezTo>
                    <a:pt x="375" y="378"/>
                    <a:pt x="375" y="377"/>
                    <a:pt x="376" y="378"/>
                  </a:cubicBezTo>
                  <a:cubicBezTo>
                    <a:pt x="376" y="375"/>
                    <a:pt x="375" y="374"/>
                    <a:pt x="374" y="371"/>
                  </a:cubicBezTo>
                  <a:cubicBezTo>
                    <a:pt x="374" y="371"/>
                    <a:pt x="373" y="371"/>
                    <a:pt x="374" y="371"/>
                  </a:cubicBezTo>
                  <a:cubicBezTo>
                    <a:pt x="374" y="370"/>
                    <a:pt x="374" y="370"/>
                    <a:pt x="374" y="370"/>
                  </a:cubicBezTo>
                  <a:cubicBezTo>
                    <a:pt x="371" y="370"/>
                    <a:pt x="372" y="373"/>
                    <a:pt x="372" y="374"/>
                  </a:cubicBezTo>
                  <a:cubicBezTo>
                    <a:pt x="372" y="374"/>
                    <a:pt x="372" y="374"/>
                    <a:pt x="372" y="375"/>
                  </a:cubicBezTo>
                  <a:cubicBezTo>
                    <a:pt x="371" y="376"/>
                    <a:pt x="372" y="376"/>
                    <a:pt x="372" y="377"/>
                  </a:cubicBezTo>
                  <a:cubicBezTo>
                    <a:pt x="370" y="377"/>
                    <a:pt x="370" y="378"/>
                    <a:pt x="369" y="378"/>
                  </a:cubicBezTo>
                  <a:cubicBezTo>
                    <a:pt x="369" y="379"/>
                    <a:pt x="367" y="379"/>
                    <a:pt x="367" y="378"/>
                  </a:cubicBezTo>
                  <a:cubicBezTo>
                    <a:pt x="369" y="377"/>
                    <a:pt x="370" y="376"/>
                    <a:pt x="370" y="374"/>
                  </a:cubicBezTo>
                  <a:cubicBezTo>
                    <a:pt x="368" y="374"/>
                    <a:pt x="369" y="371"/>
                    <a:pt x="367" y="371"/>
                  </a:cubicBezTo>
                  <a:cubicBezTo>
                    <a:pt x="367" y="370"/>
                    <a:pt x="365" y="370"/>
                    <a:pt x="364" y="369"/>
                  </a:cubicBezTo>
                  <a:cubicBezTo>
                    <a:pt x="364" y="370"/>
                    <a:pt x="364" y="371"/>
                    <a:pt x="363" y="371"/>
                  </a:cubicBezTo>
                  <a:cubicBezTo>
                    <a:pt x="362" y="371"/>
                    <a:pt x="363" y="370"/>
                    <a:pt x="362" y="370"/>
                  </a:cubicBezTo>
                  <a:cubicBezTo>
                    <a:pt x="362" y="371"/>
                    <a:pt x="361" y="370"/>
                    <a:pt x="360" y="371"/>
                  </a:cubicBezTo>
                  <a:cubicBezTo>
                    <a:pt x="360" y="371"/>
                    <a:pt x="360" y="371"/>
                    <a:pt x="360" y="371"/>
                  </a:cubicBezTo>
                  <a:cubicBezTo>
                    <a:pt x="359" y="372"/>
                    <a:pt x="358" y="371"/>
                    <a:pt x="357" y="371"/>
                  </a:cubicBezTo>
                  <a:cubicBezTo>
                    <a:pt x="357" y="371"/>
                    <a:pt x="357" y="372"/>
                    <a:pt x="356" y="372"/>
                  </a:cubicBezTo>
                  <a:cubicBezTo>
                    <a:pt x="356" y="372"/>
                    <a:pt x="356" y="373"/>
                    <a:pt x="356" y="373"/>
                  </a:cubicBezTo>
                  <a:cubicBezTo>
                    <a:pt x="355" y="373"/>
                    <a:pt x="355" y="373"/>
                    <a:pt x="355" y="373"/>
                  </a:cubicBezTo>
                  <a:cubicBezTo>
                    <a:pt x="353" y="371"/>
                    <a:pt x="351" y="373"/>
                    <a:pt x="349" y="373"/>
                  </a:cubicBezTo>
                  <a:cubicBezTo>
                    <a:pt x="349" y="376"/>
                    <a:pt x="351" y="376"/>
                    <a:pt x="352" y="377"/>
                  </a:cubicBezTo>
                  <a:cubicBezTo>
                    <a:pt x="350" y="376"/>
                    <a:pt x="351" y="378"/>
                    <a:pt x="350" y="379"/>
                  </a:cubicBezTo>
                  <a:cubicBezTo>
                    <a:pt x="351" y="379"/>
                    <a:pt x="351" y="381"/>
                    <a:pt x="351" y="382"/>
                  </a:cubicBezTo>
                  <a:cubicBezTo>
                    <a:pt x="352" y="382"/>
                    <a:pt x="353" y="382"/>
                    <a:pt x="353" y="384"/>
                  </a:cubicBezTo>
                  <a:cubicBezTo>
                    <a:pt x="353" y="386"/>
                    <a:pt x="351" y="385"/>
                    <a:pt x="352" y="387"/>
                  </a:cubicBezTo>
                  <a:cubicBezTo>
                    <a:pt x="353" y="387"/>
                    <a:pt x="353" y="388"/>
                    <a:pt x="354" y="388"/>
                  </a:cubicBezTo>
                  <a:cubicBezTo>
                    <a:pt x="355" y="388"/>
                    <a:pt x="355" y="388"/>
                    <a:pt x="355" y="389"/>
                  </a:cubicBezTo>
                  <a:cubicBezTo>
                    <a:pt x="355" y="389"/>
                    <a:pt x="356" y="389"/>
                    <a:pt x="356" y="390"/>
                  </a:cubicBezTo>
                  <a:cubicBezTo>
                    <a:pt x="357" y="390"/>
                    <a:pt x="360" y="389"/>
                    <a:pt x="359" y="392"/>
                  </a:cubicBezTo>
                  <a:cubicBezTo>
                    <a:pt x="359" y="392"/>
                    <a:pt x="357" y="392"/>
                    <a:pt x="356" y="392"/>
                  </a:cubicBezTo>
                  <a:cubicBezTo>
                    <a:pt x="356" y="395"/>
                    <a:pt x="359" y="394"/>
                    <a:pt x="362" y="394"/>
                  </a:cubicBezTo>
                  <a:close/>
                  <a:moveTo>
                    <a:pt x="356" y="397"/>
                  </a:moveTo>
                  <a:cubicBezTo>
                    <a:pt x="355" y="397"/>
                    <a:pt x="355" y="396"/>
                    <a:pt x="355" y="396"/>
                  </a:cubicBezTo>
                  <a:cubicBezTo>
                    <a:pt x="355" y="396"/>
                    <a:pt x="354" y="396"/>
                    <a:pt x="353" y="396"/>
                  </a:cubicBezTo>
                  <a:cubicBezTo>
                    <a:pt x="353" y="396"/>
                    <a:pt x="353" y="395"/>
                    <a:pt x="353" y="395"/>
                  </a:cubicBezTo>
                  <a:cubicBezTo>
                    <a:pt x="353" y="395"/>
                    <a:pt x="353" y="395"/>
                    <a:pt x="353" y="395"/>
                  </a:cubicBezTo>
                  <a:cubicBezTo>
                    <a:pt x="353" y="394"/>
                    <a:pt x="351" y="394"/>
                    <a:pt x="350" y="393"/>
                  </a:cubicBezTo>
                  <a:cubicBezTo>
                    <a:pt x="350" y="393"/>
                    <a:pt x="350" y="393"/>
                    <a:pt x="350" y="393"/>
                  </a:cubicBezTo>
                  <a:cubicBezTo>
                    <a:pt x="350" y="393"/>
                    <a:pt x="350" y="393"/>
                    <a:pt x="350" y="393"/>
                  </a:cubicBezTo>
                  <a:cubicBezTo>
                    <a:pt x="349" y="393"/>
                    <a:pt x="348" y="393"/>
                    <a:pt x="348" y="394"/>
                  </a:cubicBezTo>
                  <a:cubicBezTo>
                    <a:pt x="348" y="395"/>
                    <a:pt x="348" y="395"/>
                    <a:pt x="349" y="396"/>
                  </a:cubicBezTo>
                  <a:cubicBezTo>
                    <a:pt x="349" y="396"/>
                    <a:pt x="349" y="397"/>
                    <a:pt x="349" y="397"/>
                  </a:cubicBezTo>
                  <a:cubicBezTo>
                    <a:pt x="349" y="397"/>
                    <a:pt x="349" y="397"/>
                    <a:pt x="349" y="397"/>
                  </a:cubicBezTo>
                  <a:cubicBezTo>
                    <a:pt x="350" y="398"/>
                    <a:pt x="352" y="398"/>
                    <a:pt x="352" y="400"/>
                  </a:cubicBezTo>
                  <a:cubicBezTo>
                    <a:pt x="352" y="400"/>
                    <a:pt x="352" y="400"/>
                    <a:pt x="352" y="400"/>
                  </a:cubicBezTo>
                  <a:cubicBezTo>
                    <a:pt x="352" y="401"/>
                    <a:pt x="353" y="401"/>
                    <a:pt x="353" y="403"/>
                  </a:cubicBezTo>
                  <a:cubicBezTo>
                    <a:pt x="355" y="403"/>
                    <a:pt x="356" y="404"/>
                    <a:pt x="358" y="404"/>
                  </a:cubicBezTo>
                  <a:cubicBezTo>
                    <a:pt x="358" y="403"/>
                    <a:pt x="358" y="401"/>
                    <a:pt x="358" y="400"/>
                  </a:cubicBezTo>
                  <a:cubicBezTo>
                    <a:pt x="358" y="399"/>
                    <a:pt x="356" y="399"/>
                    <a:pt x="356" y="397"/>
                  </a:cubicBezTo>
                  <a:close/>
                  <a:moveTo>
                    <a:pt x="373" y="397"/>
                  </a:moveTo>
                  <a:cubicBezTo>
                    <a:pt x="373" y="397"/>
                    <a:pt x="374" y="397"/>
                    <a:pt x="374" y="396"/>
                  </a:cubicBezTo>
                  <a:cubicBezTo>
                    <a:pt x="371" y="396"/>
                    <a:pt x="369" y="396"/>
                    <a:pt x="369" y="399"/>
                  </a:cubicBezTo>
                  <a:cubicBezTo>
                    <a:pt x="370" y="399"/>
                    <a:pt x="370" y="401"/>
                    <a:pt x="372" y="401"/>
                  </a:cubicBezTo>
                  <a:cubicBezTo>
                    <a:pt x="371" y="398"/>
                    <a:pt x="373" y="399"/>
                    <a:pt x="373" y="397"/>
                  </a:cubicBezTo>
                  <a:close/>
                  <a:moveTo>
                    <a:pt x="366" y="403"/>
                  </a:moveTo>
                  <a:cubicBezTo>
                    <a:pt x="366" y="403"/>
                    <a:pt x="366" y="402"/>
                    <a:pt x="366" y="402"/>
                  </a:cubicBezTo>
                  <a:cubicBezTo>
                    <a:pt x="366" y="402"/>
                    <a:pt x="366" y="402"/>
                    <a:pt x="366" y="402"/>
                  </a:cubicBezTo>
                  <a:cubicBezTo>
                    <a:pt x="364" y="401"/>
                    <a:pt x="363" y="401"/>
                    <a:pt x="362" y="401"/>
                  </a:cubicBezTo>
                  <a:cubicBezTo>
                    <a:pt x="362" y="401"/>
                    <a:pt x="362" y="401"/>
                    <a:pt x="362" y="401"/>
                  </a:cubicBezTo>
                  <a:cubicBezTo>
                    <a:pt x="362" y="401"/>
                    <a:pt x="362" y="401"/>
                    <a:pt x="362" y="401"/>
                  </a:cubicBezTo>
                  <a:cubicBezTo>
                    <a:pt x="362" y="401"/>
                    <a:pt x="362" y="401"/>
                    <a:pt x="362" y="401"/>
                  </a:cubicBezTo>
                  <a:cubicBezTo>
                    <a:pt x="362" y="401"/>
                    <a:pt x="362" y="401"/>
                    <a:pt x="362" y="402"/>
                  </a:cubicBezTo>
                  <a:cubicBezTo>
                    <a:pt x="361" y="402"/>
                    <a:pt x="363" y="403"/>
                    <a:pt x="363" y="403"/>
                  </a:cubicBezTo>
                  <a:cubicBezTo>
                    <a:pt x="363" y="403"/>
                    <a:pt x="363" y="404"/>
                    <a:pt x="363" y="404"/>
                  </a:cubicBezTo>
                  <a:cubicBezTo>
                    <a:pt x="363" y="404"/>
                    <a:pt x="363" y="404"/>
                    <a:pt x="363" y="404"/>
                  </a:cubicBezTo>
                  <a:cubicBezTo>
                    <a:pt x="365" y="404"/>
                    <a:pt x="364" y="407"/>
                    <a:pt x="367" y="406"/>
                  </a:cubicBezTo>
                  <a:cubicBezTo>
                    <a:pt x="368" y="406"/>
                    <a:pt x="368" y="405"/>
                    <a:pt x="369" y="405"/>
                  </a:cubicBezTo>
                  <a:cubicBezTo>
                    <a:pt x="370" y="403"/>
                    <a:pt x="367" y="404"/>
                    <a:pt x="366" y="403"/>
                  </a:cubicBezTo>
                  <a:close/>
                  <a:moveTo>
                    <a:pt x="11" y="27"/>
                  </a:moveTo>
                  <a:cubicBezTo>
                    <a:pt x="11" y="28"/>
                    <a:pt x="11" y="29"/>
                    <a:pt x="12" y="29"/>
                  </a:cubicBezTo>
                  <a:cubicBezTo>
                    <a:pt x="12" y="29"/>
                    <a:pt x="13" y="29"/>
                    <a:pt x="13" y="30"/>
                  </a:cubicBezTo>
                  <a:cubicBezTo>
                    <a:pt x="13" y="31"/>
                    <a:pt x="14" y="31"/>
                    <a:pt x="14" y="30"/>
                  </a:cubicBezTo>
                  <a:cubicBezTo>
                    <a:pt x="13" y="30"/>
                    <a:pt x="14" y="26"/>
                    <a:pt x="11" y="27"/>
                  </a:cubicBezTo>
                  <a:close/>
                  <a:moveTo>
                    <a:pt x="11" y="42"/>
                  </a:moveTo>
                  <a:cubicBezTo>
                    <a:pt x="11" y="42"/>
                    <a:pt x="11" y="42"/>
                    <a:pt x="11" y="42"/>
                  </a:cubicBezTo>
                  <a:cubicBezTo>
                    <a:pt x="11" y="41"/>
                    <a:pt x="11" y="40"/>
                    <a:pt x="11" y="38"/>
                  </a:cubicBezTo>
                  <a:cubicBezTo>
                    <a:pt x="11" y="38"/>
                    <a:pt x="11" y="38"/>
                    <a:pt x="11" y="38"/>
                  </a:cubicBezTo>
                  <a:cubicBezTo>
                    <a:pt x="11" y="36"/>
                    <a:pt x="12" y="35"/>
                    <a:pt x="10" y="35"/>
                  </a:cubicBezTo>
                  <a:cubicBezTo>
                    <a:pt x="10" y="35"/>
                    <a:pt x="10" y="35"/>
                    <a:pt x="10" y="34"/>
                  </a:cubicBezTo>
                  <a:cubicBezTo>
                    <a:pt x="10" y="34"/>
                    <a:pt x="10" y="34"/>
                    <a:pt x="10" y="34"/>
                  </a:cubicBezTo>
                  <a:cubicBezTo>
                    <a:pt x="10" y="33"/>
                    <a:pt x="10" y="33"/>
                    <a:pt x="10" y="33"/>
                  </a:cubicBezTo>
                  <a:cubicBezTo>
                    <a:pt x="9" y="33"/>
                    <a:pt x="8" y="32"/>
                    <a:pt x="7" y="32"/>
                  </a:cubicBezTo>
                  <a:cubicBezTo>
                    <a:pt x="7" y="34"/>
                    <a:pt x="8" y="35"/>
                    <a:pt x="8" y="37"/>
                  </a:cubicBezTo>
                  <a:cubicBezTo>
                    <a:pt x="8" y="39"/>
                    <a:pt x="7" y="39"/>
                    <a:pt x="7" y="41"/>
                  </a:cubicBezTo>
                  <a:cubicBezTo>
                    <a:pt x="8" y="41"/>
                    <a:pt x="8" y="42"/>
                    <a:pt x="9" y="43"/>
                  </a:cubicBezTo>
                  <a:cubicBezTo>
                    <a:pt x="9" y="43"/>
                    <a:pt x="9" y="43"/>
                    <a:pt x="9" y="43"/>
                  </a:cubicBezTo>
                  <a:cubicBezTo>
                    <a:pt x="10" y="43"/>
                    <a:pt x="9" y="47"/>
                    <a:pt x="11" y="45"/>
                  </a:cubicBezTo>
                  <a:cubicBezTo>
                    <a:pt x="12" y="45"/>
                    <a:pt x="11" y="43"/>
                    <a:pt x="11" y="43"/>
                  </a:cubicBezTo>
                  <a:cubicBezTo>
                    <a:pt x="11" y="43"/>
                    <a:pt x="11" y="43"/>
                    <a:pt x="11" y="42"/>
                  </a:cubicBezTo>
                  <a:close/>
                  <a:moveTo>
                    <a:pt x="0" y="7"/>
                  </a:moveTo>
                  <a:cubicBezTo>
                    <a:pt x="0" y="7"/>
                    <a:pt x="0" y="8"/>
                    <a:pt x="0" y="8"/>
                  </a:cubicBezTo>
                  <a:cubicBezTo>
                    <a:pt x="1" y="8"/>
                    <a:pt x="1" y="8"/>
                    <a:pt x="1" y="9"/>
                  </a:cubicBezTo>
                  <a:cubicBezTo>
                    <a:pt x="2" y="10"/>
                    <a:pt x="2" y="10"/>
                    <a:pt x="4" y="10"/>
                  </a:cubicBezTo>
                  <a:cubicBezTo>
                    <a:pt x="4" y="7"/>
                    <a:pt x="2" y="8"/>
                    <a:pt x="0" y="7"/>
                  </a:cubicBezTo>
                  <a:close/>
                  <a:moveTo>
                    <a:pt x="20" y="22"/>
                  </a:moveTo>
                  <a:cubicBezTo>
                    <a:pt x="20" y="21"/>
                    <a:pt x="20" y="19"/>
                    <a:pt x="20" y="17"/>
                  </a:cubicBezTo>
                  <a:cubicBezTo>
                    <a:pt x="17" y="16"/>
                    <a:pt x="19" y="20"/>
                    <a:pt x="18" y="20"/>
                  </a:cubicBezTo>
                  <a:cubicBezTo>
                    <a:pt x="18" y="21"/>
                    <a:pt x="18" y="21"/>
                    <a:pt x="18" y="22"/>
                  </a:cubicBezTo>
                  <a:cubicBezTo>
                    <a:pt x="19" y="21"/>
                    <a:pt x="19" y="22"/>
                    <a:pt x="20" y="22"/>
                  </a:cubicBezTo>
                  <a:close/>
                  <a:moveTo>
                    <a:pt x="23" y="5"/>
                  </a:moveTo>
                  <a:cubicBezTo>
                    <a:pt x="23" y="4"/>
                    <a:pt x="21" y="4"/>
                    <a:pt x="21" y="3"/>
                  </a:cubicBezTo>
                  <a:cubicBezTo>
                    <a:pt x="21" y="2"/>
                    <a:pt x="21" y="1"/>
                    <a:pt x="20" y="1"/>
                  </a:cubicBezTo>
                  <a:cubicBezTo>
                    <a:pt x="20" y="1"/>
                    <a:pt x="20" y="2"/>
                    <a:pt x="20" y="4"/>
                  </a:cubicBezTo>
                  <a:cubicBezTo>
                    <a:pt x="20" y="4"/>
                    <a:pt x="20" y="5"/>
                    <a:pt x="19" y="6"/>
                  </a:cubicBezTo>
                  <a:cubicBezTo>
                    <a:pt x="18" y="4"/>
                    <a:pt x="18" y="3"/>
                    <a:pt x="18" y="1"/>
                  </a:cubicBezTo>
                  <a:cubicBezTo>
                    <a:pt x="16" y="2"/>
                    <a:pt x="15" y="2"/>
                    <a:pt x="13" y="3"/>
                  </a:cubicBezTo>
                  <a:cubicBezTo>
                    <a:pt x="13" y="2"/>
                    <a:pt x="12" y="2"/>
                    <a:pt x="11" y="2"/>
                  </a:cubicBezTo>
                  <a:cubicBezTo>
                    <a:pt x="11" y="3"/>
                    <a:pt x="11" y="3"/>
                    <a:pt x="11" y="4"/>
                  </a:cubicBezTo>
                  <a:cubicBezTo>
                    <a:pt x="11" y="4"/>
                    <a:pt x="11" y="5"/>
                    <a:pt x="10" y="6"/>
                  </a:cubicBezTo>
                  <a:cubicBezTo>
                    <a:pt x="10" y="7"/>
                    <a:pt x="10" y="8"/>
                    <a:pt x="9" y="8"/>
                  </a:cubicBezTo>
                  <a:cubicBezTo>
                    <a:pt x="6" y="9"/>
                    <a:pt x="6" y="8"/>
                    <a:pt x="4" y="8"/>
                  </a:cubicBezTo>
                  <a:cubicBezTo>
                    <a:pt x="4" y="8"/>
                    <a:pt x="4" y="9"/>
                    <a:pt x="4" y="10"/>
                  </a:cubicBezTo>
                  <a:cubicBezTo>
                    <a:pt x="5" y="10"/>
                    <a:pt x="5" y="10"/>
                    <a:pt x="5" y="10"/>
                  </a:cubicBezTo>
                  <a:cubicBezTo>
                    <a:pt x="5" y="10"/>
                    <a:pt x="6" y="11"/>
                    <a:pt x="5" y="11"/>
                  </a:cubicBezTo>
                  <a:cubicBezTo>
                    <a:pt x="5" y="12"/>
                    <a:pt x="5" y="13"/>
                    <a:pt x="6" y="13"/>
                  </a:cubicBezTo>
                  <a:cubicBezTo>
                    <a:pt x="6" y="13"/>
                    <a:pt x="6" y="13"/>
                    <a:pt x="6" y="13"/>
                  </a:cubicBezTo>
                  <a:cubicBezTo>
                    <a:pt x="7" y="13"/>
                    <a:pt x="8" y="16"/>
                    <a:pt x="9" y="15"/>
                  </a:cubicBezTo>
                  <a:cubicBezTo>
                    <a:pt x="9" y="15"/>
                    <a:pt x="9" y="15"/>
                    <a:pt x="10" y="15"/>
                  </a:cubicBezTo>
                  <a:cubicBezTo>
                    <a:pt x="10" y="15"/>
                    <a:pt x="10" y="15"/>
                    <a:pt x="11" y="15"/>
                  </a:cubicBezTo>
                  <a:cubicBezTo>
                    <a:pt x="11" y="15"/>
                    <a:pt x="12" y="15"/>
                    <a:pt x="12" y="15"/>
                  </a:cubicBezTo>
                  <a:cubicBezTo>
                    <a:pt x="12" y="14"/>
                    <a:pt x="12" y="13"/>
                    <a:pt x="13" y="13"/>
                  </a:cubicBezTo>
                  <a:cubicBezTo>
                    <a:pt x="13" y="14"/>
                    <a:pt x="13" y="15"/>
                    <a:pt x="13" y="16"/>
                  </a:cubicBezTo>
                  <a:cubicBezTo>
                    <a:pt x="14" y="16"/>
                    <a:pt x="14" y="17"/>
                    <a:pt x="14" y="18"/>
                  </a:cubicBezTo>
                  <a:cubicBezTo>
                    <a:pt x="15" y="18"/>
                    <a:pt x="15" y="19"/>
                    <a:pt x="16" y="20"/>
                  </a:cubicBezTo>
                  <a:cubicBezTo>
                    <a:pt x="15" y="20"/>
                    <a:pt x="15" y="20"/>
                    <a:pt x="15" y="21"/>
                  </a:cubicBezTo>
                  <a:cubicBezTo>
                    <a:pt x="16" y="21"/>
                    <a:pt x="17" y="20"/>
                    <a:pt x="18" y="20"/>
                  </a:cubicBezTo>
                  <a:cubicBezTo>
                    <a:pt x="18" y="19"/>
                    <a:pt x="18" y="17"/>
                    <a:pt x="18" y="16"/>
                  </a:cubicBezTo>
                  <a:cubicBezTo>
                    <a:pt x="17" y="15"/>
                    <a:pt x="16" y="14"/>
                    <a:pt x="16" y="12"/>
                  </a:cubicBezTo>
                  <a:cubicBezTo>
                    <a:pt x="16" y="12"/>
                    <a:pt x="15" y="11"/>
                    <a:pt x="15" y="11"/>
                  </a:cubicBezTo>
                  <a:cubicBezTo>
                    <a:pt x="15" y="11"/>
                    <a:pt x="15" y="11"/>
                    <a:pt x="15" y="11"/>
                  </a:cubicBezTo>
                  <a:cubicBezTo>
                    <a:pt x="15" y="9"/>
                    <a:pt x="13" y="8"/>
                    <a:pt x="15" y="7"/>
                  </a:cubicBezTo>
                  <a:cubicBezTo>
                    <a:pt x="15" y="8"/>
                    <a:pt x="16" y="9"/>
                    <a:pt x="15" y="9"/>
                  </a:cubicBezTo>
                  <a:cubicBezTo>
                    <a:pt x="15" y="9"/>
                    <a:pt x="15" y="10"/>
                    <a:pt x="15" y="10"/>
                  </a:cubicBezTo>
                  <a:cubicBezTo>
                    <a:pt x="15" y="10"/>
                    <a:pt x="15" y="10"/>
                    <a:pt x="16" y="10"/>
                  </a:cubicBezTo>
                  <a:cubicBezTo>
                    <a:pt x="16" y="10"/>
                    <a:pt x="16" y="10"/>
                    <a:pt x="16" y="10"/>
                  </a:cubicBezTo>
                  <a:cubicBezTo>
                    <a:pt x="16" y="11"/>
                    <a:pt x="17" y="11"/>
                    <a:pt x="17" y="12"/>
                  </a:cubicBezTo>
                  <a:cubicBezTo>
                    <a:pt x="17" y="14"/>
                    <a:pt x="19" y="14"/>
                    <a:pt x="18" y="16"/>
                  </a:cubicBezTo>
                  <a:cubicBezTo>
                    <a:pt x="20" y="17"/>
                    <a:pt x="20" y="14"/>
                    <a:pt x="22" y="15"/>
                  </a:cubicBezTo>
                  <a:cubicBezTo>
                    <a:pt x="22" y="13"/>
                    <a:pt x="22" y="12"/>
                    <a:pt x="22" y="11"/>
                  </a:cubicBezTo>
                  <a:cubicBezTo>
                    <a:pt x="22" y="11"/>
                    <a:pt x="22" y="10"/>
                    <a:pt x="22" y="9"/>
                  </a:cubicBezTo>
                  <a:cubicBezTo>
                    <a:pt x="22" y="8"/>
                    <a:pt x="22" y="7"/>
                    <a:pt x="22" y="6"/>
                  </a:cubicBezTo>
                  <a:cubicBezTo>
                    <a:pt x="23" y="7"/>
                    <a:pt x="23" y="6"/>
                    <a:pt x="23" y="5"/>
                  </a:cubicBezTo>
                  <a:close/>
                  <a:moveTo>
                    <a:pt x="30" y="5"/>
                  </a:moveTo>
                  <a:cubicBezTo>
                    <a:pt x="30" y="6"/>
                    <a:pt x="30" y="7"/>
                    <a:pt x="29" y="7"/>
                  </a:cubicBezTo>
                  <a:cubicBezTo>
                    <a:pt x="29" y="6"/>
                    <a:pt x="28" y="6"/>
                    <a:pt x="27" y="6"/>
                  </a:cubicBezTo>
                  <a:cubicBezTo>
                    <a:pt x="27" y="5"/>
                    <a:pt x="28" y="5"/>
                    <a:pt x="28" y="4"/>
                  </a:cubicBezTo>
                  <a:cubicBezTo>
                    <a:pt x="26" y="5"/>
                    <a:pt x="29" y="0"/>
                    <a:pt x="27" y="1"/>
                  </a:cubicBezTo>
                  <a:cubicBezTo>
                    <a:pt x="27" y="1"/>
                    <a:pt x="26" y="2"/>
                    <a:pt x="25" y="1"/>
                  </a:cubicBezTo>
                  <a:cubicBezTo>
                    <a:pt x="26" y="4"/>
                    <a:pt x="24" y="4"/>
                    <a:pt x="25" y="7"/>
                  </a:cubicBezTo>
                  <a:cubicBezTo>
                    <a:pt x="24" y="7"/>
                    <a:pt x="24" y="8"/>
                    <a:pt x="23" y="8"/>
                  </a:cubicBezTo>
                  <a:cubicBezTo>
                    <a:pt x="23" y="9"/>
                    <a:pt x="23" y="11"/>
                    <a:pt x="23" y="13"/>
                  </a:cubicBezTo>
                  <a:cubicBezTo>
                    <a:pt x="25" y="12"/>
                    <a:pt x="25" y="13"/>
                    <a:pt x="26" y="13"/>
                  </a:cubicBezTo>
                  <a:cubicBezTo>
                    <a:pt x="26" y="12"/>
                    <a:pt x="26" y="11"/>
                    <a:pt x="27" y="10"/>
                  </a:cubicBezTo>
                  <a:cubicBezTo>
                    <a:pt x="30" y="11"/>
                    <a:pt x="32" y="9"/>
                    <a:pt x="30" y="7"/>
                  </a:cubicBezTo>
                  <a:cubicBezTo>
                    <a:pt x="31" y="7"/>
                    <a:pt x="33" y="7"/>
                    <a:pt x="32" y="6"/>
                  </a:cubicBezTo>
                  <a:cubicBezTo>
                    <a:pt x="31" y="6"/>
                    <a:pt x="31" y="5"/>
                    <a:pt x="30" y="5"/>
                  </a:cubicBezTo>
                  <a:close/>
                  <a:moveTo>
                    <a:pt x="16" y="23"/>
                  </a:moveTo>
                  <a:cubicBezTo>
                    <a:pt x="15" y="22"/>
                    <a:pt x="13" y="22"/>
                    <a:pt x="12" y="21"/>
                  </a:cubicBezTo>
                  <a:cubicBezTo>
                    <a:pt x="12" y="22"/>
                    <a:pt x="11" y="22"/>
                    <a:pt x="11" y="23"/>
                  </a:cubicBezTo>
                  <a:cubicBezTo>
                    <a:pt x="11" y="24"/>
                    <a:pt x="12" y="24"/>
                    <a:pt x="12" y="25"/>
                  </a:cubicBezTo>
                  <a:cubicBezTo>
                    <a:pt x="11" y="25"/>
                    <a:pt x="11" y="25"/>
                    <a:pt x="11" y="26"/>
                  </a:cubicBezTo>
                  <a:cubicBezTo>
                    <a:pt x="13" y="26"/>
                    <a:pt x="14" y="26"/>
                    <a:pt x="14" y="27"/>
                  </a:cubicBezTo>
                  <a:cubicBezTo>
                    <a:pt x="14" y="28"/>
                    <a:pt x="14" y="29"/>
                    <a:pt x="14" y="30"/>
                  </a:cubicBezTo>
                  <a:cubicBezTo>
                    <a:pt x="16" y="30"/>
                    <a:pt x="16" y="30"/>
                    <a:pt x="17" y="29"/>
                  </a:cubicBezTo>
                  <a:cubicBezTo>
                    <a:pt x="17" y="28"/>
                    <a:pt x="17" y="26"/>
                    <a:pt x="17" y="24"/>
                  </a:cubicBezTo>
                  <a:cubicBezTo>
                    <a:pt x="16" y="24"/>
                    <a:pt x="16" y="24"/>
                    <a:pt x="16" y="23"/>
                  </a:cubicBezTo>
                  <a:close/>
                  <a:moveTo>
                    <a:pt x="14" y="19"/>
                  </a:moveTo>
                  <a:cubicBezTo>
                    <a:pt x="14" y="18"/>
                    <a:pt x="13" y="18"/>
                    <a:pt x="12" y="18"/>
                  </a:cubicBezTo>
                  <a:cubicBezTo>
                    <a:pt x="12" y="18"/>
                    <a:pt x="12" y="19"/>
                    <a:pt x="12" y="19"/>
                  </a:cubicBezTo>
                  <a:cubicBezTo>
                    <a:pt x="13" y="19"/>
                    <a:pt x="14" y="20"/>
                    <a:pt x="14" y="19"/>
                  </a:cubicBezTo>
                  <a:close/>
                  <a:moveTo>
                    <a:pt x="11" y="17"/>
                  </a:moveTo>
                  <a:cubicBezTo>
                    <a:pt x="11" y="18"/>
                    <a:pt x="12" y="18"/>
                    <a:pt x="12" y="18"/>
                  </a:cubicBezTo>
                  <a:cubicBezTo>
                    <a:pt x="12" y="18"/>
                    <a:pt x="12" y="17"/>
                    <a:pt x="12" y="17"/>
                  </a:cubicBezTo>
                  <a:cubicBezTo>
                    <a:pt x="12" y="17"/>
                    <a:pt x="12" y="17"/>
                    <a:pt x="11" y="1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84">
              <a:extLst>
                <a:ext uri="{FF2B5EF4-FFF2-40B4-BE49-F238E27FC236}">
                  <a16:creationId xmlns:a16="http://schemas.microsoft.com/office/drawing/2014/main" id="{06CF3899-EB8D-4756-ACB4-12DF37304586}"/>
                </a:ext>
              </a:extLst>
            </p:cNvPr>
            <p:cNvSpPr>
              <a:spLocks noEditPoints="1"/>
            </p:cNvSpPr>
            <p:nvPr/>
          </p:nvSpPr>
          <p:spPr bwMode="auto">
            <a:xfrm>
              <a:off x="7823492" y="3864278"/>
              <a:ext cx="781050" cy="449263"/>
            </a:xfrm>
            <a:custGeom>
              <a:avLst/>
              <a:gdLst>
                <a:gd name="T0" fmla="*/ 195 w 202"/>
                <a:gd name="T1" fmla="*/ 56 h 116"/>
                <a:gd name="T2" fmla="*/ 193 w 202"/>
                <a:gd name="T3" fmla="*/ 47 h 116"/>
                <a:gd name="T4" fmla="*/ 175 w 202"/>
                <a:gd name="T5" fmla="*/ 43 h 116"/>
                <a:gd name="T6" fmla="*/ 168 w 202"/>
                <a:gd name="T7" fmla="*/ 37 h 116"/>
                <a:gd name="T8" fmla="*/ 162 w 202"/>
                <a:gd name="T9" fmla="*/ 32 h 116"/>
                <a:gd name="T10" fmla="*/ 151 w 202"/>
                <a:gd name="T11" fmla="*/ 31 h 116"/>
                <a:gd name="T12" fmla="*/ 145 w 202"/>
                <a:gd name="T13" fmla="*/ 31 h 116"/>
                <a:gd name="T14" fmla="*/ 132 w 202"/>
                <a:gd name="T15" fmla="*/ 39 h 116"/>
                <a:gd name="T16" fmla="*/ 125 w 202"/>
                <a:gd name="T17" fmla="*/ 29 h 116"/>
                <a:gd name="T18" fmla="*/ 116 w 202"/>
                <a:gd name="T19" fmla="*/ 17 h 116"/>
                <a:gd name="T20" fmla="*/ 115 w 202"/>
                <a:gd name="T21" fmla="*/ 17 h 116"/>
                <a:gd name="T22" fmla="*/ 114 w 202"/>
                <a:gd name="T23" fmla="*/ 16 h 116"/>
                <a:gd name="T24" fmla="*/ 108 w 202"/>
                <a:gd name="T25" fmla="*/ 13 h 116"/>
                <a:gd name="T26" fmla="*/ 101 w 202"/>
                <a:gd name="T27" fmla="*/ 11 h 116"/>
                <a:gd name="T28" fmla="*/ 97 w 202"/>
                <a:gd name="T29" fmla="*/ 7 h 116"/>
                <a:gd name="T30" fmla="*/ 84 w 202"/>
                <a:gd name="T31" fmla="*/ 4 h 116"/>
                <a:gd name="T32" fmla="*/ 76 w 202"/>
                <a:gd name="T33" fmla="*/ 4 h 116"/>
                <a:gd name="T34" fmla="*/ 76 w 202"/>
                <a:gd name="T35" fmla="*/ 3 h 116"/>
                <a:gd name="T36" fmla="*/ 68 w 202"/>
                <a:gd name="T37" fmla="*/ 0 h 116"/>
                <a:gd name="T38" fmla="*/ 64 w 202"/>
                <a:gd name="T39" fmla="*/ 9 h 116"/>
                <a:gd name="T40" fmla="*/ 60 w 202"/>
                <a:gd name="T41" fmla="*/ 11 h 116"/>
                <a:gd name="T42" fmla="*/ 53 w 202"/>
                <a:gd name="T43" fmla="*/ 13 h 116"/>
                <a:gd name="T44" fmla="*/ 46 w 202"/>
                <a:gd name="T45" fmla="*/ 17 h 116"/>
                <a:gd name="T46" fmla="*/ 39 w 202"/>
                <a:gd name="T47" fmla="*/ 20 h 116"/>
                <a:gd name="T48" fmla="*/ 26 w 202"/>
                <a:gd name="T49" fmla="*/ 28 h 116"/>
                <a:gd name="T50" fmla="*/ 22 w 202"/>
                <a:gd name="T51" fmla="*/ 29 h 116"/>
                <a:gd name="T52" fmla="*/ 22 w 202"/>
                <a:gd name="T53" fmla="*/ 29 h 116"/>
                <a:gd name="T54" fmla="*/ 16 w 202"/>
                <a:gd name="T55" fmla="*/ 30 h 116"/>
                <a:gd name="T56" fmla="*/ 14 w 202"/>
                <a:gd name="T57" fmla="*/ 31 h 116"/>
                <a:gd name="T58" fmla="*/ 10 w 202"/>
                <a:gd name="T59" fmla="*/ 34 h 116"/>
                <a:gd name="T60" fmla="*/ 1 w 202"/>
                <a:gd name="T61" fmla="*/ 34 h 116"/>
                <a:gd name="T62" fmla="*/ 7 w 202"/>
                <a:gd name="T63" fmla="*/ 47 h 116"/>
                <a:gd name="T64" fmla="*/ 9 w 202"/>
                <a:gd name="T65" fmla="*/ 60 h 116"/>
                <a:gd name="T66" fmla="*/ 15 w 202"/>
                <a:gd name="T67" fmla="*/ 67 h 116"/>
                <a:gd name="T68" fmla="*/ 21 w 202"/>
                <a:gd name="T69" fmla="*/ 79 h 116"/>
                <a:gd name="T70" fmla="*/ 31 w 202"/>
                <a:gd name="T71" fmla="*/ 86 h 116"/>
                <a:gd name="T72" fmla="*/ 41 w 202"/>
                <a:gd name="T73" fmla="*/ 95 h 116"/>
                <a:gd name="T74" fmla="*/ 51 w 202"/>
                <a:gd name="T75" fmla="*/ 102 h 116"/>
                <a:gd name="T76" fmla="*/ 57 w 202"/>
                <a:gd name="T77" fmla="*/ 113 h 116"/>
                <a:gd name="T78" fmla="*/ 67 w 202"/>
                <a:gd name="T79" fmla="*/ 116 h 116"/>
                <a:gd name="T80" fmla="*/ 83 w 202"/>
                <a:gd name="T81" fmla="*/ 106 h 116"/>
                <a:gd name="T82" fmla="*/ 90 w 202"/>
                <a:gd name="T83" fmla="*/ 95 h 116"/>
                <a:gd name="T84" fmla="*/ 97 w 202"/>
                <a:gd name="T85" fmla="*/ 96 h 116"/>
                <a:gd name="T86" fmla="*/ 112 w 202"/>
                <a:gd name="T87" fmla="*/ 102 h 116"/>
                <a:gd name="T88" fmla="*/ 129 w 202"/>
                <a:gd name="T89" fmla="*/ 106 h 116"/>
                <a:gd name="T90" fmla="*/ 147 w 202"/>
                <a:gd name="T91" fmla="*/ 106 h 116"/>
                <a:gd name="T92" fmla="*/ 155 w 202"/>
                <a:gd name="T93" fmla="*/ 99 h 116"/>
                <a:gd name="T94" fmla="*/ 170 w 202"/>
                <a:gd name="T95" fmla="*/ 97 h 116"/>
                <a:gd name="T96" fmla="*/ 182 w 202"/>
                <a:gd name="T97" fmla="*/ 88 h 116"/>
                <a:gd name="T98" fmla="*/ 188 w 202"/>
                <a:gd name="T99" fmla="*/ 74 h 116"/>
                <a:gd name="T100" fmla="*/ 198 w 202"/>
                <a:gd name="T101" fmla="*/ 67 h 116"/>
                <a:gd name="T102" fmla="*/ 139 w 202"/>
                <a:gd name="T103" fmla="*/ 42 h 116"/>
                <a:gd name="T104" fmla="*/ 139 w 202"/>
                <a:gd name="T105" fmla="*/ 42 h 116"/>
                <a:gd name="T106" fmla="*/ 138 w 202"/>
                <a:gd name="T107"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2" h="116">
                  <a:moveTo>
                    <a:pt x="200" y="62"/>
                  </a:moveTo>
                  <a:cubicBezTo>
                    <a:pt x="200" y="61"/>
                    <a:pt x="200" y="61"/>
                    <a:pt x="200" y="60"/>
                  </a:cubicBezTo>
                  <a:cubicBezTo>
                    <a:pt x="199" y="59"/>
                    <a:pt x="198" y="58"/>
                    <a:pt x="197" y="57"/>
                  </a:cubicBezTo>
                  <a:cubicBezTo>
                    <a:pt x="197" y="56"/>
                    <a:pt x="197" y="56"/>
                    <a:pt x="196" y="56"/>
                  </a:cubicBezTo>
                  <a:cubicBezTo>
                    <a:pt x="196" y="56"/>
                    <a:pt x="195" y="56"/>
                    <a:pt x="195" y="56"/>
                  </a:cubicBezTo>
                  <a:cubicBezTo>
                    <a:pt x="195" y="55"/>
                    <a:pt x="194" y="55"/>
                    <a:pt x="194" y="55"/>
                  </a:cubicBezTo>
                  <a:cubicBezTo>
                    <a:pt x="193" y="55"/>
                    <a:pt x="193" y="54"/>
                    <a:pt x="193" y="54"/>
                  </a:cubicBezTo>
                  <a:cubicBezTo>
                    <a:pt x="193" y="53"/>
                    <a:pt x="193" y="52"/>
                    <a:pt x="193" y="52"/>
                  </a:cubicBezTo>
                  <a:cubicBezTo>
                    <a:pt x="193" y="51"/>
                    <a:pt x="193" y="50"/>
                    <a:pt x="193" y="48"/>
                  </a:cubicBezTo>
                  <a:cubicBezTo>
                    <a:pt x="193" y="47"/>
                    <a:pt x="193" y="47"/>
                    <a:pt x="193" y="47"/>
                  </a:cubicBezTo>
                  <a:cubicBezTo>
                    <a:pt x="193" y="47"/>
                    <a:pt x="192" y="47"/>
                    <a:pt x="192" y="47"/>
                  </a:cubicBezTo>
                  <a:cubicBezTo>
                    <a:pt x="190" y="46"/>
                    <a:pt x="188" y="45"/>
                    <a:pt x="187" y="44"/>
                  </a:cubicBezTo>
                  <a:cubicBezTo>
                    <a:pt x="182" y="44"/>
                    <a:pt x="182" y="44"/>
                    <a:pt x="182" y="44"/>
                  </a:cubicBezTo>
                  <a:cubicBezTo>
                    <a:pt x="180" y="44"/>
                    <a:pt x="179" y="42"/>
                    <a:pt x="176" y="42"/>
                  </a:cubicBezTo>
                  <a:cubicBezTo>
                    <a:pt x="176" y="43"/>
                    <a:pt x="176" y="43"/>
                    <a:pt x="175" y="43"/>
                  </a:cubicBezTo>
                  <a:cubicBezTo>
                    <a:pt x="175" y="43"/>
                    <a:pt x="175" y="43"/>
                    <a:pt x="175" y="44"/>
                  </a:cubicBezTo>
                  <a:cubicBezTo>
                    <a:pt x="173" y="44"/>
                    <a:pt x="173" y="44"/>
                    <a:pt x="172" y="44"/>
                  </a:cubicBezTo>
                  <a:cubicBezTo>
                    <a:pt x="170" y="44"/>
                    <a:pt x="170" y="43"/>
                    <a:pt x="169" y="42"/>
                  </a:cubicBezTo>
                  <a:cubicBezTo>
                    <a:pt x="167" y="41"/>
                    <a:pt x="167" y="39"/>
                    <a:pt x="165" y="39"/>
                  </a:cubicBezTo>
                  <a:cubicBezTo>
                    <a:pt x="166" y="38"/>
                    <a:pt x="167" y="37"/>
                    <a:pt x="168" y="37"/>
                  </a:cubicBezTo>
                  <a:cubicBezTo>
                    <a:pt x="168" y="37"/>
                    <a:pt x="169" y="37"/>
                    <a:pt x="169" y="36"/>
                  </a:cubicBezTo>
                  <a:cubicBezTo>
                    <a:pt x="169" y="36"/>
                    <a:pt x="169" y="35"/>
                    <a:pt x="170" y="35"/>
                  </a:cubicBezTo>
                  <a:cubicBezTo>
                    <a:pt x="169" y="33"/>
                    <a:pt x="168" y="31"/>
                    <a:pt x="166" y="30"/>
                  </a:cubicBezTo>
                  <a:cubicBezTo>
                    <a:pt x="165" y="30"/>
                    <a:pt x="165" y="31"/>
                    <a:pt x="163" y="31"/>
                  </a:cubicBezTo>
                  <a:cubicBezTo>
                    <a:pt x="163" y="31"/>
                    <a:pt x="162" y="31"/>
                    <a:pt x="162" y="32"/>
                  </a:cubicBezTo>
                  <a:cubicBezTo>
                    <a:pt x="159" y="32"/>
                    <a:pt x="156" y="32"/>
                    <a:pt x="154" y="33"/>
                  </a:cubicBezTo>
                  <a:cubicBezTo>
                    <a:pt x="153" y="33"/>
                    <a:pt x="153" y="33"/>
                    <a:pt x="153" y="33"/>
                  </a:cubicBezTo>
                  <a:cubicBezTo>
                    <a:pt x="153" y="33"/>
                    <a:pt x="153" y="33"/>
                    <a:pt x="152" y="33"/>
                  </a:cubicBezTo>
                  <a:cubicBezTo>
                    <a:pt x="152" y="32"/>
                    <a:pt x="152" y="32"/>
                    <a:pt x="152" y="31"/>
                  </a:cubicBezTo>
                  <a:cubicBezTo>
                    <a:pt x="152" y="31"/>
                    <a:pt x="151" y="31"/>
                    <a:pt x="151" y="31"/>
                  </a:cubicBezTo>
                  <a:cubicBezTo>
                    <a:pt x="151" y="30"/>
                    <a:pt x="151" y="30"/>
                    <a:pt x="150" y="30"/>
                  </a:cubicBezTo>
                  <a:cubicBezTo>
                    <a:pt x="148" y="28"/>
                    <a:pt x="146" y="26"/>
                    <a:pt x="142" y="26"/>
                  </a:cubicBezTo>
                  <a:cubicBezTo>
                    <a:pt x="142" y="28"/>
                    <a:pt x="142" y="28"/>
                    <a:pt x="143" y="28"/>
                  </a:cubicBezTo>
                  <a:cubicBezTo>
                    <a:pt x="143" y="28"/>
                    <a:pt x="144" y="29"/>
                    <a:pt x="145" y="29"/>
                  </a:cubicBezTo>
                  <a:cubicBezTo>
                    <a:pt x="145" y="30"/>
                    <a:pt x="145" y="30"/>
                    <a:pt x="145" y="31"/>
                  </a:cubicBezTo>
                  <a:cubicBezTo>
                    <a:pt x="146" y="31"/>
                    <a:pt x="146" y="33"/>
                    <a:pt x="147" y="33"/>
                  </a:cubicBezTo>
                  <a:cubicBezTo>
                    <a:pt x="146" y="35"/>
                    <a:pt x="144" y="35"/>
                    <a:pt x="145" y="38"/>
                  </a:cubicBezTo>
                  <a:cubicBezTo>
                    <a:pt x="143" y="38"/>
                    <a:pt x="142" y="39"/>
                    <a:pt x="141" y="40"/>
                  </a:cubicBezTo>
                  <a:cubicBezTo>
                    <a:pt x="140" y="40"/>
                    <a:pt x="139" y="41"/>
                    <a:pt x="139" y="42"/>
                  </a:cubicBezTo>
                  <a:cubicBezTo>
                    <a:pt x="132" y="39"/>
                    <a:pt x="132" y="39"/>
                    <a:pt x="132" y="39"/>
                  </a:cubicBezTo>
                  <a:cubicBezTo>
                    <a:pt x="132" y="39"/>
                    <a:pt x="132" y="38"/>
                    <a:pt x="132" y="38"/>
                  </a:cubicBezTo>
                  <a:cubicBezTo>
                    <a:pt x="132" y="38"/>
                    <a:pt x="131" y="36"/>
                    <a:pt x="131" y="36"/>
                  </a:cubicBezTo>
                  <a:cubicBezTo>
                    <a:pt x="130" y="35"/>
                    <a:pt x="130" y="34"/>
                    <a:pt x="129" y="33"/>
                  </a:cubicBezTo>
                  <a:cubicBezTo>
                    <a:pt x="129" y="32"/>
                    <a:pt x="128" y="31"/>
                    <a:pt x="126" y="31"/>
                  </a:cubicBezTo>
                  <a:cubicBezTo>
                    <a:pt x="126" y="30"/>
                    <a:pt x="125" y="30"/>
                    <a:pt x="125" y="29"/>
                  </a:cubicBezTo>
                  <a:cubicBezTo>
                    <a:pt x="125" y="24"/>
                    <a:pt x="129" y="24"/>
                    <a:pt x="131" y="21"/>
                  </a:cubicBezTo>
                  <a:cubicBezTo>
                    <a:pt x="130" y="20"/>
                    <a:pt x="129" y="19"/>
                    <a:pt x="128" y="18"/>
                  </a:cubicBezTo>
                  <a:cubicBezTo>
                    <a:pt x="127" y="18"/>
                    <a:pt x="127" y="17"/>
                    <a:pt x="126" y="17"/>
                  </a:cubicBezTo>
                  <a:cubicBezTo>
                    <a:pt x="126" y="16"/>
                    <a:pt x="125" y="16"/>
                    <a:pt x="125" y="15"/>
                  </a:cubicBezTo>
                  <a:cubicBezTo>
                    <a:pt x="122" y="16"/>
                    <a:pt x="119" y="17"/>
                    <a:pt x="116" y="17"/>
                  </a:cubicBezTo>
                  <a:cubicBezTo>
                    <a:pt x="116"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6"/>
                    <a:pt x="114" y="16"/>
                  </a:cubicBezTo>
                  <a:cubicBezTo>
                    <a:pt x="114" y="16"/>
                    <a:pt x="114" y="16"/>
                    <a:pt x="114" y="16"/>
                  </a:cubicBezTo>
                  <a:cubicBezTo>
                    <a:pt x="114" y="16"/>
                    <a:pt x="114" y="16"/>
                    <a:pt x="114" y="16"/>
                  </a:cubicBezTo>
                  <a:cubicBezTo>
                    <a:pt x="114" y="16"/>
                    <a:pt x="114" y="16"/>
                    <a:pt x="114" y="16"/>
                  </a:cubicBezTo>
                  <a:cubicBezTo>
                    <a:pt x="114" y="15"/>
                    <a:pt x="114" y="15"/>
                    <a:pt x="114" y="15"/>
                  </a:cubicBezTo>
                  <a:cubicBezTo>
                    <a:pt x="114" y="15"/>
                    <a:pt x="114" y="15"/>
                    <a:pt x="114" y="15"/>
                  </a:cubicBezTo>
                  <a:cubicBezTo>
                    <a:pt x="114" y="15"/>
                    <a:pt x="114" y="15"/>
                    <a:pt x="114" y="15"/>
                  </a:cubicBezTo>
                  <a:cubicBezTo>
                    <a:pt x="112" y="15"/>
                    <a:pt x="112" y="14"/>
                    <a:pt x="110" y="14"/>
                  </a:cubicBezTo>
                  <a:cubicBezTo>
                    <a:pt x="110" y="14"/>
                    <a:pt x="109" y="13"/>
                    <a:pt x="108" y="13"/>
                  </a:cubicBezTo>
                  <a:cubicBezTo>
                    <a:pt x="108" y="12"/>
                    <a:pt x="105" y="13"/>
                    <a:pt x="106" y="11"/>
                  </a:cubicBezTo>
                  <a:cubicBezTo>
                    <a:pt x="105" y="11"/>
                    <a:pt x="104" y="11"/>
                    <a:pt x="104" y="12"/>
                  </a:cubicBezTo>
                  <a:cubicBezTo>
                    <a:pt x="101" y="12"/>
                    <a:pt x="101" y="12"/>
                    <a:pt x="101" y="12"/>
                  </a:cubicBezTo>
                  <a:cubicBezTo>
                    <a:pt x="101" y="12"/>
                    <a:pt x="101" y="12"/>
                    <a:pt x="101" y="11"/>
                  </a:cubicBezTo>
                  <a:cubicBezTo>
                    <a:pt x="101" y="11"/>
                    <a:pt x="101" y="11"/>
                    <a:pt x="101" y="11"/>
                  </a:cubicBezTo>
                  <a:cubicBezTo>
                    <a:pt x="101" y="11"/>
                    <a:pt x="101" y="11"/>
                    <a:pt x="101" y="11"/>
                  </a:cubicBezTo>
                  <a:cubicBezTo>
                    <a:pt x="101" y="11"/>
                    <a:pt x="101" y="11"/>
                    <a:pt x="101" y="11"/>
                  </a:cubicBezTo>
                  <a:cubicBezTo>
                    <a:pt x="101" y="11"/>
                    <a:pt x="101" y="11"/>
                    <a:pt x="101" y="11"/>
                  </a:cubicBezTo>
                  <a:cubicBezTo>
                    <a:pt x="101" y="11"/>
                    <a:pt x="99" y="11"/>
                    <a:pt x="98" y="11"/>
                  </a:cubicBezTo>
                  <a:cubicBezTo>
                    <a:pt x="99" y="8"/>
                    <a:pt x="96" y="9"/>
                    <a:pt x="97" y="7"/>
                  </a:cubicBezTo>
                  <a:cubicBezTo>
                    <a:pt x="96" y="7"/>
                    <a:pt x="96" y="5"/>
                    <a:pt x="95" y="5"/>
                  </a:cubicBezTo>
                  <a:cubicBezTo>
                    <a:pt x="95" y="3"/>
                    <a:pt x="95" y="3"/>
                    <a:pt x="95" y="3"/>
                  </a:cubicBezTo>
                  <a:cubicBezTo>
                    <a:pt x="92" y="2"/>
                    <a:pt x="90" y="1"/>
                    <a:pt x="86" y="1"/>
                  </a:cubicBezTo>
                  <a:cubicBezTo>
                    <a:pt x="86" y="1"/>
                    <a:pt x="86" y="1"/>
                    <a:pt x="85" y="1"/>
                  </a:cubicBezTo>
                  <a:cubicBezTo>
                    <a:pt x="84" y="1"/>
                    <a:pt x="84" y="2"/>
                    <a:pt x="84" y="4"/>
                  </a:cubicBezTo>
                  <a:cubicBezTo>
                    <a:pt x="84" y="5"/>
                    <a:pt x="84" y="6"/>
                    <a:pt x="83" y="7"/>
                  </a:cubicBezTo>
                  <a:cubicBezTo>
                    <a:pt x="81" y="7"/>
                    <a:pt x="81" y="6"/>
                    <a:pt x="80" y="6"/>
                  </a:cubicBezTo>
                  <a:cubicBezTo>
                    <a:pt x="80" y="7"/>
                    <a:pt x="79" y="8"/>
                    <a:pt x="77" y="8"/>
                  </a:cubicBezTo>
                  <a:cubicBezTo>
                    <a:pt x="77" y="7"/>
                    <a:pt x="77" y="7"/>
                    <a:pt x="76" y="7"/>
                  </a:cubicBezTo>
                  <a:cubicBezTo>
                    <a:pt x="76" y="6"/>
                    <a:pt x="76" y="5"/>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3"/>
                    <a:pt x="76" y="3"/>
                  </a:cubicBezTo>
                  <a:cubicBezTo>
                    <a:pt x="76" y="3"/>
                    <a:pt x="76" y="3"/>
                    <a:pt x="76" y="3"/>
                  </a:cubicBezTo>
                  <a:cubicBezTo>
                    <a:pt x="76" y="3"/>
                    <a:pt x="76" y="3"/>
                    <a:pt x="76" y="3"/>
                  </a:cubicBezTo>
                  <a:cubicBezTo>
                    <a:pt x="74" y="3"/>
                    <a:pt x="74" y="1"/>
                    <a:pt x="72" y="2"/>
                  </a:cubicBezTo>
                  <a:cubicBezTo>
                    <a:pt x="72" y="1"/>
                    <a:pt x="70" y="2"/>
                    <a:pt x="70" y="1"/>
                  </a:cubicBezTo>
                  <a:cubicBezTo>
                    <a:pt x="69" y="0"/>
                    <a:pt x="69" y="0"/>
                    <a:pt x="68" y="0"/>
                  </a:cubicBezTo>
                  <a:cubicBezTo>
                    <a:pt x="67" y="0"/>
                    <a:pt x="67" y="1"/>
                    <a:pt x="66" y="1"/>
                  </a:cubicBezTo>
                  <a:cubicBezTo>
                    <a:pt x="66" y="2"/>
                    <a:pt x="64" y="1"/>
                    <a:pt x="64" y="3"/>
                  </a:cubicBezTo>
                  <a:cubicBezTo>
                    <a:pt x="63" y="6"/>
                    <a:pt x="68" y="6"/>
                    <a:pt x="66" y="8"/>
                  </a:cubicBezTo>
                  <a:cubicBezTo>
                    <a:pt x="64" y="8"/>
                    <a:pt x="64" y="8"/>
                    <a:pt x="64" y="8"/>
                  </a:cubicBezTo>
                  <a:cubicBezTo>
                    <a:pt x="64" y="9"/>
                    <a:pt x="64" y="9"/>
                    <a:pt x="64" y="9"/>
                  </a:cubicBezTo>
                  <a:cubicBezTo>
                    <a:pt x="63" y="9"/>
                    <a:pt x="63" y="9"/>
                    <a:pt x="63" y="9"/>
                  </a:cubicBezTo>
                  <a:cubicBezTo>
                    <a:pt x="63" y="9"/>
                    <a:pt x="62" y="9"/>
                    <a:pt x="62" y="9"/>
                  </a:cubicBezTo>
                  <a:cubicBezTo>
                    <a:pt x="62" y="9"/>
                    <a:pt x="62" y="10"/>
                    <a:pt x="62" y="10"/>
                  </a:cubicBezTo>
                  <a:cubicBezTo>
                    <a:pt x="61" y="10"/>
                    <a:pt x="61" y="9"/>
                    <a:pt x="60" y="10"/>
                  </a:cubicBezTo>
                  <a:cubicBezTo>
                    <a:pt x="60" y="10"/>
                    <a:pt x="60" y="11"/>
                    <a:pt x="60" y="11"/>
                  </a:cubicBezTo>
                  <a:cubicBezTo>
                    <a:pt x="59" y="11"/>
                    <a:pt x="59" y="11"/>
                    <a:pt x="58" y="11"/>
                  </a:cubicBezTo>
                  <a:cubicBezTo>
                    <a:pt x="58" y="12"/>
                    <a:pt x="57" y="12"/>
                    <a:pt x="57" y="12"/>
                  </a:cubicBezTo>
                  <a:cubicBezTo>
                    <a:pt x="57" y="12"/>
                    <a:pt x="57" y="12"/>
                    <a:pt x="56" y="12"/>
                  </a:cubicBezTo>
                  <a:cubicBezTo>
                    <a:pt x="56" y="13"/>
                    <a:pt x="55" y="13"/>
                    <a:pt x="55" y="13"/>
                  </a:cubicBezTo>
                  <a:cubicBezTo>
                    <a:pt x="54" y="13"/>
                    <a:pt x="53" y="13"/>
                    <a:pt x="53" y="13"/>
                  </a:cubicBezTo>
                  <a:cubicBezTo>
                    <a:pt x="53" y="13"/>
                    <a:pt x="53" y="14"/>
                    <a:pt x="53" y="14"/>
                  </a:cubicBezTo>
                  <a:cubicBezTo>
                    <a:pt x="52" y="14"/>
                    <a:pt x="51" y="14"/>
                    <a:pt x="50" y="14"/>
                  </a:cubicBezTo>
                  <a:cubicBezTo>
                    <a:pt x="50" y="15"/>
                    <a:pt x="50" y="15"/>
                    <a:pt x="49" y="15"/>
                  </a:cubicBezTo>
                  <a:cubicBezTo>
                    <a:pt x="49" y="15"/>
                    <a:pt x="48" y="16"/>
                    <a:pt x="48" y="16"/>
                  </a:cubicBezTo>
                  <a:cubicBezTo>
                    <a:pt x="47" y="16"/>
                    <a:pt x="47" y="17"/>
                    <a:pt x="46" y="17"/>
                  </a:cubicBezTo>
                  <a:cubicBezTo>
                    <a:pt x="46" y="17"/>
                    <a:pt x="46" y="17"/>
                    <a:pt x="45" y="17"/>
                  </a:cubicBezTo>
                  <a:cubicBezTo>
                    <a:pt x="44" y="17"/>
                    <a:pt x="44" y="18"/>
                    <a:pt x="44" y="18"/>
                  </a:cubicBezTo>
                  <a:cubicBezTo>
                    <a:pt x="44" y="18"/>
                    <a:pt x="43" y="19"/>
                    <a:pt x="42" y="19"/>
                  </a:cubicBezTo>
                  <a:cubicBezTo>
                    <a:pt x="42" y="18"/>
                    <a:pt x="41" y="18"/>
                    <a:pt x="41" y="19"/>
                  </a:cubicBezTo>
                  <a:cubicBezTo>
                    <a:pt x="41" y="20"/>
                    <a:pt x="40" y="20"/>
                    <a:pt x="39" y="20"/>
                  </a:cubicBezTo>
                  <a:cubicBezTo>
                    <a:pt x="37" y="21"/>
                    <a:pt x="37" y="22"/>
                    <a:pt x="36" y="23"/>
                  </a:cubicBezTo>
                  <a:cubicBezTo>
                    <a:pt x="34" y="23"/>
                    <a:pt x="34" y="24"/>
                    <a:pt x="33" y="25"/>
                  </a:cubicBezTo>
                  <a:cubicBezTo>
                    <a:pt x="30" y="25"/>
                    <a:pt x="30" y="25"/>
                    <a:pt x="30" y="25"/>
                  </a:cubicBezTo>
                  <a:cubicBezTo>
                    <a:pt x="28" y="26"/>
                    <a:pt x="27" y="26"/>
                    <a:pt x="27" y="28"/>
                  </a:cubicBezTo>
                  <a:cubicBezTo>
                    <a:pt x="26" y="28"/>
                    <a:pt x="26" y="28"/>
                    <a:pt x="26" y="28"/>
                  </a:cubicBezTo>
                  <a:cubicBezTo>
                    <a:pt x="25" y="29"/>
                    <a:pt x="24" y="28"/>
                    <a:pt x="23" y="28"/>
                  </a:cubicBezTo>
                  <a:cubicBezTo>
                    <a:pt x="23" y="28"/>
                    <a:pt x="23" y="28"/>
                    <a:pt x="22" y="28"/>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0" y="28"/>
                    <a:pt x="19" y="28"/>
                    <a:pt x="18" y="29"/>
                  </a:cubicBezTo>
                  <a:cubicBezTo>
                    <a:pt x="18" y="29"/>
                    <a:pt x="18" y="29"/>
                    <a:pt x="18" y="29"/>
                  </a:cubicBezTo>
                  <a:cubicBezTo>
                    <a:pt x="17" y="29"/>
                    <a:pt x="17" y="30"/>
                    <a:pt x="16" y="30"/>
                  </a:cubicBezTo>
                  <a:cubicBezTo>
                    <a:pt x="16" y="30"/>
                    <a:pt x="16" y="30"/>
                    <a:pt x="16" y="30"/>
                  </a:cubicBezTo>
                  <a:cubicBezTo>
                    <a:pt x="16" y="30"/>
                    <a:pt x="15" y="30"/>
                    <a:pt x="15" y="30"/>
                  </a:cubicBezTo>
                  <a:cubicBezTo>
                    <a:pt x="15" y="30"/>
                    <a:pt x="15" y="30"/>
                    <a:pt x="15" y="30"/>
                  </a:cubicBezTo>
                  <a:cubicBezTo>
                    <a:pt x="14" y="30"/>
                    <a:pt x="14" y="30"/>
                    <a:pt x="14" y="31"/>
                  </a:cubicBezTo>
                  <a:cubicBezTo>
                    <a:pt x="14" y="31"/>
                    <a:pt x="14" y="31"/>
                    <a:pt x="14" y="31"/>
                  </a:cubicBezTo>
                  <a:cubicBezTo>
                    <a:pt x="13" y="31"/>
                    <a:pt x="13" y="31"/>
                    <a:pt x="13" y="32"/>
                  </a:cubicBezTo>
                  <a:cubicBezTo>
                    <a:pt x="13" y="32"/>
                    <a:pt x="13" y="32"/>
                    <a:pt x="13" y="32"/>
                  </a:cubicBezTo>
                  <a:cubicBezTo>
                    <a:pt x="11" y="31"/>
                    <a:pt x="12" y="33"/>
                    <a:pt x="11" y="34"/>
                  </a:cubicBezTo>
                  <a:cubicBezTo>
                    <a:pt x="11" y="34"/>
                    <a:pt x="11" y="34"/>
                    <a:pt x="11" y="34"/>
                  </a:cubicBezTo>
                  <a:cubicBezTo>
                    <a:pt x="10" y="34"/>
                    <a:pt x="10" y="34"/>
                    <a:pt x="10" y="34"/>
                  </a:cubicBezTo>
                  <a:cubicBezTo>
                    <a:pt x="10" y="35"/>
                    <a:pt x="9" y="36"/>
                    <a:pt x="9" y="37"/>
                  </a:cubicBezTo>
                  <a:cubicBezTo>
                    <a:pt x="9" y="37"/>
                    <a:pt x="8" y="38"/>
                    <a:pt x="8" y="39"/>
                  </a:cubicBezTo>
                  <a:cubicBezTo>
                    <a:pt x="7" y="39"/>
                    <a:pt x="6" y="38"/>
                    <a:pt x="6" y="37"/>
                  </a:cubicBezTo>
                  <a:cubicBezTo>
                    <a:pt x="5" y="36"/>
                    <a:pt x="5" y="36"/>
                    <a:pt x="5" y="35"/>
                  </a:cubicBezTo>
                  <a:cubicBezTo>
                    <a:pt x="3" y="35"/>
                    <a:pt x="3" y="34"/>
                    <a:pt x="1" y="34"/>
                  </a:cubicBezTo>
                  <a:cubicBezTo>
                    <a:pt x="1" y="33"/>
                    <a:pt x="1" y="33"/>
                    <a:pt x="0" y="33"/>
                  </a:cubicBezTo>
                  <a:cubicBezTo>
                    <a:pt x="0" y="34"/>
                    <a:pt x="1" y="35"/>
                    <a:pt x="0" y="35"/>
                  </a:cubicBezTo>
                  <a:cubicBezTo>
                    <a:pt x="1" y="38"/>
                    <a:pt x="2" y="41"/>
                    <a:pt x="3" y="43"/>
                  </a:cubicBezTo>
                  <a:cubicBezTo>
                    <a:pt x="3" y="43"/>
                    <a:pt x="4" y="44"/>
                    <a:pt x="4" y="44"/>
                  </a:cubicBezTo>
                  <a:cubicBezTo>
                    <a:pt x="5" y="45"/>
                    <a:pt x="6" y="46"/>
                    <a:pt x="7" y="47"/>
                  </a:cubicBezTo>
                  <a:cubicBezTo>
                    <a:pt x="8" y="48"/>
                    <a:pt x="9" y="49"/>
                    <a:pt x="9" y="50"/>
                  </a:cubicBezTo>
                  <a:cubicBezTo>
                    <a:pt x="11" y="50"/>
                    <a:pt x="10" y="53"/>
                    <a:pt x="13" y="52"/>
                  </a:cubicBezTo>
                  <a:cubicBezTo>
                    <a:pt x="12" y="53"/>
                    <a:pt x="12" y="54"/>
                    <a:pt x="12" y="54"/>
                  </a:cubicBezTo>
                  <a:cubicBezTo>
                    <a:pt x="11" y="55"/>
                    <a:pt x="11" y="55"/>
                    <a:pt x="11" y="56"/>
                  </a:cubicBezTo>
                  <a:cubicBezTo>
                    <a:pt x="9" y="57"/>
                    <a:pt x="9" y="58"/>
                    <a:pt x="9" y="60"/>
                  </a:cubicBezTo>
                  <a:cubicBezTo>
                    <a:pt x="9" y="62"/>
                    <a:pt x="10" y="62"/>
                    <a:pt x="12" y="62"/>
                  </a:cubicBezTo>
                  <a:cubicBezTo>
                    <a:pt x="12" y="63"/>
                    <a:pt x="13" y="64"/>
                    <a:pt x="14" y="64"/>
                  </a:cubicBezTo>
                  <a:cubicBezTo>
                    <a:pt x="13" y="65"/>
                    <a:pt x="14" y="66"/>
                    <a:pt x="14" y="67"/>
                  </a:cubicBezTo>
                  <a:cubicBezTo>
                    <a:pt x="14" y="67"/>
                    <a:pt x="14" y="67"/>
                    <a:pt x="14" y="67"/>
                  </a:cubicBezTo>
                  <a:cubicBezTo>
                    <a:pt x="14" y="68"/>
                    <a:pt x="15" y="67"/>
                    <a:pt x="15" y="67"/>
                  </a:cubicBezTo>
                  <a:cubicBezTo>
                    <a:pt x="15" y="68"/>
                    <a:pt x="15" y="68"/>
                    <a:pt x="15" y="68"/>
                  </a:cubicBezTo>
                  <a:cubicBezTo>
                    <a:pt x="15" y="68"/>
                    <a:pt x="16" y="68"/>
                    <a:pt x="16" y="68"/>
                  </a:cubicBezTo>
                  <a:cubicBezTo>
                    <a:pt x="16" y="68"/>
                    <a:pt x="16" y="69"/>
                    <a:pt x="16" y="70"/>
                  </a:cubicBezTo>
                  <a:cubicBezTo>
                    <a:pt x="16" y="71"/>
                    <a:pt x="17" y="70"/>
                    <a:pt x="17" y="72"/>
                  </a:cubicBezTo>
                  <a:cubicBezTo>
                    <a:pt x="19" y="74"/>
                    <a:pt x="20" y="77"/>
                    <a:pt x="21" y="79"/>
                  </a:cubicBezTo>
                  <a:cubicBezTo>
                    <a:pt x="26" y="79"/>
                    <a:pt x="26" y="79"/>
                    <a:pt x="26" y="79"/>
                  </a:cubicBezTo>
                  <a:cubicBezTo>
                    <a:pt x="26" y="81"/>
                    <a:pt x="28" y="81"/>
                    <a:pt x="28" y="82"/>
                  </a:cubicBezTo>
                  <a:cubicBezTo>
                    <a:pt x="29" y="83"/>
                    <a:pt x="30" y="84"/>
                    <a:pt x="30" y="85"/>
                  </a:cubicBezTo>
                  <a:cubicBezTo>
                    <a:pt x="30" y="85"/>
                    <a:pt x="31" y="85"/>
                    <a:pt x="31" y="85"/>
                  </a:cubicBezTo>
                  <a:cubicBezTo>
                    <a:pt x="31" y="85"/>
                    <a:pt x="31" y="86"/>
                    <a:pt x="31" y="86"/>
                  </a:cubicBezTo>
                  <a:cubicBezTo>
                    <a:pt x="31" y="87"/>
                    <a:pt x="32" y="87"/>
                    <a:pt x="32" y="87"/>
                  </a:cubicBezTo>
                  <a:cubicBezTo>
                    <a:pt x="33" y="87"/>
                    <a:pt x="32" y="88"/>
                    <a:pt x="32" y="88"/>
                  </a:cubicBezTo>
                  <a:cubicBezTo>
                    <a:pt x="33" y="89"/>
                    <a:pt x="34" y="89"/>
                    <a:pt x="34" y="90"/>
                  </a:cubicBezTo>
                  <a:cubicBezTo>
                    <a:pt x="37" y="90"/>
                    <a:pt x="37" y="90"/>
                    <a:pt x="37" y="90"/>
                  </a:cubicBezTo>
                  <a:cubicBezTo>
                    <a:pt x="38" y="92"/>
                    <a:pt x="40" y="93"/>
                    <a:pt x="41" y="95"/>
                  </a:cubicBezTo>
                  <a:cubicBezTo>
                    <a:pt x="44" y="95"/>
                    <a:pt x="44" y="95"/>
                    <a:pt x="44" y="95"/>
                  </a:cubicBezTo>
                  <a:cubicBezTo>
                    <a:pt x="43" y="96"/>
                    <a:pt x="44" y="96"/>
                    <a:pt x="44" y="96"/>
                  </a:cubicBezTo>
                  <a:cubicBezTo>
                    <a:pt x="44" y="97"/>
                    <a:pt x="45" y="97"/>
                    <a:pt x="45" y="97"/>
                  </a:cubicBezTo>
                  <a:cubicBezTo>
                    <a:pt x="46" y="98"/>
                    <a:pt x="46" y="99"/>
                    <a:pt x="48" y="99"/>
                  </a:cubicBezTo>
                  <a:cubicBezTo>
                    <a:pt x="48" y="102"/>
                    <a:pt x="50" y="102"/>
                    <a:pt x="51" y="102"/>
                  </a:cubicBezTo>
                  <a:cubicBezTo>
                    <a:pt x="50" y="105"/>
                    <a:pt x="50" y="108"/>
                    <a:pt x="53" y="109"/>
                  </a:cubicBezTo>
                  <a:cubicBezTo>
                    <a:pt x="54" y="109"/>
                    <a:pt x="55" y="110"/>
                    <a:pt x="56" y="111"/>
                  </a:cubicBezTo>
                  <a:cubicBezTo>
                    <a:pt x="56" y="111"/>
                    <a:pt x="56" y="111"/>
                    <a:pt x="56" y="111"/>
                  </a:cubicBezTo>
                  <a:cubicBezTo>
                    <a:pt x="56" y="112"/>
                    <a:pt x="56" y="112"/>
                    <a:pt x="57" y="112"/>
                  </a:cubicBezTo>
                  <a:cubicBezTo>
                    <a:pt x="57" y="112"/>
                    <a:pt x="57" y="113"/>
                    <a:pt x="57" y="113"/>
                  </a:cubicBezTo>
                  <a:cubicBezTo>
                    <a:pt x="57" y="114"/>
                    <a:pt x="58" y="113"/>
                    <a:pt x="58" y="113"/>
                  </a:cubicBezTo>
                  <a:cubicBezTo>
                    <a:pt x="58" y="113"/>
                    <a:pt x="58" y="114"/>
                    <a:pt x="58" y="114"/>
                  </a:cubicBezTo>
                  <a:cubicBezTo>
                    <a:pt x="59" y="115"/>
                    <a:pt x="61" y="114"/>
                    <a:pt x="62" y="114"/>
                  </a:cubicBezTo>
                  <a:cubicBezTo>
                    <a:pt x="62" y="115"/>
                    <a:pt x="64" y="115"/>
                    <a:pt x="64" y="116"/>
                  </a:cubicBezTo>
                  <a:cubicBezTo>
                    <a:pt x="67" y="116"/>
                    <a:pt x="67" y="116"/>
                    <a:pt x="67" y="116"/>
                  </a:cubicBezTo>
                  <a:cubicBezTo>
                    <a:pt x="69" y="115"/>
                    <a:pt x="70" y="114"/>
                    <a:pt x="71" y="113"/>
                  </a:cubicBezTo>
                  <a:cubicBezTo>
                    <a:pt x="72" y="114"/>
                    <a:pt x="73" y="113"/>
                    <a:pt x="74" y="113"/>
                  </a:cubicBezTo>
                  <a:cubicBezTo>
                    <a:pt x="75" y="114"/>
                    <a:pt x="76" y="114"/>
                    <a:pt x="78" y="114"/>
                  </a:cubicBezTo>
                  <a:cubicBezTo>
                    <a:pt x="78" y="113"/>
                    <a:pt x="79" y="113"/>
                    <a:pt x="80" y="113"/>
                  </a:cubicBezTo>
                  <a:cubicBezTo>
                    <a:pt x="81" y="111"/>
                    <a:pt x="80" y="107"/>
                    <a:pt x="83" y="106"/>
                  </a:cubicBezTo>
                  <a:cubicBezTo>
                    <a:pt x="87" y="106"/>
                    <a:pt x="87" y="106"/>
                    <a:pt x="87" y="106"/>
                  </a:cubicBezTo>
                  <a:cubicBezTo>
                    <a:pt x="87" y="101"/>
                    <a:pt x="87" y="101"/>
                    <a:pt x="87" y="101"/>
                  </a:cubicBezTo>
                  <a:cubicBezTo>
                    <a:pt x="87" y="100"/>
                    <a:pt x="88" y="100"/>
                    <a:pt x="87" y="98"/>
                  </a:cubicBezTo>
                  <a:cubicBezTo>
                    <a:pt x="88" y="97"/>
                    <a:pt x="87" y="96"/>
                    <a:pt x="88" y="95"/>
                  </a:cubicBezTo>
                  <a:cubicBezTo>
                    <a:pt x="89" y="95"/>
                    <a:pt x="89" y="95"/>
                    <a:pt x="90" y="95"/>
                  </a:cubicBezTo>
                  <a:cubicBezTo>
                    <a:pt x="90" y="95"/>
                    <a:pt x="90" y="97"/>
                    <a:pt x="90" y="97"/>
                  </a:cubicBezTo>
                  <a:cubicBezTo>
                    <a:pt x="91" y="97"/>
                    <a:pt x="91" y="97"/>
                    <a:pt x="92" y="97"/>
                  </a:cubicBezTo>
                  <a:cubicBezTo>
                    <a:pt x="92" y="97"/>
                    <a:pt x="92" y="97"/>
                    <a:pt x="92" y="97"/>
                  </a:cubicBezTo>
                  <a:cubicBezTo>
                    <a:pt x="92" y="98"/>
                    <a:pt x="93" y="97"/>
                    <a:pt x="93" y="97"/>
                  </a:cubicBezTo>
                  <a:cubicBezTo>
                    <a:pt x="94" y="97"/>
                    <a:pt x="96" y="96"/>
                    <a:pt x="97" y="96"/>
                  </a:cubicBezTo>
                  <a:cubicBezTo>
                    <a:pt x="97" y="98"/>
                    <a:pt x="100" y="97"/>
                    <a:pt x="101" y="98"/>
                  </a:cubicBezTo>
                  <a:cubicBezTo>
                    <a:pt x="102" y="98"/>
                    <a:pt x="103" y="100"/>
                    <a:pt x="105" y="99"/>
                  </a:cubicBezTo>
                  <a:cubicBezTo>
                    <a:pt x="105" y="101"/>
                    <a:pt x="107" y="101"/>
                    <a:pt x="108" y="101"/>
                  </a:cubicBezTo>
                  <a:cubicBezTo>
                    <a:pt x="108" y="101"/>
                    <a:pt x="108" y="102"/>
                    <a:pt x="108" y="102"/>
                  </a:cubicBezTo>
                  <a:cubicBezTo>
                    <a:pt x="109" y="102"/>
                    <a:pt x="111" y="101"/>
                    <a:pt x="112" y="102"/>
                  </a:cubicBezTo>
                  <a:cubicBezTo>
                    <a:pt x="112" y="102"/>
                    <a:pt x="112" y="102"/>
                    <a:pt x="112" y="102"/>
                  </a:cubicBezTo>
                  <a:cubicBezTo>
                    <a:pt x="112" y="103"/>
                    <a:pt x="113" y="102"/>
                    <a:pt x="113" y="102"/>
                  </a:cubicBezTo>
                  <a:cubicBezTo>
                    <a:pt x="115" y="102"/>
                    <a:pt x="115" y="105"/>
                    <a:pt x="117" y="104"/>
                  </a:cubicBezTo>
                  <a:cubicBezTo>
                    <a:pt x="117" y="104"/>
                    <a:pt x="118" y="104"/>
                    <a:pt x="117" y="105"/>
                  </a:cubicBezTo>
                  <a:cubicBezTo>
                    <a:pt x="122" y="105"/>
                    <a:pt x="124" y="106"/>
                    <a:pt x="129" y="106"/>
                  </a:cubicBezTo>
                  <a:cubicBezTo>
                    <a:pt x="129" y="106"/>
                    <a:pt x="130" y="105"/>
                    <a:pt x="131" y="105"/>
                  </a:cubicBezTo>
                  <a:cubicBezTo>
                    <a:pt x="132" y="104"/>
                    <a:pt x="133" y="103"/>
                    <a:pt x="134" y="104"/>
                  </a:cubicBezTo>
                  <a:cubicBezTo>
                    <a:pt x="138" y="105"/>
                    <a:pt x="141" y="106"/>
                    <a:pt x="145" y="107"/>
                  </a:cubicBezTo>
                  <a:cubicBezTo>
                    <a:pt x="145" y="106"/>
                    <a:pt x="146" y="107"/>
                    <a:pt x="147" y="107"/>
                  </a:cubicBezTo>
                  <a:cubicBezTo>
                    <a:pt x="147" y="107"/>
                    <a:pt x="147" y="107"/>
                    <a:pt x="147" y="106"/>
                  </a:cubicBezTo>
                  <a:cubicBezTo>
                    <a:pt x="147" y="106"/>
                    <a:pt x="148" y="106"/>
                    <a:pt x="148" y="106"/>
                  </a:cubicBezTo>
                  <a:cubicBezTo>
                    <a:pt x="148" y="106"/>
                    <a:pt x="149" y="106"/>
                    <a:pt x="149" y="106"/>
                  </a:cubicBezTo>
                  <a:cubicBezTo>
                    <a:pt x="149" y="105"/>
                    <a:pt x="150" y="105"/>
                    <a:pt x="150" y="104"/>
                  </a:cubicBezTo>
                  <a:cubicBezTo>
                    <a:pt x="150" y="104"/>
                    <a:pt x="150" y="104"/>
                    <a:pt x="151" y="104"/>
                  </a:cubicBezTo>
                  <a:cubicBezTo>
                    <a:pt x="151" y="101"/>
                    <a:pt x="153" y="100"/>
                    <a:pt x="155" y="99"/>
                  </a:cubicBezTo>
                  <a:cubicBezTo>
                    <a:pt x="156" y="99"/>
                    <a:pt x="158" y="99"/>
                    <a:pt x="158" y="101"/>
                  </a:cubicBezTo>
                  <a:cubicBezTo>
                    <a:pt x="158" y="101"/>
                    <a:pt x="159" y="101"/>
                    <a:pt x="159" y="101"/>
                  </a:cubicBezTo>
                  <a:cubicBezTo>
                    <a:pt x="162" y="100"/>
                    <a:pt x="165" y="100"/>
                    <a:pt x="168" y="99"/>
                  </a:cubicBezTo>
                  <a:cubicBezTo>
                    <a:pt x="169" y="99"/>
                    <a:pt x="169" y="99"/>
                    <a:pt x="169" y="99"/>
                  </a:cubicBezTo>
                  <a:cubicBezTo>
                    <a:pt x="169" y="98"/>
                    <a:pt x="170" y="98"/>
                    <a:pt x="170" y="97"/>
                  </a:cubicBezTo>
                  <a:cubicBezTo>
                    <a:pt x="171" y="97"/>
                    <a:pt x="171" y="96"/>
                    <a:pt x="172" y="96"/>
                  </a:cubicBezTo>
                  <a:cubicBezTo>
                    <a:pt x="173" y="96"/>
                    <a:pt x="174" y="94"/>
                    <a:pt x="176" y="95"/>
                  </a:cubicBezTo>
                  <a:cubicBezTo>
                    <a:pt x="176" y="91"/>
                    <a:pt x="176" y="91"/>
                    <a:pt x="176" y="91"/>
                  </a:cubicBezTo>
                  <a:cubicBezTo>
                    <a:pt x="177" y="91"/>
                    <a:pt x="177" y="89"/>
                    <a:pt x="179" y="90"/>
                  </a:cubicBezTo>
                  <a:cubicBezTo>
                    <a:pt x="181" y="90"/>
                    <a:pt x="180" y="88"/>
                    <a:pt x="182" y="88"/>
                  </a:cubicBezTo>
                  <a:cubicBezTo>
                    <a:pt x="182" y="85"/>
                    <a:pt x="183" y="82"/>
                    <a:pt x="183" y="78"/>
                  </a:cubicBezTo>
                  <a:cubicBezTo>
                    <a:pt x="183" y="78"/>
                    <a:pt x="184" y="77"/>
                    <a:pt x="184" y="77"/>
                  </a:cubicBezTo>
                  <a:cubicBezTo>
                    <a:pt x="184" y="76"/>
                    <a:pt x="185" y="76"/>
                    <a:pt x="186" y="76"/>
                  </a:cubicBezTo>
                  <a:cubicBezTo>
                    <a:pt x="186" y="76"/>
                    <a:pt x="186" y="75"/>
                    <a:pt x="187" y="75"/>
                  </a:cubicBezTo>
                  <a:cubicBezTo>
                    <a:pt x="188" y="75"/>
                    <a:pt x="188" y="75"/>
                    <a:pt x="188" y="74"/>
                  </a:cubicBezTo>
                  <a:cubicBezTo>
                    <a:pt x="189" y="75"/>
                    <a:pt x="189" y="74"/>
                    <a:pt x="189" y="74"/>
                  </a:cubicBezTo>
                  <a:cubicBezTo>
                    <a:pt x="190" y="73"/>
                    <a:pt x="192" y="72"/>
                    <a:pt x="191" y="70"/>
                  </a:cubicBezTo>
                  <a:cubicBezTo>
                    <a:pt x="193" y="70"/>
                    <a:pt x="192" y="68"/>
                    <a:pt x="194" y="67"/>
                  </a:cubicBezTo>
                  <a:cubicBezTo>
                    <a:pt x="194" y="68"/>
                    <a:pt x="195" y="68"/>
                    <a:pt x="196" y="68"/>
                  </a:cubicBezTo>
                  <a:cubicBezTo>
                    <a:pt x="196" y="67"/>
                    <a:pt x="197" y="67"/>
                    <a:pt x="198" y="67"/>
                  </a:cubicBezTo>
                  <a:cubicBezTo>
                    <a:pt x="199" y="67"/>
                    <a:pt x="199" y="66"/>
                    <a:pt x="199" y="66"/>
                  </a:cubicBezTo>
                  <a:cubicBezTo>
                    <a:pt x="202" y="66"/>
                    <a:pt x="202" y="66"/>
                    <a:pt x="202" y="66"/>
                  </a:cubicBezTo>
                  <a:cubicBezTo>
                    <a:pt x="202" y="65"/>
                    <a:pt x="202" y="65"/>
                    <a:pt x="202" y="65"/>
                  </a:cubicBezTo>
                  <a:cubicBezTo>
                    <a:pt x="202" y="63"/>
                    <a:pt x="201" y="62"/>
                    <a:pt x="200" y="6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8" y="42"/>
                    <a:pt x="138" y="42"/>
                    <a:pt x="138" y="42"/>
                  </a:cubicBezTo>
                  <a:cubicBezTo>
                    <a:pt x="138" y="42"/>
                    <a:pt x="138" y="42"/>
                    <a:pt x="139" y="42"/>
                  </a:cubicBezTo>
                  <a:close/>
                  <a:moveTo>
                    <a:pt x="132" y="39"/>
                  </a:moveTo>
                  <a:cubicBezTo>
                    <a:pt x="132" y="39"/>
                    <a:pt x="132" y="39"/>
                    <a:pt x="132" y="39"/>
                  </a:cubicBezTo>
                  <a:cubicBezTo>
                    <a:pt x="132" y="39"/>
                    <a:pt x="132" y="39"/>
                    <a:pt x="132" y="3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7">
              <a:extLst>
                <a:ext uri="{FF2B5EF4-FFF2-40B4-BE49-F238E27FC236}">
                  <a16:creationId xmlns:a16="http://schemas.microsoft.com/office/drawing/2014/main" id="{F64105CC-B872-49F7-8634-DB214D8A93EC}"/>
                </a:ext>
              </a:extLst>
            </p:cNvPr>
            <p:cNvSpPr>
              <a:spLocks/>
            </p:cNvSpPr>
            <p:nvPr/>
          </p:nvSpPr>
          <p:spPr bwMode="auto">
            <a:xfrm>
              <a:off x="10731792" y="6140753"/>
              <a:ext cx="314325" cy="266700"/>
            </a:xfrm>
            <a:custGeom>
              <a:avLst/>
              <a:gdLst>
                <a:gd name="T0" fmla="*/ 79 w 81"/>
                <a:gd name="T1" fmla="*/ 0 h 69"/>
                <a:gd name="T2" fmla="*/ 72 w 81"/>
                <a:gd name="T3" fmla="*/ 5 h 69"/>
                <a:gd name="T4" fmla="*/ 71 w 81"/>
                <a:gd name="T5" fmla="*/ 7 h 69"/>
                <a:gd name="T6" fmla="*/ 69 w 81"/>
                <a:gd name="T7" fmla="*/ 7 h 69"/>
                <a:gd name="T8" fmla="*/ 65 w 81"/>
                <a:gd name="T9" fmla="*/ 10 h 69"/>
                <a:gd name="T10" fmla="*/ 63 w 81"/>
                <a:gd name="T11" fmla="*/ 14 h 69"/>
                <a:gd name="T12" fmla="*/ 60 w 81"/>
                <a:gd name="T13" fmla="*/ 16 h 69"/>
                <a:gd name="T14" fmla="*/ 55 w 81"/>
                <a:gd name="T15" fmla="*/ 19 h 69"/>
                <a:gd name="T16" fmla="*/ 54 w 81"/>
                <a:gd name="T17" fmla="*/ 20 h 69"/>
                <a:gd name="T18" fmla="*/ 49 w 81"/>
                <a:gd name="T19" fmla="*/ 23 h 69"/>
                <a:gd name="T20" fmla="*/ 47 w 81"/>
                <a:gd name="T21" fmla="*/ 24 h 69"/>
                <a:gd name="T22" fmla="*/ 43 w 81"/>
                <a:gd name="T23" fmla="*/ 26 h 69"/>
                <a:gd name="T24" fmla="*/ 39 w 81"/>
                <a:gd name="T25" fmla="*/ 27 h 69"/>
                <a:gd name="T26" fmla="*/ 34 w 81"/>
                <a:gd name="T27" fmla="*/ 28 h 69"/>
                <a:gd name="T28" fmla="*/ 29 w 81"/>
                <a:gd name="T29" fmla="*/ 29 h 69"/>
                <a:gd name="T30" fmla="*/ 24 w 81"/>
                <a:gd name="T31" fmla="*/ 30 h 69"/>
                <a:gd name="T32" fmla="*/ 20 w 81"/>
                <a:gd name="T33" fmla="*/ 31 h 69"/>
                <a:gd name="T34" fmla="*/ 17 w 81"/>
                <a:gd name="T35" fmla="*/ 41 h 69"/>
                <a:gd name="T36" fmla="*/ 10 w 81"/>
                <a:gd name="T37" fmla="*/ 43 h 69"/>
                <a:gd name="T38" fmla="*/ 8 w 81"/>
                <a:gd name="T39" fmla="*/ 47 h 69"/>
                <a:gd name="T40" fmla="*/ 3 w 81"/>
                <a:gd name="T41" fmla="*/ 49 h 69"/>
                <a:gd name="T42" fmla="*/ 0 w 81"/>
                <a:gd name="T43" fmla="*/ 51 h 69"/>
                <a:gd name="T44" fmla="*/ 3 w 81"/>
                <a:gd name="T45" fmla="*/ 55 h 69"/>
                <a:gd name="T46" fmla="*/ 5 w 81"/>
                <a:gd name="T47" fmla="*/ 59 h 69"/>
                <a:gd name="T48" fmla="*/ 8 w 81"/>
                <a:gd name="T49" fmla="*/ 63 h 69"/>
                <a:gd name="T50" fmla="*/ 11 w 81"/>
                <a:gd name="T51" fmla="*/ 65 h 69"/>
                <a:gd name="T52" fmla="*/ 13 w 81"/>
                <a:gd name="T53" fmla="*/ 65 h 69"/>
                <a:gd name="T54" fmla="*/ 19 w 81"/>
                <a:gd name="T55" fmla="*/ 66 h 69"/>
                <a:gd name="T56" fmla="*/ 24 w 81"/>
                <a:gd name="T57" fmla="*/ 65 h 69"/>
                <a:gd name="T58" fmla="*/ 31 w 81"/>
                <a:gd name="T59" fmla="*/ 67 h 69"/>
                <a:gd name="T60" fmla="*/ 34 w 81"/>
                <a:gd name="T61" fmla="*/ 64 h 69"/>
                <a:gd name="T62" fmla="*/ 36 w 81"/>
                <a:gd name="T63" fmla="*/ 61 h 69"/>
                <a:gd name="T64" fmla="*/ 40 w 81"/>
                <a:gd name="T65" fmla="*/ 59 h 69"/>
                <a:gd name="T66" fmla="*/ 46 w 81"/>
                <a:gd name="T67" fmla="*/ 56 h 69"/>
                <a:gd name="T68" fmla="*/ 50 w 81"/>
                <a:gd name="T69" fmla="*/ 53 h 69"/>
                <a:gd name="T70" fmla="*/ 52 w 81"/>
                <a:gd name="T71" fmla="*/ 50 h 69"/>
                <a:gd name="T72" fmla="*/ 53 w 81"/>
                <a:gd name="T73" fmla="*/ 44 h 69"/>
                <a:gd name="T74" fmla="*/ 66 w 81"/>
                <a:gd name="T75" fmla="*/ 40 h 69"/>
                <a:gd name="T76" fmla="*/ 68 w 81"/>
                <a:gd name="T77" fmla="*/ 37 h 69"/>
                <a:gd name="T78" fmla="*/ 64 w 81"/>
                <a:gd name="T79" fmla="*/ 32 h 69"/>
                <a:gd name="T80" fmla="*/ 60 w 81"/>
                <a:gd name="T81" fmla="*/ 26 h 69"/>
                <a:gd name="T82" fmla="*/ 62 w 81"/>
                <a:gd name="T83" fmla="*/ 24 h 69"/>
                <a:gd name="T84" fmla="*/ 64 w 81"/>
                <a:gd name="T85" fmla="*/ 21 h 69"/>
                <a:gd name="T86" fmla="*/ 70 w 81"/>
                <a:gd name="T87" fmla="*/ 14 h 69"/>
                <a:gd name="T88" fmla="*/ 72 w 81"/>
                <a:gd name="T89" fmla="*/ 13 h 69"/>
                <a:gd name="T90" fmla="*/ 75 w 81"/>
                <a:gd name="T91" fmla="*/ 8 h 69"/>
                <a:gd name="T92" fmla="*/ 79 w 81"/>
                <a:gd name="T93"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69">
                  <a:moveTo>
                    <a:pt x="79" y="0"/>
                  </a:moveTo>
                  <a:cubicBezTo>
                    <a:pt x="79" y="0"/>
                    <a:pt x="79" y="0"/>
                    <a:pt x="79" y="0"/>
                  </a:cubicBezTo>
                  <a:cubicBezTo>
                    <a:pt x="79" y="0"/>
                    <a:pt x="79" y="0"/>
                    <a:pt x="79" y="0"/>
                  </a:cubicBezTo>
                  <a:cubicBezTo>
                    <a:pt x="77" y="0"/>
                    <a:pt x="77" y="1"/>
                    <a:pt x="76" y="1"/>
                  </a:cubicBezTo>
                  <a:cubicBezTo>
                    <a:pt x="76" y="1"/>
                    <a:pt x="76" y="2"/>
                    <a:pt x="76" y="2"/>
                  </a:cubicBezTo>
                  <a:cubicBezTo>
                    <a:pt x="74" y="3"/>
                    <a:pt x="73" y="4"/>
                    <a:pt x="72" y="5"/>
                  </a:cubicBezTo>
                  <a:cubicBezTo>
                    <a:pt x="72" y="5"/>
                    <a:pt x="72" y="5"/>
                    <a:pt x="72" y="5"/>
                  </a:cubicBezTo>
                  <a:cubicBezTo>
                    <a:pt x="71" y="5"/>
                    <a:pt x="71" y="6"/>
                    <a:pt x="71" y="6"/>
                  </a:cubicBezTo>
                  <a:cubicBezTo>
                    <a:pt x="71" y="6"/>
                    <a:pt x="71" y="6"/>
                    <a:pt x="71" y="7"/>
                  </a:cubicBezTo>
                  <a:cubicBezTo>
                    <a:pt x="71" y="7"/>
                    <a:pt x="70" y="7"/>
                    <a:pt x="70" y="7"/>
                  </a:cubicBezTo>
                  <a:cubicBezTo>
                    <a:pt x="70" y="7"/>
                    <a:pt x="70" y="7"/>
                    <a:pt x="70" y="7"/>
                  </a:cubicBezTo>
                  <a:cubicBezTo>
                    <a:pt x="70" y="7"/>
                    <a:pt x="70" y="7"/>
                    <a:pt x="69" y="7"/>
                  </a:cubicBezTo>
                  <a:cubicBezTo>
                    <a:pt x="69" y="8"/>
                    <a:pt x="68" y="9"/>
                    <a:pt x="67" y="10"/>
                  </a:cubicBezTo>
                  <a:cubicBezTo>
                    <a:pt x="67" y="10"/>
                    <a:pt x="67" y="10"/>
                    <a:pt x="67" y="10"/>
                  </a:cubicBezTo>
                  <a:cubicBezTo>
                    <a:pt x="66" y="10"/>
                    <a:pt x="66" y="10"/>
                    <a:pt x="65" y="10"/>
                  </a:cubicBezTo>
                  <a:cubicBezTo>
                    <a:pt x="64" y="11"/>
                    <a:pt x="64" y="11"/>
                    <a:pt x="64" y="12"/>
                  </a:cubicBezTo>
                  <a:cubicBezTo>
                    <a:pt x="64" y="13"/>
                    <a:pt x="64" y="13"/>
                    <a:pt x="63" y="13"/>
                  </a:cubicBezTo>
                  <a:cubicBezTo>
                    <a:pt x="63" y="14"/>
                    <a:pt x="63" y="14"/>
                    <a:pt x="63" y="14"/>
                  </a:cubicBezTo>
                  <a:cubicBezTo>
                    <a:pt x="62" y="14"/>
                    <a:pt x="62" y="14"/>
                    <a:pt x="62" y="15"/>
                  </a:cubicBezTo>
                  <a:cubicBezTo>
                    <a:pt x="62" y="15"/>
                    <a:pt x="61" y="15"/>
                    <a:pt x="60" y="16"/>
                  </a:cubicBezTo>
                  <a:cubicBezTo>
                    <a:pt x="60" y="16"/>
                    <a:pt x="60" y="16"/>
                    <a:pt x="60" y="16"/>
                  </a:cubicBezTo>
                  <a:cubicBezTo>
                    <a:pt x="59" y="16"/>
                    <a:pt x="59" y="16"/>
                    <a:pt x="58" y="17"/>
                  </a:cubicBezTo>
                  <a:cubicBezTo>
                    <a:pt x="58" y="17"/>
                    <a:pt x="58" y="17"/>
                    <a:pt x="58" y="17"/>
                  </a:cubicBezTo>
                  <a:cubicBezTo>
                    <a:pt x="57" y="18"/>
                    <a:pt x="56" y="19"/>
                    <a:pt x="55" y="19"/>
                  </a:cubicBezTo>
                  <a:cubicBezTo>
                    <a:pt x="55" y="19"/>
                    <a:pt x="55" y="20"/>
                    <a:pt x="55" y="20"/>
                  </a:cubicBezTo>
                  <a:cubicBezTo>
                    <a:pt x="55" y="20"/>
                    <a:pt x="55" y="20"/>
                    <a:pt x="54" y="20"/>
                  </a:cubicBezTo>
                  <a:cubicBezTo>
                    <a:pt x="54" y="20"/>
                    <a:pt x="54" y="20"/>
                    <a:pt x="54" y="20"/>
                  </a:cubicBezTo>
                  <a:cubicBezTo>
                    <a:pt x="53" y="21"/>
                    <a:pt x="52" y="21"/>
                    <a:pt x="51" y="21"/>
                  </a:cubicBezTo>
                  <a:cubicBezTo>
                    <a:pt x="51" y="21"/>
                    <a:pt x="51" y="22"/>
                    <a:pt x="50" y="22"/>
                  </a:cubicBezTo>
                  <a:cubicBezTo>
                    <a:pt x="50" y="22"/>
                    <a:pt x="50" y="22"/>
                    <a:pt x="49" y="23"/>
                  </a:cubicBezTo>
                  <a:cubicBezTo>
                    <a:pt x="49" y="23"/>
                    <a:pt x="49" y="23"/>
                    <a:pt x="49" y="23"/>
                  </a:cubicBezTo>
                  <a:cubicBezTo>
                    <a:pt x="49" y="23"/>
                    <a:pt x="48" y="23"/>
                    <a:pt x="48" y="23"/>
                  </a:cubicBezTo>
                  <a:cubicBezTo>
                    <a:pt x="48" y="24"/>
                    <a:pt x="47" y="23"/>
                    <a:pt x="47" y="24"/>
                  </a:cubicBezTo>
                  <a:cubicBezTo>
                    <a:pt x="47" y="24"/>
                    <a:pt x="46" y="24"/>
                    <a:pt x="46" y="25"/>
                  </a:cubicBezTo>
                  <a:cubicBezTo>
                    <a:pt x="46" y="25"/>
                    <a:pt x="46" y="25"/>
                    <a:pt x="46" y="25"/>
                  </a:cubicBezTo>
                  <a:cubicBezTo>
                    <a:pt x="45" y="25"/>
                    <a:pt x="44" y="26"/>
                    <a:pt x="43" y="26"/>
                  </a:cubicBezTo>
                  <a:cubicBezTo>
                    <a:pt x="42" y="26"/>
                    <a:pt x="42" y="26"/>
                    <a:pt x="42" y="26"/>
                  </a:cubicBezTo>
                  <a:cubicBezTo>
                    <a:pt x="42" y="26"/>
                    <a:pt x="41" y="26"/>
                    <a:pt x="40" y="26"/>
                  </a:cubicBezTo>
                  <a:cubicBezTo>
                    <a:pt x="40" y="26"/>
                    <a:pt x="40" y="27"/>
                    <a:pt x="39" y="27"/>
                  </a:cubicBezTo>
                  <a:cubicBezTo>
                    <a:pt x="39" y="27"/>
                    <a:pt x="39" y="27"/>
                    <a:pt x="38" y="27"/>
                  </a:cubicBezTo>
                  <a:cubicBezTo>
                    <a:pt x="38" y="27"/>
                    <a:pt x="38" y="27"/>
                    <a:pt x="38" y="27"/>
                  </a:cubicBezTo>
                  <a:cubicBezTo>
                    <a:pt x="36" y="28"/>
                    <a:pt x="36" y="28"/>
                    <a:pt x="34" y="28"/>
                  </a:cubicBezTo>
                  <a:cubicBezTo>
                    <a:pt x="34" y="28"/>
                    <a:pt x="34" y="28"/>
                    <a:pt x="34" y="28"/>
                  </a:cubicBezTo>
                  <a:cubicBezTo>
                    <a:pt x="34" y="28"/>
                    <a:pt x="34" y="28"/>
                    <a:pt x="34" y="28"/>
                  </a:cubicBezTo>
                  <a:cubicBezTo>
                    <a:pt x="32" y="29"/>
                    <a:pt x="31" y="29"/>
                    <a:pt x="29" y="29"/>
                  </a:cubicBezTo>
                  <a:cubicBezTo>
                    <a:pt x="29" y="29"/>
                    <a:pt x="28" y="29"/>
                    <a:pt x="28" y="29"/>
                  </a:cubicBezTo>
                  <a:cubicBezTo>
                    <a:pt x="28" y="29"/>
                    <a:pt x="28" y="29"/>
                    <a:pt x="28" y="29"/>
                  </a:cubicBezTo>
                  <a:cubicBezTo>
                    <a:pt x="27" y="28"/>
                    <a:pt x="25" y="30"/>
                    <a:pt x="24" y="30"/>
                  </a:cubicBezTo>
                  <a:cubicBezTo>
                    <a:pt x="24" y="30"/>
                    <a:pt x="24" y="30"/>
                    <a:pt x="23" y="30"/>
                  </a:cubicBezTo>
                  <a:cubicBezTo>
                    <a:pt x="23" y="30"/>
                    <a:pt x="23" y="30"/>
                    <a:pt x="22" y="30"/>
                  </a:cubicBezTo>
                  <a:cubicBezTo>
                    <a:pt x="21" y="30"/>
                    <a:pt x="21" y="30"/>
                    <a:pt x="20" y="31"/>
                  </a:cubicBezTo>
                  <a:cubicBezTo>
                    <a:pt x="20" y="33"/>
                    <a:pt x="21" y="34"/>
                    <a:pt x="22" y="35"/>
                  </a:cubicBezTo>
                  <a:cubicBezTo>
                    <a:pt x="23" y="37"/>
                    <a:pt x="22" y="39"/>
                    <a:pt x="22" y="40"/>
                  </a:cubicBezTo>
                  <a:cubicBezTo>
                    <a:pt x="20" y="40"/>
                    <a:pt x="18" y="40"/>
                    <a:pt x="17" y="41"/>
                  </a:cubicBezTo>
                  <a:cubicBezTo>
                    <a:pt x="15" y="41"/>
                    <a:pt x="11" y="40"/>
                    <a:pt x="11" y="42"/>
                  </a:cubicBezTo>
                  <a:cubicBezTo>
                    <a:pt x="11" y="42"/>
                    <a:pt x="11" y="42"/>
                    <a:pt x="11" y="42"/>
                  </a:cubicBezTo>
                  <a:cubicBezTo>
                    <a:pt x="10" y="43"/>
                    <a:pt x="10" y="43"/>
                    <a:pt x="10" y="43"/>
                  </a:cubicBezTo>
                  <a:cubicBezTo>
                    <a:pt x="10" y="44"/>
                    <a:pt x="9" y="44"/>
                    <a:pt x="8" y="46"/>
                  </a:cubicBezTo>
                  <a:cubicBezTo>
                    <a:pt x="8" y="46"/>
                    <a:pt x="8" y="46"/>
                    <a:pt x="8" y="46"/>
                  </a:cubicBezTo>
                  <a:cubicBezTo>
                    <a:pt x="8" y="47"/>
                    <a:pt x="8" y="47"/>
                    <a:pt x="8" y="47"/>
                  </a:cubicBezTo>
                  <a:cubicBezTo>
                    <a:pt x="8" y="47"/>
                    <a:pt x="8" y="47"/>
                    <a:pt x="8" y="47"/>
                  </a:cubicBezTo>
                  <a:cubicBezTo>
                    <a:pt x="7" y="50"/>
                    <a:pt x="5" y="50"/>
                    <a:pt x="4" y="49"/>
                  </a:cubicBezTo>
                  <a:cubicBezTo>
                    <a:pt x="4" y="49"/>
                    <a:pt x="3" y="49"/>
                    <a:pt x="3" y="49"/>
                  </a:cubicBezTo>
                  <a:cubicBezTo>
                    <a:pt x="3" y="49"/>
                    <a:pt x="2" y="48"/>
                    <a:pt x="1" y="49"/>
                  </a:cubicBezTo>
                  <a:cubicBezTo>
                    <a:pt x="1" y="50"/>
                    <a:pt x="0" y="50"/>
                    <a:pt x="0" y="50"/>
                  </a:cubicBezTo>
                  <a:cubicBezTo>
                    <a:pt x="0" y="51"/>
                    <a:pt x="0" y="51"/>
                    <a:pt x="0" y="51"/>
                  </a:cubicBezTo>
                  <a:cubicBezTo>
                    <a:pt x="0" y="52"/>
                    <a:pt x="2" y="53"/>
                    <a:pt x="2" y="54"/>
                  </a:cubicBezTo>
                  <a:cubicBezTo>
                    <a:pt x="2" y="54"/>
                    <a:pt x="2" y="54"/>
                    <a:pt x="2" y="54"/>
                  </a:cubicBezTo>
                  <a:cubicBezTo>
                    <a:pt x="2" y="55"/>
                    <a:pt x="2" y="55"/>
                    <a:pt x="3" y="55"/>
                  </a:cubicBezTo>
                  <a:cubicBezTo>
                    <a:pt x="3" y="55"/>
                    <a:pt x="3" y="55"/>
                    <a:pt x="3" y="56"/>
                  </a:cubicBezTo>
                  <a:cubicBezTo>
                    <a:pt x="3" y="56"/>
                    <a:pt x="4" y="56"/>
                    <a:pt x="4" y="56"/>
                  </a:cubicBezTo>
                  <a:cubicBezTo>
                    <a:pt x="4" y="57"/>
                    <a:pt x="4" y="58"/>
                    <a:pt x="5" y="59"/>
                  </a:cubicBezTo>
                  <a:cubicBezTo>
                    <a:pt x="5" y="59"/>
                    <a:pt x="5" y="59"/>
                    <a:pt x="5" y="59"/>
                  </a:cubicBezTo>
                  <a:cubicBezTo>
                    <a:pt x="6" y="60"/>
                    <a:pt x="7" y="61"/>
                    <a:pt x="7" y="62"/>
                  </a:cubicBezTo>
                  <a:cubicBezTo>
                    <a:pt x="8" y="62"/>
                    <a:pt x="8" y="63"/>
                    <a:pt x="8" y="63"/>
                  </a:cubicBezTo>
                  <a:cubicBezTo>
                    <a:pt x="8" y="63"/>
                    <a:pt x="8" y="63"/>
                    <a:pt x="8" y="63"/>
                  </a:cubicBezTo>
                  <a:cubicBezTo>
                    <a:pt x="8" y="63"/>
                    <a:pt x="8" y="63"/>
                    <a:pt x="8" y="63"/>
                  </a:cubicBezTo>
                  <a:cubicBezTo>
                    <a:pt x="9" y="65"/>
                    <a:pt x="9" y="65"/>
                    <a:pt x="11" y="65"/>
                  </a:cubicBezTo>
                  <a:cubicBezTo>
                    <a:pt x="11" y="65"/>
                    <a:pt x="11" y="65"/>
                    <a:pt x="11" y="65"/>
                  </a:cubicBezTo>
                  <a:cubicBezTo>
                    <a:pt x="12" y="65"/>
                    <a:pt x="12" y="65"/>
                    <a:pt x="13" y="65"/>
                  </a:cubicBezTo>
                  <a:cubicBezTo>
                    <a:pt x="13" y="65"/>
                    <a:pt x="13" y="65"/>
                    <a:pt x="13" y="65"/>
                  </a:cubicBezTo>
                  <a:cubicBezTo>
                    <a:pt x="15" y="65"/>
                    <a:pt x="16" y="66"/>
                    <a:pt x="17" y="66"/>
                  </a:cubicBezTo>
                  <a:cubicBezTo>
                    <a:pt x="18" y="66"/>
                    <a:pt x="18" y="66"/>
                    <a:pt x="18" y="66"/>
                  </a:cubicBezTo>
                  <a:cubicBezTo>
                    <a:pt x="18" y="66"/>
                    <a:pt x="19" y="66"/>
                    <a:pt x="19" y="66"/>
                  </a:cubicBezTo>
                  <a:cubicBezTo>
                    <a:pt x="20" y="66"/>
                    <a:pt x="19" y="67"/>
                    <a:pt x="20" y="67"/>
                  </a:cubicBezTo>
                  <a:cubicBezTo>
                    <a:pt x="20" y="67"/>
                    <a:pt x="21" y="67"/>
                    <a:pt x="21" y="67"/>
                  </a:cubicBezTo>
                  <a:cubicBezTo>
                    <a:pt x="23" y="67"/>
                    <a:pt x="22" y="65"/>
                    <a:pt x="24" y="65"/>
                  </a:cubicBezTo>
                  <a:cubicBezTo>
                    <a:pt x="26" y="66"/>
                    <a:pt x="26" y="64"/>
                    <a:pt x="28" y="65"/>
                  </a:cubicBezTo>
                  <a:cubicBezTo>
                    <a:pt x="28" y="65"/>
                    <a:pt x="29" y="65"/>
                    <a:pt x="29" y="65"/>
                  </a:cubicBezTo>
                  <a:cubicBezTo>
                    <a:pt x="30" y="65"/>
                    <a:pt x="29" y="68"/>
                    <a:pt x="31" y="67"/>
                  </a:cubicBezTo>
                  <a:cubicBezTo>
                    <a:pt x="32" y="68"/>
                    <a:pt x="33" y="68"/>
                    <a:pt x="34" y="69"/>
                  </a:cubicBezTo>
                  <a:cubicBezTo>
                    <a:pt x="34" y="67"/>
                    <a:pt x="35" y="67"/>
                    <a:pt x="35" y="65"/>
                  </a:cubicBezTo>
                  <a:cubicBezTo>
                    <a:pt x="34" y="65"/>
                    <a:pt x="34" y="64"/>
                    <a:pt x="34" y="64"/>
                  </a:cubicBezTo>
                  <a:cubicBezTo>
                    <a:pt x="34" y="63"/>
                    <a:pt x="34" y="63"/>
                    <a:pt x="34" y="63"/>
                  </a:cubicBezTo>
                  <a:cubicBezTo>
                    <a:pt x="35" y="62"/>
                    <a:pt x="35" y="61"/>
                    <a:pt x="36" y="60"/>
                  </a:cubicBezTo>
                  <a:cubicBezTo>
                    <a:pt x="36" y="60"/>
                    <a:pt x="36" y="61"/>
                    <a:pt x="36" y="61"/>
                  </a:cubicBezTo>
                  <a:cubicBezTo>
                    <a:pt x="36" y="61"/>
                    <a:pt x="36" y="61"/>
                    <a:pt x="36" y="61"/>
                  </a:cubicBezTo>
                  <a:cubicBezTo>
                    <a:pt x="37" y="60"/>
                    <a:pt x="38" y="59"/>
                    <a:pt x="40" y="59"/>
                  </a:cubicBezTo>
                  <a:cubicBezTo>
                    <a:pt x="40" y="59"/>
                    <a:pt x="40" y="59"/>
                    <a:pt x="40" y="59"/>
                  </a:cubicBezTo>
                  <a:cubicBezTo>
                    <a:pt x="40" y="59"/>
                    <a:pt x="41" y="59"/>
                    <a:pt x="42" y="58"/>
                  </a:cubicBezTo>
                  <a:cubicBezTo>
                    <a:pt x="42" y="58"/>
                    <a:pt x="42" y="58"/>
                    <a:pt x="42" y="58"/>
                  </a:cubicBezTo>
                  <a:cubicBezTo>
                    <a:pt x="44" y="57"/>
                    <a:pt x="45" y="57"/>
                    <a:pt x="46" y="56"/>
                  </a:cubicBezTo>
                  <a:cubicBezTo>
                    <a:pt x="46" y="56"/>
                    <a:pt x="46" y="56"/>
                    <a:pt x="46" y="56"/>
                  </a:cubicBezTo>
                  <a:cubicBezTo>
                    <a:pt x="46" y="56"/>
                    <a:pt x="46" y="56"/>
                    <a:pt x="46" y="56"/>
                  </a:cubicBezTo>
                  <a:cubicBezTo>
                    <a:pt x="48" y="55"/>
                    <a:pt x="48" y="53"/>
                    <a:pt x="50" y="53"/>
                  </a:cubicBezTo>
                  <a:cubicBezTo>
                    <a:pt x="50" y="53"/>
                    <a:pt x="50" y="53"/>
                    <a:pt x="50" y="53"/>
                  </a:cubicBezTo>
                  <a:cubicBezTo>
                    <a:pt x="52" y="52"/>
                    <a:pt x="51" y="51"/>
                    <a:pt x="52" y="50"/>
                  </a:cubicBezTo>
                  <a:cubicBezTo>
                    <a:pt x="52" y="50"/>
                    <a:pt x="52" y="50"/>
                    <a:pt x="52" y="50"/>
                  </a:cubicBezTo>
                  <a:cubicBezTo>
                    <a:pt x="52" y="49"/>
                    <a:pt x="53" y="49"/>
                    <a:pt x="53" y="47"/>
                  </a:cubicBezTo>
                  <a:cubicBezTo>
                    <a:pt x="53" y="47"/>
                    <a:pt x="53" y="47"/>
                    <a:pt x="53" y="47"/>
                  </a:cubicBezTo>
                  <a:cubicBezTo>
                    <a:pt x="53" y="46"/>
                    <a:pt x="53" y="45"/>
                    <a:pt x="53" y="44"/>
                  </a:cubicBezTo>
                  <a:cubicBezTo>
                    <a:pt x="54" y="44"/>
                    <a:pt x="54" y="43"/>
                    <a:pt x="55" y="42"/>
                  </a:cubicBezTo>
                  <a:cubicBezTo>
                    <a:pt x="58" y="41"/>
                    <a:pt x="58" y="42"/>
                    <a:pt x="61" y="42"/>
                  </a:cubicBezTo>
                  <a:cubicBezTo>
                    <a:pt x="63" y="41"/>
                    <a:pt x="64" y="40"/>
                    <a:pt x="66" y="40"/>
                  </a:cubicBezTo>
                  <a:cubicBezTo>
                    <a:pt x="67" y="40"/>
                    <a:pt x="68" y="39"/>
                    <a:pt x="69" y="39"/>
                  </a:cubicBezTo>
                  <a:cubicBezTo>
                    <a:pt x="69" y="38"/>
                    <a:pt x="69" y="38"/>
                    <a:pt x="68" y="37"/>
                  </a:cubicBezTo>
                  <a:cubicBezTo>
                    <a:pt x="68" y="38"/>
                    <a:pt x="68" y="37"/>
                    <a:pt x="68" y="37"/>
                  </a:cubicBezTo>
                  <a:cubicBezTo>
                    <a:pt x="67" y="36"/>
                    <a:pt x="67" y="36"/>
                    <a:pt x="66" y="35"/>
                  </a:cubicBezTo>
                  <a:cubicBezTo>
                    <a:pt x="66" y="35"/>
                    <a:pt x="66" y="35"/>
                    <a:pt x="66" y="35"/>
                  </a:cubicBezTo>
                  <a:cubicBezTo>
                    <a:pt x="65" y="34"/>
                    <a:pt x="64" y="34"/>
                    <a:pt x="64" y="32"/>
                  </a:cubicBezTo>
                  <a:cubicBezTo>
                    <a:pt x="61" y="32"/>
                    <a:pt x="60" y="30"/>
                    <a:pt x="59" y="28"/>
                  </a:cubicBezTo>
                  <a:cubicBezTo>
                    <a:pt x="59" y="27"/>
                    <a:pt x="59" y="27"/>
                    <a:pt x="60" y="26"/>
                  </a:cubicBezTo>
                  <a:cubicBezTo>
                    <a:pt x="60" y="26"/>
                    <a:pt x="60" y="26"/>
                    <a:pt x="60" y="26"/>
                  </a:cubicBezTo>
                  <a:cubicBezTo>
                    <a:pt x="60" y="26"/>
                    <a:pt x="60" y="26"/>
                    <a:pt x="61" y="26"/>
                  </a:cubicBezTo>
                  <a:cubicBezTo>
                    <a:pt x="61" y="25"/>
                    <a:pt x="61" y="25"/>
                    <a:pt x="61" y="25"/>
                  </a:cubicBezTo>
                  <a:cubicBezTo>
                    <a:pt x="61" y="25"/>
                    <a:pt x="62" y="25"/>
                    <a:pt x="62" y="24"/>
                  </a:cubicBezTo>
                  <a:cubicBezTo>
                    <a:pt x="62" y="24"/>
                    <a:pt x="62" y="24"/>
                    <a:pt x="63" y="24"/>
                  </a:cubicBezTo>
                  <a:cubicBezTo>
                    <a:pt x="63" y="23"/>
                    <a:pt x="65" y="23"/>
                    <a:pt x="64" y="21"/>
                  </a:cubicBezTo>
                  <a:cubicBezTo>
                    <a:pt x="64" y="21"/>
                    <a:pt x="64" y="21"/>
                    <a:pt x="64" y="21"/>
                  </a:cubicBezTo>
                  <a:cubicBezTo>
                    <a:pt x="64" y="20"/>
                    <a:pt x="65" y="20"/>
                    <a:pt x="65" y="19"/>
                  </a:cubicBezTo>
                  <a:cubicBezTo>
                    <a:pt x="67" y="19"/>
                    <a:pt x="67" y="17"/>
                    <a:pt x="69" y="16"/>
                  </a:cubicBezTo>
                  <a:cubicBezTo>
                    <a:pt x="69" y="15"/>
                    <a:pt x="70" y="15"/>
                    <a:pt x="70" y="14"/>
                  </a:cubicBezTo>
                  <a:cubicBezTo>
                    <a:pt x="70" y="14"/>
                    <a:pt x="70" y="14"/>
                    <a:pt x="71" y="14"/>
                  </a:cubicBezTo>
                  <a:cubicBezTo>
                    <a:pt x="71" y="14"/>
                    <a:pt x="71" y="14"/>
                    <a:pt x="71" y="13"/>
                  </a:cubicBezTo>
                  <a:cubicBezTo>
                    <a:pt x="71" y="13"/>
                    <a:pt x="72" y="13"/>
                    <a:pt x="72" y="13"/>
                  </a:cubicBezTo>
                  <a:cubicBezTo>
                    <a:pt x="71" y="12"/>
                    <a:pt x="72" y="12"/>
                    <a:pt x="73" y="11"/>
                  </a:cubicBezTo>
                  <a:cubicBezTo>
                    <a:pt x="73" y="11"/>
                    <a:pt x="73" y="11"/>
                    <a:pt x="73" y="11"/>
                  </a:cubicBezTo>
                  <a:cubicBezTo>
                    <a:pt x="74" y="10"/>
                    <a:pt x="75" y="9"/>
                    <a:pt x="75" y="8"/>
                  </a:cubicBezTo>
                  <a:cubicBezTo>
                    <a:pt x="75" y="8"/>
                    <a:pt x="75" y="8"/>
                    <a:pt x="75" y="8"/>
                  </a:cubicBezTo>
                  <a:cubicBezTo>
                    <a:pt x="76" y="7"/>
                    <a:pt x="76" y="6"/>
                    <a:pt x="77" y="5"/>
                  </a:cubicBezTo>
                  <a:cubicBezTo>
                    <a:pt x="78" y="5"/>
                    <a:pt x="78" y="4"/>
                    <a:pt x="79" y="3"/>
                  </a:cubicBezTo>
                  <a:cubicBezTo>
                    <a:pt x="79" y="2"/>
                    <a:pt x="81" y="0"/>
                    <a:pt x="79" y="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89">
              <a:extLst>
                <a:ext uri="{FF2B5EF4-FFF2-40B4-BE49-F238E27FC236}">
                  <a16:creationId xmlns:a16="http://schemas.microsoft.com/office/drawing/2014/main" id="{860357B3-6777-4CFA-9BE4-DF77F43076BE}"/>
                </a:ext>
              </a:extLst>
            </p:cNvPr>
            <p:cNvSpPr>
              <a:spLocks noEditPoints="1"/>
            </p:cNvSpPr>
            <p:nvPr/>
          </p:nvSpPr>
          <p:spPr bwMode="auto">
            <a:xfrm>
              <a:off x="7998117" y="4661203"/>
              <a:ext cx="741363" cy="709613"/>
            </a:xfrm>
            <a:custGeom>
              <a:avLst/>
              <a:gdLst>
                <a:gd name="T0" fmla="*/ 47 w 192"/>
                <a:gd name="T1" fmla="*/ 96 h 183"/>
                <a:gd name="T2" fmla="*/ 52 w 192"/>
                <a:gd name="T3" fmla="*/ 110 h 183"/>
                <a:gd name="T4" fmla="*/ 41 w 192"/>
                <a:gd name="T5" fmla="*/ 76 h 183"/>
                <a:gd name="T6" fmla="*/ 25 w 192"/>
                <a:gd name="T7" fmla="*/ 90 h 183"/>
                <a:gd name="T8" fmla="*/ 29 w 192"/>
                <a:gd name="T9" fmla="*/ 74 h 183"/>
                <a:gd name="T10" fmla="*/ 36 w 192"/>
                <a:gd name="T11" fmla="*/ 96 h 183"/>
                <a:gd name="T12" fmla="*/ 29 w 192"/>
                <a:gd name="T13" fmla="*/ 88 h 183"/>
                <a:gd name="T14" fmla="*/ 112 w 192"/>
                <a:gd name="T15" fmla="*/ 171 h 183"/>
                <a:gd name="T16" fmla="*/ 115 w 192"/>
                <a:gd name="T17" fmla="*/ 155 h 183"/>
                <a:gd name="T18" fmla="*/ 97 w 192"/>
                <a:gd name="T19" fmla="*/ 152 h 183"/>
                <a:gd name="T20" fmla="*/ 185 w 192"/>
                <a:gd name="T21" fmla="*/ 52 h 183"/>
                <a:gd name="T22" fmla="*/ 174 w 192"/>
                <a:gd name="T23" fmla="*/ 31 h 183"/>
                <a:gd name="T24" fmla="*/ 165 w 192"/>
                <a:gd name="T25" fmla="*/ 22 h 183"/>
                <a:gd name="T26" fmla="*/ 143 w 192"/>
                <a:gd name="T27" fmla="*/ 30 h 183"/>
                <a:gd name="T28" fmla="*/ 131 w 192"/>
                <a:gd name="T29" fmla="*/ 26 h 183"/>
                <a:gd name="T30" fmla="*/ 115 w 192"/>
                <a:gd name="T31" fmla="*/ 17 h 183"/>
                <a:gd name="T32" fmla="*/ 112 w 192"/>
                <a:gd name="T33" fmla="*/ 16 h 183"/>
                <a:gd name="T34" fmla="*/ 95 w 192"/>
                <a:gd name="T35" fmla="*/ 1 h 183"/>
                <a:gd name="T36" fmla="*/ 70 w 192"/>
                <a:gd name="T37" fmla="*/ 20 h 183"/>
                <a:gd name="T38" fmla="*/ 68 w 192"/>
                <a:gd name="T39" fmla="*/ 34 h 183"/>
                <a:gd name="T40" fmla="*/ 45 w 192"/>
                <a:gd name="T41" fmla="*/ 47 h 183"/>
                <a:gd name="T42" fmla="*/ 23 w 192"/>
                <a:gd name="T43" fmla="*/ 52 h 183"/>
                <a:gd name="T44" fmla="*/ 1 w 192"/>
                <a:gd name="T45" fmla="*/ 57 h 183"/>
                <a:gd name="T46" fmla="*/ 19 w 192"/>
                <a:gd name="T47" fmla="*/ 79 h 183"/>
                <a:gd name="T48" fmla="*/ 38 w 192"/>
                <a:gd name="T49" fmla="*/ 63 h 183"/>
                <a:gd name="T50" fmla="*/ 47 w 192"/>
                <a:gd name="T51" fmla="*/ 86 h 183"/>
                <a:gd name="T52" fmla="*/ 65 w 192"/>
                <a:gd name="T53" fmla="*/ 105 h 183"/>
                <a:gd name="T54" fmla="*/ 52 w 192"/>
                <a:gd name="T55" fmla="*/ 96 h 183"/>
                <a:gd name="T56" fmla="*/ 47 w 192"/>
                <a:gd name="T57" fmla="*/ 88 h 183"/>
                <a:gd name="T58" fmla="*/ 48 w 192"/>
                <a:gd name="T59" fmla="*/ 95 h 183"/>
                <a:gd name="T60" fmla="*/ 56 w 192"/>
                <a:gd name="T61" fmla="*/ 111 h 183"/>
                <a:gd name="T62" fmla="*/ 71 w 192"/>
                <a:gd name="T63" fmla="*/ 123 h 183"/>
                <a:gd name="T64" fmla="*/ 86 w 192"/>
                <a:gd name="T65" fmla="*/ 139 h 183"/>
                <a:gd name="T66" fmla="*/ 111 w 192"/>
                <a:gd name="T67" fmla="*/ 142 h 183"/>
                <a:gd name="T68" fmla="*/ 137 w 192"/>
                <a:gd name="T69" fmla="*/ 160 h 183"/>
                <a:gd name="T70" fmla="*/ 132 w 192"/>
                <a:gd name="T71" fmla="*/ 159 h 183"/>
                <a:gd name="T72" fmla="*/ 134 w 192"/>
                <a:gd name="T73" fmla="*/ 164 h 183"/>
                <a:gd name="T74" fmla="*/ 155 w 192"/>
                <a:gd name="T75" fmla="*/ 173 h 183"/>
                <a:gd name="T76" fmla="*/ 166 w 192"/>
                <a:gd name="T77" fmla="*/ 181 h 183"/>
                <a:gd name="T78" fmla="*/ 151 w 192"/>
                <a:gd name="T79" fmla="*/ 169 h 183"/>
                <a:gd name="T80" fmla="*/ 139 w 192"/>
                <a:gd name="T81" fmla="*/ 155 h 183"/>
                <a:gd name="T82" fmla="*/ 134 w 192"/>
                <a:gd name="T83" fmla="*/ 152 h 183"/>
                <a:gd name="T84" fmla="*/ 113 w 192"/>
                <a:gd name="T85" fmla="*/ 129 h 183"/>
                <a:gd name="T86" fmla="*/ 90 w 192"/>
                <a:gd name="T87" fmla="*/ 99 h 183"/>
                <a:gd name="T88" fmla="*/ 86 w 192"/>
                <a:gd name="T89" fmla="*/ 91 h 183"/>
                <a:gd name="T90" fmla="*/ 75 w 192"/>
                <a:gd name="T91" fmla="*/ 81 h 183"/>
                <a:gd name="T92" fmla="*/ 85 w 192"/>
                <a:gd name="T93" fmla="*/ 68 h 183"/>
                <a:gd name="T94" fmla="*/ 106 w 192"/>
                <a:gd name="T95" fmla="*/ 63 h 183"/>
                <a:gd name="T96" fmla="*/ 127 w 192"/>
                <a:gd name="T97" fmla="*/ 65 h 183"/>
                <a:gd name="T98" fmla="*/ 163 w 192"/>
                <a:gd name="T99" fmla="*/ 66 h 183"/>
                <a:gd name="T100" fmla="*/ 183 w 192"/>
                <a:gd name="T101" fmla="*/ 71 h 183"/>
                <a:gd name="T102" fmla="*/ 77 w 192"/>
                <a:gd name="T103" fmla="*/ 45 h 183"/>
                <a:gd name="T104" fmla="*/ 89 w 192"/>
                <a:gd name="T105" fmla="*/ 35 h 183"/>
                <a:gd name="T106" fmla="*/ 100 w 192"/>
                <a:gd name="T107" fmla="*/ 26 h 183"/>
                <a:gd name="T108" fmla="*/ 124 w 192"/>
                <a:gd name="T109" fmla="*/ 163 h 183"/>
                <a:gd name="T110" fmla="*/ 113 w 192"/>
                <a:gd name="T111" fmla="*/ 166 h 183"/>
                <a:gd name="T112" fmla="*/ 145 w 192"/>
                <a:gd name="T113" fmla="*/ 172 h 183"/>
                <a:gd name="T114" fmla="*/ 52 w 192"/>
                <a:gd name="T115" fmla="*/ 119 h 183"/>
                <a:gd name="T116" fmla="*/ 73 w 192"/>
                <a:gd name="T117" fmla="*/ 128 h 183"/>
                <a:gd name="T118" fmla="*/ 91 w 192"/>
                <a:gd name="T119"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 h="183">
                  <a:moveTo>
                    <a:pt x="43" y="98"/>
                  </a:moveTo>
                  <a:cubicBezTo>
                    <a:pt x="43" y="99"/>
                    <a:pt x="43" y="102"/>
                    <a:pt x="45" y="102"/>
                  </a:cubicBezTo>
                  <a:cubicBezTo>
                    <a:pt x="46" y="101"/>
                    <a:pt x="46" y="97"/>
                    <a:pt x="43" y="98"/>
                  </a:cubicBezTo>
                  <a:close/>
                  <a:moveTo>
                    <a:pt x="45" y="104"/>
                  </a:moveTo>
                  <a:cubicBezTo>
                    <a:pt x="44" y="104"/>
                    <a:pt x="44" y="103"/>
                    <a:pt x="42" y="103"/>
                  </a:cubicBezTo>
                  <a:cubicBezTo>
                    <a:pt x="43" y="104"/>
                    <a:pt x="42" y="106"/>
                    <a:pt x="43" y="106"/>
                  </a:cubicBezTo>
                  <a:cubicBezTo>
                    <a:pt x="43" y="104"/>
                    <a:pt x="45" y="105"/>
                    <a:pt x="45" y="104"/>
                  </a:cubicBezTo>
                  <a:close/>
                  <a:moveTo>
                    <a:pt x="54" y="116"/>
                  </a:moveTo>
                  <a:cubicBezTo>
                    <a:pt x="55" y="116"/>
                    <a:pt x="55" y="117"/>
                    <a:pt x="56" y="116"/>
                  </a:cubicBezTo>
                  <a:cubicBezTo>
                    <a:pt x="56" y="116"/>
                    <a:pt x="56" y="115"/>
                    <a:pt x="56" y="116"/>
                  </a:cubicBezTo>
                  <a:cubicBezTo>
                    <a:pt x="57" y="115"/>
                    <a:pt x="56" y="115"/>
                    <a:pt x="56" y="115"/>
                  </a:cubicBezTo>
                  <a:cubicBezTo>
                    <a:pt x="55" y="114"/>
                    <a:pt x="55" y="113"/>
                    <a:pt x="53" y="113"/>
                  </a:cubicBezTo>
                  <a:cubicBezTo>
                    <a:pt x="53" y="114"/>
                    <a:pt x="54" y="114"/>
                    <a:pt x="54" y="116"/>
                  </a:cubicBezTo>
                  <a:cubicBezTo>
                    <a:pt x="54" y="116"/>
                    <a:pt x="54" y="116"/>
                    <a:pt x="54" y="116"/>
                  </a:cubicBezTo>
                  <a:close/>
                  <a:moveTo>
                    <a:pt x="47" y="96"/>
                  </a:moveTo>
                  <a:cubicBezTo>
                    <a:pt x="47" y="97"/>
                    <a:pt x="50" y="100"/>
                    <a:pt x="49" y="97"/>
                  </a:cubicBezTo>
                  <a:cubicBezTo>
                    <a:pt x="49" y="97"/>
                    <a:pt x="49" y="97"/>
                    <a:pt x="49" y="96"/>
                  </a:cubicBezTo>
                  <a:cubicBezTo>
                    <a:pt x="48" y="96"/>
                    <a:pt x="47" y="96"/>
                    <a:pt x="47" y="96"/>
                  </a:cubicBezTo>
                  <a:close/>
                  <a:moveTo>
                    <a:pt x="39" y="99"/>
                  </a:moveTo>
                  <a:cubicBezTo>
                    <a:pt x="40" y="99"/>
                    <a:pt x="40" y="102"/>
                    <a:pt x="42" y="101"/>
                  </a:cubicBezTo>
                  <a:cubicBezTo>
                    <a:pt x="43" y="99"/>
                    <a:pt x="40" y="97"/>
                    <a:pt x="39" y="99"/>
                  </a:cubicBezTo>
                  <a:close/>
                  <a:moveTo>
                    <a:pt x="47" y="108"/>
                  </a:moveTo>
                  <a:cubicBezTo>
                    <a:pt x="47" y="106"/>
                    <a:pt x="47" y="105"/>
                    <a:pt x="46" y="105"/>
                  </a:cubicBezTo>
                  <a:cubicBezTo>
                    <a:pt x="46" y="105"/>
                    <a:pt x="45" y="105"/>
                    <a:pt x="45" y="105"/>
                  </a:cubicBezTo>
                  <a:cubicBezTo>
                    <a:pt x="45" y="106"/>
                    <a:pt x="44" y="108"/>
                    <a:pt x="45" y="108"/>
                  </a:cubicBezTo>
                  <a:cubicBezTo>
                    <a:pt x="45" y="107"/>
                    <a:pt x="47" y="108"/>
                    <a:pt x="47" y="108"/>
                  </a:cubicBezTo>
                  <a:close/>
                  <a:moveTo>
                    <a:pt x="52" y="110"/>
                  </a:moveTo>
                  <a:cubicBezTo>
                    <a:pt x="52" y="108"/>
                    <a:pt x="51" y="107"/>
                    <a:pt x="49" y="107"/>
                  </a:cubicBezTo>
                  <a:cubicBezTo>
                    <a:pt x="49" y="108"/>
                    <a:pt x="50" y="109"/>
                    <a:pt x="50" y="109"/>
                  </a:cubicBezTo>
                  <a:cubicBezTo>
                    <a:pt x="50" y="110"/>
                    <a:pt x="51" y="110"/>
                    <a:pt x="52" y="110"/>
                  </a:cubicBezTo>
                  <a:close/>
                  <a:moveTo>
                    <a:pt x="46" y="86"/>
                  </a:moveTo>
                  <a:cubicBezTo>
                    <a:pt x="46" y="85"/>
                    <a:pt x="46" y="84"/>
                    <a:pt x="46" y="83"/>
                  </a:cubicBezTo>
                  <a:cubicBezTo>
                    <a:pt x="46" y="83"/>
                    <a:pt x="46" y="83"/>
                    <a:pt x="46" y="82"/>
                  </a:cubicBezTo>
                  <a:cubicBezTo>
                    <a:pt x="45" y="82"/>
                    <a:pt x="45" y="82"/>
                    <a:pt x="45" y="81"/>
                  </a:cubicBezTo>
                  <a:cubicBezTo>
                    <a:pt x="45" y="81"/>
                    <a:pt x="44" y="81"/>
                    <a:pt x="45" y="80"/>
                  </a:cubicBezTo>
                  <a:cubicBezTo>
                    <a:pt x="42" y="81"/>
                    <a:pt x="44" y="78"/>
                    <a:pt x="42" y="78"/>
                  </a:cubicBezTo>
                  <a:cubicBezTo>
                    <a:pt x="40" y="78"/>
                    <a:pt x="40" y="80"/>
                    <a:pt x="40" y="81"/>
                  </a:cubicBezTo>
                  <a:cubicBezTo>
                    <a:pt x="39" y="82"/>
                    <a:pt x="40" y="82"/>
                    <a:pt x="40" y="83"/>
                  </a:cubicBezTo>
                  <a:cubicBezTo>
                    <a:pt x="41" y="83"/>
                    <a:pt x="42" y="83"/>
                    <a:pt x="42" y="84"/>
                  </a:cubicBezTo>
                  <a:cubicBezTo>
                    <a:pt x="44" y="84"/>
                    <a:pt x="45" y="85"/>
                    <a:pt x="46" y="86"/>
                  </a:cubicBezTo>
                  <a:close/>
                  <a:moveTo>
                    <a:pt x="32" y="70"/>
                  </a:moveTo>
                  <a:cubicBezTo>
                    <a:pt x="34" y="70"/>
                    <a:pt x="35" y="71"/>
                    <a:pt x="36" y="71"/>
                  </a:cubicBezTo>
                  <a:cubicBezTo>
                    <a:pt x="36" y="72"/>
                    <a:pt x="37" y="72"/>
                    <a:pt x="37" y="73"/>
                  </a:cubicBezTo>
                  <a:cubicBezTo>
                    <a:pt x="38" y="73"/>
                    <a:pt x="38" y="74"/>
                    <a:pt x="38" y="74"/>
                  </a:cubicBezTo>
                  <a:cubicBezTo>
                    <a:pt x="39" y="75"/>
                    <a:pt x="39" y="76"/>
                    <a:pt x="41" y="76"/>
                  </a:cubicBezTo>
                  <a:cubicBezTo>
                    <a:pt x="42" y="75"/>
                    <a:pt x="44" y="75"/>
                    <a:pt x="44" y="73"/>
                  </a:cubicBezTo>
                  <a:cubicBezTo>
                    <a:pt x="44" y="71"/>
                    <a:pt x="43" y="70"/>
                    <a:pt x="42" y="69"/>
                  </a:cubicBezTo>
                  <a:cubicBezTo>
                    <a:pt x="42" y="68"/>
                    <a:pt x="41" y="68"/>
                    <a:pt x="41" y="67"/>
                  </a:cubicBezTo>
                  <a:cubicBezTo>
                    <a:pt x="40" y="67"/>
                    <a:pt x="40" y="65"/>
                    <a:pt x="40" y="65"/>
                  </a:cubicBezTo>
                  <a:cubicBezTo>
                    <a:pt x="38" y="64"/>
                    <a:pt x="37" y="63"/>
                    <a:pt x="35" y="62"/>
                  </a:cubicBezTo>
                  <a:cubicBezTo>
                    <a:pt x="35" y="63"/>
                    <a:pt x="34" y="64"/>
                    <a:pt x="33" y="63"/>
                  </a:cubicBezTo>
                  <a:cubicBezTo>
                    <a:pt x="32" y="65"/>
                    <a:pt x="34" y="65"/>
                    <a:pt x="34" y="66"/>
                  </a:cubicBezTo>
                  <a:cubicBezTo>
                    <a:pt x="33" y="67"/>
                    <a:pt x="32" y="68"/>
                    <a:pt x="32" y="70"/>
                  </a:cubicBezTo>
                  <a:close/>
                  <a:moveTo>
                    <a:pt x="26" y="91"/>
                  </a:moveTo>
                  <a:cubicBezTo>
                    <a:pt x="27" y="91"/>
                    <a:pt x="29" y="92"/>
                    <a:pt x="29" y="91"/>
                  </a:cubicBezTo>
                  <a:cubicBezTo>
                    <a:pt x="28" y="91"/>
                    <a:pt x="28" y="90"/>
                    <a:pt x="28" y="89"/>
                  </a:cubicBezTo>
                  <a:cubicBezTo>
                    <a:pt x="28" y="88"/>
                    <a:pt x="28" y="87"/>
                    <a:pt x="28" y="86"/>
                  </a:cubicBezTo>
                  <a:cubicBezTo>
                    <a:pt x="27" y="86"/>
                    <a:pt x="27" y="85"/>
                    <a:pt x="26" y="85"/>
                  </a:cubicBezTo>
                  <a:cubicBezTo>
                    <a:pt x="27" y="87"/>
                    <a:pt x="25" y="86"/>
                    <a:pt x="24" y="87"/>
                  </a:cubicBezTo>
                  <a:cubicBezTo>
                    <a:pt x="24" y="88"/>
                    <a:pt x="25" y="89"/>
                    <a:pt x="25" y="90"/>
                  </a:cubicBezTo>
                  <a:cubicBezTo>
                    <a:pt x="26" y="90"/>
                    <a:pt x="27" y="90"/>
                    <a:pt x="26" y="91"/>
                  </a:cubicBezTo>
                  <a:close/>
                  <a:moveTo>
                    <a:pt x="29" y="74"/>
                  </a:moveTo>
                  <a:cubicBezTo>
                    <a:pt x="29" y="75"/>
                    <a:pt x="27" y="75"/>
                    <a:pt x="27" y="77"/>
                  </a:cubicBezTo>
                  <a:cubicBezTo>
                    <a:pt x="28" y="77"/>
                    <a:pt x="28" y="78"/>
                    <a:pt x="28" y="79"/>
                  </a:cubicBezTo>
                  <a:cubicBezTo>
                    <a:pt x="28" y="79"/>
                    <a:pt x="29" y="80"/>
                    <a:pt x="29" y="80"/>
                  </a:cubicBezTo>
                  <a:cubicBezTo>
                    <a:pt x="28" y="82"/>
                    <a:pt x="30" y="82"/>
                    <a:pt x="29" y="84"/>
                  </a:cubicBezTo>
                  <a:cubicBezTo>
                    <a:pt x="30" y="84"/>
                    <a:pt x="30" y="84"/>
                    <a:pt x="31" y="85"/>
                  </a:cubicBezTo>
                  <a:cubicBezTo>
                    <a:pt x="31" y="85"/>
                    <a:pt x="31" y="85"/>
                    <a:pt x="31" y="86"/>
                  </a:cubicBezTo>
                  <a:cubicBezTo>
                    <a:pt x="32" y="86"/>
                    <a:pt x="32" y="87"/>
                    <a:pt x="32" y="87"/>
                  </a:cubicBezTo>
                  <a:cubicBezTo>
                    <a:pt x="33" y="87"/>
                    <a:pt x="33" y="87"/>
                    <a:pt x="33" y="88"/>
                  </a:cubicBezTo>
                  <a:cubicBezTo>
                    <a:pt x="33" y="89"/>
                    <a:pt x="34" y="89"/>
                    <a:pt x="36" y="89"/>
                  </a:cubicBezTo>
                  <a:cubicBezTo>
                    <a:pt x="37" y="87"/>
                    <a:pt x="34" y="88"/>
                    <a:pt x="35" y="85"/>
                  </a:cubicBezTo>
                  <a:cubicBezTo>
                    <a:pt x="34" y="84"/>
                    <a:pt x="34" y="83"/>
                    <a:pt x="33" y="81"/>
                  </a:cubicBezTo>
                  <a:cubicBezTo>
                    <a:pt x="33" y="78"/>
                    <a:pt x="34" y="74"/>
                    <a:pt x="33" y="72"/>
                  </a:cubicBezTo>
                  <a:cubicBezTo>
                    <a:pt x="30" y="71"/>
                    <a:pt x="32" y="75"/>
                    <a:pt x="29" y="74"/>
                  </a:cubicBezTo>
                  <a:close/>
                  <a:moveTo>
                    <a:pt x="30" y="63"/>
                  </a:moveTo>
                  <a:cubicBezTo>
                    <a:pt x="29" y="63"/>
                    <a:pt x="29" y="63"/>
                    <a:pt x="28" y="63"/>
                  </a:cubicBezTo>
                  <a:cubicBezTo>
                    <a:pt x="28" y="64"/>
                    <a:pt x="27" y="64"/>
                    <a:pt x="27" y="65"/>
                  </a:cubicBezTo>
                  <a:cubicBezTo>
                    <a:pt x="27" y="66"/>
                    <a:pt x="25" y="66"/>
                    <a:pt x="26" y="68"/>
                  </a:cubicBezTo>
                  <a:cubicBezTo>
                    <a:pt x="26" y="69"/>
                    <a:pt x="27" y="70"/>
                    <a:pt x="27" y="70"/>
                  </a:cubicBezTo>
                  <a:cubicBezTo>
                    <a:pt x="29" y="70"/>
                    <a:pt x="28" y="72"/>
                    <a:pt x="30" y="72"/>
                  </a:cubicBezTo>
                  <a:cubicBezTo>
                    <a:pt x="29" y="70"/>
                    <a:pt x="31" y="70"/>
                    <a:pt x="31" y="68"/>
                  </a:cubicBezTo>
                  <a:cubicBezTo>
                    <a:pt x="31" y="66"/>
                    <a:pt x="30" y="65"/>
                    <a:pt x="30" y="63"/>
                  </a:cubicBezTo>
                  <a:close/>
                  <a:moveTo>
                    <a:pt x="39" y="102"/>
                  </a:moveTo>
                  <a:cubicBezTo>
                    <a:pt x="39" y="101"/>
                    <a:pt x="38" y="102"/>
                    <a:pt x="38" y="102"/>
                  </a:cubicBezTo>
                  <a:cubicBezTo>
                    <a:pt x="38" y="103"/>
                    <a:pt x="38" y="103"/>
                    <a:pt x="38" y="103"/>
                  </a:cubicBezTo>
                  <a:cubicBezTo>
                    <a:pt x="39" y="103"/>
                    <a:pt x="39" y="104"/>
                    <a:pt x="40" y="103"/>
                  </a:cubicBezTo>
                  <a:cubicBezTo>
                    <a:pt x="40" y="102"/>
                    <a:pt x="40" y="102"/>
                    <a:pt x="39" y="102"/>
                  </a:cubicBezTo>
                  <a:close/>
                  <a:moveTo>
                    <a:pt x="39" y="97"/>
                  </a:moveTo>
                  <a:cubicBezTo>
                    <a:pt x="38" y="96"/>
                    <a:pt x="37" y="96"/>
                    <a:pt x="36" y="96"/>
                  </a:cubicBezTo>
                  <a:cubicBezTo>
                    <a:pt x="36" y="97"/>
                    <a:pt x="35" y="97"/>
                    <a:pt x="35" y="98"/>
                  </a:cubicBezTo>
                  <a:cubicBezTo>
                    <a:pt x="37" y="98"/>
                    <a:pt x="39" y="98"/>
                    <a:pt x="39" y="97"/>
                  </a:cubicBezTo>
                  <a:close/>
                  <a:moveTo>
                    <a:pt x="36" y="94"/>
                  </a:moveTo>
                  <a:cubicBezTo>
                    <a:pt x="36" y="94"/>
                    <a:pt x="36" y="94"/>
                    <a:pt x="36" y="94"/>
                  </a:cubicBezTo>
                  <a:cubicBezTo>
                    <a:pt x="36" y="93"/>
                    <a:pt x="34" y="93"/>
                    <a:pt x="34" y="91"/>
                  </a:cubicBezTo>
                  <a:cubicBezTo>
                    <a:pt x="34" y="91"/>
                    <a:pt x="34" y="91"/>
                    <a:pt x="34" y="91"/>
                  </a:cubicBezTo>
                  <a:cubicBezTo>
                    <a:pt x="33" y="91"/>
                    <a:pt x="32" y="90"/>
                    <a:pt x="32" y="89"/>
                  </a:cubicBezTo>
                  <a:cubicBezTo>
                    <a:pt x="32" y="88"/>
                    <a:pt x="32" y="88"/>
                    <a:pt x="32" y="88"/>
                  </a:cubicBezTo>
                  <a:cubicBezTo>
                    <a:pt x="31" y="88"/>
                    <a:pt x="31" y="87"/>
                    <a:pt x="31" y="87"/>
                  </a:cubicBezTo>
                  <a:cubicBezTo>
                    <a:pt x="31" y="87"/>
                    <a:pt x="31" y="87"/>
                    <a:pt x="31" y="87"/>
                  </a:cubicBezTo>
                  <a:cubicBezTo>
                    <a:pt x="31" y="86"/>
                    <a:pt x="31" y="86"/>
                    <a:pt x="30" y="85"/>
                  </a:cubicBezTo>
                  <a:cubicBezTo>
                    <a:pt x="30" y="85"/>
                    <a:pt x="30" y="85"/>
                    <a:pt x="30" y="85"/>
                  </a:cubicBezTo>
                  <a:cubicBezTo>
                    <a:pt x="30" y="84"/>
                    <a:pt x="29" y="86"/>
                    <a:pt x="29" y="85"/>
                  </a:cubicBezTo>
                  <a:cubicBezTo>
                    <a:pt x="29" y="86"/>
                    <a:pt x="29" y="86"/>
                    <a:pt x="29" y="87"/>
                  </a:cubicBezTo>
                  <a:cubicBezTo>
                    <a:pt x="29" y="87"/>
                    <a:pt x="29" y="87"/>
                    <a:pt x="29" y="88"/>
                  </a:cubicBezTo>
                  <a:cubicBezTo>
                    <a:pt x="29" y="89"/>
                    <a:pt x="30" y="89"/>
                    <a:pt x="30" y="90"/>
                  </a:cubicBezTo>
                  <a:cubicBezTo>
                    <a:pt x="30" y="90"/>
                    <a:pt x="30" y="91"/>
                    <a:pt x="30" y="91"/>
                  </a:cubicBezTo>
                  <a:cubicBezTo>
                    <a:pt x="29" y="93"/>
                    <a:pt x="31" y="92"/>
                    <a:pt x="32" y="93"/>
                  </a:cubicBezTo>
                  <a:cubicBezTo>
                    <a:pt x="32" y="93"/>
                    <a:pt x="32" y="93"/>
                    <a:pt x="32" y="93"/>
                  </a:cubicBezTo>
                  <a:cubicBezTo>
                    <a:pt x="33" y="94"/>
                    <a:pt x="33" y="94"/>
                    <a:pt x="33" y="95"/>
                  </a:cubicBezTo>
                  <a:cubicBezTo>
                    <a:pt x="34" y="96"/>
                    <a:pt x="35" y="96"/>
                    <a:pt x="36" y="96"/>
                  </a:cubicBezTo>
                  <a:cubicBezTo>
                    <a:pt x="37" y="95"/>
                    <a:pt x="37" y="95"/>
                    <a:pt x="36" y="94"/>
                  </a:cubicBezTo>
                  <a:close/>
                  <a:moveTo>
                    <a:pt x="29" y="94"/>
                  </a:moveTo>
                  <a:cubicBezTo>
                    <a:pt x="29" y="93"/>
                    <a:pt x="28" y="93"/>
                    <a:pt x="27" y="93"/>
                  </a:cubicBezTo>
                  <a:cubicBezTo>
                    <a:pt x="27" y="93"/>
                    <a:pt x="27" y="94"/>
                    <a:pt x="26" y="94"/>
                  </a:cubicBezTo>
                  <a:cubicBezTo>
                    <a:pt x="28" y="94"/>
                    <a:pt x="27" y="97"/>
                    <a:pt x="29" y="96"/>
                  </a:cubicBezTo>
                  <a:cubicBezTo>
                    <a:pt x="29" y="95"/>
                    <a:pt x="30" y="95"/>
                    <a:pt x="29" y="94"/>
                  </a:cubicBezTo>
                  <a:close/>
                  <a:moveTo>
                    <a:pt x="116" y="169"/>
                  </a:moveTo>
                  <a:cubicBezTo>
                    <a:pt x="115" y="168"/>
                    <a:pt x="114" y="169"/>
                    <a:pt x="113" y="169"/>
                  </a:cubicBezTo>
                  <a:cubicBezTo>
                    <a:pt x="113" y="170"/>
                    <a:pt x="112" y="170"/>
                    <a:pt x="112" y="171"/>
                  </a:cubicBezTo>
                  <a:cubicBezTo>
                    <a:pt x="113" y="171"/>
                    <a:pt x="114" y="173"/>
                    <a:pt x="116" y="172"/>
                  </a:cubicBezTo>
                  <a:cubicBezTo>
                    <a:pt x="116" y="172"/>
                    <a:pt x="116" y="171"/>
                    <a:pt x="117" y="171"/>
                  </a:cubicBezTo>
                  <a:cubicBezTo>
                    <a:pt x="117" y="171"/>
                    <a:pt x="118" y="171"/>
                    <a:pt x="118" y="171"/>
                  </a:cubicBezTo>
                  <a:cubicBezTo>
                    <a:pt x="119" y="169"/>
                    <a:pt x="117" y="170"/>
                    <a:pt x="116" y="169"/>
                  </a:cubicBezTo>
                  <a:close/>
                  <a:moveTo>
                    <a:pt x="111" y="148"/>
                  </a:moveTo>
                  <a:cubicBezTo>
                    <a:pt x="112" y="148"/>
                    <a:pt x="113" y="148"/>
                    <a:pt x="114" y="148"/>
                  </a:cubicBezTo>
                  <a:cubicBezTo>
                    <a:pt x="114" y="147"/>
                    <a:pt x="114" y="147"/>
                    <a:pt x="115" y="146"/>
                  </a:cubicBezTo>
                  <a:cubicBezTo>
                    <a:pt x="115" y="142"/>
                    <a:pt x="109" y="143"/>
                    <a:pt x="106" y="142"/>
                  </a:cubicBezTo>
                  <a:cubicBezTo>
                    <a:pt x="104" y="142"/>
                    <a:pt x="101" y="142"/>
                    <a:pt x="99" y="142"/>
                  </a:cubicBezTo>
                  <a:cubicBezTo>
                    <a:pt x="100" y="144"/>
                    <a:pt x="100" y="144"/>
                    <a:pt x="99" y="146"/>
                  </a:cubicBezTo>
                  <a:cubicBezTo>
                    <a:pt x="102" y="148"/>
                    <a:pt x="106" y="149"/>
                    <a:pt x="111" y="148"/>
                  </a:cubicBezTo>
                  <a:close/>
                  <a:moveTo>
                    <a:pt x="107" y="154"/>
                  </a:moveTo>
                  <a:cubicBezTo>
                    <a:pt x="107" y="154"/>
                    <a:pt x="108" y="155"/>
                    <a:pt x="109" y="155"/>
                  </a:cubicBezTo>
                  <a:cubicBezTo>
                    <a:pt x="110" y="155"/>
                    <a:pt x="110" y="154"/>
                    <a:pt x="111" y="154"/>
                  </a:cubicBezTo>
                  <a:cubicBezTo>
                    <a:pt x="113" y="154"/>
                    <a:pt x="113" y="156"/>
                    <a:pt x="115" y="155"/>
                  </a:cubicBezTo>
                  <a:cubicBezTo>
                    <a:pt x="116" y="155"/>
                    <a:pt x="118" y="156"/>
                    <a:pt x="119" y="155"/>
                  </a:cubicBezTo>
                  <a:cubicBezTo>
                    <a:pt x="119" y="155"/>
                    <a:pt x="119" y="155"/>
                    <a:pt x="120" y="155"/>
                  </a:cubicBezTo>
                  <a:cubicBezTo>
                    <a:pt x="122" y="154"/>
                    <a:pt x="124" y="156"/>
                    <a:pt x="125" y="153"/>
                  </a:cubicBezTo>
                  <a:cubicBezTo>
                    <a:pt x="123" y="152"/>
                    <a:pt x="121" y="153"/>
                    <a:pt x="118" y="153"/>
                  </a:cubicBezTo>
                  <a:cubicBezTo>
                    <a:pt x="117" y="153"/>
                    <a:pt x="117" y="152"/>
                    <a:pt x="116" y="152"/>
                  </a:cubicBezTo>
                  <a:cubicBezTo>
                    <a:pt x="114" y="152"/>
                    <a:pt x="113" y="152"/>
                    <a:pt x="112" y="152"/>
                  </a:cubicBezTo>
                  <a:cubicBezTo>
                    <a:pt x="112" y="152"/>
                    <a:pt x="112" y="152"/>
                    <a:pt x="112" y="152"/>
                  </a:cubicBezTo>
                  <a:cubicBezTo>
                    <a:pt x="110" y="152"/>
                    <a:pt x="109" y="152"/>
                    <a:pt x="108" y="150"/>
                  </a:cubicBezTo>
                  <a:cubicBezTo>
                    <a:pt x="108" y="150"/>
                    <a:pt x="108" y="150"/>
                    <a:pt x="108" y="150"/>
                  </a:cubicBezTo>
                  <a:cubicBezTo>
                    <a:pt x="108" y="150"/>
                    <a:pt x="107" y="150"/>
                    <a:pt x="107" y="150"/>
                  </a:cubicBezTo>
                  <a:cubicBezTo>
                    <a:pt x="107" y="150"/>
                    <a:pt x="107" y="150"/>
                    <a:pt x="106" y="150"/>
                  </a:cubicBezTo>
                  <a:cubicBezTo>
                    <a:pt x="106" y="150"/>
                    <a:pt x="106" y="150"/>
                    <a:pt x="106" y="149"/>
                  </a:cubicBezTo>
                  <a:cubicBezTo>
                    <a:pt x="104" y="149"/>
                    <a:pt x="103" y="150"/>
                    <a:pt x="101" y="150"/>
                  </a:cubicBezTo>
                  <a:cubicBezTo>
                    <a:pt x="100" y="150"/>
                    <a:pt x="100" y="151"/>
                    <a:pt x="99" y="151"/>
                  </a:cubicBezTo>
                  <a:cubicBezTo>
                    <a:pt x="98" y="151"/>
                    <a:pt x="97" y="151"/>
                    <a:pt x="97" y="152"/>
                  </a:cubicBezTo>
                  <a:cubicBezTo>
                    <a:pt x="97" y="152"/>
                    <a:pt x="96" y="152"/>
                    <a:pt x="96" y="153"/>
                  </a:cubicBezTo>
                  <a:cubicBezTo>
                    <a:pt x="97" y="153"/>
                    <a:pt x="97" y="154"/>
                    <a:pt x="98" y="154"/>
                  </a:cubicBezTo>
                  <a:cubicBezTo>
                    <a:pt x="99" y="154"/>
                    <a:pt x="100" y="153"/>
                    <a:pt x="101" y="153"/>
                  </a:cubicBezTo>
                  <a:cubicBezTo>
                    <a:pt x="102" y="155"/>
                    <a:pt x="103" y="154"/>
                    <a:pt x="104" y="154"/>
                  </a:cubicBezTo>
                  <a:cubicBezTo>
                    <a:pt x="105" y="154"/>
                    <a:pt x="106" y="154"/>
                    <a:pt x="107" y="154"/>
                  </a:cubicBezTo>
                  <a:close/>
                  <a:moveTo>
                    <a:pt x="93" y="138"/>
                  </a:moveTo>
                  <a:cubicBezTo>
                    <a:pt x="93" y="138"/>
                    <a:pt x="92" y="138"/>
                    <a:pt x="92" y="139"/>
                  </a:cubicBezTo>
                  <a:cubicBezTo>
                    <a:pt x="94" y="138"/>
                    <a:pt x="97" y="140"/>
                    <a:pt x="97" y="138"/>
                  </a:cubicBezTo>
                  <a:cubicBezTo>
                    <a:pt x="96" y="138"/>
                    <a:pt x="94" y="135"/>
                    <a:pt x="93" y="137"/>
                  </a:cubicBezTo>
                  <a:cubicBezTo>
                    <a:pt x="94" y="137"/>
                    <a:pt x="94" y="138"/>
                    <a:pt x="93" y="138"/>
                  </a:cubicBezTo>
                  <a:close/>
                  <a:moveTo>
                    <a:pt x="192" y="57"/>
                  </a:moveTo>
                  <a:cubicBezTo>
                    <a:pt x="191" y="57"/>
                    <a:pt x="191" y="56"/>
                    <a:pt x="191" y="54"/>
                  </a:cubicBezTo>
                  <a:cubicBezTo>
                    <a:pt x="189" y="54"/>
                    <a:pt x="189" y="54"/>
                    <a:pt x="189" y="54"/>
                  </a:cubicBezTo>
                  <a:cubicBezTo>
                    <a:pt x="188" y="54"/>
                    <a:pt x="188" y="54"/>
                    <a:pt x="187" y="53"/>
                  </a:cubicBezTo>
                  <a:cubicBezTo>
                    <a:pt x="187" y="52"/>
                    <a:pt x="185" y="53"/>
                    <a:pt x="185" y="52"/>
                  </a:cubicBezTo>
                  <a:cubicBezTo>
                    <a:pt x="181" y="52"/>
                    <a:pt x="181" y="52"/>
                    <a:pt x="181" y="52"/>
                  </a:cubicBezTo>
                  <a:cubicBezTo>
                    <a:pt x="181" y="51"/>
                    <a:pt x="181" y="51"/>
                    <a:pt x="180" y="51"/>
                  </a:cubicBezTo>
                  <a:cubicBezTo>
                    <a:pt x="180" y="50"/>
                    <a:pt x="180" y="50"/>
                    <a:pt x="179" y="50"/>
                  </a:cubicBezTo>
                  <a:cubicBezTo>
                    <a:pt x="179" y="50"/>
                    <a:pt x="179" y="50"/>
                    <a:pt x="178" y="50"/>
                  </a:cubicBezTo>
                  <a:cubicBezTo>
                    <a:pt x="178" y="48"/>
                    <a:pt x="178" y="48"/>
                    <a:pt x="178" y="47"/>
                  </a:cubicBezTo>
                  <a:cubicBezTo>
                    <a:pt x="177" y="46"/>
                    <a:pt x="178" y="45"/>
                    <a:pt x="178" y="44"/>
                  </a:cubicBezTo>
                  <a:cubicBezTo>
                    <a:pt x="178" y="44"/>
                    <a:pt x="179" y="44"/>
                    <a:pt x="179" y="44"/>
                  </a:cubicBezTo>
                  <a:cubicBezTo>
                    <a:pt x="179" y="44"/>
                    <a:pt x="179" y="44"/>
                    <a:pt x="179" y="45"/>
                  </a:cubicBezTo>
                  <a:cubicBezTo>
                    <a:pt x="179" y="45"/>
                    <a:pt x="179" y="45"/>
                    <a:pt x="180" y="45"/>
                  </a:cubicBezTo>
                  <a:cubicBezTo>
                    <a:pt x="181" y="45"/>
                    <a:pt x="182" y="44"/>
                    <a:pt x="181" y="43"/>
                  </a:cubicBezTo>
                  <a:cubicBezTo>
                    <a:pt x="181" y="43"/>
                    <a:pt x="181" y="43"/>
                    <a:pt x="181" y="43"/>
                  </a:cubicBezTo>
                  <a:cubicBezTo>
                    <a:pt x="181" y="41"/>
                    <a:pt x="180" y="41"/>
                    <a:pt x="178" y="41"/>
                  </a:cubicBezTo>
                  <a:cubicBezTo>
                    <a:pt x="177" y="41"/>
                    <a:pt x="176" y="40"/>
                    <a:pt x="176" y="39"/>
                  </a:cubicBezTo>
                  <a:cubicBezTo>
                    <a:pt x="175" y="37"/>
                    <a:pt x="177" y="36"/>
                    <a:pt x="177" y="34"/>
                  </a:cubicBezTo>
                  <a:cubicBezTo>
                    <a:pt x="175" y="34"/>
                    <a:pt x="176" y="31"/>
                    <a:pt x="174" y="31"/>
                  </a:cubicBezTo>
                  <a:cubicBezTo>
                    <a:pt x="174" y="29"/>
                    <a:pt x="172" y="30"/>
                    <a:pt x="172" y="28"/>
                  </a:cubicBezTo>
                  <a:cubicBezTo>
                    <a:pt x="172" y="26"/>
                    <a:pt x="170" y="26"/>
                    <a:pt x="171" y="24"/>
                  </a:cubicBezTo>
                  <a:cubicBezTo>
                    <a:pt x="170" y="23"/>
                    <a:pt x="169" y="23"/>
                    <a:pt x="169" y="22"/>
                  </a:cubicBezTo>
                  <a:cubicBezTo>
                    <a:pt x="169" y="22"/>
                    <a:pt x="169" y="22"/>
                    <a:pt x="169" y="22"/>
                  </a:cubicBezTo>
                  <a:cubicBezTo>
                    <a:pt x="169" y="22"/>
                    <a:pt x="169" y="22"/>
                    <a:pt x="169" y="22"/>
                  </a:cubicBezTo>
                  <a:cubicBezTo>
                    <a:pt x="169" y="22"/>
                    <a:pt x="168" y="22"/>
                    <a:pt x="168" y="22"/>
                  </a:cubicBezTo>
                  <a:cubicBezTo>
                    <a:pt x="168" y="22"/>
                    <a:pt x="168" y="22"/>
                    <a:pt x="168" y="22"/>
                  </a:cubicBezTo>
                  <a:cubicBezTo>
                    <a:pt x="168" y="22"/>
                    <a:pt x="167" y="22"/>
                    <a:pt x="167" y="22"/>
                  </a:cubicBezTo>
                  <a:cubicBezTo>
                    <a:pt x="167" y="22"/>
                    <a:pt x="167" y="22"/>
                    <a:pt x="167" y="22"/>
                  </a:cubicBezTo>
                  <a:cubicBezTo>
                    <a:pt x="167" y="22"/>
                    <a:pt x="167" y="22"/>
                    <a:pt x="167" y="22"/>
                  </a:cubicBezTo>
                  <a:cubicBezTo>
                    <a:pt x="167" y="22"/>
                    <a:pt x="166" y="22"/>
                    <a:pt x="166" y="22"/>
                  </a:cubicBezTo>
                  <a:cubicBezTo>
                    <a:pt x="166" y="22"/>
                    <a:pt x="166" y="22"/>
                    <a:pt x="166" y="22"/>
                  </a:cubicBezTo>
                  <a:cubicBezTo>
                    <a:pt x="166" y="21"/>
                    <a:pt x="166" y="22"/>
                    <a:pt x="166" y="22"/>
                  </a:cubicBezTo>
                  <a:cubicBezTo>
                    <a:pt x="165" y="22"/>
                    <a:pt x="165" y="22"/>
                    <a:pt x="165" y="22"/>
                  </a:cubicBezTo>
                  <a:cubicBezTo>
                    <a:pt x="165" y="22"/>
                    <a:pt x="165" y="22"/>
                    <a:pt x="165" y="22"/>
                  </a:cubicBezTo>
                  <a:cubicBezTo>
                    <a:pt x="165" y="22"/>
                    <a:pt x="164" y="22"/>
                    <a:pt x="164" y="22"/>
                  </a:cubicBezTo>
                  <a:cubicBezTo>
                    <a:pt x="164" y="22"/>
                    <a:pt x="164" y="22"/>
                    <a:pt x="164" y="22"/>
                  </a:cubicBezTo>
                  <a:cubicBezTo>
                    <a:pt x="164" y="22"/>
                    <a:pt x="164" y="22"/>
                    <a:pt x="164" y="22"/>
                  </a:cubicBezTo>
                  <a:cubicBezTo>
                    <a:pt x="164" y="22"/>
                    <a:pt x="164" y="22"/>
                    <a:pt x="163" y="22"/>
                  </a:cubicBezTo>
                  <a:cubicBezTo>
                    <a:pt x="163" y="22"/>
                    <a:pt x="163" y="22"/>
                    <a:pt x="163" y="22"/>
                  </a:cubicBezTo>
                  <a:cubicBezTo>
                    <a:pt x="163" y="22"/>
                    <a:pt x="163" y="22"/>
                    <a:pt x="163" y="22"/>
                  </a:cubicBezTo>
                  <a:cubicBezTo>
                    <a:pt x="163" y="22"/>
                    <a:pt x="163" y="23"/>
                    <a:pt x="163" y="23"/>
                  </a:cubicBezTo>
                  <a:cubicBezTo>
                    <a:pt x="163" y="23"/>
                    <a:pt x="162" y="23"/>
                    <a:pt x="162" y="23"/>
                  </a:cubicBezTo>
                  <a:cubicBezTo>
                    <a:pt x="162" y="23"/>
                    <a:pt x="162" y="24"/>
                    <a:pt x="162" y="24"/>
                  </a:cubicBezTo>
                  <a:cubicBezTo>
                    <a:pt x="160" y="24"/>
                    <a:pt x="161" y="26"/>
                    <a:pt x="159" y="27"/>
                  </a:cubicBezTo>
                  <a:cubicBezTo>
                    <a:pt x="158" y="27"/>
                    <a:pt x="158" y="28"/>
                    <a:pt x="157" y="28"/>
                  </a:cubicBezTo>
                  <a:cubicBezTo>
                    <a:pt x="157" y="29"/>
                    <a:pt x="156" y="28"/>
                    <a:pt x="156" y="29"/>
                  </a:cubicBezTo>
                  <a:cubicBezTo>
                    <a:pt x="155" y="30"/>
                    <a:pt x="153" y="27"/>
                    <a:pt x="152" y="29"/>
                  </a:cubicBezTo>
                  <a:cubicBezTo>
                    <a:pt x="151" y="28"/>
                    <a:pt x="147" y="28"/>
                    <a:pt x="146" y="29"/>
                  </a:cubicBezTo>
                  <a:cubicBezTo>
                    <a:pt x="145" y="29"/>
                    <a:pt x="144" y="29"/>
                    <a:pt x="143" y="30"/>
                  </a:cubicBezTo>
                  <a:cubicBezTo>
                    <a:pt x="143" y="30"/>
                    <a:pt x="143" y="30"/>
                    <a:pt x="142" y="30"/>
                  </a:cubicBezTo>
                  <a:cubicBezTo>
                    <a:pt x="142" y="29"/>
                    <a:pt x="140" y="29"/>
                    <a:pt x="139" y="29"/>
                  </a:cubicBezTo>
                  <a:cubicBezTo>
                    <a:pt x="139" y="28"/>
                    <a:pt x="138" y="28"/>
                    <a:pt x="137" y="28"/>
                  </a:cubicBezTo>
                  <a:cubicBezTo>
                    <a:pt x="137" y="29"/>
                    <a:pt x="135" y="27"/>
                    <a:pt x="133" y="28"/>
                  </a:cubicBezTo>
                  <a:cubicBezTo>
                    <a:pt x="133" y="28"/>
                    <a:pt x="133" y="27"/>
                    <a:pt x="132" y="27"/>
                  </a:cubicBezTo>
                  <a:cubicBezTo>
                    <a:pt x="132" y="27"/>
                    <a:pt x="132" y="27"/>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0" y="25"/>
                    <a:pt x="130" y="24"/>
                    <a:pt x="129" y="23"/>
                  </a:cubicBezTo>
                  <a:cubicBezTo>
                    <a:pt x="129" y="23"/>
                    <a:pt x="129" y="23"/>
                    <a:pt x="128" y="23"/>
                  </a:cubicBezTo>
                  <a:cubicBezTo>
                    <a:pt x="126" y="23"/>
                    <a:pt x="123" y="23"/>
                    <a:pt x="123" y="23"/>
                  </a:cubicBezTo>
                  <a:cubicBezTo>
                    <a:pt x="123" y="24"/>
                    <a:pt x="123" y="24"/>
                    <a:pt x="123" y="24"/>
                  </a:cubicBezTo>
                  <a:cubicBezTo>
                    <a:pt x="122" y="25"/>
                    <a:pt x="121" y="25"/>
                    <a:pt x="120" y="24"/>
                  </a:cubicBezTo>
                  <a:cubicBezTo>
                    <a:pt x="120" y="21"/>
                    <a:pt x="120" y="21"/>
                    <a:pt x="120" y="21"/>
                  </a:cubicBezTo>
                  <a:cubicBezTo>
                    <a:pt x="119" y="20"/>
                    <a:pt x="119" y="19"/>
                    <a:pt x="118" y="19"/>
                  </a:cubicBezTo>
                  <a:cubicBezTo>
                    <a:pt x="118" y="19"/>
                    <a:pt x="118" y="19"/>
                    <a:pt x="117" y="19"/>
                  </a:cubicBezTo>
                  <a:cubicBezTo>
                    <a:pt x="117" y="19"/>
                    <a:pt x="117" y="19"/>
                    <a:pt x="117" y="19"/>
                  </a:cubicBezTo>
                  <a:cubicBezTo>
                    <a:pt x="117" y="19"/>
                    <a:pt x="117" y="19"/>
                    <a:pt x="117" y="19"/>
                  </a:cubicBezTo>
                  <a:cubicBezTo>
                    <a:pt x="117" y="19"/>
                    <a:pt x="117" y="19"/>
                    <a:pt x="117" y="19"/>
                  </a:cubicBezTo>
                  <a:cubicBezTo>
                    <a:pt x="117" y="19"/>
                    <a:pt x="117" y="19"/>
                    <a:pt x="117" y="19"/>
                  </a:cubicBezTo>
                  <a:cubicBezTo>
                    <a:pt x="117" y="18"/>
                    <a:pt x="116"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7"/>
                    <a:pt x="114" y="17"/>
                  </a:cubicBezTo>
                  <a:cubicBezTo>
                    <a:pt x="114" y="17"/>
                    <a:pt x="114" y="17"/>
                    <a:pt x="114" y="17"/>
                  </a:cubicBezTo>
                  <a:cubicBezTo>
                    <a:pt x="114" y="17"/>
                    <a:pt x="114" y="17"/>
                    <a:pt x="114" y="17"/>
                  </a:cubicBezTo>
                  <a:cubicBezTo>
                    <a:pt x="114" y="17"/>
                    <a:pt x="114" y="17"/>
                    <a:pt x="114" y="17"/>
                  </a:cubicBezTo>
                  <a:cubicBezTo>
                    <a:pt x="114" y="17"/>
                    <a:pt x="114" y="17"/>
                    <a:pt x="114" y="16"/>
                  </a:cubicBezTo>
                  <a:cubicBezTo>
                    <a:pt x="114" y="16"/>
                    <a:pt x="114" y="16"/>
                    <a:pt x="113" y="16"/>
                  </a:cubicBezTo>
                  <a:cubicBezTo>
                    <a:pt x="113" y="16"/>
                    <a:pt x="113" y="16"/>
                    <a:pt x="113" y="16"/>
                  </a:cubicBezTo>
                  <a:cubicBezTo>
                    <a:pt x="113" y="16"/>
                    <a:pt x="113" y="16"/>
                    <a:pt x="113" y="16"/>
                  </a:cubicBezTo>
                  <a:cubicBezTo>
                    <a:pt x="113" y="16"/>
                    <a:pt x="113" y="16"/>
                    <a:pt x="113" y="16"/>
                  </a:cubicBezTo>
                  <a:cubicBezTo>
                    <a:pt x="113" y="16"/>
                    <a:pt x="112" y="16"/>
                    <a:pt x="112" y="16"/>
                  </a:cubicBezTo>
                  <a:cubicBezTo>
                    <a:pt x="112" y="16"/>
                    <a:pt x="112" y="16"/>
                    <a:pt x="112" y="16"/>
                  </a:cubicBezTo>
                  <a:cubicBezTo>
                    <a:pt x="112" y="16"/>
                    <a:pt x="112" y="16"/>
                    <a:pt x="112" y="16"/>
                  </a:cubicBezTo>
                  <a:cubicBezTo>
                    <a:pt x="112" y="16"/>
                    <a:pt x="112" y="16"/>
                    <a:pt x="112" y="16"/>
                  </a:cubicBezTo>
                  <a:cubicBezTo>
                    <a:pt x="112" y="16"/>
                    <a:pt x="112" y="16"/>
                    <a:pt x="111" y="15"/>
                  </a:cubicBezTo>
                  <a:cubicBezTo>
                    <a:pt x="111" y="15"/>
                    <a:pt x="111" y="15"/>
                    <a:pt x="111" y="15"/>
                  </a:cubicBezTo>
                  <a:cubicBezTo>
                    <a:pt x="111" y="15"/>
                    <a:pt x="111" y="15"/>
                    <a:pt x="111" y="15"/>
                  </a:cubicBezTo>
                  <a:cubicBezTo>
                    <a:pt x="110" y="15"/>
                    <a:pt x="110" y="14"/>
                    <a:pt x="109" y="13"/>
                  </a:cubicBezTo>
                  <a:cubicBezTo>
                    <a:pt x="109" y="13"/>
                    <a:pt x="109" y="12"/>
                    <a:pt x="108" y="12"/>
                  </a:cubicBezTo>
                  <a:cubicBezTo>
                    <a:pt x="108" y="11"/>
                    <a:pt x="107" y="11"/>
                    <a:pt x="107" y="10"/>
                  </a:cubicBezTo>
                  <a:cubicBezTo>
                    <a:pt x="107" y="9"/>
                    <a:pt x="106" y="9"/>
                    <a:pt x="106" y="8"/>
                  </a:cubicBezTo>
                  <a:cubicBezTo>
                    <a:pt x="106" y="8"/>
                    <a:pt x="106" y="8"/>
                    <a:pt x="106" y="7"/>
                  </a:cubicBezTo>
                  <a:cubicBezTo>
                    <a:pt x="105" y="6"/>
                    <a:pt x="104" y="4"/>
                    <a:pt x="101" y="4"/>
                  </a:cubicBezTo>
                  <a:cubicBezTo>
                    <a:pt x="101" y="4"/>
                    <a:pt x="100" y="4"/>
                    <a:pt x="100" y="4"/>
                  </a:cubicBezTo>
                  <a:cubicBezTo>
                    <a:pt x="99" y="4"/>
                    <a:pt x="98" y="4"/>
                    <a:pt x="97" y="4"/>
                  </a:cubicBezTo>
                  <a:cubicBezTo>
                    <a:pt x="98" y="2"/>
                    <a:pt x="97" y="2"/>
                    <a:pt x="96" y="2"/>
                  </a:cubicBezTo>
                  <a:cubicBezTo>
                    <a:pt x="96" y="2"/>
                    <a:pt x="95" y="1"/>
                    <a:pt x="95" y="1"/>
                  </a:cubicBezTo>
                  <a:cubicBezTo>
                    <a:pt x="92" y="1"/>
                    <a:pt x="92" y="0"/>
                    <a:pt x="90" y="0"/>
                  </a:cubicBezTo>
                  <a:cubicBezTo>
                    <a:pt x="88" y="0"/>
                    <a:pt x="89" y="2"/>
                    <a:pt x="86" y="1"/>
                  </a:cubicBezTo>
                  <a:cubicBezTo>
                    <a:pt x="86" y="3"/>
                    <a:pt x="88" y="4"/>
                    <a:pt x="87" y="6"/>
                  </a:cubicBezTo>
                  <a:cubicBezTo>
                    <a:pt x="88" y="6"/>
                    <a:pt x="89" y="7"/>
                    <a:pt x="88" y="8"/>
                  </a:cubicBezTo>
                  <a:cubicBezTo>
                    <a:pt x="87" y="8"/>
                    <a:pt x="84" y="9"/>
                    <a:pt x="84" y="8"/>
                  </a:cubicBezTo>
                  <a:cubicBezTo>
                    <a:pt x="84" y="7"/>
                    <a:pt x="83" y="7"/>
                    <a:pt x="81" y="7"/>
                  </a:cubicBezTo>
                  <a:cubicBezTo>
                    <a:pt x="81" y="7"/>
                    <a:pt x="81" y="8"/>
                    <a:pt x="81" y="8"/>
                  </a:cubicBezTo>
                  <a:cubicBezTo>
                    <a:pt x="80" y="8"/>
                    <a:pt x="80" y="9"/>
                    <a:pt x="79" y="9"/>
                  </a:cubicBezTo>
                  <a:cubicBezTo>
                    <a:pt x="79" y="9"/>
                    <a:pt x="79" y="10"/>
                    <a:pt x="79" y="11"/>
                  </a:cubicBezTo>
                  <a:cubicBezTo>
                    <a:pt x="78" y="10"/>
                    <a:pt x="78" y="11"/>
                    <a:pt x="78" y="11"/>
                  </a:cubicBezTo>
                  <a:cubicBezTo>
                    <a:pt x="76" y="11"/>
                    <a:pt x="76" y="12"/>
                    <a:pt x="74" y="13"/>
                  </a:cubicBezTo>
                  <a:cubicBezTo>
                    <a:pt x="74" y="14"/>
                    <a:pt x="73" y="14"/>
                    <a:pt x="72" y="14"/>
                  </a:cubicBezTo>
                  <a:cubicBezTo>
                    <a:pt x="72" y="15"/>
                    <a:pt x="69" y="14"/>
                    <a:pt x="70" y="16"/>
                  </a:cubicBezTo>
                  <a:cubicBezTo>
                    <a:pt x="69" y="16"/>
                    <a:pt x="68" y="17"/>
                    <a:pt x="68" y="18"/>
                  </a:cubicBezTo>
                  <a:cubicBezTo>
                    <a:pt x="67" y="20"/>
                    <a:pt x="68" y="20"/>
                    <a:pt x="70" y="20"/>
                  </a:cubicBezTo>
                  <a:cubicBezTo>
                    <a:pt x="70" y="21"/>
                    <a:pt x="70" y="22"/>
                    <a:pt x="71" y="22"/>
                  </a:cubicBezTo>
                  <a:cubicBezTo>
                    <a:pt x="71" y="24"/>
                    <a:pt x="71" y="26"/>
                    <a:pt x="71" y="27"/>
                  </a:cubicBezTo>
                  <a:cubicBezTo>
                    <a:pt x="71" y="27"/>
                    <a:pt x="71" y="28"/>
                    <a:pt x="71" y="28"/>
                  </a:cubicBezTo>
                  <a:cubicBezTo>
                    <a:pt x="71" y="28"/>
                    <a:pt x="71" y="28"/>
                    <a:pt x="71" y="28"/>
                  </a:cubicBezTo>
                  <a:cubicBezTo>
                    <a:pt x="71" y="28"/>
                    <a:pt x="71" y="28"/>
                    <a:pt x="71" y="28"/>
                  </a:cubicBezTo>
                  <a:cubicBezTo>
                    <a:pt x="71" y="28"/>
                    <a:pt x="71" y="28"/>
                    <a:pt x="71" y="28"/>
                  </a:cubicBezTo>
                  <a:cubicBezTo>
                    <a:pt x="70" y="29"/>
                    <a:pt x="70" y="29"/>
                    <a:pt x="70" y="29"/>
                  </a:cubicBezTo>
                  <a:cubicBezTo>
                    <a:pt x="70" y="29"/>
                    <a:pt x="70" y="29"/>
                    <a:pt x="70" y="29"/>
                  </a:cubicBezTo>
                  <a:cubicBezTo>
                    <a:pt x="70" y="30"/>
                    <a:pt x="70" y="30"/>
                    <a:pt x="70" y="30"/>
                  </a:cubicBezTo>
                  <a:cubicBezTo>
                    <a:pt x="70" y="30"/>
                    <a:pt x="70" y="30"/>
                    <a:pt x="70" y="30"/>
                  </a:cubicBezTo>
                  <a:cubicBezTo>
                    <a:pt x="70" y="31"/>
                    <a:pt x="70" y="31"/>
                    <a:pt x="70" y="31"/>
                  </a:cubicBezTo>
                  <a:cubicBezTo>
                    <a:pt x="70" y="31"/>
                    <a:pt x="70" y="31"/>
                    <a:pt x="70" y="31"/>
                  </a:cubicBezTo>
                  <a:cubicBezTo>
                    <a:pt x="70" y="32"/>
                    <a:pt x="70" y="32"/>
                    <a:pt x="70" y="32"/>
                  </a:cubicBezTo>
                  <a:cubicBezTo>
                    <a:pt x="70" y="32"/>
                    <a:pt x="70" y="32"/>
                    <a:pt x="70" y="32"/>
                  </a:cubicBezTo>
                  <a:cubicBezTo>
                    <a:pt x="69" y="33"/>
                    <a:pt x="68" y="33"/>
                    <a:pt x="68" y="34"/>
                  </a:cubicBezTo>
                  <a:cubicBezTo>
                    <a:pt x="66" y="34"/>
                    <a:pt x="66" y="34"/>
                    <a:pt x="66" y="34"/>
                  </a:cubicBezTo>
                  <a:cubicBezTo>
                    <a:pt x="65" y="34"/>
                    <a:pt x="64" y="34"/>
                    <a:pt x="63" y="35"/>
                  </a:cubicBezTo>
                  <a:cubicBezTo>
                    <a:pt x="62" y="35"/>
                    <a:pt x="62" y="36"/>
                    <a:pt x="62" y="37"/>
                  </a:cubicBezTo>
                  <a:cubicBezTo>
                    <a:pt x="61" y="37"/>
                    <a:pt x="61" y="38"/>
                    <a:pt x="61" y="38"/>
                  </a:cubicBezTo>
                  <a:cubicBezTo>
                    <a:pt x="60" y="41"/>
                    <a:pt x="63" y="40"/>
                    <a:pt x="63" y="43"/>
                  </a:cubicBezTo>
                  <a:cubicBezTo>
                    <a:pt x="61" y="43"/>
                    <a:pt x="61" y="44"/>
                    <a:pt x="59" y="44"/>
                  </a:cubicBezTo>
                  <a:cubicBezTo>
                    <a:pt x="58" y="47"/>
                    <a:pt x="61" y="47"/>
                    <a:pt x="61" y="49"/>
                  </a:cubicBezTo>
                  <a:cubicBezTo>
                    <a:pt x="62" y="49"/>
                    <a:pt x="62" y="49"/>
                    <a:pt x="62" y="50"/>
                  </a:cubicBezTo>
                  <a:cubicBezTo>
                    <a:pt x="62" y="50"/>
                    <a:pt x="61" y="50"/>
                    <a:pt x="61" y="50"/>
                  </a:cubicBezTo>
                  <a:cubicBezTo>
                    <a:pt x="60" y="49"/>
                    <a:pt x="59" y="49"/>
                    <a:pt x="58" y="49"/>
                  </a:cubicBezTo>
                  <a:cubicBezTo>
                    <a:pt x="57" y="50"/>
                    <a:pt x="57" y="49"/>
                    <a:pt x="56" y="49"/>
                  </a:cubicBezTo>
                  <a:cubicBezTo>
                    <a:pt x="55" y="49"/>
                    <a:pt x="55" y="51"/>
                    <a:pt x="54" y="51"/>
                  </a:cubicBezTo>
                  <a:cubicBezTo>
                    <a:pt x="53" y="51"/>
                    <a:pt x="52" y="50"/>
                    <a:pt x="52" y="49"/>
                  </a:cubicBezTo>
                  <a:cubicBezTo>
                    <a:pt x="50" y="48"/>
                    <a:pt x="50" y="48"/>
                    <a:pt x="49" y="47"/>
                  </a:cubicBezTo>
                  <a:cubicBezTo>
                    <a:pt x="48" y="47"/>
                    <a:pt x="46" y="47"/>
                    <a:pt x="45" y="47"/>
                  </a:cubicBezTo>
                  <a:cubicBezTo>
                    <a:pt x="44" y="48"/>
                    <a:pt x="44" y="49"/>
                    <a:pt x="43" y="49"/>
                  </a:cubicBezTo>
                  <a:cubicBezTo>
                    <a:pt x="41" y="49"/>
                    <a:pt x="42" y="47"/>
                    <a:pt x="40" y="47"/>
                  </a:cubicBezTo>
                  <a:cubicBezTo>
                    <a:pt x="39" y="47"/>
                    <a:pt x="39" y="47"/>
                    <a:pt x="39" y="46"/>
                  </a:cubicBezTo>
                  <a:cubicBezTo>
                    <a:pt x="39" y="46"/>
                    <a:pt x="39" y="45"/>
                    <a:pt x="39" y="45"/>
                  </a:cubicBezTo>
                  <a:cubicBezTo>
                    <a:pt x="39" y="45"/>
                    <a:pt x="38" y="46"/>
                    <a:pt x="38" y="45"/>
                  </a:cubicBezTo>
                  <a:cubicBezTo>
                    <a:pt x="37" y="45"/>
                    <a:pt x="38" y="44"/>
                    <a:pt x="37" y="44"/>
                  </a:cubicBezTo>
                  <a:cubicBezTo>
                    <a:pt x="36" y="43"/>
                    <a:pt x="35" y="42"/>
                    <a:pt x="35" y="40"/>
                  </a:cubicBezTo>
                  <a:cubicBezTo>
                    <a:pt x="34" y="40"/>
                    <a:pt x="34" y="41"/>
                    <a:pt x="33" y="41"/>
                  </a:cubicBezTo>
                  <a:cubicBezTo>
                    <a:pt x="33" y="42"/>
                    <a:pt x="31" y="42"/>
                    <a:pt x="31" y="43"/>
                  </a:cubicBezTo>
                  <a:cubicBezTo>
                    <a:pt x="31" y="43"/>
                    <a:pt x="31" y="43"/>
                    <a:pt x="30" y="43"/>
                  </a:cubicBezTo>
                  <a:cubicBezTo>
                    <a:pt x="30" y="45"/>
                    <a:pt x="30" y="46"/>
                    <a:pt x="30" y="47"/>
                  </a:cubicBezTo>
                  <a:cubicBezTo>
                    <a:pt x="28" y="47"/>
                    <a:pt x="28" y="49"/>
                    <a:pt x="27" y="50"/>
                  </a:cubicBezTo>
                  <a:cubicBezTo>
                    <a:pt x="26" y="50"/>
                    <a:pt x="26" y="49"/>
                    <a:pt x="24" y="49"/>
                  </a:cubicBezTo>
                  <a:cubicBezTo>
                    <a:pt x="24" y="49"/>
                    <a:pt x="24" y="50"/>
                    <a:pt x="24" y="50"/>
                  </a:cubicBezTo>
                  <a:cubicBezTo>
                    <a:pt x="24" y="51"/>
                    <a:pt x="23" y="51"/>
                    <a:pt x="23" y="52"/>
                  </a:cubicBezTo>
                  <a:cubicBezTo>
                    <a:pt x="19" y="52"/>
                    <a:pt x="19" y="52"/>
                    <a:pt x="19" y="52"/>
                  </a:cubicBezTo>
                  <a:cubicBezTo>
                    <a:pt x="17" y="52"/>
                    <a:pt x="17" y="53"/>
                    <a:pt x="16" y="54"/>
                  </a:cubicBezTo>
                  <a:cubicBezTo>
                    <a:pt x="15" y="54"/>
                    <a:pt x="14" y="54"/>
                    <a:pt x="14" y="54"/>
                  </a:cubicBezTo>
                  <a:cubicBezTo>
                    <a:pt x="13" y="54"/>
                    <a:pt x="12" y="54"/>
                    <a:pt x="12" y="55"/>
                  </a:cubicBezTo>
                  <a:cubicBezTo>
                    <a:pt x="11" y="55"/>
                    <a:pt x="11" y="54"/>
                    <a:pt x="10" y="54"/>
                  </a:cubicBezTo>
                  <a:cubicBezTo>
                    <a:pt x="10" y="54"/>
                    <a:pt x="8" y="54"/>
                    <a:pt x="8" y="53"/>
                  </a:cubicBezTo>
                  <a:cubicBezTo>
                    <a:pt x="3" y="53"/>
                    <a:pt x="3" y="53"/>
                    <a:pt x="3" y="53"/>
                  </a:cubicBezTo>
                  <a:cubicBezTo>
                    <a:pt x="4" y="52"/>
                    <a:pt x="3" y="52"/>
                    <a:pt x="3" y="52"/>
                  </a:cubicBezTo>
                  <a:cubicBezTo>
                    <a:pt x="3" y="52"/>
                    <a:pt x="2" y="52"/>
                    <a:pt x="2" y="51"/>
                  </a:cubicBezTo>
                  <a:cubicBezTo>
                    <a:pt x="2" y="50"/>
                    <a:pt x="2" y="50"/>
                    <a:pt x="1" y="50"/>
                  </a:cubicBezTo>
                  <a:cubicBezTo>
                    <a:pt x="1" y="50"/>
                    <a:pt x="1" y="50"/>
                    <a:pt x="1" y="50"/>
                  </a:cubicBezTo>
                  <a:cubicBezTo>
                    <a:pt x="1" y="50"/>
                    <a:pt x="0" y="52"/>
                    <a:pt x="1" y="52"/>
                  </a:cubicBezTo>
                  <a:cubicBezTo>
                    <a:pt x="1" y="52"/>
                    <a:pt x="1" y="52"/>
                    <a:pt x="1" y="52"/>
                  </a:cubicBezTo>
                  <a:cubicBezTo>
                    <a:pt x="2" y="53"/>
                    <a:pt x="1" y="54"/>
                    <a:pt x="2" y="54"/>
                  </a:cubicBezTo>
                  <a:cubicBezTo>
                    <a:pt x="2" y="55"/>
                    <a:pt x="1" y="56"/>
                    <a:pt x="1" y="57"/>
                  </a:cubicBezTo>
                  <a:cubicBezTo>
                    <a:pt x="1" y="58"/>
                    <a:pt x="3" y="59"/>
                    <a:pt x="2" y="61"/>
                  </a:cubicBezTo>
                  <a:cubicBezTo>
                    <a:pt x="2" y="61"/>
                    <a:pt x="3" y="62"/>
                    <a:pt x="3" y="62"/>
                  </a:cubicBezTo>
                  <a:cubicBezTo>
                    <a:pt x="3" y="63"/>
                    <a:pt x="3" y="64"/>
                    <a:pt x="4" y="64"/>
                  </a:cubicBezTo>
                  <a:cubicBezTo>
                    <a:pt x="4" y="66"/>
                    <a:pt x="5" y="67"/>
                    <a:pt x="5" y="68"/>
                  </a:cubicBezTo>
                  <a:cubicBezTo>
                    <a:pt x="5" y="69"/>
                    <a:pt x="6" y="69"/>
                    <a:pt x="6" y="70"/>
                  </a:cubicBezTo>
                  <a:cubicBezTo>
                    <a:pt x="6" y="70"/>
                    <a:pt x="6" y="70"/>
                    <a:pt x="7" y="70"/>
                  </a:cubicBezTo>
                  <a:cubicBezTo>
                    <a:pt x="7" y="71"/>
                    <a:pt x="7" y="71"/>
                    <a:pt x="8" y="71"/>
                  </a:cubicBezTo>
                  <a:cubicBezTo>
                    <a:pt x="7" y="73"/>
                    <a:pt x="8" y="74"/>
                    <a:pt x="10" y="75"/>
                  </a:cubicBezTo>
                  <a:cubicBezTo>
                    <a:pt x="10" y="76"/>
                    <a:pt x="9" y="76"/>
                    <a:pt x="9" y="77"/>
                  </a:cubicBezTo>
                  <a:cubicBezTo>
                    <a:pt x="9" y="78"/>
                    <a:pt x="10" y="78"/>
                    <a:pt x="11" y="78"/>
                  </a:cubicBezTo>
                  <a:cubicBezTo>
                    <a:pt x="11" y="79"/>
                    <a:pt x="12" y="80"/>
                    <a:pt x="12" y="81"/>
                  </a:cubicBezTo>
                  <a:cubicBezTo>
                    <a:pt x="13" y="82"/>
                    <a:pt x="15" y="81"/>
                    <a:pt x="15" y="83"/>
                  </a:cubicBezTo>
                  <a:cubicBezTo>
                    <a:pt x="15" y="84"/>
                    <a:pt x="16" y="83"/>
                    <a:pt x="16" y="83"/>
                  </a:cubicBezTo>
                  <a:cubicBezTo>
                    <a:pt x="16" y="82"/>
                    <a:pt x="17" y="82"/>
                    <a:pt x="18" y="82"/>
                  </a:cubicBezTo>
                  <a:cubicBezTo>
                    <a:pt x="18" y="80"/>
                    <a:pt x="18" y="79"/>
                    <a:pt x="19" y="79"/>
                  </a:cubicBezTo>
                  <a:cubicBezTo>
                    <a:pt x="19" y="78"/>
                    <a:pt x="19" y="77"/>
                    <a:pt x="19" y="77"/>
                  </a:cubicBezTo>
                  <a:cubicBezTo>
                    <a:pt x="19" y="74"/>
                    <a:pt x="20" y="76"/>
                    <a:pt x="22" y="76"/>
                  </a:cubicBezTo>
                  <a:cubicBezTo>
                    <a:pt x="22" y="75"/>
                    <a:pt x="23" y="74"/>
                    <a:pt x="24" y="74"/>
                  </a:cubicBezTo>
                  <a:cubicBezTo>
                    <a:pt x="24" y="70"/>
                    <a:pt x="24" y="67"/>
                    <a:pt x="25" y="64"/>
                  </a:cubicBezTo>
                  <a:cubicBezTo>
                    <a:pt x="25" y="64"/>
                    <a:pt x="26" y="64"/>
                    <a:pt x="26" y="64"/>
                  </a:cubicBezTo>
                  <a:cubicBezTo>
                    <a:pt x="26" y="63"/>
                    <a:pt x="27" y="63"/>
                    <a:pt x="27" y="63"/>
                  </a:cubicBezTo>
                  <a:cubicBezTo>
                    <a:pt x="27" y="60"/>
                    <a:pt x="28" y="59"/>
                    <a:pt x="29" y="58"/>
                  </a:cubicBezTo>
                  <a:cubicBezTo>
                    <a:pt x="29" y="58"/>
                    <a:pt x="30" y="57"/>
                    <a:pt x="30" y="58"/>
                  </a:cubicBezTo>
                  <a:cubicBezTo>
                    <a:pt x="31" y="58"/>
                    <a:pt x="31" y="60"/>
                    <a:pt x="33" y="59"/>
                  </a:cubicBezTo>
                  <a:cubicBezTo>
                    <a:pt x="33" y="59"/>
                    <a:pt x="34" y="59"/>
                    <a:pt x="33" y="60"/>
                  </a:cubicBezTo>
                  <a:cubicBezTo>
                    <a:pt x="34" y="60"/>
                    <a:pt x="34" y="60"/>
                    <a:pt x="34" y="60"/>
                  </a:cubicBezTo>
                  <a:cubicBezTo>
                    <a:pt x="35" y="60"/>
                    <a:pt x="35" y="60"/>
                    <a:pt x="35" y="61"/>
                  </a:cubicBezTo>
                  <a:cubicBezTo>
                    <a:pt x="36" y="61"/>
                    <a:pt x="36" y="62"/>
                    <a:pt x="37" y="62"/>
                  </a:cubicBezTo>
                  <a:cubicBezTo>
                    <a:pt x="37" y="62"/>
                    <a:pt x="37" y="62"/>
                    <a:pt x="38" y="62"/>
                  </a:cubicBezTo>
                  <a:cubicBezTo>
                    <a:pt x="38" y="62"/>
                    <a:pt x="38" y="63"/>
                    <a:pt x="38" y="63"/>
                  </a:cubicBezTo>
                  <a:cubicBezTo>
                    <a:pt x="39" y="64"/>
                    <a:pt x="39" y="63"/>
                    <a:pt x="40" y="63"/>
                  </a:cubicBezTo>
                  <a:cubicBezTo>
                    <a:pt x="41" y="66"/>
                    <a:pt x="43" y="67"/>
                    <a:pt x="45" y="69"/>
                  </a:cubicBezTo>
                  <a:cubicBezTo>
                    <a:pt x="45" y="69"/>
                    <a:pt x="45" y="69"/>
                    <a:pt x="45" y="70"/>
                  </a:cubicBezTo>
                  <a:cubicBezTo>
                    <a:pt x="46" y="70"/>
                    <a:pt x="46" y="71"/>
                    <a:pt x="47" y="71"/>
                  </a:cubicBezTo>
                  <a:cubicBezTo>
                    <a:pt x="47" y="72"/>
                    <a:pt x="47" y="72"/>
                    <a:pt x="47" y="73"/>
                  </a:cubicBezTo>
                  <a:cubicBezTo>
                    <a:pt x="47" y="73"/>
                    <a:pt x="47" y="74"/>
                    <a:pt x="47" y="74"/>
                  </a:cubicBezTo>
                  <a:cubicBezTo>
                    <a:pt x="46" y="74"/>
                    <a:pt x="46" y="74"/>
                    <a:pt x="46" y="75"/>
                  </a:cubicBezTo>
                  <a:cubicBezTo>
                    <a:pt x="46" y="78"/>
                    <a:pt x="46" y="78"/>
                    <a:pt x="46" y="78"/>
                  </a:cubicBezTo>
                  <a:cubicBezTo>
                    <a:pt x="46" y="78"/>
                    <a:pt x="46" y="78"/>
                    <a:pt x="46" y="78"/>
                  </a:cubicBezTo>
                  <a:cubicBezTo>
                    <a:pt x="42" y="79"/>
                    <a:pt x="47" y="81"/>
                    <a:pt x="46" y="81"/>
                  </a:cubicBezTo>
                  <a:cubicBezTo>
                    <a:pt x="46" y="81"/>
                    <a:pt x="46" y="81"/>
                    <a:pt x="46" y="82"/>
                  </a:cubicBezTo>
                  <a:cubicBezTo>
                    <a:pt x="46" y="82"/>
                    <a:pt x="46" y="83"/>
                    <a:pt x="47" y="83"/>
                  </a:cubicBezTo>
                  <a:cubicBezTo>
                    <a:pt x="47" y="83"/>
                    <a:pt x="47" y="83"/>
                    <a:pt x="47" y="83"/>
                  </a:cubicBezTo>
                  <a:cubicBezTo>
                    <a:pt x="47" y="84"/>
                    <a:pt x="46" y="85"/>
                    <a:pt x="47" y="86"/>
                  </a:cubicBezTo>
                  <a:cubicBezTo>
                    <a:pt x="47" y="86"/>
                    <a:pt x="47" y="86"/>
                    <a:pt x="47" y="86"/>
                  </a:cubicBezTo>
                  <a:cubicBezTo>
                    <a:pt x="47" y="86"/>
                    <a:pt x="48" y="87"/>
                    <a:pt x="49" y="88"/>
                  </a:cubicBezTo>
                  <a:cubicBezTo>
                    <a:pt x="49" y="89"/>
                    <a:pt x="49" y="89"/>
                    <a:pt x="49" y="89"/>
                  </a:cubicBezTo>
                  <a:cubicBezTo>
                    <a:pt x="50" y="89"/>
                    <a:pt x="50" y="90"/>
                    <a:pt x="50" y="90"/>
                  </a:cubicBezTo>
                  <a:cubicBezTo>
                    <a:pt x="50" y="90"/>
                    <a:pt x="51" y="90"/>
                    <a:pt x="51" y="90"/>
                  </a:cubicBezTo>
                  <a:cubicBezTo>
                    <a:pt x="51" y="91"/>
                    <a:pt x="51" y="91"/>
                    <a:pt x="52" y="91"/>
                  </a:cubicBezTo>
                  <a:cubicBezTo>
                    <a:pt x="51" y="92"/>
                    <a:pt x="53" y="92"/>
                    <a:pt x="53" y="94"/>
                  </a:cubicBezTo>
                  <a:cubicBezTo>
                    <a:pt x="53" y="94"/>
                    <a:pt x="53" y="94"/>
                    <a:pt x="54" y="94"/>
                  </a:cubicBezTo>
                  <a:cubicBezTo>
                    <a:pt x="54" y="94"/>
                    <a:pt x="55" y="95"/>
                    <a:pt x="56" y="96"/>
                  </a:cubicBezTo>
                  <a:cubicBezTo>
                    <a:pt x="56" y="96"/>
                    <a:pt x="56" y="96"/>
                    <a:pt x="56" y="96"/>
                  </a:cubicBezTo>
                  <a:cubicBezTo>
                    <a:pt x="56" y="97"/>
                    <a:pt x="57" y="97"/>
                    <a:pt x="57" y="97"/>
                  </a:cubicBezTo>
                  <a:cubicBezTo>
                    <a:pt x="57" y="97"/>
                    <a:pt x="57" y="97"/>
                    <a:pt x="58" y="97"/>
                  </a:cubicBezTo>
                  <a:cubicBezTo>
                    <a:pt x="59" y="98"/>
                    <a:pt x="59" y="99"/>
                    <a:pt x="59" y="100"/>
                  </a:cubicBezTo>
                  <a:cubicBezTo>
                    <a:pt x="60" y="100"/>
                    <a:pt x="60" y="101"/>
                    <a:pt x="60" y="101"/>
                  </a:cubicBezTo>
                  <a:cubicBezTo>
                    <a:pt x="60" y="101"/>
                    <a:pt x="60" y="101"/>
                    <a:pt x="61" y="101"/>
                  </a:cubicBezTo>
                  <a:cubicBezTo>
                    <a:pt x="62" y="103"/>
                    <a:pt x="65" y="102"/>
                    <a:pt x="65" y="105"/>
                  </a:cubicBezTo>
                  <a:cubicBezTo>
                    <a:pt x="64" y="105"/>
                    <a:pt x="64" y="104"/>
                    <a:pt x="63" y="104"/>
                  </a:cubicBezTo>
                  <a:cubicBezTo>
                    <a:pt x="62" y="103"/>
                    <a:pt x="61" y="103"/>
                    <a:pt x="60" y="102"/>
                  </a:cubicBezTo>
                  <a:cubicBezTo>
                    <a:pt x="60" y="103"/>
                    <a:pt x="60" y="103"/>
                    <a:pt x="60" y="103"/>
                  </a:cubicBezTo>
                  <a:cubicBezTo>
                    <a:pt x="60" y="104"/>
                    <a:pt x="59" y="104"/>
                    <a:pt x="59" y="103"/>
                  </a:cubicBezTo>
                  <a:cubicBezTo>
                    <a:pt x="58" y="103"/>
                    <a:pt x="58" y="103"/>
                    <a:pt x="58" y="103"/>
                  </a:cubicBezTo>
                  <a:cubicBezTo>
                    <a:pt x="58" y="102"/>
                    <a:pt x="60" y="102"/>
                    <a:pt x="59" y="101"/>
                  </a:cubicBezTo>
                  <a:cubicBezTo>
                    <a:pt x="59" y="100"/>
                    <a:pt x="59" y="100"/>
                    <a:pt x="58" y="100"/>
                  </a:cubicBezTo>
                  <a:cubicBezTo>
                    <a:pt x="58" y="100"/>
                    <a:pt x="58" y="100"/>
                    <a:pt x="58" y="100"/>
                  </a:cubicBezTo>
                  <a:cubicBezTo>
                    <a:pt x="58" y="100"/>
                    <a:pt x="58" y="99"/>
                    <a:pt x="57" y="99"/>
                  </a:cubicBezTo>
                  <a:cubicBezTo>
                    <a:pt x="57" y="99"/>
                    <a:pt x="57" y="98"/>
                    <a:pt x="57" y="98"/>
                  </a:cubicBezTo>
                  <a:cubicBezTo>
                    <a:pt x="57" y="97"/>
                    <a:pt x="54" y="98"/>
                    <a:pt x="54" y="96"/>
                  </a:cubicBezTo>
                  <a:cubicBezTo>
                    <a:pt x="54" y="96"/>
                    <a:pt x="54" y="96"/>
                    <a:pt x="54" y="96"/>
                  </a:cubicBezTo>
                  <a:cubicBezTo>
                    <a:pt x="54" y="96"/>
                    <a:pt x="53" y="96"/>
                    <a:pt x="53" y="96"/>
                  </a:cubicBezTo>
                  <a:cubicBezTo>
                    <a:pt x="53" y="96"/>
                    <a:pt x="52" y="96"/>
                    <a:pt x="52" y="96"/>
                  </a:cubicBezTo>
                  <a:cubicBezTo>
                    <a:pt x="52" y="96"/>
                    <a:pt x="52" y="96"/>
                    <a:pt x="52" y="96"/>
                  </a:cubicBezTo>
                  <a:cubicBezTo>
                    <a:pt x="52" y="96"/>
                    <a:pt x="52" y="96"/>
                    <a:pt x="52" y="96"/>
                  </a:cubicBezTo>
                  <a:cubicBezTo>
                    <a:pt x="51" y="95"/>
                    <a:pt x="50" y="95"/>
                    <a:pt x="51" y="95"/>
                  </a:cubicBezTo>
                  <a:cubicBezTo>
                    <a:pt x="51" y="95"/>
                    <a:pt x="52" y="95"/>
                    <a:pt x="52" y="95"/>
                  </a:cubicBezTo>
                  <a:cubicBezTo>
                    <a:pt x="52" y="95"/>
                    <a:pt x="52" y="95"/>
                    <a:pt x="52" y="96"/>
                  </a:cubicBezTo>
                  <a:cubicBezTo>
                    <a:pt x="52" y="96"/>
                    <a:pt x="53" y="96"/>
                    <a:pt x="53" y="96"/>
                  </a:cubicBezTo>
                  <a:cubicBezTo>
                    <a:pt x="53" y="95"/>
                    <a:pt x="53" y="94"/>
                    <a:pt x="53" y="93"/>
                  </a:cubicBezTo>
                  <a:cubicBezTo>
                    <a:pt x="53" y="93"/>
                    <a:pt x="53" y="93"/>
                    <a:pt x="53" y="93"/>
                  </a:cubicBezTo>
                  <a:cubicBezTo>
                    <a:pt x="52" y="93"/>
                    <a:pt x="52" y="93"/>
                    <a:pt x="52" y="93"/>
                  </a:cubicBezTo>
                  <a:cubicBezTo>
                    <a:pt x="52" y="93"/>
                    <a:pt x="51" y="93"/>
                    <a:pt x="51" y="92"/>
                  </a:cubicBezTo>
                  <a:cubicBezTo>
                    <a:pt x="51" y="92"/>
                    <a:pt x="51" y="92"/>
                    <a:pt x="51" y="92"/>
                  </a:cubicBezTo>
                  <a:cubicBezTo>
                    <a:pt x="50" y="92"/>
                    <a:pt x="50" y="91"/>
                    <a:pt x="50" y="91"/>
                  </a:cubicBezTo>
                  <a:cubicBezTo>
                    <a:pt x="50" y="91"/>
                    <a:pt x="49" y="90"/>
                    <a:pt x="49" y="90"/>
                  </a:cubicBezTo>
                  <a:cubicBezTo>
                    <a:pt x="50" y="91"/>
                    <a:pt x="49" y="90"/>
                    <a:pt x="49" y="90"/>
                  </a:cubicBezTo>
                  <a:cubicBezTo>
                    <a:pt x="49" y="90"/>
                    <a:pt x="49" y="90"/>
                    <a:pt x="49" y="90"/>
                  </a:cubicBezTo>
                  <a:cubicBezTo>
                    <a:pt x="47" y="90"/>
                    <a:pt x="48" y="88"/>
                    <a:pt x="47" y="88"/>
                  </a:cubicBezTo>
                  <a:cubicBezTo>
                    <a:pt x="47" y="88"/>
                    <a:pt x="47" y="88"/>
                    <a:pt x="47" y="88"/>
                  </a:cubicBezTo>
                  <a:cubicBezTo>
                    <a:pt x="46" y="88"/>
                    <a:pt x="45" y="88"/>
                    <a:pt x="45" y="87"/>
                  </a:cubicBezTo>
                  <a:cubicBezTo>
                    <a:pt x="45" y="87"/>
                    <a:pt x="45" y="87"/>
                    <a:pt x="45" y="87"/>
                  </a:cubicBezTo>
                  <a:cubicBezTo>
                    <a:pt x="45" y="87"/>
                    <a:pt x="45" y="86"/>
                    <a:pt x="45" y="86"/>
                  </a:cubicBezTo>
                  <a:cubicBezTo>
                    <a:pt x="44" y="86"/>
                    <a:pt x="43" y="86"/>
                    <a:pt x="42" y="86"/>
                  </a:cubicBezTo>
                  <a:cubicBezTo>
                    <a:pt x="42" y="87"/>
                    <a:pt x="42" y="87"/>
                    <a:pt x="42" y="87"/>
                  </a:cubicBezTo>
                  <a:cubicBezTo>
                    <a:pt x="42" y="87"/>
                    <a:pt x="42" y="87"/>
                    <a:pt x="42" y="87"/>
                  </a:cubicBezTo>
                  <a:cubicBezTo>
                    <a:pt x="43" y="88"/>
                    <a:pt x="43" y="88"/>
                    <a:pt x="43" y="89"/>
                  </a:cubicBezTo>
                  <a:cubicBezTo>
                    <a:pt x="43" y="89"/>
                    <a:pt x="43" y="89"/>
                    <a:pt x="43" y="89"/>
                  </a:cubicBezTo>
                  <a:cubicBezTo>
                    <a:pt x="45" y="90"/>
                    <a:pt x="44" y="91"/>
                    <a:pt x="46" y="92"/>
                  </a:cubicBezTo>
                  <a:cubicBezTo>
                    <a:pt x="46" y="92"/>
                    <a:pt x="46" y="92"/>
                    <a:pt x="46" y="92"/>
                  </a:cubicBezTo>
                  <a:cubicBezTo>
                    <a:pt x="46" y="93"/>
                    <a:pt x="47" y="93"/>
                    <a:pt x="47" y="94"/>
                  </a:cubicBezTo>
                  <a:cubicBezTo>
                    <a:pt x="48" y="94"/>
                    <a:pt x="48" y="94"/>
                    <a:pt x="48" y="94"/>
                  </a:cubicBezTo>
                  <a:cubicBezTo>
                    <a:pt x="48" y="94"/>
                    <a:pt x="48" y="94"/>
                    <a:pt x="48" y="95"/>
                  </a:cubicBezTo>
                  <a:cubicBezTo>
                    <a:pt x="48" y="95"/>
                    <a:pt x="48" y="95"/>
                    <a:pt x="48" y="95"/>
                  </a:cubicBezTo>
                  <a:cubicBezTo>
                    <a:pt x="48" y="96"/>
                    <a:pt x="50" y="96"/>
                    <a:pt x="50" y="98"/>
                  </a:cubicBezTo>
                  <a:cubicBezTo>
                    <a:pt x="50" y="98"/>
                    <a:pt x="50" y="98"/>
                    <a:pt x="50" y="98"/>
                  </a:cubicBezTo>
                  <a:cubicBezTo>
                    <a:pt x="51" y="98"/>
                    <a:pt x="52" y="98"/>
                    <a:pt x="53" y="98"/>
                  </a:cubicBezTo>
                  <a:cubicBezTo>
                    <a:pt x="53" y="99"/>
                    <a:pt x="53" y="99"/>
                    <a:pt x="54" y="99"/>
                  </a:cubicBezTo>
                  <a:cubicBezTo>
                    <a:pt x="54" y="99"/>
                    <a:pt x="54" y="99"/>
                    <a:pt x="54" y="100"/>
                  </a:cubicBezTo>
                  <a:cubicBezTo>
                    <a:pt x="55" y="100"/>
                    <a:pt x="54" y="102"/>
                    <a:pt x="56" y="103"/>
                  </a:cubicBezTo>
                  <a:cubicBezTo>
                    <a:pt x="56" y="103"/>
                    <a:pt x="56" y="103"/>
                    <a:pt x="56" y="103"/>
                  </a:cubicBezTo>
                  <a:cubicBezTo>
                    <a:pt x="56" y="103"/>
                    <a:pt x="56" y="103"/>
                    <a:pt x="56" y="103"/>
                  </a:cubicBezTo>
                  <a:cubicBezTo>
                    <a:pt x="56" y="103"/>
                    <a:pt x="57" y="103"/>
                    <a:pt x="57" y="103"/>
                  </a:cubicBezTo>
                  <a:cubicBezTo>
                    <a:pt x="57" y="104"/>
                    <a:pt x="57" y="104"/>
                    <a:pt x="57" y="104"/>
                  </a:cubicBezTo>
                  <a:cubicBezTo>
                    <a:pt x="57" y="104"/>
                    <a:pt x="57" y="105"/>
                    <a:pt x="56" y="104"/>
                  </a:cubicBezTo>
                  <a:cubicBezTo>
                    <a:pt x="56" y="104"/>
                    <a:pt x="55" y="104"/>
                    <a:pt x="55" y="103"/>
                  </a:cubicBezTo>
                  <a:cubicBezTo>
                    <a:pt x="54" y="103"/>
                    <a:pt x="53" y="102"/>
                    <a:pt x="52" y="102"/>
                  </a:cubicBezTo>
                  <a:cubicBezTo>
                    <a:pt x="52" y="105"/>
                    <a:pt x="55" y="105"/>
                    <a:pt x="56" y="107"/>
                  </a:cubicBezTo>
                  <a:cubicBezTo>
                    <a:pt x="55" y="109"/>
                    <a:pt x="57" y="109"/>
                    <a:pt x="56" y="111"/>
                  </a:cubicBezTo>
                  <a:cubicBezTo>
                    <a:pt x="55" y="110"/>
                    <a:pt x="55" y="110"/>
                    <a:pt x="54" y="109"/>
                  </a:cubicBezTo>
                  <a:cubicBezTo>
                    <a:pt x="53" y="112"/>
                    <a:pt x="55" y="112"/>
                    <a:pt x="56" y="113"/>
                  </a:cubicBezTo>
                  <a:cubicBezTo>
                    <a:pt x="56" y="115"/>
                    <a:pt x="58" y="115"/>
                    <a:pt x="58" y="116"/>
                  </a:cubicBezTo>
                  <a:cubicBezTo>
                    <a:pt x="61" y="116"/>
                    <a:pt x="60" y="118"/>
                    <a:pt x="62" y="119"/>
                  </a:cubicBezTo>
                  <a:cubicBezTo>
                    <a:pt x="62" y="120"/>
                    <a:pt x="63" y="120"/>
                    <a:pt x="63" y="120"/>
                  </a:cubicBezTo>
                  <a:cubicBezTo>
                    <a:pt x="64" y="121"/>
                    <a:pt x="64" y="121"/>
                    <a:pt x="65" y="121"/>
                  </a:cubicBezTo>
                  <a:cubicBezTo>
                    <a:pt x="65" y="120"/>
                    <a:pt x="66" y="119"/>
                    <a:pt x="65" y="119"/>
                  </a:cubicBezTo>
                  <a:cubicBezTo>
                    <a:pt x="64" y="118"/>
                    <a:pt x="64" y="118"/>
                    <a:pt x="63" y="117"/>
                  </a:cubicBezTo>
                  <a:cubicBezTo>
                    <a:pt x="62" y="117"/>
                    <a:pt x="62" y="116"/>
                    <a:pt x="61" y="116"/>
                  </a:cubicBezTo>
                  <a:cubicBezTo>
                    <a:pt x="61" y="115"/>
                    <a:pt x="60" y="115"/>
                    <a:pt x="60" y="115"/>
                  </a:cubicBezTo>
                  <a:cubicBezTo>
                    <a:pt x="60" y="115"/>
                    <a:pt x="60" y="114"/>
                    <a:pt x="60" y="114"/>
                  </a:cubicBezTo>
                  <a:cubicBezTo>
                    <a:pt x="62" y="114"/>
                    <a:pt x="63" y="115"/>
                    <a:pt x="64" y="116"/>
                  </a:cubicBezTo>
                  <a:cubicBezTo>
                    <a:pt x="65" y="117"/>
                    <a:pt x="67" y="118"/>
                    <a:pt x="67" y="120"/>
                  </a:cubicBezTo>
                  <a:cubicBezTo>
                    <a:pt x="69" y="119"/>
                    <a:pt x="68" y="121"/>
                    <a:pt x="70" y="121"/>
                  </a:cubicBezTo>
                  <a:cubicBezTo>
                    <a:pt x="70" y="121"/>
                    <a:pt x="71" y="122"/>
                    <a:pt x="71" y="123"/>
                  </a:cubicBezTo>
                  <a:cubicBezTo>
                    <a:pt x="71" y="124"/>
                    <a:pt x="73" y="125"/>
                    <a:pt x="74" y="126"/>
                  </a:cubicBezTo>
                  <a:cubicBezTo>
                    <a:pt x="76" y="127"/>
                    <a:pt x="78" y="127"/>
                    <a:pt x="79" y="128"/>
                  </a:cubicBezTo>
                  <a:cubicBezTo>
                    <a:pt x="79" y="128"/>
                    <a:pt x="79" y="128"/>
                    <a:pt x="79" y="129"/>
                  </a:cubicBezTo>
                  <a:cubicBezTo>
                    <a:pt x="80" y="130"/>
                    <a:pt x="82" y="130"/>
                    <a:pt x="82" y="131"/>
                  </a:cubicBezTo>
                  <a:cubicBezTo>
                    <a:pt x="82" y="131"/>
                    <a:pt x="82" y="131"/>
                    <a:pt x="82" y="131"/>
                  </a:cubicBezTo>
                  <a:cubicBezTo>
                    <a:pt x="82" y="132"/>
                    <a:pt x="82" y="132"/>
                    <a:pt x="82" y="132"/>
                  </a:cubicBezTo>
                  <a:cubicBezTo>
                    <a:pt x="82" y="132"/>
                    <a:pt x="82" y="133"/>
                    <a:pt x="81" y="132"/>
                  </a:cubicBezTo>
                  <a:cubicBezTo>
                    <a:pt x="81" y="133"/>
                    <a:pt x="81" y="133"/>
                    <a:pt x="81" y="133"/>
                  </a:cubicBezTo>
                  <a:cubicBezTo>
                    <a:pt x="81" y="133"/>
                    <a:pt x="81" y="133"/>
                    <a:pt x="81" y="133"/>
                  </a:cubicBezTo>
                  <a:cubicBezTo>
                    <a:pt x="81" y="134"/>
                    <a:pt x="82" y="135"/>
                    <a:pt x="83" y="137"/>
                  </a:cubicBezTo>
                  <a:cubicBezTo>
                    <a:pt x="83" y="137"/>
                    <a:pt x="83" y="137"/>
                    <a:pt x="83" y="137"/>
                  </a:cubicBezTo>
                  <a:cubicBezTo>
                    <a:pt x="83" y="137"/>
                    <a:pt x="83" y="137"/>
                    <a:pt x="83" y="137"/>
                  </a:cubicBezTo>
                  <a:cubicBezTo>
                    <a:pt x="83" y="137"/>
                    <a:pt x="83" y="137"/>
                    <a:pt x="83" y="137"/>
                  </a:cubicBezTo>
                  <a:cubicBezTo>
                    <a:pt x="84" y="139"/>
                    <a:pt x="85" y="137"/>
                    <a:pt x="86" y="139"/>
                  </a:cubicBezTo>
                  <a:cubicBezTo>
                    <a:pt x="86" y="139"/>
                    <a:pt x="86" y="139"/>
                    <a:pt x="86" y="139"/>
                  </a:cubicBezTo>
                  <a:cubicBezTo>
                    <a:pt x="87" y="139"/>
                    <a:pt x="87" y="139"/>
                    <a:pt x="87" y="139"/>
                  </a:cubicBezTo>
                  <a:cubicBezTo>
                    <a:pt x="87" y="139"/>
                    <a:pt x="88" y="139"/>
                    <a:pt x="88" y="139"/>
                  </a:cubicBezTo>
                  <a:cubicBezTo>
                    <a:pt x="88" y="139"/>
                    <a:pt x="89" y="139"/>
                    <a:pt x="89" y="139"/>
                  </a:cubicBezTo>
                  <a:cubicBezTo>
                    <a:pt x="89" y="139"/>
                    <a:pt x="89" y="138"/>
                    <a:pt x="89" y="138"/>
                  </a:cubicBezTo>
                  <a:cubicBezTo>
                    <a:pt x="89" y="138"/>
                    <a:pt x="90" y="138"/>
                    <a:pt x="91" y="138"/>
                  </a:cubicBezTo>
                  <a:cubicBezTo>
                    <a:pt x="91" y="138"/>
                    <a:pt x="90" y="137"/>
                    <a:pt x="91" y="137"/>
                  </a:cubicBezTo>
                  <a:cubicBezTo>
                    <a:pt x="91" y="137"/>
                    <a:pt x="92" y="137"/>
                    <a:pt x="93" y="136"/>
                  </a:cubicBezTo>
                  <a:cubicBezTo>
                    <a:pt x="95" y="136"/>
                    <a:pt x="96" y="135"/>
                    <a:pt x="97" y="135"/>
                  </a:cubicBezTo>
                  <a:cubicBezTo>
                    <a:pt x="97" y="136"/>
                    <a:pt x="97" y="137"/>
                    <a:pt x="97" y="137"/>
                  </a:cubicBezTo>
                  <a:cubicBezTo>
                    <a:pt x="99" y="137"/>
                    <a:pt x="100" y="137"/>
                    <a:pt x="101" y="138"/>
                  </a:cubicBezTo>
                  <a:cubicBezTo>
                    <a:pt x="102" y="138"/>
                    <a:pt x="103" y="138"/>
                    <a:pt x="104" y="139"/>
                  </a:cubicBezTo>
                  <a:cubicBezTo>
                    <a:pt x="105" y="140"/>
                    <a:pt x="106" y="140"/>
                    <a:pt x="107" y="140"/>
                  </a:cubicBezTo>
                  <a:cubicBezTo>
                    <a:pt x="108" y="140"/>
                    <a:pt x="108" y="141"/>
                    <a:pt x="109" y="142"/>
                  </a:cubicBezTo>
                  <a:cubicBezTo>
                    <a:pt x="110" y="142"/>
                    <a:pt x="110" y="142"/>
                    <a:pt x="111" y="142"/>
                  </a:cubicBezTo>
                  <a:cubicBezTo>
                    <a:pt x="111" y="142"/>
                    <a:pt x="111" y="142"/>
                    <a:pt x="111" y="142"/>
                  </a:cubicBezTo>
                  <a:cubicBezTo>
                    <a:pt x="113" y="141"/>
                    <a:pt x="114" y="141"/>
                    <a:pt x="115" y="143"/>
                  </a:cubicBezTo>
                  <a:cubicBezTo>
                    <a:pt x="115" y="143"/>
                    <a:pt x="115" y="143"/>
                    <a:pt x="115" y="143"/>
                  </a:cubicBezTo>
                  <a:cubicBezTo>
                    <a:pt x="116" y="144"/>
                    <a:pt x="117" y="144"/>
                    <a:pt x="117" y="145"/>
                  </a:cubicBezTo>
                  <a:cubicBezTo>
                    <a:pt x="117" y="145"/>
                    <a:pt x="118" y="145"/>
                    <a:pt x="118" y="145"/>
                  </a:cubicBezTo>
                  <a:cubicBezTo>
                    <a:pt x="118" y="145"/>
                    <a:pt x="118" y="145"/>
                    <a:pt x="118" y="145"/>
                  </a:cubicBezTo>
                  <a:cubicBezTo>
                    <a:pt x="118" y="146"/>
                    <a:pt x="118" y="146"/>
                    <a:pt x="118" y="146"/>
                  </a:cubicBezTo>
                  <a:cubicBezTo>
                    <a:pt x="119" y="146"/>
                    <a:pt x="120" y="146"/>
                    <a:pt x="120" y="148"/>
                  </a:cubicBezTo>
                  <a:cubicBezTo>
                    <a:pt x="120" y="148"/>
                    <a:pt x="120" y="148"/>
                    <a:pt x="120" y="148"/>
                  </a:cubicBezTo>
                  <a:cubicBezTo>
                    <a:pt x="121" y="148"/>
                    <a:pt x="121" y="149"/>
                    <a:pt x="121" y="148"/>
                  </a:cubicBezTo>
                  <a:cubicBezTo>
                    <a:pt x="121" y="150"/>
                    <a:pt x="123" y="150"/>
                    <a:pt x="123" y="151"/>
                  </a:cubicBezTo>
                  <a:cubicBezTo>
                    <a:pt x="125" y="151"/>
                    <a:pt x="125" y="152"/>
                    <a:pt x="127" y="153"/>
                  </a:cubicBezTo>
                  <a:cubicBezTo>
                    <a:pt x="128" y="153"/>
                    <a:pt x="128" y="155"/>
                    <a:pt x="130" y="154"/>
                  </a:cubicBezTo>
                  <a:cubicBezTo>
                    <a:pt x="130" y="155"/>
                    <a:pt x="130" y="157"/>
                    <a:pt x="132" y="157"/>
                  </a:cubicBezTo>
                  <a:cubicBezTo>
                    <a:pt x="132" y="156"/>
                    <a:pt x="132" y="156"/>
                    <a:pt x="132" y="157"/>
                  </a:cubicBezTo>
                  <a:cubicBezTo>
                    <a:pt x="133" y="158"/>
                    <a:pt x="135" y="159"/>
                    <a:pt x="137" y="160"/>
                  </a:cubicBezTo>
                  <a:cubicBezTo>
                    <a:pt x="137" y="160"/>
                    <a:pt x="137" y="160"/>
                    <a:pt x="137" y="160"/>
                  </a:cubicBezTo>
                  <a:cubicBezTo>
                    <a:pt x="137" y="160"/>
                    <a:pt x="138" y="161"/>
                    <a:pt x="138" y="161"/>
                  </a:cubicBezTo>
                  <a:cubicBezTo>
                    <a:pt x="138" y="161"/>
                    <a:pt x="138" y="161"/>
                    <a:pt x="138" y="161"/>
                  </a:cubicBezTo>
                  <a:cubicBezTo>
                    <a:pt x="139" y="161"/>
                    <a:pt x="139" y="161"/>
                    <a:pt x="139" y="162"/>
                  </a:cubicBezTo>
                  <a:cubicBezTo>
                    <a:pt x="140" y="162"/>
                    <a:pt x="140" y="162"/>
                    <a:pt x="140" y="162"/>
                  </a:cubicBezTo>
                  <a:cubicBezTo>
                    <a:pt x="140" y="162"/>
                    <a:pt x="140" y="162"/>
                    <a:pt x="140" y="163"/>
                  </a:cubicBezTo>
                  <a:cubicBezTo>
                    <a:pt x="140" y="163"/>
                    <a:pt x="141" y="163"/>
                    <a:pt x="141" y="164"/>
                  </a:cubicBezTo>
                  <a:cubicBezTo>
                    <a:pt x="140" y="164"/>
                    <a:pt x="139" y="163"/>
                    <a:pt x="139" y="163"/>
                  </a:cubicBezTo>
                  <a:cubicBezTo>
                    <a:pt x="139" y="163"/>
                    <a:pt x="138" y="163"/>
                    <a:pt x="138" y="163"/>
                  </a:cubicBezTo>
                  <a:cubicBezTo>
                    <a:pt x="137" y="162"/>
                    <a:pt x="136" y="162"/>
                    <a:pt x="135" y="161"/>
                  </a:cubicBezTo>
                  <a:cubicBezTo>
                    <a:pt x="135" y="161"/>
                    <a:pt x="135" y="161"/>
                    <a:pt x="135" y="161"/>
                  </a:cubicBezTo>
                  <a:cubicBezTo>
                    <a:pt x="135" y="160"/>
                    <a:pt x="134" y="160"/>
                    <a:pt x="134" y="160"/>
                  </a:cubicBezTo>
                  <a:cubicBezTo>
                    <a:pt x="134" y="160"/>
                    <a:pt x="134" y="160"/>
                    <a:pt x="133" y="160"/>
                  </a:cubicBezTo>
                  <a:cubicBezTo>
                    <a:pt x="133" y="159"/>
                    <a:pt x="133" y="159"/>
                    <a:pt x="132" y="159"/>
                  </a:cubicBezTo>
                  <a:cubicBezTo>
                    <a:pt x="132" y="159"/>
                    <a:pt x="132" y="159"/>
                    <a:pt x="132" y="159"/>
                  </a:cubicBezTo>
                  <a:cubicBezTo>
                    <a:pt x="132" y="160"/>
                    <a:pt x="131" y="158"/>
                    <a:pt x="131" y="158"/>
                  </a:cubicBezTo>
                  <a:cubicBezTo>
                    <a:pt x="130" y="158"/>
                    <a:pt x="130" y="158"/>
                    <a:pt x="130" y="158"/>
                  </a:cubicBezTo>
                  <a:cubicBezTo>
                    <a:pt x="130" y="157"/>
                    <a:pt x="129" y="158"/>
                    <a:pt x="128" y="158"/>
                  </a:cubicBezTo>
                  <a:cubicBezTo>
                    <a:pt x="128" y="158"/>
                    <a:pt x="128" y="158"/>
                    <a:pt x="128" y="158"/>
                  </a:cubicBezTo>
                  <a:cubicBezTo>
                    <a:pt x="128" y="158"/>
                    <a:pt x="127" y="158"/>
                    <a:pt x="127" y="158"/>
                  </a:cubicBezTo>
                  <a:cubicBezTo>
                    <a:pt x="127" y="158"/>
                    <a:pt x="126" y="158"/>
                    <a:pt x="126" y="158"/>
                  </a:cubicBezTo>
                  <a:cubicBezTo>
                    <a:pt x="125" y="157"/>
                    <a:pt x="124" y="157"/>
                    <a:pt x="123" y="157"/>
                  </a:cubicBezTo>
                  <a:cubicBezTo>
                    <a:pt x="123" y="157"/>
                    <a:pt x="123" y="157"/>
                    <a:pt x="123" y="157"/>
                  </a:cubicBezTo>
                  <a:cubicBezTo>
                    <a:pt x="121" y="157"/>
                    <a:pt x="120" y="157"/>
                    <a:pt x="119" y="157"/>
                  </a:cubicBezTo>
                  <a:cubicBezTo>
                    <a:pt x="119" y="159"/>
                    <a:pt x="120" y="160"/>
                    <a:pt x="122" y="160"/>
                  </a:cubicBezTo>
                  <a:cubicBezTo>
                    <a:pt x="122" y="160"/>
                    <a:pt x="122" y="160"/>
                    <a:pt x="122" y="160"/>
                  </a:cubicBezTo>
                  <a:cubicBezTo>
                    <a:pt x="125" y="160"/>
                    <a:pt x="125" y="160"/>
                    <a:pt x="125" y="160"/>
                  </a:cubicBezTo>
                  <a:cubicBezTo>
                    <a:pt x="127" y="160"/>
                    <a:pt x="127" y="162"/>
                    <a:pt x="129" y="162"/>
                  </a:cubicBezTo>
                  <a:cubicBezTo>
                    <a:pt x="129" y="163"/>
                    <a:pt x="131" y="162"/>
                    <a:pt x="132" y="164"/>
                  </a:cubicBezTo>
                  <a:cubicBezTo>
                    <a:pt x="132" y="164"/>
                    <a:pt x="133" y="164"/>
                    <a:pt x="134" y="164"/>
                  </a:cubicBezTo>
                  <a:cubicBezTo>
                    <a:pt x="134" y="164"/>
                    <a:pt x="134" y="164"/>
                    <a:pt x="134" y="164"/>
                  </a:cubicBezTo>
                  <a:cubicBezTo>
                    <a:pt x="135" y="165"/>
                    <a:pt x="136" y="165"/>
                    <a:pt x="137" y="166"/>
                  </a:cubicBezTo>
                  <a:cubicBezTo>
                    <a:pt x="137" y="166"/>
                    <a:pt x="137" y="166"/>
                    <a:pt x="137" y="166"/>
                  </a:cubicBezTo>
                  <a:cubicBezTo>
                    <a:pt x="138" y="166"/>
                    <a:pt x="139" y="166"/>
                    <a:pt x="140" y="166"/>
                  </a:cubicBezTo>
                  <a:cubicBezTo>
                    <a:pt x="140" y="166"/>
                    <a:pt x="141" y="166"/>
                    <a:pt x="141" y="167"/>
                  </a:cubicBezTo>
                  <a:cubicBezTo>
                    <a:pt x="141" y="166"/>
                    <a:pt x="142" y="166"/>
                    <a:pt x="142" y="166"/>
                  </a:cubicBezTo>
                  <a:cubicBezTo>
                    <a:pt x="142" y="167"/>
                    <a:pt x="142" y="167"/>
                    <a:pt x="142" y="167"/>
                  </a:cubicBezTo>
                  <a:cubicBezTo>
                    <a:pt x="143" y="167"/>
                    <a:pt x="143" y="168"/>
                    <a:pt x="143" y="168"/>
                  </a:cubicBezTo>
                  <a:cubicBezTo>
                    <a:pt x="144" y="168"/>
                    <a:pt x="144" y="169"/>
                    <a:pt x="145" y="169"/>
                  </a:cubicBezTo>
                  <a:cubicBezTo>
                    <a:pt x="146" y="170"/>
                    <a:pt x="147" y="170"/>
                    <a:pt x="148" y="171"/>
                  </a:cubicBezTo>
                  <a:cubicBezTo>
                    <a:pt x="149" y="171"/>
                    <a:pt x="150" y="171"/>
                    <a:pt x="151" y="171"/>
                  </a:cubicBezTo>
                  <a:cubicBezTo>
                    <a:pt x="151" y="171"/>
                    <a:pt x="151" y="171"/>
                    <a:pt x="151" y="171"/>
                  </a:cubicBezTo>
                  <a:cubicBezTo>
                    <a:pt x="152" y="171"/>
                    <a:pt x="152" y="172"/>
                    <a:pt x="152" y="172"/>
                  </a:cubicBezTo>
                  <a:cubicBezTo>
                    <a:pt x="152" y="172"/>
                    <a:pt x="152" y="172"/>
                    <a:pt x="153" y="172"/>
                  </a:cubicBezTo>
                  <a:cubicBezTo>
                    <a:pt x="154" y="173"/>
                    <a:pt x="154" y="173"/>
                    <a:pt x="155" y="173"/>
                  </a:cubicBezTo>
                  <a:cubicBezTo>
                    <a:pt x="155" y="173"/>
                    <a:pt x="156" y="173"/>
                    <a:pt x="156" y="173"/>
                  </a:cubicBezTo>
                  <a:cubicBezTo>
                    <a:pt x="156" y="173"/>
                    <a:pt x="156" y="173"/>
                    <a:pt x="156" y="173"/>
                  </a:cubicBezTo>
                  <a:cubicBezTo>
                    <a:pt x="156" y="173"/>
                    <a:pt x="157" y="174"/>
                    <a:pt x="157" y="174"/>
                  </a:cubicBezTo>
                  <a:cubicBezTo>
                    <a:pt x="157" y="174"/>
                    <a:pt x="157" y="174"/>
                    <a:pt x="157" y="174"/>
                  </a:cubicBezTo>
                  <a:cubicBezTo>
                    <a:pt x="157" y="174"/>
                    <a:pt x="158" y="174"/>
                    <a:pt x="158" y="174"/>
                  </a:cubicBezTo>
                  <a:cubicBezTo>
                    <a:pt x="158" y="174"/>
                    <a:pt x="159" y="174"/>
                    <a:pt x="159" y="175"/>
                  </a:cubicBezTo>
                  <a:cubicBezTo>
                    <a:pt x="159" y="175"/>
                    <a:pt x="159" y="175"/>
                    <a:pt x="160" y="175"/>
                  </a:cubicBezTo>
                  <a:cubicBezTo>
                    <a:pt x="160" y="176"/>
                    <a:pt x="161" y="176"/>
                    <a:pt x="162" y="177"/>
                  </a:cubicBezTo>
                  <a:cubicBezTo>
                    <a:pt x="162" y="177"/>
                    <a:pt x="162" y="177"/>
                    <a:pt x="162" y="177"/>
                  </a:cubicBezTo>
                  <a:cubicBezTo>
                    <a:pt x="162" y="177"/>
                    <a:pt x="162" y="177"/>
                    <a:pt x="162" y="177"/>
                  </a:cubicBezTo>
                  <a:cubicBezTo>
                    <a:pt x="162" y="177"/>
                    <a:pt x="162" y="177"/>
                    <a:pt x="162" y="177"/>
                  </a:cubicBezTo>
                  <a:cubicBezTo>
                    <a:pt x="162" y="178"/>
                    <a:pt x="163" y="179"/>
                    <a:pt x="164" y="179"/>
                  </a:cubicBezTo>
                  <a:cubicBezTo>
                    <a:pt x="164" y="179"/>
                    <a:pt x="164" y="179"/>
                    <a:pt x="164" y="179"/>
                  </a:cubicBezTo>
                  <a:cubicBezTo>
                    <a:pt x="165" y="180"/>
                    <a:pt x="165" y="180"/>
                    <a:pt x="166" y="180"/>
                  </a:cubicBezTo>
                  <a:cubicBezTo>
                    <a:pt x="166" y="181"/>
                    <a:pt x="166" y="181"/>
                    <a:pt x="166" y="181"/>
                  </a:cubicBezTo>
                  <a:cubicBezTo>
                    <a:pt x="167" y="181"/>
                    <a:pt x="168" y="181"/>
                    <a:pt x="168" y="181"/>
                  </a:cubicBezTo>
                  <a:cubicBezTo>
                    <a:pt x="168" y="181"/>
                    <a:pt x="169" y="182"/>
                    <a:pt x="169" y="182"/>
                  </a:cubicBezTo>
                  <a:cubicBezTo>
                    <a:pt x="169" y="182"/>
                    <a:pt x="170" y="182"/>
                    <a:pt x="170" y="182"/>
                  </a:cubicBezTo>
                  <a:cubicBezTo>
                    <a:pt x="170" y="183"/>
                    <a:pt x="171" y="183"/>
                    <a:pt x="171" y="183"/>
                  </a:cubicBezTo>
                  <a:cubicBezTo>
                    <a:pt x="171" y="182"/>
                    <a:pt x="170" y="182"/>
                    <a:pt x="170" y="182"/>
                  </a:cubicBezTo>
                  <a:cubicBezTo>
                    <a:pt x="170" y="182"/>
                    <a:pt x="170" y="181"/>
                    <a:pt x="169" y="181"/>
                  </a:cubicBezTo>
                  <a:cubicBezTo>
                    <a:pt x="169" y="180"/>
                    <a:pt x="168" y="180"/>
                    <a:pt x="168" y="179"/>
                  </a:cubicBezTo>
                  <a:cubicBezTo>
                    <a:pt x="167" y="178"/>
                    <a:pt x="167" y="178"/>
                    <a:pt x="166" y="177"/>
                  </a:cubicBezTo>
                  <a:cubicBezTo>
                    <a:pt x="165" y="176"/>
                    <a:pt x="164" y="176"/>
                    <a:pt x="164" y="175"/>
                  </a:cubicBezTo>
                  <a:cubicBezTo>
                    <a:pt x="163" y="175"/>
                    <a:pt x="163" y="175"/>
                    <a:pt x="162" y="174"/>
                  </a:cubicBezTo>
                  <a:cubicBezTo>
                    <a:pt x="161" y="174"/>
                    <a:pt x="161" y="174"/>
                    <a:pt x="160" y="174"/>
                  </a:cubicBezTo>
                  <a:cubicBezTo>
                    <a:pt x="159" y="173"/>
                    <a:pt x="159" y="173"/>
                    <a:pt x="158" y="172"/>
                  </a:cubicBezTo>
                  <a:cubicBezTo>
                    <a:pt x="158" y="172"/>
                    <a:pt x="158" y="172"/>
                    <a:pt x="157" y="172"/>
                  </a:cubicBezTo>
                  <a:cubicBezTo>
                    <a:pt x="156" y="172"/>
                    <a:pt x="155" y="171"/>
                    <a:pt x="154" y="170"/>
                  </a:cubicBezTo>
                  <a:cubicBezTo>
                    <a:pt x="153" y="170"/>
                    <a:pt x="152" y="169"/>
                    <a:pt x="151" y="169"/>
                  </a:cubicBezTo>
                  <a:cubicBezTo>
                    <a:pt x="150" y="167"/>
                    <a:pt x="149" y="165"/>
                    <a:pt x="147" y="164"/>
                  </a:cubicBezTo>
                  <a:cubicBezTo>
                    <a:pt x="147" y="164"/>
                    <a:pt x="147" y="164"/>
                    <a:pt x="146" y="164"/>
                  </a:cubicBezTo>
                  <a:cubicBezTo>
                    <a:pt x="146" y="163"/>
                    <a:pt x="143" y="164"/>
                    <a:pt x="142" y="163"/>
                  </a:cubicBezTo>
                  <a:cubicBezTo>
                    <a:pt x="142" y="162"/>
                    <a:pt x="142" y="162"/>
                    <a:pt x="142" y="162"/>
                  </a:cubicBezTo>
                  <a:cubicBezTo>
                    <a:pt x="142" y="162"/>
                    <a:pt x="142" y="162"/>
                    <a:pt x="142" y="162"/>
                  </a:cubicBezTo>
                  <a:cubicBezTo>
                    <a:pt x="141" y="162"/>
                    <a:pt x="141" y="162"/>
                    <a:pt x="141" y="162"/>
                  </a:cubicBezTo>
                  <a:cubicBezTo>
                    <a:pt x="141" y="161"/>
                    <a:pt x="141" y="161"/>
                    <a:pt x="141" y="161"/>
                  </a:cubicBezTo>
                  <a:cubicBezTo>
                    <a:pt x="141" y="161"/>
                    <a:pt x="140" y="160"/>
                    <a:pt x="140" y="160"/>
                  </a:cubicBezTo>
                  <a:cubicBezTo>
                    <a:pt x="140" y="160"/>
                    <a:pt x="140" y="160"/>
                    <a:pt x="140" y="160"/>
                  </a:cubicBezTo>
                  <a:cubicBezTo>
                    <a:pt x="140" y="160"/>
                    <a:pt x="140" y="159"/>
                    <a:pt x="140" y="159"/>
                  </a:cubicBezTo>
                  <a:cubicBezTo>
                    <a:pt x="139" y="158"/>
                    <a:pt x="141" y="157"/>
                    <a:pt x="141" y="156"/>
                  </a:cubicBezTo>
                  <a:cubicBezTo>
                    <a:pt x="141" y="156"/>
                    <a:pt x="141" y="156"/>
                    <a:pt x="141" y="156"/>
                  </a:cubicBezTo>
                  <a:cubicBezTo>
                    <a:pt x="141" y="155"/>
                    <a:pt x="140" y="155"/>
                    <a:pt x="139" y="155"/>
                  </a:cubicBezTo>
                  <a:cubicBezTo>
                    <a:pt x="139" y="155"/>
                    <a:pt x="139" y="155"/>
                    <a:pt x="139" y="155"/>
                  </a:cubicBezTo>
                  <a:cubicBezTo>
                    <a:pt x="139" y="155"/>
                    <a:pt x="139" y="155"/>
                    <a:pt x="139" y="155"/>
                  </a:cubicBezTo>
                  <a:cubicBezTo>
                    <a:pt x="139" y="155"/>
                    <a:pt x="139" y="155"/>
                    <a:pt x="139" y="155"/>
                  </a:cubicBezTo>
                  <a:cubicBezTo>
                    <a:pt x="139" y="155"/>
                    <a:pt x="139" y="154"/>
                    <a:pt x="139" y="154"/>
                  </a:cubicBezTo>
                  <a:cubicBezTo>
                    <a:pt x="139" y="154"/>
                    <a:pt x="139" y="154"/>
                    <a:pt x="139" y="154"/>
                  </a:cubicBezTo>
                  <a:cubicBezTo>
                    <a:pt x="138" y="154"/>
                    <a:pt x="138" y="154"/>
                    <a:pt x="138" y="154"/>
                  </a:cubicBezTo>
                  <a:cubicBezTo>
                    <a:pt x="138" y="154"/>
                    <a:pt x="138" y="154"/>
                    <a:pt x="138" y="154"/>
                  </a:cubicBezTo>
                  <a:cubicBezTo>
                    <a:pt x="138" y="154"/>
                    <a:pt x="138" y="154"/>
                    <a:pt x="137" y="154"/>
                  </a:cubicBezTo>
                  <a:cubicBezTo>
                    <a:pt x="137" y="154"/>
                    <a:pt x="137" y="154"/>
                    <a:pt x="136" y="153"/>
                  </a:cubicBezTo>
                  <a:cubicBezTo>
                    <a:pt x="136" y="153"/>
                    <a:pt x="136" y="153"/>
                    <a:pt x="136" y="153"/>
                  </a:cubicBezTo>
                  <a:cubicBezTo>
                    <a:pt x="136" y="153"/>
                    <a:pt x="135" y="152"/>
                    <a:pt x="135" y="153"/>
                  </a:cubicBezTo>
                  <a:cubicBezTo>
                    <a:pt x="135" y="152"/>
                    <a:pt x="135" y="152"/>
                    <a:pt x="135"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3" y="152"/>
                    <a:pt x="133" y="152"/>
                    <a:pt x="133" y="152"/>
                  </a:cubicBezTo>
                  <a:cubicBezTo>
                    <a:pt x="133" y="152"/>
                    <a:pt x="133" y="152"/>
                    <a:pt x="133" y="152"/>
                  </a:cubicBezTo>
                  <a:cubicBezTo>
                    <a:pt x="133" y="152"/>
                    <a:pt x="133" y="152"/>
                    <a:pt x="133" y="152"/>
                  </a:cubicBezTo>
                  <a:cubicBezTo>
                    <a:pt x="133" y="152"/>
                    <a:pt x="133" y="152"/>
                    <a:pt x="133" y="152"/>
                  </a:cubicBezTo>
                  <a:cubicBezTo>
                    <a:pt x="133" y="152"/>
                    <a:pt x="132" y="152"/>
                    <a:pt x="132" y="152"/>
                  </a:cubicBezTo>
                  <a:cubicBezTo>
                    <a:pt x="131" y="151"/>
                    <a:pt x="132" y="151"/>
                    <a:pt x="132" y="150"/>
                  </a:cubicBezTo>
                  <a:cubicBezTo>
                    <a:pt x="131" y="150"/>
                    <a:pt x="130" y="149"/>
                    <a:pt x="128" y="149"/>
                  </a:cubicBezTo>
                  <a:cubicBezTo>
                    <a:pt x="128" y="148"/>
                    <a:pt x="128" y="147"/>
                    <a:pt x="127" y="147"/>
                  </a:cubicBezTo>
                  <a:cubicBezTo>
                    <a:pt x="128" y="146"/>
                    <a:pt x="127" y="146"/>
                    <a:pt x="127" y="146"/>
                  </a:cubicBezTo>
                  <a:cubicBezTo>
                    <a:pt x="127" y="143"/>
                    <a:pt x="126" y="143"/>
                    <a:pt x="126" y="140"/>
                  </a:cubicBezTo>
                  <a:cubicBezTo>
                    <a:pt x="125" y="138"/>
                    <a:pt x="122" y="138"/>
                    <a:pt x="120" y="137"/>
                  </a:cubicBezTo>
                  <a:cubicBezTo>
                    <a:pt x="120" y="135"/>
                    <a:pt x="117" y="136"/>
                    <a:pt x="117" y="135"/>
                  </a:cubicBezTo>
                  <a:cubicBezTo>
                    <a:pt x="116" y="135"/>
                    <a:pt x="116" y="133"/>
                    <a:pt x="114" y="133"/>
                  </a:cubicBezTo>
                  <a:cubicBezTo>
                    <a:pt x="114" y="131"/>
                    <a:pt x="113" y="131"/>
                    <a:pt x="113" y="129"/>
                  </a:cubicBezTo>
                  <a:cubicBezTo>
                    <a:pt x="111" y="128"/>
                    <a:pt x="109" y="127"/>
                    <a:pt x="107" y="126"/>
                  </a:cubicBezTo>
                  <a:cubicBezTo>
                    <a:pt x="107" y="125"/>
                    <a:pt x="107" y="124"/>
                    <a:pt x="107" y="123"/>
                  </a:cubicBezTo>
                  <a:cubicBezTo>
                    <a:pt x="105" y="121"/>
                    <a:pt x="104" y="120"/>
                    <a:pt x="102" y="119"/>
                  </a:cubicBezTo>
                  <a:cubicBezTo>
                    <a:pt x="101" y="117"/>
                    <a:pt x="100" y="116"/>
                    <a:pt x="98" y="116"/>
                  </a:cubicBezTo>
                  <a:cubicBezTo>
                    <a:pt x="98" y="115"/>
                    <a:pt x="98" y="115"/>
                    <a:pt x="98" y="115"/>
                  </a:cubicBezTo>
                  <a:cubicBezTo>
                    <a:pt x="98" y="114"/>
                    <a:pt x="100" y="115"/>
                    <a:pt x="100" y="114"/>
                  </a:cubicBezTo>
                  <a:cubicBezTo>
                    <a:pt x="99" y="113"/>
                    <a:pt x="100" y="112"/>
                    <a:pt x="100" y="112"/>
                  </a:cubicBezTo>
                  <a:cubicBezTo>
                    <a:pt x="100" y="112"/>
                    <a:pt x="99" y="112"/>
                    <a:pt x="99" y="112"/>
                  </a:cubicBezTo>
                  <a:cubicBezTo>
                    <a:pt x="99" y="111"/>
                    <a:pt x="99" y="111"/>
                    <a:pt x="98" y="111"/>
                  </a:cubicBezTo>
                  <a:cubicBezTo>
                    <a:pt x="98" y="110"/>
                    <a:pt x="97" y="110"/>
                    <a:pt x="96" y="110"/>
                  </a:cubicBezTo>
                  <a:cubicBezTo>
                    <a:pt x="95" y="108"/>
                    <a:pt x="93" y="107"/>
                    <a:pt x="91" y="105"/>
                  </a:cubicBezTo>
                  <a:cubicBezTo>
                    <a:pt x="91" y="104"/>
                    <a:pt x="91" y="104"/>
                    <a:pt x="90" y="104"/>
                  </a:cubicBezTo>
                  <a:cubicBezTo>
                    <a:pt x="90" y="103"/>
                    <a:pt x="90" y="103"/>
                    <a:pt x="90" y="103"/>
                  </a:cubicBezTo>
                  <a:cubicBezTo>
                    <a:pt x="90" y="103"/>
                    <a:pt x="90" y="102"/>
                    <a:pt x="90" y="101"/>
                  </a:cubicBezTo>
                  <a:cubicBezTo>
                    <a:pt x="90" y="100"/>
                    <a:pt x="90" y="100"/>
                    <a:pt x="90" y="99"/>
                  </a:cubicBezTo>
                  <a:cubicBezTo>
                    <a:pt x="89" y="99"/>
                    <a:pt x="89" y="99"/>
                    <a:pt x="88" y="98"/>
                  </a:cubicBezTo>
                  <a:cubicBezTo>
                    <a:pt x="88" y="98"/>
                    <a:pt x="88" y="98"/>
                    <a:pt x="88" y="98"/>
                  </a:cubicBezTo>
                  <a:cubicBezTo>
                    <a:pt x="88" y="98"/>
                    <a:pt x="88" y="98"/>
                    <a:pt x="88" y="98"/>
                  </a:cubicBezTo>
                  <a:cubicBezTo>
                    <a:pt x="88" y="98"/>
                    <a:pt x="88" y="98"/>
                    <a:pt x="88" y="97"/>
                  </a:cubicBezTo>
                  <a:cubicBezTo>
                    <a:pt x="88" y="97"/>
                    <a:pt x="88" y="97"/>
                    <a:pt x="87" y="97"/>
                  </a:cubicBezTo>
                  <a:cubicBezTo>
                    <a:pt x="87" y="97"/>
                    <a:pt x="87" y="96"/>
                    <a:pt x="87" y="96"/>
                  </a:cubicBezTo>
                  <a:cubicBezTo>
                    <a:pt x="87" y="96"/>
                    <a:pt x="87" y="96"/>
                    <a:pt x="87" y="95"/>
                  </a:cubicBezTo>
                  <a:cubicBezTo>
                    <a:pt x="87" y="95"/>
                    <a:pt x="87" y="95"/>
                    <a:pt x="87" y="94"/>
                  </a:cubicBezTo>
                  <a:cubicBezTo>
                    <a:pt x="87" y="94"/>
                    <a:pt x="87" y="94"/>
                    <a:pt x="87" y="94"/>
                  </a:cubicBezTo>
                  <a:cubicBezTo>
                    <a:pt x="87" y="94"/>
                    <a:pt x="87" y="93"/>
                    <a:pt x="87" y="93"/>
                  </a:cubicBezTo>
                  <a:cubicBezTo>
                    <a:pt x="87" y="93"/>
                    <a:pt x="87" y="93"/>
                    <a:pt x="87" y="92"/>
                  </a:cubicBezTo>
                  <a:cubicBezTo>
                    <a:pt x="87" y="92"/>
                    <a:pt x="87" y="92"/>
                    <a:pt x="87" y="92"/>
                  </a:cubicBezTo>
                  <a:cubicBezTo>
                    <a:pt x="87" y="92"/>
                    <a:pt x="87" y="92"/>
                    <a:pt x="87" y="92"/>
                  </a:cubicBezTo>
                  <a:cubicBezTo>
                    <a:pt x="87" y="92"/>
                    <a:pt x="87" y="92"/>
                    <a:pt x="87" y="92"/>
                  </a:cubicBezTo>
                  <a:cubicBezTo>
                    <a:pt x="87" y="92"/>
                    <a:pt x="87" y="92"/>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0"/>
                    <a:pt x="86" y="90"/>
                    <a:pt x="86" y="90"/>
                  </a:cubicBezTo>
                  <a:cubicBezTo>
                    <a:pt x="86" y="90"/>
                    <a:pt x="85" y="90"/>
                    <a:pt x="85" y="90"/>
                  </a:cubicBezTo>
                  <a:cubicBezTo>
                    <a:pt x="85" y="90"/>
                    <a:pt x="85" y="90"/>
                    <a:pt x="85" y="90"/>
                  </a:cubicBezTo>
                  <a:cubicBezTo>
                    <a:pt x="85" y="90"/>
                    <a:pt x="85" y="90"/>
                    <a:pt x="85" y="90"/>
                  </a:cubicBezTo>
                  <a:cubicBezTo>
                    <a:pt x="85" y="90"/>
                    <a:pt x="85" y="89"/>
                    <a:pt x="85" y="89"/>
                  </a:cubicBezTo>
                  <a:cubicBezTo>
                    <a:pt x="85" y="89"/>
                    <a:pt x="86" y="89"/>
                    <a:pt x="86" y="89"/>
                  </a:cubicBezTo>
                  <a:cubicBezTo>
                    <a:pt x="86" y="87"/>
                    <a:pt x="85" y="86"/>
                    <a:pt x="84" y="85"/>
                  </a:cubicBezTo>
                  <a:cubicBezTo>
                    <a:pt x="84" y="83"/>
                    <a:pt x="82" y="83"/>
                    <a:pt x="81" y="82"/>
                  </a:cubicBezTo>
                  <a:cubicBezTo>
                    <a:pt x="79" y="82"/>
                    <a:pt x="77" y="82"/>
                    <a:pt x="75" y="81"/>
                  </a:cubicBezTo>
                  <a:cubicBezTo>
                    <a:pt x="75" y="80"/>
                    <a:pt x="74" y="80"/>
                    <a:pt x="74" y="80"/>
                  </a:cubicBezTo>
                  <a:cubicBezTo>
                    <a:pt x="74" y="80"/>
                    <a:pt x="75" y="79"/>
                    <a:pt x="75" y="79"/>
                  </a:cubicBezTo>
                  <a:cubicBezTo>
                    <a:pt x="75" y="79"/>
                    <a:pt x="75" y="78"/>
                    <a:pt x="75" y="78"/>
                  </a:cubicBezTo>
                  <a:cubicBezTo>
                    <a:pt x="75" y="78"/>
                    <a:pt x="75" y="76"/>
                    <a:pt x="74" y="76"/>
                  </a:cubicBezTo>
                  <a:cubicBezTo>
                    <a:pt x="73" y="76"/>
                    <a:pt x="73" y="75"/>
                    <a:pt x="72" y="75"/>
                  </a:cubicBezTo>
                  <a:cubicBezTo>
                    <a:pt x="72" y="74"/>
                    <a:pt x="72" y="74"/>
                    <a:pt x="72" y="74"/>
                  </a:cubicBezTo>
                  <a:cubicBezTo>
                    <a:pt x="73" y="73"/>
                    <a:pt x="74" y="73"/>
                    <a:pt x="74" y="73"/>
                  </a:cubicBezTo>
                  <a:cubicBezTo>
                    <a:pt x="75" y="70"/>
                    <a:pt x="73" y="71"/>
                    <a:pt x="73" y="68"/>
                  </a:cubicBezTo>
                  <a:cubicBezTo>
                    <a:pt x="73" y="66"/>
                    <a:pt x="73" y="64"/>
                    <a:pt x="73" y="62"/>
                  </a:cubicBezTo>
                  <a:cubicBezTo>
                    <a:pt x="74" y="62"/>
                    <a:pt x="74" y="62"/>
                    <a:pt x="74" y="62"/>
                  </a:cubicBezTo>
                  <a:cubicBezTo>
                    <a:pt x="76" y="63"/>
                    <a:pt x="76" y="62"/>
                    <a:pt x="77" y="62"/>
                  </a:cubicBezTo>
                  <a:cubicBezTo>
                    <a:pt x="77" y="62"/>
                    <a:pt x="77" y="61"/>
                    <a:pt x="77" y="61"/>
                  </a:cubicBezTo>
                  <a:cubicBezTo>
                    <a:pt x="77" y="61"/>
                    <a:pt x="79" y="62"/>
                    <a:pt x="79" y="61"/>
                  </a:cubicBezTo>
                  <a:cubicBezTo>
                    <a:pt x="81" y="62"/>
                    <a:pt x="82" y="64"/>
                    <a:pt x="83" y="67"/>
                  </a:cubicBezTo>
                  <a:cubicBezTo>
                    <a:pt x="84" y="67"/>
                    <a:pt x="84" y="68"/>
                    <a:pt x="85" y="68"/>
                  </a:cubicBezTo>
                  <a:cubicBezTo>
                    <a:pt x="85" y="70"/>
                    <a:pt x="87" y="69"/>
                    <a:pt x="87" y="70"/>
                  </a:cubicBezTo>
                  <a:cubicBezTo>
                    <a:pt x="87" y="72"/>
                    <a:pt x="89" y="71"/>
                    <a:pt x="88" y="73"/>
                  </a:cubicBezTo>
                  <a:cubicBezTo>
                    <a:pt x="90" y="73"/>
                    <a:pt x="90" y="73"/>
                    <a:pt x="90" y="73"/>
                  </a:cubicBezTo>
                  <a:cubicBezTo>
                    <a:pt x="91" y="72"/>
                    <a:pt x="92" y="72"/>
                    <a:pt x="94" y="73"/>
                  </a:cubicBezTo>
                  <a:cubicBezTo>
                    <a:pt x="94" y="72"/>
                    <a:pt x="94" y="71"/>
                    <a:pt x="95" y="71"/>
                  </a:cubicBezTo>
                  <a:cubicBezTo>
                    <a:pt x="95" y="69"/>
                    <a:pt x="97" y="69"/>
                    <a:pt x="97" y="67"/>
                  </a:cubicBezTo>
                  <a:cubicBezTo>
                    <a:pt x="99" y="66"/>
                    <a:pt x="99" y="63"/>
                    <a:pt x="101" y="63"/>
                  </a:cubicBezTo>
                  <a:cubicBezTo>
                    <a:pt x="102" y="63"/>
                    <a:pt x="102" y="62"/>
                    <a:pt x="103" y="62"/>
                  </a:cubicBezTo>
                  <a:cubicBezTo>
                    <a:pt x="103" y="62"/>
                    <a:pt x="104" y="62"/>
                    <a:pt x="104" y="62"/>
                  </a:cubicBezTo>
                  <a:cubicBezTo>
                    <a:pt x="104" y="62"/>
                    <a:pt x="104" y="62"/>
                    <a:pt x="104" y="62"/>
                  </a:cubicBezTo>
                  <a:cubicBezTo>
                    <a:pt x="104" y="62"/>
                    <a:pt x="104" y="62"/>
                    <a:pt x="104" y="62"/>
                  </a:cubicBezTo>
                  <a:cubicBezTo>
                    <a:pt x="105" y="63"/>
                    <a:pt x="105" y="63"/>
                    <a:pt x="105" y="63"/>
                  </a:cubicBezTo>
                  <a:cubicBezTo>
                    <a:pt x="105" y="63"/>
                    <a:pt x="105" y="63"/>
                    <a:pt x="105" y="63"/>
                  </a:cubicBezTo>
                  <a:cubicBezTo>
                    <a:pt x="105" y="63"/>
                    <a:pt x="105" y="63"/>
                    <a:pt x="105" y="63"/>
                  </a:cubicBezTo>
                  <a:cubicBezTo>
                    <a:pt x="106" y="63"/>
                    <a:pt x="106" y="63"/>
                    <a:pt x="106" y="63"/>
                  </a:cubicBezTo>
                  <a:cubicBezTo>
                    <a:pt x="106" y="63"/>
                    <a:pt x="106" y="63"/>
                    <a:pt x="106" y="63"/>
                  </a:cubicBezTo>
                  <a:cubicBezTo>
                    <a:pt x="107" y="63"/>
                    <a:pt x="107" y="62"/>
                    <a:pt x="107" y="62"/>
                  </a:cubicBezTo>
                  <a:cubicBezTo>
                    <a:pt x="107" y="62"/>
                    <a:pt x="107" y="62"/>
                    <a:pt x="107" y="62"/>
                  </a:cubicBezTo>
                  <a:cubicBezTo>
                    <a:pt x="107" y="62"/>
                    <a:pt x="108" y="62"/>
                    <a:pt x="108" y="62"/>
                  </a:cubicBezTo>
                  <a:cubicBezTo>
                    <a:pt x="108" y="62"/>
                    <a:pt x="108" y="62"/>
                    <a:pt x="108" y="62"/>
                  </a:cubicBezTo>
                  <a:cubicBezTo>
                    <a:pt x="108" y="62"/>
                    <a:pt x="108" y="62"/>
                    <a:pt x="109" y="62"/>
                  </a:cubicBezTo>
                  <a:cubicBezTo>
                    <a:pt x="109" y="62"/>
                    <a:pt x="109" y="62"/>
                    <a:pt x="109" y="62"/>
                  </a:cubicBezTo>
                  <a:cubicBezTo>
                    <a:pt x="109" y="62"/>
                    <a:pt x="109" y="62"/>
                    <a:pt x="110" y="62"/>
                  </a:cubicBezTo>
                  <a:cubicBezTo>
                    <a:pt x="111" y="62"/>
                    <a:pt x="112" y="61"/>
                    <a:pt x="113" y="61"/>
                  </a:cubicBezTo>
                  <a:cubicBezTo>
                    <a:pt x="116" y="61"/>
                    <a:pt x="116" y="61"/>
                    <a:pt x="116" y="61"/>
                  </a:cubicBezTo>
                  <a:cubicBezTo>
                    <a:pt x="116" y="62"/>
                    <a:pt x="116" y="62"/>
                    <a:pt x="116" y="62"/>
                  </a:cubicBezTo>
                  <a:cubicBezTo>
                    <a:pt x="116" y="63"/>
                    <a:pt x="117" y="63"/>
                    <a:pt x="117" y="63"/>
                  </a:cubicBezTo>
                  <a:cubicBezTo>
                    <a:pt x="119" y="63"/>
                    <a:pt x="122" y="64"/>
                    <a:pt x="125" y="63"/>
                  </a:cubicBezTo>
                  <a:cubicBezTo>
                    <a:pt x="125" y="64"/>
                    <a:pt x="126" y="64"/>
                    <a:pt x="127" y="64"/>
                  </a:cubicBezTo>
                  <a:cubicBezTo>
                    <a:pt x="128" y="64"/>
                    <a:pt x="127" y="65"/>
                    <a:pt x="127" y="65"/>
                  </a:cubicBezTo>
                  <a:cubicBezTo>
                    <a:pt x="128" y="65"/>
                    <a:pt x="129" y="65"/>
                    <a:pt x="129" y="65"/>
                  </a:cubicBezTo>
                  <a:cubicBezTo>
                    <a:pt x="129" y="65"/>
                    <a:pt x="129" y="65"/>
                    <a:pt x="129" y="66"/>
                  </a:cubicBezTo>
                  <a:cubicBezTo>
                    <a:pt x="129" y="66"/>
                    <a:pt x="130" y="65"/>
                    <a:pt x="130" y="66"/>
                  </a:cubicBezTo>
                  <a:cubicBezTo>
                    <a:pt x="132" y="65"/>
                    <a:pt x="135" y="65"/>
                    <a:pt x="137" y="64"/>
                  </a:cubicBezTo>
                  <a:cubicBezTo>
                    <a:pt x="137" y="65"/>
                    <a:pt x="138" y="65"/>
                    <a:pt x="139" y="66"/>
                  </a:cubicBezTo>
                  <a:cubicBezTo>
                    <a:pt x="139" y="66"/>
                    <a:pt x="139" y="66"/>
                    <a:pt x="139" y="66"/>
                  </a:cubicBezTo>
                  <a:cubicBezTo>
                    <a:pt x="140" y="67"/>
                    <a:pt x="143" y="66"/>
                    <a:pt x="142" y="68"/>
                  </a:cubicBezTo>
                  <a:cubicBezTo>
                    <a:pt x="143" y="68"/>
                    <a:pt x="144" y="67"/>
                    <a:pt x="144" y="66"/>
                  </a:cubicBezTo>
                  <a:cubicBezTo>
                    <a:pt x="145" y="66"/>
                    <a:pt x="146" y="65"/>
                    <a:pt x="147" y="65"/>
                  </a:cubicBezTo>
                  <a:cubicBezTo>
                    <a:pt x="148" y="66"/>
                    <a:pt x="150" y="66"/>
                    <a:pt x="152" y="66"/>
                  </a:cubicBezTo>
                  <a:cubicBezTo>
                    <a:pt x="152" y="65"/>
                    <a:pt x="152" y="65"/>
                    <a:pt x="153" y="65"/>
                  </a:cubicBezTo>
                  <a:cubicBezTo>
                    <a:pt x="153" y="64"/>
                    <a:pt x="154" y="64"/>
                    <a:pt x="155" y="64"/>
                  </a:cubicBezTo>
                  <a:cubicBezTo>
                    <a:pt x="155" y="64"/>
                    <a:pt x="155" y="62"/>
                    <a:pt x="157" y="62"/>
                  </a:cubicBezTo>
                  <a:cubicBezTo>
                    <a:pt x="158" y="63"/>
                    <a:pt x="160" y="64"/>
                    <a:pt x="161" y="66"/>
                  </a:cubicBezTo>
                  <a:cubicBezTo>
                    <a:pt x="163" y="66"/>
                    <a:pt x="163" y="66"/>
                    <a:pt x="163" y="66"/>
                  </a:cubicBezTo>
                  <a:cubicBezTo>
                    <a:pt x="163" y="65"/>
                    <a:pt x="163" y="64"/>
                    <a:pt x="164" y="64"/>
                  </a:cubicBezTo>
                  <a:cubicBezTo>
                    <a:pt x="166" y="64"/>
                    <a:pt x="166" y="64"/>
                    <a:pt x="166" y="63"/>
                  </a:cubicBezTo>
                  <a:cubicBezTo>
                    <a:pt x="170" y="63"/>
                    <a:pt x="170" y="63"/>
                    <a:pt x="170" y="63"/>
                  </a:cubicBezTo>
                  <a:cubicBezTo>
                    <a:pt x="170" y="64"/>
                    <a:pt x="170" y="65"/>
                    <a:pt x="171" y="66"/>
                  </a:cubicBezTo>
                  <a:cubicBezTo>
                    <a:pt x="171" y="66"/>
                    <a:pt x="171" y="67"/>
                    <a:pt x="171" y="67"/>
                  </a:cubicBezTo>
                  <a:cubicBezTo>
                    <a:pt x="171" y="67"/>
                    <a:pt x="172" y="67"/>
                    <a:pt x="172" y="67"/>
                  </a:cubicBezTo>
                  <a:cubicBezTo>
                    <a:pt x="172" y="67"/>
                    <a:pt x="172" y="68"/>
                    <a:pt x="172" y="68"/>
                  </a:cubicBezTo>
                  <a:cubicBezTo>
                    <a:pt x="172" y="69"/>
                    <a:pt x="173" y="68"/>
                    <a:pt x="173" y="69"/>
                  </a:cubicBezTo>
                  <a:cubicBezTo>
                    <a:pt x="173" y="69"/>
                    <a:pt x="173" y="70"/>
                    <a:pt x="172" y="70"/>
                  </a:cubicBezTo>
                  <a:cubicBezTo>
                    <a:pt x="172" y="71"/>
                    <a:pt x="173" y="72"/>
                    <a:pt x="173" y="73"/>
                  </a:cubicBezTo>
                  <a:cubicBezTo>
                    <a:pt x="176" y="73"/>
                    <a:pt x="176" y="73"/>
                    <a:pt x="176" y="73"/>
                  </a:cubicBezTo>
                  <a:cubicBezTo>
                    <a:pt x="176" y="73"/>
                    <a:pt x="176" y="73"/>
                    <a:pt x="176" y="73"/>
                  </a:cubicBezTo>
                  <a:cubicBezTo>
                    <a:pt x="178" y="72"/>
                    <a:pt x="180" y="73"/>
                    <a:pt x="182" y="72"/>
                  </a:cubicBezTo>
                  <a:cubicBezTo>
                    <a:pt x="182" y="71"/>
                    <a:pt x="182" y="71"/>
                    <a:pt x="183" y="71"/>
                  </a:cubicBezTo>
                  <a:cubicBezTo>
                    <a:pt x="183" y="71"/>
                    <a:pt x="183" y="71"/>
                    <a:pt x="183" y="71"/>
                  </a:cubicBezTo>
                  <a:cubicBezTo>
                    <a:pt x="183" y="71"/>
                    <a:pt x="183" y="70"/>
                    <a:pt x="184" y="70"/>
                  </a:cubicBezTo>
                  <a:cubicBezTo>
                    <a:pt x="185" y="69"/>
                    <a:pt x="185" y="65"/>
                    <a:pt x="184" y="64"/>
                  </a:cubicBezTo>
                  <a:cubicBezTo>
                    <a:pt x="184" y="62"/>
                    <a:pt x="181" y="62"/>
                    <a:pt x="182" y="60"/>
                  </a:cubicBezTo>
                  <a:cubicBezTo>
                    <a:pt x="183" y="60"/>
                    <a:pt x="183" y="59"/>
                    <a:pt x="184" y="59"/>
                  </a:cubicBezTo>
                  <a:cubicBezTo>
                    <a:pt x="185" y="59"/>
                    <a:pt x="186" y="58"/>
                    <a:pt x="186" y="59"/>
                  </a:cubicBezTo>
                  <a:cubicBezTo>
                    <a:pt x="189" y="59"/>
                    <a:pt x="189" y="59"/>
                    <a:pt x="189" y="59"/>
                  </a:cubicBezTo>
                  <a:cubicBezTo>
                    <a:pt x="190" y="59"/>
                    <a:pt x="190" y="58"/>
                    <a:pt x="190" y="58"/>
                  </a:cubicBezTo>
                  <a:cubicBezTo>
                    <a:pt x="191" y="58"/>
                    <a:pt x="192" y="58"/>
                    <a:pt x="192" y="57"/>
                  </a:cubicBezTo>
                  <a:close/>
                  <a:moveTo>
                    <a:pt x="65" y="73"/>
                  </a:moveTo>
                  <a:cubicBezTo>
                    <a:pt x="65" y="73"/>
                    <a:pt x="65" y="73"/>
                    <a:pt x="65" y="73"/>
                  </a:cubicBezTo>
                  <a:cubicBezTo>
                    <a:pt x="65" y="73"/>
                    <a:pt x="65" y="73"/>
                    <a:pt x="65" y="73"/>
                  </a:cubicBezTo>
                  <a:cubicBezTo>
                    <a:pt x="65" y="73"/>
                    <a:pt x="65" y="73"/>
                    <a:pt x="65" y="73"/>
                  </a:cubicBezTo>
                  <a:close/>
                  <a:moveTo>
                    <a:pt x="77" y="45"/>
                  </a:moveTo>
                  <a:cubicBezTo>
                    <a:pt x="77" y="45"/>
                    <a:pt x="77" y="45"/>
                    <a:pt x="77" y="45"/>
                  </a:cubicBezTo>
                  <a:cubicBezTo>
                    <a:pt x="77" y="45"/>
                    <a:pt x="77" y="45"/>
                    <a:pt x="77" y="45"/>
                  </a:cubicBezTo>
                  <a:cubicBezTo>
                    <a:pt x="77" y="45"/>
                    <a:pt x="77" y="45"/>
                    <a:pt x="77" y="45"/>
                  </a:cubicBezTo>
                  <a:close/>
                  <a:moveTo>
                    <a:pt x="79" y="45"/>
                  </a:moveTo>
                  <a:cubicBezTo>
                    <a:pt x="79" y="45"/>
                    <a:pt x="79" y="45"/>
                    <a:pt x="79" y="45"/>
                  </a:cubicBezTo>
                  <a:cubicBezTo>
                    <a:pt x="79" y="45"/>
                    <a:pt x="80" y="45"/>
                    <a:pt x="80" y="45"/>
                  </a:cubicBezTo>
                  <a:cubicBezTo>
                    <a:pt x="80" y="45"/>
                    <a:pt x="79" y="45"/>
                    <a:pt x="79" y="45"/>
                  </a:cubicBezTo>
                  <a:close/>
                  <a:moveTo>
                    <a:pt x="84" y="40"/>
                  </a:moveTo>
                  <a:cubicBezTo>
                    <a:pt x="84" y="40"/>
                    <a:pt x="84" y="40"/>
                    <a:pt x="84" y="40"/>
                  </a:cubicBezTo>
                  <a:cubicBezTo>
                    <a:pt x="85" y="40"/>
                    <a:pt x="85" y="40"/>
                    <a:pt x="85" y="40"/>
                  </a:cubicBezTo>
                  <a:cubicBezTo>
                    <a:pt x="84" y="40"/>
                    <a:pt x="84" y="40"/>
                    <a:pt x="84" y="40"/>
                  </a:cubicBezTo>
                  <a:close/>
                  <a:moveTo>
                    <a:pt x="90" y="35"/>
                  </a:move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89"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1" y="35"/>
                  </a:cubicBezTo>
                  <a:cubicBezTo>
                    <a:pt x="90" y="35"/>
                    <a:pt x="90" y="35"/>
                    <a:pt x="90" y="35"/>
                  </a:cubicBezTo>
                  <a:close/>
                  <a:moveTo>
                    <a:pt x="100" y="36"/>
                  </a:moveTo>
                  <a:cubicBezTo>
                    <a:pt x="100" y="36"/>
                    <a:pt x="100" y="36"/>
                    <a:pt x="100" y="36"/>
                  </a:cubicBezTo>
                  <a:cubicBezTo>
                    <a:pt x="100" y="36"/>
                    <a:pt x="100" y="36"/>
                    <a:pt x="100" y="36"/>
                  </a:cubicBezTo>
                  <a:cubicBezTo>
                    <a:pt x="100" y="36"/>
                    <a:pt x="100" y="36"/>
                    <a:pt x="100" y="36"/>
                  </a:cubicBezTo>
                  <a:close/>
                  <a:moveTo>
                    <a:pt x="100" y="26"/>
                  </a:moveTo>
                  <a:cubicBezTo>
                    <a:pt x="100" y="26"/>
                    <a:pt x="100" y="26"/>
                    <a:pt x="100" y="26"/>
                  </a:cubicBezTo>
                  <a:cubicBezTo>
                    <a:pt x="101" y="26"/>
                    <a:pt x="101" y="26"/>
                    <a:pt x="101" y="26"/>
                  </a:cubicBezTo>
                  <a:cubicBezTo>
                    <a:pt x="101" y="26"/>
                    <a:pt x="101" y="26"/>
                    <a:pt x="100" y="26"/>
                  </a:cubicBezTo>
                  <a:close/>
                  <a:moveTo>
                    <a:pt x="111" y="44"/>
                  </a:move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lose/>
                  <a:moveTo>
                    <a:pt x="143" y="44"/>
                  </a:moveTo>
                  <a:cubicBezTo>
                    <a:pt x="143" y="44"/>
                    <a:pt x="143" y="43"/>
                    <a:pt x="143" y="43"/>
                  </a:cubicBezTo>
                  <a:cubicBezTo>
                    <a:pt x="143" y="43"/>
                    <a:pt x="143" y="44"/>
                    <a:pt x="143" y="44"/>
                  </a:cubicBezTo>
                  <a:close/>
                  <a:moveTo>
                    <a:pt x="173" y="44"/>
                  </a:moveTo>
                  <a:cubicBezTo>
                    <a:pt x="173" y="44"/>
                    <a:pt x="173" y="44"/>
                    <a:pt x="173" y="44"/>
                  </a:cubicBezTo>
                  <a:cubicBezTo>
                    <a:pt x="173" y="44"/>
                    <a:pt x="173" y="44"/>
                    <a:pt x="173" y="44"/>
                  </a:cubicBezTo>
                  <a:cubicBezTo>
                    <a:pt x="173" y="44"/>
                    <a:pt x="173" y="44"/>
                    <a:pt x="173" y="44"/>
                  </a:cubicBezTo>
                  <a:close/>
                  <a:moveTo>
                    <a:pt x="124" y="163"/>
                  </a:moveTo>
                  <a:cubicBezTo>
                    <a:pt x="123" y="162"/>
                    <a:pt x="122" y="162"/>
                    <a:pt x="121" y="162"/>
                  </a:cubicBezTo>
                  <a:cubicBezTo>
                    <a:pt x="121" y="162"/>
                    <a:pt x="121" y="161"/>
                    <a:pt x="121" y="161"/>
                  </a:cubicBezTo>
                  <a:cubicBezTo>
                    <a:pt x="121" y="161"/>
                    <a:pt x="120" y="162"/>
                    <a:pt x="119" y="162"/>
                  </a:cubicBezTo>
                  <a:cubicBezTo>
                    <a:pt x="119" y="162"/>
                    <a:pt x="119" y="161"/>
                    <a:pt x="119" y="161"/>
                  </a:cubicBezTo>
                  <a:cubicBezTo>
                    <a:pt x="118" y="161"/>
                    <a:pt x="117" y="161"/>
                    <a:pt x="116" y="160"/>
                  </a:cubicBezTo>
                  <a:cubicBezTo>
                    <a:pt x="115" y="160"/>
                    <a:pt x="114" y="162"/>
                    <a:pt x="113" y="162"/>
                  </a:cubicBezTo>
                  <a:cubicBezTo>
                    <a:pt x="111" y="162"/>
                    <a:pt x="112" y="160"/>
                    <a:pt x="109" y="160"/>
                  </a:cubicBezTo>
                  <a:cubicBezTo>
                    <a:pt x="108" y="161"/>
                    <a:pt x="106" y="160"/>
                    <a:pt x="106" y="161"/>
                  </a:cubicBezTo>
                  <a:cubicBezTo>
                    <a:pt x="106" y="161"/>
                    <a:pt x="106" y="162"/>
                    <a:pt x="106" y="162"/>
                  </a:cubicBezTo>
                  <a:cubicBezTo>
                    <a:pt x="107" y="162"/>
                    <a:pt x="107" y="162"/>
                    <a:pt x="108" y="162"/>
                  </a:cubicBezTo>
                  <a:cubicBezTo>
                    <a:pt x="108" y="163"/>
                    <a:pt x="107" y="162"/>
                    <a:pt x="106" y="163"/>
                  </a:cubicBezTo>
                  <a:cubicBezTo>
                    <a:pt x="106" y="164"/>
                    <a:pt x="107" y="164"/>
                    <a:pt x="107" y="165"/>
                  </a:cubicBezTo>
                  <a:cubicBezTo>
                    <a:pt x="108" y="165"/>
                    <a:pt x="109" y="165"/>
                    <a:pt x="109" y="165"/>
                  </a:cubicBezTo>
                  <a:cubicBezTo>
                    <a:pt x="110" y="165"/>
                    <a:pt x="111" y="165"/>
                    <a:pt x="112" y="165"/>
                  </a:cubicBezTo>
                  <a:cubicBezTo>
                    <a:pt x="112" y="165"/>
                    <a:pt x="113" y="166"/>
                    <a:pt x="113" y="166"/>
                  </a:cubicBezTo>
                  <a:cubicBezTo>
                    <a:pt x="114" y="166"/>
                    <a:pt x="114" y="165"/>
                    <a:pt x="116" y="165"/>
                  </a:cubicBezTo>
                  <a:cubicBezTo>
                    <a:pt x="118" y="166"/>
                    <a:pt x="117" y="164"/>
                    <a:pt x="118" y="164"/>
                  </a:cubicBezTo>
                  <a:cubicBezTo>
                    <a:pt x="121" y="164"/>
                    <a:pt x="123" y="164"/>
                    <a:pt x="125" y="164"/>
                  </a:cubicBezTo>
                  <a:cubicBezTo>
                    <a:pt x="126" y="164"/>
                    <a:pt x="125" y="163"/>
                    <a:pt x="124" y="163"/>
                  </a:cubicBezTo>
                  <a:close/>
                  <a:moveTo>
                    <a:pt x="145" y="170"/>
                  </a:moveTo>
                  <a:cubicBezTo>
                    <a:pt x="144" y="170"/>
                    <a:pt x="143" y="170"/>
                    <a:pt x="142" y="169"/>
                  </a:cubicBezTo>
                  <a:cubicBezTo>
                    <a:pt x="141" y="169"/>
                    <a:pt x="140" y="169"/>
                    <a:pt x="140" y="168"/>
                  </a:cubicBezTo>
                  <a:cubicBezTo>
                    <a:pt x="136" y="169"/>
                    <a:pt x="133" y="165"/>
                    <a:pt x="130" y="167"/>
                  </a:cubicBezTo>
                  <a:cubicBezTo>
                    <a:pt x="129" y="168"/>
                    <a:pt x="130" y="168"/>
                    <a:pt x="130" y="169"/>
                  </a:cubicBezTo>
                  <a:cubicBezTo>
                    <a:pt x="131" y="169"/>
                    <a:pt x="132" y="169"/>
                    <a:pt x="132" y="170"/>
                  </a:cubicBezTo>
                  <a:cubicBezTo>
                    <a:pt x="133" y="170"/>
                    <a:pt x="134" y="170"/>
                    <a:pt x="135" y="170"/>
                  </a:cubicBezTo>
                  <a:cubicBezTo>
                    <a:pt x="135" y="170"/>
                    <a:pt x="135" y="171"/>
                    <a:pt x="135" y="171"/>
                  </a:cubicBezTo>
                  <a:cubicBezTo>
                    <a:pt x="135" y="171"/>
                    <a:pt x="136" y="171"/>
                    <a:pt x="136" y="171"/>
                  </a:cubicBezTo>
                  <a:cubicBezTo>
                    <a:pt x="136" y="171"/>
                    <a:pt x="136" y="171"/>
                    <a:pt x="137" y="171"/>
                  </a:cubicBezTo>
                  <a:cubicBezTo>
                    <a:pt x="139" y="172"/>
                    <a:pt x="142" y="172"/>
                    <a:pt x="145" y="172"/>
                  </a:cubicBezTo>
                  <a:cubicBezTo>
                    <a:pt x="146" y="172"/>
                    <a:pt x="145" y="171"/>
                    <a:pt x="146" y="171"/>
                  </a:cubicBezTo>
                  <a:cubicBezTo>
                    <a:pt x="145" y="171"/>
                    <a:pt x="145" y="171"/>
                    <a:pt x="145" y="170"/>
                  </a:cubicBezTo>
                  <a:close/>
                  <a:moveTo>
                    <a:pt x="70" y="124"/>
                  </a:moveTo>
                  <a:cubicBezTo>
                    <a:pt x="70" y="126"/>
                    <a:pt x="71" y="127"/>
                    <a:pt x="72" y="127"/>
                  </a:cubicBezTo>
                  <a:cubicBezTo>
                    <a:pt x="72" y="125"/>
                    <a:pt x="71" y="124"/>
                    <a:pt x="70" y="124"/>
                  </a:cubicBezTo>
                  <a:close/>
                  <a:moveTo>
                    <a:pt x="54" y="116"/>
                  </a:moveTo>
                  <a:cubicBezTo>
                    <a:pt x="54" y="116"/>
                    <a:pt x="53" y="116"/>
                    <a:pt x="54" y="116"/>
                  </a:cubicBezTo>
                  <a:cubicBezTo>
                    <a:pt x="52" y="115"/>
                    <a:pt x="51" y="114"/>
                    <a:pt x="52" y="112"/>
                  </a:cubicBezTo>
                  <a:cubicBezTo>
                    <a:pt x="49" y="113"/>
                    <a:pt x="50" y="110"/>
                    <a:pt x="49" y="110"/>
                  </a:cubicBezTo>
                  <a:cubicBezTo>
                    <a:pt x="49" y="109"/>
                    <a:pt x="47" y="109"/>
                    <a:pt x="45" y="109"/>
                  </a:cubicBezTo>
                  <a:cubicBezTo>
                    <a:pt x="45" y="110"/>
                    <a:pt x="46" y="110"/>
                    <a:pt x="46" y="111"/>
                  </a:cubicBezTo>
                  <a:cubicBezTo>
                    <a:pt x="46" y="112"/>
                    <a:pt x="47" y="111"/>
                    <a:pt x="47" y="112"/>
                  </a:cubicBezTo>
                  <a:cubicBezTo>
                    <a:pt x="48" y="114"/>
                    <a:pt x="50" y="114"/>
                    <a:pt x="49" y="116"/>
                  </a:cubicBezTo>
                  <a:cubicBezTo>
                    <a:pt x="51" y="115"/>
                    <a:pt x="51" y="117"/>
                    <a:pt x="52" y="117"/>
                  </a:cubicBezTo>
                  <a:cubicBezTo>
                    <a:pt x="52" y="118"/>
                    <a:pt x="52" y="119"/>
                    <a:pt x="52" y="119"/>
                  </a:cubicBezTo>
                  <a:cubicBezTo>
                    <a:pt x="55" y="119"/>
                    <a:pt x="55" y="121"/>
                    <a:pt x="58" y="121"/>
                  </a:cubicBezTo>
                  <a:cubicBezTo>
                    <a:pt x="58" y="119"/>
                    <a:pt x="55" y="119"/>
                    <a:pt x="54" y="116"/>
                  </a:cubicBezTo>
                  <a:close/>
                  <a:moveTo>
                    <a:pt x="64" y="123"/>
                  </a:moveTo>
                  <a:cubicBezTo>
                    <a:pt x="62" y="123"/>
                    <a:pt x="63" y="121"/>
                    <a:pt x="61" y="121"/>
                  </a:cubicBezTo>
                  <a:cubicBezTo>
                    <a:pt x="60" y="122"/>
                    <a:pt x="60" y="123"/>
                    <a:pt x="59" y="123"/>
                  </a:cubicBezTo>
                  <a:cubicBezTo>
                    <a:pt x="59" y="125"/>
                    <a:pt x="61" y="125"/>
                    <a:pt x="61" y="126"/>
                  </a:cubicBezTo>
                  <a:cubicBezTo>
                    <a:pt x="64" y="125"/>
                    <a:pt x="63" y="128"/>
                    <a:pt x="65" y="128"/>
                  </a:cubicBezTo>
                  <a:cubicBezTo>
                    <a:pt x="66" y="125"/>
                    <a:pt x="63" y="126"/>
                    <a:pt x="64" y="123"/>
                  </a:cubicBezTo>
                  <a:close/>
                  <a:moveTo>
                    <a:pt x="74" y="130"/>
                  </a:moveTo>
                  <a:cubicBezTo>
                    <a:pt x="72" y="131"/>
                    <a:pt x="72" y="130"/>
                    <a:pt x="71" y="130"/>
                  </a:cubicBezTo>
                  <a:cubicBezTo>
                    <a:pt x="71" y="131"/>
                    <a:pt x="71" y="132"/>
                    <a:pt x="72" y="132"/>
                  </a:cubicBezTo>
                  <a:cubicBezTo>
                    <a:pt x="73" y="132"/>
                    <a:pt x="74" y="133"/>
                    <a:pt x="75" y="132"/>
                  </a:cubicBezTo>
                  <a:cubicBezTo>
                    <a:pt x="75" y="132"/>
                    <a:pt x="75" y="132"/>
                    <a:pt x="75" y="131"/>
                  </a:cubicBezTo>
                  <a:cubicBezTo>
                    <a:pt x="75" y="131"/>
                    <a:pt x="74" y="131"/>
                    <a:pt x="74" y="130"/>
                  </a:cubicBezTo>
                  <a:close/>
                  <a:moveTo>
                    <a:pt x="73" y="128"/>
                  </a:moveTo>
                  <a:cubicBezTo>
                    <a:pt x="73" y="129"/>
                    <a:pt x="74" y="130"/>
                    <a:pt x="76" y="130"/>
                  </a:cubicBezTo>
                  <a:cubicBezTo>
                    <a:pt x="76" y="128"/>
                    <a:pt x="75" y="127"/>
                    <a:pt x="73" y="128"/>
                  </a:cubicBezTo>
                  <a:close/>
                  <a:moveTo>
                    <a:pt x="88" y="142"/>
                  </a:moveTo>
                  <a:cubicBezTo>
                    <a:pt x="90" y="142"/>
                    <a:pt x="90" y="141"/>
                    <a:pt x="91" y="141"/>
                  </a:cubicBezTo>
                  <a:cubicBezTo>
                    <a:pt x="92" y="138"/>
                    <a:pt x="87" y="139"/>
                    <a:pt x="88" y="142"/>
                  </a:cubicBezTo>
                  <a:close/>
                  <a:moveTo>
                    <a:pt x="97" y="146"/>
                  </a:moveTo>
                  <a:cubicBezTo>
                    <a:pt x="97" y="145"/>
                    <a:pt x="98" y="144"/>
                    <a:pt x="98" y="144"/>
                  </a:cubicBezTo>
                  <a:cubicBezTo>
                    <a:pt x="98" y="143"/>
                    <a:pt x="97" y="143"/>
                    <a:pt x="97" y="142"/>
                  </a:cubicBezTo>
                  <a:cubicBezTo>
                    <a:pt x="95" y="142"/>
                    <a:pt x="94" y="140"/>
                    <a:pt x="91" y="141"/>
                  </a:cubicBezTo>
                  <a:cubicBezTo>
                    <a:pt x="91" y="145"/>
                    <a:pt x="95" y="145"/>
                    <a:pt x="97" y="146"/>
                  </a:cubicBezTo>
                  <a:close/>
                  <a:moveTo>
                    <a:pt x="87" y="158"/>
                  </a:moveTo>
                  <a:cubicBezTo>
                    <a:pt x="87" y="159"/>
                    <a:pt x="86" y="159"/>
                    <a:pt x="87" y="160"/>
                  </a:cubicBezTo>
                  <a:cubicBezTo>
                    <a:pt x="87" y="160"/>
                    <a:pt x="87" y="161"/>
                    <a:pt x="88" y="161"/>
                  </a:cubicBezTo>
                  <a:cubicBezTo>
                    <a:pt x="88" y="160"/>
                    <a:pt x="90" y="161"/>
                    <a:pt x="91" y="160"/>
                  </a:cubicBezTo>
                  <a:cubicBezTo>
                    <a:pt x="91" y="160"/>
                    <a:pt x="91" y="160"/>
                    <a:pt x="91" y="160"/>
                  </a:cubicBezTo>
                  <a:cubicBezTo>
                    <a:pt x="92" y="159"/>
                    <a:pt x="93" y="160"/>
                    <a:pt x="93" y="160"/>
                  </a:cubicBezTo>
                  <a:cubicBezTo>
                    <a:pt x="93" y="159"/>
                    <a:pt x="94" y="158"/>
                    <a:pt x="95" y="158"/>
                  </a:cubicBezTo>
                  <a:cubicBezTo>
                    <a:pt x="93" y="156"/>
                    <a:pt x="88" y="156"/>
                    <a:pt x="87" y="158"/>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91">
              <a:extLst>
                <a:ext uri="{FF2B5EF4-FFF2-40B4-BE49-F238E27FC236}">
                  <a16:creationId xmlns:a16="http://schemas.microsoft.com/office/drawing/2014/main" id="{06C7384D-8A83-4EE9-943E-1FE1019DABC8}"/>
                </a:ext>
              </a:extLst>
            </p:cNvPr>
            <p:cNvSpPr>
              <a:spLocks/>
            </p:cNvSpPr>
            <p:nvPr/>
          </p:nvSpPr>
          <p:spPr bwMode="auto">
            <a:xfrm>
              <a:off x="6770979" y="3732515"/>
              <a:ext cx="425450" cy="371475"/>
            </a:xfrm>
            <a:custGeom>
              <a:avLst/>
              <a:gdLst>
                <a:gd name="T0" fmla="*/ 107 w 110"/>
                <a:gd name="T1" fmla="*/ 58 h 96"/>
                <a:gd name="T2" fmla="*/ 104 w 110"/>
                <a:gd name="T3" fmla="*/ 50 h 96"/>
                <a:gd name="T4" fmla="*/ 103 w 110"/>
                <a:gd name="T5" fmla="*/ 41 h 96"/>
                <a:gd name="T6" fmla="*/ 100 w 110"/>
                <a:gd name="T7" fmla="*/ 39 h 96"/>
                <a:gd name="T8" fmla="*/ 90 w 110"/>
                <a:gd name="T9" fmla="*/ 36 h 96"/>
                <a:gd name="T10" fmla="*/ 93 w 110"/>
                <a:gd name="T11" fmla="*/ 26 h 96"/>
                <a:gd name="T12" fmla="*/ 97 w 110"/>
                <a:gd name="T13" fmla="*/ 21 h 96"/>
                <a:gd name="T14" fmla="*/ 93 w 110"/>
                <a:gd name="T15" fmla="*/ 19 h 96"/>
                <a:gd name="T16" fmla="*/ 90 w 110"/>
                <a:gd name="T17" fmla="*/ 14 h 96"/>
                <a:gd name="T18" fmla="*/ 86 w 110"/>
                <a:gd name="T19" fmla="*/ 12 h 96"/>
                <a:gd name="T20" fmla="*/ 78 w 110"/>
                <a:gd name="T21" fmla="*/ 10 h 96"/>
                <a:gd name="T22" fmla="*/ 77 w 110"/>
                <a:gd name="T23" fmla="*/ 3 h 96"/>
                <a:gd name="T24" fmla="*/ 70 w 110"/>
                <a:gd name="T25" fmla="*/ 5 h 96"/>
                <a:gd name="T26" fmla="*/ 64 w 110"/>
                <a:gd name="T27" fmla="*/ 3 h 96"/>
                <a:gd name="T28" fmla="*/ 55 w 110"/>
                <a:gd name="T29" fmla="*/ 4 h 96"/>
                <a:gd name="T30" fmla="*/ 52 w 110"/>
                <a:gd name="T31" fmla="*/ 7 h 96"/>
                <a:gd name="T32" fmla="*/ 42 w 110"/>
                <a:gd name="T33" fmla="*/ 11 h 96"/>
                <a:gd name="T34" fmla="*/ 37 w 110"/>
                <a:gd name="T35" fmla="*/ 7 h 96"/>
                <a:gd name="T36" fmla="*/ 29 w 110"/>
                <a:gd name="T37" fmla="*/ 7 h 96"/>
                <a:gd name="T38" fmla="*/ 26 w 110"/>
                <a:gd name="T39" fmla="*/ 3 h 96"/>
                <a:gd name="T40" fmla="*/ 21 w 110"/>
                <a:gd name="T41" fmla="*/ 4 h 96"/>
                <a:gd name="T42" fmla="*/ 13 w 110"/>
                <a:gd name="T43" fmla="*/ 7 h 96"/>
                <a:gd name="T44" fmla="*/ 6 w 110"/>
                <a:gd name="T45" fmla="*/ 10 h 96"/>
                <a:gd name="T46" fmla="*/ 2 w 110"/>
                <a:gd name="T47" fmla="*/ 13 h 96"/>
                <a:gd name="T48" fmla="*/ 1 w 110"/>
                <a:gd name="T49" fmla="*/ 18 h 96"/>
                <a:gd name="T50" fmla="*/ 2 w 110"/>
                <a:gd name="T51" fmla="*/ 26 h 96"/>
                <a:gd name="T52" fmla="*/ 13 w 110"/>
                <a:gd name="T53" fmla="*/ 30 h 96"/>
                <a:gd name="T54" fmla="*/ 17 w 110"/>
                <a:gd name="T55" fmla="*/ 32 h 96"/>
                <a:gd name="T56" fmla="*/ 20 w 110"/>
                <a:gd name="T57" fmla="*/ 42 h 96"/>
                <a:gd name="T58" fmla="*/ 30 w 110"/>
                <a:gd name="T59" fmla="*/ 51 h 96"/>
                <a:gd name="T60" fmla="*/ 41 w 110"/>
                <a:gd name="T61" fmla="*/ 53 h 96"/>
                <a:gd name="T62" fmla="*/ 42 w 110"/>
                <a:gd name="T63" fmla="*/ 58 h 96"/>
                <a:gd name="T64" fmla="*/ 42 w 110"/>
                <a:gd name="T65" fmla="*/ 64 h 96"/>
                <a:gd name="T66" fmla="*/ 41 w 110"/>
                <a:gd name="T67" fmla="*/ 69 h 96"/>
                <a:gd name="T68" fmla="*/ 46 w 110"/>
                <a:gd name="T69" fmla="*/ 70 h 96"/>
                <a:gd name="T70" fmla="*/ 52 w 110"/>
                <a:gd name="T71" fmla="*/ 70 h 96"/>
                <a:gd name="T72" fmla="*/ 57 w 110"/>
                <a:gd name="T73" fmla="*/ 66 h 96"/>
                <a:gd name="T74" fmla="*/ 61 w 110"/>
                <a:gd name="T75" fmla="*/ 67 h 96"/>
                <a:gd name="T76" fmla="*/ 62 w 110"/>
                <a:gd name="T77" fmla="*/ 76 h 96"/>
                <a:gd name="T78" fmla="*/ 64 w 110"/>
                <a:gd name="T79" fmla="*/ 79 h 96"/>
                <a:gd name="T80" fmla="*/ 75 w 110"/>
                <a:gd name="T81" fmla="*/ 90 h 96"/>
                <a:gd name="T82" fmla="*/ 75 w 110"/>
                <a:gd name="T83" fmla="*/ 93 h 96"/>
                <a:gd name="T84" fmla="*/ 78 w 110"/>
                <a:gd name="T85" fmla="*/ 95 h 96"/>
                <a:gd name="T86" fmla="*/ 88 w 110"/>
                <a:gd name="T87" fmla="*/ 95 h 96"/>
                <a:gd name="T88" fmla="*/ 91 w 110"/>
                <a:gd name="T89" fmla="*/ 95 h 96"/>
                <a:gd name="T90" fmla="*/ 93 w 110"/>
                <a:gd name="T91" fmla="*/ 86 h 96"/>
                <a:gd name="T92" fmla="*/ 90 w 110"/>
                <a:gd name="T93" fmla="*/ 80 h 96"/>
                <a:gd name="T94" fmla="*/ 98 w 110"/>
                <a:gd name="T95" fmla="*/ 67 h 96"/>
                <a:gd name="T96" fmla="*/ 100 w 110"/>
                <a:gd name="T97" fmla="*/ 68 h 96"/>
                <a:gd name="T98" fmla="*/ 105 w 110"/>
                <a:gd name="T99"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 h="96">
                  <a:moveTo>
                    <a:pt x="110" y="60"/>
                  </a:moveTo>
                  <a:cubicBezTo>
                    <a:pt x="109" y="60"/>
                    <a:pt x="109" y="60"/>
                    <a:pt x="109" y="60"/>
                  </a:cubicBezTo>
                  <a:cubicBezTo>
                    <a:pt x="109" y="59"/>
                    <a:pt x="108" y="59"/>
                    <a:pt x="107" y="58"/>
                  </a:cubicBezTo>
                  <a:cubicBezTo>
                    <a:pt x="107" y="56"/>
                    <a:pt x="108" y="56"/>
                    <a:pt x="108" y="54"/>
                  </a:cubicBezTo>
                  <a:cubicBezTo>
                    <a:pt x="108" y="52"/>
                    <a:pt x="107" y="53"/>
                    <a:pt x="107" y="51"/>
                  </a:cubicBezTo>
                  <a:cubicBezTo>
                    <a:pt x="106" y="51"/>
                    <a:pt x="105" y="51"/>
                    <a:pt x="104" y="50"/>
                  </a:cubicBezTo>
                  <a:cubicBezTo>
                    <a:pt x="104" y="48"/>
                    <a:pt x="106" y="48"/>
                    <a:pt x="106" y="47"/>
                  </a:cubicBezTo>
                  <a:cubicBezTo>
                    <a:pt x="105" y="45"/>
                    <a:pt x="103" y="45"/>
                    <a:pt x="104" y="42"/>
                  </a:cubicBezTo>
                  <a:cubicBezTo>
                    <a:pt x="104" y="41"/>
                    <a:pt x="103" y="41"/>
                    <a:pt x="103" y="41"/>
                  </a:cubicBezTo>
                  <a:cubicBezTo>
                    <a:pt x="103" y="40"/>
                    <a:pt x="102" y="40"/>
                    <a:pt x="102" y="40"/>
                  </a:cubicBezTo>
                  <a:cubicBezTo>
                    <a:pt x="102" y="40"/>
                    <a:pt x="101" y="39"/>
                    <a:pt x="101" y="39"/>
                  </a:cubicBezTo>
                  <a:cubicBezTo>
                    <a:pt x="101" y="39"/>
                    <a:pt x="101" y="39"/>
                    <a:pt x="100" y="39"/>
                  </a:cubicBezTo>
                  <a:cubicBezTo>
                    <a:pt x="100" y="39"/>
                    <a:pt x="100" y="38"/>
                    <a:pt x="99" y="38"/>
                  </a:cubicBezTo>
                  <a:cubicBezTo>
                    <a:pt x="92" y="38"/>
                    <a:pt x="92" y="38"/>
                    <a:pt x="92" y="38"/>
                  </a:cubicBezTo>
                  <a:cubicBezTo>
                    <a:pt x="92" y="37"/>
                    <a:pt x="91" y="36"/>
                    <a:pt x="90" y="36"/>
                  </a:cubicBezTo>
                  <a:cubicBezTo>
                    <a:pt x="90" y="35"/>
                    <a:pt x="90" y="33"/>
                    <a:pt x="91" y="33"/>
                  </a:cubicBezTo>
                  <a:cubicBezTo>
                    <a:pt x="91" y="31"/>
                    <a:pt x="92" y="30"/>
                    <a:pt x="93" y="29"/>
                  </a:cubicBezTo>
                  <a:cubicBezTo>
                    <a:pt x="93" y="28"/>
                    <a:pt x="93" y="27"/>
                    <a:pt x="93" y="26"/>
                  </a:cubicBezTo>
                  <a:cubicBezTo>
                    <a:pt x="95" y="26"/>
                    <a:pt x="95" y="24"/>
                    <a:pt x="96" y="23"/>
                  </a:cubicBezTo>
                  <a:cubicBezTo>
                    <a:pt x="96" y="22"/>
                    <a:pt x="97" y="23"/>
                    <a:pt x="97" y="22"/>
                  </a:cubicBezTo>
                  <a:cubicBezTo>
                    <a:pt x="97" y="22"/>
                    <a:pt x="97" y="22"/>
                    <a:pt x="97" y="21"/>
                  </a:cubicBezTo>
                  <a:cubicBezTo>
                    <a:pt x="97" y="21"/>
                    <a:pt x="97" y="20"/>
                    <a:pt x="96" y="20"/>
                  </a:cubicBezTo>
                  <a:cubicBezTo>
                    <a:pt x="96" y="20"/>
                    <a:pt x="95" y="20"/>
                    <a:pt x="95" y="19"/>
                  </a:cubicBezTo>
                  <a:cubicBezTo>
                    <a:pt x="95" y="19"/>
                    <a:pt x="94" y="19"/>
                    <a:pt x="93" y="19"/>
                  </a:cubicBezTo>
                  <a:cubicBezTo>
                    <a:pt x="93" y="18"/>
                    <a:pt x="92" y="17"/>
                    <a:pt x="91" y="17"/>
                  </a:cubicBezTo>
                  <a:cubicBezTo>
                    <a:pt x="91" y="16"/>
                    <a:pt x="91" y="16"/>
                    <a:pt x="90" y="16"/>
                  </a:cubicBezTo>
                  <a:cubicBezTo>
                    <a:pt x="90" y="15"/>
                    <a:pt x="90" y="15"/>
                    <a:pt x="90" y="14"/>
                  </a:cubicBezTo>
                  <a:cubicBezTo>
                    <a:pt x="89" y="14"/>
                    <a:pt x="89" y="14"/>
                    <a:pt x="89" y="13"/>
                  </a:cubicBezTo>
                  <a:cubicBezTo>
                    <a:pt x="89" y="13"/>
                    <a:pt x="88" y="13"/>
                    <a:pt x="88" y="12"/>
                  </a:cubicBezTo>
                  <a:cubicBezTo>
                    <a:pt x="87" y="12"/>
                    <a:pt x="87" y="12"/>
                    <a:pt x="86" y="12"/>
                  </a:cubicBezTo>
                  <a:cubicBezTo>
                    <a:pt x="83" y="11"/>
                    <a:pt x="84" y="14"/>
                    <a:pt x="81" y="14"/>
                  </a:cubicBezTo>
                  <a:cubicBezTo>
                    <a:pt x="81" y="13"/>
                    <a:pt x="81" y="13"/>
                    <a:pt x="80" y="13"/>
                  </a:cubicBezTo>
                  <a:cubicBezTo>
                    <a:pt x="79" y="12"/>
                    <a:pt x="79" y="10"/>
                    <a:pt x="78" y="10"/>
                  </a:cubicBezTo>
                  <a:cubicBezTo>
                    <a:pt x="78" y="9"/>
                    <a:pt x="78" y="8"/>
                    <a:pt x="77" y="8"/>
                  </a:cubicBezTo>
                  <a:cubicBezTo>
                    <a:pt x="77" y="6"/>
                    <a:pt x="77" y="5"/>
                    <a:pt x="78" y="5"/>
                  </a:cubicBezTo>
                  <a:cubicBezTo>
                    <a:pt x="78" y="4"/>
                    <a:pt x="77" y="4"/>
                    <a:pt x="77" y="3"/>
                  </a:cubicBezTo>
                  <a:cubicBezTo>
                    <a:pt x="77" y="3"/>
                    <a:pt x="75" y="3"/>
                    <a:pt x="75" y="2"/>
                  </a:cubicBezTo>
                  <a:cubicBezTo>
                    <a:pt x="75" y="3"/>
                    <a:pt x="73" y="2"/>
                    <a:pt x="73" y="4"/>
                  </a:cubicBezTo>
                  <a:cubicBezTo>
                    <a:pt x="72" y="4"/>
                    <a:pt x="72" y="6"/>
                    <a:pt x="70" y="5"/>
                  </a:cubicBezTo>
                  <a:cubicBezTo>
                    <a:pt x="70" y="2"/>
                    <a:pt x="70" y="2"/>
                    <a:pt x="70" y="2"/>
                  </a:cubicBezTo>
                  <a:cubicBezTo>
                    <a:pt x="70" y="1"/>
                    <a:pt x="68" y="1"/>
                    <a:pt x="68" y="0"/>
                  </a:cubicBezTo>
                  <a:cubicBezTo>
                    <a:pt x="66" y="0"/>
                    <a:pt x="66" y="2"/>
                    <a:pt x="64" y="3"/>
                  </a:cubicBezTo>
                  <a:cubicBezTo>
                    <a:pt x="57" y="3"/>
                    <a:pt x="57" y="3"/>
                    <a:pt x="57" y="3"/>
                  </a:cubicBezTo>
                  <a:cubicBezTo>
                    <a:pt x="56" y="2"/>
                    <a:pt x="56" y="3"/>
                    <a:pt x="56" y="3"/>
                  </a:cubicBezTo>
                  <a:cubicBezTo>
                    <a:pt x="56" y="4"/>
                    <a:pt x="55" y="4"/>
                    <a:pt x="55" y="4"/>
                  </a:cubicBezTo>
                  <a:cubicBezTo>
                    <a:pt x="55" y="5"/>
                    <a:pt x="54" y="4"/>
                    <a:pt x="53" y="5"/>
                  </a:cubicBezTo>
                  <a:cubicBezTo>
                    <a:pt x="53" y="5"/>
                    <a:pt x="52" y="5"/>
                    <a:pt x="52" y="5"/>
                  </a:cubicBezTo>
                  <a:cubicBezTo>
                    <a:pt x="52" y="7"/>
                    <a:pt x="52" y="7"/>
                    <a:pt x="52" y="7"/>
                  </a:cubicBezTo>
                  <a:cubicBezTo>
                    <a:pt x="50" y="7"/>
                    <a:pt x="50" y="8"/>
                    <a:pt x="49" y="7"/>
                  </a:cubicBezTo>
                  <a:cubicBezTo>
                    <a:pt x="49" y="8"/>
                    <a:pt x="49" y="8"/>
                    <a:pt x="49" y="8"/>
                  </a:cubicBezTo>
                  <a:cubicBezTo>
                    <a:pt x="46" y="8"/>
                    <a:pt x="45" y="11"/>
                    <a:pt x="42" y="11"/>
                  </a:cubicBezTo>
                  <a:cubicBezTo>
                    <a:pt x="41" y="11"/>
                    <a:pt x="41" y="10"/>
                    <a:pt x="39" y="10"/>
                  </a:cubicBezTo>
                  <a:cubicBezTo>
                    <a:pt x="39" y="10"/>
                    <a:pt x="38" y="9"/>
                    <a:pt x="38" y="8"/>
                  </a:cubicBezTo>
                  <a:cubicBezTo>
                    <a:pt x="37" y="8"/>
                    <a:pt x="37" y="8"/>
                    <a:pt x="37" y="7"/>
                  </a:cubicBezTo>
                  <a:cubicBezTo>
                    <a:pt x="35" y="7"/>
                    <a:pt x="33" y="7"/>
                    <a:pt x="31" y="7"/>
                  </a:cubicBezTo>
                  <a:cubicBezTo>
                    <a:pt x="30" y="7"/>
                    <a:pt x="30" y="8"/>
                    <a:pt x="30" y="9"/>
                  </a:cubicBezTo>
                  <a:cubicBezTo>
                    <a:pt x="29" y="9"/>
                    <a:pt x="29" y="7"/>
                    <a:pt x="29" y="7"/>
                  </a:cubicBezTo>
                  <a:cubicBezTo>
                    <a:pt x="28" y="7"/>
                    <a:pt x="27" y="7"/>
                    <a:pt x="26" y="7"/>
                  </a:cubicBezTo>
                  <a:cubicBezTo>
                    <a:pt x="26" y="6"/>
                    <a:pt x="26" y="6"/>
                    <a:pt x="26" y="6"/>
                  </a:cubicBezTo>
                  <a:cubicBezTo>
                    <a:pt x="26" y="3"/>
                    <a:pt x="26" y="3"/>
                    <a:pt x="26" y="3"/>
                  </a:cubicBezTo>
                  <a:cubicBezTo>
                    <a:pt x="25" y="3"/>
                    <a:pt x="24" y="3"/>
                    <a:pt x="23" y="3"/>
                  </a:cubicBezTo>
                  <a:cubicBezTo>
                    <a:pt x="23" y="3"/>
                    <a:pt x="23" y="4"/>
                    <a:pt x="22" y="4"/>
                  </a:cubicBezTo>
                  <a:cubicBezTo>
                    <a:pt x="22" y="4"/>
                    <a:pt x="21" y="4"/>
                    <a:pt x="21" y="4"/>
                  </a:cubicBezTo>
                  <a:cubicBezTo>
                    <a:pt x="19" y="4"/>
                    <a:pt x="19" y="6"/>
                    <a:pt x="17" y="5"/>
                  </a:cubicBezTo>
                  <a:cubicBezTo>
                    <a:pt x="16" y="6"/>
                    <a:pt x="15" y="7"/>
                    <a:pt x="14" y="7"/>
                  </a:cubicBezTo>
                  <a:cubicBezTo>
                    <a:pt x="13" y="7"/>
                    <a:pt x="13" y="7"/>
                    <a:pt x="13" y="7"/>
                  </a:cubicBezTo>
                  <a:cubicBezTo>
                    <a:pt x="13" y="9"/>
                    <a:pt x="11" y="7"/>
                    <a:pt x="10" y="9"/>
                  </a:cubicBezTo>
                  <a:cubicBezTo>
                    <a:pt x="10" y="9"/>
                    <a:pt x="10" y="9"/>
                    <a:pt x="10" y="9"/>
                  </a:cubicBezTo>
                  <a:cubicBezTo>
                    <a:pt x="8" y="9"/>
                    <a:pt x="6" y="9"/>
                    <a:pt x="6" y="10"/>
                  </a:cubicBezTo>
                  <a:cubicBezTo>
                    <a:pt x="6" y="11"/>
                    <a:pt x="6" y="11"/>
                    <a:pt x="6" y="11"/>
                  </a:cubicBezTo>
                  <a:cubicBezTo>
                    <a:pt x="6" y="11"/>
                    <a:pt x="6" y="11"/>
                    <a:pt x="6" y="11"/>
                  </a:cubicBezTo>
                  <a:cubicBezTo>
                    <a:pt x="4" y="11"/>
                    <a:pt x="3" y="12"/>
                    <a:pt x="2" y="13"/>
                  </a:cubicBezTo>
                  <a:cubicBezTo>
                    <a:pt x="1" y="13"/>
                    <a:pt x="1" y="13"/>
                    <a:pt x="1" y="13"/>
                  </a:cubicBezTo>
                  <a:cubicBezTo>
                    <a:pt x="0" y="14"/>
                    <a:pt x="0" y="15"/>
                    <a:pt x="0" y="17"/>
                  </a:cubicBezTo>
                  <a:cubicBezTo>
                    <a:pt x="0" y="17"/>
                    <a:pt x="1" y="17"/>
                    <a:pt x="1" y="18"/>
                  </a:cubicBezTo>
                  <a:cubicBezTo>
                    <a:pt x="0" y="20"/>
                    <a:pt x="1" y="21"/>
                    <a:pt x="1" y="21"/>
                  </a:cubicBezTo>
                  <a:cubicBezTo>
                    <a:pt x="1" y="22"/>
                    <a:pt x="1" y="23"/>
                    <a:pt x="1" y="23"/>
                  </a:cubicBezTo>
                  <a:cubicBezTo>
                    <a:pt x="2" y="24"/>
                    <a:pt x="2" y="25"/>
                    <a:pt x="2" y="26"/>
                  </a:cubicBezTo>
                  <a:cubicBezTo>
                    <a:pt x="3" y="27"/>
                    <a:pt x="3" y="28"/>
                    <a:pt x="3" y="29"/>
                  </a:cubicBezTo>
                  <a:cubicBezTo>
                    <a:pt x="6" y="29"/>
                    <a:pt x="7" y="31"/>
                    <a:pt x="10" y="31"/>
                  </a:cubicBezTo>
                  <a:cubicBezTo>
                    <a:pt x="12" y="32"/>
                    <a:pt x="11" y="29"/>
                    <a:pt x="13" y="30"/>
                  </a:cubicBezTo>
                  <a:cubicBezTo>
                    <a:pt x="15" y="30"/>
                    <a:pt x="15" y="30"/>
                    <a:pt x="15" y="30"/>
                  </a:cubicBezTo>
                  <a:cubicBezTo>
                    <a:pt x="15" y="30"/>
                    <a:pt x="14" y="31"/>
                    <a:pt x="15" y="31"/>
                  </a:cubicBezTo>
                  <a:cubicBezTo>
                    <a:pt x="16" y="31"/>
                    <a:pt x="16" y="32"/>
                    <a:pt x="17" y="32"/>
                  </a:cubicBezTo>
                  <a:cubicBezTo>
                    <a:pt x="18" y="34"/>
                    <a:pt x="18" y="35"/>
                    <a:pt x="19" y="36"/>
                  </a:cubicBezTo>
                  <a:cubicBezTo>
                    <a:pt x="19" y="38"/>
                    <a:pt x="19" y="39"/>
                    <a:pt x="18" y="39"/>
                  </a:cubicBezTo>
                  <a:cubicBezTo>
                    <a:pt x="18" y="41"/>
                    <a:pt x="20" y="41"/>
                    <a:pt x="20" y="42"/>
                  </a:cubicBezTo>
                  <a:cubicBezTo>
                    <a:pt x="24" y="42"/>
                    <a:pt x="26" y="42"/>
                    <a:pt x="29" y="44"/>
                  </a:cubicBezTo>
                  <a:cubicBezTo>
                    <a:pt x="29" y="48"/>
                    <a:pt x="29" y="48"/>
                    <a:pt x="29" y="48"/>
                  </a:cubicBezTo>
                  <a:cubicBezTo>
                    <a:pt x="29" y="49"/>
                    <a:pt x="29" y="50"/>
                    <a:pt x="30" y="51"/>
                  </a:cubicBezTo>
                  <a:cubicBezTo>
                    <a:pt x="30" y="51"/>
                    <a:pt x="30" y="51"/>
                    <a:pt x="31" y="51"/>
                  </a:cubicBezTo>
                  <a:cubicBezTo>
                    <a:pt x="37" y="51"/>
                    <a:pt x="37" y="51"/>
                    <a:pt x="37" y="51"/>
                  </a:cubicBezTo>
                  <a:cubicBezTo>
                    <a:pt x="38" y="52"/>
                    <a:pt x="40" y="52"/>
                    <a:pt x="41" y="53"/>
                  </a:cubicBezTo>
                  <a:cubicBezTo>
                    <a:pt x="42" y="53"/>
                    <a:pt x="42" y="55"/>
                    <a:pt x="44" y="55"/>
                  </a:cubicBezTo>
                  <a:cubicBezTo>
                    <a:pt x="43" y="55"/>
                    <a:pt x="43" y="56"/>
                    <a:pt x="43" y="57"/>
                  </a:cubicBezTo>
                  <a:cubicBezTo>
                    <a:pt x="43" y="57"/>
                    <a:pt x="43" y="57"/>
                    <a:pt x="42" y="58"/>
                  </a:cubicBezTo>
                  <a:cubicBezTo>
                    <a:pt x="42" y="58"/>
                    <a:pt x="42" y="58"/>
                    <a:pt x="41" y="58"/>
                  </a:cubicBezTo>
                  <a:cubicBezTo>
                    <a:pt x="41" y="59"/>
                    <a:pt x="41" y="59"/>
                    <a:pt x="40" y="60"/>
                  </a:cubicBezTo>
                  <a:cubicBezTo>
                    <a:pt x="40" y="62"/>
                    <a:pt x="42" y="62"/>
                    <a:pt x="42" y="64"/>
                  </a:cubicBezTo>
                  <a:cubicBezTo>
                    <a:pt x="42" y="65"/>
                    <a:pt x="42" y="65"/>
                    <a:pt x="42" y="65"/>
                  </a:cubicBezTo>
                  <a:cubicBezTo>
                    <a:pt x="42" y="66"/>
                    <a:pt x="42" y="67"/>
                    <a:pt x="40" y="68"/>
                  </a:cubicBezTo>
                  <a:cubicBezTo>
                    <a:pt x="40" y="68"/>
                    <a:pt x="40" y="69"/>
                    <a:pt x="41" y="69"/>
                  </a:cubicBezTo>
                  <a:cubicBezTo>
                    <a:pt x="42" y="69"/>
                    <a:pt x="42" y="68"/>
                    <a:pt x="43" y="68"/>
                  </a:cubicBezTo>
                  <a:cubicBezTo>
                    <a:pt x="43" y="69"/>
                    <a:pt x="44" y="69"/>
                    <a:pt x="45" y="69"/>
                  </a:cubicBezTo>
                  <a:cubicBezTo>
                    <a:pt x="45" y="70"/>
                    <a:pt x="46" y="70"/>
                    <a:pt x="46" y="70"/>
                  </a:cubicBezTo>
                  <a:cubicBezTo>
                    <a:pt x="48" y="70"/>
                    <a:pt x="49" y="70"/>
                    <a:pt x="50" y="69"/>
                  </a:cubicBezTo>
                  <a:cubicBezTo>
                    <a:pt x="51" y="69"/>
                    <a:pt x="51" y="69"/>
                    <a:pt x="51" y="69"/>
                  </a:cubicBezTo>
                  <a:cubicBezTo>
                    <a:pt x="52" y="69"/>
                    <a:pt x="52" y="70"/>
                    <a:pt x="52" y="70"/>
                  </a:cubicBezTo>
                  <a:cubicBezTo>
                    <a:pt x="53" y="69"/>
                    <a:pt x="54" y="69"/>
                    <a:pt x="55" y="69"/>
                  </a:cubicBezTo>
                  <a:cubicBezTo>
                    <a:pt x="55" y="68"/>
                    <a:pt x="56" y="68"/>
                    <a:pt x="56" y="67"/>
                  </a:cubicBezTo>
                  <a:cubicBezTo>
                    <a:pt x="56" y="66"/>
                    <a:pt x="57" y="66"/>
                    <a:pt x="57" y="66"/>
                  </a:cubicBezTo>
                  <a:cubicBezTo>
                    <a:pt x="58" y="66"/>
                    <a:pt x="58" y="65"/>
                    <a:pt x="58" y="65"/>
                  </a:cubicBezTo>
                  <a:cubicBezTo>
                    <a:pt x="59" y="64"/>
                    <a:pt x="63" y="63"/>
                    <a:pt x="63" y="65"/>
                  </a:cubicBezTo>
                  <a:cubicBezTo>
                    <a:pt x="63" y="66"/>
                    <a:pt x="62" y="66"/>
                    <a:pt x="61" y="67"/>
                  </a:cubicBezTo>
                  <a:cubicBezTo>
                    <a:pt x="60" y="68"/>
                    <a:pt x="60" y="69"/>
                    <a:pt x="60" y="70"/>
                  </a:cubicBezTo>
                  <a:cubicBezTo>
                    <a:pt x="63" y="70"/>
                    <a:pt x="63" y="73"/>
                    <a:pt x="63" y="76"/>
                  </a:cubicBezTo>
                  <a:cubicBezTo>
                    <a:pt x="62" y="76"/>
                    <a:pt x="62" y="76"/>
                    <a:pt x="62" y="76"/>
                  </a:cubicBezTo>
                  <a:cubicBezTo>
                    <a:pt x="62" y="78"/>
                    <a:pt x="62" y="78"/>
                    <a:pt x="62" y="78"/>
                  </a:cubicBezTo>
                  <a:cubicBezTo>
                    <a:pt x="64" y="78"/>
                    <a:pt x="64" y="78"/>
                    <a:pt x="64" y="78"/>
                  </a:cubicBezTo>
                  <a:cubicBezTo>
                    <a:pt x="64" y="79"/>
                    <a:pt x="64" y="79"/>
                    <a:pt x="64" y="79"/>
                  </a:cubicBezTo>
                  <a:cubicBezTo>
                    <a:pt x="66" y="79"/>
                    <a:pt x="67" y="79"/>
                    <a:pt x="67" y="83"/>
                  </a:cubicBezTo>
                  <a:cubicBezTo>
                    <a:pt x="68" y="83"/>
                    <a:pt x="69" y="85"/>
                    <a:pt x="71" y="85"/>
                  </a:cubicBezTo>
                  <a:cubicBezTo>
                    <a:pt x="72" y="87"/>
                    <a:pt x="74" y="88"/>
                    <a:pt x="75" y="90"/>
                  </a:cubicBezTo>
                  <a:cubicBezTo>
                    <a:pt x="75" y="90"/>
                    <a:pt x="75" y="90"/>
                    <a:pt x="75" y="90"/>
                  </a:cubicBezTo>
                  <a:cubicBezTo>
                    <a:pt x="74" y="91"/>
                    <a:pt x="75" y="91"/>
                    <a:pt x="75" y="91"/>
                  </a:cubicBezTo>
                  <a:cubicBezTo>
                    <a:pt x="75" y="93"/>
                    <a:pt x="75" y="93"/>
                    <a:pt x="75" y="93"/>
                  </a:cubicBezTo>
                  <a:cubicBezTo>
                    <a:pt x="75" y="94"/>
                    <a:pt x="75" y="94"/>
                    <a:pt x="76" y="94"/>
                  </a:cubicBezTo>
                  <a:cubicBezTo>
                    <a:pt x="77" y="94"/>
                    <a:pt x="77" y="95"/>
                    <a:pt x="78" y="94"/>
                  </a:cubicBezTo>
                  <a:cubicBezTo>
                    <a:pt x="78" y="95"/>
                    <a:pt x="78" y="95"/>
                    <a:pt x="78" y="95"/>
                  </a:cubicBezTo>
                  <a:cubicBezTo>
                    <a:pt x="80" y="96"/>
                    <a:pt x="84" y="95"/>
                    <a:pt x="86" y="95"/>
                  </a:cubicBezTo>
                  <a:cubicBezTo>
                    <a:pt x="86" y="96"/>
                    <a:pt x="87" y="96"/>
                    <a:pt x="87" y="96"/>
                  </a:cubicBezTo>
                  <a:cubicBezTo>
                    <a:pt x="88" y="96"/>
                    <a:pt x="88" y="95"/>
                    <a:pt x="88" y="95"/>
                  </a:cubicBezTo>
                  <a:cubicBezTo>
                    <a:pt x="89" y="96"/>
                    <a:pt x="90" y="96"/>
                    <a:pt x="91" y="96"/>
                  </a:cubicBezTo>
                  <a:cubicBezTo>
                    <a:pt x="91" y="96"/>
                    <a:pt x="91" y="96"/>
                    <a:pt x="91" y="96"/>
                  </a:cubicBezTo>
                  <a:cubicBezTo>
                    <a:pt x="91" y="95"/>
                    <a:pt x="91" y="95"/>
                    <a:pt x="91" y="95"/>
                  </a:cubicBezTo>
                  <a:cubicBezTo>
                    <a:pt x="91" y="94"/>
                    <a:pt x="93" y="94"/>
                    <a:pt x="92" y="92"/>
                  </a:cubicBezTo>
                  <a:cubicBezTo>
                    <a:pt x="92" y="90"/>
                    <a:pt x="93" y="89"/>
                    <a:pt x="93" y="88"/>
                  </a:cubicBezTo>
                  <a:cubicBezTo>
                    <a:pt x="93" y="87"/>
                    <a:pt x="93" y="87"/>
                    <a:pt x="93" y="86"/>
                  </a:cubicBezTo>
                  <a:cubicBezTo>
                    <a:pt x="93" y="86"/>
                    <a:pt x="92" y="85"/>
                    <a:pt x="92" y="85"/>
                  </a:cubicBezTo>
                  <a:cubicBezTo>
                    <a:pt x="92" y="84"/>
                    <a:pt x="91" y="84"/>
                    <a:pt x="91" y="83"/>
                  </a:cubicBezTo>
                  <a:cubicBezTo>
                    <a:pt x="90" y="82"/>
                    <a:pt x="90" y="81"/>
                    <a:pt x="90" y="80"/>
                  </a:cubicBezTo>
                  <a:cubicBezTo>
                    <a:pt x="90" y="78"/>
                    <a:pt x="91" y="77"/>
                    <a:pt x="92" y="76"/>
                  </a:cubicBezTo>
                  <a:cubicBezTo>
                    <a:pt x="93" y="74"/>
                    <a:pt x="94" y="73"/>
                    <a:pt x="94" y="71"/>
                  </a:cubicBezTo>
                  <a:cubicBezTo>
                    <a:pt x="96" y="71"/>
                    <a:pt x="95" y="67"/>
                    <a:pt x="98" y="67"/>
                  </a:cubicBezTo>
                  <a:cubicBezTo>
                    <a:pt x="99" y="67"/>
                    <a:pt x="99" y="67"/>
                    <a:pt x="99" y="67"/>
                  </a:cubicBezTo>
                  <a:cubicBezTo>
                    <a:pt x="99" y="67"/>
                    <a:pt x="100" y="67"/>
                    <a:pt x="100" y="68"/>
                  </a:cubicBezTo>
                  <a:cubicBezTo>
                    <a:pt x="100" y="68"/>
                    <a:pt x="100" y="68"/>
                    <a:pt x="100" y="68"/>
                  </a:cubicBezTo>
                  <a:cubicBezTo>
                    <a:pt x="101" y="68"/>
                    <a:pt x="101" y="68"/>
                    <a:pt x="101" y="67"/>
                  </a:cubicBezTo>
                  <a:cubicBezTo>
                    <a:pt x="101" y="66"/>
                    <a:pt x="103" y="67"/>
                    <a:pt x="103" y="66"/>
                  </a:cubicBezTo>
                  <a:cubicBezTo>
                    <a:pt x="103" y="65"/>
                    <a:pt x="105" y="65"/>
                    <a:pt x="105" y="64"/>
                  </a:cubicBezTo>
                  <a:cubicBezTo>
                    <a:pt x="107" y="63"/>
                    <a:pt x="109" y="62"/>
                    <a:pt x="110" y="6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95">
              <a:extLst>
                <a:ext uri="{FF2B5EF4-FFF2-40B4-BE49-F238E27FC236}">
                  <a16:creationId xmlns:a16="http://schemas.microsoft.com/office/drawing/2014/main" id="{099D627D-C43F-4B65-ABB5-789088F5CE73}"/>
                </a:ext>
              </a:extLst>
            </p:cNvPr>
            <p:cNvSpPr>
              <a:spLocks/>
            </p:cNvSpPr>
            <p:nvPr/>
          </p:nvSpPr>
          <p:spPr bwMode="auto">
            <a:xfrm>
              <a:off x="9126829" y="4932665"/>
              <a:ext cx="801688" cy="565150"/>
            </a:xfrm>
            <a:custGeom>
              <a:avLst/>
              <a:gdLst>
                <a:gd name="T0" fmla="*/ 203 w 207"/>
                <a:gd name="T1" fmla="*/ 7 h 146"/>
                <a:gd name="T2" fmla="*/ 182 w 207"/>
                <a:gd name="T3" fmla="*/ 5 h 146"/>
                <a:gd name="T4" fmla="*/ 173 w 207"/>
                <a:gd name="T5" fmla="*/ 2 h 146"/>
                <a:gd name="T6" fmla="*/ 159 w 207"/>
                <a:gd name="T7" fmla="*/ 14 h 146"/>
                <a:gd name="T8" fmla="*/ 149 w 207"/>
                <a:gd name="T9" fmla="*/ 16 h 146"/>
                <a:gd name="T10" fmla="*/ 128 w 207"/>
                <a:gd name="T11" fmla="*/ 11 h 146"/>
                <a:gd name="T12" fmla="*/ 128 w 207"/>
                <a:gd name="T13" fmla="*/ 10 h 146"/>
                <a:gd name="T14" fmla="*/ 129 w 207"/>
                <a:gd name="T15" fmla="*/ 6 h 146"/>
                <a:gd name="T16" fmla="*/ 119 w 207"/>
                <a:gd name="T17" fmla="*/ 12 h 146"/>
                <a:gd name="T18" fmla="*/ 113 w 207"/>
                <a:gd name="T19" fmla="*/ 23 h 146"/>
                <a:gd name="T20" fmla="*/ 106 w 207"/>
                <a:gd name="T21" fmla="*/ 26 h 146"/>
                <a:gd name="T22" fmla="*/ 103 w 207"/>
                <a:gd name="T23" fmla="*/ 28 h 146"/>
                <a:gd name="T24" fmla="*/ 93 w 207"/>
                <a:gd name="T25" fmla="*/ 28 h 146"/>
                <a:gd name="T26" fmla="*/ 79 w 207"/>
                <a:gd name="T27" fmla="*/ 30 h 146"/>
                <a:gd name="T28" fmla="*/ 59 w 207"/>
                <a:gd name="T29" fmla="*/ 35 h 146"/>
                <a:gd name="T30" fmla="*/ 28 w 207"/>
                <a:gd name="T31" fmla="*/ 32 h 146"/>
                <a:gd name="T32" fmla="*/ 19 w 207"/>
                <a:gd name="T33" fmla="*/ 34 h 146"/>
                <a:gd name="T34" fmla="*/ 21 w 207"/>
                <a:gd name="T35" fmla="*/ 21 h 146"/>
                <a:gd name="T36" fmla="*/ 9 w 207"/>
                <a:gd name="T37" fmla="*/ 14 h 146"/>
                <a:gd name="T38" fmla="*/ 8 w 207"/>
                <a:gd name="T39" fmla="*/ 21 h 146"/>
                <a:gd name="T40" fmla="*/ 4 w 207"/>
                <a:gd name="T41" fmla="*/ 26 h 146"/>
                <a:gd name="T42" fmla="*/ 6 w 207"/>
                <a:gd name="T43" fmla="*/ 45 h 146"/>
                <a:gd name="T44" fmla="*/ 16 w 207"/>
                <a:gd name="T45" fmla="*/ 55 h 146"/>
                <a:gd name="T46" fmla="*/ 20 w 207"/>
                <a:gd name="T47" fmla="*/ 69 h 146"/>
                <a:gd name="T48" fmla="*/ 17 w 207"/>
                <a:gd name="T49" fmla="*/ 76 h 146"/>
                <a:gd name="T50" fmla="*/ 12 w 207"/>
                <a:gd name="T51" fmla="*/ 93 h 146"/>
                <a:gd name="T52" fmla="*/ 12 w 207"/>
                <a:gd name="T53" fmla="*/ 102 h 146"/>
                <a:gd name="T54" fmla="*/ 17 w 207"/>
                <a:gd name="T55" fmla="*/ 111 h 146"/>
                <a:gd name="T56" fmla="*/ 25 w 207"/>
                <a:gd name="T57" fmla="*/ 113 h 146"/>
                <a:gd name="T58" fmla="*/ 35 w 207"/>
                <a:gd name="T59" fmla="*/ 124 h 146"/>
                <a:gd name="T60" fmla="*/ 37 w 207"/>
                <a:gd name="T61" fmla="*/ 146 h 146"/>
                <a:gd name="T62" fmla="*/ 60 w 207"/>
                <a:gd name="T63" fmla="*/ 140 h 146"/>
                <a:gd name="T64" fmla="*/ 70 w 207"/>
                <a:gd name="T65" fmla="*/ 137 h 146"/>
                <a:gd name="T66" fmla="*/ 90 w 207"/>
                <a:gd name="T67" fmla="*/ 136 h 146"/>
                <a:gd name="T68" fmla="*/ 117 w 207"/>
                <a:gd name="T69" fmla="*/ 138 h 146"/>
                <a:gd name="T70" fmla="*/ 121 w 207"/>
                <a:gd name="T71" fmla="*/ 136 h 146"/>
                <a:gd name="T72" fmla="*/ 125 w 207"/>
                <a:gd name="T73" fmla="*/ 134 h 146"/>
                <a:gd name="T74" fmla="*/ 127 w 207"/>
                <a:gd name="T75" fmla="*/ 133 h 146"/>
                <a:gd name="T76" fmla="*/ 130 w 207"/>
                <a:gd name="T77" fmla="*/ 132 h 146"/>
                <a:gd name="T78" fmla="*/ 133 w 207"/>
                <a:gd name="T79" fmla="*/ 131 h 146"/>
                <a:gd name="T80" fmla="*/ 141 w 207"/>
                <a:gd name="T81" fmla="*/ 131 h 146"/>
                <a:gd name="T82" fmla="*/ 143 w 207"/>
                <a:gd name="T83" fmla="*/ 121 h 146"/>
                <a:gd name="T84" fmla="*/ 141 w 207"/>
                <a:gd name="T85" fmla="*/ 117 h 146"/>
                <a:gd name="T86" fmla="*/ 152 w 207"/>
                <a:gd name="T87" fmla="*/ 108 h 146"/>
                <a:gd name="T88" fmla="*/ 157 w 207"/>
                <a:gd name="T89" fmla="*/ 99 h 146"/>
                <a:gd name="T90" fmla="*/ 178 w 207"/>
                <a:gd name="T91" fmla="*/ 94 h 146"/>
                <a:gd name="T92" fmla="*/ 196 w 207"/>
                <a:gd name="T93" fmla="*/ 93 h 146"/>
                <a:gd name="T94" fmla="*/ 200 w 207"/>
                <a:gd name="T95" fmla="*/ 88 h 146"/>
                <a:gd name="T96" fmla="*/ 190 w 207"/>
                <a:gd name="T97" fmla="*/ 77 h 146"/>
                <a:gd name="T98" fmla="*/ 184 w 207"/>
                <a:gd name="T99" fmla="*/ 72 h 146"/>
                <a:gd name="T100" fmla="*/ 181 w 207"/>
                <a:gd name="T101" fmla="*/ 67 h 146"/>
                <a:gd name="T102" fmla="*/ 184 w 207"/>
                <a:gd name="T103" fmla="*/ 61 h 146"/>
                <a:gd name="T104" fmla="*/ 190 w 207"/>
                <a:gd name="T105" fmla="*/ 34 h 146"/>
                <a:gd name="T106" fmla="*/ 203 w 207"/>
                <a:gd name="T10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146">
                  <a:moveTo>
                    <a:pt x="205" y="14"/>
                  </a:moveTo>
                  <a:cubicBezTo>
                    <a:pt x="205" y="14"/>
                    <a:pt x="205" y="12"/>
                    <a:pt x="204" y="12"/>
                  </a:cubicBezTo>
                  <a:cubicBezTo>
                    <a:pt x="204" y="10"/>
                    <a:pt x="204" y="8"/>
                    <a:pt x="203" y="6"/>
                  </a:cubicBezTo>
                  <a:cubicBezTo>
                    <a:pt x="203" y="6"/>
                    <a:pt x="203" y="6"/>
                    <a:pt x="203" y="6"/>
                  </a:cubicBezTo>
                  <a:cubicBezTo>
                    <a:pt x="203" y="6"/>
                    <a:pt x="203" y="7"/>
                    <a:pt x="203" y="7"/>
                  </a:cubicBezTo>
                  <a:cubicBezTo>
                    <a:pt x="202" y="7"/>
                    <a:pt x="202" y="6"/>
                    <a:pt x="201" y="6"/>
                  </a:cubicBezTo>
                  <a:cubicBezTo>
                    <a:pt x="199" y="6"/>
                    <a:pt x="195" y="6"/>
                    <a:pt x="191" y="6"/>
                  </a:cubicBezTo>
                  <a:cubicBezTo>
                    <a:pt x="190" y="7"/>
                    <a:pt x="188" y="7"/>
                    <a:pt x="185" y="7"/>
                  </a:cubicBezTo>
                  <a:cubicBezTo>
                    <a:pt x="185" y="6"/>
                    <a:pt x="184" y="6"/>
                    <a:pt x="184" y="6"/>
                  </a:cubicBezTo>
                  <a:cubicBezTo>
                    <a:pt x="184" y="5"/>
                    <a:pt x="183" y="5"/>
                    <a:pt x="182" y="5"/>
                  </a:cubicBezTo>
                  <a:cubicBezTo>
                    <a:pt x="181" y="3"/>
                    <a:pt x="181" y="2"/>
                    <a:pt x="180" y="0"/>
                  </a:cubicBezTo>
                  <a:cubicBezTo>
                    <a:pt x="178" y="0"/>
                    <a:pt x="177" y="0"/>
                    <a:pt x="176" y="0"/>
                  </a:cubicBezTo>
                  <a:cubicBezTo>
                    <a:pt x="175" y="0"/>
                    <a:pt x="174" y="0"/>
                    <a:pt x="174" y="0"/>
                  </a:cubicBezTo>
                  <a:cubicBezTo>
                    <a:pt x="173" y="0"/>
                    <a:pt x="172" y="0"/>
                    <a:pt x="171" y="0"/>
                  </a:cubicBezTo>
                  <a:cubicBezTo>
                    <a:pt x="171" y="1"/>
                    <a:pt x="172" y="1"/>
                    <a:pt x="173" y="2"/>
                  </a:cubicBezTo>
                  <a:cubicBezTo>
                    <a:pt x="173" y="4"/>
                    <a:pt x="170" y="4"/>
                    <a:pt x="170" y="6"/>
                  </a:cubicBezTo>
                  <a:cubicBezTo>
                    <a:pt x="169" y="6"/>
                    <a:pt x="169" y="7"/>
                    <a:pt x="168" y="7"/>
                  </a:cubicBezTo>
                  <a:cubicBezTo>
                    <a:pt x="168" y="8"/>
                    <a:pt x="166" y="8"/>
                    <a:pt x="166" y="9"/>
                  </a:cubicBezTo>
                  <a:cubicBezTo>
                    <a:pt x="165" y="10"/>
                    <a:pt x="164" y="11"/>
                    <a:pt x="162" y="12"/>
                  </a:cubicBezTo>
                  <a:cubicBezTo>
                    <a:pt x="162" y="13"/>
                    <a:pt x="160" y="14"/>
                    <a:pt x="159" y="14"/>
                  </a:cubicBezTo>
                  <a:cubicBezTo>
                    <a:pt x="159" y="16"/>
                    <a:pt x="159" y="17"/>
                    <a:pt x="159" y="19"/>
                  </a:cubicBezTo>
                  <a:cubicBezTo>
                    <a:pt x="158" y="19"/>
                    <a:pt x="157" y="19"/>
                    <a:pt x="156" y="19"/>
                  </a:cubicBezTo>
                  <a:cubicBezTo>
                    <a:pt x="156" y="18"/>
                    <a:pt x="155" y="18"/>
                    <a:pt x="155" y="17"/>
                  </a:cubicBezTo>
                  <a:cubicBezTo>
                    <a:pt x="152" y="17"/>
                    <a:pt x="153" y="19"/>
                    <a:pt x="150" y="19"/>
                  </a:cubicBezTo>
                  <a:cubicBezTo>
                    <a:pt x="150" y="18"/>
                    <a:pt x="149" y="17"/>
                    <a:pt x="149" y="16"/>
                  </a:cubicBezTo>
                  <a:cubicBezTo>
                    <a:pt x="148" y="17"/>
                    <a:pt x="147" y="16"/>
                    <a:pt x="147" y="15"/>
                  </a:cubicBezTo>
                  <a:cubicBezTo>
                    <a:pt x="145" y="15"/>
                    <a:pt x="143" y="14"/>
                    <a:pt x="141" y="14"/>
                  </a:cubicBezTo>
                  <a:cubicBezTo>
                    <a:pt x="138" y="14"/>
                    <a:pt x="138" y="13"/>
                    <a:pt x="136" y="12"/>
                  </a:cubicBezTo>
                  <a:cubicBezTo>
                    <a:pt x="133" y="13"/>
                    <a:pt x="131" y="12"/>
                    <a:pt x="128" y="12"/>
                  </a:cubicBezTo>
                  <a:cubicBezTo>
                    <a:pt x="128" y="11"/>
                    <a:pt x="128" y="11"/>
                    <a:pt x="128" y="11"/>
                  </a:cubicBezTo>
                  <a:cubicBezTo>
                    <a:pt x="128" y="11"/>
                    <a:pt x="128" y="11"/>
                    <a:pt x="128" y="11"/>
                  </a:cubicBezTo>
                  <a:cubicBezTo>
                    <a:pt x="128" y="11"/>
                    <a:pt x="128" y="11"/>
                    <a:pt x="128" y="11"/>
                  </a:cubicBezTo>
                  <a:cubicBezTo>
                    <a:pt x="128" y="11"/>
                    <a:pt x="128" y="11"/>
                    <a:pt x="128" y="11"/>
                  </a:cubicBezTo>
                  <a:cubicBezTo>
                    <a:pt x="128" y="11"/>
                    <a:pt x="128" y="11"/>
                    <a:pt x="128" y="10"/>
                  </a:cubicBezTo>
                  <a:cubicBezTo>
                    <a:pt x="128" y="10"/>
                    <a:pt x="128" y="10"/>
                    <a:pt x="128" y="10"/>
                  </a:cubicBezTo>
                  <a:cubicBezTo>
                    <a:pt x="128" y="10"/>
                    <a:pt x="128" y="10"/>
                    <a:pt x="128" y="10"/>
                  </a:cubicBezTo>
                  <a:cubicBezTo>
                    <a:pt x="127" y="10"/>
                    <a:pt x="127" y="9"/>
                    <a:pt x="127" y="8"/>
                  </a:cubicBezTo>
                  <a:cubicBezTo>
                    <a:pt x="127" y="8"/>
                    <a:pt x="127" y="8"/>
                    <a:pt x="127" y="8"/>
                  </a:cubicBezTo>
                  <a:cubicBezTo>
                    <a:pt x="127" y="8"/>
                    <a:pt x="127" y="8"/>
                    <a:pt x="127" y="8"/>
                  </a:cubicBezTo>
                  <a:cubicBezTo>
                    <a:pt x="128" y="7"/>
                    <a:pt x="128" y="7"/>
                    <a:pt x="129" y="6"/>
                  </a:cubicBezTo>
                  <a:cubicBezTo>
                    <a:pt x="129" y="6"/>
                    <a:pt x="129" y="6"/>
                    <a:pt x="129" y="6"/>
                  </a:cubicBezTo>
                  <a:cubicBezTo>
                    <a:pt x="126" y="7"/>
                    <a:pt x="124" y="8"/>
                    <a:pt x="122" y="10"/>
                  </a:cubicBezTo>
                  <a:cubicBezTo>
                    <a:pt x="122" y="11"/>
                    <a:pt x="121" y="11"/>
                    <a:pt x="120" y="12"/>
                  </a:cubicBezTo>
                  <a:cubicBezTo>
                    <a:pt x="120" y="12"/>
                    <a:pt x="120" y="12"/>
                    <a:pt x="120" y="12"/>
                  </a:cubicBezTo>
                  <a:cubicBezTo>
                    <a:pt x="120" y="12"/>
                    <a:pt x="119" y="12"/>
                    <a:pt x="119" y="12"/>
                  </a:cubicBezTo>
                  <a:cubicBezTo>
                    <a:pt x="119" y="12"/>
                    <a:pt x="119" y="13"/>
                    <a:pt x="119" y="13"/>
                  </a:cubicBezTo>
                  <a:cubicBezTo>
                    <a:pt x="119" y="13"/>
                    <a:pt x="118" y="13"/>
                    <a:pt x="118" y="13"/>
                  </a:cubicBezTo>
                  <a:cubicBezTo>
                    <a:pt x="118" y="13"/>
                    <a:pt x="118" y="14"/>
                    <a:pt x="117" y="14"/>
                  </a:cubicBezTo>
                  <a:cubicBezTo>
                    <a:pt x="117" y="17"/>
                    <a:pt x="115" y="18"/>
                    <a:pt x="115" y="21"/>
                  </a:cubicBezTo>
                  <a:cubicBezTo>
                    <a:pt x="114" y="21"/>
                    <a:pt x="113" y="21"/>
                    <a:pt x="113" y="23"/>
                  </a:cubicBezTo>
                  <a:cubicBezTo>
                    <a:pt x="112" y="23"/>
                    <a:pt x="112" y="23"/>
                    <a:pt x="111" y="23"/>
                  </a:cubicBezTo>
                  <a:cubicBezTo>
                    <a:pt x="111" y="23"/>
                    <a:pt x="111" y="24"/>
                    <a:pt x="111" y="24"/>
                  </a:cubicBezTo>
                  <a:cubicBezTo>
                    <a:pt x="111" y="24"/>
                    <a:pt x="111" y="24"/>
                    <a:pt x="111" y="24"/>
                  </a:cubicBezTo>
                  <a:cubicBezTo>
                    <a:pt x="110" y="24"/>
                    <a:pt x="110" y="24"/>
                    <a:pt x="109" y="25"/>
                  </a:cubicBezTo>
                  <a:cubicBezTo>
                    <a:pt x="109" y="26"/>
                    <a:pt x="107" y="26"/>
                    <a:pt x="106" y="26"/>
                  </a:cubicBezTo>
                  <a:cubicBezTo>
                    <a:pt x="105" y="26"/>
                    <a:pt x="105" y="27"/>
                    <a:pt x="105" y="28"/>
                  </a:cubicBezTo>
                  <a:cubicBezTo>
                    <a:pt x="105" y="28"/>
                    <a:pt x="104" y="28"/>
                    <a:pt x="104" y="28"/>
                  </a:cubicBezTo>
                  <a:cubicBezTo>
                    <a:pt x="104" y="28"/>
                    <a:pt x="104" y="28"/>
                    <a:pt x="104" y="28"/>
                  </a:cubicBezTo>
                  <a:cubicBezTo>
                    <a:pt x="104" y="28"/>
                    <a:pt x="104" y="28"/>
                    <a:pt x="104" y="28"/>
                  </a:cubicBezTo>
                  <a:cubicBezTo>
                    <a:pt x="104" y="28"/>
                    <a:pt x="103" y="28"/>
                    <a:pt x="103" y="28"/>
                  </a:cubicBezTo>
                  <a:cubicBezTo>
                    <a:pt x="103" y="28"/>
                    <a:pt x="102" y="28"/>
                    <a:pt x="102" y="28"/>
                  </a:cubicBezTo>
                  <a:cubicBezTo>
                    <a:pt x="101" y="29"/>
                    <a:pt x="100" y="29"/>
                    <a:pt x="99" y="30"/>
                  </a:cubicBezTo>
                  <a:cubicBezTo>
                    <a:pt x="98" y="29"/>
                    <a:pt x="97" y="29"/>
                    <a:pt x="96" y="29"/>
                  </a:cubicBezTo>
                  <a:cubicBezTo>
                    <a:pt x="96" y="28"/>
                    <a:pt x="95" y="28"/>
                    <a:pt x="94" y="28"/>
                  </a:cubicBezTo>
                  <a:cubicBezTo>
                    <a:pt x="94" y="28"/>
                    <a:pt x="94" y="28"/>
                    <a:pt x="93" y="28"/>
                  </a:cubicBezTo>
                  <a:cubicBezTo>
                    <a:pt x="90" y="28"/>
                    <a:pt x="87" y="27"/>
                    <a:pt x="84" y="28"/>
                  </a:cubicBezTo>
                  <a:cubicBezTo>
                    <a:pt x="83" y="28"/>
                    <a:pt x="83" y="29"/>
                    <a:pt x="81" y="28"/>
                  </a:cubicBezTo>
                  <a:cubicBezTo>
                    <a:pt x="81" y="28"/>
                    <a:pt x="81" y="29"/>
                    <a:pt x="81" y="29"/>
                  </a:cubicBezTo>
                  <a:cubicBezTo>
                    <a:pt x="79" y="29"/>
                    <a:pt x="79" y="29"/>
                    <a:pt x="79" y="29"/>
                  </a:cubicBezTo>
                  <a:cubicBezTo>
                    <a:pt x="79" y="29"/>
                    <a:pt x="79" y="30"/>
                    <a:pt x="79" y="30"/>
                  </a:cubicBezTo>
                  <a:cubicBezTo>
                    <a:pt x="77" y="29"/>
                    <a:pt x="75" y="28"/>
                    <a:pt x="73" y="28"/>
                  </a:cubicBezTo>
                  <a:cubicBezTo>
                    <a:pt x="70" y="29"/>
                    <a:pt x="69" y="32"/>
                    <a:pt x="66" y="33"/>
                  </a:cubicBezTo>
                  <a:cubicBezTo>
                    <a:pt x="60" y="33"/>
                    <a:pt x="60" y="33"/>
                    <a:pt x="60" y="33"/>
                  </a:cubicBezTo>
                  <a:cubicBezTo>
                    <a:pt x="60" y="34"/>
                    <a:pt x="61" y="34"/>
                    <a:pt x="61" y="35"/>
                  </a:cubicBezTo>
                  <a:cubicBezTo>
                    <a:pt x="59" y="35"/>
                    <a:pt x="59" y="35"/>
                    <a:pt x="59" y="35"/>
                  </a:cubicBezTo>
                  <a:cubicBezTo>
                    <a:pt x="59" y="35"/>
                    <a:pt x="59" y="34"/>
                    <a:pt x="58" y="34"/>
                  </a:cubicBezTo>
                  <a:cubicBezTo>
                    <a:pt x="56" y="34"/>
                    <a:pt x="54" y="33"/>
                    <a:pt x="50" y="33"/>
                  </a:cubicBezTo>
                  <a:cubicBezTo>
                    <a:pt x="48" y="33"/>
                    <a:pt x="47" y="32"/>
                    <a:pt x="46" y="32"/>
                  </a:cubicBezTo>
                  <a:cubicBezTo>
                    <a:pt x="44" y="31"/>
                    <a:pt x="44" y="33"/>
                    <a:pt x="42" y="32"/>
                  </a:cubicBezTo>
                  <a:cubicBezTo>
                    <a:pt x="38" y="29"/>
                    <a:pt x="33" y="33"/>
                    <a:pt x="28" y="32"/>
                  </a:cubicBezTo>
                  <a:cubicBezTo>
                    <a:pt x="26" y="32"/>
                    <a:pt x="26" y="33"/>
                    <a:pt x="24" y="34"/>
                  </a:cubicBezTo>
                  <a:cubicBezTo>
                    <a:pt x="23" y="34"/>
                    <a:pt x="22" y="34"/>
                    <a:pt x="21" y="35"/>
                  </a:cubicBezTo>
                  <a:cubicBezTo>
                    <a:pt x="21" y="34"/>
                    <a:pt x="20" y="34"/>
                    <a:pt x="19" y="34"/>
                  </a:cubicBezTo>
                  <a:cubicBezTo>
                    <a:pt x="19" y="34"/>
                    <a:pt x="19" y="34"/>
                    <a:pt x="19" y="34"/>
                  </a:cubicBezTo>
                  <a:cubicBezTo>
                    <a:pt x="19" y="34"/>
                    <a:pt x="19" y="34"/>
                    <a:pt x="19" y="34"/>
                  </a:cubicBezTo>
                  <a:cubicBezTo>
                    <a:pt x="19" y="34"/>
                    <a:pt x="19" y="34"/>
                    <a:pt x="19" y="33"/>
                  </a:cubicBezTo>
                  <a:cubicBezTo>
                    <a:pt x="19" y="33"/>
                    <a:pt x="19" y="33"/>
                    <a:pt x="19" y="32"/>
                  </a:cubicBezTo>
                  <a:cubicBezTo>
                    <a:pt x="19" y="32"/>
                    <a:pt x="18" y="32"/>
                    <a:pt x="18" y="32"/>
                  </a:cubicBezTo>
                  <a:cubicBezTo>
                    <a:pt x="17" y="32"/>
                    <a:pt x="17" y="30"/>
                    <a:pt x="17" y="30"/>
                  </a:cubicBezTo>
                  <a:cubicBezTo>
                    <a:pt x="17" y="26"/>
                    <a:pt x="22" y="26"/>
                    <a:pt x="21" y="21"/>
                  </a:cubicBezTo>
                  <a:cubicBezTo>
                    <a:pt x="20" y="20"/>
                    <a:pt x="17" y="20"/>
                    <a:pt x="16" y="19"/>
                  </a:cubicBezTo>
                  <a:cubicBezTo>
                    <a:pt x="15" y="19"/>
                    <a:pt x="13" y="20"/>
                    <a:pt x="13" y="19"/>
                  </a:cubicBezTo>
                  <a:cubicBezTo>
                    <a:pt x="12" y="18"/>
                    <a:pt x="11" y="18"/>
                    <a:pt x="10" y="17"/>
                  </a:cubicBezTo>
                  <a:cubicBezTo>
                    <a:pt x="11" y="16"/>
                    <a:pt x="11" y="16"/>
                    <a:pt x="11" y="14"/>
                  </a:cubicBezTo>
                  <a:cubicBezTo>
                    <a:pt x="10" y="14"/>
                    <a:pt x="10" y="14"/>
                    <a:pt x="9" y="14"/>
                  </a:cubicBezTo>
                  <a:cubicBezTo>
                    <a:pt x="9" y="14"/>
                    <a:pt x="9" y="14"/>
                    <a:pt x="9" y="15"/>
                  </a:cubicBezTo>
                  <a:cubicBezTo>
                    <a:pt x="9" y="15"/>
                    <a:pt x="8" y="15"/>
                    <a:pt x="8" y="16"/>
                  </a:cubicBezTo>
                  <a:cubicBezTo>
                    <a:pt x="8" y="16"/>
                    <a:pt x="8" y="16"/>
                    <a:pt x="8" y="16"/>
                  </a:cubicBezTo>
                  <a:cubicBezTo>
                    <a:pt x="8" y="20"/>
                    <a:pt x="8" y="20"/>
                    <a:pt x="8" y="20"/>
                  </a:cubicBezTo>
                  <a:cubicBezTo>
                    <a:pt x="8" y="20"/>
                    <a:pt x="8" y="21"/>
                    <a:pt x="8" y="21"/>
                  </a:cubicBezTo>
                  <a:cubicBezTo>
                    <a:pt x="8" y="21"/>
                    <a:pt x="8" y="21"/>
                    <a:pt x="8" y="21"/>
                  </a:cubicBezTo>
                  <a:cubicBezTo>
                    <a:pt x="7" y="22"/>
                    <a:pt x="7" y="22"/>
                    <a:pt x="7" y="23"/>
                  </a:cubicBezTo>
                  <a:cubicBezTo>
                    <a:pt x="7" y="23"/>
                    <a:pt x="6" y="23"/>
                    <a:pt x="5" y="23"/>
                  </a:cubicBezTo>
                  <a:cubicBezTo>
                    <a:pt x="5" y="24"/>
                    <a:pt x="6" y="25"/>
                    <a:pt x="5" y="25"/>
                  </a:cubicBezTo>
                  <a:cubicBezTo>
                    <a:pt x="5" y="25"/>
                    <a:pt x="4" y="26"/>
                    <a:pt x="4" y="26"/>
                  </a:cubicBezTo>
                  <a:cubicBezTo>
                    <a:pt x="2" y="26"/>
                    <a:pt x="1" y="26"/>
                    <a:pt x="1" y="27"/>
                  </a:cubicBezTo>
                  <a:cubicBezTo>
                    <a:pt x="2" y="31"/>
                    <a:pt x="0" y="34"/>
                    <a:pt x="1" y="39"/>
                  </a:cubicBezTo>
                  <a:cubicBezTo>
                    <a:pt x="1" y="40"/>
                    <a:pt x="2" y="41"/>
                    <a:pt x="2" y="42"/>
                  </a:cubicBezTo>
                  <a:cubicBezTo>
                    <a:pt x="2" y="43"/>
                    <a:pt x="4" y="43"/>
                    <a:pt x="5" y="44"/>
                  </a:cubicBezTo>
                  <a:cubicBezTo>
                    <a:pt x="6" y="45"/>
                    <a:pt x="5" y="45"/>
                    <a:pt x="6" y="45"/>
                  </a:cubicBezTo>
                  <a:cubicBezTo>
                    <a:pt x="6" y="48"/>
                    <a:pt x="7" y="48"/>
                    <a:pt x="8" y="51"/>
                  </a:cubicBezTo>
                  <a:cubicBezTo>
                    <a:pt x="7" y="53"/>
                    <a:pt x="10" y="51"/>
                    <a:pt x="10" y="53"/>
                  </a:cubicBezTo>
                  <a:cubicBezTo>
                    <a:pt x="11" y="53"/>
                    <a:pt x="13" y="53"/>
                    <a:pt x="12" y="55"/>
                  </a:cubicBezTo>
                  <a:cubicBezTo>
                    <a:pt x="14" y="55"/>
                    <a:pt x="14" y="55"/>
                    <a:pt x="14" y="55"/>
                  </a:cubicBezTo>
                  <a:cubicBezTo>
                    <a:pt x="15" y="55"/>
                    <a:pt x="15" y="55"/>
                    <a:pt x="16" y="55"/>
                  </a:cubicBezTo>
                  <a:cubicBezTo>
                    <a:pt x="18" y="58"/>
                    <a:pt x="20" y="60"/>
                    <a:pt x="22" y="62"/>
                  </a:cubicBezTo>
                  <a:cubicBezTo>
                    <a:pt x="24" y="62"/>
                    <a:pt x="25" y="63"/>
                    <a:pt x="26" y="63"/>
                  </a:cubicBezTo>
                  <a:cubicBezTo>
                    <a:pt x="25" y="64"/>
                    <a:pt x="25" y="65"/>
                    <a:pt x="24" y="65"/>
                  </a:cubicBezTo>
                  <a:cubicBezTo>
                    <a:pt x="23" y="65"/>
                    <a:pt x="22" y="66"/>
                    <a:pt x="21" y="67"/>
                  </a:cubicBezTo>
                  <a:cubicBezTo>
                    <a:pt x="21" y="68"/>
                    <a:pt x="20" y="68"/>
                    <a:pt x="20" y="69"/>
                  </a:cubicBezTo>
                  <a:cubicBezTo>
                    <a:pt x="20" y="69"/>
                    <a:pt x="19" y="69"/>
                    <a:pt x="19" y="69"/>
                  </a:cubicBezTo>
                  <a:cubicBezTo>
                    <a:pt x="19" y="69"/>
                    <a:pt x="19" y="70"/>
                    <a:pt x="18" y="70"/>
                  </a:cubicBezTo>
                  <a:cubicBezTo>
                    <a:pt x="19" y="72"/>
                    <a:pt x="17" y="72"/>
                    <a:pt x="17" y="74"/>
                  </a:cubicBezTo>
                  <a:cubicBezTo>
                    <a:pt x="17" y="76"/>
                    <a:pt x="17" y="76"/>
                    <a:pt x="17" y="76"/>
                  </a:cubicBezTo>
                  <a:cubicBezTo>
                    <a:pt x="17" y="76"/>
                    <a:pt x="17" y="76"/>
                    <a:pt x="17" y="76"/>
                  </a:cubicBezTo>
                  <a:cubicBezTo>
                    <a:pt x="13" y="76"/>
                    <a:pt x="12" y="78"/>
                    <a:pt x="10" y="78"/>
                  </a:cubicBezTo>
                  <a:cubicBezTo>
                    <a:pt x="10" y="83"/>
                    <a:pt x="11" y="85"/>
                    <a:pt x="11" y="89"/>
                  </a:cubicBezTo>
                  <a:cubicBezTo>
                    <a:pt x="11" y="90"/>
                    <a:pt x="11" y="91"/>
                    <a:pt x="11" y="92"/>
                  </a:cubicBezTo>
                  <a:cubicBezTo>
                    <a:pt x="11" y="92"/>
                    <a:pt x="11" y="93"/>
                    <a:pt x="11" y="93"/>
                  </a:cubicBezTo>
                  <a:cubicBezTo>
                    <a:pt x="11" y="93"/>
                    <a:pt x="12" y="93"/>
                    <a:pt x="12" y="93"/>
                  </a:cubicBezTo>
                  <a:cubicBezTo>
                    <a:pt x="12" y="94"/>
                    <a:pt x="12" y="94"/>
                    <a:pt x="12" y="94"/>
                  </a:cubicBezTo>
                  <a:cubicBezTo>
                    <a:pt x="13" y="95"/>
                    <a:pt x="14" y="95"/>
                    <a:pt x="14" y="95"/>
                  </a:cubicBezTo>
                  <a:cubicBezTo>
                    <a:pt x="14" y="96"/>
                    <a:pt x="14" y="97"/>
                    <a:pt x="14" y="97"/>
                  </a:cubicBezTo>
                  <a:cubicBezTo>
                    <a:pt x="14" y="98"/>
                    <a:pt x="14" y="99"/>
                    <a:pt x="13" y="99"/>
                  </a:cubicBezTo>
                  <a:cubicBezTo>
                    <a:pt x="13" y="101"/>
                    <a:pt x="11" y="100"/>
                    <a:pt x="12" y="102"/>
                  </a:cubicBezTo>
                  <a:cubicBezTo>
                    <a:pt x="13" y="102"/>
                    <a:pt x="13" y="103"/>
                    <a:pt x="14" y="104"/>
                  </a:cubicBezTo>
                  <a:cubicBezTo>
                    <a:pt x="13" y="104"/>
                    <a:pt x="13" y="105"/>
                    <a:pt x="13" y="106"/>
                  </a:cubicBezTo>
                  <a:cubicBezTo>
                    <a:pt x="14" y="106"/>
                    <a:pt x="14" y="107"/>
                    <a:pt x="14" y="107"/>
                  </a:cubicBezTo>
                  <a:cubicBezTo>
                    <a:pt x="14" y="107"/>
                    <a:pt x="15" y="108"/>
                    <a:pt x="15" y="108"/>
                  </a:cubicBezTo>
                  <a:cubicBezTo>
                    <a:pt x="15" y="109"/>
                    <a:pt x="16" y="110"/>
                    <a:pt x="17" y="111"/>
                  </a:cubicBezTo>
                  <a:cubicBezTo>
                    <a:pt x="18" y="110"/>
                    <a:pt x="18" y="111"/>
                    <a:pt x="19" y="111"/>
                  </a:cubicBezTo>
                  <a:cubicBezTo>
                    <a:pt x="19" y="111"/>
                    <a:pt x="19" y="112"/>
                    <a:pt x="19" y="112"/>
                  </a:cubicBezTo>
                  <a:cubicBezTo>
                    <a:pt x="20" y="112"/>
                    <a:pt x="21" y="112"/>
                    <a:pt x="21" y="112"/>
                  </a:cubicBezTo>
                  <a:cubicBezTo>
                    <a:pt x="22" y="112"/>
                    <a:pt x="22" y="112"/>
                    <a:pt x="22" y="113"/>
                  </a:cubicBezTo>
                  <a:cubicBezTo>
                    <a:pt x="23" y="113"/>
                    <a:pt x="24" y="112"/>
                    <a:pt x="25" y="113"/>
                  </a:cubicBezTo>
                  <a:cubicBezTo>
                    <a:pt x="25" y="113"/>
                    <a:pt x="26" y="113"/>
                    <a:pt x="26" y="113"/>
                  </a:cubicBezTo>
                  <a:cubicBezTo>
                    <a:pt x="27" y="113"/>
                    <a:pt x="28" y="113"/>
                    <a:pt x="28" y="113"/>
                  </a:cubicBezTo>
                  <a:cubicBezTo>
                    <a:pt x="29" y="114"/>
                    <a:pt x="30" y="115"/>
                    <a:pt x="31" y="115"/>
                  </a:cubicBezTo>
                  <a:cubicBezTo>
                    <a:pt x="30" y="118"/>
                    <a:pt x="31" y="119"/>
                    <a:pt x="31" y="120"/>
                  </a:cubicBezTo>
                  <a:cubicBezTo>
                    <a:pt x="32" y="122"/>
                    <a:pt x="34" y="123"/>
                    <a:pt x="35" y="124"/>
                  </a:cubicBezTo>
                  <a:cubicBezTo>
                    <a:pt x="35" y="125"/>
                    <a:pt x="36" y="126"/>
                    <a:pt x="37" y="127"/>
                  </a:cubicBezTo>
                  <a:cubicBezTo>
                    <a:pt x="37" y="130"/>
                    <a:pt x="36" y="131"/>
                    <a:pt x="35" y="134"/>
                  </a:cubicBezTo>
                  <a:cubicBezTo>
                    <a:pt x="35" y="135"/>
                    <a:pt x="36" y="136"/>
                    <a:pt x="37" y="136"/>
                  </a:cubicBezTo>
                  <a:cubicBezTo>
                    <a:pt x="37" y="138"/>
                    <a:pt x="37" y="139"/>
                    <a:pt x="37" y="140"/>
                  </a:cubicBezTo>
                  <a:cubicBezTo>
                    <a:pt x="37" y="146"/>
                    <a:pt x="37" y="146"/>
                    <a:pt x="37" y="146"/>
                  </a:cubicBezTo>
                  <a:cubicBezTo>
                    <a:pt x="40" y="146"/>
                    <a:pt x="40" y="146"/>
                    <a:pt x="40" y="146"/>
                  </a:cubicBezTo>
                  <a:cubicBezTo>
                    <a:pt x="41" y="146"/>
                    <a:pt x="42" y="146"/>
                    <a:pt x="42" y="145"/>
                  </a:cubicBezTo>
                  <a:cubicBezTo>
                    <a:pt x="44" y="145"/>
                    <a:pt x="44" y="143"/>
                    <a:pt x="46" y="143"/>
                  </a:cubicBezTo>
                  <a:cubicBezTo>
                    <a:pt x="50" y="143"/>
                    <a:pt x="52" y="140"/>
                    <a:pt x="57" y="141"/>
                  </a:cubicBezTo>
                  <a:cubicBezTo>
                    <a:pt x="58" y="141"/>
                    <a:pt x="59" y="140"/>
                    <a:pt x="60" y="140"/>
                  </a:cubicBezTo>
                  <a:cubicBezTo>
                    <a:pt x="61" y="139"/>
                    <a:pt x="61" y="139"/>
                    <a:pt x="61" y="139"/>
                  </a:cubicBezTo>
                  <a:cubicBezTo>
                    <a:pt x="64" y="139"/>
                    <a:pt x="65" y="137"/>
                    <a:pt x="67" y="138"/>
                  </a:cubicBezTo>
                  <a:cubicBezTo>
                    <a:pt x="68" y="138"/>
                    <a:pt x="68" y="138"/>
                    <a:pt x="68" y="138"/>
                  </a:cubicBezTo>
                  <a:cubicBezTo>
                    <a:pt x="70" y="138"/>
                    <a:pt x="70" y="138"/>
                    <a:pt x="70" y="138"/>
                  </a:cubicBezTo>
                  <a:cubicBezTo>
                    <a:pt x="70" y="138"/>
                    <a:pt x="70" y="137"/>
                    <a:pt x="70" y="137"/>
                  </a:cubicBezTo>
                  <a:cubicBezTo>
                    <a:pt x="71" y="137"/>
                    <a:pt x="71" y="137"/>
                    <a:pt x="71" y="136"/>
                  </a:cubicBezTo>
                  <a:cubicBezTo>
                    <a:pt x="72" y="136"/>
                    <a:pt x="72" y="136"/>
                    <a:pt x="72" y="136"/>
                  </a:cubicBezTo>
                  <a:cubicBezTo>
                    <a:pt x="73" y="135"/>
                    <a:pt x="74" y="133"/>
                    <a:pt x="76" y="133"/>
                  </a:cubicBezTo>
                  <a:cubicBezTo>
                    <a:pt x="79" y="132"/>
                    <a:pt x="83" y="132"/>
                    <a:pt x="87" y="132"/>
                  </a:cubicBezTo>
                  <a:cubicBezTo>
                    <a:pt x="87" y="135"/>
                    <a:pt x="89" y="134"/>
                    <a:pt x="90" y="136"/>
                  </a:cubicBezTo>
                  <a:cubicBezTo>
                    <a:pt x="92" y="137"/>
                    <a:pt x="93" y="138"/>
                    <a:pt x="97" y="138"/>
                  </a:cubicBezTo>
                  <a:cubicBezTo>
                    <a:pt x="99" y="137"/>
                    <a:pt x="98" y="135"/>
                    <a:pt x="101" y="135"/>
                  </a:cubicBezTo>
                  <a:cubicBezTo>
                    <a:pt x="104" y="135"/>
                    <a:pt x="106" y="137"/>
                    <a:pt x="109" y="136"/>
                  </a:cubicBezTo>
                  <a:cubicBezTo>
                    <a:pt x="111" y="137"/>
                    <a:pt x="113" y="139"/>
                    <a:pt x="117" y="138"/>
                  </a:cubicBezTo>
                  <a:cubicBezTo>
                    <a:pt x="117" y="138"/>
                    <a:pt x="117" y="138"/>
                    <a:pt x="117" y="138"/>
                  </a:cubicBezTo>
                  <a:cubicBezTo>
                    <a:pt x="117" y="138"/>
                    <a:pt x="117" y="138"/>
                    <a:pt x="117" y="138"/>
                  </a:cubicBezTo>
                  <a:cubicBezTo>
                    <a:pt x="117" y="138"/>
                    <a:pt x="118" y="138"/>
                    <a:pt x="118" y="138"/>
                  </a:cubicBezTo>
                  <a:cubicBezTo>
                    <a:pt x="118" y="138"/>
                    <a:pt x="118" y="138"/>
                    <a:pt x="118" y="138"/>
                  </a:cubicBezTo>
                  <a:cubicBezTo>
                    <a:pt x="118" y="137"/>
                    <a:pt x="119" y="136"/>
                    <a:pt x="120" y="136"/>
                  </a:cubicBezTo>
                  <a:cubicBezTo>
                    <a:pt x="121" y="136"/>
                    <a:pt x="121" y="136"/>
                    <a:pt x="121" y="136"/>
                  </a:cubicBezTo>
                  <a:cubicBezTo>
                    <a:pt x="121" y="136"/>
                    <a:pt x="121" y="135"/>
                    <a:pt x="121" y="135"/>
                  </a:cubicBezTo>
                  <a:cubicBezTo>
                    <a:pt x="121" y="135"/>
                    <a:pt x="122" y="135"/>
                    <a:pt x="122" y="135"/>
                  </a:cubicBezTo>
                  <a:cubicBezTo>
                    <a:pt x="122" y="134"/>
                    <a:pt x="123" y="135"/>
                    <a:pt x="124" y="134"/>
                  </a:cubicBezTo>
                  <a:cubicBezTo>
                    <a:pt x="124" y="134"/>
                    <a:pt x="125" y="134"/>
                    <a:pt x="125" y="134"/>
                  </a:cubicBezTo>
                  <a:cubicBezTo>
                    <a:pt x="125" y="134"/>
                    <a:pt x="125" y="134"/>
                    <a:pt x="125" y="134"/>
                  </a:cubicBezTo>
                  <a:cubicBezTo>
                    <a:pt x="125" y="134"/>
                    <a:pt x="126" y="134"/>
                    <a:pt x="126" y="134"/>
                  </a:cubicBezTo>
                  <a:cubicBezTo>
                    <a:pt x="126" y="134"/>
                    <a:pt x="126" y="134"/>
                    <a:pt x="126" y="134"/>
                  </a:cubicBezTo>
                  <a:cubicBezTo>
                    <a:pt x="126" y="133"/>
                    <a:pt x="126" y="133"/>
                    <a:pt x="127" y="133"/>
                  </a:cubicBezTo>
                  <a:cubicBezTo>
                    <a:pt x="127" y="133"/>
                    <a:pt x="127" y="133"/>
                    <a:pt x="127" y="133"/>
                  </a:cubicBezTo>
                  <a:cubicBezTo>
                    <a:pt x="127" y="133"/>
                    <a:pt x="127" y="133"/>
                    <a:pt x="127" y="133"/>
                  </a:cubicBezTo>
                  <a:cubicBezTo>
                    <a:pt x="127" y="133"/>
                    <a:pt x="128" y="133"/>
                    <a:pt x="128" y="133"/>
                  </a:cubicBezTo>
                  <a:cubicBezTo>
                    <a:pt x="128" y="133"/>
                    <a:pt x="128" y="133"/>
                    <a:pt x="128" y="132"/>
                  </a:cubicBezTo>
                  <a:cubicBezTo>
                    <a:pt x="129" y="132"/>
                    <a:pt x="129" y="132"/>
                    <a:pt x="129" y="132"/>
                  </a:cubicBezTo>
                  <a:cubicBezTo>
                    <a:pt x="129" y="132"/>
                    <a:pt x="129" y="132"/>
                    <a:pt x="129" y="132"/>
                  </a:cubicBezTo>
                  <a:cubicBezTo>
                    <a:pt x="130" y="132"/>
                    <a:pt x="130" y="132"/>
                    <a:pt x="130" y="132"/>
                  </a:cubicBezTo>
                  <a:cubicBezTo>
                    <a:pt x="130" y="132"/>
                    <a:pt x="130" y="132"/>
                    <a:pt x="131" y="132"/>
                  </a:cubicBezTo>
                  <a:cubicBezTo>
                    <a:pt x="131" y="132"/>
                    <a:pt x="131" y="131"/>
                    <a:pt x="132" y="131"/>
                  </a:cubicBezTo>
                  <a:cubicBezTo>
                    <a:pt x="132" y="131"/>
                    <a:pt x="132" y="130"/>
                    <a:pt x="132" y="130"/>
                  </a:cubicBezTo>
                  <a:cubicBezTo>
                    <a:pt x="132" y="130"/>
                    <a:pt x="133" y="130"/>
                    <a:pt x="133" y="130"/>
                  </a:cubicBezTo>
                  <a:cubicBezTo>
                    <a:pt x="133" y="130"/>
                    <a:pt x="133" y="130"/>
                    <a:pt x="133" y="131"/>
                  </a:cubicBezTo>
                  <a:cubicBezTo>
                    <a:pt x="133" y="131"/>
                    <a:pt x="133" y="131"/>
                    <a:pt x="134" y="131"/>
                  </a:cubicBezTo>
                  <a:cubicBezTo>
                    <a:pt x="135" y="131"/>
                    <a:pt x="134" y="132"/>
                    <a:pt x="134" y="132"/>
                  </a:cubicBezTo>
                  <a:cubicBezTo>
                    <a:pt x="135" y="132"/>
                    <a:pt x="136" y="132"/>
                    <a:pt x="136" y="133"/>
                  </a:cubicBezTo>
                  <a:cubicBezTo>
                    <a:pt x="138" y="133"/>
                    <a:pt x="139" y="132"/>
                    <a:pt x="141" y="131"/>
                  </a:cubicBezTo>
                  <a:cubicBezTo>
                    <a:pt x="141" y="131"/>
                    <a:pt x="141" y="131"/>
                    <a:pt x="141" y="131"/>
                  </a:cubicBezTo>
                  <a:cubicBezTo>
                    <a:pt x="142" y="131"/>
                    <a:pt x="142" y="131"/>
                    <a:pt x="142" y="131"/>
                  </a:cubicBezTo>
                  <a:cubicBezTo>
                    <a:pt x="142" y="130"/>
                    <a:pt x="142" y="130"/>
                    <a:pt x="143" y="130"/>
                  </a:cubicBezTo>
                  <a:cubicBezTo>
                    <a:pt x="144" y="130"/>
                    <a:pt x="144" y="129"/>
                    <a:pt x="145" y="129"/>
                  </a:cubicBezTo>
                  <a:cubicBezTo>
                    <a:pt x="145" y="127"/>
                    <a:pt x="145" y="125"/>
                    <a:pt x="145" y="123"/>
                  </a:cubicBezTo>
                  <a:cubicBezTo>
                    <a:pt x="145" y="122"/>
                    <a:pt x="144" y="122"/>
                    <a:pt x="143" y="121"/>
                  </a:cubicBezTo>
                  <a:cubicBezTo>
                    <a:pt x="143" y="121"/>
                    <a:pt x="143" y="121"/>
                    <a:pt x="143" y="120"/>
                  </a:cubicBezTo>
                  <a:cubicBezTo>
                    <a:pt x="143" y="120"/>
                    <a:pt x="143" y="120"/>
                    <a:pt x="143" y="120"/>
                  </a:cubicBezTo>
                  <a:cubicBezTo>
                    <a:pt x="142" y="120"/>
                    <a:pt x="142" y="119"/>
                    <a:pt x="142" y="119"/>
                  </a:cubicBezTo>
                  <a:cubicBezTo>
                    <a:pt x="142" y="118"/>
                    <a:pt x="142" y="118"/>
                    <a:pt x="142" y="117"/>
                  </a:cubicBezTo>
                  <a:cubicBezTo>
                    <a:pt x="142" y="117"/>
                    <a:pt x="141" y="117"/>
                    <a:pt x="141" y="117"/>
                  </a:cubicBezTo>
                  <a:cubicBezTo>
                    <a:pt x="141" y="115"/>
                    <a:pt x="140" y="115"/>
                    <a:pt x="141" y="114"/>
                  </a:cubicBezTo>
                  <a:cubicBezTo>
                    <a:pt x="141" y="114"/>
                    <a:pt x="142" y="113"/>
                    <a:pt x="143" y="113"/>
                  </a:cubicBezTo>
                  <a:cubicBezTo>
                    <a:pt x="145" y="112"/>
                    <a:pt x="148" y="113"/>
                    <a:pt x="150" y="113"/>
                  </a:cubicBezTo>
                  <a:cubicBezTo>
                    <a:pt x="149" y="110"/>
                    <a:pt x="150" y="109"/>
                    <a:pt x="152" y="108"/>
                  </a:cubicBezTo>
                  <a:cubicBezTo>
                    <a:pt x="152" y="108"/>
                    <a:pt x="152" y="108"/>
                    <a:pt x="152" y="108"/>
                  </a:cubicBezTo>
                  <a:cubicBezTo>
                    <a:pt x="152" y="107"/>
                    <a:pt x="153" y="107"/>
                    <a:pt x="153" y="107"/>
                  </a:cubicBezTo>
                  <a:cubicBezTo>
                    <a:pt x="155" y="107"/>
                    <a:pt x="153" y="104"/>
                    <a:pt x="154" y="102"/>
                  </a:cubicBezTo>
                  <a:cubicBezTo>
                    <a:pt x="154" y="102"/>
                    <a:pt x="155" y="102"/>
                    <a:pt x="155" y="101"/>
                  </a:cubicBezTo>
                  <a:cubicBezTo>
                    <a:pt x="155" y="101"/>
                    <a:pt x="156" y="101"/>
                    <a:pt x="156" y="100"/>
                  </a:cubicBezTo>
                  <a:cubicBezTo>
                    <a:pt x="156" y="100"/>
                    <a:pt x="156" y="99"/>
                    <a:pt x="157" y="99"/>
                  </a:cubicBezTo>
                  <a:cubicBezTo>
                    <a:pt x="157" y="100"/>
                    <a:pt x="157" y="100"/>
                    <a:pt x="157" y="100"/>
                  </a:cubicBezTo>
                  <a:cubicBezTo>
                    <a:pt x="160" y="100"/>
                    <a:pt x="161" y="97"/>
                    <a:pt x="165" y="98"/>
                  </a:cubicBezTo>
                  <a:cubicBezTo>
                    <a:pt x="165" y="95"/>
                    <a:pt x="169" y="95"/>
                    <a:pt x="169" y="92"/>
                  </a:cubicBezTo>
                  <a:cubicBezTo>
                    <a:pt x="171" y="91"/>
                    <a:pt x="173" y="91"/>
                    <a:pt x="175" y="90"/>
                  </a:cubicBezTo>
                  <a:cubicBezTo>
                    <a:pt x="175" y="92"/>
                    <a:pt x="178" y="91"/>
                    <a:pt x="178" y="94"/>
                  </a:cubicBezTo>
                  <a:cubicBezTo>
                    <a:pt x="178" y="94"/>
                    <a:pt x="179" y="94"/>
                    <a:pt x="179" y="94"/>
                  </a:cubicBezTo>
                  <a:cubicBezTo>
                    <a:pt x="182" y="95"/>
                    <a:pt x="184" y="97"/>
                    <a:pt x="187" y="97"/>
                  </a:cubicBezTo>
                  <a:cubicBezTo>
                    <a:pt x="188" y="96"/>
                    <a:pt x="189" y="96"/>
                    <a:pt x="189" y="94"/>
                  </a:cubicBezTo>
                  <a:cubicBezTo>
                    <a:pt x="190" y="94"/>
                    <a:pt x="191" y="93"/>
                    <a:pt x="192" y="93"/>
                  </a:cubicBezTo>
                  <a:cubicBezTo>
                    <a:pt x="196" y="93"/>
                    <a:pt x="196" y="93"/>
                    <a:pt x="196" y="93"/>
                  </a:cubicBezTo>
                  <a:cubicBezTo>
                    <a:pt x="196" y="92"/>
                    <a:pt x="197" y="92"/>
                    <a:pt x="198" y="92"/>
                  </a:cubicBezTo>
                  <a:cubicBezTo>
                    <a:pt x="198" y="91"/>
                    <a:pt x="199" y="92"/>
                    <a:pt x="200" y="91"/>
                  </a:cubicBezTo>
                  <a:cubicBezTo>
                    <a:pt x="200" y="90"/>
                    <a:pt x="201" y="90"/>
                    <a:pt x="202" y="90"/>
                  </a:cubicBezTo>
                  <a:cubicBezTo>
                    <a:pt x="202" y="89"/>
                    <a:pt x="201" y="88"/>
                    <a:pt x="201" y="88"/>
                  </a:cubicBezTo>
                  <a:cubicBezTo>
                    <a:pt x="200" y="88"/>
                    <a:pt x="200" y="88"/>
                    <a:pt x="200" y="88"/>
                  </a:cubicBezTo>
                  <a:cubicBezTo>
                    <a:pt x="199" y="85"/>
                    <a:pt x="196" y="84"/>
                    <a:pt x="195" y="82"/>
                  </a:cubicBezTo>
                  <a:cubicBezTo>
                    <a:pt x="193" y="82"/>
                    <a:pt x="194" y="81"/>
                    <a:pt x="192" y="81"/>
                  </a:cubicBezTo>
                  <a:cubicBezTo>
                    <a:pt x="192" y="80"/>
                    <a:pt x="191" y="80"/>
                    <a:pt x="189" y="80"/>
                  </a:cubicBezTo>
                  <a:cubicBezTo>
                    <a:pt x="190" y="79"/>
                    <a:pt x="189" y="78"/>
                    <a:pt x="189" y="78"/>
                  </a:cubicBezTo>
                  <a:cubicBezTo>
                    <a:pt x="189" y="77"/>
                    <a:pt x="190" y="78"/>
                    <a:pt x="190" y="77"/>
                  </a:cubicBezTo>
                  <a:cubicBezTo>
                    <a:pt x="190" y="77"/>
                    <a:pt x="189" y="76"/>
                    <a:pt x="189" y="75"/>
                  </a:cubicBezTo>
                  <a:cubicBezTo>
                    <a:pt x="189" y="75"/>
                    <a:pt x="189" y="75"/>
                    <a:pt x="189" y="74"/>
                  </a:cubicBezTo>
                  <a:cubicBezTo>
                    <a:pt x="188" y="74"/>
                    <a:pt x="188" y="74"/>
                    <a:pt x="187" y="74"/>
                  </a:cubicBezTo>
                  <a:cubicBezTo>
                    <a:pt x="187" y="72"/>
                    <a:pt x="186" y="72"/>
                    <a:pt x="185" y="72"/>
                  </a:cubicBezTo>
                  <a:cubicBezTo>
                    <a:pt x="185" y="72"/>
                    <a:pt x="185" y="72"/>
                    <a:pt x="184" y="72"/>
                  </a:cubicBezTo>
                  <a:cubicBezTo>
                    <a:pt x="184" y="72"/>
                    <a:pt x="183" y="72"/>
                    <a:pt x="183" y="71"/>
                  </a:cubicBezTo>
                  <a:cubicBezTo>
                    <a:pt x="182" y="71"/>
                    <a:pt x="181" y="71"/>
                    <a:pt x="180" y="72"/>
                  </a:cubicBezTo>
                  <a:cubicBezTo>
                    <a:pt x="179" y="72"/>
                    <a:pt x="178" y="71"/>
                    <a:pt x="178" y="71"/>
                  </a:cubicBezTo>
                  <a:cubicBezTo>
                    <a:pt x="178" y="69"/>
                    <a:pt x="178" y="68"/>
                    <a:pt x="180" y="68"/>
                  </a:cubicBezTo>
                  <a:cubicBezTo>
                    <a:pt x="180" y="67"/>
                    <a:pt x="181" y="68"/>
                    <a:pt x="181" y="67"/>
                  </a:cubicBezTo>
                  <a:cubicBezTo>
                    <a:pt x="182" y="66"/>
                    <a:pt x="182" y="66"/>
                    <a:pt x="182" y="66"/>
                  </a:cubicBezTo>
                  <a:cubicBezTo>
                    <a:pt x="183" y="66"/>
                    <a:pt x="182" y="64"/>
                    <a:pt x="182" y="64"/>
                  </a:cubicBezTo>
                  <a:cubicBezTo>
                    <a:pt x="182" y="64"/>
                    <a:pt x="183" y="64"/>
                    <a:pt x="183" y="64"/>
                  </a:cubicBezTo>
                  <a:cubicBezTo>
                    <a:pt x="183" y="63"/>
                    <a:pt x="183" y="62"/>
                    <a:pt x="184" y="62"/>
                  </a:cubicBezTo>
                  <a:cubicBezTo>
                    <a:pt x="184" y="61"/>
                    <a:pt x="184" y="61"/>
                    <a:pt x="184" y="61"/>
                  </a:cubicBezTo>
                  <a:cubicBezTo>
                    <a:pt x="184" y="60"/>
                    <a:pt x="184" y="60"/>
                    <a:pt x="184" y="60"/>
                  </a:cubicBezTo>
                  <a:cubicBezTo>
                    <a:pt x="186" y="60"/>
                    <a:pt x="188" y="59"/>
                    <a:pt x="190" y="60"/>
                  </a:cubicBezTo>
                  <a:cubicBezTo>
                    <a:pt x="190" y="57"/>
                    <a:pt x="190" y="54"/>
                    <a:pt x="189" y="52"/>
                  </a:cubicBezTo>
                  <a:cubicBezTo>
                    <a:pt x="188" y="48"/>
                    <a:pt x="188" y="42"/>
                    <a:pt x="188" y="37"/>
                  </a:cubicBezTo>
                  <a:cubicBezTo>
                    <a:pt x="188" y="35"/>
                    <a:pt x="189" y="34"/>
                    <a:pt x="190" y="34"/>
                  </a:cubicBezTo>
                  <a:cubicBezTo>
                    <a:pt x="190" y="31"/>
                    <a:pt x="191" y="31"/>
                    <a:pt x="191" y="28"/>
                  </a:cubicBezTo>
                  <a:cubicBezTo>
                    <a:pt x="191" y="28"/>
                    <a:pt x="191" y="27"/>
                    <a:pt x="191" y="27"/>
                  </a:cubicBezTo>
                  <a:cubicBezTo>
                    <a:pt x="194" y="27"/>
                    <a:pt x="195" y="24"/>
                    <a:pt x="198" y="25"/>
                  </a:cubicBezTo>
                  <a:cubicBezTo>
                    <a:pt x="198" y="24"/>
                    <a:pt x="199" y="24"/>
                    <a:pt x="199" y="24"/>
                  </a:cubicBezTo>
                  <a:cubicBezTo>
                    <a:pt x="202" y="24"/>
                    <a:pt x="202" y="26"/>
                    <a:pt x="203" y="26"/>
                  </a:cubicBezTo>
                  <a:cubicBezTo>
                    <a:pt x="204" y="26"/>
                    <a:pt x="204" y="25"/>
                    <a:pt x="204" y="24"/>
                  </a:cubicBezTo>
                  <a:cubicBezTo>
                    <a:pt x="204" y="23"/>
                    <a:pt x="204" y="23"/>
                    <a:pt x="204" y="22"/>
                  </a:cubicBezTo>
                  <a:cubicBezTo>
                    <a:pt x="207" y="22"/>
                    <a:pt x="206" y="17"/>
                    <a:pt x="207" y="15"/>
                  </a:cubicBezTo>
                  <a:cubicBezTo>
                    <a:pt x="207" y="14"/>
                    <a:pt x="206" y="15"/>
                    <a:pt x="205" y="14"/>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97">
              <a:extLst>
                <a:ext uri="{FF2B5EF4-FFF2-40B4-BE49-F238E27FC236}">
                  <a16:creationId xmlns:a16="http://schemas.microsoft.com/office/drawing/2014/main" id="{4A4CF8B2-C248-4723-9AAB-127984734B34}"/>
                </a:ext>
              </a:extLst>
            </p:cNvPr>
            <p:cNvSpPr>
              <a:spLocks/>
            </p:cNvSpPr>
            <p:nvPr/>
          </p:nvSpPr>
          <p:spPr bwMode="auto">
            <a:xfrm>
              <a:off x="9022054" y="2795890"/>
              <a:ext cx="974725" cy="906463"/>
            </a:xfrm>
            <a:custGeom>
              <a:avLst/>
              <a:gdLst>
                <a:gd name="T0" fmla="*/ 233 w 252"/>
                <a:gd name="T1" fmla="*/ 83 h 234"/>
                <a:gd name="T2" fmla="*/ 205 w 252"/>
                <a:gd name="T3" fmla="*/ 69 h 234"/>
                <a:gd name="T4" fmla="*/ 189 w 252"/>
                <a:gd name="T5" fmla="*/ 54 h 234"/>
                <a:gd name="T6" fmla="*/ 185 w 252"/>
                <a:gd name="T7" fmla="*/ 52 h 234"/>
                <a:gd name="T8" fmla="*/ 183 w 252"/>
                <a:gd name="T9" fmla="*/ 51 h 234"/>
                <a:gd name="T10" fmla="*/ 184 w 252"/>
                <a:gd name="T11" fmla="*/ 36 h 234"/>
                <a:gd name="T12" fmla="*/ 175 w 252"/>
                <a:gd name="T13" fmla="*/ 10 h 234"/>
                <a:gd name="T14" fmla="*/ 149 w 252"/>
                <a:gd name="T15" fmla="*/ 1 h 234"/>
                <a:gd name="T16" fmla="*/ 135 w 252"/>
                <a:gd name="T17" fmla="*/ 10 h 234"/>
                <a:gd name="T18" fmla="*/ 117 w 252"/>
                <a:gd name="T19" fmla="*/ 7 h 234"/>
                <a:gd name="T20" fmla="*/ 96 w 252"/>
                <a:gd name="T21" fmla="*/ 3 h 234"/>
                <a:gd name="T22" fmla="*/ 84 w 252"/>
                <a:gd name="T23" fmla="*/ 20 h 234"/>
                <a:gd name="T24" fmla="*/ 69 w 252"/>
                <a:gd name="T25" fmla="*/ 35 h 234"/>
                <a:gd name="T26" fmla="*/ 75 w 252"/>
                <a:gd name="T27" fmla="*/ 46 h 234"/>
                <a:gd name="T28" fmla="*/ 63 w 252"/>
                <a:gd name="T29" fmla="*/ 65 h 234"/>
                <a:gd name="T30" fmla="*/ 56 w 252"/>
                <a:gd name="T31" fmla="*/ 96 h 234"/>
                <a:gd name="T32" fmla="*/ 50 w 252"/>
                <a:gd name="T33" fmla="*/ 106 h 234"/>
                <a:gd name="T34" fmla="*/ 32 w 252"/>
                <a:gd name="T35" fmla="*/ 108 h 234"/>
                <a:gd name="T36" fmla="*/ 19 w 252"/>
                <a:gd name="T37" fmla="*/ 120 h 234"/>
                <a:gd name="T38" fmla="*/ 1 w 252"/>
                <a:gd name="T39" fmla="*/ 123 h 234"/>
                <a:gd name="T40" fmla="*/ 12 w 252"/>
                <a:gd name="T41" fmla="*/ 153 h 234"/>
                <a:gd name="T42" fmla="*/ 21 w 252"/>
                <a:gd name="T43" fmla="*/ 176 h 234"/>
                <a:gd name="T44" fmla="*/ 12 w 252"/>
                <a:gd name="T45" fmla="*/ 186 h 234"/>
                <a:gd name="T46" fmla="*/ 2 w 252"/>
                <a:gd name="T47" fmla="*/ 201 h 234"/>
                <a:gd name="T48" fmla="*/ 9 w 252"/>
                <a:gd name="T49" fmla="*/ 207 h 234"/>
                <a:gd name="T50" fmla="*/ 15 w 252"/>
                <a:gd name="T51" fmla="*/ 221 h 234"/>
                <a:gd name="T52" fmla="*/ 26 w 252"/>
                <a:gd name="T53" fmla="*/ 231 h 234"/>
                <a:gd name="T54" fmla="*/ 38 w 252"/>
                <a:gd name="T55" fmla="*/ 220 h 234"/>
                <a:gd name="T56" fmla="*/ 48 w 252"/>
                <a:gd name="T57" fmla="*/ 214 h 234"/>
                <a:gd name="T58" fmla="*/ 73 w 252"/>
                <a:gd name="T59" fmla="*/ 208 h 234"/>
                <a:gd name="T60" fmla="*/ 125 w 252"/>
                <a:gd name="T61" fmla="*/ 215 h 234"/>
                <a:gd name="T62" fmla="*/ 137 w 252"/>
                <a:gd name="T63" fmla="*/ 217 h 234"/>
                <a:gd name="T64" fmla="*/ 152 w 252"/>
                <a:gd name="T65" fmla="*/ 210 h 234"/>
                <a:gd name="T66" fmla="*/ 153 w 252"/>
                <a:gd name="T67" fmla="*/ 210 h 234"/>
                <a:gd name="T68" fmla="*/ 157 w 252"/>
                <a:gd name="T69" fmla="*/ 208 h 234"/>
                <a:gd name="T70" fmla="*/ 159 w 252"/>
                <a:gd name="T71" fmla="*/ 208 h 234"/>
                <a:gd name="T72" fmla="*/ 174 w 252"/>
                <a:gd name="T73" fmla="*/ 203 h 234"/>
                <a:gd name="T74" fmla="*/ 182 w 252"/>
                <a:gd name="T75" fmla="*/ 211 h 234"/>
                <a:gd name="T76" fmla="*/ 193 w 252"/>
                <a:gd name="T77" fmla="*/ 203 h 234"/>
                <a:gd name="T78" fmla="*/ 196 w 252"/>
                <a:gd name="T79" fmla="*/ 202 h 234"/>
                <a:gd name="T80" fmla="*/ 201 w 252"/>
                <a:gd name="T81" fmla="*/ 200 h 234"/>
                <a:gd name="T82" fmla="*/ 208 w 252"/>
                <a:gd name="T83" fmla="*/ 202 h 234"/>
                <a:gd name="T84" fmla="*/ 212 w 252"/>
                <a:gd name="T85" fmla="*/ 206 h 234"/>
                <a:gd name="T86" fmla="*/ 213 w 252"/>
                <a:gd name="T87" fmla="*/ 206 h 234"/>
                <a:gd name="T88" fmla="*/ 218 w 252"/>
                <a:gd name="T89" fmla="*/ 202 h 234"/>
                <a:gd name="T90" fmla="*/ 216 w 252"/>
                <a:gd name="T91" fmla="*/ 198 h 234"/>
                <a:gd name="T92" fmla="*/ 213 w 252"/>
                <a:gd name="T93" fmla="*/ 194 h 234"/>
                <a:gd name="T94" fmla="*/ 212 w 252"/>
                <a:gd name="T95" fmla="*/ 194 h 234"/>
                <a:gd name="T96" fmla="*/ 212 w 252"/>
                <a:gd name="T97" fmla="*/ 192 h 234"/>
                <a:gd name="T98" fmla="*/ 212 w 252"/>
                <a:gd name="T99" fmla="*/ 189 h 234"/>
                <a:gd name="T100" fmla="*/ 213 w 252"/>
                <a:gd name="T101" fmla="*/ 186 h 234"/>
                <a:gd name="T102" fmla="*/ 215 w 252"/>
                <a:gd name="T103" fmla="*/ 179 h 234"/>
                <a:gd name="T104" fmla="*/ 221 w 252"/>
                <a:gd name="T105" fmla="*/ 172 h 234"/>
                <a:gd name="T106" fmla="*/ 221 w 252"/>
                <a:gd name="T107" fmla="*/ 171 h 234"/>
                <a:gd name="T108" fmla="*/ 224 w 252"/>
                <a:gd name="T109" fmla="*/ 168 h 234"/>
                <a:gd name="T110" fmla="*/ 242 w 252"/>
                <a:gd name="T111" fmla="*/ 162 h 234"/>
                <a:gd name="T112" fmla="*/ 227 w 252"/>
                <a:gd name="T113" fmla="*/ 137 h 234"/>
                <a:gd name="T114" fmla="*/ 217 w 252"/>
                <a:gd name="T115" fmla="*/ 123 h 234"/>
                <a:gd name="T116" fmla="*/ 226 w 252"/>
                <a:gd name="T117" fmla="*/ 114 h 234"/>
                <a:gd name="T118" fmla="*/ 245 w 252"/>
                <a:gd name="T119" fmla="*/ 10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 h="234">
                  <a:moveTo>
                    <a:pt x="252" y="95"/>
                  </a:moveTo>
                  <a:cubicBezTo>
                    <a:pt x="250" y="95"/>
                    <a:pt x="249" y="95"/>
                    <a:pt x="248" y="94"/>
                  </a:cubicBezTo>
                  <a:cubicBezTo>
                    <a:pt x="246" y="94"/>
                    <a:pt x="246" y="92"/>
                    <a:pt x="244" y="93"/>
                  </a:cubicBezTo>
                  <a:cubicBezTo>
                    <a:pt x="244" y="92"/>
                    <a:pt x="243" y="92"/>
                    <a:pt x="243" y="91"/>
                  </a:cubicBezTo>
                  <a:cubicBezTo>
                    <a:pt x="241" y="92"/>
                    <a:pt x="241" y="89"/>
                    <a:pt x="239" y="89"/>
                  </a:cubicBezTo>
                  <a:cubicBezTo>
                    <a:pt x="239" y="87"/>
                    <a:pt x="241" y="86"/>
                    <a:pt x="240" y="84"/>
                  </a:cubicBezTo>
                  <a:cubicBezTo>
                    <a:pt x="239" y="82"/>
                    <a:pt x="235" y="83"/>
                    <a:pt x="233" y="83"/>
                  </a:cubicBezTo>
                  <a:cubicBezTo>
                    <a:pt x="231" y="83"/>
                    <a:pt x="231" y="82"/>
                    <a:pt x="228" y="82"/>
                  </a:cubicBezTo>
                  <a:cubicBezTo>
                    <a:pt x="226" y="82"/>
                    <a:pt x="226" y="83"/>
                    <a:pt x="225" y="84"/>
                  </a:cubicBezTo>
                  <a:cubicBezTo>
                    <a:pt x="226" y="86"/>
                    <a:pt x="223" y="85"/>
                    <a:pt x="222" y="85"/>
                  </a:cubicBezTo>
                  <a:cubicBezTo>
                    <a:pt x="221" y="83"/>
                    <a:pt x="222" y="79"/>
                    <a:pt x="221" y="76"/>
                  </a:cubicBezTo>
                  <a:cubicBezTo>
                    <a:pt x="221" y="74"/>
                    <a:pt x="217" y="74"/>
                    <a:pt x="216" y="73"/>
                  </a:cubicBezTo>
                  <a:cubicBezTo>
                    <a:pt x="213" y="73"/>
                    <a:pt x="212" y="71"/>
                    <a:pt x="209" y="72"/>
                  </a:cubicBezTo>
                  <a:cubicBezTo>
                    <a:pt x="209" y="70"/>
                    <a:pt x="206" y="71"/>
                    <a:pt x="205" y="69"/>
                  </a:cubicBezTo>
                  <a:cubicBezTo>
                    <a:pt x="203" y="69"/>
                    <a:pt x="202" y="67"/>
                    <a:pt x="201" y="67"/>
                  </a:cubicBezTo>
                  <a:cubicBezTo>
                    <a:pt x="200" y="64"/>
                    <a:pt x="198" y="62"/>
                    <a:pt x="198" y="59"/>
                  </a:cubicBezTo>
                  <a:cubicBezTo>
                    <a:pt x="197" y="58"/>
                    <a:pt x="196" y="57"/>
                    <a:pt x="194" y="56"/>
                  </a:cubicBezTo>
                  <a:cubicBezTo>
                    <a:pt x="193" y="55"/>
                    <a:pt x="191"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8" y="54"/>
                    <a:pt x="188" y="54"/>
                  </a:cubicBezTo>
                  <a:cubicBezTo>
                    <a:pt x="188" y="53"/>
                    <a:pt x="188" y="53"/>
                    <a:pt x="187" y="53"/>
                  </a:cubicBezTo>
                  <a:cubicBezTo>
                    <a:pt x="187" y="53"/>
                    <a:pt x="186" y="52"/>
                    <a:pt x="185" y="52"/>
                  </a:cubicBezTo>
                  <a:cubicBezTo>
                    <a:pt x="185" y="52"/>
                    <a:pt x="185" y="52"/>
                    <a:pt x="185" y="52"/>
                  </a:cubicBezTo>
                  <a:cubicBezTo>
                    <a:pt x="185" y="52"/>
                    <a:pt x="185" y="52"/>
                    <a:pt x="184" y="52"/>
                  </a:cubicBezTo>
                  <a:cubicBezTo>
                    <a:pt x="184" y="52"/>
                    <a:pt x="184" y="52"/>
                    <a:pt x="184" y="52"/>
                  </a:cubicBezTo>
                  <a:cubicBezTo>
                    <a:pt x="184" y="51"/>
                    <a:pt x="184" y="51"/>
                    <a:pt x="183" y="51"/>
                  </a:cubicBezTo>
                  <a:cubicBezTo>
                    <a:pt x="183" y="51"/>
                    <a:pt x="183" y="51"/>
                    <a:pt x="183" y="51"/>
                  </a:cubicBezTo>
                  <a:cubicBezTo>
                    <a:pt x="183" y="51"/>
                    <a:pt x="183" y="51"/>
                    <a:pt x="183" y="51"/>
                  </a:cubicBezTo>
                  <a:cubicBezTo>
                    <a:pt x="183" y="51"/>
                    <a:pt x="183" y="51"/>
                    <a:pt x="183" y="51"/>
                  </a:cubicBezTo>
                  <a:cubicBezTo>
                    <a:pt x="183" y="51"/>
                    <a:pt x="183" y="51"/>
                    <a:pt x="183" y="51"/>
                  </a:cubicBezTo>
                  <a:cubicBezTo>
                    <a:pt x="183" y="50"/>
                    <a:pt x="183" y="50"/>
                    <a:pt x="183" y="50"/>
                  </a:cubicBezTo>
                  <a:cubicBezTo>
                    <a:pt x="183" y="50"/>
                    <a:pt x="183" y="50"/>
                    <a:pt x="183" y="50"/>
                  </a:cubicBezTo>
                  <a:cubicBezTo>
                    <a:pt x="182" y="50"/>
                    <a:pt x="181" y="50"/>
                    <a:pt x="180" y="49"/>
                  </a:cubicBezTo>
                  <a:cubicBezTo>
                    <a:pt x="180" y="49"/>
                    <a:pt x="180" y="49"/>
                    <a:pt x="180" y="49"/>
                  </a:cubicBezTo>
                  <a:cubicBezTo>
                    <a:pt x="179" y="47"/>
                    <a:pt x="180" y="44"/>
                    <a:pt x="181" y="42"/>
                  </a:cubicBezTo>
                  <a:cubicBezTo>
                    <a:pt x="182" y="41"/>
                    <a:pt x="181" y="39"/>
                    <a:pt x="183" y="39"/>
                  </a:cubicBezTo>
                  <a:cubicBezTo>
                    <a:pt x="183" y="37"/>
                    <a:pt x="184" y="37"/>
                    <a:pt x="184" y="36"/>
                  </a:cubicBezTo>
                  <a:cubicBezTo>
                    <a:pt x="184" y="33"/>
                    <a:pt x="183" y="33"/>
                    <a:pt x="184" y="30"/>
                  </a:cubicBezTo>
                  <a:cubicBezTo>
                    <a:pt x="184" y="29"/>
                    <a:pt x="182" y="29"/>
                    <a:pt x="182" y="27"/>
                  </a:cubicBezTo>
                  <a:cubicBezTo>
                    <a:pt x="181" y="26"/>
                    <a:pt x="179" y="25"/>
                    <a:pt x="178" y="23"/>
                  </a:cubicBezTo>
                  <a:cubicBezTo>
                    <a:pt x="178" y="21"/>
                    <a:pt x="176" y="22"/>
                    <a:pt x="176" y="21"/>
                  </a:cubicBezTo>
                  <a:cubicBezTo>
                    <a:pt x="176" y="18"/>
                    <a:pt x="177" y="17"/>
                    <a:pt x="177" y="15"/>
                  </a:cubicBezTo>
                  <a:cubicBezTo>
                    <a:pt x="177" y="14"/>
                    <a:pt x="177" y="13"/>
                    <a:pt x="176" y="12"/>
                  </a:cubicBezTo>
                  <a:cubicBezTo>
                    <a:pt x="176" y="11"/>
                    <a:pt x="175" y="11"/>
                    <a:pt x="175" y="10"/>
                  </a:cubicBezTo>
                  <a:cubicBezTo>
                    <a:pt x="175" y="9"/>
                    <a:pt x="175" y="8"/>
                    <a:pt x="175" y="8"/>
                  </a:cubicBezTo>
                  <a:cubicBezTo>
                    <a:pt x="175" y="8"/>
                    <a:pt x="175" y="8"/>
                    <a:pt x="175" y="8"/>
                  </a:cubicBezTo>
                  <a:cubicBezTo>
                    <a:pt x="174" y="7"/>
                    <a:pt x="172" y="7"/>
                    <a:pt x="172" y="6"/>
                  </a:cubicBezTo>
                  <a:cubicBezTo>
                    <a:pt x="171" y="6"/>
                    <a:pt x="171" y="5"/>
                    <a:pt x="170" y="6"/>
                  </a:cubicBezTo>
                  <a:cubicBezTo>
                    <a:pt x="169" y="3"/>
                    <a:pt x="166" y="5"/>
                    <a:pt x="165" y="3"/>
                  </a:cubicBezTo>
                  <a:cubicBezTo>
                    <a:pt x="163" y="3"/>
                    <a:pt x="161" y="2"/>
                    <a:pt x="159" y="1"/>
                  </a:cubicBezTo>
                  <a:cubicBezTo>
                    <a:pt x="149" y="1"/>
                    <a:pt x="149" y="1"/>
                    <a:pt x="149" y="1"/>
                  </a:cubicBezTo>
                  <a:cubicBezTo>
                    <a:pt x="149" y="2"/>
                    <a:pt x="148" y="3"/>
                    <a:pt x="147" y="3"/>
                  </a:cubicBezTo>
                  <a:cubicBezTo>
                    <a:pt x="145" y="4"/>
                    <a:pt x="144" y="6"/>
                    <a:pt x="143" y="8"/>
                  </a:cubicBezTo>
                  <a:cubicBezTo>
                    <a:pt x="141" y="8"/>
                    <a:pt x="141" y="10"/>
                    <a:pt x="140" y="10"/>
                  </a:cubicBezTo>
                  <a:cubicBezTo>
                    <a:pt x="140" y="11"/>
                    <a:pt x="138" y="10"/>
                    <a:pt x="138" y="10"/>
                  </a:cubicBezTo>
                  <a:cubicBezTo>
                    <a:pt x="137" y="11"/>
                    <a:pt x="138" y="11"/>
                    <a:pt x="137" y="11"/>
                  </a:cubicBezTo>
                  <a:cubicBezTo>
                    <a:pt x="137" y="11"/>
                    <a:pt x="136" y="11"/>
                    <a:pt x="136" y="11"/>
                  </a:cubicBezTo>
                  <a:cubicBezTo>
                    <a:pt x="136" y="10"/>
                    <a:pt x="135" y="11"/>
                    <a:pt x="135" y="10"/>
                  </a:cubicBezTo>
                  <a:cubicBezTo>
                    <a:pt x="134" y="9"/>
                    <a:pt x="134" y="7"/>
                    <a:pt x="134" y="4"/>
                  </a:cubicBezTo>
                  <a:cubicBezTo>
                    <a:pt x="134" y="3"/>
                    <a:pt x="133" y="3"/>
                    <a:pt x="131" y="3"/>
                  </a:cubicBezTo>
                  <a:cubicBezTo>
                    <a:pt x="131" y="2"/>
                    <a:pt x="129" y="3"/>
                    <a:pt x="129" y="1"/>
                  </a:cubicBezTo>
                  <a:cubicBezTo>
                    <a:pt x="126" y="2"/>
                    <a:pt x="125" y="0"/>
                    <a:pt x="122" y="1"/>
                  </a:cubicBezTo>
                  <a:cubicBezTo>
                    <a:pt x="121" y="1"/>
                    <a:pt x="122" y="2"/>
                    <a:pt x="122" y="3"/>
                  </a:cubicBezTo>
                  <a:cubicBezTo>
                    <a:pt x="121" y="3"/>
                    <a:pt x="121" y="4"/>
                    <a:pt x="120" y="4"/>
                  </a:cubicBezTo>
                  <a:cubicBezTo>
                    <a:pt x="121" y="7"/>
                    <a:pt x="118" y="5"/>
                    <a:pt x="117" y="7"/>
                  </a:cubicBezTo>
                  <a:cubicBezTo>
                    <a:pt x="116" y="7"/>
                    <a:pt x="116" y="5"/>
                    <a:pt x="115" y="5"/>
                  </a:cubicBezTo>
                  <a:cubicBezTo>
                    <a:pt x="115" y="3"/>
                    <a:pt x="113" y="4"/>
                    <a:pt x="113" y="1"/>
                  </a:cubicBezTo>
                  <a:cubicBezTo>
                    <a:pt x="109" y="1"/>
                    <a:pt x="106" y="2"/>
                    <a:pt x="102" y="3"/>
                  </a:cubicBezTo>
                  <a:cubicBezTo>
                    <a:pt x="101" y="2"/>
                    <a:pt x="102" y="0"/>
                    <a:pt x="100" y="1"/>
                  </a:cubicBezTo>
                  <a:cubicBezTo>
                    <a:pt x="100" y="1"/>
                    <a:pt x="100" y="1"/>
                    <a:pt x="100" y="1"/>
                  </a:cubicBezTo>
                  <a:cubicBezTo>
                    <a:pt x="99" y="1"/>
                    <a:pt x="98" y="2"/>
                    <a:pt x="98" y="3"/>
                  </a:cubicBezTo>
                  <a:cubicBezTo>
                    <a:pt x="97" y="3"/>
                    <a:pt x="97" y="3"/>
                    <a:pt x="96" y="3"/>
                  </a:cubicBezTo>
                  <a:cubicBezTo>
                    <a:pt x="96" y="7"/>
                    <a:pt x="96" y="7"/>
                    <a:pt x="96" y="7"/>
                  </a:cubicBezTo>
                  <a:cubicBezTo>
                    <a:pt x="94" y="7"/>
                    <a:pt x="94" y="9"/>
                    <a:pt x="92" y="10"/>
                  </a:cubicBezTo>
                  <a:cubicBezTo>
                    <a:pt x="92" y="11"/>
                    <a:pt x="91" y="12"/>
                    <a:pt x="90" y="13"/>
                  </a:cubicBezTo>
                  <a:cubicBezTo>
                    <a:pt x="90" y="15"/>
                    <a:pt x="91" y="16"/>
                    <a:pt x="91" y="17"/>
                  </a:cubicBezTo>
                  <a:cubicBezTo>
                    <a:pt x="92" y="19"/>
                    <a:pt x="90" y="19"/>
                    <a:pt x="90" y="21"/>
                  </a:cubicBezTo>
                  <a:cubicBezTo>
                    <a:pt x="89" y="21"/>
                    <a:pt x="88" y="21"/>
                    <a:pt x="88" y="22"/>
                  </a:cubicBezTo>
                  <a:cubicBezTo>
                    <a:pt x="87" y="21"/>
                    <a:pt x="85" y="21"/>
                    <a:pt x="84" y="20"/>
                  </a:cubicBezTo>
                  <a:cubicBezTo>
                    <a:pt x="81" y="21"/>
                    <a:pt x="80" y="20"/>
                    <a:pt x="78" y="19"/>
                  </a:cubicBezTo>
                  <a:cubicBezTo>
                    <a:pt x="75" y="20"/>
                    <a:pt x="74" y="22"/>
                    <a:pt x="72" y="22"/>
                  </a:cubicBezTo>
                  <a:cubicBezTo>
                    <a:pt x="72" y="24"/>
                    <a:pt x="71" y="25"/>
                    <a:pt x="71" y="27"/>
                  </a:cubicBezTo>
                  <a:cubicBezTo>
                    <a:pt x="70" y="28"/>
                    <a:pt x="70" y="28"/>
                    <a:pt x="69" y="29"/>
                  </a:cubicBezTo>
                  <a:cubicBezTo>
                    <a:pt x="69" y="30"/>
                    <a:pt x="69" y="30"/>
                    <a:pt x="68" y="30"/>
                  </a:cubicBezTo>
                  <a:cubicBezTo>
                    <a:pt x="68" y="31"/>
                    <a:pt x="68" y="31"/>
                    <a:pt x="67" y="31"/>
                  </a:cubicBezTo>
                  <a:cubicBezTo>
                    <a:pt x="67" y="33"/>
                    <a:pt x="69" y="33"/>
                    <a:pt x="69" y="35"/>
                  </a:cubicBezTo>
                  <a:cubicBezTo>
                    <a:pt x="68" y="35"/>
                    <a:pt x="68" y="36"/>
                    <a:pt x="67" y="36"/>
                  </a:cubicBezTo>
                  <a:cubicBezTo>
                    <a:pt x="67" y="40"/>
                    <a:pt x="67" y="40"/>
                    <a:pt x="67" y="40"/>
                  </a:cubicBezTo>
                  <a:cubicBezTo>
                    <a:pt x="67" y="41"/>
                    <a:pt x="68" y="41"/>
                    <a:pt x="69" y="42"/>
                  </a:cubicBezTo>
                  <a:cubicBezTo>
                    <a:pt x="68" y="44"/>
                    <a:pt x="70" y="43"/>
                    <a:pt x="70" y="45"/>
                  </a:cubicBezTo>
                  <a:cubicBezTo>
                    <a:pt x="71" y="45"/>
                    <a:pt x="71" y="45"/>
                    <a:pt x="71" y="45"/>
                  </a:cubicBezTo>
                  <a:cubicBezTo>
                    <a:pt x="74" y="45"/>
                    <a:pt x="74" y="45"/>
                    <a:pt x="74" y="45"/>
                  </a:cubicBezTo>
                  <a:cubicBezTo>
                    <a:pt x="75" y="45"/>
                    <a:pt x="75" y="45"/>
                    <a:pt x="75" y="46"/>
                  </a:cubicBezTo>
                  <a:cubicBezTo>
                    <a:pt x="75" y="46"/>
                    <a:pt x="76" y="46"/>
                    <a:pt x="76" y="47"/>
                  </a:cubicBezTo>
                  <a:cubicBezTo>
                    <a:pt x="77" y="50"/>
                    <a:pt x="75" y="50"/>
                    <a:pt x="75" y="52"/>
                  </a:cubicBezTo>
                  <a:cubicBezTo>
                    <a:pt x="74" y="52"/>
                    <a:pt x="74" y="54"/>
                    <a:pt x="74" y="54"/>
                  </a:cubicBezTo>
                  <a:cubicBezTo>
                    <a:pt x="73" y="54"/>
                    <a:pt x="72" y="55"/>
                    <a:pt x="71" y="56"/>
                  </a:cubicBezTo>
                  <a:cubicBezTo>
                    <a:pt x="68" y="56"/>
                    <a:pt x="66" y="57"/>
                    <a:pt x="63" y="59"/>
                  </a:cubicBezTo>
                  <a:cubicBezTo>
                    <a:pt x="63" y="64"/>
                    <a:pt x="63" y="64"/>
                    <a:pt x="63" y="64"/>
                  </a:cubicBezTo>
                  <a:cubicBezTo>
                    <a:pt x="63" y="65"/>
                    <a:pt x="63" y="65"/>
                    <a:pt x="63" y="65"/>
                  </a:cubicBezTo>
                  <a:cubicBezTo>
                    <a:pt x="61" y="66"/>
                    <a:pt x="59" y="67"/>
                    <a:pt x="58" y="68"/>
                  </a:cubicBezTo>
                  <a:cubicBezTo>
                    <a:pt x="56" y="69"/>
                    <a:pt x="54" y="71"/>
                    <a:pt x="53" y="72"/>
                  </a:cubicBezTo>
                  <a:cubicBezTo>
                    <a:pt x="53" y="76"/>
                    <a:pt x="53" y="80"/>
                    <a:pt x="55" y="82"/>
                  </a:cubicBezTo>
                  <a:cubicBezTo>
                    <a:pt x="55" y="83"/>
                    <a:pt x="55" y="84"/>
                    <a:pt x="54" y="84"/>
                  </a:cubicBezTo>
                  <a:cubicBezTo>
                    <a:pt x="54" y="88"/>
                    <a:pt x="53" y="90"/>
                    <a:pt x="53" y="94"/>
                  </a:cubicBezTo>
                  <a:cubicBezTo>
                    <a:pt x="53" y="95"/>
                    <a:pt x="54" y="95"/>
                    <a:pt x="55" y="95"/>
                  </a:cubicBezTo>
                  <a:cubicBezTo>
                    <a:pt x="55" y="95"/>
                    <a:pt x="55" y="96"/>
                    <a:pt x="56" y="96"/>
                  </a:cubicBezTo>
                  <a:cubicBezTo>
                    <a:pt x="56" y="96"/>
                    <a:pt x="56" y="97"/>
                    <a:pt x="56" y="98"/>
                  </a:cubicBezTo>
                  <a:cubicBezTo>
                    <a:pt x="56" y="98"/>
                    <a:pt x="57" y="97"/>
                    <a:pt x="57" y="98"/>
                  </a:cubicBezTo>
                  <a:cubicBezTo>
                    <a:pt x="57" y="98"/>
                    <a:pt x="57" y="98"/>
                    <a:pt x="58" y="99"/>
                  </a:cubicBezTo>
                  <a:cubicBezTo>
                    <a:pt x="58" y="100"/>
                    <a:pt x="59" y="100"/>
                    <a:pt x="59" y="101"/>
                  </a:cubicBezTo>
                  <a:cubicBezTo>
                    <a:pt x="59" y="102"/>
                    <a:pt x="58" y="103"/>
                    <a:pt x="58" y="103"/>
                  </a:cubicBezTo>
                  <a:cubicBezTo>
                    <a:pt x="58" y="105"/>
                    <a:pt x="56" y="104"/>
                    <a:pt x="56" y="106"/>
                  </a:cubicBezTo>
                  <a:cubicBezTo>
                    <a:pt x="50" y="106"/>
                    <a:pt x="50" y="106"/>
                    <a:pt x="50" y="106"/>
                  </a:cubicBezTo>
                  <a:cubicBezTo>
                    <a:pt x="50" y="105"/>
                    <a:pt x="50" y="103"/>
                    <a:pt x="51" y="103"/>
                  </a:cubicBezTo>
                  <a:cubicBezTo>
                    <a:pt x="51" y="102"/>
                    <a:pt x="50" y="102"/>
                    <a:pt x="50" y="100"/>
                  </a:cubicBezTo>
                  <a:cubicBezTo>
                    <a:pt x="47" y="100"/>
                    <a:pt x="47" y="102"/>
                    <a:pt x="44" y="102"/>
                  </a:cubicBezTo>
                  <a:cubicBezTo>
                    <a:pt x="43" y="103"/>
                    <a:pt x="44" y="106"/>
                    <a:pt x="43" y="107"/>
                  </a:cubicBezTo>
                  <a:cubicBezTo>
                    <a:pt x="41" y="107"/>
                    <a:pt x="39" y="108"/>
                    <a:pt x="37" y="109"/>
                  </a:cubicBezTo>
                  <a:cubicBezTo>
                    <a:pt x="36" y="109"/>
                    <a:pt x="34" y="109"/>
                    <a:pt x="33" y="108"/>
                  </a:cubicBezTo>
                  <a:cubicBezTo>
                    <a:pt x="32" y="108"/>
                    <a:pt x="32" y="108"/>
                    <a:pt x="32" y="108"/>
                  </a:cubicBezTo>
                  <a:cubicBezTo>
                    <a:pt x="32" y="109"/>
                    <a:pt x="31" y="109"/>
                    <a:pt x="32" y="111"/>
                  </a:cubicBezTo>
                  <a:cubicBezTo>
                    <a:pt x="32" y="112"/>
                    <a:pt x="33" y="112"/>
                    <a:pt x="32" y="114"/>
                  </a:cubicBezTo>
                  <a:cubicBezTo>
                    <a:pt x="30" y="113"/>
                    <a:pt x="30" y="115"/>
                    <a:pt x="28" y="115"/>
                  </a:cubicBezTo>
                  <a:cubicBezTo>
                    <a:pt x="28" y="116"/>
                    <a:pt x="27" y="116"/>
                    <a:pt x="27" y="116"/>
                  </a:cubicBezTo>
                  <a:cubicBezTo>
                    <a:pt x="26" y="116"/>
                    <a:pt x="26" y="118"/>
                    <a:pt x="25" y="118"/>
                  </a:cubicBezTo>
                  <a:cubicBezTo>
                    <a:pt x="25" y="119"/>
                    <a:pt x="24" y="120"/>
                    <a:pt x="23" y="120"/>
                  </a:cubicBezTo>
                  <a:cubicBezTo>
                    <a:pt x="19" y="120"/>
                    <a:pt x="19" y="120"/>
                    <a:pt x="19" y="120"/>
                  </a:cubicBezTo>
                  <a:cubicBezTo>
                    <a:pt x="19" y="119"/>
                    <a:pt x="18" y="118"/>
                    <a:pt x="17" y="118"/>
                  </a:cubicBezTo>
                  <a:cubicBezTo>
                    <a:pt x="16" y="119"/>
                    <a:pt x="15" y="120"/>
                    <a:pt x="14" y="121"/>
                  </a:cubicBezTo>
                  <a:cubicBezTo>
                    <a:pt x="13" y="120"/>
                    <a:pt x="13" y="120"/>
                    <a:pt x="12" y="120"/>
                  </a:cubicBezTo>
                  <a:cubicBezTo>
                    <a:pt x="11" y="120"/>
                    <a:pt x="11" y="119"/>
                    <a:pt x="10" y="119"/>
                  </a:cubicBezTo>
                  <a:cubicBezTo>
                    <a:pt x="8" y="120"/>
                    <a:pt x="9" y="122"/>
                    <a:pt x="6" y="121"/>
                  </a:cubicBezTo>
                  <a:cubicBezTo>
                    <a:pt x="6" y="122"/>
                    <a:pt x="5" y="122"/>
                    <a:pt x="4" y="122"/>
                  </a:cubicBezTo>
                  <a:cubicBezTo>
                    <a:pt x="4" y="123"/>
                    <a:pt x="2" y="123"/>
                    <a:pt x="1" y="123"/>
                  </a:cubicBezTo>
                  <a:cubicBezTo>
                    <a:pt x="1" y="125"/>
                    <a:pt x="3" y="124"/>
                    <a:pt x="2" y="126"/>
                  </a:cubicBezTo>
                  <a:cubicBezTo>
                    <a:pt x="2" y="129"/>
                    <a:pt x="4" y="129"/>
                    <a:pt x="3" y="132"/>
                  </a:cubicBezTo>
                  <a:cubicBezTo>
                    <a:pt x="4" y="132"/>
                    <a:pt x="4" y="134"/>
                    <a:pt x="5" y="134"/>
                  </a:cubicBezTo>
                  <a:cubicBezTo>
                    <a:pt x="5" y="136"/>
                    <a:pt x="6" y="136"/>
                    <a:pt x="7" y="137"/>
                  </a:cubicBezTo>
                  <a:cubicBezTo>
                    <a:pt x="6" y="140"/>
                    <a:pt x="8" y="140"/>
                    <a:pt x="8" y="142"/>
                  </a:cubicBezTo>
                  <a:cubicBezTo>
                    <a:pt x="8" y="143"/>
                    <a:pt x="10" y="143"/>
                    <a:pt x="10" y="144"/>
                  </a:cubicBezTo>
                  <a:cubicBezTo>
                    <a:pt x="9" y="148"/>
                    <a:pt x="12" y="149"/>
                    <a:pt x="12" y="153"/>
                  </a:cubicBezTo>
                  <a:cubicBezTo>
                    <a:pt x="13" y="153"/>
                    <a:pt x="13" y="154"/>
                    <a:pt x="14" y="154"/>
                  </a:cubicBezTo>
                  <a:cubicBezTo>
                    <a:pt x="14" y="155"/>
                    <a:pt x="17" y="154"/>
                    <a:pt x="16" y="156"/>
                  </a:cubicBezTo>
                  <a:cubicBezTo>
                    <a:pt x="17" y="157"/>
                    <a:pt x="16" y="158"/>
                    <a:pt x="17" y="158"/>
                  </a:cubicBezTo>
                  <a:cubicBezTo>
                    <a:pt x="17" y="159"/>
                    <a:pt x="16" y="159"/>
                    <a:pt x="16" y="161"/>
                  </a:cubicBezTo>
                  <a:cubicBezTo>
                    <a:pt x="17" y="162"/>
                    <a:pt x="19" y="163"/>
                    <a:pt x="19" y="165"/>
                  </a:cubicBezTo>
                  <a:cubicBezTo>
                    <a:pt x="19" y="168"/>
                    <a:pt x="19" y="170"/>
                    <a:pt x="20" y="172"/>
                  </a:cubicBezTo>
                  <a:cubicBezTo>
                    <a:pt x="20" y="173"/>
                    <a:pt x="19" y="176"/>
                    <a:pt x="21" y="176"/>
                  </a:cubicBezTo>
                  <a:cubicBezTo>
                    <a:pt x="21" y="176"/>
                    <a:pt x="21" y="177"/>
                    <a:pt x="21" y="178"/>
                  </a:cubicBezTo>
                  <a:cubicBezTo>
                    <a:pt x="21" y="179"/>
                    <a:pt x="20" y="179"/>
                    <a:pt x="21" y="180"/>
                  </a:cubicBezTo>
                  <a:cubicBezTo>
                    <a:pt x="20" y="180"/>
                    <a:pt x="20" y="181"/>
                    <a:pt x="20" y="182"/>
                  </a:cubicBezTo>
                  <a:cubicBezTo>
                    <a:pt x="19" y="182"/>
                    <a:pt x="19" y="182"/>
                    <a:pt x="19" y="183"/>
                  </a:cubicBezTo>
                  <a:cubicBezTo>
                    <a:pt x="19" y="183"/>
                    <a:pt x="19" y="183"/>
                    <a:pt x="19" y="183"/>
                  </a:cubicBezTo>
                  <a:cubicBezTo>
                    <a:pt x="17" y="183"/>
                    <a:pt x="16" y="183"/>
                    <a:pt x="16" y="185"/>
                  </a:cubicBezTo>
                  <a:cubicBezTo>
                    <a:pt x="14" y="184"/>
                    <a:pt x="14" y="187"/>
                    <a:pt x="12" y="186"/>
                  </a:cubicBezTo>
                  <a:cubicBezTo>
                    <a:pt x="10" y="187"/>
                    <a:pt x="10" y="189"/>
                    <a:pt x="7" y="189"/>
                  </a:cubicBezTo>
                  <a:cubicBezTo>
                    <a:pt x="7" y="191"/>
                    <a:pt x="7" y="191"/>
                    <a:pt x="7" y="191"/>
                  </a:cubicBezTo>
                  <a:cubicBezTo>
                    <a:pt x="7" y="191"/>
                    <a:pt x="7" y="191"/>
                    <a:pt x="7" y="192"/>
                  </a:cubicBezTo>
                  <a:cubicBezTo>
                    <a:pt x="6" y="194"/>
                    <a:pt x="5" y="195"/>
                    <a:pt x="5" y="198"/>
                  </a:cubicBezTo>
                  <a:cubicBezTo>
                    <a:pt x="4" y="198"/>
                    <a:pt x="4" y="198"/>
                    <a:pt x="4" y="199"/>
                  </a:cubicBezTo>
                  <a:cubicBezTo>
                    <a:pt x="4" y="199"/>
                    <a:pt x="4" y="199"/>
                    <a:pt x="3" y="199"/>
                  </a:cubicBezTo>
                  <a:cubicBezTo>
                    <a:pt x="3" y="200"/>
                    <a:pt x="3" y="200"/>
                    <a:pt x="2" y="201"/>
                  </a:cubicBezTo>
                  <a:cubicBezTo>
                    <a:pt x="2" y="200"/>
                    <a:pt x="2" y="201"/>
                    <a:pt x="2" y="201"/>
                  </a:cubicBezTo>
                  <a:cubicBezTo>
                    <a:pt x="0" y="201"/>
                    <a:pt x="0" y="201"/>
                    <a:pt x="0" y="201"/>
                  </a:cubicBezTo>
                  <a:cubicBezTo>
                    <a:pt x="0" y="202"/>
                    <a:pt x="0" y="202"/>
                    <a:pt x="0" y="203"/>
                  </a:cubicBezTo>
                  <a:cubicBezTo>
                    <a:pt x="2" y="203"/>
                    <a:pt x="2" y="205"/>
                    <a:pt x="4" y="204"/>
                  </a:cubicBezTo>
                  <a:cubicBezTo>
                    <a:pt x="4" y="205"/>
                    <a:pt x="5" y="205"/>
                    <a:pt x="6" y="205"/>
                  </a:cubicBezTo>
                  <a:cubicBezTo>
                    <a:pt x="6" y="206"/>
                    <a:pt x="7" y="205"/>
                    <a:pt x="7" y="206"/>
                  </a:cubicBezTo>
                  <a:cubicBezTo>
                    <a:pt x="8" y="206"/>
                    <a:pt x="9" y="207"/>
                    <a:pt x="9" y="207"/>
                  </a:cubicBezTo>
                  <a:cubicBezTo>
                    <a:pt x="10" y="207"/>
                    <a:pt x="10" y="207"/>
                    <a:pt x="10" y="208"/>
                  </a:cubicBezTo>
                  <a:cubicBezTo>
                    <a:pt x="10" y="208"/>
                    <a:pt x="10" y="209"/>
                    <a:pt x="11" y="208"/>
                  </a:cubicBezTo>
                  <a:cubicBezTo>
                    <a:pt x="12" y="208"/>
                    <a:pt x="12" y="209"/>
                    <a:pt x="13" y="209"/>
                  </a:cubicBezTo>
                  <a:cubicBezTo>
                    <a:pt x="13" y="210"/>
                    <a:pt x="14" y="210"/>
                    <a:pt x="14" y="210"/>
                  </a:cubicBezTo>
                  <a:cubicBezTo>
                    <a:pt x="14" y="211"/>
                    <a:pt x="15" y="211"/>
                    <a:pt x="15" y="212"/>
                  </a:cubicBezTo>
                  <a:cubicBezTo>
                    <a:pt x="15" y="214"/>
                    <a:pt x="15" y="216"/>
                    <a:pt x="14" y="217"/>
                  </a:cubicBezTo>
                  <a:cubicBezTo>
                    <a:pt x="15" y="218"/>
                    <a:pt x="15" y="219"/>
                    <a:pt x="15" y="221"/>
                  </a:cubicBezTo>
                  <a:cubicBezTo>
                    <a:pt x="14" y="223"/>
                    <a:pt x="14" y="225"/>
                    <a:pt x="14" y="226"/>
                  </a:cubicBezTo>
                  <a:cubicBezTo>
                    <a:pt x="14" y="227"/>
                    <a:pt x="15" y="227"/>
                    <a:pt x="15" y="227"/>
                  </a:cubicBezTo>
                  <a:cubicBezTo>
                    <a:pt x="15" y="228"/>
                    <a:pt x="15" y="229"/>
                    <a:pt x="15" y="230"/>
                  </a:cubicBezTo>
                  <a:cubicBezTo>
                    <a:pt x="15" y="230"/>
                    <a:pt x="16" y="230"/>
                    <a:pt x="16" y="231"/>
                  </a:cubicBezTo>
                  <a:cubicBezTo>
                    <a:pt x="16" y="232"/>
                    <a:pt x="16" y="233"/>
                    <a:pt x="16" y="234"/>
                  </a:cubicBezTo>
                  <a:cubicBezTo>
                    <a:pt x="17" y="234"/>
                    <a:pt x="17" y="234"/>
                    <a:pt x="17" y="234"/>
                  </a:cubicBezTo>
                  <a:cubicBezTo>
                    <a:pt x="20" y="233"/>
                    <a:pt x="22" y="230"/>
                    <a:pt x="26" y="231"/>
                  </a:cubicBezTo>
                  <a:cubicBezTo>
                    <a:pt x="26" y="230"/>
                    <a:pt x="27" y="230"/>
                    <a:pt x="28" y="230"/>
                  </a:cubicBezTo>
                  <a:cubicBezTo>
                    <a:pt x="28" y="229"/>
                    <a:pt x="28" y="229"/>
                    <a:pt x="28" y="228"/>
                  </a:cubicBezTo>
                  <a:cubicBezTo>
                    <a:pt x="30" y="228"/>
                    <a:pt x="30" y="227"/>
                    <a:pt x="32" y="227"/>
                  </a:cubicBezTo>
                  <a:cubicBezTo>
                    <a:pt x="32" y="226"/>
                    <a:pt x="34" y="227"/>
                    <a:pt x="34" y="225"/>
                  </a:cubicBezTo>
                  <a:cubicBezTo>
                    <a:pt x="36" y="226"/>
                    <a:pt x="35" y="223"/>
                    <a:pt x="37" y="224"/>
                  </a:cubicBezTo>
                  <a:cubicBezTo>
                    <a:pt x="37" y="222"/>
                    <a:pt x="37" y="222"/>
                    <a:pt x="37" y="222"/>
                  </a:cubicBezTo>
                  <a:cubicBezTo>
                    <a:pt x="37" y="221"/>
                    <a:pt x="37" y="220"/>
                    <a:pt x="38" y="220"/>
                  </a:cubicBezTo>
                  <a:cubicBezTo>
                    <a:pt x="38" y="219"/>
                    <a:pt x="37" y="219"/>
                    <a:pt x="37" y="217"/>
                  </a:cubicBezTo>
                  <a:cubicBezTo>
                    <a:pt x="37" y="216"/>
                    <a:pt x="37" y="215"/>
                    <a:pt x="38" y="215"/>
                  </a:cubicBezTo>
                  <a:cubicBezTo>
                    <a:pt x="39" y="215"/>
                    <a:pt x="40" y="215"/>
                    <a:pt x="41" y="215"/>
                  </a:cubicBezTo>
                  <a:cubicBezTo>
                    <a:pt x="42" y="215"/>
                    <a:pt x="41" y="215"/>
                    <a:pt x="41" y="215"/>
                  </a:cubicBezTo>
                  <a:cubicBezTo>
                    <a:pt x="42" y="214"/>
                    <a:pt x="44" y="215"/>
                    <a:pt x="45" y="215"/>
                  </a:cubicBezTo>
                  <a:cubicBezTo>
                    <a:pt x="45" y="215"/>
                    <a:pt x="45" y="214"/>
                    <a:pt x="45" y="214"/>
                  </a:cubicBezTo>
                  <a:cubicBezTo>
                    <a:pt x="45" y="213"/>
                    <a:pt x="47" y="214"/>
                    <a:pt x="48" y="214"/>
                  </a:cubicBezTo>
                  <a:cubicBezTo>
                    <a:pt x="48" y="213"/>
                    <a:pt x="49" y="213"/>
                    <a:pt x="49" y="212"/>
                  </a:cubicBezTo>
                  <a:cubicBezTo>
                    <a:pt x="50" y="212"/>
                    <a:pt x="50" y="212"/>
                    <a:pt x="51" y="212"/>
                  </a:cubicBezTo>
                  <a:cubicBezTo>
                    <a:pt x="52" y="212"/>
                    <a:pt x="52" y="211"/>
                    <a:pt x="53" y="211"/>
                  </a:cubicBezTo>
                  <a:cubicBezTo>
                    <a:pt x="55" y="211"/>
                    <a:pt x="55" y="211"/>
                    <a:pt x="55" y="211"/>
                  </a:cubicBezTo>
                  <a:cubicBezTo>
                    <a:pt x="55" y="210"/>
                    <a:pt x="57" y="211"/>
                    <a:pt x="58" y="210"/>
                  </a:cubicBezTo>
                  <a:cubicBezTo>
                    <a:pt x="61" y="210"/>
                    <a:pt x="60" y="207"/>
                    <a:pt x="62" y="208"/>
                  </a:cubicBezTo>
                  <a:cubicBezTo>
                    <a:pt x="66" y="207"/>
                    <a:pt x="70" y="208"/>
                    <a:pt x="73" y="208"/>
                  </a:cubicBezTo>
                  <a:cubicBezTo>
                    <a:pt x="74" y="207"/>
                    <a:pt x="74" y="207"/>
                    <a:pt x="76" y="207"/>
                  </a:cubicBezTo>
                  <a:cubicBezTo>
                    <a:pt x="78" y="206"/>
                    <a:pt x="81" y="206"/>
                    <a:pt x="83" y="205"/>
                  </a:cubicBezTo>
                  <a:cubicBezTo>
                    <a:pt x="83" y="206"/>
                    <a:pt x="84" y="206"/>
                    <a:pt x="85" y="206"/>
                  </a:cubicBezTo>
                  <a:cubicBezTo>
                    <a:pt x="85" y="207"/>
                    <a:pt x="85" y="209"/>
                    <a:pt x="86" y="208"/>
                  </a:cubicBezTo>
                  <a:cubicBezTo>
                    <a:pt x="96" y="207"/>
                    <a:pt x="106" y="210"/>
                    <a:pt x="117" y="209"/>
                  </a:cubicBezTo>
                  <a:cubicBezTo>
                    <a:pt x="117" y="212"/>
                    <a:pt x="119" y="213"/>
                    <a:pt x="120" y="215"/>
                  </a:cubicBezTo>
                  <a:cubicBezTo>
                    <a:pt x="125" y="215"/>
                    <a:pt x="125" y="215"/>
                    <a:pt x="125" y="215"/>
                  </a:cubicBezTo>
                  <a:cubicBezTo>
                    <a:pt x="125" y="214"/>
                    <a:pt x="126" y="213"/>
                    <a:pt x="127" y="212"/>
                  </a:cubicBezTo>
                  <a:cubicBezTo>
                    <a:pt x="127" y="209"/>
                    <a:pt x="127" y="209"/>
                    <a:pt x="127" y="209"/>
                  </a:cubicBezTo>
                  <a:cubicBezTo>
                    <a:pt x="130" y="210"/>
                    <a:pt x="133" y="210"/>
                    <a:pt x="134" y="212"/>
                  </a:cubicBezTo>
                  <a:cubicBezTo>
                    <a:pt x="135" y="214"/>
                    <a:pt x="132" y="213"/>
                    <a:pt x="133" y="215"/>
                  </a:cubicBezTo>
                  <a:cubicBezTo>
                    <a:pt x="133" y="216"/>
                    <a:pt x="133" y="216"/>
                    <a:pt x="133" y="216"/>
                  </a:cubicBezTo>
                  <a:cubicBezTo>
                    <a:pt x="134" y="217"/>
                    <a:pt x="135" y="217"/>
                    <a:pt x="136" y="217"/>
                  </a:cubicBezTo>
                  <a:cubicBezTo>
                    <a:pt x="136" y="217"/>
                    <a:pt x="137" y="217"/>
                    <a:pt x="137" y="217"/>
                  </a:cubicBezTo>
                  <a:cubicBezTo>
                    <a:pt x="137" y="215"/>
                    <a:pt x="139" y="216"/>
                    <a:pt x="138" y="214"/>
                  </a:cubicBezTo>
                  <a:cubicBezTo>
                    <a:pt x="138" y="213"/>
                    <a:pt x="139" y="213"/>
                    <a:pt x="139" y="212"/>
                  </a:cubicBezTo>
                  <a:cubicBezTo>
                    <a:pt x="140" y="212"/>
                    <a:pt x="140" y="211"/>
                    <a:pt x="140" y="211"/>
                  </a:cubicBezTo>
                  <a:cubicBezTo>
                    <a:pt x="142" y="211"/>
                    <a:pt x="142" y="210"/>
                    <a:pt x="145" y="210"/>
                  </a:cubicBezTo>
                  <a:cubicBezTo>
                    <a:pt x="145" y="209"/>
                    <a:pt x="147" y="208"/>
                    <a:pt x="148" y="207"/>
                  </a:cubicBezTo>
                  <a:cubicBezTo>
                    <a:pt x="148" y="209"/>
                    <a:pt x="150" y="209"/>
                    <a:pt x="152" y="210"/>
                  </a:cubicBezTo>
                  <a:cubicBezTo>
                    <a:pt x="152" y="210"/>
                    <a:pt x="152" y="210"/>
                    <a:pt x="152" y="210"/>
                  </a:cubicBezTo>
                  <a:cubicBezTo>
                    <a:pt x="152" y="210"/>
                    <a:pt x="152" y="210"/>
                    <a:pt x="152" y="210"/>
                  </a:cubicBezTo>
                  <a:cubicBezTo>
                    <a:pt x="152" y="210"/>
                    <a:pt x="152" y="210"/>
                    <a:pt x="152" y="210"/>
                  </a:cubicBezTo>
                  <a:cubicBezTo>
                    <a:pt x="152" y="210"/>
                    <a:pt x="152" y="210"/>
                    <a:pt x="152" y="210"/>
                  </a:cubicBezTo>
                  <a:cubicBezTo>
                    <a:pt x="152" y="210"/>
                    <a:pt x="152" y="210"/>
                    <a:pt x="153" y="210"/>
                  </a:cubicBezTo>
                  <a:cubicBezTo>
                    <a:pt x="153" y="210"/>
                    <a:pt x="153" y="210"/>
                    <a:pt x="153" y="210"/>
                  </a:cubicBezTo>
                  <a:cubicBezTo>
                    <a:pt x="153" y="210"/>
                    <a:pt x="153" y="210"/>
                    <a:pt x="153" y="210"/>
                  </a:cubicBezTo>
                  <a:cubicBezTo>
                    <a:pt x="153" y="210"/>
                    <a:pt x="153" y="210"/>
                    <a:pt x="153" y="210"/>
                  </a:cubicBezTo>
                  <a:cubicBezTo>
                    <a:pt x="153" y="210"/>
                    <a:pt x="153" y="210"/>
                    <a:pt x="153" y="210"/>
                  </a:cubicBezTo>
                  <a:cubicBezTo>
                    <a:pt x="154" y="210"/>
                    <a:pt x="154" y="210"/>
                    <a:pt x="155" y="209"/>
                  </a:cubicBezTo>
                  <a:cubicBezTo>
                    <a:pt x="155" y="209"/>
                    <a:pt x="155" y="209"/>
                    <a:pt x="155" y="209"/>
                  </a:cubicBezTo>
                  <a:cubicBezTo>
                    <a:pt x="155" y="209"/>
                    <a:pt x="156" y="208"/>
                    <a:pt x="156" y="208"/>
                  </a:cubicBezTo>
                  <a:cubicBezTo>
                    <a:pt x="156" y="208"/>
                    <a:pt x="156" y="208"/>
                    <a:pt x="156" y="208"/>
                  </a:cubicBezTo>
                  <a:cubicBezTo>
                    <a:pt x="156" y="208"/>
                    <a:pt x="156" y="208"/>
                    <a:pt x="156" y="208"/>
                  </a:cubicBezTo>
                  <a:cubicBezTo>
                    <a:pt x="156" y="208"/>
                    <a:pt x="156" y="208"/>
                    <a:pt x="157" y="208"/>
                  </a:cubicBezTo>
                  <a:cubicBezTo>
                    <a:pt x="157" y="208"/>
                    <a:pt x="157" y="208"/>
                    <a:pt x="157" y="208"/>
                  </a:cubicBezTo>
                  <a:cubicBezTo>
                    <a:pt x="157" y="208"/>
                    <a:pt x="157" y="208"/>
                    <a:pt x="157" y="208"/>
                  </a:cubicBezTo>
                  <a:cubicBezTo>
                    <a:pt x="157" y="208"/>
                    <a:pt x="157" y="208"/>
                    <a:pt x="157" y="208"/>
                  </a:cubicBezTo>
                  <a:cubicBezTo>
                    <a:pt x="157" y="208"/>
                    <a:pt x="157" y="208"/>
                    <a:pt x="158" y="208"/>
                  </a:cubicBezTo>
                  <a:cubicBezTo>
                    <a:pt x="158" y="208"/>
                    <a:pt x="158" y="208"/>
                    <a:pt x="158" y="208"/>
                  </a:cubicBezTo>
                  <a:cubicBezTo>
                    <a:pt x="158" y="208"/>
                    <a:pt x="158" y="208"/>
                    <a:pt x="158" y="208"/>
                  </a:cubicBezTo>
                  <a:cubicBezTo>
                    <a:pt x="158" y="208"/>
                    <a:pt x="158" y="208"/>
                    <a:pt x="159" y="208"/>
                  </a:cubicBezTo>
                  <a:cubicBezTo>
                    <a:pt x="159" y="208"/>
                    <a:pt x="159" y="208"/>
                    <a:pt x="159" y="208"/>
                  </a:cubicBezTo>
                  <a:cubicBezTo>
                    <a:pt x="159" y="210"/>
                    <a:pt x="160" y="211"/>
                    <a:pt x="161" y="212"/>
                  </a:cubicBezTo>
                  <a:cubicBezTo>
                    <a:pt x="163" y="213"/>
                    <a:pt x="165" y="214"/>
                    <a:pt x="167" y="214"/>
                  </a:cubicBezTo>
                  <a:cubicBezTo>
                    <a:pt x="167" y="212"/>
                    <a:pt x="168" y="210"/>
                    <a:pt x="168" y="208"/>
                  </a:cubicBezTo>
                  <a:cubicBezTo>
                    <a:pt x="169" y="207"/>
                    <a:pt x="169" y="205"/>
                    <a:pt x="171" y="206"/>
                  </a:cubicBezTo>
                  <a:cubicBezTo>
                    <a:pt x="171" y="205"/>
                    <a:pt x="172" y="204"/>
                    <a:pt x="172" y="204"/>
                  </a:cubicBezTo>
                  <a:cubicBezTo>
                    <a:pt x="173" y="204"/>
                    <a:pt x="173" y="203"/>
                    <a:pt x="174" y="203"/>
                  </a:cubicBezTo>
                  <a:cubicBezTo>
                    <a:pt x="174" y="203"/>
                    <a:pt x="174" y="204"/>
                    <a:pt x="175" y="203"/>
                  </a:cubicBezTo>
                  <a:cubicBezTo>
                    <a:pt x="176" y="203"/>
                    <a:pt x="175" y="205"/>
                    <a:pt x="175" y="206"/>
                  </a:cubicBezTo>
                  <a:cubicBezTo>
                    <a:pt x="175" y="206"/>
                    <a:pt x="176" y="205"/>
                    <a:pt x="176" y="206"/>
                  </a:cubicBezTo>
                  <a:cubicBezTo>
                    <a:pt x="176" y="206"/>
                    <a:pt x="176" y="207"/>
                    <a:pt x="177" y="207"/>
                  </a:cubicBezTo>
                  <a:cubicBezTo>
                    <a:pt x="177" y="209"/>
                    <a:pt x="179" y="208"/>
                    <a:pt x="179" y="210"/>
                  </a:cubicBezTo>
                  <a:cubicBezTo>
                    <a:pt x="179" y="210"/>
                    <a:pt x="179" y="212"/>
                    <a:pt x="181" y="212"/>
                  </a:cubicBezTo>
                  <a:cubicBezTo>
                    <a:pt x="182" y="212"/>
                    <a:pt x="182" y="211"/>
                    <a:pt x="182" y="211"/>
                  </a:cubicBezTo>
                  <a:cubicBezTo>
                    <a:pt x="182" y="208"/>
                    <a:pt x="182" y="208"/>
                    <a:pt x="182" y="208"/>
                  </a:cubicBezTo>
                  <a:cubicBezTo>
                    <a:pt x="184" y="208"/>
                    <a:pt x="184" y="208"/>
                    <a:pt x="184" y="206"/>
                  </a:cubicBezTo>
                  <a:cubicBezTo>
                    <a:pt x="184" y="205"/>
                    <a:pt x="185" y="205"/>
                    <a:pt x="186" y="205"/>
                  </a:cubicBezTo>
                  <a:cubicBezTo>
                    <a:pt x="186" y="204"/>
                    <a:pt x="186" y="203"/>
                    <a:pt x="186" y="203"/>
                  </a:cubicBezTo>
                  <a:cubicBezTo>
                    <a:pt x="189" y="204"/>
                    <a:pt x="188" y="202"/>
                    <a:pt x="190" y="202"/>
                  </a:cubicBezTo>
                  <a:cubicBezTo>
                    <a:pt x="191" y="202"/>
                    <a:pt x="191" y="203"/>
                    <a:pt x="192" y="203"/>
                  </a:cubicBezTo>
                  <a:cubicBezTo>
                    <a:pt x="192" y="203"/>
                    <a:pt x="192" y="203"/>
                    <a:pt x="193" y="203"/>
                  </a:cubicBezTo>
                  <a:cubicBezTo>
                    <a:pt x="194" y="203"/>
                    <a:pt x="194" y="202"/>
                    <a:pt x="195"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1"/>
                    <a:pt x="196" y="201"/>
                  </a:cubicBezTo>
                  <a:cubicBezTo>
                    <a:pt x="198" y="201"/>
                    <a:pt x="198" y="201"/>
                    <a:pt x="200" y="200"/>
                  </a:cubicBezTo>
                  <a:cubicBezTo>
                    <a:pt x="200" y="200"/>
                    <a:pt x="200" y="200"/>
                    <a:pt x="200" y="200"/>
                  </a:cubicBezTo>
                  <a:cubicBezTo>
                    <a:pt x="200" y="200"/>
                    <a:pt x="200" y="200"/>
                    <a:pt x="201" y="200"/>
                  </a:cubicBezTo>
                  <a:cubicBezTo>
                    <a:pt x="201" y="200"/>
                    <a:pt x="201" y="200"/>
                    <a:pt x="201" y="200"/>
                  </a:cubicBezTo>
                  <a:cubicBezTo>
                    <a:pt x="201" y="200"/>
                    <a:pt x="201" y="200"/>
                    <a:pt x="201" y="200"/>
                  </a:cubicBezTo>
                  <a:cubicBezTo>
                    <a:pt x="201" y="200"/>
                    <a:pt x="201" y="199"/>
                    <a:pt x="201" y="199"/>
                  </a:cubicBezTo>
                  <a:cubicBezTo>
                    <a:pt x="204" y="199"/>
                    <a:pt x="204" y="199"/>
                    <a:pt x="204" y="199"/>
                  </a:cubicBezTo>
                  <a:cubicBezTo>
                    <a:pt x="204" y="199"/>
                    <a:pt x="204" y="199"/>
                    <a:pt x="205" y="199"/>
                  </a:cubicBezTo>
                  <a:cubicBezTo>
                    <a:pt x="205" y="200"/>
                    <a:pt x="206" y="200"/>
                    <a:pt x="206" y="201"/>
                  </a:cubicBezTo>
                  <a:cubicBezTo>
                    <a:pt x="207" y="201"/>
                    <a:pt x="207" y="201"/>
                    <a:pt x="207" y="201"/>
                  </a:cubicBezTo>
                  <a:cubicBezTo>
                    <a:pt x="207" y="201"/>
                    <a:pt x="207" y="202"/>
                    <a:pt x="208" y="202"/>
                  </a:cubicBezTo>
                  <a:cubicBezTo>
                    <a:pt x="208" y="202"/>
                    <a:pt x="208" y="202"/>
                    <a:pt x="208" y="202"/>
                  </a:cubicBezTo>
                  <a:cubicBezTo>
                    <a:pt x="208" y="203"/>
                    <a:pt x="208" y="203"/>
                    <a:pt x="209" y="203"/>
                  </a:cubicBezTo>
                  <a:cubicBezTo>
                    <a:pt x="209" y="203"/>
                    <a:pt x="209" y="203"/>
                    <a:pt x="209" y="204"/>
                  </a:cubicBezTo>
                  <a:cubicBezTo>
                    <a:pt x="209" y="204"/>
                    <a:pt x="209" y="204"/>
                    <a:pt x="209" y="204"/>
                  </a:cubicBezTo>
                  <a:cubicBezTo>
                    <a:pt x="209" y="204"/>
                    <a:pt x="209" y="204"/>
                    <a:pt x="209" y="204"/>
                  </a:cubicBezTo>
                  <a:cubicBezTo>
                    <a:pt x="209" y="206"/>
                    <a:pt x="210" y="206"/>
                    <a:pt x="211" y="206"/>
                  </a:cubicBezTo>
                  <a:cubicBezTo>
                    <a:pt x="212" y="205"/>
                    <a:pt x="212" y="205"/>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3" y="206"/>
                  </a:cubicBezTo>
                  <a:cubicBezTo>
                    <a:pt x="213" y="206"/>
                    <a:pt x="213" y="206"/>
                    <a:pt x="213" y="206"/>
                  </a:cubicBezTo>
                  <a:cubicBezTo>
                    <a:pt x="213" y="206"/>
                    <a:pt x="213" y="206"/>
                    <a:pt x="213" y="206"/>
                  </a:cubicBezTo>
                  <a:cubicBezTo>
                    <a:pt x="214" y="206"/>
                    <a:pt x="215" y="206"/>
                    <a:pt x="214" y="205"/>
                  </a:cubicBezTo>
                  <a:cubicBezTo>
                    <a:pt x="215" y="205"/>
                    <a:pt x="215" y="205"/>
                    <a:pt x="215" y="204"/>
                  </a:cubicBezTo>
                  <a:cubicBezTo>
                    <a:pt x="215" y="203"/>
                    <a:pt x="216" y="204"/>
                    <a:pt x="216" y="205"/>
                  </a:cubicBezTo>
                  <a:cubicBezTo>
                    <a:pt x="218" y="205"/>
                    <a:pt x="217" y="203"/>
                    <a:pt x="218" y="203"/>
                  </a:cubicBezTo>
                  <a:cubicBezTo>
                    <a:pt x="218" y="203"/>
                    <a:pt x="218" y="202"/>
                    <a:pt x="218" y="202"/>
                  </a:cubicBezTo>
                  <a:cubicBezTo>
                    <a:pt x="218" y="202"/>
                    <a:pt x="218" y="202"/>
                    <a:pt x="218" y="202"/>
                  </a:cubicBezTo>
                  <a:cubicBezTo>
                    <a:pt x="218" y="202"/>
                    <a:pt x="218" y="202"/>
                    <a:pt x="218" y="202"/>
                  </a:cubicBezTo>
                  <a:cubicBezTo>
                    <a:pt x="218" y="202"/>
                    <a:pt x="218" y="202"/>
                    <a:pt x="218" y="202"/>
                  </a:cubicBezTo>
                  <a:cubicBezTo>
                    <a:pt x="218" y="201"/>
                    <a:pt x="218" y="200"/>
                    <a:pt x="217" y="200"/>
                  </a:cubicBezTo>
                  <a:cubicBezTo>
                    <a:pt x="217" y="200"/>
                    <a:pt x="217" y="200"/>
                    <a:pt x="217" y="200"/>
                  </a:cubicBezTo>
                  <a:cubicBezTo>
                    <a:pt x="217" y="199"/>
                    <a:pt x="217" y="198"/>
                    <a:pt x="216" y="198"/>
                  </a:cubicBezTo>
                  <a:cubicBezTo>
                    <a:pt x="216" y="198"/>
                    <a:pt x="216" y="198"/>
                    <a:pt x="216" y="198"/>
                  </a:cubicBezTo>
                  <a:cubicBezTo>
                    <a:pt x="216" y="198"/>
                    <a:pt x="216" y="198"/>
                    <a:pt x="215" y="198"/>
                  </a:cubicBezTo>
                  <a:cubicBezTo>
                    <a:pt x="215" y="197"/>
                    <a:pt x="215" y="197"/>
                    <a:pt x="215" y="197"/>
                  </a:cubicBezTo>
                  <a:cubicBezTo>
                    <a:pt x="215" y="197"/>
                    <a:pt x="215" y="196"/>
                    <a:pt x="215" y="196"/>
                  </a:cubicBezTo>
                  <a:cubicBezTo>
                    <a:pt x="214" y="196"/>
                    <a:pt x="214" y="196"/>
                    <a:pt x="214" y="196"/>
                  </a:cubicBezTo>
                  <a:cubicBezTo>
                    <a:pt x="214" y="195"/>
                    <a:pt x="214" y="195"/>
                    <a:pt x="213" y="195"/>
                  </a:cubicBezTo>
                  <a:cubicBezTo>
                    <a:pt x="213" y="195"/>
                    <a:pt x="213" y="194"/>
                    <a:pt x="213" y="194"/>
                  </a:cubicBezTo>
                  <a:cubicBezTo>
                    <a:pt x="213" y="194"/>
                    <a:pt x="213" y="194"/>
                    <a:pt x="213" y="194"/>
                  </a:cubicBezTo>
                  <a:cubicBezTo>
                    <a:pt x="213" y="194"/>
                    <a:pt x="213" y="194"/>
                    <a:pt x="213" y="194"/>
                  </a:cubicBezTo>
                  <a:cubicBezTo>
                    <a:pt x="213" y="194"/>
                    <a:pt x="213"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3"/>
                    <a:pt x="212" y="193"/>
                    <a:pt x="212" y="193"/>
                  </a:cubicBezTo>
                  <a:cubicBezTo>
                    <a:pt x="212" y="193"/>
                    <a:pt x="212" y="193"/>
                    <a:pt x="212" y="192"/>
                  </a:cubicBezTo>
                  <a:cubicBezTo>
                    <a:pt x="212" y="192"/>
                    <a:pt x="212" y="192"/>
                    <a:pt x="212" y="192"/>
                  </a:cubicBezTo>
                  <a:cubicBezTo>
                    <a:pt x="212" y="192"/>
                    <a:pt x="212" y="192"/>
                    <a:pt x="212" y="192"/>
                  </a:cubicBezTo>
                  <a:cubicBezTo>
                    <a:pt x="212" y="191"/>
                    <a:pt x="212" y="191"/>
                    <a:pt x="212" y="191"/>
                  </a:cubicBezTo>
                  <a:cubicBezTo>
                    <a:pt x="212" y="191"/>
                    <a:pt x="212" y="191"/>
                    <a:pt x="212" y="191"/>
                  </a:cubicBezTo>
                  <a:cubicBezTo>
                    <a:pt x="212" y="190"/>
                    <a:pt x="212" y="190"/>
                    <a:pt x="212" y="190"/>
                  </a:cubicBezTo>
                  <a:cubicBezTo>
                    <a:pt x="212" y="190"/>
                    <a:pt x="212" y="190"/>
                    <a:pt x="212" y="190"/>
                  </a:cubicBezTo>
                  <a:cubicBezTo>
                    <a:pt x="212" y="190"/>
                    <a:pt x="212" y="189"/>
                    <a:pt x="212" y="189"/>
                  </a:cubicBezTo>
                  <a:cubicBezTo>
                    <a:pt x="212" y="189"/>
                    <a:pt x="212" y="189"/>
                    <a:pt x="212" y="189"/>
                  </a:cubicBezTo>
                  <a:cubicBezTo>
                    <a:pt x="212" y="189"/>
                    <a:pt x="212" y="189"/>
                    <a:pt x="212" y="188"/>
                  </a:cubicBezTo>
                  <a:cubicBezTo>
                    <a:pt x="213" y="188"/>
                    <a:pt x="213" y="188"/>
                    <a:pt x="213" y="188"/>
                  </a:cubicBezTo>
                  <a:cubicBezTo>
                    <a:pt x="213" y="188"/>
                    <a:pt x="213" y="188"/>
                    <a:pt x="213" y="188"/>
                  </a:cubicBezTo>
                  <a:cubicBezTo>
                    <a:pt x="213" y="188"/>
                    <a:pt x="213" y="187"/>
                    <a:pt x="213" y="187"/>
                  </a:cubicBezTo>
                  <a:cubicBezTo>
                    <a:pt x="213" y="187"/>
                    <a:pt x="213" y="187"/>
                    <a:pt x="213" y="187"/>
                  </a:cubicBezTo>
                  <a:cubicBezTo>
                    <a:pt x="213" y="186"/>
                    <a:pt x="213" y="186"/>
                    <a:pt x="213" y="186"/>
                  </a:cubicBezTo>
                  <a:cubicBezTo>
                    <a:pt x="214" y="186"/>
                    <a:pt x="214" y="184"/>
                    <a:pt x="215" y="183"/>
                  </a:cubicBezTo>
                  <a:cubicBezTo>
                    <a:pt x="215" y="183"/>
                    <a:pt x="215" y="183"/>
                    <a:pt x="215" y="183"/>
                  </a:cubicBezTo>
                  <a:cubicBezTo>
                    <a:pt x="215" y="182"/>
                    <a:pt x="215" y="182"/>
                    <a:pt x="215" y="181"/>
                  </a:cubicBezTo>
                  <a:cubicBezTo>
                    <a:pt x="215" y="181"/>
                    <a:pt x="215" y="181"/>
                    <a:pt x="215" y="181"/>
                  </a:cubicBezTo>
                  <a:cubicBezTo>
                    <a:pt x="215" y="180"/>
                    <a:pt x="215" y="180"/>
                    <a:pt x="215" y="180"/>
                  </a:cubicBezTo>
                  <a:cubicBezTo>
                    <a:pt x="215" y="180"/>
                    <a:pt x="215" y="180"/>
                    <a:pt x="215" y="180"/>
                  </a:cubicBezTo>
                  <a:cubicBezTo>
                    <a:pt x="215" y="179"/>
                    <a:pt x="215" y="179"/>
                    <a:pt x="215" y="179"/>
                  </a:cubicBezTo>
                  <a:cubicBezTo>
                    <a:pt x="215" y="179"/>
                    <a:pt x="215" y="179"/>
                    <a:pt x="215" y="179"/>
                  </a:cubicBezTo>
                  <a:cubicBezTo>
                    <a:pt x="216" y="179"/>
                    <a:pt x="216" y="178"/>
                    <a:pt x="216" y="178"/>
                  </a:cubicBezTo>
                  <a:cubicBezTo>
                    <a:pt x="217" y="177"/>
                    <a:pt x="218" y="175"/>
                    <a:pt x="219" y="174"/>
                  </a:cubicBezTo>
                  <a:cubicBezTo>
                    <a:pt x="219" y="174"/>
                    <a:pt x="220" y="174"/>
                    <a:pt x="220" y="174"/>
                  </a:cubicBezTo>
                  <a:cubicBezTo>
                    <a:pt x="220" y="173"/>
                    <a:pt x="221" y="173"/>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1"/>
                    <a:pt x="221" y="171"/>
                  </a:cubicBezTo>
                  <a:cubicBezTo>
                    <a:pt x="221" y="171"/>
                    <a:pt x="221" y="171"/>
                    <a:pt x="221" y="171"/>
                  </a:cubicBezTo>
                  <a:cubicBezTo>
                    <a:pt x="221" y="171"/>
                    <a:pt x="221" y="171"/>
                    <a:pt x="221" y="171"/>
                  </a:cubicBezTo>
                  <a:cubicBezTo>
                    <a:pt x="221" y="171"/>
                    <a:pt x="221" y="171"/>
                    <a:pt x="221" y="171"/>
                  </a:cubicBezTo>
                  <a:cubicBezTo>
                    <a:pt x="222" y="170"/>
                    <a:pt x="223" y="169"/>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6" y="168"/>
                    <a:pt x="228" y="169"/>
                    <a:pt x="230" y="169"/>
                  </a:cubicBezTo>
                  <a:cubicBezTo>
                    <a:pt x="231" y="168"/>
                    <a:pt x="231" y="168"/>
                    <a:pt x="231" y="166"/>
                  </a:cubicBezTo>
                  <a:cubicBezTo>
                    <a:pt x="231" y="165"/>
                    <a:pt x="231" y="164"/>
                    <a:pt x="232" y="164"/>
                  </a:cubicBezTo>
                  <a:cubicBezTo>
                    <a:pt x="234" y="164"/>
                    <a:pt x="236" y="164"/>
                    <a:pt x="239" y="164"/>
                  </a:cubicBezTo>
                  <a:cubicBezTo>
                    <a:pt x="241" y="163"/>
                    <a:pt x="244" y="165"/>
                    <a:pt x="245" y="163"/>
                  </a:cubicBezTo>
                  <a:cubicBezTo>
                    <a:pt x="244" y="162"/>
                    <a:pt x="243" y="162"/>
                    <a:pt x="242" y="162"/>
                  </a:cubicBezTo>
                  <a:cubicBezTo>
                    <a:pt x="241" y="161"/>
                    <a:pt x="240" y="160"/>
                    <a:pt x="239" y="158"/>
                  </a:cubicBezTo>
                  <a:cubicBezTo>
                    <a:pt x="238" y="157"/>
                    <a:pt x="236" y="157"/>
                    <a:pt x="236" y="155"/>
                  </a:cubicBezTo>
                  <a:cubicBezTo>
                    <a:pt x="234" y="156"/>
                    <a:pt x="234" y="153"/>
                    <a:pt x="232" y="153"/>
                  </a:cubicBezTo>
                  <a:cubicBezTo>
                    <a:pt x="233" y="150"/>
                    <a:pt x="229" y="147"/>
                    <a:pt x="232" y="143"/>
                  </a:cubicBezTo>
                  <a:cubicBezTo>
                    <a:pt x="232" y="142"/>
                    <a:pt x="231" y="141"/>
                    <a:pt x="230" y="141"/>
                  </a:cubicBezTo>
                  <a:cubicBezTo>
                    <a:pt x="229" y="140"/>
                    <a:pt x="229" y="139"/>
                    <a:pt x="228" y="139"/>
                  </a:cubicBezTo>
                  <a:cubicBezTo>
                    <a:pt x="228" y="138"/>
                    <a:pt x="227" y="137"/>
                    <a:pt x="227" y="137"/>
                  </a:cubicBezTo>
                  <a:cubicBezTo>
                    <a:pt x="227" y="136"/>
                    <a:pt x="227" y="136"/>
                    <a:pt x="226" y="136"/>
                  </a:cubicBezTo>
                  <a:cubicBezTo>
                    <a:pt x="226" y="136"/>
                    <a:pt x="226" y="135"/>
                    <a:pt x="226" y="134"/>
                  </a:cubicBezTo>
                  <a:cubicBezTo>
                    <a:pt x="226" y="134"/>
                    <a:pt x="225" y="134"/>
                    <a:pt x="225" y="134"/>
                  </a:cubicBezTo>
                  <a:cubicBezTo>
                    <a:pt x="225" y="134"/>
                    <a:pt x="226" y="134"/>
                    <a:pt x="226" y="133"/>
                  </a:cubicBezTo>
                  <a:cubicBezTo>
                    <a:pt x="225" y="132"/>
                    <a:pt x="224" y="131"/>
                    <a:pt x="224" y="129"/>
                  </a:cubicBezTo>
                  <a:cubicBezTo>
                    <a:pt x="223" y="127"/>
                    <a:pt x="221" y="128"/>
                    <a:pt x="221" y="126"/>
                  </a:cubicBezTo>
                  <a:cubicBezTo>
                    <a:pt x="219" y="126"/>
                    <a:pt x="219" y="124"/>
                    <a:pt x="217" y="123"/>
                  </a:cubicBezTo>
                  <a:cubicBezTo>
                    <a:pt x="218" y="123"/>
                    <a:pt x="218" y="122"/>
                    <a:pt x="218" y="121"/>
                  </a:cubicBezTo>
                  <a:cubicBezTo>
                    <a:pt x="219" y="120"/>
                    <a:pt x="218" y="118"/>
                    <a:pt x="221" y="119"/>
                  </a:cubicBezTo>
                  <a:cubicBezTo>
                    <a:pt x="221" y="116"/>
                    <a:pt x="221" y="116"/>
                    <a:pt x="221" y="116"/>
                  </a:cubicBezTo>
                  <a:cubicBezTo>
                    <a:pt x="222" y="115"/>
                    <a:pt x="223" y="115"/>
                    <a:pt x="224" y="115"/>
                  </a:cubicBezTo>
                  <a:cubicBezTo>
                    <a:pt x="224" y="115"/>
                    <a:pt x="224" y="114"/>
                    <a:pt x="224" y="114"/>
                  </a:cubicBezTo>
                  <a:cubicBezTo>
                    <a:pt x="224" y="114"/>
                    <a:pt x="225" y="114"/>
                    <a:pt x="225" y="114"/>
                  </a:cubicBezTo>
                  <a:cubicBezTo>
                    <a:pt x="226" y="114"/>
                    <a:pt x="225" y="114"/>
                    <a:pt x="226" y="114"/>
                  </a:cubicBezTo>
                  <a:cubicBezTo>
                    <a:pt x="227" y="113"/>
                    <a:pt x="227" y="114"/>
                    <a:pt x="228" y="114"/>
                  </a:cubicBezTo>
                  <a:cubicBezTo>
                    <a:pt x="228" y="114"/>
                    <a:pt x="229" y="114"/>
                    <a:pt x="229" y="115"/>
                  </a:cubicBezTo>
                  <a:cubicBezTo>
                    <a:pt x="229" y="116"/>
                    <a:pt x="229" y="116"/>
                    <a:pt x="230" y="117"/>
                  </a:cubicBezTo>
                  <a:cubicBezTo>
                    <a:pt x="232" y="117"/>
                    <a:pt x="234" y="118"/>
                    <a:pt x="237" y="118"/>
                  </a:cubicBezTo>
                  <a:cubicBezTo>
                    <a:pt x="239" y="117"/>
                    <a:pt x="239" y="116"/>
                    <a:pt x="241" y="116"/>
                  </a:cubicBezTo>
                  <a:cubicBezTo>
                    <a:pt x="244" y="116"/>
                    <a:pt x="243" y="113"/>
                    <a:pt x="246" y="114"/>
                  </a:cubicBezTo>
                  <a:cubicBezTo>
                    <a:pt x="246" y="111"/>
                    <a:pt x="245" y="111"/>
                    <a:pt x="245" y="109"/>
                  </a:cubicBezTo>
                  <a:cubicBezTo>
                    <a:pt x="247" y="110"/>
                    <a:pt x="244" y="106"/>
                    <a:pt x="246" y="107"/>
                  </a:cubicBezTo>
                  <a:cubicBezTo>
                    <a:pt x="247" y="105"/>
                    <a:pt x="246" y="104"/>
                    <a:pt x="246" y="104"/>
                  </a:cubicBezTo>
                  <a:cubicBezTo>
                    <a:pt x="246" y="104"/>
                    <a:pt x="247" y="104"/>
                    <a:pt x="246" y="103"/>
                  </a:cubicBezTo>
                  <a:cubicBezTo>
                    <a:pt x="249" y="103"/>
                    <a:pt x="249" y="103"/>
                    <a:pt x="249" y="103"/>
                  </a:cubicBezTo>
                  <a:cubicBezTo>
                    <a:pt x="249" y="101"/>
                    <a:pt x="251" y="102"/>
                    <a:pt x="251" y="101"/>
                  </a:cubicBezTo>
                  <a:cubicBezTo>
                    <a:pt x="251" y="98"/>
                    <a:pt x="252" y="98"/>
                    <a:pt x="252" y="9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99">
              <a:extLst>
                <a:ext uri="{FF2B5EF4-FFF2-40B4-BE49-F238E27FC236}">
                  <a16:creationId xmlns:a16="http://schemas.microsoft.com/office/drawing/2014/main" id="{0B44BA99-FEAA-4847-A611-9324C3CD1786}"/>
                </a:ext>
              </a:extLst>
            </p:cNvPr>
            <p:cNvSpPr>
              <a:spLocks/>
            </p:cNvSpPr>
            <p:nvPr/>
          </p:nvSpPr>
          <p:spPr bwMode="auto">
            <a:xfrm>
              <a:off x="8275929" y="4897740"/>
              <a:ext cx="514350" cy="441325"/>
            </a:xfrm>
            <a:custGeom>
              <a:avLst/>
              <a:gdLst>
                <a:gd name="T0" fmla="*/ 124 w 133"/>
                <a:gd name="T1" fmla="*/ 40 h 114"/>
                <a:gd name="T2" fmla="*/ 115 w 133"/>
                <a:gd name="T3" fmla="*/ 34 h 114"/>
                <a:gd name="T4" fmla="*/ 118 w 133"/>
                <a:gd name="T5" fmla="*/ 24 h 114"/>
                <a:gd name="T6" fmla="*/ 120 w 133"/>
                <a:gd name="T7" fmla="*/ 12 h 114"/>
                <a:gd name="T8" fmla="*/ 117 w 133"/>
                <a:gd name="T9" fmla="*/ 9 h 114"/>
                <a:gd name="T10" fmla="*/ 110 w 133"/>
                <a:gd name="T11" fmla="*/ 11 h 114"/>
                <a:gd name="T12" fmla="*/ 100 w 133"/>
                <a:gd name="T13" fmla="*/ 9 h 114"/>
                <a:gd name="T14" fmla="*/ 99 w 133"/>
                <a:gd name="T15" fmla="*/ 6 h 114"/>
                <a:gd name="T16" fmla="*/ 92 w 133"/>
                <a:gd name="T17" fmla="*/ 3 h 114"/>
                <a:gd name="T18" fmla="*/ 83 w 133"/>
                <a:gd name="T19" fmla="*/ 3 h 114"/>
                <a:gd name="T20" fmla="*/ 72 w 133"/>
                <a:gd name="T21" fmla="*/ 5 h 114"/>
                <a:gd name="T22" fmla="*/ 65 w 133"/>
                <a:gd name="T23" fmla="*/ 3 h 114"/>
                <a:gd name="T24" fmla="*/ 55 w 133"/>
                <a:gd name="T25" fmla="*/ 4 h 114"/>
                <a:gd name="T26" fmla="*/ 44 w 133"/>
                <a:gd name="T27" fmla="*/ 1 h 114"/>
                <a:gd name="T28" fmla="*/ 37 w 133"/>
                <a:gd name="T29" fmla="*/ 1 h 114"/>
                <a:gd name="T30" fmla="*/ 35 w 133"/>
                <a:gd name="T31" fmla="*/ 1 h 114"/>
                <a:gd name="T32" fmla="*/ 33 w 133"/>
                <a:gd name="T33" fmla="*/ 2 h 114"/>
                <a:gd name="T34" fmla="*/ 32 w 133"/>
                <a:gd name="T35" fmla="*/ 1 h 114"/>
                <a:gd name="T36" fmla="*/ 25 w 133"/>
                <a:gd name="T37" fmla="*/ 6 h 114"/>
                <a:gd name="T38" fmla="*/ 16 w 133"/>
                <a:gd name="T39" fmla="*/ 12 h 114"/>
                <a:gd name="T40" fmla="*/ 7 w 133"/>
                <a:gd name="T41" fmla="*/ 0 h 114"/>
                <a:gd name="T42" fmla="*/ 1 w 133"/>
                <a:gd name="T43" fmla="*/ 1 h 114"/>
                <a:gd name="T44" fmla="*/ 0 w 133"/>
                <a:gd name="T45" fmla="*/ 14 h 114"/>
                <a:gd name="T46" fmla="*/ 2 w 133"/>
                <a:gd name="T47" fmla="*/ 19 h 114"/>
                <a:gd name="T48" fmla="*/ 14 w 133"/>
                <a:gd name="T49" fmla="*/ 28 h 114"/>
                <a:gd name="T50" fmla="*/ 13 w 133"/>
                <a:gd name="T51" fmla="*/ 29 h 114"/>
                <a:gd name="T52" fmla="*/ 14 w 133"/>
                <a:gd name="T53" fmla="*/ 30 h 114"/>
                <a:gd name="T54" fmla="*/ 14 w 133"/>
                <a:gd name="T55" fmla="*/ 30 h 114"/>
                <a:gd name="T56" fmla="*/ 15 w 133"/>
                <a:gd name="T57" fmla="*/ 31 h 114"/>
                <a:gd name="T58" fmla="*/ 15 w 133"/>
                <a:gd name="T59" fmla="*/ 33 h 114"/>
                <a:gd name="T60" fmla="*/ 16 w 133"/>
                <a:gd name="T61" fmla="*/ 36 h 114"/>
                <a:gd name="T62" fmla="*/ 18 w 133"/>
                <a:gd name="T63" fmla="*/ 39 h 114"/>
                <a:gd name="T64" fmla="*/ 18 w 133"/>
                <a:gd name="T65" fmla="*/ 43 h 114"/>
                <a:gd name="T66" fmla="*/ 27 w 133"/>
                <a:gd name="T67" fmla="*/ 51 h 114"/>
                <a:gd name="T68" fmla="*/ 26 w 133"/>
                <a:gd name="T69" fmla="*/ 55 h 114"/>
                <a:gd name="T70" fmla="*/ 41 w 133"/>
                <a:gd name="T71" fmla="*/ 68 h 114"/>
                <a:gd name="T72" fmla="*/ 54 w 133"/>
                <a:gd name="T73" fmla="*/ 79 h 114"/>
                <a:gd name="T74" fmla="*/ 60 w 133"/>
                <a:gd name="T75" fmla="*/ 89 h 114"/>
                <a:gd name="T76" fmla="*/ 61 w 133"/>
                <a:gd name="T77" fmla="*/ 91 h 114"/>
                <a:gd name="T78" fmla="*/ 62 w 133"/>
                <a:gd name="T79" fmla="*/ 91 h 114"/>
                <a:gd name="T80" fmla="*/ 63 w 133"/>
                <a:gd name="T81" fmla="*/ 91 h 114"/>
                <a:gd name="T82" fmla="*/ 65 w 133"/>
                <a:gd name="T83" fmla="*/ 93 h 114"/>
                <a:gd name="T84" fmla="*/ 67 w 133"/>
                <a:gd name="T85" fmla="*/ 93 h 114"/>
                <a:gd name="T86" fmla="*/ 67 w 133"/>
                <a:gd name="T87" fmla="*/ 94 h 114"/>
                <a:gd name="T88" fmla="*/ 68 w 133"/>
                <a:gd name="T89" fmla="*/ 98 h 114"/>
                <a:gd name="T90" fmla="*/ 69 w 133"/>
                <a:gd name="T91" fmla="*/ 101 h 114"/>
                <a:gd name="T92" fmla="*/ 74 w 133"/>
                <a:gd name="T93" fmla="*/ 103 h 114"/>
                <a:gd name="T94" fmla="*/ 85 w 133"/>
                <a:gd name="T95" fmla="*/ 111 h 114"/>
                <a:gd name="T96" fmla="*/ 95 w 133"/>
                <a:gd name="T97" fmla="*/ 113 h 114"/>
                <a:gd name="T98" fmla="*/ 97 w 133"/>
                <a:gd name="T99" fmla="*/ 105 h 114"/>
                <a:gd name="T100" fmla="*/ 106 w 133"/>
                <a:gd name="T101" fmla="*/ 80 h 114"/>
                <a:gd name="T102" fmla="*/ 112 w 133"/>
                <a:gd name="T103" fmla="*/ 75 h 114"/>
                <a:gd name="T104" fmla="*/ 114 w 133"/>
                <a:gd name="T105" fmla="*/ 68 h 114"/>
                <a:gd name="T106" fmla="*/ 130 w 133"/>
                <a:gd name="T107" fmla="*/ 68 h 114"/>
                <a:gd name="T108" fmla="*/ 124 w 133"/>
                <a:gd name="T109" fmla="*/ 55 h 114"/>
                <a:gd name="T110" fmla="*/ 129 w 133"/>
                <a:gd name="T111" fmla="*/ 5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14">
                  <a:moveTo>
                    <a:pt x="132" y="47"/>
                  </a:moveTo>
                  <a:cubicBezTo>
                    <a:pt x="132" y="45"/>
                    <a:pt x="130" y="45"/>
                    <a:pt x="129" y="44"/>
                  </a:cubicBezTo>
                  <a:cubicBezTo>
                    <a:pt x="128" y="43"/>
                    <a:pt x="127" y="42"/>
                    <a:pt x="125" y="42"/>
                  </a:cubicBezTo>
                  <a:cubicBezTo>
                    <a:pt x="125" y="42"/>
                    <a:pt x="125" y="40"/>
                    <a:pt x="124" y="40"/>
                  </a:cubicBezTo>
                  <a:cubicBezTo>
                    <a:pt x="123" y="40"/>
                    <a:pt x="123" y="39"/>
                    <a:pt x="123" y="38"/>
                  </a:cubicBezTo>
                  <a:cubicBezTo>
                    <a:pt x="122" y="38"/>
                    <a:pt x="121" y="37"/>
                    <a:pt x="121" y="37"/>
                  </a:cubicBezTo>
                  <a:cubicBezTo>
                    <a:pt x="119" y="37"/>
                    <a:pt x="119" y="35"/>
                    <a:pt x="117" y="36"/>
                  </a:cubicBezTo>
                  <a:cubicBezTo>
                    <a:pt x="116" y="35"/>
                    <a:pt x="116" y="34"/>
                    <a:pt x="115" y="34"/>
                  </a:cubicBezTo>
                  <a:cubicBezTo>
                    <a:pt x="115" y="33"/>
                    <a:pt x="115" y="32"/>
                    <a:pt x="115" y="32"/>
                  </a:cubicBezTo>
                  <a:cubicBezTo>
                    <a:pt x="115" y="31"/>
                    <a:pt x="116" y="30"/>
                    <a:pt x="116" y="30"/>
                  </a:cubicBezTo>
                  <a:cubicBezTo>
                    <a:pt x="116" y="29"/>
                    <a:pt x="116" y="28"/>
                    <a:pt x="117" y="27"/>
                  </a:cubicBezTo>
                  <a:cubicBezTo>
                    <a:pt x="117" y="26"/>
                    <a:pt x="117" y="24"/>
                    <a:pt x="118" y="24"/>
                  </a:cubicBezTo>
                  <a:cubicBezTo>
                    <a:pt x="118" y="23"/>
                    <a:pt x="119" y="22"/>
                    <a:pt x="120" y="21"/>
                  </a:cubicBezTo>
                  <a:cubicBezTo>
                    <a:pt x="119" y="18"/>
                    <a:pt x="120" y="15"/>
                    <a:pt x="120" y="12"/>
                  </a:cubicBezTo>
                  <a:cubicBezTo>
                    <a:pt x="120" y="12"/>
                    <a:pt x="120" y="12"/>
                    <a:pt x="120" y="12"/>
                  </a:cubicBezTo>
                  <a:cubicBezTo>
                    <a:pt x="120" y="12"/>
                    <a:pt x="120" y="12"/>
                    <a:pt x="120" y="12"/>
                  </a:cubicBezTo>
                  <a:cubicBezTo>
                    <a:pt x="120" y="12"/>
                    <a:pt x="120" y="11"/>
                    <a:pt x="120" y="11"/>
                  </a:cubicBezTo>
                  <a:cubicBezTo>
                    <a:pt x="120" y="11"/>
                    <a:pt x="120" y="11"/>
                    <a:pt x="120" y="11"/>
                  </a:cubicBezTo>
                  <a:cubicBezTo>
                    <a:pt x="120" y="10"/>
                    <a:pt x="120" y="10"/>
                    <a:pt x="120" y="9"/>
                  </a:cubicBezTo>
                  <a:cubicBezTo>
                    <a:pt x="117" y="9"/>
                    <a:pt x="117" y="9"/>
                    <a:pt x="117" y="9"/>
                  </a:cubicBezTo>
                  <a:cubicBezTo>
                    <a:pt x="116" y="9"/>
                    <a:pt x="111" y="12"/>
                    <a:pt x="112" y="9"/>
                  </a:cubicBezTo>
                  <a:cubicBezTo>
                    <a:pt x="111" y="9"/>
                    <a:pt x="111" y="10"/>
                    <a:pt x="111" y="10"/>
                  </a:cubicBezTo>
                  <a:cubicBezTo>
                    <a:pt x="111" y="10"/>
                    <a:pt x="111" y="10"/>
                    <a:pt x="111" y="10"/>
                  </a:cubicBezTo>
                  <a:cubicBezTo>
                    <a:pt x="110" y="10"/>
                    <a:pt x="110" y="10"/>
                    <a:pt x="110" y="11"/>
                  </a:cubicBezTo>
                  <a:cubicBezTo>
                    <a:pt x="108" y="12"/>
                    <a:pt x="106" y="11"/>
                    <a:pt x="104" y="12"/>
                  </a:cubicBezTo>
                  <a:cubicBezTo>
                    <a:pt x="104" y="12"/>
                    <a:pt x="104" y="12"/>
                    <a:pt x="104" y="12"/>
                  </a:cubicBezTo>
                  <a:cubicBezTo>
                    <a:pt x="101" y="12"/>
                    <a:pt x="101" y="12"/>
                    <a:pt x="101" y="12"/>
                  </a:cubicBezTo>
                  <a:cubicBezTo>
                    <a:pt x="101" y="11"/>
                    <a:pt x="100" y="10"/>
                    <a:pt x="100" y="9"/>
                  </a:cubicBezTo>
                  <a:cubicBezTo>
                    <a:pt x="101" y="9"/>
                    <a:pt x="101" y="8"/>
                    <a:pt x="101" y="8"/>
                  </a:cubicBezTo>
                  <a:cubicBezTo>
                    <a:pt x="101" y="7"/>
                    <a:pt x="100" y="8"/>
                    <a:pt x="100" y="7"/>
                  </a:cubicBezTo>
                  <a:cubicBezTo>
                    <a:pt x="100" y="7"/>
                    <a:pt x="100" y="6"/>
                    <a:pt x="100" y="6"/>
                  </a:cubicBezTo>
                  <a:cubicBezTo>
                    <a:pt x="100" y="6"/>
                    <a:pt x="99" y="6"/>
                    <a:pt x="99" y="6"/>
                  </a:cubicBezTo>
                  <a:cubicBezTo>
                    <a:pt x="99" y="6"/>
                    <a:pt x="99" y="5"/>
                    <a:pt x="99" y="5"/>
                  </a:cubicBezTo>
                  <a:cubicBezTo>
                    <a:pt x="98" y="4"/>
                    <a:pt x="98" y="3"/>
                    <a:pt x="98" y="2"/>
                  </a:cubicBezTo>
                  <a:cubicBezTo>
                    <a:pt x="94" y="2"/>
                    <a:pt x="94" y="2"/>
                    <a:pt x="94" y="2"/>
                  </a:cubicBezTo>
                  <a:cubicBezTo>
                    <a:pt x="94" y="3"/>
                    <a:pt x="94" y="3"/>
                    <a:pt x="92" y="3"/>
                  </a:cubicBezTo>
                  <a:cubicBezTo>
                    <a:pt x="91" y="3"/>
                    <a:pt x="91" y="4"/>
                    <a:pt x="91" y="5"/>
                  </a:cubicBezTo>
                  <a:cubicBezTo>
                    <a:pt x="89" y="5"/>
                    <a:pt x="89" y="5"/>
                    <a:pt x="89" y="5"/>
                  </a:cubicBezTo>
                  <a:cubicBezTo>
                    <a:pt x="88" y="3"/>
                    <a:pt x="86" y="2"/>
                    <a:pt x="85" y="1"/>
                  </a:cubicBezTo>
                  <a:cubicBezTo>
                    <a:pt x="83" y="1"/>
                    <a:pt x="83" y="3"/>
                    <a:pt x="83" y="3"/>
                  </a:cubicBezTo>
                  <a:cubicBezTo>
                    <a:pt x="82" y="3"/>
                    <a:pt x="81" y="3"/>
                    <a:pt x="81" y="4"/>
                  </a:cubicBezTo>
                  <a:cubicBezTo>
                    <a:pt x="80" y="4"/>
                    <a:pt x="80" y="4"/>
                    <a:pt x="80" y="5"/>
                  </a:cubicBezTo>
                  <a:cubicBezTo>
                    <a:pt x="78" y="5"/>
                    <a:pt x="76" y="5"/>
                    <a:pt x="75" y="4"/>
                  </a:cubicBezTo>
                  <a:cubicBezTo>
                    <a:pt x="74" y="4"/>
                    <a:pt x="73" y="5"/>
                    <a:pt x="72" y="5"/>
                  </a:cubicBezTo>
                  <a:cubicBezTo>
                    <a:pt x="72" y="6"/>
                    <a:pt x="71" y="7"/>
                    <a:pt x="70" y="7"/>
                  </a:cubicBezTo>
                  <a:cubicBezTo>
                    <a:pt x="71" y="5"/>
                    <a:pt x="68" y="6"/>
                    <a:pt x="67" y="5"/>
                  </a:cubicBezTo>
                  <a:cubicBezTo>
                    <a:pt x="67" y="5"/>
                    <a:pt x="67" y="5"/>
                    <a:pt x="67" y="5"/>
                  </a:cubicBezTo>
                  <a:cubicBezTo>
                    <a:pt x="66" y="4"/>
                    <a:pt x="65" y="4"/>
                    <a:pt x="65" y="3"/>
                  </a:cubicBezTo>
                  <a:cubicBezTo>
                    <a:pt x="63" y="4"/>
                    <a:pt x="60" y="4"/>
                    <a:pt x="58" y="5"/>
                  </a:cubicBezTo>
                  <a:cubicBezTo>
                    <a:pt x="58" y="4"/>
                    <a:pt x="57" y="5"/>
                    <a:pt x="57" y="5"/>
                  </a:cubicBezTo>
                  <a:cubicBezTo>
                    <a:pt x="57" y="4"/>
                    <a:pt x="57" y="4"/>
                    <a:pt x="57" y="4"/>
                  </a:cubicBezTo>
                  <a:cubicBezTo>
                    <a:pt x="57" y="4"/>
                    <a:pt x="56" y="4"/>
                    <a:pt x="55" y="4"/>
                  </a:cubicBezTo>
                  <a:cubicBezTo>
                    <a:pt x="55" y="4"/>
                    <a:pt x="56" y="3"/>
                    <a:pt x="55" y="3"/>
                  </a:cubicBezTo>
                  <a:cubicBezTo>
                    <a:pt x="54" y="3"/>
                    <a:pt x="53" y="3"/>
                    <a:pt x="53" y="2"/>
                  </a:cubicBezTo>
                  <a:cubicBezTo>
                    <a:pt x="50" y="3"/>
                    <a:pt x="47" y="2"/>
                    <a:pt x="45" y="2"/>
                  </a:cubicBezTo>
                  <a:cubicBezTo>
                    <a:pt x="45" y="2"/>
                    <a:pt x="44" y="2"/>
                    <a:pt x="44" y="1"/>
                  </a:cubicBezTo>
                  <a:cubicBezTo>
                    <a:pt x="44" y="0"/>
                    <a:pt x="44" y="0"/>
                    <a:pt x="44" y="0"/>
                  </a:cubicBezTo>
                  <a:cubicBezTo>
                    <a:pt x="41" y="0"/>
                    <a:pt x="41" y="0"/>
                    <a:pt x="41" y="0"/>
                  </a:cubicBezTo>
                  <a:cubicBezTo>
                    <a:pt x="40" y="0"/>
                    <a:pt x="39" y="1"/>
                    <a:pt x="38" y="1"/>
                  </a:cubicBezTo>
                  <a:cubicBezTo>
                    <a:pt x="37" y="1"/>
                    <a:pt x="37" y="1"/>
                    <a:pt x="37" y="1"/>
                  </a:cubicBezTo>
                  <a:cubicBezTo>
                    <a:pt x="37" y="1"/>
                    <a:pt x="37" y="1"/>
                    <a:pt x="37" y="1"/>
                  </a:cubicBezTo>
                  <a:cubicBezTo>
                    <a:pt x="36" y="1"/>
                    <a:pt x="36" y="1"/>
                    <a:pt x="36" y="1"/>
                  </a:cubicBezTo>
                  <a:cubicBezTo>
                    <a:pt x="36" y="1"/>
                    <a:pt x="36" y="1"/>
                    <a:pt x="36" y="1"/>
                  </a:cubicBezTo>
                  <a:cubicBezTo>
                    <a:pt x="36" y="1"/>
                    <a:pt x="35" y="1"/>
                    <a:pt x="35" y="1"/>
                  </a:cubicBezTo>
                  <a:cubicBezTo>
                    <a:pt x="35" y="1"/>
                    <a:pt x="35" y="1"/>
                    <a:pt x="35" y="1"/>
                  </a:cubicBezTo>
                  <a:cubicBezTo>
                    <a:pt x="35" y="1"/>
                    <a:pt x="35" y="2"/>
                    <a:pt x="34" y="2"/>
                  </a:cubicBezTo>
                  <a:cubicBezTo>
                    <a:pt x="34" y="2"/>
                    <a:pt x="34" y="2"/>
                    <a:pt x="34" y="2"/>
                  </a:cubicBezTo>
                  <a:cubicBezTo>
                    <a:pt x="34" y="2"/>
                    <a:pt x="34" y="2"/>
                    <a:pt x="33" y="2"/>
                  </a:cubicBezTo>
                  <a:cubicBezTo>
                    <a:pt x="33" y="2"/>
                    <a:pt x="33" y="2"/>
                    <a:pt x="33" y="2"/>
                  </a:cubicBezTo>
                  <a:cubicBezTo>
                    <a:pt x="33" y="2"/>
                    <a:pt x="33" y="2"/>
                    <a:pt x="33" y="2"/>
                  </a:cubicBezTo>
                  <a:cubicBezTo>
                    <a:pt x="33" y="2"/>
                    <a:pt x="33" y="2"/>
                    <a:pt x="32" y="1"/>
                  </a:cubicBezTo>
                  <a:cubicBezTo>
                    <a:pt x="32" y="1"/>
                    <a:pt x="32" y="1"/>
                    <a:pt x="32" y="1"/>
                  </a:cubicBezTo>
                  <a:cubicBezTo>
                    <a:pt x="32" y="1"/>
                    <a:pt x="32" y="1"/>
                    <a:pt x="32" y="1"/>
                  </a:cubicBezTo>
                  <a:cubicBezTo>
                    <a:pt x="32" y="1"/>
                    <a:pt x="31" y="1"/>
                    <a:pt x="31" y="1"/>
                  </a:cubicBezTo>
                  <a:cubicBezTo>
                    <a:pt x="30" y="1"/>
                    <a:pt x="30" y="2"/>
                    <a:pt x="29" y="2"/>
                  </a:cubicBezTo>
                  <a:cubicBezTo>
                    <a:pt x="27" y="2"/>
                    <a:pt x="27" y="5"/>
                    <a:pt x="25" y="6"/>
                  </a:cubicBezTo>
                  <a:cubicBezTo>
                    <a:pt x="25" y="8"/>
                    <a:pt x="23" y="8"/>
                    <a:pt x="23" y="10"/>
                  </a:cubicBezTo>
                  <a:cubicBezTo>
                    <a:pt x="22" y="10"/>
                    <a:pt x="22" y="11"/>
                    <a:pt x="22" y="12"/>
                  </a:cubicBezTo>
                  <a:cubicBezTo>
                    <a:pt x="20" y="11"/>
                    <a:pt x="19" y="11"/>
                    <a:pt x="18" y="12"/>
                  </a:cubicBezTo>
                  <a:cubicBezTo>
                    <a:pt x="16" y="12"/>
                    <a:pt x="16" y="12"/>
                    <a:pt x="16" y="12"/>
                  </a:cubicBezTo>
                  <a:cubicBezTo>
                    <a:pt x="17" y="10"/>
                    <a:pt x="15" y="11"/>
                    <a:pt x="15" y="9"/>
                  </a:cubicBezTo>
                  <a:cubicBezTo>
                    <a:pt x="15" y="8"/>
                    <a:pt x="13" y="9"/>
                    <a:pt x="13" y="7"/>
                  </a:cubicBezTo>
                  <a:cubicBezTo>
                    <a:pt x="12" y="7"/>
                    <a:pt x="12" y="6"/>
                    <a:pt x="11" y="6"/>
                  </a:cubicBezTo>
                  <a:cubicBezTo>
                    <a:pt x="10" y="3"/>
                    <a:pt x="9" y="1"/>
                    <a:pt x="7" y="0"/>
                  </a:cubicBezTo>
                  <a:cubicBezTo>
                    <a:pt x="7" y="1"/>
                    <a:pt x="5" y="0"/>
                    <a:pt x="5" y="0"/>
                  </a:cubicBezTo>
                  <a:cubicBezTo>
                    <a:pt x="5" y="0"/>
                    <a:pt x="5" y="1"/>
                    <a:pt x="5" y="1"/>
                  </a:cubicBezTo>
                  <a:cubicBezTo>
                    <a:pt x="4" y="1"/>
                    <a:pt x="4" y="2"/>
                    <a:pt x="2" y="1"/>
                  </a:cubicBezTo>
                  <a:cubicBezTo>
                    <a:pt x="1" y="1"/>
                    <a:pt x="1" y="1"/>
                    <a:pt x="1" y="1"/>
                  </a:cubicBezTo>
                  <a:cubicBezTo>
                    <a:pt x="1" y="7"/>
                    <a:pt x="1" y="7"/>
                    <a:pt x="1" y="7"/>
                  </a:cubicBezTo>
                  <a:cubicBezTo>
                    <a:pt x="1" y="10"/>
                    <a:pt x="3" y="9"/>
                    <a:pt x="2" y="12"/>
                  </a:cubicBezTo>
                  <a:cubicBezTo>
                    <a:pt x="2" y="12"/>
                    <a:pt x="1" y="12"/>
                    <a:pt x="0" y="13"/>
                  </a:cubicBezTo>
                  <a:cubicBezTo>
                    <a:pt x="0" y="14"/>
                    <a:pt x="0" y="14"/>
                    <a:pt x="0" y="14"/>
                  </a:cubicBezTo>
                  <a:cubicBezTo>
                    <a:pt x="1" y="14"/>
                    <a:pt x="1" y="15"/>
                    <a:pt x="2" y="15"/>
                  </a:cubicBezTo>
                  <a:cubicBezTo>
                    <a:pt x="3" y="15"/>
                    <a:pt x="3" y="17"/>
                    <a:pt x="3" y="17"/>
                  </a:cubicBezTo>
                  <a:cubicBezTo>
                    <a:pt x="3" y="17"/>
                    <a:pt x="3" y="18"/>
                    <a:pt x="3" y="18"/>
                  </a:cubicBezTo>
                  <a:cubicBezTo>
                    <a:pt x="3" y="18"/>
                    <a:pt x="2" y="19"/>
                    <a:pt x="2" y="19"/>
                  </a:cubicBezTo>
                  <a:cubicBezTo>
                    <a:pt x="2" y="19"/>
                    <a:pt x="3" y="19"/>
                    <a:pt x="3" y="20"/>
                  </a:cubicBezTo>
                  <a:cubicBezTo>
                    <a:pt x="5" y="21"/>
                    <a:pt x="7" y="21"/>
                    <a:pt x="9" y="21"/>
                  </a:cubicBezTo>
                  <a:cubicBezTo>
                    <a:pt x="10" y="22"/>
                    <a:pt x="12" y="22"/>
                    <a:pt x="12" y="24"/>
                  </a:cubicBezTo>
                  <a:cubicBezTo>
                    <a:pt x="13" y="25"/>
                    <a:pt x="14" y="26"/>
                    <a:pt x="14" y="28"/>
                  </a:cubicBezTo>
                  <a:cubicBezTo>
                    <a:pt x="14" y="28"/>
                    <a:pt x="13" y="28"/>
                    <a:pt x="13" y="28"/>
                  </a:cubicBezTo>
                  <a:cubicBezTo>
                    <a:pt x="13" y="28"/>
                    <a:pt x="13" y="29"/>
                    <a:pt x="13" y="29"/>
                  </a:cubicBezTo>
                  <a:cubicBezTo>
                    <a:pt x="13" y="29"/>
                    <a:pt x="13" y="29"/>
                    <a:pt x="13" y="29"/>
                  </a:cubicBezTo>
                  <a:cubicBezTo>
                    <a:pt x="13" y="29"/>
                    <a:pt x="13" y="29"/>
                    <a:pt x="13" y="29"/>
                  </a:cubicBezTo>
                  <a:cubicBezTo>
                    <a:pt x="13" y="29"/>
                    <a:pt x="14" y="29"/>
                    <a:pt x="14" y="29"/>
                  </a:cubicBezTo>
                  <a:cubicBezTo>
                    <a:pt x="14" y="29"/>
                    <a:pt x="14" y="29"/>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5" y="31"/>
                    <a:pt x="15" y="31"/>
                    <a:pt x="15" y="31"/>
                  </a:cubicBezTo>
                  <a:cubicBezTo>
                    <a:pt x="15" y="31"/>
                    <a:pt x="15" y="31"/>
                    <a:pt x="15" y="31"/>
                  </a:cubicBezTo>
                  <a:cubicBezTo>
                    <a:pt x="15" y="31"/>
                    <a:pt x="15" y="31"/>
                    <a:pt x="15" y="31"/>
                  </a:cubicBezTo>
                  <a:cubicBezTo>
                    <a:pt x="15" y="31"/>
                    <a:pt x="15" y="31"/>
                    <a:pt x="15" y="31"/>
                  </a:cubicBezTo>
                  <a:cubicBezTo>
                    <a:pt x="15" y="32"/>
                    <a:pt x="15" y="32"/>
                    <a:pt x="15" y="32"/>
                  </a:cubicBezTo>
                  <a:cubicBezTo>
                    <a:pt x="15" y="32"/>
                    <a:pt x="15" y="32"/>
                    <a:pt x="15" y="32"/>
                  </a:cubicBezTo>
                  <a:cubicBezTo>
                    <a:pt x="15" y="32"/>
                    <a:pt x="15" y="32"/>
                    <a:pt x="15" y="32"/>
                  </a:cubicBezTo>
                  <a:cubicBezTo>
                    <a:pt x="15" y="33"/>
                    <a:pt x="15" y="33"/>
                    <a:pt x="15" y="33"/>
                  </a:cubicBezTo>
                  <a:cubicBezTo>
                    <a:pt x="15" y="34"/>
                    <a:pt x="15" y="34"/>
                    <a:pt x="15" y="34"/>
                  </a:cubicBezTo>
                  <a:cubicBezTo>
                    <a:pt x="15" y="35"/>
                    <a:pt x="15" y="35"/>
                    <a:pt x="15" y="35"/>
                  </a:cubicBezTo>
                  <a:cubicBezTo>
                    <a:pt x="15" y="35"/>
                    <a:pt x="15" y="36"/>
                    <a:pt x="15" y="36"/>
                  </a:cubicBezTo>
                  <a:cubicBezTo>
                    <a:pt x="16" y="36"/>
                    <a:pt x="16" y="36"/>
                    <a:pt x="16" y="36"/>
                  </a:cubicBezTo>
                  <a:cubicBezTo>
                    <a:pt x="16" y="37"/>
                    <a:pt x="16" y="37"/>
                    <a:pt x="16" y="37"/>
                  </a:cubicBezTo>
                  <a:cubicBezTo>
                    <a:pt x="16" y="37"/>
                    <a:pt x="16" y="37"/>
                    <a:pt x="16" y="37"/>
                  </a:cubicBezTo>
                  <a:cubicBezTo>
                    <a:pt x="17" y="38"/>
                    <a:pt x="17" y="38"/>
                    <a:pt x="18" y="38"/>
                  </a:cubicBezTo>
                  <a:cubicBezTo>
                    <a:pt x="18" y="39"/>
                    <a:pt x="18" y="39"/>
                    <a:pt x="18" y="39"/>
                  </a:cubicBezTo>
                  <a:cubicBezTo>
                    <a:pt x="18" y="39"/>
                    <a:pt x="18" y="40"/>
                    <a:pt x="18" y="40"/>
                  </a:cubicBezTo>
                  <a:cubicBezTo>
                    <a:pt x="18" y="40"/>
                    <a:pt x="18" y="40"/>
                    <a:pt x="18" y="40"/>
                  </a:cubicBezTo>
                  <a:cubicBezTo>
                    <a:pt x="18" y="41"/>
                    <a:pt x="18" y="42"/>
                    <a:pt x="18" y="42"/>
                  </a:cubicBezTo>
                  <a:cubicBezTo>
                    <a:pt x="18" y="43"/>
                    <a:pt x="18" y="43"/>
                    <a:pt x="18" y="43"/>
                  </a:cubicBezTo>
                  <a:cubicBezTo>
                    <a:pt x="19" y="43"/>
                    <a:pt x="19" y="43"/>
                    <a:pt x="19" y="44"/>
                  </a:cubicBezTo>
                  <a:cubicBezTo>
                    <a:pt x="21" y="46"/>
                    <a:pt x="23" y="47"/>
                    <a:pt x="24" y="49"/>
                  </a:cubicBezTo>
                  <a:cubicBezTo>
                    <a:pt x="25" y="49"/>
                    <a:pt x="26" y="49"/>
                    <a:pt x="26" y="50"/>
                  </a:cubicBezTo>
                  <a:cubicBezTo>
                    <a:pt x="27" y="50"/>
                    <a:pt x="27" y="50"/>
                    <a:pt x="27" y="51"/>
                  </a:cubicBezTo>
                  <a:cubicBezTo>
                    <a:pt x="27" y="51"/>
                    <a:pt x="28" y="51"/>
                    <a:pt x="28" y="51"/>
                  </a:cubicBezTo>
                  <a:cubicBezTo>
                    <a:pt x="28" y="51"/>
                    <a:pt x="27" y="52"/>
                    <a:pt x="28" y="53"/>
                  </a:cubicBezTo>
                  <a:cubicBezTo>
                    <a:pt x="28" y="54"/>
                    <a:pt x="26" y="53"/>
                    <a:pt x="26" y="54"/>
                  </a:cubicBezTo>
                  <a:cubicBezTo>
                    <a:pt x="26" y="55"/>
                    <a:pt x="26" y="55"/>
                    <a:pt x="26" y="55"/>
                  </a:cubicBezTo>
                  <a:cubicBezTo>
                    <a:pt x="28" y="55"/>
                    <a:pt x="29" y="56"/>
                    <a:pt x="30" y="58"/>
                  </a:cubicBezTo>
                  <a:cubicBezTo>
                    <a:pt x="32" y="59"/>
                    <a:pt x="33" y="60"/>
                    <a:pt x="35" y="62"/>
                  </a:cubicBezTo>
                  <a:cubicBezTo>
                    <a:pt x="35" y="65"/>
                    <a:pt x="35" y="65"/>
                    <a:pt x="35" y="65"/>
                  </a:cubicBezTo>
                  <a:cubicBezTo>
                    <a:pt x="37" y="66"/>
                    <a:pt x="39" y="67"/>
                    <a:pt x="41" y="68"/>
                  </a:cubicBezTo>
                  <a:cubicBezTo>
                    <a:pt x="41" y="70"/>
                    <a:pt x="42" y="70"/>
                    <a:pt x="42" y="72"/>
                  </a:cubicBezTo>
                  <a:cubicBezTo>
                    <a:pt x="44" y="72"/>
                    <a:pt x="44" y="74"/>
                    <a:pt x="45" y="74"/>
                  </a:cubicBezTo>
                  <a:cubicBezTo>
                    <a:pt x="45" y="75"/>
                    <a:pt x="48" y="74"/>
                    <a:pt x="48" y="76"/>
                  </a:cubicBezTo>
                  <a:cubicBezTo>
                    <a:pt x="50" y="77"/>
                    <a:pt x="53" y="77"/>
                    <a:pt x="54" y="79"/>
                  </a:cubicBezTo>
                  <a:cubicBezTo>
                    <a:pt x="54" y="82"/>
                    <a:pt x="55" y="82"/>
                    <a:pt x="55" y="85"/>
                  </a:cubicBezTo>
                  <a:cubicBezTo>
                    <a:pt x="55" y="85"/>
                    <a:pt x="56" y="85"/>
                    <a:pt x="55" y="86"/>
                  </a:cubicBezTo>
                  <a:cubicBezTo>
                    <a:pt x="56" y="86"/>
                    <a:pt x="56" y="87"/>
                    <a:pt x="56" y="88"/>
                  </a:cubicBezTo>
                  <a:cubicBezTo>
                    <a:pt x="58" y="88"/>
                    <a:pt x="59" y="89"/>
                    <a:pt x="60" y="89"/>
                  </a:cubicBezTo>
                  <a:cubicBezTo>
                    <a:pt x="60" y="90"/>
                    <a:pt x="59" y="90"/>
                    <a:pt x="60" y="91"/>
                  </a:cubicBezTo>
                  <a:cubicBezTo>
                    <a:pt x="60" y="91"/>
                    <a:pt x="61" y="91"/>
                    <a:pt x="61" y="91"/>
                  </a:cubicBezTo>
                  <a:cubicBezTo>
                    <a:pt x="61" y="91"/>
                    <a:pt x="61" y="91"/>
                    <a:pt x="61" y="91"/>
                  </a:cubicBezTo>
                  <a:cubicBezTo>
                    <a:pt x="61" y="91"/>
                    <a:pt x="61" y="91"/>
                    <a:pt x="61" y="91"/>
                  </a:cubicBezTo>
                  <a:cubicBezTo>
                    <a:pt x="61" y="91"/>
                    <a:pt x="61" y="91"/>
                    <a:pt x="61" y="91"/>
                  </a:cubicBezTo>
                  <a:cubicBezTo>
                    <a:pt x="61" y="91"/>
                    <a:pt x="61"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3" y="91"/>
                  </a:cubicBezTo>
                  <a:cubicBezTo>
                    <a:pt x="63" y="91"/>
                    <a:pt x="63" y="91"/>
                    <a:pt x="63" y="92"/>
                  </a:cubicBezTo>
                  <a:cubicBezTo>
                    <a:pt x="63" y="91"/>
                    <a:pt x="64" y="92"/>
                    <a:pt x="64" y="92"/>
                  </a:cubicBezTo>
                  <a:cubicBezTo>
                    <a:pt x="64" y="92"/>
                    <a:pt x="64" y="92"/>
                    <a:pt x="64" y="92"/>
                  </a:cubicBezTo>
                  <a:cubicBezTo>
                    <a:pt x="65" y="93"/>
                    <a:pt x="65" y="93"/>
                    <a:pt x="65" y="93"/>
                  </a:cubicBezTo>
                  <a:cubicBezTo>
                    <a:pt x="66" y="93"/>
                    <a:pt x="66" y="93"/>
                    <a:pt x="66" y="93"/>
                  </a:cubicBezTo>
                  <a:cubicBezTo>
                    <a:pt x="66" y="93"/>
                    <a:pt x="66" y="93"/>
                    <a:pt x="66" y="93"/>
                  </a:cubicBezTo>
                  <a:cubicBezTo>
                    <a:pt x="66" y="93"/>
                    <a:pt x="66" y="93"/>
                    <a:pt x="67" y="93"/>
                  </a:cubicBezTo>
                  <a:cubicBezTo>
                    <a:pt x="67" y="93"/>
                    <a:pt x="67" y="93"/>
                    <a:pt x="67" y="93"/>
                  </a:cubicBezTo>
                  <a:cubicBezTo>
                    <a:pt x="67" y="93"/>
                    <a:pt x="67" y="94"/>
                    <a:pt x="67" y="94"/>
                  </a:cubicBezTo>
                  <a:cubicBezTo>
                    <a:pt x="67" y="94"/>
                    <a:pt x="67" y="94"/>
                    <a:pt x="67" y="94"/>
                  </a:cubicBezTo>
                  <a:cubicBezTo>
                    <a:pt x="67" y="94"/>
                    <a:pt x="67" y="94"/>
                    <a:pt x="67" y="94"/>
                  </a:cubicBezTo>
                  <a:cubicBezTo>
                    <a:pt x="67" y="94"/>
                    <a:pt x="67" y="94"/>
                    <a:pt x="67" y="94"/>
                  </a:cubicBezTo>
                  <a:cubicBezTo>
                    <a:pt x="67" y="94"/>
                    <a:pt x="67" y="94"/>
                    <a:pt x="67" y="94"/>
                  </a:cubicBezTo>
                  <a:cubicBezTo>
                    <a:pt x="68" y="94"/>
                    <a:pt x="69" y="94"/>
                    <a:pt x="69" y="95"/>
                  </a:cubicBezTo>
                  <a:cubicBezTo>
                    <a:pt x="69" y="95"/>
                    <a:pt x="69" y="95"/>
                    <a:pt x="69" y="95"/>
                  </a:cubicBezTo>
                  <a:cubicBezTo>
                    <a:pt x="69" y="96"/>
                    <a:pt x="67" y="97"/>
                    <a:pt x="68" y="98"/>
                  </a:cubicBezTo>
                  <a:cubicBezTo>
                    <a:pt x="68" y="98"/>
                    <a:pt x="68" y="99"/>
                    <a:pt x="68" y="99"/>
                  </a:cubicBezTo>
                  <a:cubicBezTo>
                    <a:pt x="68" y="99"/>
                    <a:pt x="68" y="99"/>
                    <a:pt x="68" y="99"/>
                  </a:cubicBezTo>
                  <a:cubicBezTo>
                    <a:pt x="68" y="99"/>
                    <a:pt x="69" y="100"/>
                    <a:pt x="69" y="100"/>
                  </a:cubicBezTo>
                  <a:cubicBezTo>
                    <a:pt x="69" y="100"/>
                    <a:pt x="69" y="100"/>
                    <a:pt x="69" y="101"/>
                  </a:cubicBezTo>
                  <a:cubicBezTo>
                    <a:pt x="69" y="101"/>
                    <a:pt x="69" y="101"/>
                    <a:pt x="70" y="101"/>
                  </a:cubicBezTo>
                  <a:cubicBezTo>
                    <a:pt x="70" y="101"/>
                    <a:pt x="70" y="101"/>
                    <a:pt x="70" y="101"/>
                  </a:cubicBezTo>
                  <a:cubicBezTo>
                    <a:pt x="70" y="101"/>
                    <a:pt x="70" y="101"/>
                    <a:pt x="70" y="102"/>
                  </a:cubicBezTo>
                  <a:cubicBezTo>
                    <a:pt x="71" y="103"/>
                    <a:pt x="74" y="102"/>
                    <a:pt x="74" y="103"/>
                  </a:cubicBezTo>
                  <a:cubicBezTo>
                    <a:pt x="75" y="103"/>
                    <a:pt x="75" y="103"/>
                    <a:pt x="75" y="103"/>
                  </a:cubicBezTo>
                  <a:cubicBezTo>
                    <a:pt x="77" y="104"/>
                    <a:pt x="78" y="106"/>
                    <a:pt x="79" y="108"/>
                  </a:cubicBezTo>
                  <a:cubicBezTo>
                    <a:pt x="80" y="108"/>
                    <a:pt x="81" y="109"/>
                    <a:pt x="82" y="109"/>
                  </a:cubicBezTo>
                  <a:cubicBezTo>
                    <a:pt x="83" y="110"/>
                    <a:pt x="84" y="111"/>
                    <a:pt x="85" y="111"/>
                  </a:cubicBezTo>
                  <a:cubicBezTo>
                    <a:pt x="86" y="111"/>
                    <a:pt x="86" y="111"/>
                    <a:pt x="87" y="111"/>
                  </a:cubicBezTo>
                  <a:cubicBezTo>
                    <a:pt x="87" y="110"/>
                    <a:pt x="88" y="111"/>
                    <a:pt x="90" y="110"/>
                  </a:cubicBezTo>
                  <a:cubicBezTo>
                    <a:pt x="90" y="111"/>
                    <a:pt x="90" y="111"/>
                    <a:pt x="90" y="111"/>
                  </a:cubicBezTo>
                  <a:cubicBezTo>
                    <a:pt x="93" y="111"/>
                    <a:pt x="94" y="112"/>
                    <a:pt x="95" y="113"/>
                  </a:cubicBezTo>
                  <a:cubicBezTo>
                    <a:pt x="95" y="114"/>
                    <a:pt x="97" y="113"/>
                    <a:pt x="98" y="113"/>
                  </a:cubicBezTo>
                  <a:cubicBezTo>
                    <a:pt x="99" y="113"/>
                    <a:pt x="99" y="112"/>
                    <a:pt x="100" y="112"/>
                  </a:cubicBezTo>
                  <a:cubicBezTo>
                    <a:pt x="100" y="110"/>
                    <a:pt x="99" y="110"/>
                    <a:pt x="99" y="108"/>
                  </a:cubicBezTo>
                  <a:cubicBezTo>
                    <a:pt x="98" y="107"/>
                    <a:pt x="96" y="107"/>
                    <a:pt x="97" y="105"/>
                  </a:cubicBezTo>
                  <a:cubicBezTo>
                    <a:pt x="96" y="100"/>
                    <a:pt x="98" y="98"/>
                    <a:pt x="98" y="94"/>
                  </a:cubicBezTo>
                  <a:cubicBezTo>
                    <a:pt x="99" y="93"/>
                    <a:pt x="100" y="92"/>
                    <a:pt x="101" y="92"/>
                  </a:cubicBezTo>
                  <a:cubicBezTo>
                    <a:pt x="101" y="88"/>
                    <a:pt x="103" y="86"/>
                    <a:pt x="103" y="83"/>
                  </a:cubicBezTo>
                  <a:cubicBezTo>
                    <a:pt x="104" y="82"/>
                    <a:pt x="105" y="80"/>
                    <a:pt x="106" y="80"/>
                  </a:cubicBezTo>
                  <a:cubicBezTo>
                    <a:pt x="107" y="80"/>
                    <a:pt x="107" y="79"/>
                    <a:pt x="108" y="79"/>
                  </a:cubicBezTo>
                  <a:cubicBezTo>
                    <a:pt x="109" y="78"/>
                    <a:pt x="109" y="78"/>
                    <a:pt x="110" y="78"/>
                  </a:cubicBezTo>
                  <a:cubicBezTo>
                    <a:pt x="113" y="77"/>
                    <a:pt x="112" y="80"/>
                    <a:pt x="114" y="80"/>
                  </a:cubicBezTo>
                  <a:cubicBezTo>
                    <a:pt x="114" y="77"/>
                    <a:pt x="113" y="77"/>
                    <a:pt x="112" y="75"/>
                  </a:cubicBezTo>
                  <a:cubicBezTo>
                    <a:pt x="110" y="75"/>
                    <a:pt x="110" y="75"/>
                    <a:pt x="110" y="75"/>
                  </a:cubicBezTo>
                  <a:cubicBezTo>
                    <a:pt x="110" y="74"/>
                    <a:pt x="110" y="74"/>
                    <a:pt x="110" y="74"/>
                  </a:cubicBezTo>
                  <a:cubicBezTo>
                    <a:pt x="110" y="72"/>
                    <a:pt x="109" y="72"/>
                    <a:pt x="109" y="70"/>
                  </a:cubicBezTo>
                  <a:cubicBezTo>
                    <a:pt x="110" y="69"/>
                    <a:pt x="112" y="69"/>
                    <a:pt x="114" y="68"/>
                  </a:cubicBezTo>
                  <a:cubicBezTo>
                    <a:pt x="115" y="69"/>
                    <a:pt x="114" y="71"/>
                    <a:pt x="116" y="70"/>
                  </a:cubicBezTo>
                  <a:cubicBezTo>
                    <a:pt x="119" y="70"/>
                    <a:pt x="119" y="70"/>
                    <a:pt x="122" y="70"/>
                  </a:cubicBezTo>
                  <a:cubicBezTo>
                    <a:pt x="125" y="70"/>
                    <a:pt x="125" y="70"/>
                    <a:pt x="125" y="70"/>
                  </a:cubicBezTo>
                  <a:cubicBezTo>
                    <a:pt x="126" y="69"/>
                    <a:pt x="128" y="69"/>
                    <a:pt x="130" y="68"/>
                  </a:cubicBezTo>
                  <a:cubicBezTo>
                    <a:pt x="130" y="67"/>
                    <a:pt x="129" y="66"/>
                    <a:pt x="129" y="64"/>
                  </a:cubicBezTo>
                  <a:cubicBezTo>
                    <a:pt x="129" y="63"/>
                    <a:pt x="130" y="62"/>
                    <a:pt x="129" y="61"/>
                  </a:cubicBezTo>
                  <a:cubicBezTo>
                    <a:pt x="129" y="59"/>
                    <a:pt x="128" y="59"/>
                    <a:pt x="127" y="58"/>
                  </a:cubicBezTo>
                  <a:cubicBezTo>
                    <a:pt x="127" y="56"/>
                    <a:pt x="124" y="57"/>
                    <a:pt x="124" y="55"/>
                  </a:cubicBezTo>
                  <a:cubicBezTo>
                    <a:pt x="124" y="54"/>
                    <a:pt x="123" y="54"/>
                    <a:pt x="123" y="53"/>
                  </a:cubicBezTo>
                  <a:cubicBezTo>
                    <a:pt x="122" y="53"/>
                    <a:pt x="123" y="52"/>
                    <a:pt x="122" y="52"/>
                  </a:cubicBezTo>
                  <a:cubicBezTo>
                    <a:pt x="122" y="50"/>
                    <a:pt x="123" y="53"/>
                    <a:pt x="124" y="52"/>
                  </a:cubicBezTo>
                  <a:cubicBezTo>
                    <a:pt x="129" y="52"/>
                    <a:pt x="129" y="52"/>
                    <a:pt x="129" y="52"/>
                  </a:cubicBezTo>
                  <a:cubicBezTo>
                    <a:pt x="130" y="52"/>
                    <a:pt x="129" y="50"/>
                    <a:pt x="131" y="50"/>
                  </a:cubicBezTo>
                  <a:cubicBezTo>
                    <a:pt x="131" y="48"/>
                    <a:pt x="133" y="49"/>
                    <a:pt x="132" y="4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05">
              <a:extLst>
                <a:ext uri="{FF2B5EF4-FFF2-40B4-BE49-F238E27FC236}">
                  <a16:creationId xmlns:a16="http://schemas.microsoft.com/office/drawing/2014/main" id="{66FD1E1B-05E7-4021-885C-E9B6FC6F4C3D}"/>
                </a:ext>
              </a:extLst>
            </p:cNvPr>
            <p:cNvSpPr>
              <a:spLocks/>
            </p:cNvSpPr>
            <p:nvPr/>
          </p:nvSpPr>
          <p:spPr bwMode="auto">
            <a:xfrm>
              <a:off x="8604542" y="5161265"/>
              <a:ext cx="293688" cy="301625"/>
            </a:xfrm>
            <a:custGeom>
              <a:avLst/>
              <a:gdLst>
                <a:gd name="T0" fmla="*/ 67 w 76"/>
                <a:gd name="T1" fmla="*/ 24 h 78"/>
                <a:gd name="T2" fmla="*/ 62 w 76"/>
                <a:gd name="T3" fmla="*/ 22 h 78"/>
                <a:gd name="T4" fmla="*/ 54 w 76"/>
                <a:gd name="T5" fmla="*/ 15 h 78"/>
                <a:gd name="T6" fmla="*/ 49 w 76"/>
                <a:gd name="T7" fmla="*/ 14 h 78"/>
                <a:gd name="T8" fmla="*/ 42 w 76"/>
                <a:gd name="T9" fmla="*/ 6 h 78"/>
                <a:gd name="T10" fmla="*/ 36 w 76"/>
                <a:gd name="T11" fmla="*/ 3 h 78"/>
                <a:gd name="T12" fmla="*/ 29 w 76"/>
                <a:gd name="T13" fmla="*/ 0 h 78"/>
                <a:gd name="T14" fmla="*/ 25 w 76"/>
                <a:gd name="T15" fmla="*/ 7 h 78"/>
                <a:gd name="T16" fmla="*/ 25 w 76"/>
                <a:gd name="T17" fmla="*/ 10 h 78"/>
                <a:gd name="T18" fmla="*/ 18 w 76"/>
                <a:gd name="T19" fmla="*/ 15 h 78"/>
                <a:gd name="T20" fmla="*/ 12 w 76"/>
                <a:gd name="T21" fmla="*/ 37 h 78"/>
                <a:gd name="T22" fmla="*/ 13 w 76"/>
                <a:gd name="T23" fmla="*/ 45 h 78"/>
                <a:gd name="T24" fmla="*/ 5 w 76"/>
                <a:gd name="T25" fmla="*/ 42 h 78"/>
                <a:gd name="T26" fmla="*/ 1 w 76"/>
                <a:gd name="T27" fmla="*/ 43 h 78"/>
                <a:gd name="T28" fmla="*/ 7 w 76"/>
                <a:gd name="T29" fmla="*/ 46 h 78"/>
                <a:gd name="T30" fmla="*/ 12 w 76"/>
                <a:gd name="T31" fmla="*/ 52 h 78"/>
                <a:gd name="T32" fmla="*/ 13 w 76"/>
                <a:gd name="T33" fmla="*/ 53 h 78"/>
                <a:gd name="T34" fmla="*/ 19 w 76"/>
                <a:gd name="T35" fmla="*/ 52 h 78"/>
                <a:gd name="T36" fmla="*/ 21 w 76"/>
                <a:gd name="T37" fmla="*/ 50 h 78"/>
                <a:gd name="T38" fmla="*/ 16 w 76"/>
                <a:gd name="T39" fmla="*/ 54 h 78"/>
                <a:gd name="T40" fmla="*/ 19 w 76"/>
                <a:gd name="T41" fmla="*/ 56 h 78"/>
                <a:gd name="T42" fmla="*/ 23 w 76"/>
                <a:gd name="T43" fmla="*/ 60 h 78"/>
                <a:gd name="T44" fmla="*/ 30 w 76"/>
                <a:gd name="T45" fmla="*/ 65 h 78"/>
                <a:gd name="T46" fmla="*/ 34 w 76"/>
                <a:gd name="T47" fmla="*/ 67 h 78"/>
                <a:gd name="T48" fmla="*/ 37 w 76"/>
                <a:gd name="T49" fmla="*/ 75 h 78"/>
                <a:gd name="T50" fmla="*/ 43 w 76"/>
                <a:gd name="T51" fmla="*/ 77 h 78"/>
                <a:gd name="T52" fmla="*/ 46 w 76"/>
                <a:gd name="T53" fmla="*/ 77 h 78"/>
                <a:gd name="T54" fmla="*/ 46 w 76"/>
                <a:gd name="T55" fmla="*/ 76 h 78"/>
                <a:gd name="T56" fmla="*/ 46 w 76"/>
                <a:gd name="T57" fmla="*/ 74 h 78"/>
                <a:gd name="T58" fmla="*/ 46 w 76"/>
                <a:gd name="T59" fmla="*/ 72 h 78"/>
                <a:gd name="T60" fmla="*/ 46 w 76"/>
                <a:gd name="T61" fmla="*/ 69 h 78"/>
                <a:gd name="T62" fmla="*/ 45 w 76"/>
                <a:gd name="T63" fmla="*/ 68 h 78"/>
                <a:gd name="T64" fmla="*/ 45 w 76"/>
                <a:gd name="T65" fmla="*/ 68 h 78"/>
                <a:gd name="T66" fmla="*/ 44 w 76"/>
                <a:gd name="T67" fmla="*/ 67 h 78"/>
                <a:gd name="T68" fmla="*/ 43 w 76"/>
                <a:gd name="T69" fmla="*/ 61 h 78"/>
                <a:gd name="T70" fmla="*/ 45 w 76"/>
                <a:gd name="T71" fmla="*/ 56 h 78"/>
                <a:gd name="T72" fmla="*/ 47 w 76"/>
                <a:gd name="T73" fmla="*/ 54 h 78"/>
                <a:gd name="T74" fmla="*/ 48 w 76"/>
                <a:gd name="T75" fmla="*/ 53 h 78"/>
                <a:gd name="T76" fmla="*/ 48 w 76"/>
                <a:gd name="T77" fmla="*/ 52 h 78"/>
                <a:gd name="T78" fmla="*/ 54 w 76"/>
                <a:gd name="T79" fmla="*/ 47 h 78"/>
                <a:gd name="T80" fmla="*/ 58 w 76"/>
                <a:gd name="T81" fmla="*/ 49 h 78"/>
                <a:gd name="T82" fmla="*/ 62 w 76"/>
                <a:gd name="T83" fmla="*/ 48 h 78"/>
                <a:gd name="T84" fmla="*/ 64 w 76"/>
                <a:gd name="T85" fmla="*/ 47 h 78"/>
                <a:gd name="T86" fmla="*/ 67 w 76"/>
                <a:gd name="T87" fmla="*/ 39 h 78"/>
                <a:gd name="T88" fmla="*/ 64 w 76"/>
                <a:gd name="T89" fmla="*/ 34 h 78"/>
                <a:gd name="T90" fmla="*/ 76 w 76"/>
                <a:gd name="T91"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8">
                  <a:moveTo>
                    <a:pt x="75" y="28"/>
                  </a:moveTo>
                  <a:cubicBezTo>
                    <a:pt x="75" y="26"/>
                    <a:pt x="74" y="26"/>
                    <a:pt x="74" y="25"/>
                  </a:cubicBezTo>
                  <a:cubicBezTo>
                    <a:pt x="71" y="25"/>
                    <a:pt x="70" y="24"/>
                    <a:pt x="67" y="24"/>
                  </a:cubicBezTo>
                  <a:cubicBezTo>
                    <a:pt x="67" y="23"/>
                    <a:pt x="66" y="23"/>
                    <a:pt x="65" y="23"/>
                  </a:cubicBezTo>
                  <a:cubicBezTo>
                    <a:pt x="65" y="22"/>
                    <a:pt x="65" y="22"/>
                    <a:pt x="64" y="22"/>
                  </a:cubicBezTo>
                  <a:cubicBezTo>
                    <a:pt x="64" y="21"/>
                    <a:pt x="63" y="22"/>
                    <a:pt x="62" y="22"/>
                  </a:cubicBezTo>
                  <a:cubicBezTo>
                    <a:pt x="63" y="20"/>
                    <a:pt x="61" y="19"/>
                    <a:pt x="61" y="18"/>
                  </a:cubicBezTo>
                  <a:cubicBezTo>
                    <a:pt x="59" y="18"/>
                    <a:pt x="59" y="17"/>
                    <a:pt x="56" y="17"/>
                  </a:cubicBezTo>
                  <a:cubicBezTo>
                    <a:pt x="56" y="16"/>
                    <a:pt x="54" y="17"/>
                    <a:pt x="54" y="15"/>
                  </a:cubicBezTo>
                  <a:cubicBezTo>
                    <a:pt x="53" y="15"/>
                    <a:pt x="53" y="14"/>
                    <a:pt x="51" y="15"/>
                  </a:cubicBezTo>
                  <a:cubicBezTo>
                    <a:pt x="51" y="14"/>
                    <a:pt x="50" y="14"/>
                    <a:pt x="50" y="14"/>
                  </a:cubicBezTo>
                  <a:cubicBezTo>
                    <a:pt x="50" y="14"/>
                    <a:pt x="49" y="14"/>
                    <a:pt x="49" y="14"/>
                  </a:cubicBezTo>
                  <a:cubicBezTo>
                    <a:pt x="49" y="14"/>
                    <a:pt x="48" y="12"/>
                    <a:pt x="46" y="13"/>
                  </a:cubicBezTo>
                  <a:cubicBezTo>
                    <a:pt x="46" y="12"/>
                    <a:pt x="46" y="11"/>
                    <a:pt x="46" y="10"/>
                  </a:cubicBezTo>
                  <a:cubicBezTo>
                    <a:pt x="44" y="9"/>
                    <a:pt x="43" y="8"/>
                    <a:pt x="42" y="6"/>
                  </a:cubicBezTo>
                  <a:cubicBezTo>
                    <a:pt x="41" y="6"/>
                    <a:pt x="41" y="6"/>
                    <a:pt x="40" y="6"/>
                  </a:cubicBezTo>
                  <a:cubicBezTo>
                    <a:pt x="39" y="5"/>
                    <a:pt x="39" y="6"/>
                    <a:pt x="39" y="5"/>
                  </a:cubicBezTo>
                  <a:cubicBezTo>
                    <a:pt x="38" y="4"/>
                    <a:pt x="37" y="4"/>
                    <a:pt x="36" y="3"/>
                  </a:cubicBezTo>
                  <a:cubicBezTo>
                    <a:pt x="36" y="3"/>
                    <a:pt x="37" y="3"/>
                    <a:pt x="37" y="2"/>
                  </a:cubicBezTo>
                  <a:cubicBezTo>
                    <a:pt x="34" y="2"/>
                    <a:pt x="34" y="2"/>
                    <a:pt x="31" y="2"/>
                  </a:cubicBezTo>
                  <a:cubicBezTo>
                    <a:pt x="29" y="3"/>
                    <a:pt x="30" y="1"/>
                    <a:pt x="29" y="0"/>
                  </a:cubicBezTo>
                  <a:cubicBezTo>
                    <a:pt x="27" y="1"/>
                    <a:pt x="25" y="1"/>
                    <a:pt x="24" y="2"/>
                  </a:cubicBezTo>
                  <a:cubicBezTo>
                    <a:pt x="24" y="4"/>
                    <a:pt x="25" y="4"/>
                    <a:pt x="25" y="6"/>
                  </a:cubicBezTo>
                  <a:cubicBezTo>
                    <a:pt x="25" y="6"/>
                    <a:pt x="25" y="6"/>
                    <a:pt x="25" y="7"/>
                  </a:cubicBezTo>
                  <a:cubicBezTo>
                    <a:pt x="27" y="7"/>
                    <a:pt x="27" y="7"/>
                    <a:pt x="27" y="7"/>
                  </a:cubicBezTo>
                  <a:cubicBezTo>
                    <a:pt x="28" y="9"/>
                    <a:pt x="29" y="9"/>
                    <a:pt x="29" y="12"/>
                  </a:cubicBezTo>
                  <a:cubicBezTo>
                    <a:pt x="27" y="12"/>
                    <a:pt x="28" y="9"/>
                    <a:pt x="25" y="10"/>
                  </a:cubicBezTo>
                  <a:cubicBezTo>
                    <a:pt x="24" y="10"/>
                    <a:pt x="24" y="10"/>
                    <a:pt x="23" y="11"/>
                  </a:cubicBezTo>
                  <a:cubicBezTo>
                    <a:pt x="22" y="11"/>
                    <a:pt x="22" y="12"/>
                    <a:pt x="21" y="12"/>
                  </a:cubicBezTo>
                  <a:cubicBezTo>
                    <a:pt x="20" y="12"/>
                    <a:pt x="19" y="14"/>
                    <a:pt x="18" y="15"/>
                  </a:cubicBezTo>
                  <a:cubicBezTo>
                    <a:pt x="18" y="18"/>
                    <a:pt x="16" y="20"/>
                    <a:pt x="16" y="24"/>
                  </a:cubicBezTo>
                  <a:cubicBezTo>
                    <a:pt x="15" y="24"/>
                    <a:pt x="14" y="25"/>
                    <a:pt x="13" y="26"/>
                  </a:cubicBezTo>
                  <a:cubicBezTo>
                    <a:pt x="13" y="30"/>
                    <a:pt x="11" y="32"/>
                    <a:pt x="12" y="37"/>
                  </a:cubicBezTo>
                  <a:cubicBezTo>
                    <a:pt x="11" y="39"/>
                    <a:pt x="13" y="39"/>
                    <a:pt x="14" y="40"/>
                  </a:cubicBezTo>
                  <a:cubicBezTo>
                    <a:pt x="14" y="42"/>
                    <a:pt x="15" y="42"/>
                    <a:pt x="15" y="44"/>
                  </a:cubicBezTo>
                  <a:cubicBezTo>
                    <a:pt x="14" y="44"/>
                    <a:pt x="14" y="45"/>
                    <a:pt x="13" y="45"/>
                  </a:cubicBezTo>
                  <a:cubicBezTo>
                    <a:pt x="12" y="45"/>
                    <a:pt x="10" y="46"/>
                    <a:pt x="10" y="45"/>
                  </a:cubicBezTo>
                  <a:cubicBezTo>
                    <a:pt x="9" y="44"/>
                    <a:pt x="8" y="43"/>
                    <a:pt x="5" y="43"/>
                  </a:cubicBezTo>
                  <a:cubicBezTo>
                    <a:pt x="5" y="43"/>
                    <a:pt x="5" y="43"/>
                    <a:pt x="5" y="42"/>
                  </a:cubicBezTo>
                  <a:cubicBezTo>
                    <a:pt x="3" y="43"/>
                    <a:pt x="2" y="42"/>
                    <a:pt x="2" y="43"/>
                  </a:cubicBezTo>
                  <a:cubicBezTo>
                    <a:pt x="1" y="43"/>
                    <a:pt x="1" y="43"/>
                    <a:pt x="0" y="43"/>
                  </a:cubicBezTo>
                  <a:cubicBezTo>
                    <a:pt x="1" y="43"/>
                    <a:pt x="1" y="43"/>
                    <a:pt x="1" y="43"/>
                  </a:cubicBezTo>
                  <a:cubicBezTo>
                    <a:pt x="2" y="44"/>
                    <a:pt x="2" y="44"/>
                    <a:pt x="3" y="45"/>
                  </a:cubicBezTo>
                  <a:cubicBezTo>
                    <a:pt x="4" y="45"/>
                    <a:pt x="4" y="45"/>
                    <a:pt x="5" y="45"/>
                  </a:cubicBezTo>
                  <a:cubicBezTo>
                    <a:pt x="6" y="46"/>
                    <a:pt x="6" y="46"/>
                    <a:pt x="7" y="46"/>
                  </a:cubicBezTo>
                  <a:cubicBezTo>
                    <a:pt x="7" y="47"/>
                    <a:pt x="8" y="47"/>
                    <a:pt x="9" y="48"/>
                  </a:cubicBezTo>
                  <a:cubicBezTo>
                    <a:pt x="10" y="49"/>
                    <a:pt x="10" y="49"/>
                    <a:pt x="11" y="50"/>
                  </a:cubicBezTo>
                  <a:cubicBezTo>
                    <a:pt x="11" y="51"/>
                    <a:pt x="12" y="51"/>
                    <a:pt x="12" y="52"/>
                  </a:cubicBezTo>
                  <a:cubicBezTo>
                    <a:pt x="13" y="52"/>
                    <a:pt x="13" y="53"/>
                    <a:pt x="13" y="53"/>
                  </a:cubicBezTo>
                  <a:cubicBezTo>
                    <a:pt x="13" y="53"/>
                    <a:pt x="14" y="53"/>
                    <a:pt x="14" y="54"/>
                  </a:cubicBezTo>
                  <a:cubicBezTo>
                    <a:pt x="14" y="54"/>
                    <a:pt x="13" y="54"/>
                    <a:pt x="13" y="53"/>
                  </a:cubicBezTo>
                  <a:cubicBezTo>
                    <a:pt x="13" y="54"/>
                    <a:pt x="14" y="54"/>
                    <a:pt x="14" y="54"/>
                  </a:cubicBezTo>
                  <a:cubicBezTo>
                    <a:pt x="15" y="54"/>
                    <a:pt x="15" y="53"/>
                    <a:pt x="16" y="52"/>
                  </a:cubicBezTo>
                  <a:cubicBezTo>
                    <a:pt x="18" y="53"/>
                    <a:pt x="18" y="51"/>
                    <a:pt x="19" y="52"/>
                  </a:cubicBezTo>
                  <a:cubicBezTo>
                    <a:pt x="20" y="51"/>
                    <a:pt x="19" y="49"/>
                    <a:pt x="21" y="49"/>
                  </a:cubicBezTo>
                  <a:cubicBezTo>
                    <a:pt x="22" y="49"/>
                    <a:pt x="22" y="50"/>
                    <a:pt x="23" y="50"/>
                  </a:cubicBezTo>
                  <a:cubicBezTo>
                    <a:pt x="23" y="51"/>
                    <a:pt x="22" y="50"/>
                    <a:pt x="21" y="50"/>
                  </a:cubicBezTo>
                  <a:cubicBezTo>
                    <a:pt x="21" y="50"/>
                    <a:pt x="21" y="51"/>
                    <a:pt x="21" y="52"/>
                  </a:cubicBezTo>
                  <a:cubicBezTo>
                    <a:pt x="20" y="52"/>
                    <a:pt x="20" y="52"/>
                    <a:pt x="20" y="53"/>
                  </a:cubicBezTo>
                  <a:cubicBezTo>
                    <a:pt x="19" y="52"/>
                    <a:pt x="17" y="53"/>
                    <a:pt x="16" y="54"/>
                  </a:cubicBezTo>
                  <a:cubicBezTo>
                    <a:pt x="16" y="54"/>
                    <a:pt x="16" y="54"/>
                    <a:pt x="16" y="54"/>
                  </a:cubicBezTo>
                  <a:cubicBezTo>
                    <a:pt x="16" y="54"/>
                    <a:pt x="16" y="54"/>
                    <a:pt x="16" y="54"/>
                  </a:cubicBezTo>
                  <a:cubicBezTo>
                    <a:pt x="17" y="54"/>
                    <a:pt x="18" y="56"/>
                    <a:pt x="19" y="56"/>
                  </a:cubicBezTo>
                  <a:cubicBezTo>
                    <a:pt x="19" y="56"/>
                    <a:pt x="19" y="56"/>
                    <a:pt x="20" y="56"/>
                  </a:cubicBezTo>
                  <a:cubicBezTo>
                    <a:pt x="20" y="56"/>
                    <a:pt x="20" y="56"/>
                    <a:pt x="21" y="56"/>
                  </a:cubicBezTo>
                  <a:cubicBezTo>
                    <a:pt x="21" y="57"/>
                    <a:pt x="23" y="58"/>
                    <a:pt x="23" y="60"/>
                  </a:cubicBezTo>
                  <a:cubicBezTo>
                    <a:pt x="25" y="60"/>
                    <a:pt x="25" y="59"/>
                    <a:pt x="27" y="59"/>
                  </a:cubicBezTo>
                  <a:cubicBezTo>
                    <a:pt x="28" y="60"/>
                    <a:pt x="28" y="62"/>
                    <a:pt x="29" y="62"/>
                  </a:cubicBezTo>
                  <a:cubicBezTo>
                    <a:pt x="29" y="63"/>
                    <a:pt x="31" y="63"/>
                    <a:pt x="30" y="65"/>
                  </a:cubicBezTo>
                  <a:cubicBezTo>
                    <a:pt x="31" y="65"/>
                    <a:pt x="31" y="65"/>
                    <a:pt x="31" y="65"/>
                  </a:cubicBezTo>
                  <a:cubicBezTo>
                    <a:pt x="31" y="65"/>
                    <a:pt x="32" y="65"/>
                    <a:pt x="32" y="65"/>
                  </a:cubicBezTo>
                  <a:cubicBezTo>
                    <a:pt x="33" y="66"/>
                    <a:pt x="33" y="67"/>
                    <a:pt x="34" y="67"/>
                  </a:cubicBezTo>
                  <a:cubicBezTo>
                    <a:pt x="34" y="68"/>
                    <a:pt x="34" y="68"/>
                    <a:pt x="34" y="68"/>
                  </a:cubicBezTo>
                  <a:cubicBezTo>
                    <a:pt x="35" y="69"/>
                    <a:pt x="36" y="69"/>
                    <a:pt x="37" y="70"/>
                  </a:cubicBezTo>
                  <a:cubicBezTo>
                    <a:pt x="37" y="71"/>
                    <a:pt x="36" y="74"/>
                    <a:pt x="37" y="75"/>
                  </a:cubicBezTo>
                  <a:cubicBezTo>
                    <a:pt x="37" y="75"/>
                    <a:pt x="39" y="75"/>
                    <a:pt x="39" y="75"/>
                  </a:cubicBezTo>
                  <a:cubicBezTo>
                    <a:pt x="40" y="75"/>
                    <a:pt x="40" y="76"/>
                    <a:pt x="41" y="76"/>
                  </a:cubicBezTo>
                  <a:cubicBezTo>
                    <a:pt x="41" y="76"/>
                    <a:pt x="42" y="77"/>
                    <a:pt x="43" y="77"/>
                  </a:cubicBezTo>
                  <a:cubicBezTo>
                    <a:pt x="44" y="77"/>
                    <a:pt x="43" y="77"/>
                    <a:pt x="44" y="78"/>
                  </a:cubicBezTo>
                  <a:cubicBezTo>
                    <a:pt x="46" y="78"/>
                    <a:pt x="46" y="78"/>
                    <a:pt x="46" y="78"/>
                  </a:cubicBezTo>
                  <a:cubicBezTo>
                    <a:pt x="46" y="78"/>
                    <a:pt x="46" y="77"/>
                    <a:pt x="46" y="77"/>
                  </a:cubicBezTo>
                  <a:cubicBezTo>
                    <a:pt x="46" y="77"/>
                    <a:pt x="46" y="77"/>
                    <a:pt x="46" y="77"/>
                  </a:cubicBezTo>
                  <a:cubicBezTo>
                    <a:pt x="46" y="77"/>
                    <a:pt x="46" y="76"/>
                    <a:pt x="46" y="76"/>
                  </a:cubicBezTo>
                  <a:cubicBezTo>
                    <a:pt x="46" y="76"/>
                    <a:pt x="46" y="76"/>
                    <a:pt x="46" y="76"/>
                  </a:cubicBezTo>
                  <a:cubicBezTo>
                    <a:pt x="46" y="75"/>
                    <a:pt x="46" y="75"/>
                    <a:pt x="46" y="75"/>
                  </a:cubicBezTo>
                  <a:cubicBezTo>
                    <a:pt x="46" y="75"/>
                    <a:pt x="46" y="75"/>
                    <a:pt x="46" y="75"/>
                  </a:cubicBezTo>
                  <a:cubicBezTo>
                    <a:pt x="46" y="74"/>
                    <a:pt x="46" y="74"/>
                    <a:pt x="46" y="74"/>
                  </a:cubicBezTo>
                  <a:cubicBezTo>
                    <a:pt x="46" y="74"/>
                    <a:pt x="46" y="74"/>
                    <a:pt x="46" y="74"/>
                  </a:cubicBezTo>
                  <a:cubicBezTo>
                    <a:pt x="46" y="73"/>
                    <a:pt x="46" y="73"/>
                    <a:pt x="46" y="72"/>
                  </a:cubicBezTo>
                  <a:cubicBezTo>
                    <a:pt x="46" y="72"/>
                    <a:pt x="46" y="72"/>
                    <a:pt x="46" y="72"/>
                  </a:cubicBezTo>
                  <a:cubicBezTo>
                    <a:pt x="46" y="72"/>
                    <a:pt x="46" y="71"/>
                    <a:pt x="46" y="71"/>
                  </a:cubicBezTo>
                  <a:cubicBezTo>
                    <a:pt x="46" y="71"/>
                    <a:pt x="46" y="71"/>
                    <a:pt x="46" y="71"/>
                  </a:cubicBezTo>
                  <a:cubicBezTo>
                    <a:pt x="46" y="70"/>
                    <a:pt x="46" y="70"/>
                    <a:pt x="46" y="69"/>
                  </a:cubicBezTo>
                  <a:cubicBezTo>
                    <a:pt x="46" y="69"/>
                    <a:pt x="46" y="69"/>
                    <a:pt x="46" y="69"/>
                  </a:cubicBezTo>
                  <a:cubicBezTo>
                    <a:pt x="46" y="69"/>
                    <a:pt x="46" y="68"/>
                    <a:pt x="46" y="68"/>
                  </a:cubicBezTo>
                  <a:cubicBezTo>
                    <a:pt x="46" y="68"/>
                    <a:pt x="45" y="68"/>
                    <a:pt x="45" y="68"/>
                  </a:cubicBezTo>
                  <a:cubicBezTo>
                    <a:pt x="45" y="68"/>
                    <a:pt x="45" y="68"/>
                    <a:pt x="45" y="68"/>
                  </a:cubicBezTo>
                  <a:cubicBezTo>
                    <a:pt x="45" y="68"/>
                    <a:pt x="45" y="68"/>
                    <a:pt x="45" y="68"/>
                  </a:cubicBezTo>
                  <a:cubicBezTo>
                    <a:pt x="45" y="68"/>
                    <a:pt x="45" y="68"/>
                    <a:pt x="45" y="68"/>
                  </a:cubicBezTo>
                  <a:cubicBezTo>
                    <a:pt x="45" y="68"/>
                    <a:pt x="45" y="68"/>
                    <a:pt x="45" y="68"/>
                  </a:cubicBezTo>
                  <a:cubicBezTo>
                    <a:pt x="45" y="68"/>
                    <a:pt x="44" y="68"/>
                    <a:pt x="44" y="68"/>
                  </a:cubicBezTo>
                  <a:cubicBezTo>
                    <a:pt x="44" y="67"/>
                    <a:pt x="44" y="67"/>
                    <a:pt x="44" y="67"/>
                  </a:cubicBezTo>
                  <a:cubicBezTo>
                    <a:pt x="44" y="66"/>
                    <a:pt x="44" y="66"/>
                    <a:pt x="44" y="66"/>
                  </a:cubicBezTo>
                  <a:cubicBezTo>
                    <a:pt x="44" y="65"/>
                    <a:pt x="43" y="65"/>
                    <a:pt x="43" y="65"/>
                  </a:cubicBezTo>
                  <a:cubicBezTo>
                    <a:pt x="43" y="64"/>
                    <a:pt x="42" y="62"/>
                    <a:pt x="43" y="61"/>
                  </a:cubicBezTo>
                  <a:cubicBezTo>
                    <a:pt x="43" y="61"/>
                    <a:pt x="43" y="61"/>
                    <a:pt x="43" y="60"/>
                  </a:cubicBezTo>
                  <a:cubicBezTo>
                    <a:pt x="43" y="60"/>
                    <a:pt x="44" y="59"/>
                    <a:pt x="44" y="58"/>
                  </a:cubicBezTo>
                  <a:cubicBezTo>
                    <a:pt x="44" y="57"/>
                    <a:pt x="45" y="57"/>
                    <a:pt x="45" y="56"/>
                  </a:cubicBezTo>
                  <a:cubicBezTo>
                    <a:pt x="46" y="56"/>
                    <a:pt x="46" y="56"/>
                    <a:pt x="46" y="56"/>
                  </a:cubicBezTo>
                  <a:cubicBezTo>
                    <a:pt x="46" y="55"/>
                    <a:pt x="47" y="54"/>
                    <a:pt x="47" y="54"/>
                  </a:cubicBezTo>
                  <a:cubicBezTo>
                    <a:pt x="47" y="54"/>
                    <a:pt x="47" y="54"/>
                    <a:pt x="47" y="54"/>
                  </a:cubicBezTo>
                  <a:cubicBezTo>
                    <a:pt x="47" y="54"/>
                    <a:pt x="47" y="53"/>
                    <a:pt x="47" y="53"/>
                  </a:cubicBezTo>
                  <a:cubicBezTo>
                    <a:pt x="47" y="53"/>
                    <a:pt x="47" y="53"/>
                    <a:pt x="47" y="53"/>
                  </a:cubicBezTo>
                  <a:cubicBezTo>
                    <a:pt x="48" y="53"/>
                    <a:pt x="48" y="53"/>
                    <a:pt x="48" y="53"/>
                  </a:cubicBezTo>
                  <a:cubicBezTo>
                    <a:pt x="48" y="53"/>
                    <a:pt x="48" y="52"/>
                    <a:pt x="48" y="52"/>
                  </a:cubicBezTo>
                  <a:cubicBezTo>
                    <a:pt x="48" y="52"/>
                    <a:pt x="48" y="52"/>
                    <a:pt x="48" y="52"/>
                  </a:cubicBezTo>
                  <a:cubicBezTo>
                    <a:pt x="48" y="52"/>
                    <a:pt x="48" y="52"/>
                    <a:pt x="48" y="52"/>
                  </a:cubicBezTo>
                  <a:cubicBezTo>
                    <a:pt x="49" y="50"/>
                    <a:pt x="50" y="49"/>
                    <a:pt x="51" y="48"/>
                  </a:cubicBezTo>
                  <a:cubicBezTo>
                    <a:pt x="51" y="46"/>
                    <a:pt x="52" y="44"/>
                    <a:pt x="53" y="44"/>
                  </a:cubicBezTo>
                  <a:cubicBezTo>
                    <a:pt x="53" y="45"/>
                    <a:pt x="54" y="46"/>
                    <a:pt x="54" y="47"/>
                  </a:cubicBezTo>
                  <a:cubicBezTo>
                    <a:pt x="54" y="47"/>
                    <a:pt x="55" y="47"/>
                    <a:pt x="55" y="47"/>
                  </a:cubicBezTo>
                  <a:cubicBezTo>
                    <a:pt x="55" y="49"/>
                    <a:pt x="56" y="50"/>
                    <a:pt x="58" y="50"/>
                  </a:cubicBezTo>
                  <a:cubicBezTo>
                    <a:pt x="58" y="50"/>
                    <a:pt x="58" y="50"/>
                    <a:pt x="58" y="49"/>
                  </a:cubicBezTo>
                  <a:cubicBezTo>
                    <a:pt x="58" y="49"/>
                    <a:pt x="59" y="49"/>
                    <a:pt x="60" y="49"/>
                  </a:cubicBezTo>
                  <a:cubicBezTo>
                    <a:pt x="61" y="49"/>
                    <a:pt x="61" y="49"/>
                    <a:pt x="61" y="49"/>
                  </a:cubicBezTo>
                  <a:cubicBezTo>
                    <a:pt x="61" y="48"/>
                    <a:pt x="61" y="48"/>
                    <a:pt x="62" y="48"/>
                  </a:cubicBezTo>
                  <a:cubicBezTo>
                    <a:pt x="62" y="48"/>
                    <a:pt x="62" y="48"/>
                    <a:pt x="62" y="48"/>
                  </a:cubicBezTo>
                  <a:cubicBezTo>
                    <a:pt x="62" y="48"/>
                    <a:pt x="63" y="47"/>
                    <a:pt x="63" y="47"/>
                  </a:cubicBezTo>
                  <a:cubicBezTo>
                    <a:pt x="63" y="47"/>
                    <a:pt x="63" y="47"/>
                    <a:pt x="64" y="47"/>
                  </a:cubicBezTo>
                  <a:cubicBezTo>
                    <a:pt x="64" y="46"/>
                    <a:pt x="64" y="46"/>
                    <a:pt x="64" y="46"/>
                  </a:cubicBezTo>
                  <a:cubicBezTo>
                    <a:pt x="65" y="46"/>
                    <a:pt x="65" y="45"/>
                    <a:pt x="67" y="45"/>
                  </a:cubicBezTo>
                  <a:cubicBezTo>
                    <a:pt x="66" y="43"/>
                    <a:pt x="68" y="42"/>
                    <a:pt x="67" y="39"/>
                  </a:cubicBezTo>
                  <a:cubicBezTo>
                    <a:pt x="67" y="39"/>
                    <a:pt x="66" y="39"/>
                    <a:pt x="67" y="38"/>
                  </a:cubicBezTo>
                  <a:cubicBezTo>
                    <a:pt x="66" y="38"/>
                    <a:pt x="66" y="37"/>
                    <a:pt x="65" y="38"/>
                  </a:cubicBezTo>
                  <a:cubicBezTo>
                    <a:pt x="65" y="36"/>
                    <a:pt x="64" y="36"/>
                    <a:pt x="64" y="34"/>
                  </a:cubicBezTo>
                  <a:cubicBezTo>
                    <a:pt x="71" y="34"/>
                    <a:pt x="71" y="34"/>
                    <a:pt x="71" y="34"/>
                  </a:cubicBezTo>
                  <a:cubicBezTo>
                    <a:pt x="72" y="32"/>
                    <a:pt x="73" y="31"/>
                    <a:pt x="76" y="31"/>
                  </a:cubicBezTo>
                  <a:cubicBezTo>
                    <a:pt x="76" y="28"/>
                    <a:pt x="76" y="28"/>
                    <a:pt x="76" y="28"/>
                  </a:cubicBezTo>
                  <a:cubicBezTo>
                    <a:pt x="75" y="28"/>
                    <a:pt x="75" y="28"/>
                    <a:pt x="75" y="28"/>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9">
              <a:extLst>
                <a:ext uri="{FF2B5EF4-FFF2-40B4-BE49-F238E27FC236}">
                  <a16:creationId xmlns:a16="http://schemas.microsoft.com/office/drawing/2014/main" id="{4C21635C-ECE2-460A-B05F-3354CD385151}"/>
                </a:ext>
              </a:extLst>
            </p:cNvPr>
            <p:cNvSpPr>
              <a:spLocks/>
            </p:cNvSpPr>
            <p:nvPr/>
          </p:nvSpPr>
          <p:spPr bwMode="auto">
            <a:xfrm>
              <a:off x="8768054" y="5331128"/>
              <a:ext cx="261938" cy="527050"/>
            </a:xfrm>
            <a:custGeom>
              <a:avLst/>
              <a:gdLst>
                <a:gd name="T0" fmla="*/ 65 w 68"/>
                <a:gd name="T1" fmla="*/ 79 h 136"/>
                <a:gd name="T2" fmla="*/ 64 w 68"/>
                <a:gd name="T3" fmla="*/ 79 h 136"/>
                <a:gd name="T4" fmla="*/ 63 w 68"/>
                <a:gd name="T5" fmla="*/ 77 h 136"/>
                <a:gd name="T6" fmla="*/ 57 w 68"/>
                <a:gd name="T7" fmla="*/ 71 h 136"/>
                <a:gd name="T8" fmla="*/ 50 w 68"/>
                <a:gd name="T9" fmla="*/ 67 h 136"/>
                <a:gd name="T10" fmla="*/ 48 w 68"/>
                <a:gd name="T11" fmla="*/ 66 h 136"/>
                <a:gd name="T12" fmla="*/ 47 w 68"/>
                <a:gd name="T13" fmla="*/ 66 h 136"/>
                <a:gd name="T14" fmla="*/ 47 w 68"/>
                <a:gd name="T15" fmla="*/ 66 h 136"/>
                <a:gd name="T16" fmla="*/ 41 w 68"/>
                <a:gd name="T17" fmla="*/ 56 h 136"/>
                <a:gd name="T18" fmla="*/ 43 w 68"/>
                <a:gd name="T19" fmla="*/ 51 h 136"/>
                <a:gd name="T20" fmla="*/ 41 w 68"/>
                <a:gd name="T21" fmla="*/ 37 h 136"/>
                <a:gd name="T22" fmla="*/ 42 w 68"/>
                <a:gd name="T23" fmla="*/ 21 h 136"/>
                <a:gd name="T24" fmla="*/ 42 w 68"/>
                <a:gd name="T25" fmla="*/ 20 h 136"/>
                <a:gd name="T26" fmla="*/ 40 w 68"/>
                <a:gd name="T27" fmla="*/ 17 h 136"/>
                <a:gd name="T28" fmla="*/ 39 w 68"/>
                <a:gd name="T29" fmla="*/ 15 h 136"/>
                <a:gd name="T30" fmla="*/ 39 w 68"/>
                <a:gd name="T31" fmla="*/ 14 h 136"/>
                <a:gd name="T32" fmla="*/ 37 w 68"/>
                <a:gd name="T33" fmla="*/ 12 h 136"/>
                <a:gd name="T34" fmla="*/ 27 w 68"/>
                <a:gd name="T35" fmla="*/ 6 h 136"/>
                <a:gd name="T36" fmla="*/ 21 w 68"/>
                <a:gd name="T37" fmla="*/ 3 h 136"/>
                <a:gd name="T38" fmla="*/ 18 w 68"/>
                <a:gd name="T39" fmla="*/ 5 h 136"/>
                <a:gd name="T40" fmla="*/ 12 w 68"/>
                <a:gd name="T41" fmla="*/ 3 h 136"/>
                <a:gd name="T42" fmla="*/ 6 w 68"/>
                <a:gd name="T43" fmla="*/ 8 h 136"/>
                <a:gd name="T44" fmla="*/ 5 w 68"/>
                <a:gd name="T45" fmla="*/ 9 h 136"/>
                <a:gd name="T46" fmla="*/ 3 w 68"/>
                <a:gd name="T47" fmla="*/ 12 h 136"/>
                <a:gd name="T48" fmla="*/ 1 w 68"/>
                <a:gd name="T49" fmla="*/ 21 h 136"/>
                <a:gd name="T50" fmla="*/ 3 w 68"/>
                <a:gd name="T51" fmla="*/ 24 h 136"/>
                <a:gd name="T52" fmla="*/ 3 w 68"/>
                <a:gd name="T53" fmla="*/ 24 h 136"/>
                <a:gd name="T54" fmla="*/ 4 w 68"/>
                <a:gd name="T55" fmla="*/ 27 h 136"/>
                <a:gd name="T56" fmla="*/ 4 w 68"/>
                <a:gd name="T57" fmla="*/ 30 h 136"/>
                <a:gd name="T58" fmla="*/ 4 w 68"/>
                <a:gd name="T59" fmla="*/ 32 h 136"/>
                <a:gd name="T60" fmla="*/ 4 w 68"/>
                <a:gd name="T61" fmla="*/ 34 h 136"/>
                <a:gd name="T62" fmla="*/ 10 w 68"/>
                <a:gd name="T63" fmla="*/ 38 h 136"/>
                <a:gd name="T64" fmla="*/ 5 w 68"/>
                <a:gd name="T65" fmla="*/ 45 h 136"/>
                <a:gd name="T66" fmla="*/ 8 w 68"/>
                <a:gd name="T67" fmla="*/ 50 h 136"/>
                <a:gd name="T68" fmla="*/ 6 w 68"/>
                <a:gd name="T69" fmla="*/ 59 h 136"/>
                <a:gd name="T70" fmla="*/ 7 w 68"/>
                <a:gd name="T71" fmla="*/ 70 h 136"/>
                <a:gd name="T72" fmla="*/ 8 w 68"/>
                <a:gd name="T73" fmla="*/ 76 h 136"/>
                <a:gd name="T74" fmla="*/ 6 w 68"/>
                <a:gd name="T75" fmla="*/ 85 h 136"/>
                <a:gd name="T76" fmla="*/ 4 w 68"/>
                <a:gd name="T77" fmla="*/ 89 h 136"/>
                <a:gd name="T78" fmla="*/ 7 w 68"/>
                <a:gd name="T79" fmla="*/ 93 h 136"/>
                <a:gd name="T80" fmla="*/ 11 w 68"/>
                <a:gd name="T81" fmla="*/ 93 h 136"/>
                <a:gd name="T82" fmla="*/ 11 w 68"/>
                <a:gd name="T83" fmla="*/ 100 h 136"/>
                <a:gd name="T84" fmla="*/ 7 w 68"/>
                <a:gd name="T85" fmla="*/ 99 h 136"/>
                <a:gd name="T86" fmla="*/ 5 w 68"/>
                <a:gd name="T87" fmla="*/ 101 h 136"/>
                <a:gd name="T88" fmla="*/ 11 w 68"/>
                <a:gd name="T89" fmla="*/ 110 h 136"/>
                <a:gd name="T90" fmla="*/ 18 w 68"/>
                <a:gd name="T91" fmla="*/ 113 h 136"/>
                <a:gd name="T92" fmla="*/ 22 w 68"/>
                <a:gd name="T93" fmla="*/ 115 h 136"/>
                <a:gd name="T94" fmla="*/ 30 w 68"/>
                <a:gd name="T95" fmla="*/ 123 h 136"/>
                <a:gd name="T96" fmla="*/ 31 w 68"/>
                <a:gd name="T97" fmla="*/ 132 h 136"/>
                <a:gd name="T98" fmla="*/ 39 w 68"/>
                <a:gd name="T99" fmla="*/ 136 h 136"/>
                <a:gd name="T100" fmla="*/ 48 w 68"/>
                <a:gd name="T101" fmla="*/ 127 h 136"/>
                <a:gd name="T102" fmla="*/ 51 w 68"/>
                <a:gd name="T103" fmla="*/ 114 h 136"/>
                <a:gd name="T104" fmla="*/ 59 w 68"/>
                <a:gd name="T105" fmla="*/ 100 h 136"/>
                <a:gd name="T106" fmla="*/ 59 w 68"/>
                <a:gd name="T107" fmla="*/ 96 h 136"/>
                <a:gd name="T108" fmla="*/ 67 w 68"/>
                <a:gd name="T109" fmla="*/ 8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 h="136">
                  <a:moveTo>
                    <a:pt x="67" y="83"/>
                  </a:moveTo>
                  <a:cubicBezTo>
                    <a:pt x="66" y="82"/>
                    <a:pt x="66" y="80"/>
                    <a:pt x="65" y="79"/>
                  </a:cubicBezTo>
                  <a:cubicBezTo>
                    <a:pt x="65" y="79"/>
                    <a:pt x="65" y="79"/>
                    <a:pt x="65" y="79"/>
                  </a:cubicBezTo>
                  <a:cubicBezTo>
                    <a:pt x="65" y="79"/>
                    <a:pt x="65" y="79"/>
                    <a:pt x="65" y="79"/>
                  </a:cubicBezTo>
                  <a:cubicBezTo>
                    <a:pt x="65"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8"/>
                    <a:pt x="64" y="78"/>
                  </a:cubicBezTo>
                  <a:cubicBezTo>
                    <a:pt x="64" y="78"/>
                    <a:pt x="63" y="77"/>
                    <a:pt x="63" y="77"/>
                  </a:cubicBezTo>
                  <a:cubicBezTo>
                    <a:pt x="63" y="76"/>
                    <a:pt x="63" y="75"/>
                    <a:pt x="63" y="75"/>
                  </a:cubicBezTo>
                  <a:cubicBezTo>
                    <a:pt x="63" y="74"/>
                    <a:pt x="61" y="73"/>
                    <a:pt x="60" y="73"/>
                  </a:cubicBezTo>
                  <a:cubicBezTo>
                    <a:pt x="60" y="72"/>
                    <a:pt x="60" y="72"/>
                    <a:pt x="59" y="72"/>
                  </a:cubicBezTo>
                  <a:cubicBezTo>
                    <a:pt x="58" y="72"/>
                    <a:pt x="58" y="71"/>
                    <a:pt x="57" y="71"/>
                  </a:cubicBezTo>
                  <a:cubicBezTo>
                    <a:pt x="56" y="71"/>
                    <a:pt x="56" y="70"/>
                    <a:pt x="56" y="70"/>
                  </a:cubicBezTo>
                  <a:cubicBezTo>
                    <a:pt x="56" y="70"/>
                    <a:pt x="55" y="70"/>
                    <a:pt x="55" y="70"/>
                  </a:cubicBezTo>
                  <a:cubicBezTo>
                    <a:pt x="54" y="69"/>
                    <a:pt x="53" y="69"/>
                    <a:pt x="53" y="68"/>
                  </a:cubicBezTo>
                  <a:cubicBezTo>
                    <a:pt x="52" y="68"/>
                    <a:pt x="51" y="67"/>
                    <a:pt x="50" y="67"/>
                  </a:cubicBezTo>
                  <a:cubicBezTo>
                    <a:pt x="50" y="67"/>
                    <a:pt x="50" y="67"/>
                    <a:pt x="50" y="67"/>
                  </a:cubicBezTo>
                  <a:cubicBezTo>
                    <a:pt x="49" y="67"/>
                    <a:pt x="49" y="66"/>
                    <a:pt x="48" y="66"/>
                  </a:cubicBezTo>
                  <a:cubicBezTo>
                    <a:pt x="48" y="66"/>
                    <a:pt x="48" y="66"/>
                    <a:pt x="48" y="66"/>
                  </a:cubicBezTo>
                  <a:cubicBezTo>
                    <a:pt x="48" y="66"/>
                    <a:pt x="48" y="66"/>
                    <a:pt x="48"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5"/>
                    <a:pt x="47" y="65"/>
                  </a:cubicBezTo>
                  <a:cubicBezTo>
                    <a:pt x="45" y="66"/>
                    <a:pt x="46" y="63"/>
                    <a:pt x="44" y="63"/>
                  </a:cubicBezTo>
                  <a:cubicBezTo>
                    <a:pt x="44" y="61"/>
                    <a:pt x="42" y="59"/>
                    <a:pt x="41" y="58"/>
                  </a:cubicBezTo>
                  <a:cubicBezTo>
                    <a:pt x="41" y="57"/>
                    <a:pt x="41" y="56"/>
                    <a:pt x="41" y="56"/>
                  </a:cubicBezTo>
                  <a:cubicBezTo>
                    <a:pt x="41" y="56"/>
                    <a:pt x="42" y="56"/>
                    <a:pt x="42" y="56"/>
                  </a:cubicBezTo>
                  <a:cubicBezTo>
                    <a:pt x="42" y="56"/>
                    <a:pt x="41" y="56"/>
                    <a:pt x="41" y="55"/>
                  </a:cubicBezTo>
                  <a:cubicBezTo>
                    <a:pt x="41" y="54"/>
                    <a:pt x="42" y="54"/>
                    <a:pt x="42" y="53"/>
                  </a:cubicBezTo>
                  <a:cubicBezTo>
                    <a:pt x="42" y="52"/>
                    <a:pt x="42" y="51"/>
                    <a:pt x="43" y="51"/>
                  </a:cubicBezTo>
                  <a:cubicBezTo>
                    <a:pt x="42" y="48"/>
                    <a:pt x="39" y="48"/>
                    <a:pt x="39" y="44"/>
                  </a:cubicBezTo>
                  <a:cubicBezTo>
                    <a:pt x="39" y="42"/>
                    <a:pt x="42" y="43"/>
                    <a:pt x="42" y="42"/>
                  </a:cubicBezTo>
                  <a:cubicBezTo>
                    <a:pt x="42" y="41"/>
                    <a:pt x="42" y="41"/>
                    <a:pt x="42" y="41"/>
                  </a:cubicBezTo>
                  <a:cubicBezTo>
                    <a:pt x="41" y="40"/>
                    <a:pt x="42" y="38"/>
                    <a:pt x="41" y="37"/>
                  </a:cubicBezTo>
                  <a:cubicBezTo>
                    <a:pt x="41" y="35"/>
                    <a:pt x="41" y="33"/>
                    <a:pt x="42" y="32"/>
                  </a:cubicBezTo>
                  <a:cubicBezTo>
                    <a:pt x="42" y="31"/>
                    <a:pt x="42" y="31"/>
                    <a:pt x="43" y="31"/>
                  </a:cubicBezTo>
                  <a:cubicBezTo>
                    <a:pt x="43" y="29"/>
                    <a:pt x="42" y="27"/>
                    <a:pt x="43" y="26"/>
                  </a:cubicBezTo>
                  <a:cubicBezTo>
                    <a:pt x="44" y="24"/>
                    <a:pt x="43" y="22"/>
                    <a:pt x="42" y="21"/>
                  </a:cubicBezTo>
                  <a:cubicBezTo>
                    <a:pt x="42" y="21"/>
                    <a:pt x="42" y="21"/>
                    <a:pt x="42" y="21"/>
                  </a:cubicBezTo>
                  <a:cubicBezTo>
                    <a:pt x="42" y="21"/>
                    <a:pt x="42" y="20"/>
                    <a:pt x="42" y="20"/>
                  </a:cubicBezTo>
                  <a:cubicBezTo>
                    <a:pt x="42" y="20"/>
                    <a:pt x="42" y="20"/>
                    <a:pt x="42" y="20"/>
                  </a:cubicBezTo>
                  <a:cubicBezTo>
                    <a:pt x="42" y="20"/>
                    <a:pt x="42" y="20"/>
                    <a:pt x="42" y="20"/>
                  </a:cubicBezTo>
                  <a:cubicBezTo>
                    <a:pt x="42" y="20"/>
                    <a:pt x="42" y="20"/>
                    <a:pt x="42" y="20"/>
                  </a:cubicBezTo>
                  <a:cubicBezTo>
                    <a:pt x="41" y="20"/>
                    <a:pt x="41" y="20"/>
                    <a:pt x="41" y="19"/>
                  </a:cubicBezTo>
                  <a:cubicBezTo>
                    <a:pt x="41" y="19"/>
                    <a:pt x="41" y="19"/>
                    <a:pt x="41" y="19"/>
                  </a:cubicBezTo>
                  <a:cubicBezTo>
                    <a:pt x="41" y="18"/>
                    <a:pt x="40" y="18"/>
                    <a:pt x="40" y="17"/>
                  </a:cubicBezTo>
                  <a:cubicBezTo>
                    <a:pt x="40" y="17"/>
                    <a:pt x="40" y="17"/>
                    <a:pt x="40" y="17"/>
                  </a:cubicBezTo>
                  <a:cubicBezTo>
                    <a:pt x="40" y="17"/>
                    <a:pt x="40" y="16"/>
                    <a:pt x="40" y="16"/>
                  </a:cubicBezTo>
                  <a:cubicBezTo>
                    <a:pt x="40" y="16"/>
                    <a:pt x="40" y="16"/>
                    <a:pt x="40" y="16"/>
                  </a:cubicBezTo>
                  <a:cubicBezTo>
                    <a:pt x="39" y="16"/>
                    <a:pt x="39" y="15"/>
                    <a:pt x="39" y="15"/>
                  </a:cubicBezTo>
                  <a:cubicBezTo>
                    <a:pt x="39" y="15"/>
                    <a:pt x="39" y="15"/>
                    <a:pt x="39" y="15"/>
                  </a:cubicBezTo>
                  <a:cubicBezTo>
                    <a:pt x="39" y="15"/>
                    <a:pt x="39" y="15"/>
                    <a:pt x="39" y="15"/>
                  </a:cubicBezTo>
                  <a:cubicBezTo>
                    <a:pt x="39" y="15"/>
                    <a:pt x="39" y="15"/>
                    <a:pt x="39" y="15"/>
                  </a:cubicBezTo>
                  <a:cubicBezTo>
                    <a:pt x="39" y="15"/>
                    <a:pt x="39" y="14"/>
                    <a:pt x="39" y="14"/>
                  </a:cubicBezTo>
                  <a:cubicBezTo>
                    <a:pt x="39" y="14"/>
                    <a:pt x="38" y="14"/>
                    <a:pt x="38" y="14"/>
                  </a:cubicBezTo>
                  <a:cubicBezTo>
                    <a:pt x="38" y="14"/>
                    <a:pt x="38" y="13"/>
                    <a:pt x="38" y="13"/>
                  </a:cubicBezTo>
                  <a:cubicBezTo>
                    <a:pt x="38" y="13"/>
                    <a:pt x="38" y="13"/>
                    <a:pt x="38" y="13"/>
                  </a:cubicBezTo>
                  <a:cubicBezTo>
                    <a:pt x="37" y="13"/>
                    <a:pt x="37" y="13"/>
                    <a:pt x="37" y="12"/>
                  </a:cubicBezTo>
                  <a:cubicBezTo>
                    <a:pt x="34" y="12"/>
                    <a:pt x="33" y="10"/>
                    <a:pt x="29" y="11"/>
                  </a:cubicBezTo>
                  <a:cubicBezTo>
                    <a:pt x="29" y="10"/>
                    <a:pt x="28" y="10"/>
                    <a:pt x="28" y="10"/>
                  </a:cubicBezTo>
                  <a:cubicBezTo>
                    <a:pt x="28" y="9"/>
                    <a:pt x="28" y="9"/>
                    <a:pt x="28" y="8"/>
                  </a:cubicBezTo>
                  <a:cubicBezTo>
                    <a:pt x="28" y="7"/>
                    <a:pt x="28" y="7"/>
                    <a:pt x="27" y="6"/>
                  </a:cubicBezTo>
                  <a:cubicBezTo>
                    <a:pt x="27" y="4"/>
                    <a:pt x="25" y="3"/>
                    <a:pt x="25" y="1"/>
                  </a:cubicBezTo>
                  <a:cubicBezTo>
                    <a:pt x="23" y="1"/>
                    <a:pt x="23" y="2"/>
                    <a:pt x="22" y="2"/>
                  </a:cubicBezTo>
                  <a:cubicBezTo>
                    <a:pt x="22" y="2"/>
                    <a:pt x="22" y="2"/>
                    <a:pt x="22" y="3"/>
                  </a:cubicBezTo>
                  <a:cubicBezTo>
                    <a:pt x="21" y="3"/>
                    <a:pt x="21" y="3"/>
                    <a:pt x="21" y="3"/>
                  </a:cubicBezTo>
                  <a:cubicBezTo>
                    <a:pt x="21" y="3"/>
                    <a:pt x="20" y="4"/>
                    <a:pt x="20" y="4"/>
                  </a:cubicBezTo>
                  <a:cubicBezTo>
                    <a:pt x="20" y="4"/>
                    <a:pt x="20" y="4"/>
                    <a:pt x="20" y="4"/>
                  </a:cubicBezTo>
                  <a:cubicBezTo>
                    <a:pt x="19" y="4"/>
                    <a:pt x="19" y="4"/>
                    <a:pt x="19" y="5"/>
                  </a:cubicBezTo>
                  <a:cubicBezTo>
                    <a:pt x="18" y="5"/>
                    <a:pt x="18" y="5"/>
                    <a:pt x="18" y="5"/>
                  </a:cubicBezTo>
                  <a:cubicBezTo>
                    <a:pt x="17" y="5"/>
                    <a:pt x="16" y="5"/>
                    <a:pt x="16" y="5"/>
                  </a:cubicBezTo>
                  <a:cubicBezTo>
                    <a:pt x="16" y="6"/>
                    <a:pt x="16" y="6"/>
                    <a:pt x="16" y="6"/>
                  </a:cubicBezTo>
                  <a:cubicBezTo>
                    <a:pt x="14" y="6"/>
                    <a:pt x="13" y="5"/>
                    <a:pt x="13" y="3"/>
                  </a:cubicBezTo>
                  <a:cubicBezTo>
                    <a:pt x="13" y="3"/>
                    <a:pt x="12" y="3"/>
                    <a:pt x="12" y="3"/>
                  </a:cubicBezTo>
                  <a:cubicBezTo>
                    <a:pt x="12" y="2"/>
                    <a:pt x="11" y="1"/>
                    <a:pt x="11" y="0"/>
                  </a:cubicBezTo>
                  <a:cubicBezTo>
                    <a:pt x="10" y="0"/>
                    <a:pt x="9" y="2"/>
                    <a:pt x="9" y="4"/>
                  </a:cubicBezTo>
                  <a:cubicBezTo>
                    <a:pt x="8" y="5"/>
                    <a:pt x="7" y="6"/>
                    <a:pt x="6" y="8"/>
                  </a:cubicBezTo>
                  <a:cubicBezTo>
                    <a:pt x="6" y="8"/>
                    <a:pt x="6" y="8"/>
                    <a:pt x="6" y="8"/>
                  </a:cubicBezTo>
                  <a:cubicBezTo>
                    <a:pt x="6" y="8"/>
                    <a:pt x="6" y="8"/>
                    <a:pt x="6" y="8"/>
                  </a:cubicBezTo>
                  <a:cubicBezTo>
                    <a:pt x="6" y="8"/>
                    <a:pt x="6" y="9"/>
                    <a:pt x="6" y="9"/>
                  </a:cubicBezTo>
                  <a:cubicBezTo>
                    <a:pt x="6" y="9"/>
                    <a:pt x="6" y="9"/>
                    <a:pt x="5" y="9"/>
                  </a:cubicBezTo>
                  <a:cubicBezTo>
                    <a:pt x="5" y="9"/>
                    <a:pt x="5" y="9"/>
                    <a:pt x="5" y="9"/>
                  </a:cubicBezTo>
                  <a:cubicBezTo>
                    <a:pt x="5" y="9"/>
                    <a:pt x="5" y="10"/>
                    <a:pt x="5" y="10"/>
                  </a:cubicBezTo>
                  <a:cubicBezTo>
                    <a:pt x="5" y="10"/>
                    <a:pt x="5" y="10"/>
                    <a:pt x="5" y="10"/>
                  </a:cubicBezTo>
                  <a:cubicBezTo>
                    <a:pt x="5" y="10"/>
                    <a:pt x="4" y="11"/>
                    <a:pt x="4" y="12"/>
                  </a:cubicBezTo>
                  <a:cubicBezTo>
                    <a:pt x="4" y="12"/>
                    <a:pt x="4" y="12"/>
                    <a:pt x="3" y="12"/>
                  </a:cubicBezTo>
                  <a:cubicBezTo>
                    <a:pt x="3" y="13"/>
                    <a:pt x="2" y="13"/>
                    <a:pt x="2" y="14"/>
                  </a:cubicBezTo>
                  <a:cubicBezTo>
                    <a:pt x="2" y="15"/>
                    <a:pt x="1" y="16"/>
                    <a:pt x="1" y="16"/>
                  </a:cubicBezTo>
                  <a:cubicBezTo>
                    <a:pt x="1" y="17"/>
                    <a:pt x="1" y="17"/>
                    <a:pt x="1" y="17"/>
                  </a:cubicBezTo>
                  <a:cubicBezTo>
                    <a:pt x="0" y="18"/>
                    <a:pt x="1" y="20"/>
                    <a:pt x="1" y="21"/>
                  </a:cubicBezTo>
                  <a:cubicBezTo>
                    <a:pt x="1" y="21"/>
                    <a:pt x="2" y="21"/>
                    <a:pt x="2" y="22"/>
                  </a:cubicBezTo>
                  <a:cubicBezTo>
                    <a:pt x="2" y="22"/>
                    <a:pt x="2" y="22"/>
                    <a:pt x="2" y="23"/>
                  </a:cubicBezTo>
                  <a:cubicBezTo>
                    <a:pt x="2" y="23"/>
                    <a:pt x="2" y="23"/>
                    <a:pt x="2" y="24"/>
                  </a:cubicBezTo>
                  <a:cubicBezTo>
                    <a:pt x="2" y="24"/>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4"/>
                    <a:pt x="4" y="24"/>
                    <a:pt x="4" y="24"/>
                  </a:cubicBezTo>
                  <a:cubicBezTo>
                    <a:pt x="4" y="24"/>
                    <a:pt x="4" y="25"/>
                    <a:pt x="4" y="25"/>
                  </a:cubicBezTo>
                  <a:cubicBezTo>
                    <a:pt x="4" y="25"/>
                    <a:pt x="4" y="25"/>
                    <a:pt x="4" y="25"/>
                  </a:cubicBezTo>
                  <a:cubicBezTo>
                    <a:pt x="4" y="26"/>
                    <a:pt x="4" y="26"/>
                    <a:pt x="4" y="27"/>
                  </a:cubicBezTo>
                  <a:cubicBezTo>
                    <a:pt x="4" y="27"/>
                    <a:pt x="4" y="27"/>
                    <a:pt x="4" y="27"/>
                  </a:cubicBezTo>
                  <a:cubicBezTo>
                    <a:pt x="4" y="27"/>
                    <a:pt x="4" y="28"/>
                    <a:pt x="4" y="28"/>
                  </a:cubicBezTo>
                  <a:cubicBezTo>
                    <a:pt x="4" y="28"/>
                    <a:pt x="4" y="28"/>
                    <a:pt x="4" y="28"/>
                  </a:cubicBezTo>
                  <a:cubicBezTo>
                    <a:pt x="4" y="29"/>
                    <a:pt x="4" y="29"/>
                    <a:pt x="4" y="30"/>
                  </a:cubicBezTo>
                  <a:cubicBezTo>
                    <a:pt x="4" y="30"/>
                    <a:pt x="4" y="30"/>
                    <a:pt x="4" y="30"/>
                  </a:cubicBezTo>
                  <a:cubicBezTo>
                    <a:pt x="4" y="30"/>
                    <a:pt x="4" y="30"/>
                    <a:pt x="4" y="31"/>
                  </a:cubicBezTo>
                  <a:cubicBezTo>
                    <a:pt x="4" y="31"/>
                    <a:pt x="4" y="31"/>
                    <a:pt x="4" y="31"/>
                  </a:cubicBezTo>
                  <a:cubicBezTo>
                    <a:pt x="4" y="31"/>
                    <a:pt x="4" y="31"/>
                    <a:pt x="4" y="32"/>
                  </a:cubicBezTo>
                  <a:cubicBezTo>
                    <a:pt x="4" y="32"/>
                    <a:pt x="4" y="32"/>
                    <a:pt x="4" y="32"/>
                  </a:cubicBezTo>
                  <a:cubicBezTo>
                    <a:pt x="4" y="32"/>
                    <a:pt x="4" y="33"/>
                    <a:pt x="4" y="33"/>
                  </a:cubicBezTo>
                  <a:cubicBezTo>
                    <a:pt x="4" y="33"/>
                    <a:pt x="4" y="33"/>
                    <a:pt x="4" y="33"/>
                  </a:cubicBezTo>
                  <a:cubicBezTo>
                    <a:pt x="4" y="33"/>
                    <a:pt x="4" y="34"/>
                    <a:pt x="4" y="34"/>
                  </a:cubicBezTo>
                  <a:cubicBezTo>
                    <a:pt x="6" y="34"/>
                    <a:pt x="6" y="34"/>
                    <a:pt x="6" y="34"/>
                  </a:cubicBezTo>
                  <a:cubicBezTo>
                    <a:pt x="6" y="35"/>
                    <a:pt x="7" y="35"/>
                    <a:pt x="8" y="36"/>
                  </a:cubicBezTo>
                  <a:cubicBezTo>
                    <a:pt x="8" y="36"/>
                    <a:pt x="8" y="36"/>
                    <a:pt x="8" y="36"/>
                  </a:cubicBezTo>
                  <a:cubicBezTo>
                    <a:pt x="9" y="36"/>
                    <a:pt x="10" y="37"/>
                    <a:pt x="10" y="38"/>
                  </a:cubicBezTo>
                  <a:cubicBezTo>
                    <a:pt x="10" y="38"/>
                    <a:pt x="10" y="38"/>
                    <a:pt x="10" y="38"/>
                  </a:cubicBezTo>
                  <a:cubicBezTo>
                    <a:pt x="9" y="39"/>
                    <a:pt x="9" y="40"/>
                    <a:pt x="9" y="41"/>
                  </a:cubicBezTo>
                  <a:cubicBezTo>
                    <a:pt x="9" y="46"/>
                    <a:pt x="9" y="46"/>
                    <a:pt x="9" y="46"/>
                  </a:cubicBezTo>
                  <a:cubicBezTo>
                    <a:pt x="7" y="46"/>
                    <a:pt x="7" y="45"/>
                    <a:pt x="5" y="45"/>
                  </a:cubicBezTo>
                  <a:cubicBezTo>
                    <a:pt x="5" y="47"/>
                    <a:pt x="6" y="47"/>
                    <a:pt x="6" y="48"/>
                  </a:cubicBezTo>
                  <a:cubicBezTo>
                    <a:pt x="6" y="49"/>
                    <a:pt x="8" y="48"/>
                    <a:pt x="8" y="49"/>
                  </a:cubicBezTo>
                  <a:cubicBezTo>
                    <a:pt x="8" y="50"/>
                    <a:pt x="8" y="50"/>
                    <a:pt x="8" y="50"/>
                  </a:cubicBezTo>
                  <a:cubicBezTo>
                    <a:pt x="8" y="50"/>
                    <a:pt x="8" y="50"/>
                    <a:pt x="8" y="50"/>
                  </a:cubicBezTo>
                  <a:cubicBezTo>
                    <a:pt x="6" y="51"/>
                    <a:pt x="7" y="53"/>
                    <a:pt x="6" y="54"/>
                  </a:cubicBezTo>
                  <a:cubicBezTo>
                    <a:pt x="6" y="54"/>
                    <a:pt x="6" y="54"/>
                    <a:pt x="6" y="54"/>
                  </a:cubicBezTo>
                  <a:cubicBezTo>
                    <a:pt x="5" y="54"/>
                    <a:pt x="4" y="54"/>
                    <a:pt x="4" y="55"/>
                  </a:cubicBezTo>
                  <a:cubicBezTo>
                    <a:pt x="5" y="57"/>
                    <a:pt x="5" y="58"/>
                    <a:pt x="6" y="59"/>
                  </a:cubicBezTo>
                  <a:cubicBezTo>
                    <a:pt x="7" y="60"/>
                    <a:pt x="8" y="60"/>
                    <a:pt x="9" y="61"/>
                  </a:cubicBezTo>
                  <a:cubicBezTo>
                    <a:pt x="9" y="63"/>
                    <a:pt x="7" y="63"/>
                    <a:pt x="7" y="65"/>
                  </a:cubicBezTo>
                  <a:cubicBezTo>
                    <a:pt x="7" y="66"/>
                    <a:pt x="6" y="66"/>
                    <a:pt x="6" y="67"/>
                  </a:cubicBezTo>
                  <a:cubicBezTo>
                    <a:pt x="6" y="69"/>
                    <a:pt x="6" y="69"/>
                    <a:pt x="7" y="70"/>
                  </a:cubicBezTo>
                  <a:cubicBezTo>
                    <a:pt x="7" y="73"/>
                    <a:pt x="7" y="73"/>
                    <a:pt x="7" y="73"/>
                  </a:cubicBezTo>
                  <a:cubicBezTo>
                    <a:pt x="8" y="73"/>
                    <a:pt x="8" y="73"/>
                    <a:pt x="8" y="74"/>
                  </a:cubicBezTo>
                  <a:cubicBezTo>
                    <a:pt x="11" y="73"/>
                    <a:pt x="12" y="75"/>
                    <a:pt x="11" y="78"/>
                  </a:cubicBezTo>
                  <a:cubicBezTo>
                    <a:pt x="10" y="78"/>
                    <a:pt x="7" y="79"/>
                    <a:pt x="8" y="76"/>
                  </a:cubicBezTo>
                  <a:cubicBezTo>
                    <a:pt x="7" y="76"/>
                    <a:pt x="7" y="76"/>
                    <a:pt x="6" y="77"/>
                  </a:cubicBezTo>
                  <a:cubicBezTo>
                    <a:pt x="6" y="78"/>
                    <a:pt x="6" y="78"/>
                    <a:pt x="6" y="78"/>
                  </a:cubicBezTo>
                  <a:cubicBezTo>
                    <a:pt x="7" y="80"/>
                    <a:pt x="6" y="82"/>
                    <a:pt x="6" y="84"/>
                  </a:cubicBezTo>
                  <a:cubicBezTo>
                    <a:pt x="6" y="84"/>
                    <a:pt x="6" y="85"/>
                    <a:pt x="6" y="85"/>
                  </a:cubicBezTo>
                  <a:cubicBezTo>
                    <a:pt x="7" y="86"/>
                    <a:pt x="5" y="87"/>
                    <a:pt x="4" y="88"/>
                  </a:cubicBezTo>
                  <a:cubicBezTo>
                    <a:pt x="4" y="88"/>
                    <a:pt x="4" y="88"/>
                    <a:pt x="4" y="88"/>
                  </a:cubicBezTo>
                  <a:cubicBezTo>
                    <a:pt x="4" y="88"/>
                    <a:pt x="4" y="89"/>
                    <a:pt x="4" y="89"/>
                  </a:cubicBezTo>
                  <a:cubicBezTo>
                    <a:pt x="4" y="89"/>
                    <a:pt x="4" y="89"/>
                    <a:pt x="4" y="89"/>
                  </a:cubicBezTo>
                  <a:cubicBezTo>
                    <a:pt x="4" y="89"/>
                    <a:pt x="4" y="90"/>
                    <a:pt x="4" y="90"/>
                  </a:cubicBezTo>
                  <a:cubicBezTo>
                    <a:pt x="5" y="90"/>
                    <a:pt x="4" y="92"/>
                    <a:pt x="6" y="93"/>
                  </a:cubicBezTo>
                  <a:cubicBezTo>
                    <a:pt x="6" y="93"/>
                    <a:pt x="6" y="93"/>
                    <a:pt x="6" y="93"/>
                  </a:cubicBezTo>
                  <a:cubicBezTo>
                    <a:pt x="7" y="93"/>
                    <a:pt x="7" y="93"/>
                    <a:pt x="7" y="93"/>
                  </a:cubicBezTo>
                  <a:cubicBezTo>
                    <a:pt x="7" y="93"/>
                    <a:pt x="7" y="93"/>
                    <a:pt x="7" y="93"/>
                  </a:cubicBezTo>
                  <a:cubicBezTo>
                    <a:pt x="8" y="93"/>
                    <a:pt x="8" y="93"/>
                    <a:pt x="8" y="93"/>
                  </a:cubicBezTo>
                  <a:cubicBezTo>
                    <a:pt x="8" y="93"/>
                    <a:pt x="9" y="92"/>
                    <a:pt x="11" y="93"/>
                  </a:cubicBezTo>
                  <a:cubicBezTo>
                    <a:pt x="11" y="93"/>
                    <a:pt x="11" y="93"/>
                    <a:pt x="11" y="93"/>
                  </a:cubicBezTo>
                  <a:cubicBezTo>
                    <a:pt x="11" y="93"/>
                    <a:pt x="11" y="93"/>
                    <a:pt x="11" y="94"/>
                  </a:cubicBezTo>
                  <a:cubicBezTo>
                    <a:pt x="10" y="95"/>
                    <a:pt x="9" y="96"/>
                    <a:pt x="9" y="96"/>
                  </a:cubicBezTo>
                  <a:cubicBezTo>
                    <a:pt x="9" y="96"/>
                    <a:pt x="9" y="97"/>
                    <a:pt x="9" y="97"/>
                  </a:cubicBezTo>
                  <a:cubicBezTo>
                    <a:pt x="9" y="99"/>
                    <a:pt x="12" y="99"/>
                    <a:pt x="11" y="100"/>
                  </a:cubicBezTo>
                  <a:cubicBezTo>
                    <a:pt x="11" y="100"/>
                    <a:pt x="11" y="100"/>
                    <a:pt x="11" y="100"/>
                  </a:cubicBezTo>
                  <a:cubicBezTo>
                    <a:pt x="11" y="101"/>
                    <a:pt x="11" y="102"/>
                    <a:pt x="11" y="102"/>
                  </a:cubicBezTo>
                  <a:cubicBezTo>
                    <a:pt x="10" y="103"/>
                    <a:pt x="9" y="102"/>
                    <a:pt x="9" y="100"/>
                  </a:cubicBezTo>
                  <a:cubicBezTo>
                    <a:pt x="8" y="100"/>
                    <a:pt x="8" y="100"/>
                    <a:pt x="7" y="99"/>
                  </a:cubicBezTo>
                  <a:cubicBezTo>
                    <a:pt x="7" y="99"/>
                    <a:pt x="6" y="99"/>
                    <a:pt x="6" y="99"/>
                  </a:cubicBezTo>
                  <a:cubicBezTo>
                    <a:pt x="4" y="99"/>
                    <a:pt x="4" y="99"/>
                    <a:pt x="4" y="99"/>
                  </a:cubicBezTo>
                  <a:cubicBezTo>
                    <a:pt x="4" y="100"/>
                    <a:pt x="5" y="100"/>
                    <a:pt x="5" y="101"/>
                  </a:cubicBezTo>
                  <a:cubicBezTo>
                    <a:pt x="5" y="101"/>
                    <a:pt x="5" y="101"/>
                    <a:pt x="5" y="101"/>
                  </a:cubicBezTo>
                  <a:cubicBezTo>
                    <a:pt x="7" y="102"/>
                    <a:pt x="6" y="104"/>
                    <a:pt x="7" y="104"/>
                  </a:cubicBezTo>
                  <a:cubicBezTo>
                    <a:pt x="7" y="104"/>
                    <a:pt x="7" y="105"/>
                    <a:pt x="7" y="105"/>
                  </a:cubicBezTo>
                  <a:cubicBezTo>
                    <a:pt x="8" y="106"/>
                    <a:pt x="8" y="106"/>
                    <a:pt x="9" y="108"/>
                  </a:cubicBezTo>
                  <a:cubicBezTo>
                    <a:pt x="10" y="108"/>
                    <a:pt x="10" y="109"/>
                    <a:pt x="11" y="110"/>
                  </a:cubicBezTo>
                  <a:cubicBezTo>
                    <a:pt x="12" y="110"/>
                    <a:pt x="12" y="110"/>
                    <a:pt x="13" y="111"/>
                  </a:cubicBezTo>
                  <a:cubicBezTo>
                    <a:pt x="13" y="111"/>
                    <a:pt x="13" y="111"/>
                    <a:pt x="14" y="111"/>
                  </a:cubicBezTo>
                  <a:cubicBezTo>
                    <a:pt x="15" y="111"/>
                    <a:pt x="16" y="112"/>
                    <a:pt x="18" y="113"/>
                  </a:cubicBezTo>
                  <a:cubicBezTo>
                    <a:pt x="18" y="113"/>
                    <a:pt x="18" y="113"/>
                    <a:pt x="18" y="113"/>
                  </a:cubicBezTo>
                  <a:cubicBezTo>
                    <a:pt x="18" y="113"/>
                    <a:pt x="18" y="113"/>
                    <a:pt x="18" y="113"/>
                  </a:cubicBezTo>
                  <a:cubicBezTo>
                    <a:pt x="19" y="113"/>
                    <a:pt x="19" y="113"/>
                    <a:pt x="19" y="113"/>
                  </a:cubicBezTo>
                  <a:cubicBezTo>
                    <a:pt x="20" y="114"/>
                    <a:pt x="20" y="115"/>
                    <a:pt x="22" y="115"/>
                  </a:cubicBezTo>
                  <a:cubicBezTo>
                    <a:pt x="22" y="115"/>
                    <a:pt x="22" y="115"/>
                    <a:pt x="22" y="115"/>
                  </a:cubicBezTo>
                  <a:cubicBezTo>
                    <a:pt x="23" y="115"/>
                    <a:pt x="23" y="116"/>
                    <a:pt x="23" y="116"/>
                  </a:cubicBezTo>
                  <a:cubicBezTo>
                    <a:pt x="24" y="117"/>
                    <a:pt x="26" y="117"/>
                    <a:pt x="27" y="118"/>
                  </a:cubicBezTo>
                  <a:cubicBezTo>
                    <a:pt x="27" y="119"/>
                    <a:pt x="28" y="120"/>
                    <a:pt x="29" y="122"/>
                  </a:cubicBezTo>
                  <a:cubicBezTo>
                    <a:pt x="29" y="122"/>
                    <a:pt x="30" y="122"/>
                    <a:pt x="30" y="123"/>
                  </a:cubicBezTo>
                  <a:cubicBezTo>
                    <a:pt x="31" y="123"/>
                    <a:pt x="31" y="125"/>
                    <a:pt x="32" y="125"/>
                  </a:cubicBezTo>
                  <a:cubicBezTo>
                    <a:pt x="31" y="126"/>
                    <a:pt x="31" y="127"/>
                    <a:pt x="31" y="129"/>
                  </a:cubicBezTo>
                  <a:cubicBezTo>
                    <a:pt x="31" y="129"/>
                    <a:pt x="32" y="129"/>
                    <a:pt x="32" y="129"/>
                  </a:cubicBezTo>
                  <a:cubicBezTo>
                    <a:pt x="32" y="130"/>
                    <a:pt x="31" y="131"/>
                    <a:pt x="31" y="132"/>
                  </a:cubicBezTo>
                  <a:cubicBezTo>
                    <a:pt x="31" y="133"/>
                    <a:pt x="33" y="133"/>
                    <a:pt x="34" y="134"/>
                  </a:cubicBezTo>
                  <a:cubicBezTo>
                    <a:pt x="34" y="134"/>
                    <a:pt x="36" y="135"/>
                    <a:pt x="37" y="134"/>
                  </a:cubicBezTo>
                  <a:cubicBezTo>
                    <a:pt x="37" y="135"/>
                    <a:pt x="38" y="135"/>
                    <a:pt x="38" y="136"/>
                  </a:cubicBezTo>
                  <a:cubicBezTo>
                    <a:pt x="39" y="136"/>
                    <a:pt x="39" y="136"/>
                    <a:pt x="39" y="136"/>
                  </a:cubicBezTo>
                  <a:cubicBezTo>
                    <a:pt x="41" y="135"/>
                    <a:pt x="41" y="134"/>
                    <a:pt x="43" y="134"/>
                  </a:cubicBezTo>
                  <a:cubicBezTo>
                    <a:pt x="43" y="133"/>
                    <a:pt x="44" y="132"/>
                    <a:pt x="45" y="132"/>
                  </a:cubicBezTo>
                  <a:cubicBezTo>
                    <a:pt x="45" y="127"/>
                    <a:pt x="45" y="127"/>
                    <a:pt x="45" y="127"/>
                  </a:cubicBezTo>
                  <a:cubicBezTo>
                    <a:pt x="46" y="128"/>
                    <a:pt x="47" y="127"/>
                    <a:pt x="48" y="127"/>
                  </a:cubicBezTo>
                  <a:cubicBezTo>
                    <a:pt x="49" y="122"/>
                    <a:pt x="46" y="122"/>
                    <a:pt x="45" y="118"/>
                  </a:cubicBezTo>
                  <a:cubicBezTo>
                    <a:pt x="47" y="118"/>
                    <a:pt x="47" y="118"/>
                    <a:pt x="48" y="118"/>
                  </a:cubicBezTo>
                  <a:cubicBezTo>
                    <a:pt x="49" y="117"/>
                    <a:pt x="49" y="116"/>
                    <a:pt x="50" y="116"/>
                  </a:cubicBezTo>
                  <a:cubicBezTo>
                    <a:pt x="50" y="115"/>
                    <a:pt x="50" y="114"/>
                    <a:pt x="51" y="114"/>
                  </a:cubicBezTo>
                  <a:cubicBezTo>
                    <a:pt x="54" y="114"/>
                    <a:pt x="55" y="112"/>
                    <a:pt x="57" y="111"/>
                  </a:cubicBezTo>
                  <a:cubicBezTo>
                    <a:pt x="57" y="110"/>
                    <a:pt x="57" y="108"/>
                    <a:pt x="56" y="107"/>
                  </a:cubicBezTo>
                  <a:cubicBezTo>
                    <a:pt x="58" y="107"/>
                    <a:pt x="57" y="104"/>
                    <a:pt x="57" y="102"/>
                  </a:cubicBezTo>
                  <a:cubicBezTo>
                    <a:pt x="58" y="102"/>
                    <a:pt x="59" y="101"/>
                    <a:pt x="59" y="100"/>
                  </a:cubicBezTo>
                  <a:cubicBezTo>
                    <a:pt x="59" y="100"/>
                    <a:pt x="60" y="100"/>
                    <a:pt x="59" y="99"/>
                  </a:cubicBezTo>
                  <a:cubicBezTo>
                    <a:pt x="60" y="99"/>
                    <a:pt x="61" y="99"/>
                    <a:pt x="61" y="99"/>
                  </a:cubicBezTo>
                  <a:cubicBezTo>
                    <a:pt x="61" y="99"/>
                    <a:pt x="60" y="99"/>
                    <a:pt x="60" y="98"/>
                  </a:cubicBezTo>
                  <a:cubicBezTo>
                    <a:pt x="60" y="97"/>
                    <a:pt x="59" y="97"/>
                    <a:pt x="59" y="96"/>
                  </a:cubicBezTo>
                  <a:cubicBezTo>
                    <a:pt x="60" y="96"/>
                    <a:pt x="60" y="95"/>
                    <a:pt x="60" y="94"/>
                  </a:cubicBezTo>
                  <a:cubicBezTo>
                    <a:pt x="64" y="94"/>
                    <a:pt x="64" y="94"/>
                    <a:pt x="64" y="94"/>
                  </a:cubicBezTo>
                  <a:cubicBezTo>
                    <a:pt x="64" y="93"/>
                    <a:pt x="65" y="93"/>
                    <a:pt x="65" y="91"/>
                  </a:cubicBezTo>
                  <a:cubicBezTo>
                    <a:pt x="68" y="91"/>
                    <a:pt x="67" y="86"/>
                    <a:pt x="67" y="83"/>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11">
              <a:extLst>
                <a:ext uri="{FF2B5EF4-FFF2-40B4-BE49-F238E27FC236}">
                  <a16:creationId xmlns:a16="http://schemas.microsoft.com/office/drawing/2014/main" id="{8A603D2D-D118-4040-8732-CF194EBA40DB}"/>
                </a:ext>
              </a:extLst>
            </p:cNvPr>
            <p:cNvSpPr>
              <a:spLocks noEditPoints="1"/>
            </p:cNvSpPr>
            <p:nvPr/>
          </p:nvSpPr>
          <p:spPr bwMode="auto">
            <a:xfrm>
              <a:off x="7510754" y="4232578"/>
              <a:ext cx="920750" cy="452438"/>
            </a:xfrm>
            <a:custGeom>
              <a:avLst/>
              <a:gdLst>
                <a:gd name="T0" fmla="*/ 237 w 238"/>
                <a:gd name="T1" fmla="*/ 43 h 117"/>
                <a:gd name="T2" fmla="*/ 235 w 238"/>
                <a:gd name="T3" fmla="*/ 39 h 117"/>
                <a:gd name="T4" fmla="*/ 230 w 238"/>
                <a:gd name="T5" fmla="*/ 35 h 117"/>
                <a:gd name="T6" fmla="*/ 224 w 238"/>
                <a:gd name="T7" fmla="*/ 28 h 117"/>
                <a:gd name="T8" fmla="*/ 215 w 238"/>
                <a:gd name="T9" fmla="*/ 9 h 117"/>
                <a:gd name="T10" fmla="*/ 194 w 238"/>
                <a:gd name="T11" fmla="*/ 7 h 117"/>
                <a:gd name="T12" fmla="*/ 186 w 238"/>
                <a:gd name="T13" fmla="*/ 4 h 117"/>
                <a:gd name="T14" fmla="*/ 173 w 238"/>
                <a:gd name="T15" fmla="*/ 2 h 117"/>
                <a:gd name="T16" fmla="*/ 168 w 238"/>
                <a:gd name="T17" fmla="*/ 6 h 117"/>
                <a:gd name="T18" fmla="*/ 155 w 238"/>
                <a:gd name="T19" fmla="*/ 18 h 117"/>
                <a:gd name="T20" fmla="*/ 139 w 238"/>
                <a:gd name="T21" fmla="*/ 19 h 117"/>
                <a:gd name="T22" fmla="*/ 137 w 238"/>
                <a:gd name="T23" fmla="*/ 16 h 117"/>
                <a:gd name="T24" fmla="*/ 132 w 238"/>
                <a:gd name="T25" fmla="*/ 19 h 117"/>
                <a:gd name="T26" fmla="*/ 132 w 238"/>
                <a:gd name="T27" fmla="*/ 21 h 117"/>
                <a:gd name="T28" fmla="*/ 127 w 238"/>
                <a:gd name="T29" fmla="*/ 22 h 117"/>
                <a:gd name="T30" fmla="*/ 125 w 238"/>
                <a:gd name="T31" fmla="*/ 20 h 117"/>
                <a:gd name="T32" fmla="*/ 122 w 238"/>
                <a:gd name="T33" fmla="*/ 20 h 117"/>
                <a:gd name="T34" fmla="*/ 122 w 238"/>
                <a:gd name="T35" fmla="*/ 22 h 117"/>
                <a:gd name="T36" fmla="*/ 122 w 238"/>
                <a:gd name="T37" fmla="*/ 24 h 117"/>
                <a:gd name="T38" fmla="*/ 118 w 238"/>
                <a:gd name="T39" fmla="*/ 31 h 117"/>
                <a:gd name="T40" fmla="*/ 105 w 238"/>
                <a:gd name="T41" fmla="*/ 39 h 117"/>
                <a:gd name="T42" fmla="*/ 105 w 238"/>
                <a:gd name="T43" fmla="*/ 48 h 117"/>
                <a:gd name="T44" fmla="*/ 108 w 238"/>
                <a:gd name="T45" fmla="*/ 60 h 117"/>
                <a:gd name="T46" fmla="*/ 104 w 238"/>
                <a:gd name="T47" fmla="*/ 66 h 117"/>
                <a:gd name="T48" fmla="*/ 95 w 238"/>
                <a:gd name="T49" fmla="*/ 60 h 117"/>
                <a:gd name="T50" fmla="*/ 86 w 238"/>
                <a:gd name="T51" fmla="*/ 59 h 117"/>
                <a:gd name="T52" fmla="*/ 61 w 238"/>
                <a:gd name="T53" fmla="*/ 67 h 117"/>
                <a:gd name="T54" fmla="*/ 51 w 238"/>
                <a:gd name="T55" fmla="*/ 71 h 117"/>
                <a:gd name="T56" fmla="*/ 29 w 238"/>
                <a:gd name="T57" fmla="*/ 64 h 117"/>
                <a:gd name="T58" fmla="*/ 23 w 238"/>
                <a:gd name="T59" fmla="*/ 77 h 117"/>
                <a:gd name="T60" fmla="*/ 14 w 238"/>
                <a:gd name="T61" fmla="*/ 68 h 117"/>
                <a:gd name="T62" fmla="*/ 8 w 238"/>
                <a:gd name="T63" fmla="*/ 66 h 117"/>
                <a:gd name="T64" fmla="*/ 1 w 238"/>
                <a:gd name="T65" fmla="*/ 79 h 117"/>
                <a:gd name="T66" fmla="*/ 8 w 238"/>
                <a:gd name="T67" fmla="*/ 90 h 117"/>
                <a:gd name="T68" fmla="*/ 14 w 238"/>
                <a:gd name="T69" fmla="*/ 96 h 117"/>
                <a:gd name="T70" fmla="*/ 25 w 238"/>
                <a:gd name="T71" fmla="*/ 94 h 117"/>
                <a:gd name="T72" fmla="*/ 43 w 238"/>
                <a:gd name="T73" fmla="*/ 100 h 117"/>
                <a:gd name="T74" fmla="*/ 49 w 238"/>
                <a:gd name="T75" fmla="*/ 92 h 117"/>
                <a:gd name="T76" fmla="*/ 74 w 238"/>
                <a:gd name="T77" fmla="*/ 89 h 117"/>
                <a:gd name="T78" fmla="*/ 84 w 238"/>
                <a:gd name="T79" fmla="*/ 90 h 117"/>
                <a:gd name="T80" fmla="*/ 90 w 238"/>
                <a:gd name="T81" fmla="*/ 104 h 117"/>
                <a:gd name="T82" fmla="*/ 102 w 238"/>
                <a:gd name="T83" fmla="*/ 110 h 117"/>
                <a:gd name="T84" fmla="*/ 120 w 238"/>
                <a:gd name="T85" fmla="*/ 112 h 117"/>
                <a:gd name="T86" fmla="*/ 129 w 238"/>
                <a:gd name="T87" fmla="*/ 115 h 117"/>
                <a:gd name="T88" fmla="*/ 148 w 238"/>
                <a:gd name="T89" fmla="*/ 115 h 117"/>
                <a:gd name="T90" fmla="*/ 164 w 238"/>
                <a:gd name="T91" fmla="*/ 112 h 117"/>
                <a:gd name="T92" fmla="*/ 170 w 238"/>
                <a:gd name="T93" fmla="*/ 108 h 117"/>
                <a:gd name="T94" fmla="*/ 193 w 238"/>
                <a:gd name="T95" fmla="*/ 104 h 117"/>
                <a:gd name="T96" fmla="*/ 204 w 238"/>
                <a:gd name="T97" fmla="*/ 99 h 117"/>
                <a:gd name="T98" fmla="*/ 214 w 238"/>
                <a:gd name="T99" fmla="*/ 96 h 117"/>
                <a:gd name="T100" fmla="*/ 219 w 238"/>
                <a:gd name="T101" fmla="*/ 89 h 117"/>
                <a:gd name="T102" fmla="*/ 218 w 238"/>
                <a:gd name="T103" fmla="*/ 73 h 117"/>
                <a:gd name="T104" fmla="*/ 225 w 238"/>
                <a:gd name="T105" fmla="*/ 62 h 117"/>
                <a:gd name="T106" fmla="*/ 220 w 238"/>
                <a:gd name="T107" fmla="*/ 58 h 117"/>
                <a:gd name="T108" fmla="*/ 238 w 238"/>
                <a:gd name="T109" fmla="*/ 55 h 117"/>
                <a:gd name="T110" fmla="*/ 232 w 238"/>
                <a:gd name="T111" fmla="*/ 3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117">
                  <a:moveTo>
                    <a:pt x="237" y="53"/>
                  </a:moveTo>
                  <a:cubicBezTo>
                    <a:pt x="237" y="51"/>
                    <a:pt x="237" y="51"/>
                    <a:pt x="237" y="51"/>
                  </a:cubicBezTo>
                  <a:cubicBezTo>
                    <a:pt x="237" y="51"/>
                    <a:pt x="236" y="51"/>
                    <a:pt x="236" y="50"/>
                  </a:cubicBezTo>
                  <a:cubicBezTo>
                    <a:pt x="238" y="49"/>
                    <a:pt x="236" y="45"/>
                    <a:pt x="237" y="43"/>
                  </a:cubicBezTo>
                  <a:cubicBezTo>
                    <a:pt x="237" y="43"/>
                    <a:pt x="237" y="43"/>
                    <a:pt x="237" y="43"/>
                  </a:cubicBezTo>
                  <a:cubicBezTo>
                    <a:pt x="237" y="43"/>
                    <a:pt x="237" y="43"/>
                    <a:pt x="237" y="43"/>
                  </a:cubicBezTo>
                  <a:cubicBezTo>
                    <a:pt x="237" y="43"/>
                    <a:pt x="237" y="42"/>
                    <a:pt x="237" y="42"/>
                  </a:cubicBezTo>
                  <a:cubicBezTo>
                    <a:pt x="237" y="42"/>
                    <a:pt x="237" y="42"/>
                    <a:pt x="237" y="42"/>
                  </a:cubicBezTo>
                  <a:cubicBezTo>
                    <a:pt x="237" y="42"/>
                    <a:pt x="237" y="42"/>
                    <a:pt x="237" y="41"/>
                  </a:cubicBezTo>
                  <a:cubicBezTo>
                    <a:pt x="236" y="40"/>
                    <a:pt x="236" y="40"/>
                    <a:pt x="235" y="39"/>
                  </a:cubicBezTo>
                  <a:cubicBezTo>
                    <a:pt x="233" y="39"/>
                    <a:pt x="233" y="37"/>
                    <a:pt x="232" y="37"/>
                  </a:cubicBezTo>
                  <a:cubicBezTo>
                    <a:pt x="232" y="37"/>
                    <a:pt x="232" y="37"/>
                    <a:pt x="232" y="37"/>
                  </a:cubicBezTo>
                  <a:cubicBezTo>
                    <a:pt x="232" y="37"/>
                    <a:pt x="232" y="37"/>
                    <a:pt x="232" y="36"/>
                  </a:cubicBezTo>
                  <a:cubicBezTo>
                    <a:pt x="231" y="36"/>
                    <a:pt x="231" y="36"/>
                    <a:pt x="231" y="36"/>
                  </a:cubicBezTo>
                  <a:cubicBezTo>
                    <a:pt x="231" y="36"/>
                    <a:pt x="230" y="36"/>
                    <a:pt x="230" y="35"/>
                  </a:cubicBezTo>
                  <a:cubicBezTo>
                    <a:pt x="230" y="35"/>
                    <a:pt x="230" y="35"/>
                    <a:pt x="230" y="35"/>
                  </a:cubicBezTo>
                  <a:cubicBezTo>
                    <a:pt x="230" y="35"/>
                    <a:pt x="229" y="34"/>
                    <a:pt x="229" y="34"/>
                  </a:cubicBezTo>
                  <a:cubicBezTo>
                    <a:pt x="229" y="34"/>
                    <a:pt x="228" y="34"/>
                    <a:pt x="228" y="34"/>
                  </a:cubicBezTo>
                  <a:cubicBezTo>
                    <a:pt x="228" y="31"/>
                    <a:pt x="228" y="31"/>
                    <a:pt x="228" y="31"/>
                  </a:cubicBezTo>
                  <a:cubicBezTo>
                    <a:pt x="226" y="31"/>
                    <a:pt x="225" y="29"/>
                    <a:pt x="224" y="28"/>
                  </a:cubicBezTo>
                  <a:cubicBezTo>
                    <a:pt x="225" y="26"/>
                    <a:pt x="223" y="26"/>
                    <a:pt x="223" y="24"/>
                  </a:cubicBezTo>
                  <a:cubicBezTo>
                    <a:pt x="224" y="22"/>
                    <a:pt x="225" y="20"/>
                    <a:pt x="226" y="18"/>
                  </a:cubicBezTo>
                  <a:cubicBezTo>
                    <a:pt x="226" y="17"/>
                    <a:pt x="227" y="16"/>
                    <a:pt x="226" y="14"/>
                  </a:cubicBezTo>
                  <a:cubicBezTo>
                    <a:pt x="226" y="13"/>
                    <a:pt x="225" y="13"/>
                    <a:pt x="226" y="12"/>
                  </a:cubicBezTo>
                  <a:cubicBezTo>
                    <a:pt x="222" y="11"/>
                    <a:pt x="219" y="10"/>
                    <a:pt x="215" y="9"/>
                  </a:cubicBezTo>
                  <a:cubicBezTo>
                    <a:pt x="214" y="8"/>
                    <a:pt x="213" y="9"/>
                    <a:pt x="212" y="10"/>
                  </a:cubicBezTo>
                  <a:cubicBezTo>
                    <a:pt x="211" y="10"/>
                    <a:pt x="210" y="11"/>
                    <a:pt x="210" y="11"/>
                  </a:cubicBezTo>
                  <a:cubicBezTo>
                    <a:pt x="205" y="11"/>
                    <a:pt x="203" y="10"/>
                    <a:pt x="198" y="10"/>
                  </a:cubicBezTo>
                  <a:cubicBezTo>
                    <a:pt x="199" y="9"/>
                    <a:pt x="198" y="9"/>
                    <a:pt x="198" y="9"/>
                  </a:cubicBezTo>
                  <a:cubicBezTo>
                    <a:pt x="196" y="10"/>
                    <a:pt x="196" y="7"/>
                    <a:pt x="194" y="7"/>
                  </a:cubicBezTo>
                  <a:cubicBezTo>
                    <a:pt x="194" y="7"/>
                    <a:pt x="193" y="8"/>
                    <a:pt x="193" y="7"/>
                  </a:cubicBezTo>
                  <a:cubicBezTo>
                    <a:pt x="193" y="7"/>
                    <a:pt x="193" y="7"/>
                    <a:pt x="193" y="7"/>
                  </a:cubicBezTo>
                  <a:cubicBezTo>
                    <a:pt x="192" y="6"/>
                    <a:pt x="190" y="7"/>
                    <a:pt x="189" y="7"/>
                  </a:cubicBezTo>
                  <a:cubicBezTo>
                    <a:pt x="189" y="7"/>
                    <a:pt x="189" y="6"/>
                    <a:pt x="189" y="6"/>
                  </a:cubicBezTo>
                  <a:cubicBezTo>
                    <a:pt x="188" y="6"/>
                    <a:pt x="186" y="6"/>
                    <a:pt x="186" y="4"/>
                  </a:cubicBezTo>
                  <a:cubicBezTo>
                    <a:pt x="184" y="5"/>
                    <a:pt x="183" y="3"/>
                    <a:pt x="182" y="3"/>
                  </a:cubicBezTo>
                  <a:cubicBezTo>
                    <a:pt x="181" y="2"/>
                    <a:pt x="178" y="3"/>
                    <a:pt x="178" y="1"/>
                  </a:cubicBezTo>
                  <a:cubicBezTo>
                    <a:pt x="177" y="1"/>
                    <a:pt x="175" y="2"/>
                    <a:pt x="174" y="2"/>
                  </a:cubicBezTo>
                  <a:cubicBezTo>
                    <a:pt x="174" y="2"/>
                    <a:pt x="173" y="3"/>
                    <a:pt x="173" y="2"/>
                  </a:cubicBezTo>
                  <a:cubicBezTo>
                    <a:pt x="173" y="2"/>
                    <a:pt x="173" y="2"/>
                    <a:pt x="173" y="2"/>
                  </a:cubicBezTo>
                  <a:cubicBezTo>
                    <a:pt x="172" y="2"/>
                    <a:pt x="172" y="2"/>
                    <a:pt x="171" y="2"/>
                  </a:cubicBezTo>
                  <a:cubicBezTo>
                    <a:pt x="171" y="2"/>
                    <a:pt x="171" y="0"/>
                    <a:pt x="171" y="0"/>
                  </a:cubicBezTo>
                  <a:cubicBezTo>
                    <a:pt x="170" y="0"/>
                    <a:pt x="170" y="0"/>
                    <a:pt x="169" y="0"/>
                  </a:cubicBezTo>
                  <a:cubicBezTo>
                    <a:pt x="168" y="1"/>
                    <a:pt x="169" y="2"/>
                    <a:pt x="168" y="3"/>
                  </a:cubicBezTo>
                  <a:cubicBezTo>
                    <a:pt x="169" y="5"/>
                    <a:pt x="168" y="5"/>
                    <a:pt x="168" y="6"/>
                  </a:cubicBezTo>
                  <a:cubicBezTo>
                    <a:pt x="168" y="11"/>
                    <a:pt x="168" y="11"/>
                    <a:pt x="168" y="11"/>
                  </a:cubicBezTo>
                  <a:cubicBezTo>
                    <a:pt x="164" y="11"/>
                    <a:pt x="164" y="11"/>
                    <a:pt x="164" y="11"/>
                  </a:cubicBezTo>
                  <a:cubicBezTo>
                    <a:pt x="161" y="12"/>
                    <a:pt x="162" y="16"/>
                    <a:pt x="161" y="18"/>
                  </a:cubicBezTo>
                  <a:cubicBezTo>
                    <a:pt x="160" y="18"/>
                    <a:pt x="159" y="18"/>
                    <a:pt x="159" y="19"/>
                  </a:cubicBezTo>
                  <a:cubicBezTo>
                    <a:pt x="157" y="19"/>
                    <a:pt x="156" y="19"/>
                    <a:pt x="155" y="18"/>
                  </a:cubicBezTo>
                  <a:cubicBezTo>
                    <a:pt x="154" y="18"/>
                    <a:pt x="153" y="19"/>
                    <a:pt x="152" y="18"/>
                  </a:cubicBezTo>
                  <a:cubicBezTo>
                    <a:pt x="151" y="19"/>
                    <a:pt x="150" y="20"/>
                    <a:pt x="148" y="21"/>
                  </a:cubicBezTo>
                  <a:cubicBezTo>
                    <a:pt x="145" y="21"/>
                    <a:pt x="145" y="21"/>
                    <a:pt x="145" y="21"/>
                  </a:cubicBezTo>
                  <a:cubicBezTo>
                    <a:pt x="145" y="20"/>
                    <a:pt x="143" y="20"/>
                    <a:pt x="143" y="19"/>
                  </a:cubicBezTo>
                  <a:cubicBezTo>
                    <a:pt x="142" y="19"/>
                    <a:pt x="140" y="20"/>
                    <a:pt x="139" y="19"/>
                  </a:cubicBezTo>
                  <a:cubicBezTo>
                    <a:pt x="139" y="19"/>
                    <a:pt x="139" y="18"/>
                    <a:pt x="139" y="18"/>
                  </a:cubicBezTo>
                  <a:cubicBezTo>
                    <a:pt x="139" y="18"/>
                    <a:pt x="138" y="19"/>
                    <a:pt x="138" y="18"/>
                  </a:cubicBezTo>
                  <a:cubicBezTo>
                    <a:pt x="138" y="18"/>
                    <a:pt x="138" y="17"/>
                    <a:pt x="138" y="17"/>
                  </a:cubicBezTo>
                  <a:cubicBezTo>
                    <a:pt x="137" y="17"/>
                    <a:pt x="137" y="17"/>
                    <a:pt x="137" y="16"/>
                  </a:cubicBezTo>
                  <a:cubicBezTo>
                    <a:pt x="137" y="16"/>
                    <a:pt x="137" y="16"/>
                    <a:pt x="137" y="16"/>
                  </a:cubicBezTo>
                  <a:cubicBezTo>
                    <a:pt x="136" y="15"/>
                    <a:pt x="135" y="14"/>
                    <a:pt x="134" y="14"/>
                  </a:cubicBezTo>
                  <a:cubicBezTo>
                    <a:pt x="134" y="14"/>
                    <a:pt x="134" y="14"/>
                    <a:pt x="134" y="14"/>
                  </a:cubicBezTo>
                  <a:cubicBezTo>
                    <a:pt x="134" y="16"/>
                    <a:pt x="132" y="17"/>
                    <a:pt x="133" y="19"/>
                  </a:cubicBezTo>
                  <a:cubicBezTo>
                    <a:pt x="133" y="19"/>
                    <a:pt x="133" y="19"/>
                    <a:pt x="132" y="19"/>
                  </a:cubicBezTo>
                  <a:cubicBezTo>
                    <a:pt x="132" y="19"/>
                    <a:pt x="132" y="19"/>
                    <a:pt x="132" y="19"/>
                  </a:cubicBezTo>
                  <a:cubicBezTo>
                    <a:pt x="132" y="20"/>
                    <a:pt x="132" y="20"/>
                    <a:pt x="132" y="20"/>
                  </a:cubicBezTo>
                  <a:cubicBezTo>
                    <a:pt x="132" y="20"/>
                    <a:pt x="132" y="20"/>
                    <a:pt x="132" y="20"/>
                  </a:cubicBezTo>
                  <a:cubicBezTo>
                    <a:pt x="132" y="20"/>
                    <a:pt x="132" y="20"/>
                    <a:pt x="132" y="20"/>
                  </a:cubicBezTo>
                  <a:cubicBezTo>
                    <a:pt x="132" y="21"/>
                    <a:pt x="132" y="21"/>
                    <a:pt x="132" y="21"/>
                  </a:cubicBezTo>
                  <a:cubicBezTo>
                    <a:pt x="132" y="21"/>
                    <a:pt x="132" y="21"/>
                    <a:pt x="132" y="21"/>
                  </a:cubicBezTo>
                  <a:cubicBezTo>
                    <a:pt x="131" y="21"/>
                    <a:pt x="131" y="22"/>
                    <a:pt x="130" y="22"/>
                  </a:cubicBezTo>
                  <a:cubicBezTo>
                    <a:pt x="130" y="22"/>
                    <a:pt x="130" y="22"/>
                    <a:pt x="130" y="22"/>
                  </a:cubicBezTo>
                  <a:cubicBezTo>
                    <a:pt x="130" y="22"/>
                    <a:pt x="130" y="22"/>
                    <a:pt x="130" y="22"/>
                  </a:cubicBezTo>
                  <a:cubicBezTo>
                    <a:pt x="129" y="22"/>
                    <a:pt x="129" y="22"/>
                    <a:pt x="128" y="22"/>
                  </a:cubicBezTo>
                  <a:cubicBezTo>
                    <a:pt x="128" y="22"/>
                    <a:pt x="127" y="22"/>
                    <a:pt x="127" y="22"/>
                  </a:cubicBezTo>
                  <a:cubicBezTo>
                    <a:pt x="127" y="21"/>
                    <a:pt x="126" y="21"/>
                    <a:pt x="126" y="21"/>
                  </a:cubicBezTo>
                  <a:cubicBezTo>
                    <a:pt x="126" y="21"/>
                    <a:pt x="125" y="21"/>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2" y="20"/>
                    <a:pt x="122" y="20"/>
                    <a:pt x="122" y="20"/>
                  </a:cubicBezTo>
                  <a:cubicBezTo>
                    <a:pt x="122" y="20"/>
                    <a:pt x="122" y="20"/>
                    <a:pt x="122" y="20"/>
                  </a:cubicBezTo>
                  <a:cubicBezTo>
                    <a:pt x="122" y="20"/>
                    <a:pt x="122" y="20"/>
                    <a:pt x="122" y="20"/>
                  </a:cubicBezTo>
                  <a:cubicBezTo>
                    <a:pt x="122" y="20"/>
                    <a:pt x="122" y="21"/>
                    <a:pt x="122" y="21"/>
                  </a:cubicBezTo>
                  <a:cubicBezTo>
                    <a:pt x="122" y="21"/>
                    <a:pt x="122" y="21"/>
                    <a:pt x="122" y="21"/>
                  </a:cubicBezTo>
                  <a:cubicBezTo>
                    <a:pt x="122" y="21"/>
                    <a:pt x="122" y="21"/>
                    <a:pt x="122" y="21"/>
                  </a:cubicBezTo>
                  <a:cubicBezTo>
                    <a:pt x="122" y="21"/>
                    <a:pt x="122" y="21"/>
                    <a:pt x="122" y="21"/>
                  </a:cubicBezTo>
                  <a:cubicBezTo>
                    <a:pt x="122" y="21"/>
                    <a:pt x="122" y="22"/>
                    <a:pt x="122" y="22"/>
                  </a:cubicBezTo>
                  <a:cubicBezTo>
                    <a:pt x="122" y="22"/>
                    <a:pt x="122" y="22"/>
                    <a:pt x="122" y="22"/>
                  </a:cubicBezTo>
                  <a:cubicBezTo>
                    <a:pt x="122" y="22"/>
                    <a:pt x="122" y="23"/>
                    <a:pt x="122" y="23"/>
                  </a:cubicBezTo>
                  <a:cubicBezTo>
                    <a:pt x="122" y="23"/>
                    <a:pt x="122" y="23"/>
                    <a:pt x="122" y="23"/>
                  </a:cubicBezTo>
                  <a:cubicBezTo>
                    <a:pt x="122" y="23"/>
                    <a:pt x="122" y="23"/>
                    <a:pt x="122" y="23"/>
                  </a:cubicBezTo>
                  <a:cubicBezTo>
                    <a:pt x="122" y="23"/>
                    <a:pt x="122" y="24"/>
                    <a:pt x="122" y="24"/>
                  </a:cubicBezTo>
                  <a:cubicBezTo>
                    <a:pt x="122" y="24"/>
                    <a:pt x="122" y="25"/>
                    <a:pt x="122" y="25"/>
                  </a:cubicBezTo>
                  <a:cubicBezTo>
                    <a:pt x="122" y="25"/>
                    <a:pt x="122" y="25"/>
                    <a:pt x="122" y="25"/>
                  </a:cubicBezTo>
                  <a:cubicBezTo>
                    <a:pt x="122" y="25"/>
                    <a:pt x="122" y="26"/>
                    <a:pt x="122" y="26"/>
                  </a:cubicBezTo>
                  <a:cubicBezTo>
                    <a:pt x="122" y="28"/>
                    <a:pt x="120" y="28"/>
                    <a:pt x="120" y="30"/>
                  </a:cubicBezTo>
                  <a:cubicBezTo>
                    <a:pt x="119" y="30"/>
                    <a:pt x="119" y="31"/>
                    <a:pt x="118" y="31"/>
                  </a:cubicBezTo>
                  <a:cubicBezTo>
                    <a:pt x="118" y="32"/>
                    <a:pt x="118" y="32"/>
                    <a:pt x="118" y="32"/>
                  </a:cubicBezTo>
                  <a:cubicBezTo>
                    <a:pt x="116" y="32"/>
                    <a:pt x="115" y="34"/>
                    <a:pt x="113" y="34"/>
                  </a:cubicBezTo>
                  <a:cubicBezTo>
                    <a:pt x="112" y="34"/>
                    <a:pt x="112" y="35"/>
                    <a:pt x="110" y="35"/>
                  </a:cubicBezTo>
                  <a:cubicBezTo>
                    <a:pt x="109" y="37"/>
                    <a:pt x="108" y="37"/>
                    <a:pt x="106" y="37"/>
                  </a:cubicBezTo>
                  <a:cubicBezTo>
                    <a:pt x="106" y="38"/>
                    <a:pt x="105" y="38"/>
                    <a:pt x="105" y="39"/>
                  </a:cubicBezTo>
                  <a:cubicBezTo>
                    <a:pt x="104" y="39"/>
                    <a:pt x="104" y="39"/>
                    <a:pt x="104" y="39"/>
                  </a:cubicBezTo>
                  <a:cubicBezTo>
                    <a:pt x="104" y="41"/>
                    <a:pt x="102" y="43"/>
                    <a:pt x="104" y="44"/>
                  </a:cubicBezTo>
                  <a:cubicBezTo>
                    <a:pt x="104" y="44"/>
                    <a:pt x="104" y="45"/>
                    <a:pt x="104" y="46"/>
                  </a:cubicBezTo>
                  <a:cubicBezTo>
                    <a:pt x="104" y="45"/>
                    <a:pt x="104" y="46"/>
                    <a:pt x="104" y="46"/>
                  </a:cubicBezTo>
                  <a:cubicBezTo>
                    <a:pt x="104" y="47"/>
                    <a:pt x="105" y="47"/>
                    <a:pt x="105" y="48"/>
                  </a:cubicBezTo>
                  <a:cubicBezTo>
                    <a:pt x="105" y="50"/>
                    <a:pt x="106" y="50"/>
                    <a:pt x="106" y="50"/>
                  </a:cubicBezTo>
                  <a:cubicBezTo>
                    <a:pt x="106" y="51"/>
                    <a:pt x="106" y="52"/>
                    <a:pt x="106" y="53"/>
                  </a:cubicBezTo>
                  <a:cubicBezTo>
                    <a:pt x="105" y="53"/>
                    <a:pt x="105" y="55"/>
                    <a:pt x="104" y="55"/>
                  </a:cubicBezTo>
                  <a:cubicBezTo>
                    <a:pt x="105" y="56"/>
                    <a:pt x="106" y="56"/>
                    <a:pt x="106" y="58"/>
                  </a:cubicBezTo>
                  <a:cubicBezTo>
                    <a:pt x="107" y="58"/>
                    <a:pt x="107" y="60"/>
                    <a:pt x="108" y="60"/>
                  </a:cubicBezTo>
                  <a:cubicBezTo>
                    <a:pt x="108" y="61"/>
                    <a:pt x="108" y="62"/>
                    <a:pt x="109" y="62"/>
                  </a:cubicBezTo>
                  <a:cubicBezTo>
                    <a:pt x="109" y="64"/>
                    <a:pt x="109" y="66"/>
                    <a:pt x="109" y="69"/>
                  </a:cubicBezTo>
                  <a:cubicBezTo>
                    <a:pt x="108" y="69"/>
                    <a:pt x="107" y="69"/>
                    <a:pt x="106" y="69"/>
                  </a:cubicBezTo>
                  <a:cubicBezTo>
                    <a:pt x="107" y="68"/>
                    <a:pt x="106" y="67"/>
                    <a:pt x="106" y="67"/>
                  </a:cubicBezTo>
                  <a:cubicBezTo>
                    <a:pt x="106" y="67"/>
                    <a:pt x="105" y="67"/>
                    <a:pt x="104" y="66"/>
                  </a:cubicBezTo>
                  <a:cubicBezTo>
                    <a:pt x="104" y="66"/>
                    <a:pt x="104" y="66"/>
                    <a:pt x="104" y="66"/>
                  </a:cubicBezTo>
                  <a:cubicBezTo>
                    <a:pt x="104" y="65"/>
                    <a:pt x="104" y="65"/>
                    <a:pt x="103" y="64"/>
                  </a:cubicBezTo>
                  <a:cubicBezTo>
                    <a:pt x="102" y="64"/>
                    <a:pt x="102" y="62"/>
                    <a:pt x="102" y="60"/>
                  </a:cubicBezTo>
                  <a:cubicBezTo>
                    <a:pt x="101" y="60"/>
                    <a:pt x="100" y="61"/>
                    <a:pt x="99" y="60"/>
                  </a:cubicBezTo>
                  <a:cubicBezTo>
                    <a:pt x="98" y="60"/>
                    <a:pt x="97" y="61"/>
                    <a:pt x="95" y="60"/>
                  </a:cubicBezTo>
                  <a:cubicBezTo>
                    <a:pt x="93" y="60"/>
                    <a:pt x="94" y="62"/>
                    <a:pt x="93" y="62"/>
                  </a:cubicBezTo>
                  <a:cubicBezTo>
                    <a:pt x="92" y="62"/>
                    <a:pt x="92" y="62"/>
                    <a:pt x="92" y="62"/>
                  </a:cubicBezTo>
                  <a:cubicBezTo>
                    <a:pt x="92" y="61"/>
                    <a:pt x="90" y="61"/>
                    <a:pt x="90" y="60"/>
                  </a:cubicBezTo>
                  <a:cubicBezTo>
                    <a:pt x="90" y="60"/>
                    <a:pt x="87" y="61"/>
                    <a:pt x="87" y="60"/>
                  </a:cubicBezTo>
                  <a:cubicBezTo>
                    <a:pt x="86" y="60"/>
                    <a:pt x="86" y="59"/>
                    <a:pt x="86" y="59"/>
                  </a:cubicBezTo>
                  <a:cubicBezTo>
                    <a:pt x="86" y="59"/>
                    <a:pt x="85" y="60"/>
                    <a:pt x="85" y="60"/>
                  </a:cubicBezTo>
                  <a:cubicBezTo>
                    <a:pt x="85" y="59"/>
                    <a:pt x="85" y="59"/>
                    <a:pt x="85" y="59"/>
                  </a:cubicBezTo>
                  <a:cubicBezTo>
                    <a:pt x="83" y="59"/>
                    <a:pt x="83" y="62"/>
                    <a:pt x="82" y="64"/>
                  </a:cubicBezTo>
                  <a:cubicBezTo>
                    <a:pt x="77" y="63"/>
                    <a:pt x="72" y="64"/>
                    <a:pt x="68" y="64"/>
                  </a:cubicBezTo>
                  <a:cubicBezTo>
                    <a:pt x="66" y="65"/>
                    <a:pt x="64" y="67"/>
                    <a:pt x="61" y="67"/>
                  </a:cubicBezTo>
                  <a:cubicBezTo>
                    <a:pt x="61" y="68"/>
                    <a:pt x="60" y="68"/>
                    <a:pt x="60" y="68"/>
                  </a:cubicBezTo>
                  <a:cubicBezTo>
                    <a:pt x="60" y="68"/>
                    <a:pt x="59" y="69"/>
                    <a:pt x="59" y="69"/>
                  </a:cubicBezTo>
                  <a:cubicBezTo>
                    <a:pt x="58" y="70"/>
                    <a:pt x="57" y="69"/>
                    <a:pt x="56" y="71"/>
                  </a:cubicBezTo>
                  <a:cubicBezTo>
                    <a:pt x="56" y="71"/>
                    <a:pt x="56" y="71"/>
                    <a:pt x="55" y="71"/>
                  </a:cubicBezTo>
                  <a:cubicBezTo>
                    <a:pt x="53" y="71"/>
                    <a:pt x="51" y="73"/>
                    <a:pt x="51" y="71"/>
                  </a:cubicBezTo>
                  <a:cubicBezTo>
                    <a:pt x="49" y="71"/>
                    <a:pt x="48" y="72"/>
                    <a:pt x="47" y="72"/>
                  </a:cubicBezTo>
                  <a:cubicBezTo>
                    <a:pt x="44" y="73"/>
                    <a:pt x="46" y="70"/>
                    <a:pt x="44" y="70"/>
                  </a:cubicBezTo>
                  <a:cubicBezTo>
                    <a:pt x="43" y="69"/>
                    <a:pt x="42" y="69"/>
                    <a:pt x="42" y="66"/>
                  </a:cubicBezTo>
                  <a:cubicBezTo>
                    <a:pt x="41" y="67"/>
                    <a:pt x="40" y="66"/>
                    <a:pt x="40" y="65"/>
                  </a:cubicBezTo>
                  <a:cubicBezTo>
                    <a:pt x="36" y="65"/>
                    <a:pt x="33" y="64"/>
                    <a:pt x="29" y="64"/>
                  </a:cubicBezTo>
                  <a:cubicBezTo>
                    <a:pt x="29" y="66"/>
                    <a:pt x="28" y="67"/>
                    <a:pt x="28" y="68"/>
                  </a:cubicBezTo>
                  <a:cubicBezTo>
                    <a:pt x="28" y="68"/>
                    <a:pt x="29" y="68"/>
                    <a:pt x="29" y="69"/>
                  </a:cubicBezTo>
                  <a:cubicBezTo>
                    <a:pt x="29" y="69"/>
                    <a:pt x="30" y="69"/>
                    <a:pt x="30" y="70"/>
                  </a:cubicBezTo>
                  <a:cubicBezTo>
                    <a:pt x="30" y="72"/>
                    <a:pt x="27" y="72"/>
                    <a:pt x="27" y="74"/>
                  </a:cubicBezTo>
                  <a:cubicBezTo>
                    <a:pt x="26" y="75"/>
                    <a:pt x="24" y="76"/>
                    <a:pt x="23" y="77"/>
                  </a:cubicBezTo>
                  <a:cubicBezTo>
                    <a:pt x="22" y="78"/>
                    <a:pt x="24" y="81"/>
                    <a:pt x="22" y="80"/>
                  </a:cubicBezTo>
                  <a:cubicBezTo>
                    <a:pt x="22" y="79"/>
                    <a:pt x="20" y="79"/>
                    <a:pt x="21" y="77"/>
                  </a:cubicBezTo>
                  <a:cubicBezTo>
                    <a:pt x="18" y="78"/>
                    <a:pt x="20" y="74"/>
                    <a:pt x="17" y="75"/>
                  </a:cubicBezTo>
                  <a:cubicBezTo>
                    <a:pt x="17" y="74"/>
                    <a:pt x="17" y="72"/>
                    <a:pt x="15" y="72"/>
                  </a:cubicBezTo>
                  <a:cubicBezTo>
                    <a:pt x="15" y="70"/>
                    <a:pt x="14" y="69"/>
                    <a:pt x="14" y="68"/>
                  </a:cubicBezTo>
                  <a:cubicBezTo>
                    <a:pt x="14" y="67"/>
                    <a:pt x="13" y="67"/>
                    <a:pt x="12" y="66"/>
                  </a:cubicBezTo>
                  <a:cubicBezTo>
                    <a:pt x="11" y="66"/>
                    <a:pt x="11" y="65"/>
                    <a:pt x="11" y="65"/>
                  </a:cubicBezTo>
                  <a:cubicBezTo>
                    <a:pt x="11" y="65"/>
                    <a:pt x="11" y="65"/>
                    <a:pt x="11" y="65"/>
                  </a:cubicBezTo>
                  <a:cubicBezTo>
                    <a:pt x="11" y="65"/>
                    <a:pt x="10" y="65"/>
                    <a:pt x="10" y="65"/>
                  </a:cubicBezTo>
                  <a:cubicBezTo>
                    <a:pt x="9" y="66"/>
                    <a:pt x="8" y="66"/>
                    <a:pt x="8" y="66"/>
                  </a:cubicBezTo>
                  <a:cubicBezTo>
                    <a:pt x="8" y="67"/>
                    <a:pt x="7" y="67"/>
                    <a:pt x="7" y="67"/>
                  </a:cubicBezTo>
                  <a:cubicBezTo>
                    <a:pt x="7" y="67"/>
                    <a:pt x="6" y="67"/>
                    <a:pt x="6" y="67"/>
                  </a:cubicBezTo>
                  <a:cubicBezTo>
                    <a:pt x="6" y="72"/>
                    <a:pt x="6" y="72"/>
                    <a:pt x="6" y="72"/>
                  </a:cubicBezTo>
                  <a:cubicBezTo>
                    <a:pt x="4" y="73"/>
                    <a:pt x="5" y="75"/>
                    <a:pt x="3" y="76"/>
                  </a:cubicBezTo>
                  <a:cubicBezTo>
                    <a:pt x="3" y="78"/>
                    <a:pt x="1" y="78"/>
                    <a:pt x="1" y="79"/>
                  </a:cubicBezTo>
                  <a:cubicBezTo>
                    <a:pt x="1" y="80"/>
                    <a:pt x="0" y="80"/>
                    <a:pt x="1" y="80"/>
                  </a:cubicBezTo>
                  <a:cubicBezTo>
                    <a:pt x="1" y="85"/>
                    <a:pt x="1" y="85"/>
                    <a:pt x="1" y="85"/>
                  </a:cubicBezTo>
                  <a:cubicBezTo>
                    <a:pt x="0" y="86"/>
                    <a:pt x="1" y="87"/>
                    <a:pt x="1" y="87"/>
                  </a:cubicBezTo>
                  <a:cubicBezTo>
                    <a:pt x="1" y="88"/>
                    <a:pt x="1" y="89"/>
                    <a:pt x="2" y="89"/>
                  </a:cubicBezTo>
                  <a:cubicBezTo>
                    <a:pt x="4" y="89"/>
                    <a:pt x="6" y="89"/>
                    <a:pt x="8" y="90"/>
                  </a:cubicBezTo>
                  <a:cubicBezTo>
                    <a:pt x="8" y="90"/>
                    <a:pt x="9" y="90"/>
                    <a:pt x="9" y="90"/>
                  </a:cubicBezTo>
                  <a:cubicBezTo>
                    <a:pt x="9" y="90"/>
                    <a:pt x="9" y="90"/>
                    <a:pt x="9" y="90"/>
                  </a:cubicBezTo>
                  <a:cubicBezTo>
                    <a:pt x="10" y="90"/>
                    <a:pt x="10" y="91"/>
                    <a:pt x="10" y="91"/>
                  </a:cubicBezTo>
                  <a:cubicBezTo>
                    <a:pt x="10" y="94"/>
                    <a:pt x="10" y="94"/>
                    <a:pt x="10" y="94"/>
                  </a:cubicBezTo>
                  <a:cubicBezTo>
                    <a:pt x="12" y="94"/>
                    <a:pt x="12" y="95"/>
                    <a:pt x="14" y="96"/>
                  </a:cubicBezTo>
                  <a:cubicBezTo>
                    <a:pt x="14" y="97"/>
                    <a:pt x="15" y="96"/>
                    <a:pt x="15" y="97"/>
                  </a:cubicBezTo>
                  <a:cubicBezTo>
                    <a:pt x="16" y="97"/>
                    <a:pt x="17" y="97"/>
                    <a:pt x="17" y="98"/>
                  </a:cubicBezTo>
                  <a:cubicBezTo>
                    <a:pt x="17" y="98"/>
                    <a:pt x="18" y="99"/>
                    <a:pt x="18" y="99"/>
                  </a:cubicBezTo>
                  <a:cubicBezTo>
                    <a:pt x="21" y="99"/>
                    <a:pt x="21" y="97"/>
                    <a:pt x="24" y="97"/>
                  </a:cubicBezTo>
                  <a:cubicBezTo>
                    <a:pt x="23" y="95"/>
                    <a:pt x="26" y="97"/>
                    <a:pt x="25" y="94"/>
                  </a:cubicBezTo>
                  <a:cubicBezTo>
                    <a:pt x="25" y="93"/>
                    <a:pt x="26" y="93"/>
                    <a:pt x="27" y="92"/>
                  </a:cubicBezTo>
                  <a:cubicBezTo>
                    <a:pt x="27" y="93"/>
                    <a:pt x="28" y="94"/>
                    <a:pt x="28" y="95"/>
                  </a:cubicBezTo>
                  <a:cubicBezTo>
                    <a:pt x="28" y="97"/>
                    <a:pt x="26" y="97"/>
                    <a:pt x="27" y="99"/>
                  </a:cubicBezTo>
                  <a:cubicBezTo>
                    <a:pt x="30" y="97"/>
                    <a:pt x="32" y="96"/>
                    <a:pt x="35" y="95"/>
                  </a:cubicBezTo>
                  <a:cubicBezTo>
                    <a:pt x="37" y="97"/>
                    <a:pt x="39" y="100"/>
                    <a:pt x="43" y="100"/>
                  </a:cubicBezTo>
                  <a:cubicBezTo>
                    <a:pt x="43" y="99"/>
                    <a:pt x="44" y="99"/>
                    <a:pt x="44" y="99"/>
                  </a:cubicBezTo>
                  <a:cubicBezTo>
                    <a:pt x="45" y="98"/>
                    <a:pt x="45" y="97"/>
                    <a:pt x="46" y="96"/>
                  </a:cubicBezTo>
                  <a:cubicBezTo>
                    <a:pt x="46" y="96"/>
                    <a:pt x="47" y="95"/>
                    <a:pt x="47" y="94"/>
                  </a:cubicBezTo>
                  <a:cubicBezTo>
                    <a:pt x="47" y="94"/>
                    <a:pt x="47" y="94"/>
                    <a:pt x="48" y="94"/>
                  </a:cubicBezTo>
                  <a:cubicBezTo>
                    <a:pt x="48" y="93"/>
                    <a:pt x="48" y="92"/>
                    <a:pt x="49" y="92"/>
                  </a:cubicBezTo>
                  <a:cubicBezTo>
                    <a:pt x="50" y="92"/>
                    <a:pt x="52" y="91"/>
                    <a:pt x="53" y="90"/>
                  </a:cubicBezTo>
                  <a:cubicBezTo>
                    <a:pt x="56" y="90"/>
                    <a:pt x="57" y="89"/>
                    <a:pt x="59" y="89"/>
                  </a:cubicBezTo>
                  <a:cubicBezTo>
                    <a:pt x="61" y="89"/>
                    <a:pt x="62" y="90"/>
                    <a:pt x="64" y="90"/>
                  </a:cubicBezTo>
                  <a:cubicBezTo>
                    <a:pt x="67" y="90"/>
                    <a:pt x="70" y="90"/>
                    <a:pt x="72" y="90"/>
                  </a:cubicBezTo>
                  <a:cubicBezTo>
                    <a:pt x="73" y="90"/>
                    <a:pt x="73" y="89"/>
                    <a:pt x="74" y="89"/>
                  </a:cubicBezTo>
                  <a:cubicBezTo>
                    <a:pt x="75" y="88"/>
                    <a:pt x="76" y="88"/>
                    <a:pt x="76" y="87"/>
                  </a:cubicBezTo>
                  <a:cubicBezTo>
                    <a:pt x="78" y="87"/>
                    <a:pt x="79" y="87"/>
                    <a:pt x="81" y="86"/>
                  </a:cubicBezTo>
                  <a:cubicBezTo>
                    <a:pt x="82" y="86"/>
                    <a:pt x="84" y="85"/>
                    <a:pt x="84" y="87"/>
                  </a:cubicBezTo>
                  <a:cubicBezTo>
                    <a:pt x="85" y="87"/>
                    <a:pt x="86" y="87"/>
                    <a:pt x="86" y="87"/>
                  </a:cubicBezTo>
                  <a:cubicBezTo>
                    <a:pt x="86" y="90"/>
                    <a:pt x="84" y="89"/>
                    <a:pt x="84" y="90"/>
                  </a:cubicBezTo>
                  <a:cubicBezTo>
                    <a:pt x="83" y="90"/>
                    <a:pt x="83" y="91"/>
                    <a:pt x="83" y="93"/>
                  </a:cubicBezTo>
                  <a:cubicBezTo>
                    <a:pt x="82" y="96"/>
                    <a:pt x="85" y="96"/>
                    <a:pt x="86" y="98"/>
                  </a:cubicBezTo>
                  <a:cubicBezTo>
                    <a:pt x="86" y="99"/>
                    <a:pt x="86" y="100"/>
                    <a:pt x="87" y="101"/>
                  </a:cubicBezTo>
                  <a:cubicBezTo>
                    <a:pt x="88" y="101"/>
                    <a:pt x="88" y="102"/>
                    <a:pt x="89" y="102"/>
                  </a:cubicBezTo>
                  <a:cubicBezTo>
                    <a:pt x="89" y="103"/>
                    <a:pt x="89" y="104"/>
                    <a:pt x="90" y="104"/>
                  </a:cubicBezTo>
                  <a:cubicBezTo>
                    <a:pt x="92" y="104"/>
                    <a:pt x="92" y="105"/>
                    <a:pt x="93" y="105"/>
                  </a:cubicBezTo>
                  <a:cubicBezTo>
                    <a:pt x="93" y="106"/>
                    <a:pt x="95" y="106"/>
                    <a:pt x="96" y="108"/>
                  </a:cubicBezTo>
                  <a:cubicBezTo>
                    <a:pt x="96" y="108"/>
                    <a:pt x="97" y="108"/>
                    <a:pt x="97" y="108"/>
                  </a:cubicBezTo>
                  <a:cubicBezTo>
                    <a:pt x="98" y="108"/>
                    <a:pt x="99" y="108"/>
                    <a:pt x="99" y="108"/>
                  </a:cubicBezTo>
                  <a:cubicBezTo>
                    <a:pt x="100" y="109"/>
                    <a:pt x="101" y="109"/>
                    <a:pt x="102" y="110"/>
                  </a:cubicBezTo>
                  <a:cubicBezTo>
                    <a:pt x="104" y="111"/>
                    <a:pt x="106" y="111"/>
                    <a:pt x="110" y="111"/>
                  </a:cubicBezTo>
                  <a:cubicBezTo>
                    <a:pt x="111" y="112"/>
                    <a:pt x="113" y="112"/>
                    <a:pt x="113" y="113"/>
                  </a:cubicBezTo>
                  <a:cubicBezTo>
                    <a:pt x="114" y="113"/>
                    <a:pt x="115" y="113"/>
                    <a:pt x="115" y="112"/>
                  </a:cubicBezTo>
                  <a:cubicBezTo>
                    <a:pt x="115" y="112"/>
                    <a:pt x="116" y="112"/>
                    <a:pt x="116" y="112"/>
                  </a:cubicBezTo>
                  <a:cubicBezTo>
                    <a:pt x="118" y="112"/>
                    <a:pt x="119" y="112"/>
                    <a:pt x="120" y="112"/>
                  </a:cubicBezTo>
                  <a:cubicBezTo>
                    <a:pt x="122" y="112"/>
                    <a:pt x="122" y="113"/>
                    <a:pt x="123" y="113"/>
                  </a:cubicBezTo>
                  <a:cubicBezTo>
                    <a:pt x="124" y="113"/>
                    <a:pt x="125" y="113"/>
                    <a:pt x="126" y="113"/>
                  </a:cubicBezTo>
                  <a:cubicBezTo>
                    <a:pt x="126" y="113"/>
                    <a:pt x="126" y="114"/>
                    <a:pt x="126" y="114"/>
                  </a:cubicBezTo>
                  <a:cubicBezTo>
                    <a:pt x="126" y="114"/>
                    <a:pt x="127" y="114"/>
                    <a:pt x="127" y="114"/>
                  </a:cubicBezTo>
                  <a:cubicBezTo>
                    <a:pt x="127" y="114"/>
                    <a:pt x="128" y="115"/>
                    <a:pt x="129" y="115"/>
                  </a:cubicBezTo>
                  <a:cubicBezTo>
                    <a:pt x="130" y="114"/>
                    <a:pt x="132" y="113"/>
                    <a:pt x="134" y="112"/>
                  </a:cubicBezTo>
                  <a:cubicBezTo>
                    <a:pt x="135" y="112"/>
                    <a:pt x="137" y="113"/>
                    <a:pt x="139" y="112"/>
                  </a:cubicBezTo>
                  <a:cubicBezTo>
                    <a:pt x="140" y="113"/>
                    <a:pt x="141" y="113"/>
                    <a:pt x="143" y="113"/>
                  </a:cubicBezTo>
                  <a:cubicBezTo>
                    <a:pt x="143" y="114"/>
                    <a:pt x="144" y="114"/>
                    <a:pt x="145" y="115"/>
                  </a:cubicBezTo>
                  <a:cubicBezTo>
                    <a:pt x="146" y="114"/>
                    <a:pt x="146" y="115"/>
                    <a:pt x="148" y="115"/>
                  </a:cubicBezTo>
                  <a:cubicBezTo>
                    <a:pt x="150" y="115"/>
                    <a:pt x="153" y="115"/>
                    <a:pt x="155" y="115"/>
                  </a:cubicBezTo>
                  <a:cubicBezTo>
                    <a:pt x="157" y="115"/>
                    <a:pt x="157" y="117"/>
                    <a:pt x="159" y="117"/>
                  </a:cubicBezTo>
                  <a:cubicBezTo>
                    <a:pt x="159" y="116"/>
                    <a:pt x="159" y="115"/>
                    <a:pt x="160" y="115"/>
                  </a:cubicBezTo>
                  <a:cubicBezTo>
                    <a:pt x="161" y="115"/>
                    <a:pt x="162" y="113"/>
                    <a:pt x="163" y="112"/>
                  </a:cubicBezTo>
                  <a:cubicBezTo>
                    <a:pt x="163" y="112"/>
                    <a:pt x="164" y="112"/>
                    <a:pt x="164" y="112"/>
                  </a:cubicBezTo>
                  <a:cubicBezTo>
                    <a:pt x="164" y="112"/>
                    <a:pt x="165" y="112"/>
                    <a:pt x="165" y="112"/>
                  </a:cubicBezTo>
                  <a:cubicBezTo>
                    <a:pt x="165" y="112"/>
                    <a:pt x="165" y="111"/>
                    <a:pt x="166" y="110"/>
                  </a:cubicBezTo>
                  <a:cubicBezTo>
                    <a:pt x="166" y="110"/>
                    <a:pt x="167" y="111"/>
                    <a:pt x="167" y="110"/>
                  </a:cubicBezTo>
                  <a:cubicBezTo>
                    <a:pt x="167" y="110"/>
                    <a:pt x="168" y="109"/>
                    <a:pt x="168" y="109"/>
                  </a:cubicBezTo>
                  <a:cubicBezTo>
                    <a:pt x="168" y="108"/>
                    <a:pt x="169" y="108"/>
                    <a:pt x="170" y="108"/>
                  </a:cubicBezTo>
                  <a:cubicBezTo>
                    <a:pt x="170" y="108"/>
                    <a:pt x="170" y="107"/>
                    <a:pt x="170" y="107"/>
                  </a:cubicBezTo>
                  <a:cubicBezTo>
                    <a:pt x="170" y="107"/>
                    <a:pt x="170" y="107"/>
                    <a:pt x="171" y="107"/>
                  </a:cubicBezTo>
                  <a:cubicBezTo>
                    <a:pt x="171" y="107"/>
                    <a:pt x="172" y="107"/>
                    <a:pt x="172" y="106"/>
                  </a:cubicBezTo>
                  <a:cubicBezTo>
                    <a:pt x="176" y="105"/>
                    <a:pt x="183" y="105"/>
                    <a:pt x="187" y="106"/>
                  </a:cubicBezTo>
                  <a:cubicBezTo>
                    <a:pt x="189" y="106"/>
                    <a:pt x="190" y="104"/>
                    <a:pt x="193" y="104"/>
                  </a:cubicBezTo>
                  <a:cubicBezTo>
                    <a:pt x="193" y="103"/>
                    <a:pt x="195" y="104"/>
                    <a:pt x="195" y="103"/>
                  </a:cubicBezTo>
                  <a:cubicBezTo>
                    <a:pt x="197" y="103"/>
                    <a:pt x="198" y="103"/>
                    <a:pt x="198" y="102"/>
                  </a:cubicBezTo>
                  <a:cubicBezTo>
                    <a:pt x="200" y="102"/>
                    <a:pt x="201" y="102"/>
                    <a:pt x="202" y="102"/>
                  </a:cubicBezTo>
                  <a:cubicBezTo>
                    <a:pt x="203" y="102"/>
                    <a:pt x="203" y="101"/>
                    <a:pt x="204" y="101"/>
                  </a:cubicBezTo>
                  <a:cubicBezTo>
                    <a:pt x="204" y="100"/>
                    <a:pt x="204" y="100"/>
                    <a:pt x="204" y="99"/>
                  </a:cubicBezTo>
                  <a:cubicBezTo>
                    <a:pt x="205" y="99"/>
                    <a:pt x="205" y="99"/>
                    <a:pt x="205" y="99"/>
                  </a:cubicBezTo>
                  <a:cubicBezTo>
                    <a:pt x="206" y="98"/>
                    <a:pt x="207" y="98"/>
                    <a:pt x="208" y="98"/>
                  </a:cubicBezTo>
                  <a:cubicBezTo>
                    <a:pt x="211" y="98"/>
                    <a:pt x="211" y="98"/>
                    <a:pt x="211" y="98"/>
                  </a:cubicBezTo>
                  <a:cubicBezTo>
                    <a:pt x="211" y="97"/>
                    <a:pt x="211" y="97"/>
                    <a:pt x="212" y="97"/>
                  </a:cubicBezTo>
                  <a:cubicBezTo>
                    <a:pt x="213" y="97"/>
                    <a:pt x="214" y="97"/>
                    <a:pt x="214" y="96"/>
                  </a:cubicBezTo>
                  <a:cubicBezTo>
                    <a:pt x="213" y="96"/>
                    <a:pt x="214" y="94"/>
                    <a:pt x="213" y="94"/>
                  </a:cubicBezTo>
                  <a:cubicBezTo>
                    <a:pt x="212" y="94"/>
                    <a:pt x="210" y="94"/>
                    <a:pt x="210" y="93"/>
                  </a:cubicBezTo>
                  <a:cubicBezTo>
                    <a:pt x="210" y="91"/>
                    <a:pt x="212" y="92"/>
                    <a:pt x="213" y="92"/>
                  </a:cubicBezTo>
                  <a:cubicBezTo>
                    <a:pt x="214" y="91"/>
                    <a:pt x="214" y="91"/>
                    <a:pt x="214" y="91"/>
                  </a:cubicBezTo>
                  <a:cubicBezTo>
                    <a:pt x="216" y="90"/>
                    <a:pt x="218" y="90"/>
                    <a:pt x="219" y="89"/>
                  </a:cubicBezTo>
                  <a:cubicBezTo>
                    <a:pt x="219" y="89"/>
                    <a:pt x="219" y="88"/>
                    <a:pt x="220" y="87"/>
                  </a:cubicBezTo>
                  <a:cubicBezTo>
                    <a:pt x="221" y="85"/>
                    <a:pt x="219" y="86"/>
                    <a:pt x="219" y="85"/>
                  </a:cubicBezTo>
                  <a:cubicBezTo>
                    <a:pt x="219" y="83"/>
                    <a:pt x="218" y="83"/>
                    <a:pt x="218" y="81"/>
                  </a:cubicBezTo>
                  <a:cubicBezTo>
                    <a:pt x="217" y="79"/>
                    <a:pt x="219" y="79"/>
                    <a:pt x="219" y="77"/>
                  </a:cubicBezTo>
                  <a:cubicBezTo>
                    <a:pt x="219" y="75"/>
                    <a:pt x="218" y="74"/>
                    <a:pt x="218" y="73"/>
                  </a:cubicBezTo>
                  <a:cubicBezTo>
                    <a:pt x="221" y="73"/>
                    <a:pt x="221" y="73"/>
                    <a:pt x="221" y="73"/>
                  </a:cubicBezTo>
                  <a:cubicBezTo>
                    <a:pt x="222" y="72"/>
                    <a:pt x="222" y="71"/>
                    <a:pt x="223" y="70"/>
                  </a:cubicBezTo>
                  <a:cubicBezTo>
                    <a:pt x="224" y="70"/>
                    <a:pt x="223" y="68"/>
                    <a:pt x="225" y="68"/>
                  </a:cubicBezTo>
                  <a:cubicBezTo>
                    <a:pt x="226" y="67"/>
                    <a:pt x="225" y="64"/>
                    <a:pt x="226" y="62"/>
                  </a:cubicBezTo>
                  <a:cubicBezTo>
                    <a:pt x="225" y="62"/>
                    <a:pt x="225" y="62"/>
                    <a:pt x="225" y="62"/>
                  </a:cubicBezTo>
                  <a:cubicBezTo>
                    <a:pt x="224" y="62"/>
                    <a:pt x="224" y="62"/>
                    <a:pt x="224" y="61"/>
                  </a:cubicBezTo>
                  <a:cubicBezTo>
                    <a:pt x="224" y="61"/>
                    <a:pt x="224" y="61"/>
                    <a:pt x="223" y="61"/>
                  </a:cubicBezTo>
                  <a:cubicBezTo>
                    <a:pt x="223" y="61"/>
                    <a:pt x="223" y="61"/>
                    <a:pt x="223" y="60"/>
                  </a:cubicBezTo>
                  <a:cubicBezTo>
                    <a:pt x="222" y="60"/>
                    <a:pt x="222" y="59"/>
                    <a:pt x="221" y="59"/>
                  </a:cubicBezTo>
                  <a:cubicBezTo>
                    <a:pt x="220" y="59"/>
                    <a:pt x="220" y="59"/>
                    <a:pt x="220" y="58"/>
                  </a:cubicBezTo>
                  <a:cubicBezTo>
                    <a:pt x="219" y="58"/>
                    <a:pt x="219" y="57"/>
                    <a:pt x="219" y="56"/>
                  </a:cubicBezTo>
                  <a:cubicBezTo>
                    <a:pt x="221" y="56"/>
                    <a:pt x="221" y="57"/>
                    <a:pt x="223" y="57"/>
                  </a:cubicBezTo>
                  <a:cubicBezTo>
                    <a:pt x="225" y="57"/>
                    <a:pt x="225" y="58"/>
                    <a:pt x="227" y="58"/>
                  </a:cubicBezTo>
                  <a:cubicBezTo>
                    <a:pt x="231" y="58"/>
                    <a:pt x="234" y="57"/>
                    <a:pt x="237" y="57"/>
                  </a:cubicBezTo>
                  <a:cubicBezTo>
                    <a:pt x="238" y="56"/>
                    <a:pt x="237" y="55"/>
                    <a:pt x="238" y="55"/>
                  </a:cubicBezTo>
                  <a:cubicBezTo>
                    <a:pt x="238" y="54"/>
                    <a:pt x="237" y="54"/>
                    <a:pt x="237" y="53"/>
                  </a:cubicBezTo>
                  <a:close/>
                  <a:moveTo>
                    <a:pt x="232" y="38"/>
                  </a:moveTo>
                  <a:cubicBezTo>
                    <a:pt x="232" y="38"/>
                    <a:pt x="232" y="38"/>
                    <a:pt x="232" y="38"/>
                  </a:cubicBezTo>
                  <a:cubicBezTo>
                    <a:pt x="232" y="38"/>
                    <a:pt x="232" y="38"/>
                    <a:pt x="232" y="38"/>
                  </a:cubicBezTo>
                  <a:cubicBezTo>
                    <a:pt x="232" y="38"/>
                    <a:pt x="232" y="38"/>
                    <a:pt x="232" y="38"/>
                  </a:cubicBezTo>
                  <a:close/>
                  <a:moveTo>
                    <a:pt x="232" y="37"/>
                  </a:moveTo>
                  <a:cubicBezTo>
                    <a:pt x="232" y="37"/>
                    <a:pt x="232" y="37"/>
                    <a:pt x="232" y="37"/>
                  </a:cubicBezTo>
                  <a:cubicBezTo>
                    <a:pt x="232" y="37"/>
                    <a:pt x="232" y="37"/>
                    <a:pt x="232" y="37"/>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3">
              <a:extLst>
                <a:ext uri="{FF2B5EF4-FFF2-40B4-BE49-F238E27FC236}">
                  <a16:creationId xmlns:a16="http://schemas.microsoft.com/office/drawing/2014/main" id="{94A14413-3457-4987-992E-9C316E114428}"/>
                </a:ext>
              </a:extLst>
            </p:cNvPr>
            <p:cNvSpPr>
              <a:spLocks noEditPoints="1"/>
            </p:cNvSpPr>
            <p:nvPr/>
          </p:nvSpPr>
          <p:spPr bwMode="auto">
            <a:xfrm>
              <a:off x="4651667" y="4808840"/>
              <a:ext cx="2116138" cy="1638300"/>
            </a:xfrm>
            <a:custGeom>
              <a:avLst/>
              <a:gdLst>
                <a:gd name="T0" fmla="*/ 65 w 547"/>
                <a:gd name="T1" fmla="*/ 413 h 423"/>
                <a:gd name="T2" fmla="*/ 82 w 547"/>
                <a:gd name="T3" fmla="*/ 401 h 423"/>
                <a:gd name="T4" fmla="*/ 26 w 547"/>
                <a:gd name="T5" fmla="*/ 413 h 423"/>
                <a:gd name="T6" fmla="*/ 90 w 547"/>
                <a:gd name="T7" fmla="*/ 384 h 423"/>
                <a:gd name="T8" fmla="*/ 12 w 547"/>
                <a:gd name="T9" fmla="*/ 398 h 423"/>
                <a:gd name="T10" fmla="*/ 0 w 547"/>
                <a:gd name="T11" fmla="*/ 422 h 423"/>
                <a:gd name="T12" fmla="*/ 517 w 547"/>
                <a:gd name="T13" fmla="*/ 257 h 423"/>
                <a:gd name="T14" fmla="*/ 503 w 547"/>
                <a:gd name="T15" fmla="*/ 246 h 423"/>
                <a:gd name="T16" fmla="*/ 489 w 547"/>
                <a:gd name="T17" fmla="*/ 267 h 423"/>
                <a:gd name="T18" fmla="*/ 511 w 547"/>
                <a:gd name="T19" fmla="*/ 268 h 423"/>
                <a:gd name="T20" fmla="*/ 503 w 547"/>
                <a:gd name="T21" fmla="*/ 131 h 423"/>
                <a:gd name="T22" fmla="*/ 473 w 547"/>
                <a:gd name="T23" fmla="*/ 124 h 423"/>
                <a:gd name="T24" fmla="*/ 430 w 547"/>
                <a:gd name="T25" fmla="*/ 106 h 423"/>
                <a:gd name="T26" fmla="*/ 397 w 547"/>
                <a:gd name="T27" fmla="*/ 96 h 423"/>
                <a:gd name="T28" fmla="*/ 372 w 547"/>
                <a:gd name="T29" fmla="*/ 82 h 423"/>
                <a:gd name="T30" fmla="*/ 336 w 547"/>
                <a:gd name="T31" fmla="*/ 58 h 423"/>
                <a:gd name="T32" fmla="*/ 300 w 547"/>
                <a:gd name="T33" fmla="*/ 48 h 423"/>
                <a:gd name="T34" fmla="*/ 268 w 547"/>
                <a:gd name="T35" fmla="*/ 42 h 423"/>
                <a:gd name="T36" fmla="*/ 250 w 547"/>
                <a:gd name="T37" fmla="*/ 31 h 423"/>
                <a:gd name="T38" fmla="*/ 206 w 547"/>
                <a:gd name="T39" fmla="*/ 18 h 423"/>
                <a:gd name="T40" fmla="*/ 182 w 547"/>
                <a:gd name="T41" fmla="*/ 6 h 423"/>
                <a:gd name="T42" fmla="*/ 165 w 547"/>
                <a:gd name="T43" fmla="*/ 2 h 423"/>
                <a:gd name="T44" fmla="*/ 150 w 547"/>
                <a:gd name="T45" fmla="*/ 13 h 423"/>
                <a:gd name="T46" fmla="*/ 118 w 547"/>
                <a:gd name="T47" fmla="*/ 21 h 423"/>
                <a:gd name="T48" fmla="*/ 129 w 547"/>
                <a:gd name="T49" fmla="*/ 43 h 423"/>
                <a:gd name="T50" fmla="*/ 123 w 547"/>
                <a:gd name="T51" fmla="*/ 66 h 423"/>
                <a:gd name="T52" fmla="*/ 142 w 547"/>
                <a:gd name="T53" fmla="*/ 69 h 423"/>
                <a:gd name="T54" fmla="*/ 172 w 547"/>
                <a:gd name="T55" fmla="*/ 86 h 423"/>
                <a:gd name="T56" fmla="*/ 195 w 547"/>
                <a:gd name="T57" fmla="*/ 91 h 423"/>
                <a:gd name="T58" fmla="*/ 193 w 547"/>
                <a:gd name="T59" fmla="*/ 122 h 423"/>
                <a:gd name="T60" fmla="*/ 182 w 547"/>
                <a:gd name="T61" fmla="*/ 128 h 423"/>
                <a:gd name="T62" fmla="*/ 175 w 547"/>
                <a:gd name="T63" fmla="*/ 138 h 423"/>
                <a:gd name="T64" fmla="*/ 174 w 547"/>
                <a:gd name="T65" fmla="*/ 147 h 423"/>
                <a:gd name="T66" fmla="*/ 171 w 547"/>
                <a:gd name="T67" fmla="*/ 164 h 423"/>
                <a:gd name="T68" fmla="*/ 163 w 547"/>
                <a:gd name="T69" fmla="*/ 175 h 423"/>
                <a:gd name="T70" fmla="*/ 145 w 547"/>
                <a:gd name="T71" fmla="*/ 189 h 423"/>
                <a:gd name="T72" fmla="*/ 143 w 547"/>
                <a:gd name="T73" fmla="*/ 212 h 423"/>
                <a:gd name="T74" fmla="*/ 150 w 547"/>
                <a:gd name="T75" fmla="*/ 223 h 423"/>
                <a:gd name="T76" fmla="*/ 140 w 547"/>
                <a:gd name="T77" fmla="*/ 228 h 423"/>
                <a:gd name="T78" fmla="*/ 134 w 547"/>
                <a:gd name="T79" fmla="*/ 235 h 423"/>
                <a:gd name="T80" fmla="*/ 133 w 547"/>
                <a:gd name="T81" fmla="*/ 248 h 423"/>
                <a:gd name="T82" fmla="*/ 139 w 547"/>
                <a:gd name="T83" fmla="*/ 265 h 423"/>
                <a:gd name="T84" fmla="*/ 130 w 547"/>
                <a:gd name="T85" fmla="*/ 304 h 423"/>
                <a:gd name="T86" fmla="*/ 145 w 547"/>
                <a:gd name="T87" fmla="*/ 327 h 423"/>
                <a:gd name="T88" fmla="*/ 159 w 547"/>
                <a:gd name="T89" fmla="*/ 362 h 423"/>
                <a:gd name="T90" fmla="*/ 200 w 547"/>
                <a:gd name="T91" fmla="*/ 352 h 423"/>
                <a:gd name="T92" fmla="*/ 276 w 547"/>
                <a:gd name="T93" fmla="*/ 358 h 423"/>
                <a:gd name="T94" fmla="*/ 314 w 547"/>
                <a:gd name="T95" fmla="*/ 350 h 423"/>
                <a:gd name="T96" fmla="*/ 348 w 547"/>
                <a:gd name="T97" fmla="*/ 334 h 423"/>
                <a:gd name="T98" fmla="*/ 359 w 547"/>
                <a:gd name="T99" fmla="*/ 320 h 423"/>
                <a:gd name="T100" fmla="*/ 390 w 547"/>
                <a:gd name="T101" fmla="*/ 291 h 423"/>
                <a:gd name="T102" fmla="*/ 385 w 547"/>
                <a:gd name="T103" fmla="*/ 262 h 423"/>
                <a:gd name="T104" fmla="*/ 400 w 547"/>
                <a:gd name="T105" fmla="*/ 227 h 423"/>
                <a:gd name="T106" fmla="*/ 430 w 547"/>
                <a:gd name="T107" fmla="*/ 198 h 423"/>
                <a:gd name="T108" fmla="*/ 460 w 547"/>
                <a:gd name="T109" fmla="*/ 183 h 423"/>
                <a:gd name="T110" fmla="*/ 500 w 547"/>
                <a:gd name="T111" fmla="*/ 168 h 423"/>
                <a:gd name="T112" fmla="*/ 518 w 547"/>
                <a:gd name="T113" fmla="*/ 148 h 423"/>
                <a:gd name="T114" fmla="*/ 544 w 547"/>
                <a:gd name="T115" fmla="*/ 250 h 423"/>
                <a:gd name="T116" fmla="*/ 547 w 547"/>
                <a:gd name="T117" fmla="*/ 253 h 423"/>
                <a:gd name="T118" fmla="*/ 496 w 547"/>
                <a:gd name="T119" fmla="*/ 282 h 423"/>
                <a:gd name="T120" fmla="*/ 443 w 547"/>
                <a:gd name="T121" fmla="*/ 27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7" h="423">
                  <a:moveTo>
                    <a:pt x="83" y="396"/>
                  </a:moveTo>
                  <a:cubicBezTo>
                    <a:pt x="83" y="396"/>
                    <a:pt x="83" y="396"/>
                    <a:pt x="82" y="396"/>
                  </a:cubicBezTo>
                  <a:cubicBezTo>
                    <a:pt x="81" y="396"/>
                    <a:pt x="81" y="396"/>
                    <a:pt x="81" y="396"/>
                  </a:cubicBezTo>
                  <a:cubicBezTo>
                    <a:pt x="81" y="396"/>
                    <a:pt x="81" y="396"/>
                    <a:pt x="81" y="396"/>
                  </a:cubicBezTo>
                  <a:cubicBezTo>
                    <a:pt x="81" y="396"/>
                    <a:pt x="81" y="396"/>
                    <a:pt x="80" y="396"/>
                  </a:cubicBezTo>
                  <a:cubicBezTo>
                    <a:pt x="80" y="396"/>
                    <a:pt x="80" y="396"/>
                    <a:pt x="80" y="396"/>
                  </a:cubicBezTo>
                  <a:cubicBezTo>
                    <a:pt x="80" y="397"/>
                    <a:pt x="79" y="397"/>
                    <a:pt x="79" y="397"/>
                  </a:cubicBezTo>
                  <a:cubicBezTo>
                    <a:pt x="79" y="398"/>
                    <a:pt x="79" y="398"/>
                    <a:pt x="79" y="398"/>
                  </a:cubicBezTo>
                  <a:cubicBezTo>
                    <a:pt x="78" y="398"/>
                    <a:pt x="78" y="399"/>
                    <a:pt x="78" y="400"/>
                  </a:cubicBezTo>
                  <a:cubicBezTo>
                    <a:pt x="77" y="401"/>
                    <a:pt x="76" y="402"/>
                    <a:pt x="76" y="404"/>
                  </a:cubicBezTo>
                  <a:cubicBezTo>
                    <a:pt x="75" y="406"/>
                    <a:pt x="74" y="407"/>
                    <a:pt x="74" y="409"/>
                  </a:cubicBezTo>
                  <a:cubicBezTo>
                    <a:pt x="73" y="409"/>
                    <a:pt x="73" y="409"/>
                    <a:pt x="72" y="410"/>
                  </a:cubicBezTo>
                  <a:cubicBezTo>
                    <a:pt x="72" y="410"/>
                    <a:pt x="72" y="410"/>
                    <a:pt x="72" y="410"/>
                  </a:cubicBezTo>
                  <a:cubicBezTo>
                    <a:pt x="71" y="410"/>
                    <a:pt x="70" y="411"/>
                    <a:pt x="69" y="411"/>
                  </a:cubicBezTo>
                  <a:cubicBezTo>
                    <a:pt x="69" y="412"/>
                    <a:pt x="69" y="412"/>
                    <a:pt x="69" y="412"/>
                  </a:cubicBezTo>
                  <a:cubicBezTo>
                    <a:pt x="68" y="413"/>
                    <a:pt x="65" y="411"/>
                    <a:pt x="65" y="413"/>
                  </a:cubicBezTo>
                  <a:cubicBezTo>
                    <a:pt x="65" y="413"/>
                    <a:pt x="65" y="413"/>
                    <a:pt x="65" y="414"/>
                  </a:cubicBezTo>
                  <a:cubicBezTo>
                    <a:pt x="65" y="414"/>
                    <a:pt x="65" y="414"/>
                    <a:pt x="65" y="414"/>
                  </a:cubicBezTo>
                  <a:cubicBezTo>
                    <a:pt x="66" y="414"/>
                    <a:pt x="67" y="413"/>
                    <a:pt x="67" y="413"/>
                  </a:cubicBezTo>
                  <a:cubicBezTo>
                    <a:pt x="68" y="413"/>
                    <a:pt x="68" y="413"/>
                    <a:pt x="68" y="413"/>
                  </a:cubicBezTo>
                  <a:cubicBezTo>
                    <a:pt x="69" y="414"/>
                    <a:pt x="70" y="414"/>
                    <a:pt x="71" y="414"/>
                  </a:cubicBezTo>
                  <a:cubicBezTo>
                    <a:pt x="71" y="414"/>
                    <a:pt x="71" y="414"/>
                    <a:pt x="72" y="413"/>
                  </a:cubicBezTo>
                  <a:cubicBezTo>
                    <a:pt x="72" y="413"/>
                    <a:pt x="72" y="413"/>
                    <a:pt x="72" y="413"/>
                  </a:cubicBezTo>
                  <a:cubicBezTo>
                    <a:pt x="72" y="413"/>
                    <a:pt x="73" y="413"/>
                    <a:pt x="73" y="413"/>
                  </a:cubicBezTo>
                  <a:cubicBezTo>
                    <a:pt x="73" y="413"/>
                    <a:pt x="74" y="413"/>
                    <a:pt x="75" y="412"/>
                  </a:cubicBezTo>
                  <a:cubicBezTo>
                    <a:pt x="75" y="411"/>
                    <a:pt x="75" y="411"/>
                    <a:pt x="75" y="411"/>
                  </a:cubicBezTo>
                  <a:cubicBezTo>
                    <a:pt x="75" y="410"/>
                    <a:pt x="76" y="410"/>
                    <a:pt x="77" y="409"/>
                  </a:cubicBezTo>
                  <a:cubicBezTo>
                    <a:pt x="78" y="409"/>
                    <a:pt x="78" y="408"/>
                    <a:pt x="78" y="408"/>
                  </a:cubicBezTo>
                  <a:cubicBezTo>
                    <a:pt x="79" y="408"/>
                    <a:pt x="80" y="408"/>
                    <a:pt x="80" y="407"/>
                  </a:cubicBezTo>
                  <a:cubicBezTo>
                    <a:pt x="80" y="405"/>
                    <a:pt x="82" y="404"/>
                    <a:pt x="81" y="402"/>
                  </a:cubicBezTo>
                  <a:cubicBezTo>
                    <a:pt x="82" y="402"/>
                    <a:pt x="82" y="401"/>
                    <a:pt x="82" y="401"/>
                  </a:cubicBezTo>
                  <a:cubicBezTo>
                    <a:pt x="82" y="401"/>
                    <a:pt x="82" y="401"/>
                    <a:pt x="82" y="401"/>
                  </a:cubicBezTo>
                  <a:cubicBezTo>
                    <a:pt x="82" y="400"/>
                    <a:pt x="83" y="399"/>
                    <a:pt x="83" y="399"/>
                  </a:cubicBezTo>
                  <a:cubicBezTo>
                    <a:pt x="83" y="399"/>
                    <a:pt x="83" y="399"/>
                    <a:pt x="83" y="399"/>
                  </a:cubicBezTo>
                  <a:cubicBezTo>
                    <a:pt x="84" y="397"/>
                    <a:pt x="82" y="397"/>
                    <a:pt x="83" y="396"/>
                  </a:cubicBezTo>
                  <a:close/>
                  <a:moveTo>
                    <a:pt x="37" y="401"/>
                  </a:moveTo>
                  <a:cubicBezTo>
                    <a:pt x="37" y="402"/>
                    <a:pt x="35" y="402"/>
                    <a:pt x="35" y="402"/>
                  </a:cubicBezTo>
                  <a:cubicBezTo>
                    <a:pt x="34" y="402"/>
                    <a:pt x="34" y="402"/>
                    <a:pt x="34" y="402"/>
                  </a:cubicBezTo>
                  <a:cubicBezTo>
                    <a:pt x="34" y="402"/>
                    <a:pt x="34" y="402"/>
                    <a:pt x="34" y="402"/>
                  </a:cubicBezTo>
                  <a:cubicBezTo>
                    <a:pt x="35" y="402"/>
                    <a:pt x="34" y="403"/>
                    <a:pt x="34" y="403"/>
                  </a:cubicBezTo>
                  <a:cubicBezTo>
                    <a:pt x="34" y="404"/>
                    <a:pt x="34" y="404"/>
                    <a:pt x="34" y="404"/>
                  </a:cubicBezTo>
                  <a:cubicBezTo>
                    <a:pt x="33" y="404"/>
                    <a:pt x="33" y="404"/>
                    <a:pt x="32" y="405"/>
                  </a:cubicBezTo>
                  <a:cubicBezTo>
                    <a:pt x="32" y="405"/>
                    <a:pt x="32" y="405"/>
                    <a:pt x="32" y="405"/>
                  </a:cubicBezTo>
                  <a:cubicBezTo>
                    <a:pt x="32" y="405"/>
                    <a:pt x="32" y="406"/>
                    <a:pt x="31" y="406"/>
                  </a:cubicBezTo>
                  <a:cubicBezTo>
                    <a:pt x="29" y="406"/>
                    <a:pt x="27" y="406"/>
                    <a:pt x="25" y="406"/>
                  </a:cubicBezTo>
                  <a:cubicBezTo>
                    <a:pt x="25" y="407"/>
                    <a:pt x="25" y="408"/>
                    <a:pt x="25" y="409"/>
                  </a:cubicBezTo>
                  <a:cubicBezTo>
                    <a:pt x="25" y="409"/>
                    <a:pt x="25" y="409"/>
                    <a:pt x="25" y="410"/>
                  </a:cubicBezTo>
                  <a:cubicBezTo>
                    <a:pt x="25" y="411"/>
                    <a:pt x="26" y="412"/>
                    <a:pt x="26" y="413"/>
                  </a:cubicBezTo>
                  <a:cubicBezTo>
                    <a:pt x="26" y="413"/>
                    <a:pt x="26" y="413"/>
                    <a:pt x="26" y="413"/>
                  </a:cubicBezTo>
                  <a:cubicBezTo>
                    <a:pt x="27" y="414"/>
                    <a:pt x="27" y="414"/>
                    <a:pt x="27" y="414"/>
                  </a:cubicBezTo>
                  <a:cubicBezTo>
                    <a:pt x="27" y="414"/>
                    <a:pt x="27" y="414"/>
                    <a:pt x="27" y="414"/>
                  </a:cubicBezTo>
                  <a:cubicBezTo>
                    <a:pt x="27" y="414"/>
                    <a:pt x="28" y="414"/>
                    <a:pt x="28" y="415"/>
                  </a:cubicBezTo>
                  <a:cubicBezTo>
                    <a:pt x="30" y="415"/>
                    <a:pt x="30" y="414"/>
                    <a:pt x="31" y="414"/>
                  </a:cubicBezTo>
                  <a:cubicBezTo>
                    <a:pt x="31" y="413"/>
                    <a:pt x="31" y="413"/>
                    <a:pt x="31" y="413"/>
                  </a:cubicBezTo>
                  <a:cubicBezTo>
                    <a:pt x="31" y="413"/>
                    <a:pt x="31" y="413"/>
                    <a:pt x="31" y="413"/>
                  </a:cubicBezTo>
                  <a:cubicBezTo>
                    <a:pt x="32" y="412"/>
                    <a:pt x="33" y="411"/>
                    <a:pt x="33" y="410"/>
                  </a:cubicBezTo>
                  <a:cubicBezTo>
                    <a:pt x="33" y="410"/>
                    <a:pt x="33" y="410"/>
                    <a:pt x="34" y="410"/>
                  </a:cubicBezTo>
                  <a:cubicBezTo>
                    <a:pt x="34" y="409"/>
                    <a:pt x="34" y="408"/>
                    <a:pt x="34" y="407"/>
                  </a:cubicBezTo>
                  <a:cubicBezTo>
                    <a:pt x="35" y="407"/>
                    <a:pt x="36" y="406"/>
                    <a:pt x="36" y="404"/>
                  </a:cubicBezTo>
                  <a:cubicBezTo>
                    <a:pt x="37" y="404"/>
                    <a:pt x="37" y="404"/>
                    <a:pt x="37" y="404"/>
                  </a:cubicBezTo>
                  <a:cubicBezTo>
                    <a:pt x="37" y="404"/>
                    <a:pt x="37" y="404"/>
                    <a:pt x="37" y="404"/>
                  </a:cubicBezTo>
                  <a:cubicBezTo>
                    <a:pt x="37" y="403"/>
                    <a:pt x="37" y="402"/>
                    <a:pt x="37" y="401"/>
                  </a:cubicBezTo>
                  <a:cubicBezTo>
                    <a:pt x="37" y="401"/>
                    <a:pt x="37" y="401"/>
                    <a:pt x="37" y="401"/>
                  </a:cubicBezTo>
                  <a:close/>
                  <a:moveTo>
                    <a:pt x="90" y="384"/>
                  </a:moveTo>
                  <a:cubicBezTo>
                    <a:pt x="90" y="386"/>
                    <a:pt x="87" y="386"/>
                    <a:pt x="87" y="388"/>
                  </a:cubicBezTo>
                  <a:cubicBezTo>
                    <a:pt x="85" y="388"/>
                    <a:pt x="85" y="390"/>
                    <a:pt x="83" y="390"/>
                  </a:cubicBezTo>
                  <a:cubicBezTo>
                    <a:pt x="83" y="391"/>
                    <a:pt x="83" y="391"/>
                    <a:pt x="83" y="393"/>
                  </a:cubicBezTo>
                  <a:cubicBezTo>
                    <a:pt x="82" y="394"/>
                    <a:pt x="81" y="394"/>
                    <a:pt x="81" y="395"/>
                  </a:cubicBezTo>
                  <a:cubicBezTo>
                    <a:pt x="81" y="395"/>
                    <a:pt x="81" y="395"/>
                    <a:pt x="82" y="395"/>
                  </a:cubicBezTo>
                  <a:cubicBezTo>
                    <a:pt x="82" y="395"/>
                    <a:pt x="82" y="395"/>
                    <a:pt x="82" y="395"/>
                  </a:cubicBezTo>
                  <a:cubicBezTo>
                    <a:pt x="83" y="395"/>
                    <a:pt x="84" y="395"/>
                    <a:pt x="85" y="395"/>
                  </a:cubicBezTo>
                  <a:cubicBezTo>
                    <a:pt x="85" y="395"/>
                    <a:pt x="85" y="395"/>
                    <a:pt x="85" y="395"/>
                  </a:cubicBezTo>
                  <a:cubicBezTo>
                    <a:pt x="86" y="394"/>
                    <a:pt x="86" y="394"/>
                    <a:pt x="86" y="394"/>
                  </a:cubicBezTo>
                  <a:cubicBezTo>
                    <a:pt x="86" y="394"/>
                    <a:pt x="86" y="394"/>
                    <a:pt x="86" y="394"/>
                  </a:cubicBezTo>
                  <a:cubicBezTo>
                    <a:pt x="87" y="393"/>
                    <a:pt x="88" y="393"/>
                    <a:pt x="89" y="392"/>
                  </a:cubicBezTo>
                  <a:cubicBezTo>
                    <a:pt x="89" y="392"/>
                    <a:pt x="89" y="391"/>
                    <a:pt x="89" y="391"/>
                  </a:cubicBezTo>
                  <a:cubicBezTo>
                    <a:pt x="89" y="391"/>
                    <a:pt x="90" y="391"/>
                    <a:pt x="90" y="391"/>
                  </a:cubicBezTo>
                  <a:cubicBezTo>
                    <a:pt x="91" y="389"/>
                    <a:pt x="92" y="388"/>
                    <a:pt x="92" y="384"/>
                  </a:cubicBezTo>
                  <a:cubicBezTo>
                    <a:pt x="91" y="384"/>
                    <a:pt x="91" y="383"/>
                    <a:pt x="90" y="384"/>
                  </a:cubicBezTo>
                  <a:close/>
                  <a:moveTo>
                    <a:pt x="12" y="398"/>
                  </a:moveTo>
                  <a:cubicBezTo>
                    <a:pt x="10" y="398"/>
                    <a:pt x="10" y="396"/>
                    <a:pt x="8" y="397"/>
                  </a:cubicBezTo>
                  <a:cubicBezTo>
                    <a:pt x="8" y="398"/>
                    <a:pt x="6" y="398"/>
                    <a:pt x="7" y="400"/>
                  </a:cubicBezTo>
                  <a:cubicBezTo>
                    <a:pt x="7" y="402"/>
                    <a:pt x="9" y="403"/>
                    <a:pt x="8" y="407"/>
                  </a:cubicBezTo>
                  <a:cubicBezTo>
                    <a:pt x="10" y="407"/>
                    <a:pt x="10" y="405"/>
                    <a:pt x="10" y="403"/>
                  </a:cubicBezTo>
                  <a:cubicBezTo>
                    <a:pt x="11" y="403"/>
                    <a:pt x="10" y="402"/>
                    <a:pt x="11" y="402"/>
                  </a:cubicBezTo>
                  <a:cubicBezTo>
                    <a:pt x="11" y="402"/>
                    <a:pt x="11" y="402"/>
                    <a:pt x="12" y="402"/>
                  </a:cubicBezTo>
                  <a:cubicBezTo>
                    <a:pt x="12" y="401"/>
                    <a:pt x="12" y="400"/>
                    <a:pt x="12" y="399"/>
                  </a:cubicBezTo>
                  <a:cubicBezTo>
                    <a:pt x="12" y="399"/>
                    <a:pt x="11" y="398"/>
                    <a:pt x="12" y="398"/>
                  </a:cubicBezTo>
                  <a:close/>
                  <a:moveTo>
                    <a:pt x="18" y="410"/>
                  </a:moveTo>
                  <a:cubicBezTo>
                    <a:pt x="17" y="410"/>
                    <a:pt x="16" y="410"/>
                    <a:pt x="16" y="410"/>
                  </a:cubicBezTo>
                  <a:cubicBezTo>
                    <a:pt x="15" y="411"/>
                    <a:pt x="15" y="414"/>
                    <a:pt x="16" y="415"/>
                  </a:cubicBezTo>
                  <a:cubicBezTo>
                    <a:pt x="17" y="415"/>
                    <a:pt x="18" y="415"/>
                    <a:pt x="18" y="414"/>
                  </a:cubicBezTo>
                  <a:cubicBezTo>
                    <a:pt x="19" y="413"/>
                    <a:pt x="21" y="414"/>
                    <a:pt x="21" y="412"/>
                  </a:cubicBezTo>
                  <a:cubicBezTo>
                    <a:pt x="20" y="411"/>
                    <a:pt x="18" y="411"/>
                    <a:pt x="18" y="410"/>
                  </a:cubicBezTo>
                  <a:close/>
                  <a:moveTo>
                    <a:pt x="2" y="420"/>
                  </a:moveTo>
                  <a:cubicBezTo>
                    <a:pt x="1" y="421"/>
                    <a:pt x="0" y="420"/>
                    <a:pt x="0" y="422"/>
                  </a:cubicBezTo>
                  <a:cubicBezTo>
                    <a:pt x="1" y="422"/>
                    <a:pt x="1" y="423"/>
                    <a:pt x="2" y="423"/>
                  </a:cubicBezTo>
                  <a:cubicBezTo>
                    <a:pt x="3" y="423"/>
                    <a:pt x="3" y="423"/>
                    <a:pt x="4" y="423"/>
                  </a:cubicBezTo>
                  <a:cubicBezTo>
                    <a:pt x="3" y="421"/>
                    <a:pt x="6" y="422"/>
                    <a:pt x="5" y="419"/>
                  </a:cubicBezTo>
                  <a:cubicBezTo>
                    <a:pt x="3" y="419"/>
                    <a:pt x="4" y="420"/>
                    <a:pt x="2" y="420"/>
                  </a:cubicBezTo>
                  <a:close/>
                  <a:moveTo>
                    <a:pt x="52" y="413"/>
                  </a:moveTo>
                  <a:cubicBezTo>
                    <a:pt x="52" y="413"/>
                    <a:pt x="51" y="413"/>
                    <a:pt x="51" y="413"/>
                  </a:cubicBezTo>
                  <a:cubicBezTo>
                    <a:pt x="51" y="412"/>
                    <a:pt x="52" y="410"/>
                    <a:pt x="51" y="410"/>
                  </a:cubicBezTo>
                  <a:cubicBezTo>
                    <a:pt x="51" y="411"/>
                    <a:pt x="50" y="411"/>
                    <a:pt x="50" y="411"/>
                  </a:cubicBezTo>
                  <a:cubicBezTo>
                    <a:pt x="49" y="413"/>
                    <a:pt x="47" y="410"/>
                    <a:pt x="46" y="411"/>
                  </a:cubicBezTo>
                  <a:cubicBezTo>
                    <a:pt x="45" y="412"/>
                    <a:pt x="43" y="412"/>
                    <a:pt x="44" y="414"/>
                  </a:cubicBezTo>
                  <a:cubicBezTo>
                    <a:pt x="42" y="414"/>
                    <a:pt x="43" y="417"/>
                    <a:pt x="43" y="418"/>
                  </a:cubicBezTo>
                  <a:cubicBezTo>
                    <a:pt x="44" y="419"/>
                    <a:pt x="44" y="420"/>
                    <a:pt x="45" y="420"/>
                  </a:cubicBezTo>
                  <a:cubicBezTo>
                    <a:pt x="45" y="420"/>
                    <a:pt x="46" y="420"/>
                    <a:pt x="46" y="420"/>
                  </a:cubicBezTo>
                  <a:cubicBezTo>
                    <a:pt x="49" y="421"/>
                    <a:pt x="50" y="419"/>
                    <a:pt x="52" y="418"/>
                  </a:cubicBezTo>
                  <a:cubicBezTo>
                    <a:pt x="51" y="418"/>
                    <a:pt x="53" y="414"/>
                    <a:pt x="52" y="413"/>
                  </a:cubicBezTo>
                  <a:close/>
                  <a:moveTo>
                    <a:pt x="517" y="257"/>
                  </a:moveTo>
                  <a:cubicBezTo>
                    <a:pt x="516" y="256"/>
                    <a:pt x="514" y="256"/>
                    <a:pt x="514" y="255"/>
                  </a:cubicBezTo>
                  <a:cubicBezTo>
                    <a:pt x="514" y="255"/>
                    <a:pt x="513" y="254"/>
                    <a:pt x="512" y="255"/>
                  </a:cubicBezTo>
                  <a:cubicBezTo>
                    <a:pt x="512" y="255"/>
                    <a:pt x="513" y="255"/>
                    <a:pt x="512" y="255"/>
                  </a:cubicBezTo>
                  <a:cubicBezTo>
                    <a:pt x="512" y="255"/>
                    <a:pt x="512" y="255"/>
                    <a:pt x="512" y="255"/>
                  </a:cubicBezTo>
                  <a:cubicBezTo>
                    <a:pt x="512" y="255"/>
                    <a:pt x="512" y="256"/>
                    <a:pt x="512" y="256"/>
                  </a:cubicBezTo>
                  <a:cubicBezTo>
                    <a:pt x="511" y="256"/>
                    <a:pt x="511" y="256"/>
                    <a:pt x="510" y="256"/>
                  </a:cubicBezTo>
                  <a:cubicBezTo>
                    <a:pt x="510" y="256"/>
                    <a:pt x="510" y="257"/>
                    <a:pt x="510" y="257"/>
                  </a:cubicBezTo>
                  <a:cubicBezTo>
                    <a:pt x="510" y="257"/>
                    <a:pt x="509" y="257"/>
                    <a:pt x="509" y="257"/>
                  </a:cubicBezTo>
                  <a:cubicBezTo>
                    <a:pt x="507" y="256"/>
                    <a:pt x="506" y="255"/>
                    <a:pt x="505" y="253"/>
                  </a:cubicBezTo>
                  <a:cubicBezTo>
                    <a:pt x="506" y="253"/>
                    <a:pt x="507" y="252"/>
                    <a:pt x="508" y="252"/>
                  </a:cubicBezTo>
                  <a:cubicBezTo>
                    <a:pt x="508" y="251"/>
                    <a:pt x="508" y="251"/>
                    <a:pt x="508" y="251"/>
                  </a:cubicBezTo>
                  <a:cubicBezTo>
                    <a:pt x="509" y="247"/>
                    <a:pt x="506" y="251"/>
                    <a:pt x="505" y="249"/>
                  </a:cubicBezTo>
                  <a:cubicBezTo>
                    <a:pt x="507" y="249"/>
                    <a:pt x="508" y="248"/>
                    <a:pt x="509" y="247"/>
                  </a:cubicBezTo>
                  <a:cubicBezTo>
                    <a:pt x="507" y="247"/>
                    <a:pt x="507" y="246"/>
                    <a:pt x="505" y="246"/>
                  </a:cubicBezTo>
                  <a:cubicBezTo>
                    <a:pt x="504" y="247"/>
                    <a:pt x="503" y="248"/>
                    <a:pt x="503" y="246"/>
                  </a:cubicBezTo>
                  <a:cubicBezTo>
                    <a:pt x="503" y="247"/>
                    <a:pt x="504" y="246"/>
                    <a:pt x="503" y="246"/>
                  </a:cubicBezTo>
                  <a:cubicBezTo>
                    <a:pt x="502" y="246"/>
                    <a:pt x="502" y="246"/>
                    <a:pt x="501" y="247"/>
                  </a:cubicBezTo>
                  <a:cubicBezTo>
                    <a:pt x="499" y="247"/>
                    <a:pt x="498" y="249"/>
                    <a:pt x="496" y="248"/>
                  </a:cubicBezTo>
                  <a:cubicBezTo>
                    <a:pt x="496" y="249"/>
                    <a:pt x="496" y="249"/>
                    <a:pt x="495" y="249"/>
                  </a:cubicBezTo>
                  <a:cubicBezTo>
                    <a:pt x="494" y="249"/>
                    <a:pt x="494" y="249"/>
                    <a:pt x="493" y="249"/>
                  </a:cubicBezTo>
                  <a:cubicBezTo>
                    <a:pt x="493" y="250"/>
                    <a:pt x="491" y="250"/>
                    <a:pt x="491" y="251"/>
                  </a:cubicBezTo>
                  <a:cubicBezTo>
                    <a:pt x="489" y="251"/>
                    <a:pt x="489" y="253"/>
                    <a:pt x="488" y="253"/>
                  </a:cubicBezTo>
                  <a:cubicBezTo>
                    <a:pt x="486" y="253"/>
                    <a:pt x="485" y="255"/>
                    <a:pt x="483" y="255"/>
                  </a:cubicBezTo>
                  <a:cubicBezTo>
                    <a:pt x="483" y="256"/>
                    <a:pt x="483" y="256"/>
                    <a:pt x="482" y="256"/>
                  </a:cubicBezTo>
                  <a:cubicBezTo>
                    <a:pt x="481" y="257"/>
                    <a:pt x="480" y="258"/>
                    <a:pt x="479" y="258"/>
                  </a:cubicBezTo>
                  <a:cubicBezTo>
                    <a:pt x="479" y="259"/>
                    <a:pt x="478" y="259"/>
                    <a:pt x="478" y="260"/>
                  </a:cubicBezTo>
                  <a:cubicBezTo>
                    <a:pt x="477" y="260"/>
                    <a:pt x="477" y="261"/>
                    <a:pt x="477" y="262"/>
                  </a:cubicBezTo>
                  <a:cubicBezTo>
                    <a:pt x="478" y="263"/>
                    <a:pt x="478" y="264"/>
                    <a:pt x="480" y="264"/>
                  </a:cubicBezTo>
                  <a:cubicBezTo>
                    <a:pt x="481" y="266"/>
                    <a:pt x="482" y="267"/>
                    <a:pt x="484" y="267"/>
                  </a:cubicBezTo>
                  <a:cubicBezTo>
                    <a:pt x="484" y="265"/>
                    <a:pt x="485" y="264"/>
                    <a:pt x="488" y="264"/>
                  </a:cubicBezTo>
                  <a:cubicBezTo>
                    <a:pt x="489" y="264"/>
                    <a:pt x="490" y="265"/>
                    <a:pt x="490" y="266"/>
                  </a:cubicBezTo>
                  <a:cubicBezTo>
                    <a:pt x="489" y="266"/>
                    <a:pt x="490" y="267"/>
                    <a:pt x="489" y="267"/>
                  </a:cubicBezTo>
                  <a:cubicBezTo>
                    <a:pt x="490" y="267"/>
                    <a:pt x="490" y="268"/>
                    <a:pt x="490" y="269"/>
                  </a:cubicBezTo>
                  <a:cubicBezTo>
                    <a:pt x="490" y="269"/>
                    <a:pt x="490" y="270"/>
                    <a:pt x="490" y="270"/>
                  </a:cubicBezTo>
                  <a:cubicBezTo>
                    <a:pt x="490" y="270"/>
                    <a:pt x="490" y="271"/>
                    <a:pt x="490" y="271"/>
                  </a:cubicBezTo>
                  <a:cubicBezTo>
                    <a:pt x="491" y="272"/>
                    <a:pt x="491" y="273"/>
                    <a:pt x="492" y="273"/>
                  </a:cubicBezTo>
                  <a:cubicBezTo>
                    <a:pt x="493" y="273"/>
                    <a:pt x="494" y="274"/>
                    <a:pt x="496" y="273"/>
                  </a:cubicBezTo>
                  <a:cubicBezTo>
                    <a:pt x="498" y="276"/>
                    <a:pt x="498" y="278"/>
                    <a:pt x="501" y="279"/>
                  </a:cubicBezTo>
                  <a:cubicBezTo>
                    <a:pt x="501" y="278"/>
                    <a:pt x="502" y="278"/>
                    <a:pt x="503" y="278"/>
                  </a:cubicBezTo>
                  <a:cubicBezTo>
                    <a:pt x="503" y="277"/>
                    <a:pt x="504" y="277"/>
                    <a:pt x="505" y="277"/>
                  </a:cubicBezTo>
                  <a:cubicBezTo>
                    <a:pt x="505" y="276"/>
                    <a:pt x="505" y="276"/>
                    <a:pt x="505" y="276"/>
                  </a:cubicBezTo>
                  <a:cubicBezTo>
                    <a:pt x="505" y="275"/>
                    <a:pt x="506" y="276"/>
                    <a:pt x="507" y="276"/>
                  </a:cubicBezTo>
                  <a:cubicBezTo>
                    <a:pt x="507" y="275"/>
                    <a:pt x="507" y="274"/>
                    <a:pt x="508" y="274"/>
                  </a:cubicBezTo>
                  <a:cubicBezTo>
                    <a:pt x="508" y="274"/>
                    <a:pt x="509" y="274"/>
                    <a:pt x="509" y="273"/>
                  </a:cubicBezTo>
                  <a:cubicBezTo>
                    <a:pt x="509" y="273"/>
                    <a:pt x="509" y="273"/>
                    <a:pt x="510" y="273"/>
                  </a:cubicBezTo>
                  <a:cubicBezTo>
                    <a:pt x="509" y="271"/>
                    <a:pt x="511" y="271"/>
                    <a:pt x="510" y="269"/>
                  </a:cubicBezTo>
                  <a:cubicBezTo>
                    <a:pt x="510" y="269"/>
                    <a:pt x="510" y="268"/>
                    <a:pt x="511" y="269"/>
                  </a:cubicBezTo>
                  <a:cubicBezTo>
                    <a:pt x="511" y="268"/>
                    <a:pt x="511" y="268"/>
                    <a:pt x="511" y="268"/>
                  </a:cubicBezTo>
                  <a:cubicBezTo>
                    <a:pt x="511" y="267"/>
                    <a:pt x="511" y="267"/>
                    <a:pt x="512" y="267"/>
                  </a:cubicBezTo>
                  <a:cubicBezTo>
                    <a:pt x="512" y="266"/>
                    <a:pt x="513" y="266"/>
                    <a:pt x="514" y="265"/>
                  </a:cubicBezTo>
                  <a:cubicBezTo>
                    <a:pt x="514" y="265"/>
                    <a:pt x="514" y="264"/>
                    <a:pt x="515" y="264"/>
                  </a:cubicBezTo>
                  <a:cubicBezTo>
                    <a:pt x="515" y="264"/>
                    <a:pt x="516" y="264"/>
                    <a:pt x="516" y="264"/>
                  </a:cubicBezTo>
                  <a:cubicBezTo>
                    <a:pt x="516" y="262"/>
                    <a:pt x="518" y="261"/>
                    <a:pt x="517" y="259"/>
                  </a:cubicBezTo>
                  <a:cubicBezTo>
                    <a:pt x="517" y="258"/>
                    <a:pt x="517" y="258"/>
                    <a:pt x="517" y="257"/>
                  </a:cubicBezTo>
                  <a:close/>
                  <a:moveTo>
                    <a:pt x="524" y="138"/>
                  </a:moveTo>
                  <a:cubicBezTo>
                    <a:pt x="524" y="138"/>
                    <a:pt x="524" y="138"/>
                    <a:pt x="524" y="138"/>
                  </a:cubicBezTo>
                  <a:cubicBezTo>
                    <a:pt x="524" y="137"/>
                    <a:pt x="521" y="138"/>
                    <a:pt x="521" y="135"/>
                  </a:cubicBezTo>
                  <a:cubicBezTo>
                    <a:pt x="521" y="135"/>
                    <a:pt x="521" y="135"/>
                    <a:pt x="521" y="135"/>
                  </a:cubicBezTo>
                  <a:cubicBezTo>
                    <a:pt x="521" y="135"/>
                    <a:pt x="521" y="135"/>
                    <a:pt x="521" y="135"/>
                  </a:cubicBezTo>
                  <a:cubicBezTo>
                    <a:pt x="521" y="132"/>
                    <a:pt x="521" y="132"/>
                    <a:pt x="521" y="132"/>
                  </a:cubicBezTo>
                  <a:cubicBezTo>
                    <a:pt x="518" y="133"/>
                    <a:pt x="517" y="130"/>
                    <a:pt x="515" y="130"/>
                  </a:cubicBezTo>
                  <a:cubicBezTo>
                    <a:pt x="514" y="130"/>
                    <a:pt x="513" y="130"/>
                    <a:pt x="513" y="129"/>
                  </a:cubicBezTo>
                  <a:cubicBezTo>
                    <a:pt x="511" y="130"/>
                    <a:pt x="511" y="130"/>
                    <a:pt x="508" y="130"/>
                  </a:cubicBezTo>
                  <a:cubicBezTo>
                    <a:pt x="507" y="131"/>
                    <a:pt x="506" y="132"/>
                    <a:pt x="503" y="131"/>
                  </a:cubicBezTo>
                  <a:cubicBezTo>
                    <a:pt x="502" y="132"/>
                    <a:pt x="502" y="134"/>
                    <a:pt x="500" y="133"/>
                  </a:cubicBezTo>
                  <a:cubicBezTo>
                    <a:pt x="499" y="133"/>
                    <a:pt x="499" y="134"/>
                    <a:pt x="499" y="133"/>
                  </a:cubicBezTo>
                  <a:cubicBezTo>
                    <a:pt x="498" y="133"/>
                    <a:pt x="498" y="133"/>
                    <a:pt x="498" y="133"/>
                  </a:cubicBezTo>
                  <a:cubicBezTo>
                    <a:pt x="498" y="133"/>
                    <a:pt x="497" y="133"/>
                    <a:pt x="497" y="133"/>
                  </a:cubicBezTo>
                  <a:cubicBezTo>
                    <a:pt x="495" y="131"/>
                    <a:pt x="494" y="129"/>
                    <a:pt x="492" y="129"/>
                  </a:cubicBezTo>
                  <a:cubicBezTo>
                    <a:pt x="491" y="129"/>
                    <a:pt x="491" y="129"/>
                    <a:pt x="491" y="128"/>
                  </a:cubicBezTo>
                  <a:cubicBezTo>
                    <a:pt x="490" y="128"/>
                    <a:pt x="489" y="128"/>
                    <a:pt x="488" y="128"/>
                  </a:cubicBezTo>
                  <a:cubicBezTo>
                    <a:pt x="488" y="128"/>
                    <a:pt x="488" y="128"/>
                    <a:pt x="488" y="128"/>
                  </a:cubicBezTo>
                  <a:cubicBezTo>
                    <a:pt x="488" y="128"/>
                    <a:pt x="488" y="128"/>
                    <a:pt x="488" y="128"/>
                  </a:cubicBezTo>
                  <a:cubicBezTo>
                    <a:pt x="488" y="127"/>
                    <a:pt x="488" y="127"/>
                    <a:pt x="488" y="127"/>
                  </a:cubicBezTo>
                  <a:cubicBezTo>
                    <a:pt x="487" y="127"/>
                    <a:pt x="486" y="127"/>
                    <a:pt x="486" y="128"/>
                  </a:cubicBezTo>
                  <a:cubicBezTo>
                    <a:pt x="485" y="128"/>
                    <a:pt x="484" y="128"/>
                    <a:pt x="484" y="129"/>
                  </a:cubicBezTo>
                  <a:cubicBezTo>
                    <a:pt x="483" y="128"/>
                    <a:pt x="482" y="128"/>
                    <a:pt x="482" y="126"/>
                  </a:cubicBezTo>
                  <a:cubicBezTo>
                    <a:pt x="483" y="125"/>
                    <a:pt x="482" y="125"/>
                    <a:pt x="482" y="124"/>
                  </a:cubicBezTo>
                  <a:cubicBezTo>
                    <a:pt x="479" y="124"/>
                    <a:pt x="478" y="125"/>
                    <a:pt x="476" y="125"/>
                  </a:cubicBezTo>
                  <a:cubicBezTo>
                    <a:pt x="476" y="124"/>
                    <a:pt x="475" y="124"/>
                    <a:pt x="473" y="124"/>
                  </a:cubicBezTo>
                  <a:cubicBezTo>
                    <a:pt x="474" y="123"/>
                    <a:pt x="473" y="123"/>
                    <a:pt x="473" y="122"/>
                  </a:cubicBezTo>
                  <a:cubicBezTo>
                    <a:pt x="471" y="122"/>
                    <a:pt x="471" y="122"/>
                    <a:pt x="471" y="122"/>
                  </a:cubicBezTo>
                  <a:cubicBezTo>
                    <a:pt x="471" y="122"/>
                    <a:pt x="470" y="122"/>
                    <a:pt x="469" y="122"/>
                  </a:cubicBezTo>
                  <a:cubicBezTo>
                    <a:pt x="469" y="123"/>
                    <a:pt x="468" y="123"/>
                    <a:pt x="468" y="124"/>
                  </a:cubicBezTo>
                  <a:cubicBezTo>
                    <a:pt x="468" y="125"/>
                    <a:pt x="464" y="124"/>
                    <a:pt x="463" y="124"/>
                  </a:cubicBezTo>
                  <a:cubicBezTo>
                    <a:pt x="463" y="123"/>
                    <a:pt x="462" y="123"/>
                    <a:pt x="462" y="122"/>
                  </a:cubicBezTo>
                  <a:cubicBezTo>
                    <a:pt x="462" y="113"/>
                    <a:pt x="462" y="113"/>
                    <a:pt x="462" y="113"/>
                  </a:cubicBezTo>
                  <a:cubicBezTo>
                    <a:pt x="462" y="111"/>
                    <a:pt x="461" y="111"/>
                    <a:pt x="461" y="110"/>
                  </a:cubicBezTo>
                  <a:cubicBezTo>
                    <a:pt x="458" y="110"/>
                    <a:pt x="457" y="109"/>
                    <a:pt x="455" y="109"/>
                  </a:cubicBezTo>
                  <a:cubicBezTo>
                    <a:pt x="454" y="108"/>
                    <a:pt x="454" y="107"/>
                    <a:pt x="453" y="106"/>
                  </a:cubicBezTo>
                  <a:cubicBezTo>
                    <a:pt x="452" y="106"/>
                    <a:pt x="450" y="105"/>
                    <a:pt x="449" y="104"/>
                  </a:cubicBezTo>
                  <a:cubicBezTo>
                    <a:pt x="448" y="104"/>
                    <a:pt x="446" y="104"/>
                    <a:pt x="446" y="102"/>
                  </a:cubicBezTo>
                  <a:cubicBezTo>
                    <a:pt x="443" y="102"/>
                    <a:pt x="441" y="101"/>
                    <a:pt x="438" y="101"/>
                  </a:cubicBezTo>
                  <a:cubicBezTo>
                    <a:pt x="436" y="102"/>
                    <a:pt x="438" y="105"/>
                    <a:pt x="437" y="107"/>
                  </a:cubicBezTo>
                  <a:cubicBezTo>
                    <a:pt x="435" y="107"/>
                    <a:pt x="433" y="107"/>
                    <a:pt x="432" y="106"/>
                  </a:cubicBezTo>
                  <a:cubicBezTo>
                    <a:pt x="431" y="106"/>
                    <a:pt x="430" y="106"/>
                    <a:pt x="430" y="106"/>
                  </a:cubicBezTo>
                  <a:cubicBezTo>
                    <a:pt x="429" y="106"/>
                    <a:pt x="429" y="105"/>
                    <a:pt x="429" y="105"/>
                  </a:cubicBezTo>
                  <a:cubicBezTo>
                    <a:pt x="428" y="105"/>
                    <a:pt x="426" y="105"/>
                    <a:pt x="426" y="106"/>
                  </a:cubicBezTo>
                  <a:cubicBezTo>
                    <a:pt x="425" y="105"/>
                    <a:pt x="425" y="104"/>
                    <a:pt x="424" y="104"/>
                  </a:cubicBezTo>
                  <a:cubicBezTo>
                    <a:pt x="424" y="103"/>
                    <a:pt x="422" y="104"/>
                    <a:pt x="422" y="103"/>
                  </a:cubicBezTo>
                  <a:cubicBezTo>
                    <a:pt x="418" y="103"/>
                    <a:pt x="418" y="103"/>
                    <a:pt x="418" y="103"/>
                  </a:cubicBezTo>
                  <a:cubicBezTo>
                    <a:pt x="417" y="103"/>
                    <a:pt x="417" y="102"/>
                    <a:pt x="417" y="101"/>
                  </a:cubicBezTo>
                  <a:cubicBezTo>
                    <a:pt x="416" y="102"/>
                    <a:pt x="416" y="102"/>
                    <a:pt x="416" y="103"/>
                  </a:cubicBezTo>
                  <a:cubicBezTo>
                    <a:pt x="415" y="102"/>
                    <a:pt x="414" y="102"/>
                    <a:pt x="414" y="101"/>
                  </a:cubicBezTo>
                  <a:cubicBezTo>
                    <a:pt x="413" y="101"/>
                    <a:pt x="412" y="101"/>
                    <a:pt x="411" y="101"/>
                  </a:cubicBezTo>
                  <a:cubicBezTo>
                    <a:pt x="411" y="99"/>
                    <a:pt x="410" y="99"/>
                    <a:pt x="409" y="98"/>
                  </a:cubicBezTo>
                  <a:cubicBezTo>
                    <a:pt x="409" y="97"/>
                    <a:pt x="408" y="96"/>
                    <a:pt x="407" y="96"/>
                  </a:cubicBezTo>
                  <a:cubicBezTo>
                    <a:pt x="407" y="96"/>
                    <a:pt x="406" y="96"/>
                    <a:pt x="406" y="97"/>
                  </a:cubicBezTo>
                  <a:cubicBezTo>
                    <a:pt x="404" y="96"/>
                    <a:pt x="400" y="98"/>
                    <a:pt x="399" y="97"/>
                  </a:cubicBezTo>
                  <a:cubicBezTo>
                    <a:pt x="399" y="97"/>
                    <a:pt x="399" y="97"/>
                    <a:pt x="399" y="97"/>
                  </a:cubicBezTo>
                  <a:cubicBezTo>
                    <a:pt x="399" y="96"/>
                    <a:pt x="398" y="97"/>
                    <a:pt x="397" y="97"/>
                  </a:cubicBezTo>
                  <a:cubicBezTo>
                    <a:pt x="397" y="96"/>
                    <a:pt x="398" y="96"/>
                    <a:pt x="397" y="96"/>
                  </a:cubicBezTo>
                  <a:cubicBezTo>
                    <a:pt x="396" y="95"/>
                    <a:pt x="395" y="96"/>
                    <a:pt x="394" y="95"/>
                  </a:cubicBezTo>
                  <a:cubicBezTo>
                    <a:pt x="394" y="95"/>
                    <a:pt x="394" y="95"/>
                    <a:pt x="394" y="94"/>
                  </a:cubicBezTo>
                  <a:cubicBezTo>
                    <a:pt x="394" y="94"/>
                    <a:pt x="393" y="94"/>
                    <a:pt x="393" y="94"/>
                  </a:cubicBezTo>
                  <a:cubicBezTo>
                    <a:pt x="393" y="93"/>
                    <a:pt x="392" y="93"/>
                    <a:pt x="392" y="93"/>
                  </a:cubicBezTo>
                  <a:cubicBezTo>
                    <a:pt x="392" y="92"/>
                    <a:pt x="392" y="91"/>
                    <a:pt x="392" y="90"/>
                  </a:cubicBezTo>
                  <a:cubicBezTo>
                    <a:pt x="390" y="90"/>
                    <a:pt x="388" y="89"/>
                    <a:pt x="386" y="89"/>
                  </a:cubicBezTo>
                  <a:cubicBezTo>
                    <a:pt x="385" y="87"/>
                    <a:pt x="384" y="86"/>
                    <a:pt x="384" y="85"/>
                  </a:cubicBezTo>
                  <a:cubicBezTo>
                    <a:pt x="383" y="85"/>
                    <a:pt x="382" y="85"/>
                    <a:pt x="382" y="85"/>
                  </a:cubicBezTo>
                  <a:cubicBezTo>
                    <a:pt x="382" y="85"/>
                    <a:pt x="382" y="84"/>
                    <a:pt x="382" y="84"/>
                  </a:cubicBezTo>
                  <a:cubicBezTo>
                    <a:pt x="382" y="84"/>
                    <a:pt x="381" y="84"/>
                    <a:pt x="381" y="84"/>
                  </a:cubicBezTo>
                  <a:cubicBezTo>
                    <a:pt x="380" y="84"/>
                    <a:pt x="380" y="84"/>
                    <a:pt x="379" y="83"/>
                  </a:cubicBezTo>
                  <a:cubicBezTo>
                    <a:pt x="379" y="83"/>
                    <a:pt x="379" y="83"/>
                    <a:pt x="379" y="83"/>
                  </a:cubicBezTo>
                  <a:cubicBezTo>
                    <a:pt x="379" y="82"/>
                    <a:pt x="377" y="83"/>
                    <a:pt x="377" y="83"/>
                  </a:cubicBezTo>
                  <a:cubicBezTo>
                    <a:pt x="376" y="83"/>
                    <a:pt x="377" y="82"/>
                    <a:pt x="377" y="82"/>
                  </a:cubicBezTo>
                  <a:cubicBezTo>
                    <a:pt x="376" y="82"/>
                    <a:pt x="375" y="81"/>
                    <a:pt x="375" y="81"/>
                  </a:cubicBezTo>
                  <a:cubicBezTo>
                    <a:pt x="374" y="81"/>
                    <a:pt x="374" y="82"/>
                    <a:pt x="372" y="82"/>
                  </a:cubicBezTo>
                  <a:cubicBezTo>
                    <a:pt x="371" y="82"/>
                    <a:pt x="371" y="81"/>
                    <a:pt x="370" y="81"/>
                  </a:cubicBezTo>
                  <a:cubicBezTo>
                    <a:pt x="369" y="76"/>
                    <a:pt x="374" y="77"/>
                    <a:pt x="372" y="72"/>
                  </a:cubicBezTo>
                  <a:cubicBezTo>
                    <a:pt x="372" y="71"/>
                    <a:pt x="371" y="72"/>
                    <a:pt x="370" y="71"/>
                  </a:cubicBezTo>
                  <a:cubicBezTo>
                    <a:pt x="368" y="71"/>
                    <a:pt x="367" y="71"/>
                    <a:pt x="366" y="71"/>
                  </a:cubicBezTo>
                  <a:cubicBezTo>
                    <a:pt x="366" y="69"/>
                    <a:pt x="365" y="69"/>
                    <a:pt x="363" y="68"/>
                  </a:cubicBezTo>
                  <a:cubicBezTo>
                    <a:pt x="364" y="65"/>
                    <a:pt x="364" y="65"/>
                    <a:pt x="363" y="63"/>
                  </a:cubicBezTo>
                  <a:cubicBezTo>
                    <a:pt x="362" y="63"/>
                    <a:pt x="362" y="62"/>
                    <a:pt x="361" y="62"/>
                  </a:cubicBezTo>
                  <a:cubicBezTo>
                    <a:pt x="359" y="62"/>
                    <a:pt x="359" y="63"/>
                    <a:pt x="358" y="63"/>
                  </a:cubicBezTo>
                  <a:cubicBezTo>
                    <a:pt x="358" y="64"/>
                    <a:pt x="356" y="64"/>
                    <a:pt x="356" y="64"/>
                  </a:cubicBezTo>
                  <a:cubicBezTo>
                    <a:pt x="352" y="64"/>
                    <a:pt x="352" y="64"/>
                    <a:pt x="352" y="64"/>
                  </a:cubicBezTo>
                  <a:cubicBezTo>
                    <a:pt x="352" y="67"/>
                    <a:pt x="350" y="63"/>
                    <a:pt x="350" y="65"/>
                  </a:cubicBezTo>
                  <a:cubicBezTo>
                    <a:pt x="349" y="64"/>
                    <a:pt x="347" y="63"/>
                    <a:pt x="345" y="64"/>
                  </a:cubicBezTo>
                  <a:cubicBezTo>
                    <a:pt x="344" y="62"/>
                    <a:pt x="343" y="61"/>
                    <a:pt x="340" y="62"/>
                  </a:cubicBezTo>
                  <a:cubicBezTo>
                    <a:pt x="340" y="61"/>
                    <a:pt x="339" y="61"/>
                    <a:pt x="339" y="60"/>
                  </a:cubicBezTo>
                  <a:cubicBezTo>
                    <a:pt x="339" y="60"/>
                    <a:pt x="339" y="60"/>
                    <a:pt x="339" y="60"/>
                  </a:cubicBezTo>
                  <a:cubicBezTo>
                    <a:pt x="339" y="58"/>
                    <a:pt x="337" y="58"/>
                    <a:pt x="336" y="58"/>
                  </a:cubicBezTo>
                  <a:cubicBezTo>
                    <a:pt x="336" y="57"/>
                    <a:pt x="336" y="57"/>
                    <a:pt x="336" y="57"/>
                  </a:cubicBezTo>
                  <a:cubicBezTo>
                    <a:pt x="335" y="57"/>
                    <a:pt x="334" y="56"/>
                    <a:pt x="333" y="57"/>
                  </a:cubicBezTo>
                  <a:cubicBezTo>
                    <a:pt x="332" y="55"/>
                    <a:pt x="331" y="55"/>
                    <a:pt x="329" y="54"/>
                  </a:cubicBezTo>
                  <a:cubicBezTo>
                    <a:pt x="326" y="54"/>
                    <a:pt x="324" y="55"/>
                    <a:pt x="322" y="56"/>
                  </a:cubicBezTo>
                  <a:cubicBezTo>
                    <a:pt x="322" y="57"/>
                    <a:pt x="321" y="57"/>
                    <a:pt x="321" y="56"/>
                  </a:cubicBezTo>
                  <a:cubicBezTo>
                    <a:pt x="320" y="56"/>
                    <a:pt x="319" y="55"/>
                    <a:pt x="318" y="55"/>
                  </a:cubicBezTo>
                  <a:cubicBezTo>
                    <a:pt x="318" y="55"/>
                    <a:pt x="317" y="55"/>
                    <a:pt x="316" y="55"/>
                  </a:cubicBezTo>
                  <a:cubicBezTo>
                    <a:pt x="316" y="54"/>
                    <a:pt x="315" y="53"/>
                    <a:pt x="314" y="53"/>
                  </a:cubicBezTo>
                  <a:cubicBezTo>
                    <a:pt x="314" y="52"/>
                    <a:pt x="313" y="52"/>
                    <a:pt x="312" y="52"/>
                  </a:cubicBezTo>
                  <a:cubicBezTo>
                    <a:pt x="312" y="52"/>
                    <a:pt x="312" y="51"/>
                    <a:pt x="311" y="51"/>
                  </a:cubicBezTo>
                  <a:cubicBezTo>
                    <a:pt x="310" y="50"/>
                    <a:pt x="310" y="48"/>
                    <a:pt x="309" y="47"/>
                  </a:cubicBezTo>
                  <a:cubicBezTo>
                    <a:pt x="308" y="47"/>
                    <a:pt x="308" y="47"/>
                    <a:pt x="307" y="46"/>
                  </a:cubicBezTo>
                  <a:cubicBezTo>
                    <a:pt x="306" y="46"/>
                    <a:pt x="305" y="45"/>
                    <a:pt x="303" y="46"/>
                  </a:cubicBezTo>
                  <a:cubicBezTo>
                    <a:pt x="303" y="46"/>
                    <a:pt x="303" y="46"/>
                    <a:pt x="303" y="46"/>
                  </a:cubicBezTo>
                  <a:cubicBezTo>
                    <a:pt x="302" y="46"/>
                    <a:pt x="300" y="46"/>
                    <a:pt x="301" y="48"/>
                  </a:cubicBezTo>
                  <a:cubicBezTo>
                    <a:pt x="300" y="48"/>
                    <a:pt x="300" y="48"/>
                    <a:pt x="300" y="48"/>
                  </a:cubicBezTo>
                  <a:cubicBezTo>
                    <a:pt x="300" y="48"/>
                    <a:pt x="299" y="48"/>
                    <a:pt x="300" y="48"/>
                  </a:cubicBezTo>
                  <a:cubicBezTo>
                    <a:pt x="300" y="47"/>
                    <a:pt x="300" y="47"/>
                    <a:pt x="300" y="46"/>
                  </a:cubicBezTo>
                  <a:cubicBezTo>
                    <a:pt x="298" y="47"/>
                    <a:pt x="297" y="46"/>
                    <a:pt x="296" y="46"/>
                  </a:cubicBezTo>
                  <a:cubicBezTo>
                    <a:pt x="296" y="46"/>
                    <a:pt x="295" y="45"/>
                    <a:pt x="294" y="46"/>
                  </a:cubicBezTo>
                  <a:cubicBezTo>
                    <a:pt x="294" y="46"/>
                    <a:pt x="294" y="46"/>
                    <a:pt x="294" y="46"/>
                  </a:cubicBezTo>
                  <a:cubicBezTo>
                    <a:pt x="292" y="46"/>
                    <a:pt x="292" y="46"/>
                    <a:pt x="291" y="46"/>
                  </a:cubicBezTo>
                  <a:cubicBezTo>
                    <a:pt x="290" y="46"/>
                    <a:pt x="290" y="47"/>
                    <a:pt x="289" y="47"/>
                  </a:cubicBezTo>
                  <a:cubicBezTo>
                    <a:pt x="286" y="46"/>
                    <a:pt x="281" y="47"/>
                    <a:pt x="278" y="45"/>
                  </a:cubicBezTo>
                  <a:cubicBezTo>
                    <a:pt x="277" y="45"/>
                    <a:pt x="275" y="45"/>
                    <a:pt x="273" y="45"/>
                  </a:cubicBezTo>
                  <a:cubicBezTo>
                    <a:pt x="273" y="44"/>
                    <a:pt x="273" y="44"/>
                    <a:pt x="272" y="44"/>
                  </a:cubicBezTo>
                  <a:cubicBezTo>
                    <a:pt x="272" y="44"/>
                    <a:pt x="272" y="44"/>
                    <a:pt x="271" y="44"/>
                  </a:cubicBezTo>
                  <a:cubicBezTo>
                    <a:pt x="271" y="43"/>
                    <a:pt x="271" y="43"/>
                    <a:pt x="271" y="43"/>
                  </a:cubicBezTo>
                  <a:cubicBezTo>
                    <a:pt x="271" y="43"/>
                    <a:pt x="271" y="43"/>
                    <a:pt x="271" y="43"/>
                  </a:cubicBezTo>
                  <a:cubicBezTo>
                    <a:pt x="271" y="42"/>
                    <a:pt x="270" y="41"/>
                    <a:pt x="269" y="42"/>
                  </a:cubicBezTo>
                  <a:cubicBezTo>
                    <a:pt x="269" y="42"/>
                    <a:pt x="269" y="42"/>
                    <a:pt x="269" y="42"/>
                  </a:cubicBezTo>
                  <a:cubicBezTo>
                    <a:pt x="268" y="42"/>
                    <a:pt x="268" y="42"/>
                    <a:pt x="268" y="42"/>
                  </a:cubicBezTo>
                  <a:cubicBezTo>
                    <a:pt x="268" y="41"/>
                    <a:pt x="267" y="41"/>
                    <a:pt x="267" y="41"/>
                  </a:cubicBezTo>
                  <a:cubicBezTo>
                    <a:pt x="267" y="41"/>
                    <a:pt x="266" y="41"/>
                    <a:pt x="266" y="41"/>
                  </a:cubicBezTo>
                  <a:cubicBezTo>
                    <a:pt x="265" y="40"/>
                    <a:pt x="265" y="39"/>
                    <a:pt x="263" y="39"/>
                  </a:cubicBezTo>
                  <a:cubicBezTo>
                    <a:pt x="263" y="39"/>
                    <a:pt x="263" y="39"/>
                    <a:pt x="263" y="39"/>
                  </a:cubicBezTo>
                  <a:cubicBezTo>
                    <a:pt x="262" y="38"/>
                    <a:pt x="262" y="38"/>
                    <a:pt x="261" y="37"/>
                  </a:cubicBezTo>
                  <a:cubicBezTo>
                    <a:pt x="260" y="37"/>
                    <a:pt x="260" y="37"/>
                    <a:pt x="260" y="37"/>
                  </a:cubicBezTo>
                  <a:cubicBezTo>
                    <a:pt x="259" y="36"/>
                    <a:pt x="258" y="36"/>
                    <a:pt x="257" y="36"/>
                  </a:cubicBezTo>
                  <a:cubicBezTo>
                    <a:pt x="257" y="36"/>
                    <a:pt x="257" y="36"/>
                    <a:pt x="257" y="36"/>
                  </a:cubicBezTo>
                  <a:cubicBezTo>
                    <a:pt x="256" y="35"/>
                    <a:pt x="255" y="36"/>
                    <a:pt x="255" y="35"/>
                  </a:cubicBezTo>
                  <a:cubicBezTo>
                    <a:pt x="255" y="34"/>
                    <a:pt x="255" y="34"/>
                    <a:pt x="255" y="34"/>
                  </a:cubicBezTo>
                  <a:cubicBezTo>
                    <a:pt x="255" y="34"/>
                    <a:pt x="255" y="34"/>
                    <a:pt x="255" y="34"/>
                  </a:cubicBezTo>
                  <a:cubicBezTo>
                    <a:pt x="255" y="34"/>
                    <a:pt x="254" y="33"/>
                    <a:pt x="254" y="33"/>
                  </a:cubicBezTo>
                  <a:cubicBezTo>
                    <a:pt x="254" y="33"/>
                    <a:pt x="254" y="33"/>
                    <a:pt x="254" y="32"/>
                  </a:cubicBezTo>
                  <a:cubicBezTo>
                    <a:pt x="253" y="32"/>
                    <a:pt x="253" y="32"/>
                    <a:pt x="253" y="32"/>
                  </a:cubicBezTo>
                  <a:cubicBezTo>
                    <a:pt x="252" y="32"/>
                    <a:pt x="252" y="32"/>
                    <a:pt x="252" y="32"/>
                  </a:cubicBezTo>
                  <a:cubicBezTo>
                    <a:pt x="252" y="31"/>
                    <a:pt x="251" y="31"/>
                    <a:pt x="250" y="31"/>
                  </a:cubicBezTo>
                  <a:cubicBezTo>
                    <a:pt x="250" y="31"/>
                    <a:pt x="250" y="31"/>
                    <a:pt x="250" y="31"/>
                  </a:cubicBezTo>
                  <a:cubicBezTo>
                    <a:pt x="249" y="29"/>
                    <a:pt x="248" y="30"/>
                    <a:pt x="246" y="30"/>
                  </a:cubicBezTo>
                  <a:cubicBezTo>
                    <a:pt x="246" y="30"/>
                    <a:pt x="246" y="30"/>
                    <a:pt x="246" y="30"/>
                  </a:cubicBezTo>
                  <a:cubicBezTo>
                    <a:pt x="244" y="29"/>
                    <a:pt x="243" y="28"/>
                    <a:pt x="241" y="28"/>
                  </a:cubicBezTo>
                  <a:cubicBezTo>
                    <a:pt x="240" y="25"/>
                    <a:pt x="238" y="23"/>
                    <a:pt x="235" y="21"/>
                  </a:cubicBezTo>
                  <a:cubicBezTo>
                    <a:pt x="234" y="21"/>
                    <a:pt x="235" y="23"/>
                    <a:pt x="234" y="23"/>
                  </a:cubicBezTo>
                  <a:cubicBezTo>
                    <a:pt x="230" y="22"/>
                    <a:pt x="231" y="25"/>
                    <a:pt x="227" y="24"/>
                  </a:cubicBezTo>
                  <a:cubicBezTo>
                    <a:pt x="225" y="25"/>
                    <a:pt x="225" y="22"/>
                    <a:pt x="223" y="22"/>
                  </a:cubicBezTo>
                  <a:cubicBezTo>
                    <a:pt x="220" y="23"/>
                    <a:pt x="218" y="21"/>
                    <a:pt x="215" y="21"/>
                  </a:cubicBezTo>
                  <a:cubicBezTo>
                    <a:pt x="215" y="21"/>
                    <a:pt x="214" y="21"/>
                    <a:pt x="214" y="21"/>
                  </a:cubicBezTo>
                  <a:cubicBezTo>
                    <a:pt x="214" y="21"/>
                    <a:pt x="214" y="21"/>
                    <a:pt x="214" y="21"/>
                  </a:cubicBezTo>
                  <a:cubicBezTo>
                    <a:pt x="213" y="21"/>
                    <a:pt x="212" y="20"/>
                    <a:pt x="211" y="20"/>
                  </a:cubicBezTo>
                  <a:cubicBezTo>
                    <a:pt x="210" y="20"/>
                    <a:pt x="210" y="20"/>
                    <a:pt x="210" y="20"/>
                  </a:cubicBezTo>
                  <a:cubicBezTo>
                    <a:pt x="210" y="20"/>
                    <a:pt x="210" y="20"/>
                    <a:pt x="210" y="20"/>
                  </a:cubicBezTo>
                  <a:cubicBezTo>
                    <a:pt x="209" y="20"/>
                    <a:pt x="209" y="20"/>
                    <a:pt x="209" y="20"/>
                  </a:cubicBezTo>
                  <a:cubicBezTo>
                    <a:pt x="208" y="20"/>
                    <a:pt x="207" y="19"/>
                    <a:pt x="206" y="18"/>
                  </a:cubicBezTo>
                  <a:cubicBezTo>
                    <a:pt x="206" y="18"/>
                    <a:pt x="206" y="18"/>
                    <a:pt x="206" y="18"/>
                  </a:cubicBezTo>
                  <a:cubicBezTo>
                    <a:pt x="205" y="19"/>
                    <a:pt x="205" y="19"/>
                    <a:pt x="205" y="19"/>
                  </a:cubicBezTo>
                  <a:cubicBezTo>
                    <a:pt x="203" y="19"/>
                    <a:pt x="202" y="18"/>
                    <a:pt x="201" y="17"/>
                  </a:cubicBezTo>
                  <a:cubicBezTo>
                    <a:pt x="199" y="17"/>
                    <a:pt x="198" y="17"/>
                    <a:pt x="198" y="18"/>
                  </a:cubicBezTo>
                  <a:cubicBezTo>
                    <a:pt x="197" y="18"/>
                    <a:pt x="197" y="18"/>
                    <a:pt x="196" y="18"/>
                  </a:cubicBezTo>
                  <a:cubicBezTo>
                    <a:pt x="196" y="18"/>
                    <a:pt x="196" y="18"/>
                    <a:pt x="196" y="17"/>
                  </a:cubicBezTo>
                  <a:cubicBezTo>
                    <a:pt x="196" y="17"/>
                    <a:pt x="196" y="17"/>
                    <a:pt x="196" y="17"/>
                  </a:cubicBezTo>
                  <a:cubicBezTo>
                    <a:pt x="196" y="16"/>
                    <a:pt x="195" y="16"/>
                    <a:pt x="193" y="16"/>
                  </a:cubicBezTo>
                  <a:cubicBezTo>
                    <a:pt x="193" y="16"/>
                    <a:pt x="193" y="16"/>
                    <a:pt x="193" y="16"/>
                  </a:cubicBezTo>
                  <a:cubicBezTo>
                    <a:pt x="192" y="16"/>
                    <a:pt x="192" y="16"/>
                    <a:pt x="191" y="16"/>
                  </a:cubicBezTo>
                  <a:cubicBezTo>
                    <a:pt x="191" y="15"/>
                    <a:pt x="190" y="15"/>
                    <a:pt x="190" y="14"/>
                  </a:cubicBezTo>
                  <a:cubicBezTo>
                    <a:pt x="190" y="13"/>
                    <a:pt x="189" y="12"/>
                    <a:pt x="188" y="12"/>
                  </a:cubicBezTo>
                  <a:cubicBezTo>
                    <a:pt x="189" y="11"/>
                    <a:pt x="189" y="9"/>
                    <a:pt x="188" y="8"/>
                  </a:cubicBezTo>
                  <a:cubicBezTo>
                    <a:pt x="188" y="6"/>
                    <a:pt x="185" y="7"/>
                    <a:pt x="185" y="5"/>
                  </a:cubicBezTo>
                  <a:cubicBezTo>
                    <a:pt x="184" y="5"/>
                    <a:pt x="184" y="5"/>
                    <a:pt x="183" y="5"/>
                  </a:cubicBezTo>
                  <a:cubicBezTo>
                    <a:pt x="182" y="5"/>
                    <a:pt x="182" y="5"/>
                    <a:pt x="182" y="6"/>
                  </a:cubicBezTo>
                  <a:cubicBezTo>
                    <a:pt x="181" y="6"/>
                    <a:pt x="181" y="5"/>
                    <a:pt x="181" y="5"/>
                  </a:cubicBezTo>
                  <a:cubicBezTo>
                    <a:pt x="180" y="5"/>
                    <a:pt x="180" y="5"/>
                    <a:pt x="179" y="5"/>
                  </a:cubicBezTo>
                  <a:cubicBezTo>
                    <a:pt x="179" y="4"/>
                    <a:pt x="179" y="3"/>
                    <a:pt x="179" y="2"/>
                  </a:cubicBezTo>
                  <a:cubicBezTo>
                    <a:pt x="179" y="2"/>
                    <a:pt x="179" y="2"/>
                    <a:pt x="179" y="1"/>
                  </a:cubicBezTo>
                  <a:cubicBezTo>
                    <a:pt x="179" y="1"/>
                    <a:pt x="178" y="1"/>
                    <a:pt x="178" y="1"/>
                  </a:cubicBezTo>
                  <a:cubicBezTo>
                    <a:pt x="178" y="1"/>
                    <a:pt x="178" y="1"/>
                    <a:pt x="178" y="1"/>
                  </a:cubicBezTo>
                  <a:cubicBezTo>
                    <a:pt x="178" y="1"/>
                    <a:pt x="178" y="1"/>
                    <a:pt x="178" y="1"/>
                  </a:cubicBezTo>
                  <a:cubicBezTo>
                    <a:pt x="178" y="3"/>
                    <a:pt x="175" y="2"/>
                    <a:pt x="175" y="3"/>
                  </a:cubicBezTo>
                  <a:cubicBezTo>
                    <a:pt x="175" y="3"/>
                    <a:pt x="175" y="3"/>
                    <a:pt x="174" y="3"/>
                  </a:cubicBezTo>
                  <a:cubicBezTo>
                    <a:pt x="174" y="4"/>
                    <a:pt x="173" y="4"/>
                    <a:pt x="172" y="4"/>
                  </a:cubicBezTo>
                  <a:cubicBezTo>
                    <a:pt x="172" y="2"/>
                    <a:pt x="173" y="2"/>
                    <a:pt x="174" y="0"/>
                  </a:cubicBezTo>
                  <a:cubicBezTo>
                    <a:pt x="172" y="0"/>
                    <a:pt x="171" y="0"/>
                    <a:pt x="170" y="1"/>
                  </a:cubicBezTo>
                  <a:cubicBezTo>
                    <a:pt x="170" y="1"/>
                    <a:pt x="170" y="1"/>
                    <a:pt x="170" y="1"/>
                  </a:cubicBezTo>
                  <a:cubicBezTo>
                    <a:pt x="168" y="0"/>
                    <a:pt x="167" y="2"/>
                    <a:pt x="166" y="2"/>
                  </a:cubicBezTo>
                  <a:cubicBezTo>
                    <a:pt x="166" y="2"/>
                    <a:pt x="166" y="2"/>
                    <a:pt x="166" y="2"/>
                  </a:cubicBezTo>
                  <a:cubicBezTo>
                    <a:pt x="165" y="2"/>
                    <a:pt x="165" y="2"/>
                    <a:pt x="165" y="2"/>
                  </a:cubicBezTo>
                  <a:cubicBezTo>
                    <a:pt x="165" y="3"/>
                    <a:pt x="164" y="3"/>
                    <a:pt x="164" y="3"/>
                  </a:cubicBezTo>
                  <a:cubicBezTo>
                    <a:pt x="164" y="3"/>
                    <a:pt x="163" y="3"/>
                    <a:pt x="163" y="3"/>
                  </a:cubicBezTo>
                  <a:cubicBezTo>
                    <a:pt x="162" y="4"/>
                    <a:pt x="162" y="4"/>
                    <a:pt x="161" y="4"/>
                  </a:cubicBezTo>
                  <a:cubicBezTo>
                    <a:pt x="160" y="5"/>
                    <a:pt x="160" y="5"/>
                    <a:pt x="160" y="5"/>
                  </a:cubicBezTo>
                  <a:cubicBezTo>
                    <a:pt x="159" y="6"/>
                    <a:pt x="158" y="5"/>
                    <a:pt x="157" y="6"/>
                  </a:cubicBezTo>
                  <a:cubicBezTo>
                    <a:pt x="157" y="6"/>
                    <a:pt x="157" y="6"/>
                    <a:pt x="157" y="6"/>
                  </a:cubicBezTo>
                  <a:cubicBezTo>
                    <a:pt x="156" y="6"/>
                    <a:pt x="156" y="7"/>
                    <a:pt x="155" y="7"/>
                  </a:cubicBezTo>
                  <a:cubicBezTo>
                    <a:pt x="154" y="7"/>
                    <a:pt x="155" y="9"/>
                    <a:pt x="154" y="9"/>
                  </a:cubicBezTo>
                  <a:cubicBezTo>
                    <a:pt x="155" y="11"/>
                    <a:pt x="158" y="14"/>
                    <a:pt x="156" y="16"/>
                  </a:cubicBezTo>
                  <a:cubicBezTo>
                    <a:pt x="155" y="17"/>
                    <a:pt x="156" y="15"/>
                    <a:pt x="156" y="14"/>
                  </a:cubicBezTo>
                  <a:cubicBezTo>
                    <a:pt x="156" y="14"/>
                    <a:pt x="155" y="14"/>
                    <a:pt x="155" y="14"/>
                  </a:cubicBezTo>
                  <a:cubicBezTo>
                    <a:pt x="155" y="14"/>
                    <a:pt x="154" y="13"/>
                    <a:pt x="154" y="13"/>
                  </a:cubicBezTo>
                  <a:cubicBezTo>
                    <a:pt x="153" y="13"/>
                    <a:pt x="153" y="13"/>
                    <a:pt x="153" y="13"/>
                  </a:cubicBezTo>
                  <a:cubicBezTo>
                    <a:pt x="153" y="13"/>
                    <a:pt x="153" y="14"/>
                    <a:pt x="152" y="14"/>
                  </a:cubicBezTo>
                  <a:cubicBezTo>
                    <a:pt x="152" y="14"/>
                    <a:pt x="152" y="14"/>
                    <a:pt x="152" y="15"/>
                  </a:cubicBezTo>
                  <a:cubicBezTo>
                    <a:pt x="151" y="15"/>
                    <a:pt x="150" y="14"/>
                    <a:pt x="150" y="13"/>
                  </a:cubicBezTo>
                  <a:cubicBezTo>
                    <a:pt x="150" y="13"/>
                    <a:pt x="150" y="13"/>
                    <a:pt x="149" y="13"/>
                  </a:cubicBezTo>
                  <a:cubicBezTo>
                    <a:pt x="149" y="13"/>
                    <a:pt x="149" y="13"/>
                    <a:pt x="149" y="13"/>
                  </a:cubicBezTo>
                  <a:cubicBezTo>
                    <a:pt x="148" y="14"/>
                    <a:pt x="146" y="14"/>
                    <a:pt x="145" y="15"/>
                  </a:cubicBezTo>
                  <a:cubicBezTo>
                    <a:pt x="145" y="15"/>
                    <a:pt x="145" y="15"/>
                    <a:pt x="145" y="15"/>
                  </a:cubicBezTo>
                  <a:cubicBezTo>
                    <a:pt x="143" y="14"/>
                    <a:pt x="142" y="14"/>
                    <a:pt x="140" y="14"/>
                  </a:cubicBezTo>
                  <a:cubicBezTo>
                    <a:pt x="140" y="13"/>
                    <a:pt x="138" y="14"/>
                    <a:pt x="138" y="13"/>
                  </a:cubicBezTo>
                  <a:cubicBezTo>
                    <a:pt x="136" y="13"/>
                    <a:pt x="136" y="12"/>
                    <a:pt x="136" y="12"/>
                  </a:cubicBezTo>
                  <a:cubicBezTo>
                    <a:pt x="134" y="12"/>
                    <a:pt x="135" y="13"/>
                    <a:pt x="133" y="13"/>
                  </a:cubicBezTo>
                  <a:cubicBezTo>
                    <a:pt x="130" y="13"/>
                    <a:pt x="130" y="15"/>
                    <a:pt x="129" y="16"/>
                  </a:cubicBezTo>
                  <a:cubicBezTo>
                    <a:pt x="126" y="16"/>
                    <a:pt x="126" y="15"/>
                    <a:pt x="124" y="15"/>
                  </a:cubicBezTo>
                  <a:cubicBezTo>
                    <a:pt x="123" y="15"/>
                    <a:pt x="124" y="16"/>
                    <a:pt x="124" y="17"/>
                  </a:cubicBezTo>
                  <a:cubicBezTo>
                    <a:pt x="124" y="17"/>
                    <a:pt x="123" y="17"/>
                    <a:pt x="123" y="18"/>
                  </a:cubicBezTo>
                  <a:cubicBezTo>
                    <a:pt x="123" y="18"/>
                    <a:pt x="123" y="18"/>
                    <a:pt x="123" y="19"/>
                  </a:cubicBezTo>
                  <a:cubicBezTo>
                    <a:pt x="122" y="18"/>
                    <a:pt x="122" y="19"/>
                    <a:pt x="121" y="19"/>
                  </a:cubicBezTo>
                  <a:cubicBezTo>
                    <a:pt x="120" y="19"/>
                    <a:pt x="120" y="18"/>
                    <a:pt x="120" y="19"/>
                  </a:cubicBezTo>
                  <a:cubicBezTo>
                    <a:pt x="120" y="20"/>
                    <a:pt x="119" y="21"/>
                    <a:pt x="118" y="21"/>
                  </a:cubicBezTo>
                  <a:cubicBezTo>
                    <a:pt x="118" y="22"/>
                    <a:pt x="118" y="24"/>
                    <a:pt x="118" y="25"/>
                  </a:cubicBezTo>
                  <a:cubicBezTo>
                    <a:pt x="117" y="25"/>
                    <a:pt x="117" y="27"/>
                    <a:pt x="116" y="28"/>
                  </a:cubicBezTo>
                  <a:cubicBezTo>
                    <a:pt x="117" y="30"/>
                    <a:pt x="118" y="26"/>
                    <a:pt x="120" y="27"/>
                  </a:cubicBezTo>
                  <a:cubicBezTo>
                    <a:pt x="121" y="28"/>
                    <a:pt x="121" y="31"/>
                    <a:pt x="122" y="32"/>
                  </a:cubicBezTo>
                  <a:cubicBezTo>
                    <a:pt x="119" y="33"/>
                    <a:pt x="122" y="34"/>
                    <a:pt x="121" y="37"/>
                  </a:cubicBezTo>
                  <a:cubicBezTo>
                    <a:pt x="122" y="37"/>
                    <a:pt x="123" y="36"/>
                    <a:pt x="124" y="36"/>
                  </a:cubicBezTo>
                  <a:cubicBezTo>
                    <a:pt x="124" y="35"/>
                    <a:pt x="126" y="35"/>
                    <a:pt x="126" y="36"/>
                  </a:cubicBezTo>
                  <a:cubicBezTo>
                    <a:pt x="126" y="37"/>
                    <a:pt x="126" y="38"/>
                    <a:pt x="124" y="38"/>
                  </a:cubicBezTo>
                  <a:cubicBezTo>
                    <a:pt x="124" y="39"/>
                    <a:pt x="124" y="40"/>
                    <a:pt x="123" y="40"/>
                  </a:cubicBezTo>
                  <a:cubicBezTo>
                    <a:pt x="122" y="42"/>
                    <a:pt x="121" y="43"/>
                    <a:pt x="122" y="46"/>
                  </a:cubicBezTo>
                  <a:cubicBezTo>
                    <a:pt x="123" y="46"/>
                    <a:pt x="123" y="45"/>
                    <a:pt x="124" y="45"/>
                  </a:cubicBezTo>
                  <a:cubicBezTo>
                    <a:pt x="124" y="45"/>
                    <a:pt x="124" y="45"/>
                    <a:pt x="124" y="45"/>
                  </a:cubicBezTo>
                  <a:cubicBezTo>
                    <a:pt x="124" y="45"/>
                    <a:pt x="125" y="45"/>
                    <a:pt x="125" y="45"/>
                  </a:cubicBezTo>
                  <a:cubicBezTo>
                    <a:pt x="127" y="46"/>
                    <a:pt x="127" y="43"/>
                    <a:pt x="128" y="43"/>
                  </a:cubicBezTo>
                  <a:cubicBezTo>
                    <a:pt x="128" y="43"/>
                    <a:pt x="128" y="43"/>
                    <a:pt x="128" y="43"/>
                  </a:cubicBezTo>
                  <a:cubicBezTo>
                    <a:pt x="128" y="43"/>
                    <a:pt x="129" y="43"/>
                    <a:pt x="129" y="43"/>
                  </a:cubicBezTo>
                  <a:cubicBezTo>
                    <a:pt x="131" y="43"/>
                    <a:pt x="131" y="43"/>
                    <a:pt x="130" y="45"/>
                  </a:cubicBezTo>
                  <a:cubicBezTo>
                    <a:pt x="130" y="45"/>
                    <a:pt x="130" y="45"/>
                    <a:pt x="130" y="45"/>
                  </a:cubicBezTo>
                  <a:cubicBezTo>
                    <a:pt x="129" y="45"/>
                    <a:pt x="129" y="45"/>
                    <a:pt x="129" y="46"/>
                  </a:cubicBezTo>
                  <a:cubicBezTo>
                    <a:pt x="127" y="45"/>
                    <a:pt x="127" y="47"/>
                    <a:pt x="127" y="48"/>
                  </a:cubicBezTo>
                  <a:cubicBezTo>
                    <a:pt x="126" y="49"/>
                    <a:pt x="124" y="49"/>
                    <a:pt x="124" y="51"/>
                  </a:cubicBezTo>
                  <a:cubicBezTo>
                    <a:pt x="124" y="51"/>
                    <a:pt x="125" y="51"/>
                    <a:pt x="125" y="52"/>
                  </a:cubicBezTo>
                  <a:cubicBezTo>
                    <a:pt x="125" y="53"/>
                    <a:pt x="126" y="53"/>
                    <a:pt x="126" y="53"/>
                  </a:cubicBezTo>
                  <a:cubicBezTo>
                    <a:pt x="127" y="53"/>
                    <a:pt x="128" y="54"/>
                    <a:pt x="129" y="55"/>
                  </a:cubicBezTo>
                  <a:cubicBezTo>
                    <a:pt x="129" y="57"/>
                    <a:pt x="126" y="56"/>
                    <a:pt x="125" y="56"/>
                  </a:cubicBezTo>
                  <a:cubicBezTo>
                    <a:pt x="124" y="57"/>
                    <a:pt x="123" y="57"/>
                    <a:pt x="123" y="59"/>
                  </a:cubicBezTo>
                  <a:cubicBezTo>
                    <a:pt x="123" y="60"/>
                    <a:pt x="126" y="59"/>
                    <a:pt x="127" y="60"/>
                  </a:cubicBezTo>
                  <a:cubicBezTo>
                    <a:pt x="127" y="58"/>
                    <a:pt x="131" y="60"/>
                    <a:pt x="131" y="58"/>
                  </a:cubicBezTo>
                  <a:cubicBezTo>
                    <a:pt x="132" y="58"/>
                    <a:pt x="131" y="60"/>
                    <a:pt x="131" y="60"/>
                  </a:cubicBezTo>
                  <a:cubicBezTo>
                    <a:pt x="131" y="60"/>
                    <a:pt x="130" y="60"/>
                    <a:pt x="129" y="60"/>
                  </a:cubicBezTo>
                  <a:cubicBezTo>
                    <a:pt x="129" y="61"/>
                    <a:pt x="128" y="62"/>
                    <a:pt x="126" y="62"/>
                  </a:cubicBezTo>
                  <a:cubicBezTo>
                    <a:pt x="125" y="63"/>
                    <a:pt x="124" y="64"/>
                    <a:pt x="123" y="66"/>
                  </a:cubicBezTo>
                  <a:cubicBezTo>
                    <a:pt x="121" y="66"/>
                    <a:pt x="121" y="67"/>
                    <a:pt x="120" y="67"/>
                  </a:cubicBezTo>
                  <a:cubicBezTo>
                    <a:pt x="119" y="67"/>
                    <a:pt x="119" y="67"/>
                    <a:pt x="119" y="67"/>
                  </a:cubicBezTo>
                  <a:cubicBezTo>
                    <a:pt x="119" y="67"/>
                    <a:pt x="119" y="67"/>
                    <a:pt x="119" y="67"/>
                  </a:cubicBezTo>
                  <a:cubicBezTo>
                    <a:pt x="119" y="69"/>
                    <a:pt x="118" y="69"/>
                    <a:pt x="119" y="71"/>
                  </a:cubicBezTo>
                  <a:cubicBezTo>
                    <a:pt x="119" y="71"/>
                    <a:pt x="119" y="71"/>
                    <a:pt x="119" y="71"/>
                  </a:cubicBezTo>
                  <a:cubicBezTo>
                    <a:pt x="119" y="71"/>
                    <a:pt x="119" y="71"/>
                    <a:pt x="118" y="71"/>
                  </a:cubicBezTo>
                  <a:cubicBezTo>
                    <a:pt x="119" y="74"/>
                    <a:pt x="118" y="75"/>
                    <a:pt x="117" y="76"/>
                  </a:cubicBezTo>
                  <a:cubicBezTo>
                    <a:pt x="119" y="76"/>
                    <a:pt x="119" y="74"/>
                    <a:pt x="121" y="74"/>
                  </a:cubicBezTo>
                  <a:cubicBezTo>
                    <a:pt x="123" y="74"/>
                    <a:pt x="122" y="72"/>
                    <a:pt x="124" y="72"/>
                  </a:cubicBezTo>
                  <a:cubicBezTo>
                    <a:pt x="124" y="72"/>
                    <a:pt x="124" y="71"/>
                    <a:pt x="124" y="71"/>
                  </a:cubicBezTo>
                  <a:cubicBezTo>
                    <a:pt x="125" y="71"/>
                    <a:pt x="126" y="70"/>
                    <a:pt x="127" y="70"/>
                  </a:cubicBezTo>
                  <a:cubicBezTo>
                    <a:pt x="128" y="70"/>
                    <a:pt x="130" y="70"/>
                    <a:pt x="131" y="70"/>
                  </a:cubicBezTo>
                  <a:cubicBezTo>
                    <a:pt x="132" y="70"/>
                    <a:pt x="132" y="69"/>
                    <a:pt x="133" y="69"/>
                  </a:cubicBezTo>
                  <a:cubicBezTo>
                    <a:pt x="134" y="69"/>
                    <a:pt x="134" y="70"/>
                    <a:pt x="134" y="70"/>
                  </a:cubicBezTo>
                  <a:cubicBezTo>
                    <a:pt x="136" y="71"/>
                    <a:pt x="137" y="70"/>
                    <a:pt x="138" y="70"/>
                  </a:cubicBezTo>
                  <a:cubicBezTo>
                    <a:pt x="140" y="70"/>
                    <a:pt x="140" y="68"/>
                    <a:pt x="142" y="69"/>
                  </a:cubicBezTo>
                  <a:cubicBezTo>
                    <a:pt x="142" y="69"/>
                    <a:pt x="142" y="69"/>
                    <a:pt x="143" y="69"/>
                  </a:cubicBezTo>
                  <a:cubicBezTo>
                    <a:pt x="143" y="70"/>
                    <a:pt x="143" y="71"/>
                    <a:pt x="144" y="71"/>
                  </a:cubicBezTo>
                  <a:cubicBezTo>
                    <a:pt x="145" y="72"/>
                    <a:pt x="146" y="73"/>
                    <a:pt x="146" y="74"/>
                  </a:cubicBezTo>
                  <a:cubicBezTo>
                    <a:pt x="146" y="75"/>
                    <a:pt x="146" y="76"/>
                    <a:pt x="146" y="78"/>
                  </a:cubicBezTo>
                  <a:cubicBezTo>
                    <a:pt x="145" y="79"/>
                    <a:pt x="143" y="78"/>
                    <a:pt x="142" y="79"/>
                  </a:cubicBezTo>
                  <a:cubicBezTo>
                    <a:pt x="142" y="81"/>
                    <a:pt x="142" y="83"/>
                    <a:pt x="142" y="85"/>
                  </a:cubicBezTo>
                  <a:cubicBezTo>
                    <a:pt x="142" y="85"/>
                    <a:pt x="143" y="85"/>
                    <a:pt x="143" y="85"/>
                  </a:cubicBezTo>
                  <a:cubicBezTo>
                    <a:pt x="146" y="84"/>
                    <a:pt x="146" y="80"/>
                    <a:pt x="150" y="81"/>
                  </a:cubicBezTo>
                  <a:cubicBezTo>
                    <a:pt x="151" y="82"/>
                    <a:pt x="151" y="83"/>
                    <a:pt x="151" y="85"/>
                  </a:cubicBezTo>
                  <a:cubicBezTo>
                    <a:pt x="154" y="84"/>
                    <a:pt x="157" y="85"/>
                    <a:pt x="159" y="85"/>
                  </a:cubicBezTo>
                  <a:cubicBezTo>
                    <a:pt x="159" y="87"/>
                    <a:pt x="161" y="87"/>
                    <a:pt x="161" y="88"/>
                  </a:cubicBezTo>
                  <a:cubicBezTo>
                    <a:pt x="162" y="88"/>
                    <a:pt x="163" y="88"/>
                    <a:pt x="164" y="88"/>
                  </a:cubicBezTo>
                  <a:cubicBezTo>
                    <a:pt x="164" y="90"/>
                    <a:pt x="165" y="90"/>
                    <a:pt x="166" y="90"/>
                  </a:cubicBezTo>
                  <a:cubicBezTo>
                    <a:pt x="168" y="90"/>
                    <a:pt x="169" y="89"/>
                    <a:pt x="171" y="90"/>
                  </a:cubicBezTo>
                  <a:cubicBezTo>
                    <a:pt x="171" y="89"/>
                    <a:pt x="171" y="88"/>
                    <a:pt x="171" y="87"/>
                  </a:cubicBezTo>
                  <a:cubicBezTo>
                    <a:pt x="171" y="86"/>
                    <a:pt x="171" y="86"/>
                    <a:pt x="172" y="86"/>
                  </a:cubicBezTo>
                  <a:cubicBezTo>
                    <a:pt x="172" y="86"/>
                    <a:pt x="172" y="85"/>
                    <a:pt x="172" y="85"/>
                  </a:cubicBezTo>
                  <a:cubicBezTo>
                    <a:pt x="176" y="85"/>
                    <a:pt x="178" y="86"/>
                    <a:pt x="181" y="87"/>
                  </a:cubicBezTo>
                  <a:cubicBezTo>
                    <a:pt x="182" y="88"/>
                    <a:pt x="182" y="89"/>
                    <a:pt x="182" y="90"/>
                  </a:cubicBezTo>
                  <a:cubicBezTo>
                    <a:pt x="184" y="90"/>
                    <a:pt x="184" y="87"/>
                    <a:pt x="186" y="88"/>
                  </a:cubicBezTo>
                  <a:cubicBezTo>
                    <a:pt x="187" y="89"/>
                    <a:pt x="187" y="89"/>
                    <a:pt x="188" y="89"/>
                  </a:cubicBezTo>
                  <a:cubicBezTo>
                    <a:pt x="188" y="90"/>
                    <a:pt x="188" y="90"/>
                    <a:pt x="188" y="91"/>
                  </a:cubicBezTo>
                  <a:cubicBezTo>
                    <a:pt x="189" y="91"/>
                    <a:pt x="189" y="91"/>
                    <a:pt x="189" y="91"/>
                  </a:cubicBezTo>
                  <a:cubicBezTo>
                    <a:pt x="190" y="91"/>
                    <a:pt x="190" y="91"/>
                    <a:pt x="190" y="91"/>
                  </a:cubicBezTo>
                  <a:cubicBezTo>
                    <a:pt x="191" y="90"/>
                    <a:pt x="193" y="90"/>
                    <a:pt x="194" y="90"/>
                  </a:cubicBezTo>
                  <a:cubicBezTo>
                    <a:pt x="194" y="90"/>
                    <a:pt x="194" y="90"/>
                    <a:pt x="194" y="90"/>
                  </a:cubicBezTo>
                  <a:cubicBezTo>
                    <a:pt x="194" y="90"/>
                    <a:pt x="194" y="90"/>
                    <a:pt x="195" y="90"/>
                  </a:cubicBezTo>
                  <a:cubicBezTo>
                    <a:pt x="195" y="90"/>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2"/>
                    <a:pt x="194" y="93"/>
                    <a:pt x="194" y="94"/>
                  </a:cubicBezTo>
                  <a:cubicBezTo>
                    <a:pt x="194" y="94"/>
                    <a:pt x="194" y="94"/>
                    <a:pt x="194" y="94"/>
                  </a:cubicBezTo>
                  <a:cubicBezTo>
                    <a:pt x="194" y="96"/>
                    <a:pt x="195" y="96"/>
                    <a:pt x="195" y="97"/>
                  </a:cubicBezTo>
                  <a:cubicBezTo>
                    <a:pt x="195" y="97"/>
                    <a:pt x="195" y="97"/>
                    <a:pt x="195" y="98"/>
                  </a:cubicBezTo>
                  <a:cubicBezTo>
                    <a:pt x="195" y="99"/>
                    <a:pt x="193" y="99"/>
                    <a:pt x="194" y="101"/>
                  </a:cubicBezTo>
                  <a:cubicBezTo>
                    <a:pt x="194" y="101"/>
                    <a:pt x="194" y="101"/>
                    <a:pt x="194" y="102"/>
                  </a:cubicBezTo>
                  <a:cubicBezTo>
                    <a:pt x="194" y="102"/>
                    <a:pt x="194" y="103"/>
                    <a:pt x="193" y="103"/>
                  </a:cubicBezTo>
                  <a:cubicBezTo>
                    <a:pt x="193" y="103"/>
                    <a:pt x="193" y="103"/>
                    <a:pt x="193" y="103"/>
                  </a:cubicBezTo>
                  <a:cubicBezTo>
                    <a:pt x="193" y="104"/>
                    <a:pt x="194" y="104"/>
                    <a:pt x="193" y="105"/>
                  </a:cubicBezTo>
                  <a:cubicBezTo>
                    <a:pt x="197" y="105"/>
                    <a:pt x="197" y="105"/>
                    <a:pt x="197" y="105"/>
                  </a:cubicBezTo>
                  <a:cubicBezTo>
                    <a:pt x="197" y="106"/>
                    <a:pt x="199" y="107"/>
                    <a:pt x="200" y="107"/>
                  </a:cubicBezTo>
                  <a:cubicBezTo>
                    <a:pt x="201" y="109"/>
                    <a:pt x="204" y="110"/>
                    <a:pt x="203" y="113"/>
                  </a:cubicBezTo>
                  <a:cubicBezTo>
                    <a:pt x="203" y="115"/>
                    <a:pt x="201" y="114"/>
                    <a:pt x="201" y="115"/>
                  </a:cubicBezTo>
                  <a:cubicBezTo>
                    <a:pt x="200" y="116"/>
                    <a:pt x="200" y="117"/>
                    <a:pt x="198" y="117"/>
                  </a:cubicBezTo>
                  <a:cubicBezTo>
                    <a:pt x="197" y="119"/>
                    <a:pt x="195" y="121"/>
                    <a:pt x="193" y="122"/>
                  </a:cubicBezTo>
                  <a:cubicBezTo>
                    <a:pt x="193" y="122"/>
                    <a:pt x="193" y="123"/>
                    <a:pt x="192" y="123"/>
                  </a:cubicBezTo>
                  <a:cubicBezTo>
                    <a:pt x="192" y="123"/>
                    <a:pt x="192" y="123"/>
                    <a:pt x="192" y="123"/>
                  </a:cubicBezTo>
                  <a:cubicBezTo>
                    <a:pt x="192" y="123"/>
                    <a:pt x="192" y="123"/>
                    <a:pt x="192" y="123"/>
                  </a:cubicBezTo>
                  <a:cubicBezTo>
                    <a:pt x="191" y="123"/>
                    <a:pt x="191" y="123"/>
                    <a:pt x="191" y="123"/>
                  </a:cubicBezTo>
                  <a:cubicBezTo>
                    <a:pt x="191" y="124"/>
                    <a:pt x="191" y="124"/>
                    <a:pt x="191" y="124"/>
                  </a:cubicBezTo>
                  <a:cubicBezTo>
                    <a:pt x="190" y="124"/>
                    <a:pt x="190" y="124"/>
                    <a:pt x="190" y="124"/>
                  </a:cubicBezTo>
                  <a:cubicBezTo>
                    <a:pt x="190" y="124"/>
                    <a:pt x="190" y="124"/>
                    <a:pt x="190" y="124"/>
                  </a:cubicBezTo>
                  <a:cubicBezTo>
                    <a:pt x="189" y="124"/>
                    <a:pt x="189" y="124"/>
                    <a:pt x="189" y="124"/>
                  </a:cubicBezTo>
                  <a:cubicBezTo>
                    <a:pt x="189" y="124"/>
                    <a:pt x="189" y="124"/>
                    <a:pt x="189" y="124"/>
                  </a:cubicBezTo>
                  <a:cubicBezTo>
                    <a:pt x="188" y="124"/>
                    <a:pt x="188" y="124"/>
                    <a:pt x="188" y="124"/>
                  </a:cubicBezTo>
                  <a:cubicBezTo>
                    <a:pt x="188" y="124"/>
                    <a:pt x="188" y="124"/>
                    <a:pt x="187" y="124"/>
                  </a:cubicBezTo>
                  <a:cubicBezTo>
                    <a:pt x="187" y="124"/>
                    <a:pt x="187" y="124"/>
                    <a:pt x="187" y="124"/>
                  </a:cubicBezTo>
                  <a:cubicBezTo>
                    <a:pt x="187" y="124"/>
                    <a:pt x="187" y="124"/>
                    <a:pt x="187" y="124"/>
                  </a:cubicBezTo>
                  <a:cubicBezTo>
                    <a:pt x="186" y="125"/>
                    <a:pt x="186" y="125"/>
                    <a:pt x="185" y="125"/>
                  </a:cubicBezTo>
                  <a:cubicBezTo>
                    <a:pt x="185" y="125"/>
                    <a:pt x="185" y="125"/>
                    <a:pt x="184" y="126"/>
                  </a:cubicBezTo>
                  <a:cubicBezTo>
                    <a:pt x="183" y="126"/>
                    <a:pt x="183" y="127"/>
                    <a:pt x="182" y="128"/>
                  </a:cubicBezTo>
                  <a:cubicBezTo>
                    <a:pt x="182" y="128"/>
                    <a:pt x="181" y="128"/>
                    <a:pt x="181" y="128"/>
                  </a:cubicBezTo>
                  <a:cubicBezTo>
                    <a:pt x="181" y="128"/>
                    <a:pt x="181" y="128"/>
                    <a:pt x="181" y="128"/>
                  </a:cubicBezTo>
                  <a:cubicBezTo>
                    <a:pt x="181" y="128"/>
                    <a:pt x="181" y="128"/>
                    <a:pt x="181" y="129"/>
                  </a:cubicBezTo>
                  <a:cubicBezTo>
                    <a:pt x="181" y="129"/>
                    <a:pt x="180" y="129"/>
                    <a:pt x="180" y="130"/>
                  </a:cubicBezTo>
                  <a:cubicBezTo>
                    <a:pt x="180" y="130"/>
                    <a:pt x="180" y="130"/>
                    <a:pt x="180" y="130"/>
                  </a:cubicBezTo>
                  <a:cubicBezTo>
                    <a:pt x="180" y="130"/>
                    <a:pt x="180" y="131"/>
                    <a:pt x="180" y="131"/>
                  </a:cubicBezTo>
                  <a:cubicBezTo>
                    <a:pt x="180" y="131"/>
                    <a:pt x="180" y="131"/>
                    <a:pt x="180" y="131"/>
                  </a:cubicBezTo>
                  <a:cubicBezTo>
                    <a:pt x="179" y="132"/>
                    <a:pt x="178" y="134"/>
                    <a:pt x="177" y="133"/>
                  </a:cubicBezTo>
                  <a:cubicBezTo>
                    <a:pt x="177" y="133"/>
                    <a:pt x="177" y="133"/>
                    <a:pt x="176" y="133"/>
                  </a:cubicBezTo>
                  <a:cubicBezTo>
                    <a:pt x="176" y="133"/>
                    <a:pt x="175" y="133"/>
                    <a:pt x="175" y="133"/>
                  </a:cubicBezTo>
                  <a:cubicBezTo>
                    <a:pt x="175" y="133"/>
                    <a:pt x="174" y="133"/>
                    <a:pt x="174" y="133"/>
                  </a:cubicBezTo>
                  <a:cubicBezTo>
                    <a:pt x="174" y="133"/>
                    <a:pt x="174" y="134"/>
                    <a:pt x="174" y="134"/>
                  </a:cubicBezTo>
                  <a:cubicBezTo>
                    <a:pt x="174" y="134"/>
                    <a:pt x="174" y="134"/>
                    <a:pt x="174" y="134"/>
                  </a:cubicBezTo>
                  <a:cubicBezTo>
                    <a:pt x="174" y="135"/>
                    <a:pt x="174" y="136"/>
                    <a:pt x="174" y="137"/>
                  </a:cubicBezTo>
                  <a:cubicBezTo>
                    <a:pt x="174" y="137"/>
                    <a:pt x="174" y="137"/>
                    <a:pt x="174" y="137"/>
                  </a:cubicBezTo>
                  <a:cubicBezTo>
                    <a:pt x="175" y="137"/>
                    <a:pt x="175" y="138"/>
                    <a:pt x="175" y="138"/>
                  </a:cubicBezTo>
                  <a:cubicBezTo>
                    <a:pt x="175" y="138"/>
                    <a:pt x="175" y="138"/>
                    <a:pt x="175" y="139"/>
                  </a:cubicBezTo>
                  <a:cubicBezTo>
                    <a:pt x="175" y="139"/>
                    <a:pt x="175" y="139"/>
                    <a:pt x="176" y="139"/>
                  </a:cubicBezTo>
                  <a:cubicBezTo>
                    <a:pt x="176" y="139"/>
                    <a:pt x="176" y="139"/>
                    <a:pt x="176" y="140"/>
                  </a:cubicBezTo>
                  <a:cubicBezTo>
                    <a:pt x="176" y="140"/>
                    <a:pt x="176" y="140"/>
                    <a:pt x="175" y="141"/>
                  </a:cubicBezTo>
                  <a:cubicBezTo>
                    <a:pt x="175" y="141"/>
                    <a:pt x="175" y="141"/>
                    <a:pt x="175" y="141"/>
                  </a:cubicBezTo>
                  <a:cubicBezTo>
                    <a:pt x="175" y="141"/>
                    <a:pt x="175" y="141"/>
                    <a:pt x="175" y="141"/>
                  </a:cubicBezTo>
                  <a:cubicBezTo>
                    <a:pt x="174" y="142"/>
                    <a:pt x="175" y="144"/>
                    <a:pt x="174" y="145"/>
                  </a:cubicBezTo>
                  <a:cubicBezTo>
                    <a:pt x="174" y="145"/>
                    <a:pt x="174" y="145"/>
                    <a:pt x="174" y="145"/>
                  </a:cubicBezTo>
                  <a:cubicBezTo>
                    <a:pt x="174" y="145"/>
                    <a:pt x="174" y="145"/>
                    <a:pt x="174" y="145"/>
                  </a:cubicBezTo>
                  <a:cubicBezTo>
                    <a:pt x="174" y="145"/>
                    <a:pt x="174" y="145"/>
                    <a:pt x="174" y="145"/>
                  </a:cubicBezTo>
                  <a:cubicBezTo>
                    <a:pt x="174" y="145"/>
                    <a:pt x="174" y="145"/>
                    <a:pt x="174" y="145"/>
                  </a:cubicBezTo>
                  <a:cubicBezTo>
                    <a:pt x="174" y="146"/>
                    <a:pt x="174" y="146"/>
                    <a:pt x="174" y="146"/>
                  </a:cubicBezTo>
                  <a:cubicBezTo>
                    <a:pt x="174" y="146"/>
                    <a:pt x="174" y="146"/>
                    <a:pt x="174" y="146"/>
                  </a:cubicBezTo>
                  <a:cubicBezTo>
                    <a:pt x="174" y="147"/>
                    <a:pt x="174" y="147"/>
                    <a:pt x="174" y="147"/>
                  </a:cubicBezTo>
                  <a:cubicBezTo>
                    <a:pt x="174" y="147"/>
                    <a:pt x="174" y="147"/>
                    <a:pt x="174" y="147"/>
                  </a:cubicBezTo>
                  <a:cubicBezTo>
                    <a:pt x="174" y="147"/>
                    <a:pt x="174" y="147"/>
                    <a:pt x="174" y="147"/>
                  </a:cubicBezTo>
                  <a:cubicBezTo>
                    <a:pt x="174" y="149"/>
                    <a:pt x="174" y="150"/>
                    <a:pt x="173" y="151"/>
                  </a:cubicBezTo>
                  <a:cubicBezTo>
                    <a:pt x="173" y="151"/>
                    <a:pt x="173" y="151"/>
                    <a:pt x="173" y="151"/>
                  </a:cubicBezTo>
                  <a:cubicBezTo>
                    <a:pt x="173" y="152"/>
                    <a:pt x="173" y="152"/>
                    <a:pt x="173" y="152"/>
                  </a:cubicBezTo>
                  <a:cubicBezTo>
                    <a:pt x="173" y="152"/>
                    <a:pt x="173" y="152"/>
                    <a:pt x="173" y="153"/>
                  </a:cubicBezTo>
                  <a:cubicBezTo>
                    <a:pt x="173" y="153"/>
                    <a:pt x="173" y="153"/>
                    <a:pt x="173" y="153"/>
                  </a:cubicBezTo>
                  <a:cubicBezTo>
                    <a:pt x="173" y="153"/>
                    <a:pt x="172" y="153"/>
                    <a:pt x="172" y="153"/>
                  </a:cubicBezTo>
                  <a:cubicBezTo>
                    <a:pt x="172" y="154"/>
                    <a:pt x="172" y="154"/>
                    <a:pt x="172" y="155"/>
                  </a:cubicBezTo>
                  <a:cubicBezTo>
                    <a:pt x="172" y="155"/>
                    <a:pt x="172" y="155"/>
                    <a:pt x="172" y="155"/>
                  </a:cubicBezTo>
                  <a:cubicBezTo>
                    <a:pt x="172" y="156"/>
                    <a:pt x="172" y="157"/>
                    <a:pt x="171" y="158"/>
                  </a:cubicBezTo>
                  <a:cubicBezTo>
                    <a:pt x="171" y="158"/>
                    <a:pt x="171" y="158"/>
                    <a:pt x="171" y="158"/>
                  </a:cubicBezTo>
                  <a:cubicBezTo>
                    <a:pt x="171" y="158"/>
                    <a:pt x="171" y="158"/>
                    <a:pt x="171" y="159"/>
                  </a:cubicBezTo>
                  <a:cubicBezTo>
                    <a:pt x="171" y="159"/>
                    <a:pt x="170" y="159"/>
                    <a:pt x="170" y="159"/>
                  </a:cubicBezTo>
                  <a:cubicBezTo>
                    <a:pt x="170" y="159"/>
                    <a:pt x="171" y="160"/>
                    <a:pt x="171" y="160"/>
                  </a:cubicBezTo>
                  <a:cubicBezTo>
                    <a:pt x="171" y="160"/>
                    <a:pt x="171" y="160"/>
                    <a:pt x="171" y="161"/>
                  </a:cubicBezTo>
                  <a:cubicBezTo>
                    <a:pt x="172" y="161"/>
                    <a:pt x="172" y="163"/>
                    <a:pt x="171" y="164"/>
                  </a:cubicBezTo>
                  <a:cubicBezTo>
                    <a:pt x="171" y="164"/>
                    <a:pt x="171" y="164"/>
                    <a:pt x="171" y="164"/>
                  </a:cubicBezTo>
                  <a:cubicBezTo>
                    <a:pt x="171" y="164"/>
                    <a:pt x="171" y="164"/>
                    <a:pt x="171" y="164"/>
                  </a:cubicBezTo>
                  <a:cubicBezTo>
                    <a:pt x="171" y="164"/>
                    <a:pt x="171" y="164"/>
                    <a:pt x="171" y="164"/>
                  </a:cubicBezTo>
                  <a:cubicBezTo>
                    <a:pt x="171" y="164"/>
                    <a:pt x="171" y="164"/>
                    <a:pt x="171" y="164"/>
                  </a:cubicBezTo>
                  <a:cubicBezTo>
                    <a:pt x="171" y="164"/>
                    <a:pt x="170" y="164"/>
                    <a:pt x="170" y="165"/>
                  </a:cubicBezTo>
                  <a:cubicBezTo>
                    <a:pt x="170" y="165"/>
                    <a:pt x="170" y="165"/>
                    <a:pt x="170" y="165"/>
                  </a:cubicBezTo>
                  <a:cubicBezTo>
                    <a:pt x="170" y="165"/>
                    <a:pt x="170" y="165"/>
                    <a:pt x="170" y="165"/>
                  </a:cubicBezTo>
                  <a:cubicBezTo>
                    <a:pt x="170" y="165"/>
                    <a:pt x="170" y="165"/>
                    <a:pt x="170" y="165"/>
                  </a:cubicBezTo>
                  <a:cubicBezTo>
                    <a:pt x="169" y="165"/>
                    <a:pt x="169" y="165"/>
                    <a:pt x="169" y="165"/>
                  </a:cubicBezTo>
                  <a:cubicBezTo>
                    <a:pt x="169" y="165"/>
                    <a:pt x="169" y="165"/>
                    <a:pt x="169" y="165"/>
                  </a:cubicBezTo>
                  <a:cubicBezTo>
                    <a:pt x="169" y="165"/>
                    <a:pt x="168" y="165"/>
                    <a:pt x="168" y="166"/>
                  </a:cubicBezTo>
                  <a:cubicBezTo>
                    <a:pt x="168" y="165"/>
                    <a:pt x="167" y="165"/>
                    <a:pt x="167" y="165"/>
                  </a:cubicBezTo>
                  <a:cubicBezTo>
                    <a:pt x="167" y="163"/>
                    <a:pt x="164" y="164"/>
                    <a:pt x="163" y="164"/>
                  </a:cubicBezTo>
                  <a:cubicBezTo>
                    <a:pt x="163" y="166"/>
                    <a:pt x="163" y="166"/>
                    <a:pt x="163" y="166"/>
                  </a:cubicBezTo>
                  <a:cubicBezTo>
                    <a:pt x="162" y="167"/>
                    <a:pt x="161" y="168"/>
                    <a:pt x="161" y="170"/>
                  </a:cubicBezTo>
                  <a:cubicBezTo>
                    <a:pt x="161" y="171"/>
                    <a:pt x="161" y="171"/>
                    <a:pt x="161" y="172"/>
                  </a:cubicBezTo>
                  <a:cubicBezTo>
                    <a:pt x="162" y="173"/>
                    <a:pt x="162" y="175"/>
                    <a:pt x="163" y="175"/>
                  </a:cubicBezTo>
                  <a:cubicBezTo>
                    <a:pt x="162" y="177"/>
                    <a:pt x="163" y="177"/>
                    <a:pt x="163" y="179"/>
                  </a:cubicBezTo>
                  <a:cubicBezTo>
                    <a:pt x="162" y="179"/>
                    <a:pt x="162" y="180"/>
                    <a:pt x="161" y="182"/>
                  </a:cubicBezTo>
                  <a:cubicBezTo>
                    <a:pt x="161" y="182"/>
                    <a:pt x="160" y="182"/>
                    <a:pt x="159" y="182"/>
                  </a:cubicBezTo>
                  <a:cubicBezTo>
                    <a:pt x="159" y="184"/>
                    <a:pt x="158" y="185"/>
                    <a:pt x="157" y="186"/>
                  </a:cubicBezTo>
                  <a:cubicBezTo>
                    <a:pt x="157" y="186"/>
                    <a:pt x="157" y="186"/>
                    <a:pt x="156" y="186"/>
                  </a:cubicBezTo>
                  <a:cubicBezTo>
                    <a:pt x="156" y="186"/>
                    <a:pt x="157" y="186"/>
                    <a:pt x="156" y="186"/>
                  </a:cubicBezTo>
                  <a:cubicBezTo>
                    <a:pt x="156" y="187"/>
                    <a:pt x="156" y="186"/>
                    <a:pt x="156" y="186"/>
                  </a:cubicBezTo>
                  <a:cubicBezTo>
                    <a:pt x="156" y="186"/>
                    <a:pt x="156" y="186"/>
                    <a:pt x="156" y="187"/>
                  </a:cubicBezTo>
                  <a:cubicBezTo>
                    <a:pt x="156" y="187"/>
                    <a:pt x="156" y="187"/>
                    <a:pt x="156" y="187"/>
                  </a:cubicBezTo>
                  <a:cubicBezTo>
                    <a:pt x="156" y="187"/>
                    <a:pt x="156" y="187"/>
                    <a:pt x="156" y="187"/>
                  </a:cubicBezTo>
                  <a:cubicBezTo>
                    <a:pt x="156" y="187"/>
                    <a:pt x="156" y="187"/>
                    <a:pt x="156" y="187"/>
                  </a:cubicBezTo>
                  <a:cubicBezTo>
                    <a:pt x="156" y="187"/>
                    <a:pt x="156" y="187"/>
                    <a:pt x="156" y="187"/>
                  </a:cubicBezTo>
                  <a:cubicBezTo>
                    <a:pt x="155" y="188"/>
                    <a:pt x="155" y="188"/>
                    <a:pt x="155" y="189"/>
                  </a:cubicBezTo>
                  <a:cubicBezTo>
                    <a:pt x="155" y="189"/>
                    <a:pt x="154" y="190"/>
                    <a:pt x="153" y="190"/>
                  </a:cubicBezTo>
                  <a:cubicBezTo>
                    <a:pt x="152" y="190"/>
                    <a:pt x="151" y="190"/>
                    <a:pt x="149" y="190"/>
                  </a:cubicBezTo>
                  <a:cubicBezTo>
                    <a:pt x="148" y="190"/>
                    <a:pt x="146" y="189"/>
                    <a:pt x="145" y="189"/>
                  </a:cubicBezTo>
                  <a:cubicBezTo>
                    <a:pt x="143" y="189"/>
                    <a:pt x="142" y="189"/>
                    <a:pt x="141" y="188"/>
                  </a:cubicBezTo>
                  <a:cubicBezTo>
                    <a:pt x="140" y="188"/>
                    <a:pt x="138" y="188"/>
                    <a:pt x="137" y="189"/>
                  </a:cubicBezTo>
                  <a:cubicBezTo>
                    <a:pt x="137" y="190"/>
                    <a:pt x="137" y="190"/>
                    <a:pt x="137" y="190"/>
                  </a:cubicBezTo>
                  <a:cubicBezTo>
                    <a:pt x="137" y="190"/>
                    <a:pt x="137" y="190"/>
                    <a:pt x="137" y="190"/>
                  </a:cubicBezTo>
                  <a:cubicBezTo>
                    <a:pt x="137" y="192"/>
                    <a:pt x="137" y="192"/>
                    <a:pt x="137" y="192"/>
                  </a:cubicBezTo>
                  <a:cubicBezTo>
                    <a:pt x="137" y="193"/>
                    <a:pt x="138" y="193"/>
                    <a:pt x="138" y="194"/>
                  </a:cubicBezTo>
                  <a:cubicBezTo>
                    <a:pt x="139" y="196"/>
                    <a:pt x="141" y="196"/>
                    <a:pt x="142" y="198"/>
                  </a:cubicBezTo>
                  <a:cubicBezTo>
                    <a:pt x="142" y="198"/>
                    <a:pt x="142" y="199"/>
                    <a:pt x="143" y="199"/>
                  </a:cubicBezTo>
                  <a:cubicBezTo>
                    <a:pt x="143" y="201"/>
                    <a:pt x="141" y="201"/>
                    <a:pt x="142" y="204"/>
                  </a:cubicBezTo>
                  <a:cubicBezTo>
                    <a:pt x="142" y="206"/>
                    <a:pt x="142" y="207"/>
                    <a:pt x="143" y="207"/>
                  </a:cubicBezTo>
                  <a:cubicBezTo>
                    <a:pt x="143" y="208"/>
                    <a:pt x="142" y="209"/>
                    <a:pt x="143" y="211"/>
                  </a:cubicBezTo>
                  <a:cubicBezTo>
                    <a:pt x="142" y="211"/>
                    <a:pt x="142" y="211"/>
                    <a:pt x="142" y="211"/>
                  </a:cubicBezTo>
                  <a:cubicBezTo>
                    <a:pt x="142" y="211"/>
                    <a:pt x="142" y="211"/>
                    <a:pt x="142" y="211"/>
                  </a:cubicBezTo>
                  <a:cubicBezTo>
                    <a:pt x="142" y="211"/>
                    <a:pt x="142" y="212"/>
                    <a:pt x="142" y="212"/>
                  </a:cubicBezTo>
                  <a:cubicBezTo>
                    <a:pt x="142" y="212"/>
                    <a:pt x="142" y="212"/>
                    <a:pt x="142" y="212"/>
                  </a:cubicBezTo>
                  <a:cubicBezTo>
                    <a:pt x="142" y="212"/>
                    <a:pt x="143" y="212"/>
                    <a:pt x="143" y="212"/>
                  </a:cubicBezTo>
                  <a:cubicBezTo>
                    <a:pt x="143" y="212"/>
                    <a:pt x="143" y="212"/>
                    <a:pt x="143" y="212"/>
                  </a:cubicBezTo>
                  <a:cubicBezTo>
                    <a:pt x="143" y="212"/>
                    <a:pt x="143" y="212"/>
                    <a:pt x="143" y="212"/>
                  </a:cubicBezTo>
                  <a:cubicBezTo>
                    <a:pt x="143" y="212"/>
                    <a:pt x="143" y="212"/>
                    <a:pt x="143" y="212"/>
                  </a:cubicBezTo>
                  <a:cubicBezTo>
                    <a:pt x="143" y="212"/>
                    <a:pt x="143" y="212"/>
                    <a:pt x="143" y="212"/>
                  </a:cubicBezTo>
                  <a:cubicBezTo>
                    <a:pt x="144" y="213"/>
                    <a:pt x="145" y="213"/>
                    <a:pt x="145" y="215"/>
                  </a:cubicBezTo>
                  <a:cubicBezTo>
                    <a:pt x="145" y="215"/>
                    <a:pt x="146" y="215"/>
                    <a:pt x="146" y="215"/>
                  </a:cubicBezTo>
                  <a:cubicBezTo>
                    <a:pt x="146" y="215"/>
                    <a:pt x="146" y="216"/>
                    <a:pt x="146" y="216"/>
                  </a:cubicBezTo>
                  <a:cubicBezTo>
                    <a:pt x="146" y="216"/>
                    <a:pt x="146" y="216"/>
                    <a:pt x="146" y="216"/>
                  </a:cubicBezTo>
                  <a:cubicBezTo>
                    <a:pt x="147" y="216"/>
                    <a:pt x="147" y="216"/>
                    <a:pt x="148" y="216"/>
                  </a:cubicBezTo>
                  <a:cubicBezTo>
                    <a:pt x="148" y="216"/>
                    <a:pt x="148" y="216"/>
                    <a:pt x="148" y="216"/>
                  </a:cubicBezTo>
                  <a:cubicBezTo>
                    <a:pt x="150" y="216"/>
                    <a:pt x="150" y="218"/>
                    <a:pt x="150" y="219"/>
                  </a:cubicBezTo>
                  <a:cubicBezTo>
                    <a:pt x="150" y="220"/>
                    <a:pt x="150" y="220"/>
                    <a:pt x="150" y="220"/>
                  </a:cubicBezTo>
                  <a:cubicBezTo>
                    <a:pt x="151" y="220"/>
                    <a:pt x="151" y="220"/>
                    <a:pt x="151" y="220"/>
                  </a:cubicBezTo>
                  <a:cubicBezTo>
                    <a:pt x="151" y="220"/>
                    <a:pt x="151" y="220"/>
                    <a:pt x="151" y="220"/>
                  </a:cubicBezTo>
                  <a:cubicBezTo>
                    <a:pt x="150" y="222"/>
                    <a:pt x="151" y="220"/>
                    <a:pt x="152" y="221"/>
                  </a:cubicBezTo>
                  <a:cubicBezTo>
                    <a:pt x="151" y="221"/>
                    <a:pt x="150" y="223"/>
                    <a:pt x="150" y="223"/>
                  </a:cubicBezTo>
                  <a:cubicBezTo>
                    <a:pt x="150" y="223"/>
                    <a:pt x="150" y="223"/>
                    <a:pt x="149" y="223"/>
                  </a:cubicBezTo>
                  <a:cubicBezTo>
                    <a:pt x="149" y="224"/>
                    <a:pt x="148" y="224"/>
                    <a:pt x="148" y="225"/>
                  </a:cubicBezTo>
                  <a:cubicBezTo>
                    <a:pt x="147" y="225"/>
                    <a:pt x="146" y="226"/>
                    <a:pt x="145" y="227"/>
                  </a:cubicBezTo>
                  <a:cubicBezTo>
                    <a:pt x="145" y="227"/>
                    <a:pt x="145" y="227"/>
                    <a:pt x="144" y="227"/>
                  </a:cubicBezTo>
                  <a:cubicBezTo>
                    <a:pt x="144" y="227"/>
                    <a:pt x="144" y="227"/>
                    <a:pt x="144" y="227"/>
                  </a:cubicBezTo>
                  <a:cubicBezTo>
                    <a:pt x="144" y="227"/>
                    <a:pt x="144" y="227"/>
                    <a:pt x="144" y="227"/>
                  </a:cubicBezTo>
                  <a:cubicBezTo>
                    <a:pt x="144" y="228"/>
                    <a:pt x="144" y="228"/>
                    <a:pt x="144" y="228"/>
                  </a:cubicBezTo>
                  <a:cubicBezTo>
                    <a:pt x="144" y="228"/>
                    <a:pt x="144" y="228"/>
                    <a:pt x="144" y="228"/>
                  </a:cubicBezTo>
                  <a:cubicBezTo>
                    <a:pt x="143" y="228"/>
                    <a:pt x="143" y="228"/>
                    <a:pt x="143" y="228"/>
                  </a:cubicBezTo>
                  <a:cubicBezTo>
                    <a:pt x="143" y="228"/>
                    <a:pt x="142" y="228"/>
                    <a:pt x="142" y="228"/>
                  </a:cubicBezTo>
                  <a:cubicBezTo>
                    <a:pt x="142" y="228"/>
                    <a:pt x="141" y="228"/>
                    <a:pt x="141" y="228"/>
                  </a:cubicBezTo>
                  <a:cubicBezTo>
                    <a:pt x="141" y="228"/>
                    <a:pt x="141" y="228"/>
                    <a:pt x="140" y="228"/>
                  </a:cubicBezTo>
                  <a:cubicBezTo>
                    <a:pt x="140" y="228"/>
                    <a:pt x="140" y="228"/>
                    <a:pt x="140" y="228"/>
                  </a:cubicBezTo>
                  <a:cubicBezTo>
                    <a:pt x="140" y="228"/>
                    <a:pt x="140" y="228"/>
                    <a:pt x="140" y="228"/>
                  </a:cubicBezTo>
                  <a:cubicBezTo>
                    <a:pt x="140" y="228"/>
                    <a:pt x="140" y="228"/>
                    <a:pt x="140" y="228"/>
                  </a:cubicBezTo>
                  <a:cubicBezTo>
                    <a:pt x="140" y="228"/>
                    <a:pt x="140" y="228"/>
                    <a:pt x="140" y="228"/>
                  </a:cubicBezTo>
                  <a:cubicBezTo>
                    <a:pt x="140" y="229"/>
                    <a:pt x="140" y="229"/>
                    <a:pt x="139" y="229"/>
                  </a:cubicBezTo>
                  <a:cubicBezTo>
                    <a:pt x="139" y="229"/>
                    <a:pt x="139" y="229"/>
                    <a:pt x="139" y="229"/>
                  </a:cubicBezTo>
                  <a:cubicBezTo>
                    <a:pt x="138" y="229"/>
                    <a:pt x="137" y="231"/>
                    <a:pt x="136" y="230"/>
                  </a:cubicBezTo>
                  <a:cubicBezTo>
                    <a:pt x="136" y="231"/>
                    <a:pt x="135" y="231"/>
                    <a:pt x="134" y="231"/>
                  </a:cubicBezTo>
                  <a:cubicBezTo>
                    <a:pt x="134" y="232"/>
                    <a:pt x="134" y="233"/>
                    <a:pt x="135" y="233"/>
                  </a:cubicBezTo>
                  <a:cubicBezTo>
                    <a:pt x="135" y="233"/>
                    <a:pt x="135" y="233"/>
                    <a:pt x="135" y="233"/>
                  </a:cubicBezTo>
                  <a:cubicBezTo>
                    <a:pt x="135" y="233"/>
                    <a:pt x="135" y="233"/>
                    <a:pt x="134" y="233"/>
                  </a:cubicBezTo>
                  <a:cubicBezTo>
                    <a:pt x="134" y="233"/>
                    <a:pt x="134" y="233"/>
                    <a:pt x="134" y="233"/>
                  </a:cubicBezTo>
                  <a:cubicBezTo>
                    <a:pt x="134" y="233"/>
                    <a:pt x="134" y="233"/>
                    <a:pt x="134" y="233"/>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5"/>
                    <a:pt x="134" y="235"/>
                    <a:pt x="134" y="235"/>
                  </a:cubicBezTo>
                  <a:cubicBezTo>
                    <a:pt x="134" y="235"/>
                    <a:pt x="134" y="235"/>
                    <a:pt x="134" y="235"/>
                  </a:cubicBezTo>
                  <a:cubicBezTo>
                    <a:pt x="134" y="235"/>
                    <a:pt x="134" y="235"/>
                    <a:pt x="134" y="235"/>
                  </a:cubicBezTo>
                  <a:cubicBezTo>
                    <a:pt x="134" y="236"/>
                    <a:pt x="133" y="237"/>
                    <a:pt x="133" y="237"/>
                  </a:cubicBezTo>
                  <a:cubicBezTo>
                    <a:pt x="133" y="237"/>
                    <a:pt x="132" y="238"/>
                    <a:pt x="132" y="238"/>
                  </a:cubicBezTo>
                  <a:cubicBezTo>
                    <a:pt x="132" y="238"/>
                    <a:pt x="132" y="239"/>
                    <a:pt x="131" y="239"/>
                  </a:cubicBezTo>
                  <a:cubicBezTo>
                    <a:pt x="131" y="239"/>
                    <a:pt x="131" y="239"/>
                    <a:pt x="131" y="239"/>
                  </a:cubicBezTo>
                  <a:cubicBezTo>
                    <a:pt x="131" y="239"/>
                    <a:pt x="131" y="239"/>
                    <a:pt x="131" y="239"/>
                  </a:cubicBezTo>
                  <a:cubicBezTo>
                    <a:pt x="130" y="239"/>
                    <a:pt x="130" y="240"/>
                    <a:pt x="130" y="241"/>
                  </a:cubicBezTo>
                  <a:cubicBezTo>
                    <a:pt x="130" y="245"/>
                    <a:pt x="130" y="245"/>
                    <a:pt x="130" y="245"/>
                  </a:cubicBezTo>
                  <a:cubicBezTo>
                    <a:pt x="130" y="246"/>
                    <a:pt x="130" y="245"/>
                    <a:pt x="131" y="246"/>
                  </a:cubicBezTo>
                  <a:cubicBezTo>
                    <a:pt x="131" y="246"/>
                    <a:pt x="131" y="246"/>
                    <a:pt x="131" y="246"/>
                  </a:cubicBezTo>
                  <a:cubicBezTo>
                    <a:pt x="131" y="246"/>
                    <a:pt x="131" y="246"/>
                    <a:pt x="131" y="246"/>
                  </a:cubicBezTo>
                  <a:cubicBezTo>
                    <a:pt x="131" y="246"/>
                    <a:pt x="131" y="246"/>
                    <a:pt x="131" y="246"/>
                  </a:cubicBezTo>
                  <a:cubicBezTo>
                    <a:pt x="131" y="246"/>
                    <a:pt x="131" y="246"/>
                    <a:pt x="131" y="246"/>
                  </a:cubicBezTo>
                  <a:cubicBezTo>
                    <a:pt x="132" y="247"/>
                    <a:pt x="132" y="247"/>
                    <a:pt x="132" y="247"/>
                  </a:cubicBezTo>
                  <a:cubicBezTo>
                    <a:pt x="132" y="247"/>
                    <a:pt x="132" y="247"/>
                    <a:pt x="133" y="247"/>
                  </a:cubicBezTo>
                  <a:cubicBezTo>
                    <a:pt x="133" y="247"/>
                    <a:pt x="133" y="248"/>
                    <a:pt x="133" y="248"/>
                  </a:cubicBezTo>
                  <a:cubicBezTo>
                    <a:pt x="133" y="248"/>
                    <a:pt x="133" y="248"/>
                    <a:pt x="133" y="248"/>
                  </a:cubicBezTo>
                  <a:cubicBezTo>
                    <a:pt x="133" y="248"/>
                    <a:pt x="133" y="249"/>
                    <a:pt x="133" y="249"/>
                  </a:cubicBezTo>
                  <a:cubicBezTo>
                    <a:pt x="134" y="250"/>
                    <a:pt x="134" y="251"/>
                    <a:pt x="134" y="252"/>
                  </a:cubicBezTo>
                  <a:cubicBezTo>
                    <a:pt x="134" y="252"/>
                    <a:pt x="134" y="252"/>
                    <a:pt x="134" y="253"/>
                  </a:cubicBezTo>
                  <a:cubicBezTo>
                    <a:pt x="134" y="253"/>
                    <a:pt x="134" y="253"/>
                    <a:pt x="134" y="253"/>
                  </a:cubicBezTo>
                  <a:cubicBezTo>
                    <a:pt x="134" y="253"/>
                    <a:pt x="134" y="253"/>
                    <a:pt x="134" y="253"/>
                  </a:cubicBezTo>
                  <a:cubicBezTo>
                    <a:pt x="134" y="253"/>
                    <a:pt x="134" y="253"/>
                    <a:pt x="134" y="253"/>
                  </a:cubicBezTo>
                  <a:cubicBezTo>
                    <a:pt x="134" y="253"/>
                    <a:pt x="134" y="253"/>
                    <a:pt x="134" y="253"/>
                  </a:cubicBezTo>
                  <a:cubicBezTo>
                    <a:pt x="134" y="253"/>
                    <a:pt x="134" y="253"/>
                    <a:pt x="134" y="254"/>
                  </a:cubicBezTo>
                  <a:cubicBezTo>
                    <a:pt x="134" y="254"/>
                    <a:pt x="134" y="254"/>
                    <a:pt x="134" y="254"/>
                  </a:cubicBezTo>
                  <a:cubicBezTo>
                    <a:pt x="134" y="254"/>
                    <a:pt x="134" y="254"/>
                    <a:pt x="133" y="254"/>
                  </a:cubicBezTo>
                  <a:cubicBezTo>
                    <a:pt x="134" y="255"/>
                    <a:pt x="135" y="255"/>
                    <a:pt x="135" y="257"/>
                  </a:cubicBezTo>
                  <a:cubicBezTo>
                    <a:pt x="137" y="257"/>
                    <a:pt x="136" y="259"/>
                    <a:pt x="138" y="258"/>
                  </a:cubicBezTo>
                  <a:cubicBezTo>
                    <a:pt x="138" y="260"/>
                    <a:pt x="142" y="258"/>
                    <a:pt x="141" y="260"/>
                  </a:cubicBezTo>
                  <a:cubicBezTo>
                    <a:pt x="142" y="261"/>
                    <a:pt x="140" y="261"/>
                    <a:pt x="140" y="262"/>
                  </a:cubicBezTo>
                  <a:cubicBezTo>
                    <a:pt x="140" y="264"/>
                    <a:pt x="139" y="264"/>
                    <a:pt x="139" y="265"/>
                  </a:cubicBezTo>
                  <a:cubicBezTo>
                    <a:pt x="136" y="265"/>
                    <a:pt x="134" y="265"/>
                    <a:pt x="131" y="265"/>
                  </a:cubicBezTo>
                  <a:cubicBezTo>
                    <a:pt x="131" y="265"/>
                    <a:pt x="131" y="266"/>
                    <a:pt x="130" y="266"/>
                  </a:cubicBezTo>
                  <a:cubicBezTo>
                    <a:pt x="128" y="266"/>
                    <a:pt x="129" y="269"/>
                    <a:pt x="127" y="269"/>
                  </a:cubicBezTo>
                  <a:cubicBezTo>
                    <a:pt x="127" y="271"/>
                    <a:pt x="125" y="271"/>
                    <a:pt x="124" y="273"/>
                  </a:cubicBezTo>
                  <a:cubicBezTo>
                    <a:pt x="123" y="273"/>
                    <a:pt x="123" y="274"/>
                    <a:pt x="121" y="273"/>
                  </a:cubicBezTo>
                  <a:cubicBezTo>
                    <a:pt x="120" y="275"/>
                    <a:pt x="119" y="277"/>
                    <a:pt x="117" y="278"/>
                  </a:cubicBezTo>
                  <a:cubicBezTo>
                    <a:pt x="117" y="280"/>
                    <a:pt x="116" y="280"/>
                    <a:pt x="116" y="283"/>
                  </a:cubicBezTo>
                  <a:cubicBezTo>
                    <a:pt x="116" y="284"/>
                    <a:pt x="116" y="286"/>
                    <a:pt x="116" y="287"/>
                  </a:cubicBezTo>
                  <a:cubicBezTo>
                    <a:pt x="116" y="287"/>
                    <a:pt x="117" y="288"/>
                    <a:pt x="117" y="288"/>
                  </a:cubicBezTo>
                  <a:cubicBezTo>
                    <a:pt x="117" y="289"/>
                    <a:pt x="116" y="289"/>
                    <a:pt x="116" y="289"/>
                  </a:cubicBezTo>
                  <a:cubicBezTo>
                    <a:pt x="115" y="291"/>
                    <a:pt x="117" y="293"/>
                    <a:pt x="116" y="295"/>
                  </a:cubicBezTo>
                  <a:cubicBezTo>
                    <a:pt x="115" y="296"/>
                    <a:pt x="115" y="298"/>
                    <a:pt x="113" y="299"/>
                  </a:cubicBezTo>
                  <a:cubicBezTo>
                    <a:pt x="113" y="299"/>
                    <a:pt x="113" y="299"/>
                    <a:pt x="113" y="299"/>
                  </a:cubicBezTo>
                  <a:cubicBezTo>
                    <a:pt x="114" y="300"/>
                    <a:pt x="114" y="300"/>
                    <a:pt x="115" y="301"/>
                  </a:cubicBezTo>
                  <a:cubicBezTo>
                    <a:pt x="119" y="300"/>
                    <a:pt x="122" y="302"/>
                    <a:pt x="126" y="301"/>
                  </a:cubicBezTo>
                  <a:cubicBezTo>
                    <a:pt x="128" y="301"/>
                    <a:pt x="128" y="304"/>
                    <a:pt x="130" y="304"/>
                  </a:cubicBezTo>
                  <a:cubicBezTo>
                    <a:pt x="130" y="302"/>
                    <a:pt x="131" y="300"/>
                    <a:pt x="131" y="296"/>
                  </a:cubicBezTo>
                  <a:cubicBezTo>
                    <a:pt x="132" y="297"/>
                    <a:pt x="132" y="299"/>
                    <a:pt x="132" y="301"/>
                  </a:cubicBezTo>
                  <a:cubicBezTo>
                    <a:pt x="134" y="301"/>
                    <a:pt x="134" y="299"/>
                    <a:pt x="136" y="300"/>
                  </a:cubicBezTo>
                  <a:cubicBezTo>
                    <a:pt x="136" y="301"/>
                    <a:pt x="136" y="301"/>
                    <a:pt x="135" y="301"/>
                  </a:cubicBezTo>
                  <a:cubicBezTo>
                    <a:pt x="135" y="302"/>
                    <a:pt x="135" y="303"/>
                    <a:pt x="134" y="303"/>
                  </a:cubicBezTo>
                  <a:cubicBezTo>
                    <a:pt x="133" y="303"/>
                    <a:pt x="134" y="304"/>
                    <a:pt x="133" y="304"/>
                  </a:cubicBezTo>
                  <a:cubicBezTo>
                    <a:pt x="133" y="305"/>
                    <a:pt x="133" y="305"/>
                    <a:pt x="133" y="306"/>
                  </a:cubicBezTo>
                  <a:cubicBezTo>
                    <a:pt x="133" y="306"/>
                    <a:pt x="134" y="306"/>
                    <a:pt x="134" y="306"/>
                  </a:cubicBezTo>
                  <a:cubicBezTo>
                    <a:pt x="134" y="306"/>
                    <a:pt x="134" y="307"/>
                    <a:pt x="135" y="307"/>
                  </a:cubicBezTo>
                  <a:cubicBezTo>
                    <a:pt x="136" y="308"/>
                    <a:pt x="136" y="310"/>
                    <a:pt x="138" y="310"/>
                  </a:cubicBezTo>
                  <a:cubicBezTo>
                    <a:pt x="138" y="312"/>
                    <a:pt x="139" y="312"/>
                    <a:pt x="140" y="313"/>
                  </a:cubicBezTo>
                  <a:cubicBezTo>
                    <a:pt x="141" y="314"/>
                    <a:pt x="142" y="315"/>
                    <a:pt x="143" y="317"/>
                  </a:cubicBezTo>
                  <a:cubicBezTo>
                    <a:pt x="144" y="317"/>
                    <a:pt x="144" y="319"/>
                    <a:pt x="146" y="319"/>
                  </a:cubicBezTo>
                  <a:cubicBezTo>
                    <a:pt x="145" y="322"/>
                    <a:pt x="147" y="323"/>
                    <a:pt x="147" y="325"/>
                  </a:cubicBezTo>
                  <a:cubicBezTo>
                    <a:pt x="147" y="326"/>
                    <a:pt x="147" y="326"/>
                    <a:pt x="146" y="326"/>
                  </a:cubicBezTo>
                  <a:cubicBezTo>
                    <a:pt x="146" y="327"/>
                    <a:pt x="146" y="327"/>
                    <a:pt x="145" y="327"/>
                  </a:cubicBezTo>
                  <a:cubicBezTo>
                    <a:pt x="145" y="327"/>
                    <a:pt x="145" y="327"/>
                    <a:pt x="145" y="328"/>
                  </a:cubicBezTo>
                  <a:cubicBezTo>
                    <a:pt x="144" y="331"/>
                    <a:pt x="145" y="332"/>
                    <a:pt x="145" y="334"/>
                  </a:cubicBezTo>
                  <a:cubicBezTo>
                    <a:pt x="146" y="335"/>
                    <a:pt x="147" y="335"/>
                    <a:pt x="148" y="335"/>
                  </a:cubicBezTo>
                  <a:cubicBezTo>
                    <a:pt x="148" y="337"/>
                    <a:pt x="150" y="336"/>
                    <a:pt x="149" y="338"/>
                  </a:cubicBezTo>
                  <a:cubicBezTo>
                    <a:pt x="150" y="339"/>
                    <a:pt x="149" y="340"/>
                    <a:pt x="149" y="340"/>
                  </a:cubicBezTo>
                  <a:cubicBezTo>
                    <a:pt x="149" y="339"/>
                    <a:pt x="149" y="339"/>
                    <a:pt x="148" y="339"/>
                  </a:cubicBezTo>
                  <a:cubicBezTo>
                    <a:pt x="148" y="341"/>
                    <a:pt x="148" y="345"/>
                    <a:pt x="149" y="346"/>
                  </a:cubicBezTo>
                  <a:cubicBezTo>
                    <a:pt x="149" y="346"/>
                    <a:pt x="150" y="346"/>
                    <a:pt x="149" y="347"/>
                  </a:cubicBezTo>
                  <a:cubicBezTo>
                    <a:pt x="149" y="348"/>
                    <a:pt x="152" y="349"/>
                    <a:pt x="149" y="349"/>
                  </a:cubicBezTo>
                  <a:cubicBezTo>
                    <a:pt x="151" y="352"/>
                    <a:pt x="152" y="354"/>
                    <a:pt x="153" y="356"/>
                  </a:cubicBezTo>
                  <a:cubicBezTo>
                    <a:pt x="153" y="356"/>
                    <a:pt x="154" y="357"/>
                    <a:pt x="154" y="357"/>
                  </a:cubicBezTo>
                  <a:cubicBezTo>
                    <a:pt x="154" y="358"/>
                    <a:pt x="155" y="358"/>
                    <a:pt x="156" y="358"/>
                  </a:cubicBezTo>
                  <a:cubicBezTo>
                    <a:pt x="156" y="359"/>
                    <a:pt x="157" y="358"/>
                    <a:pt x="158" y="358"/>
                  </a:cubicBezTo>
                  <a:cubicBezTo>
                    <a:pt x="158" y="359"/>
                    <a:pt x="159" y="359"/>
                    <a:pt x="159" y="359"/>
                  </a:cubicBezTo>
                  <a:cubicBezTo>
                    <a:pt x="159" y="359"/>
                    <a:pt x="159" y="359"/>
                    <a:pt x="159" y="360"/>
                  </a:cubicBezTo>
                  <a:cubicBezTo>
                    <a:pt x="159" y="361"/>
                    <a:pt x="159" y="361"/>
                    <a:pt x="159" y="362"/>
                  </a:cubicBezTo>
                  <a:cubicBezTo>
                    <a:pt x="160" y="362"/>
                    <a:pt x="161" y="363"/>
                    <a:pt x="161" y="364"/>
                  </a:cubicBezTo>
                  <a:cubicBezTo>
                    <a:pt x="162" y="365"/>
                    <a:pt x="163" y="364"/>
                    <a:pt x="163" y="365"/>
                  </a:cubicBezTo>
                  <a:cubicBezTo>
                    <a:pt x="164" y="366"/>
                    <a:pt x="165" y="366"/>
                    <a:pt x="165" y="367"/>
                  </a:cubicBezTo>
                  <a:cubicBezTo>
                    <a:pt x="168" y="367"/>
                    <a:pt x="171" y="367"/>
                    <a:pt x="172" y="366"/>
                  </a:cubicBezTo>
                  <a:cubicBezTo>
                    <a:pt x="173" y="366"/>
                    <a:pt x="173" y="366"/>
                    <a:pt x="173" y="366"/>
                  </a:cubicBezTo>
                  <a:cubicBezTo>
                    <a:pt x="173" y="366"/>
                    <a:pt x="174" y="366"/>
                    <a:pt x="174" y="366"/>
                  </a:cubicBezTo>
                  <a:cubicBezTo>
                    <a:pt x="175" y="366"/>
                    <a:pt x="174" y="365"/>
                    <a:pt x="175" y="365"/>
                  </a:cubicBezTo>
                  <a:cubicBezTo>
                    <a:pt x="175" y="365"/>
                    <a:pt x="175" y="364"/>
                    <a:pt x="175" y="364"/>
                  </a:cubicBezTo>
                  <a:cubicBezTo>
                    <a:pt x="175" y="363"/>
                    <a:pt x="175" y="362"/>
                    <a:pt x="175" y="361"/>
                  </a:cubicBezTo>
                  <a:cubicBezTo>
                    <a:pt x="177" y="361"/>
                    <a:pt x="177" y="363"/>
                    <a:pt x="179" y="363"/>
                  </a:cubicBezTo>
                  <a:cubicBezTo>
                    <a:pt x="182" y="362"/>
                    <a:pt x="182" y="359"/>
                    <a:pt x="182" y="357"/>
                  </a:cubicBezTo>
                  <a:cubicBezTo>
                    <a:pt x="185" y="356"/>
                    <a:pt x="186" y="354"/>
                    <a:pt x="188" y="353"/>
                  </a:cubicBezTo>
                  <a:cubicBezTo>
                    <a:pt x="189" y="353"/>
                    <a:pt x="190" y="353"/>
                    <a:pt x="191" y="353"/>
                  </a:cubicBezTo>
                  <a:cubicBezTo>
                    <a:pt x="191" y="352"/>
                    <a:pt x="191" y="352"/>
                    <a:pt x="192" y="352"/>
                  </a:cubicBezTo>
                  <a:cubicBezTo>
                    <a:pt x="193" y="352"/>
                    <a:pt x="193" y="353"/>
                    <a:pt x="194" y="353"/>
                  </a:cubicBezTo>
                  <a:cubicBezTo>
                    <a:pt x="196" y="352"/>
                    <a:pt x="197" y="352"/>
                    <a:pt x="200" y="352"/>
                  </a:cubicBezTo>
                  <a:cubicBezTo>
                    <a:pt x="202" y="353"/>
                    <a:pt x="203" y="354"/>
                    <a:pt x="207" y="354"/>
                  </a:cubicBezTo>
                  <a:cubicBezTo>
                    <a:pt x="208" y="354"/>
                    <a:pt x="208" y="352"/>
                    <a:pt x="209" y="352"/>
                  </a:cubicBezTo>
                  <a:cubicBezTo>
                    <a:pt x="209" y="352"/>
                    <a:pt x="210" y="352"/>
                    <a:pt x="211" y="352"/>
                  </a:cubicBezTo>
                  <a:cubicBezTo>
                    <a:pt x="211" y="351"/>
                    <a:pt x="211" y="351"/>
                    <a:pt x="212" y="351"/>
                  </a:cubicBezTo>
                  <a:cubicBezTo>
                    <a:pt x="214" y="349"/>
                    <a:pt x="216" y="348"/>
                    <a:pt x="217" y="346"/>
                  </a:cubicBezTo>
                  <a:cubicBezTo>
                    <a:pt x="220" y="348"/>
                    <a:pt x="226" y="347"/>
                    <a:pt x="230" y="347"/>
                  </a:cubicBezTo>
                  <a:cubicBezTo>
                    <a:pt x="231" y="347"/>
                    <a:pt x="231" y="347"/>
                    <a:pt x="231" y="348"/>
                  </a:cubicBezTo>
                  <a:cubicBezTo>
                    <a:pt x="233" y="348"/>
                    <a:pt x="235" y="350"/>
                    <a:pt x="238" y="349"/>
                  </a:cubicBezTo>
                  <a:cubicBezTo>
                    <a:pt x="238" y="351"/>
                    <a:pt x="241" y="350"/>
                    <a:pt x="241" y="352"/>
                  </a:cubicBezTo>
                  <a:cubicBezTo>
                    <a:pt x="242" y="352"/>
                    <a:pt x="244" y="352"/>
                    <a:pt x="245" y="352"/>
                  </a:cubicBezTo>
                  <a:cubicBezTo>
                    <a:pt x="247" y="351"/>
                    <a:pt x="247" y="353"/>
                    <a:pt x="248" y="354"/>
                  </a:cubicBezTo>
                  <a:cubicBezTo>
                    <a:pt x="249" y="354"/>
                    <a:pt x="250" y="355"/>
                    <a:pt x="251" y="355"/>
                  </a:cubicBezTo>
                  <a:cubicBezTo>
                    <a:pt x="255" y="355"/>
                    <a:pt x="256" y="353"/>
                    <a:pt x="260" y="354"/>
                  </a:cubicBezTo>
                  <a:cubicBezTo>
                    <a:pt x="262" y="353"/>
                    <a:pt x="262" y="355"/>
                    <a:pt x="263" y="355"/>
                  </a:cubicBezTo>
                  <a:cubicBezTo>
                    <a:pt x="268" y="355"/>
                    <a:pt x="270" y="358"/>
                    <a:pt x="274" y="358"/>
                  </a:cubicBezTo>
                  <a:cubicBezTo>
                    <a:pt x="274" y="358"/>
                    <a:pt x="275" y="358"/>
                    <a:pt x="276" y="358"/>
                  </a:cubicBezTo>
                  <a:cubicBezTo>
                    <a:pt x="275" y="359"/>
                    <a:pt x="276" y="359"/>
                    <a:pt x="276" y="359"/>
                  </a:cubicBezTo>
                  <a:cubicBezTo>
                    <a:pt x="277" y="359"/>
                    <a:pt x="277" y="360"/>
                    <a:pt x="278" y="361"/>
                  </a:cubicBezTo>
                  <a:cubicBezTo>
                    <a:pt x="281" y="359"/>
                    <a:pt x="283" y="358"/>
                    <a:pt x="285" y="356"/>
                  </a:cubicBezTo>
                  <a:cubicBezTo>
                    <a:pt x="287" y="356"/>
                    <a:pt x="290" y="356"/>
                    <a:pt x="292" y="356"/>
                  </a:cubicBezTo>
                  <a:cubicBezTo>
                    <a:pt x="292" y="357"/>
                    <a:pt x="292" y="357"/>
                    <a:pt x="293" y="357"/>
                  </a:cubicBezTo>
                  <a:cubicBezTo>
                    <a:pt x="293" y="358"/>
                    <a:pt x="293" y="358"/>
                    <a:pt x="294" y="358"/>
                  </a:cubicBezTo>
                  <a:cubicBezTo>
                    <a:pt x="294" y="359"/>
                    <a:pt x="295" y="359"/>
                    <a:pt x="296" y="359"/>
                  </a:cubicBezTo>
                  <a:cubicBezTo>
                    <a:pt x="297" y="361"/>
                    <a:pt x="298" y="363"/>
                    <a:pt x="299" y="363"/>
                  </a:cubicBezTo>
                  <a:cubicBezTo>
                    <a:pt x="301" y="364"/>
                    <a:pt x="301" y="362"/>
                    <a:pt x="303" y="363"/>
                  </a:cubicBezTo>
                  <a:cubicBezTo>
                    <a:pt x="304" y="363"/>
                    <a:pt x="303" y="362"/>
                    <a:pt x="303" y="361"/>
                  </a:cubicBezTo>
                  <a:cubicBezTo>
                    <a:pt x="304" y="361"/>
                    <a:pt x="304" y="361"/>
                    <a:pt x="304" y="361"/>
                  </a:cubicBezTo>
                  <a:cubicBezTo>
                    <a:pt x="305" y="360"/>
                    <a:pt x="305" y="360"/>
                    <a:pt x="306" y="359"/>
                  </a:cubicBezTo>
                  <a:cubicBezTo>
                    <a:pt x="306" y="359"/>
                    <a:pt x="306" y="358"/>
                    <a:pt x="307" y="358"/>
                  </a:cubicBezTo>
                  <a:cubicBezTo>
                    <a:pt x="307" y="357"/>
                    <a:pt x="308" y="357"/>
                    <a:pt x="308" y="356"/>
                  </a:cubicBezTo>
                  <a:cubicBezTo>
                    <a:pt x="309" y="355"/>
                    <a:pt x="310" y="354"/>
                    <a:pt x="311" y="354"/>
                  </a:cubicBezTo>
                  <a:cubicBezTo>
                    <a:pt x="312" y="352"/>
                    <a:pt x="312" y="351"/>
                    <a:pt x="314" y="350"/>
                  </a:cubicBezTo>
                  <a:cubicBezTo>
                    <a:pt x="314" y="349"/>
                    <a:pt x="314" y="349"/>
                    <a:pt x="315" y="349"/>
                  </a:cubicBezTo>
                  <a:cubicBezTo>
                    <a:pt x="314" y="346"/>
                    <a:pt x="316" y="345"/>
                    <a:pt x="316" y="343"/>
                  </a:cubicBezTo>
                  <a:cubicBezTo>
                    <a:pt x="317" y="342"/>
                    <a:pt x="319" y="341"/>
                    <a:pt x="319" y="340"/>
                  </a:cubicBezTo>
                  <a:cubicBezTo>
                    <a:pt x="320" y="339"/>
                    <a:pt x="321" y="338"/>
                    <a:pt x="322" y="338"/>
                  </a:cubicBezTo>
                  <a:cubicBezTo>
                    <a:pt x="322" y="337"/>
                    <a:pt x="324" y="338"/>
                    <a:pt x="324" y="336"/>
                  </a:cubicBezTo>
                  <a:cubicBezTo>
                    <a:pt x="325" y="336"/>
                    <a:pt x="325" y="337"/>
                    <a:pt x="326" y="337"/>
                  </a:cubicBezTo>
                  <a:cubicBezTo>
                    <a:pt x="326" y="337"/>
                    <a:pt x="327" y="336"/>
                    <a:pt x="329" y="336"/>
                  </a:cubicBezTo>
                  <a:cubicBezTo>
                    <a:pt x="330" y="336"/>
                    <a:pt x="331" y="335"/>
                    <a:pt x="331" y="334"/>
                  </a:cubicBezTo>
                  <a:cubicBezTo>
                    <a:pt x="331" y="334"/>
                    <a:pt x="332" y="333"/>
                    <a:pt x="332" y="333"/>
                  </a:cubicBezTo>
                  <a:cubicBezTo>
                    <a:pt x="333" y="333"/>
                    <a:pt x="334" y="333"/>
                    <a:pt x="334" y="332"/>
                  </a:cubicBezTo>
                  <a:cubicBezTo>
                    <a:pt x="335" y="332"/>
                    <a:pt x="336" y="332"/>
                    <a:pt x="336" y="332"/>
                  </a:cubicBezTo>
                  <a:cubicBezTo>
                    <a:pt x="336" y="332"/>
                    <a:pt x="337" y="333"/>
                    <a:pt x="337" y="333"/>
                  </a:cubicBezTo>
                  <a:cubicBezTo>
                    <a:pt x="338" y="333"/>
                    <a:pt x="338" y="332"/>
                    <a:pt x="340" y="332"/>
                  </a:cubicBezTo>
                  <a:cubicBezTo>
                    <a:pt x="340" y="333"/>
                    <a:pt x="340" y="334"/>
                    <a:pt x="341" y="334"/>
                  </a:cubicBezTo>
                  <a:cubicBezTo>
                    <a:pt x="344" y="335"/>
                    <a:pt x="345" y="333"/>
                    <a:pt x="347" y="333"/>
                  </a:cubicBezTo>
                  <a:cubicBezTo>
                    <a:pt x="348" y="333"/>
                    <a:pt x="348" y="334"/>
                    <a:pt x="348" y="334"/>
                  </a:cubicBezTo>
                  <a:cubicBezTo>
                    <a:pt x="348" y="334"/>
                    <a:pt x="349" y="334"/>
                    <a:pt x="349" y="335"/>
                  </a:cubicBezTo>
                  <a:cubicBezTo>
                    <a:pt x="349" y="335"/>
                    <a:pt x="349" y="335"/>
                    <a:pt x="349" y="335"/>
                  </a:cubicBezTo>
                  <a:cubicBezTo>
                    <a:pt x="351" y="335"/>
                    <a:pt x="353" y="334"/>
                    <a:pt x="357" y="334"/>
                  </a:cubicBezTo>
                  <a:cubicBezTo>
                    <a:pt x="358" y="334"/>
                    <a:pt x="358" y="332"/>
                    <a:pt x="360" y="333"/>
                  </a:cubicBezTo>
                  <a:cubicBezTo>
                    <a:pt x="360" y="332"/>
                    <a:pt x="359" y="330"/>
                    <a:pt x="359" y="329"/>
                  </a:cubicBezTo>
                  <a:cubicBezTo>
                    <a:pt x="359" y="329"/>
                    <a:pt x="359" y="328"/>
                    <a:pt x="359" y="327"/>
                  </a:cubicBezTo>
                  <a:cubicBezTo>
                    <a:pt x="359" y="327"/>
                    <a:pt x="358" y="326"/>
                    <a:pt x="358" y="326"/>
                  </a:cubicBezTo>
                  <a:cubicBezTo>
                    <a:pt x="358" y="326"/>
                    <a:pt x="358" y="327"/>
                    <a:pt x="358" y="327"/>
                  </a:cubicBezTo>
                  <a:cubicBezTo>
                    <a:pt x="357" y="327"/>
                    <a:pt x="357" y="328"/>
                    <a:pt x="358" y="328"/>
                  </a:cubicBezTo>
                  <a:cubicBezTo>
                    <a:pt x="357" y="328"/>
                    <a:pt x="357" y="329"/>
                    <a:pt x="357" y="331"/>
                  </a:cubicBezTo>
                  <a:cubicBezTo>
                    <a:pt x="356" y="330"/>
                    <a:pt x="355" y="330"/>
                    <a:pt x="355" y="329"/>
                  </a:cubicBezTo>
                  <a:cubicBezTo>
                    <a:pt x="355" y="327"/>
                    <a:pt x="355" y="326"/>
                    <a:pt x="356" y="326"/>
                  </a:cubicBezTo>
                  <a:cubicBezTo>
                    <a:pt x="356" y="325"/>
                    <a:pt x="357" y="325"/>
                    <a:pt x="357" y="324"/>
                  </a:cubicBezTo>
                  <a:cubicBezTo>
                    <a:pt x="357" y="322"/>
                    <a:pt x="358" y="322"/>
                    <a:pt x="358" y="321"/>
                  </a:cubicBezTo>
                  <a:cubicBezTo>
                    <a:pt x="358" y="321"/>
                    <a:pt x="358" y="321"/>
                    <a:pt x="358" y="321"/>
                  </a:cubicBezTo>
                  <a:cubicBezTo>
                    <a:pt x="359" y="320"/>
                    <a:pt x="359" y="320"/>
                    <a:pt x="359" y="320"/>
                  </a:cubicBezTo>
                  <a:cubicBezTo>
                    <a:pt x="359" y="319"/>
                    <a:pt x="359" y="319"/>
                    <a:pt x="359" y="319"/>
                  </a:cubicBezTo>
                  <a:cubicBezTo>
                    <a:pt x="361" y="320"/>
                    <a:pt x="362" y="318"/>
                    <a:pt x="363" y="317"/>
                  </a:cubicBezTo>
                  <a:cubicBezTo>
                    <a:pt x="364" y="316"/>
                    <a:pt x="364" y="313"/>
                    <a:pt x="364" y="310"/>
                  </a:cubicBezTo>
                  <a:cubicBezTo>
                    <a:pt x="365" y="310"/>
                    <a:pt x="365" y="310"/>
                    <a:pt x="365" y="309"/>
                  </a:cubicBezTo>
                  <a:cubicBezTo>
                    <a:pt x="366" y="308"/>
                    <a:pt x="368" y="308"/>
                    <a:pt x="370" y="307"/>
                  </a:cubicBezTo>
                  <a:cubicBezTo>
                    <a:pt x="369" y="304"/>
                    <a:pt x="371" y="304"/>
                    <a:pt x="370" y="301"/>
                  </a:cubicBezTo>
                  <a:cubicBezTo>
                    <a:pt x="371" y="301"/>
                    <a:pt x="372" y="300"/>
                    <a:pt x="374" y="301"/>
                  </a:cubicBezTo>
                  <a:cubicBezTo>
                    <a:pt x="374" y="301"/>
                    <a:pt x="374" y="300"/>
                    <a:pt x="374" y="299"/>
                  </a:cubicBezTo>
                  <a:cubicBezTo>
                    <a:pt x="376" y="299"/>
                    <a:pt x="376" y="299"/>
                    <a:pt x="376" y="299"/>
                  </a:cubicBezTo>
                  <a:cubicBezTo>
                    <a:pt x="376" y="299"/>
                    <a:pt x="377" y="298"/>
                    <a:pt x="377" y="297"/>
                  </a:cubicBezTo>
                  <a:cubicBezTo>
                    <a:pt x="378" y="297"/>
                    <a:pt x="379" y="297"/>
                    <a:pt x="379" y="296"/>
                  </a:cubicBezTo>
                  <a:cubicBezTo>
                    <a:pt x="381" y="296"/>
                    <a:pt x="382" y="296"/>
                    <a:pt x="383" y="295"/>
                  </a:cubicBezTo>
                  <a:cubicBezTo>
                    <a:pt x="384" y="295"/>
                    <a:pt x="385" y="296"/>
                    <a:pt x="386" y="296"/>
                  </a:cubicBezTo>
                  <a:cubicBezTo>
                    <a:pt x="387" y="295"/>
                    <a:pt x="387" y="295"/>
                    <a:pt x="388" y="294"/>
                  </a:cubicBezTo>
                  <a:cubicBezTo>
                    <a:pt x="389" y="294"/>
                    <a:pt x="389" y="293"/>
                    <a:pt x="390" y="293"/>
                  </a:cubicBezTo>
                  <a:cubicBezTo>
                    <a:pt x="390" y="291"/>
                    <a:pt x="390" y="291"/>
                    <a:pt x="390" y="291"/>
                  </a:cubicBezTo>
                  <a:cubicBezTo>
                    <a:pt x="393" y="291"/>
                    <a:pt x="393" y="291"/>
                    <a:pt x="393" y="291"/>
                  </a:cubicBezTo>
                  <a:cubicBezTo>
                    <a:pt x="393" y="290"/>
                    <a:pt x="393" y="290"/>
                    <a:pt x="393" y="290"/>
                  </a:cubicBezTo>
                  <a:cubicBezTo>
                    <a:pt x="394" y="289"/>
                    <a:pt x="395" y="290"/>
                    <a:pt x="396" y="290"/>
                  </a:cubicBezTo>
                  <a:cubicBezTo>
                    <a:pt x="397" y="289"/>
                    <a:pt x="397" y="288"/>
                    <a:pt x="397" y="288"/>
                  </a:cubicBezTo>
                  <a:cubicBezTo>
                    <a:pt x="398" y="288"/>
                    <a:pt x="398" y="287"/>
                    <a:pt x="399" y="287"/>
                  </a:cubicBezTo>
                  <a:cubicBezTo>
                    <a:pt x="399" y="285"/>
                    <a:pt x="398" y="285"/>
                    <a:pt x="398" y="283"/>
                  </a:cubicBezTo>
                  <a:cubicBezTo>
                    <a:pt x="398" y="283"/>
                    <a:pt x="397" y="283"/>
                    <a:pt x="397" y="283"/>
                  </a:cubicBezTo>
                  <a:cubicBezTo>
                    <a:pt x="397" y="282"/>
                    <a:pt x="397" y="281"/>
                    <a:pt x="396" y="281"/>
                  </a:cubicBezTo>
                  <a:cubicBezTo>
                    <a:pt x="396" y="281"/>
                    <a:pt x="395" y="281"/>
                    <a:pt x="395" y="280"/>
                  </a:cubicBezTo>
                  <a:cubicBezTo>
                    <a:pt x="394" y="280"/>
                    <a:pt x="393" y="278"/>
                    <a:pt x="391" y="278"/>
                  </a:cubicBezTo>
                  <a:cubicBezTo>
                    <a:pt x="390" y="277"/>
                    <a:pt x="389" y="276"/>
                    <a:pt x="388" y="274"/>
                  </a:cubicBezTo>
                  <a:cubicBezTo>
                    <a:pt x="387" y="274"/>
                    <a:pt x="387" y="274"/>
                    <a:pt x="387" y="273"/>
                  </a:cubicBezTo>
                  <a:cubicBezTo>
                    <a:pt x="387" y="273"/>
                    <a:pt x="387" y="273"/>
                    <a:pt x="387" y="273"/>
                  </a:cubicBezTo>
                  <a:cubicBezTo>
                    <a:pt x="387" y="273"/>
                    <a:pt x="386" y="273"/>
                    <a:pt x="386" y="272"/>
                  </a:cubicBezTo>
                  <a:cubicBezTo>
                    <a:pt x="386" y="269"/>
                    <a:pt x="385" y="266"/>
                    <a:pt x="386" y="262"/>
                  </a:cubicBezTo>
                  <a:cubicBezTo>
                    <a:pt x="385" y="262"/>
                    <a:pt x="385" y="262"/>
                    <a:pt x="385" y="262"/>
                  </a:cubicBezTo>
                  <a:cubicBezTo>
                    <a:pt x="385" y="261"/>
                    <a:pt x="385" y="260"/>
                    <a:pt x="385" y="259"/>
                  </a:cubicBezTo>
                  <a:cubicBezTo>
                    <a:pt x="385" y="258"/>
                    <a:pt x="384" y="258"/>
                    <a:pt x="384" y="257"/>
                  </a:cubicBezTo>
                  <a:cubicBezTo>
                    <a:pt x="384" y="257"/>
                    <a:pt x="384" y="256"/>
                    <a:pt x="384" y="255"/>
                  </a:cubicBezTo>
                  <a:cubicBezTo>
                    <a:pt x="384" y="255"/>
                    <a:pt x="384" y="255"/>
                    <a:pt x="384" y="255"/>
                  </a:cubicBezTo>
                  <a:cubicBezTo>
                    <a:pt x="383" y="253"/>
                    <a:pt x="384" y="251"/>
                    <a:pt x="384" y="248"/>
                  </a:cubicBezTo>
                  <a:cubicBezTo>
                    <a:pt x="385" y="248"/>
                    <a:pt x="386" y="247"/>
                    <a:pt x="386" y="246"/>
                  </a:cubicBezTo>
                  <a:cubicBezTo>
                    <a:pt x="388" y="246"/>
                    <a:pt x="386" y="243"/>
                    <a:pt x="388" y="244"/>
                  </a:cubicBezTo>
                  <a:cubicBezTo>
                    <a:pt x="389" y="244"/>
                    <a:pt x="389" y="244"/>
                    <a:pt x="389" y="243"/>
                  </a:cubicBezTo>
                  <a:cubicBezTo>
                    <a:pt x="389" y="242"/>
                    <a:pt x="389" y="242"/>
                    <a:pt x="390" y="241"/>
                  </a:cubicBezTo>
                  <a:cubicBezTo>
                    <a:pt x="390" y="240"/>
                    <a:pt x="391" y="240"/>
                    <a:pt x="392" y="239"/>
                  </a:cubicBezTo>
                  <a:cubicBezTo>
                    <a:pt x="392" y="237"/>
                    <a:pt x="393" y="236"/>
                    <a:pt x="393" y="234"/>
                  </a:cubicBezTo>
                  <a:cubicBezTo>
                    <a:pt x="395" y="234"/>
                    <a:pt x="396" y="233"/>
                    <a:pt x="397" y="232"/>
                  </a:cubicBezTo>
                  <a:cubicBezTo>
                    <a:pt x="398" y="232"/>
                    <a:pt x="397" y="230"/>
                    <a:pt x="398" y="230"/>
                  </a:cubicBezTo>
                  <a:cubicBezTo>
                    <a:pt x="399" y="230"/>
                    <a:pt x="399" y="229"/>
                    <a:pt x="399" y="229"/>
                  </a:cubicBezTo>
                  <a:cubicBezTo>
                    <a:pt x="399" y="229"/>
                    <a:pt x="400" y="229"/>
                    <a:pt x="400" y="228"/>
                  </a:cubicBezTo>
                  <a:cubicBezTo>
                    <a:pt x="400" y="228"/>
                    <a:pt x="400" y="227"/>
                    <a:pt x="400" y="227"/>
                  </a:cubicBezTo>
                  <a:cubicBezTo>
                    <a:pt x="401" y="226"/>
                    <a:pt x="402" y="226"/>
                    <a:pt x="402" y="225"/>
                  </a:cubicBezTo>
                  <a:cubicBezTo>
                    <a:pt x="402" y="225"/>
                    <a:pt x="402" y="224"/>
                    <a:pt x="403" y="224"/>
                  </a:cubicBezTo>
                  <a:cubicBezTo>
                    <a:pt x="403" y="223"/>
                    <a:pt x="404" y="223"/>
                    <a:pt x="404" y="222"/>
                  </a:cubicBezTo>
                  <a:cubicBezTo>
                    <a:pt x="406" y="221"/>
                    <a:pt x="407" y="220"/>
                    <a:pt x="409" y="218"/>
                  </a:cubicBezTo>
                  <a:cubicBezTo>
                    <a:pt x="410" y="218"/>
                    <a:pt x="411" y="217"/>
                    <a:pt x="411" y="216"/>
                  </a:cubicBezTo>
                  <a:cubicBezTo>
                    <a:pt x="412" y="215"/>
                    <a:pt x="413" y="215"/>
                    <a:pt x="414" y="214"/>
                  </a:cubicBezTo>
                  <a:cubicBezTo>
                    <a:pt x="415" y="213"/>
                    <a:pt x="415" y="212"/>
                    <a:pt x="416" y="211"/>
                  </a:cubicBezTo>
                  <a:cubicBezTo>
                    <a:pt x="416" y="210"/>
                    <a:pt x="418" y="211"/>
                    <a:pt x="418" y="209"/>
                  </a:cubicBezTo>
                  <a:cubicBezTo>
                    <a:pt x="418" y="208"/>
                    <a:pt x="419" y="208"/>
                    <a:pt x="419" y="207"/>
                  </a:cubicBezTo>
                  <a:cubicBezTo>
                    <a:pt x="420" y="208"/>
                    <a:pt x="420" y="207"/>
                    <a:pt x="420" y="206"/>
                  </a:cubicBezTo>
                  <a:cubicBezTo>
                    <a:pt x="423" y="205"/>
                    <a:pt x="423" y="207"/>
                    <a:pt x="425" y="207"/>
                  </a:cubicBezTo>
                  <a:cubicBezTo>
                    <a:pt x="425" y="206"/>
                    <a:pt x="426" y="206"/>
                    <a:pt x="426" y="206"/>
                  </a:cubicBezTo>
                  <a:cubicBezTo>
                    <a:pt x="426" y="206"/>
                    <a:pt x="427" y="206"/>
                    <a:pt x="427" y="206"/>
                  </a:cubicBezTo>
                  <a:cubicBezTo>
                    <a:pt x="427" y="206"/>
                    <a:pt x="427" y="204"/>
                    <a:pt x="430" y="205"/>
                  </a:cubicBezTo>
                  <a:cubicBezTo>
                    <a:pt x="430" y="203"/>
                    <a:pt x="433" y="203"/>
                    <a:pt x="433" y="201"/>
                  </a:cubicBezTo>
                  <a:cubicBezTo>
                    <a:pt x="434" y="198"/>
                    <a:pt x="431" y="199"/>
                    <a:pt x="430" y="198"/>
                  </a:cubicBezTo>
                  <a:cubicBezTo>
                    <a:pt x="430" y="198"/>
                    <a:pt x="430" y="197"/>
                    <a:pt x="430" y="197"/>
                  </a:cubicBezTo>
                  <a:cubicBezTo>
                    <a:pt x="430" y="197"/>
                    <a:pt x="430" y="197"/>
                    <a:pt x="430" y="197"/>
                  </a:cubicBezTo>
                  <a:cubicBezTo>
                    <a:pt x="428" y="195"/>
                    <a:pt x="431" y="195"/>
                    <a:pt x="432" y="194"/>
                  </a:cubicBezTo>
                  <a:cubicBezTo>
                    <a:pt x="432" y="194"/>
                    <a:pt x="432" y="194"/>
                    <a:pt x="432" y="193"/>
                  </a:cubicBezTo>
                  <a:cubicBezTo>
                    <a:pt x="433" y="193"/>
                    <a:pt x="433" y="193"/>
                    <a:pt x="434" y="193"/>
                  </a:cubicBezTo>
                  <a:cubicBezTo>
                    <a:pt x="434" y="192"/>
                    <a:pt x="434" y="192"/>
                    <a:pt x="434" y="191"/>
                  </a:cubicBezTo>
                  <a:cubicBezTo>
                    <a:pt x="434" y="191"/>
                    <a:pt x="434" y="191"/>
                    <a:pt x="434" y="191"/>
                  </a:cubicBezTo>
                  <a:cubicBezTo>
                    <a:pt x="436" y="191"/>
                    <a:pt x="435" y="189"/>
                    <a:pt x="437" y="189"/>
                  </a:cubicBezTo>
                  <a:cubicBezTo>
                    <a:pt x="437" y="189"/>
                    <a:pt x="437" y="189"/>
                    <a:pt x="437" y="189"/>
                  </a:cubicBezTo>
                  <a:cubicBezTo>
                    <a:pt x="437" y="189"/>
                    <a:pt x="437" y="189"/>
                    <a:pt x="437" y="189"/>
                  </a:cubicBezTo>
                  <a:cubicBezTo>
                    <a:pt x="437" y="188"/>
                    <a:pt x="438" y="188"/>
                    <a:pt x="438" y="187"/>
                  </a:cubicBezTo>
                  <a:cubicBezTo>
                    <a:pt x="439" y="187"/>
                    <a:pt x="439" y="187"/>
                    <a:pt x="439" y="186"/>
                  </a:cubicBezTo>
                  <a:cubicBezTo>
                    <a:pt x="442" y="187"/>
                    <a:pt x="443" y="185"/>
                    <a:pt x="446" y="186"/>
                  </a:cubicBezTo>
                  <a:cubicBezTo>
                    <a:pt x="447" y="185"/>
                    <a:pt x="449" y="185"/>
                    <a:pt x="450" y="184"/>
                  </a:cubicBezTo>
                  <a:cubicBezTo>
                    <a:pt x="453" y="184"/>
                    <a:pt x="454" y="183"/>
                    <a:pt x="456" y="182"/>
                  </a:cubicBezTo>
                  <a:cubicBezTo>
                    <a:pt x="458" y="182"/>
                    <a:pt x="458" y="183"/>
                    <a:pt x="460" y="183"/>
                  </a:cubicBezTo>
                  <a:cubicBezTo>
                    <a:pt x="466" y="182"/>
                    <a:pt x="471" y="180"/>
                    <a:pt x="479" y="181"/>
                  </a:cubicBezTo>
                  <a:cubicBezTo>
                    <a:pt x="480" y="181"/>
                    <a:pt x="479" y="179"/>
                    <a:pt x="480" y="179"/>
                  </a:cubicBezTo>
                  <a:cubicBezTo>
                    <a:pt x="481" y="179"/>
                    <a:pt x="481" y="178"/>
                    <a:pt x="481" y="178"/>
                  </a:cubicBezTo>
                  <a:cubicBezTo>
                    <a:pt x="481" y="178"/>
                    <a:pt x="482" y="178"/>
                    <a:pt x="482" y="177"/>
                  </a:cubicBezTo>
                  <a:cubicBezTo>
                    <a:pt x="483" y="177"/>
                    <a:pt x="483" y="176"/>
                    <a:pt x="483" y="176"/>
                  </a:cubicBezTo>
                  <a:cubicBezTo>
                    <a:pt x="483" y="176"/>
                    <a:pt x="483" y="176"/>
                    <a:pt x="483" y="176"/>
                  </a:cubicBezTo>
                  <a:cubicBezTo>
                    <a:pt x="483" y="174"/>
                    <a:pt x="485" y="174"/>
                    <a:pt x="487" y="173"/>
                  </a:cubicBezTo>
                  <a:cubicBezTo>
                    <a:pt x="487" y="173"/>
                    <a:pt x="487" y="173"/>
                    <a:pt x="487" y="173"/>
                  </a:cubicBezTo>
                  <a:cubicBezTo>
                    <a:pt x="488" y="173"/>
                    <a:pt x="489" y="173"/>
                    <a:pt x="490" y="172"/>
                  </a:cubicBezTo>
                  <a:cubicBezTo>
                    <a:pt x="490" y="172"/>
                    <a:pt x="490" y="172"/>
                    <a:pt x="490" y="172"/>
                  </a:cubicBezTo>
                  <a:cubicBezTo>
                    <a:pt x="492" y="172"/>
                    <a:pt x="493" y="172"/>
                    <a:pt x="493" y="170"/>
                  </a:cubicBezTo>
                  <a:cubicBezTo>
                    <a:pt x="493" y="170"/>
                    <a:pt x="493" y="170"/>
                    <a:pt x="493" y="170"/>
                  </a:cubicBezTo>
                  <a:cubicBezTo>
                    <a:pt x="494" y="170"/>
                    <a:pt x="494" y="170"/>
                    <a:pt x="494" y="170"/>
                  </a:cubicBezTo>
                  <a:cubicBezTo>
                    <a:pt x="494" y="170"/>
                    <a:pt x="494" y="170"/>
                    <a:pt x="494" y="170"/>
                  </a:cubicBezTo>
                  <a:cubicBezTo>
                    <a:pt x="497" y="170"/>
                    <a:pt x="498" y="169"/>
                    <a:pt x="500" y="168"/>
                  </a:cubicBezTo>
                  <a:cubicBezTo>
                    <a:pt x="500" y="168"/>
                    <a:pt x="500" y="168"/>
                    <a:pt x="500" y="168"/>
                  </a:cubicBezTo>
                  <a:cubicBezTo>
                    <a:pt x="501" y="168"/>
                    <a:pt x="502" y="167"/>
                    <a:pt x="503" y="167"/>
                  </a:cubicBezTo>
                  <a:cubicBezTo>
                    <a:pt x="503" y="166"/>
                    <a:pt x="503" y="166"/>
                    <a:pt x="503" y="166"/>
                  </a:cubicBezTo>
                  <a:cubicBezTo>
                    <a:pt x="506" y="166"/>
                    <a:pt x="508" y="165"/>
                    <a:pt x="510" y="164"/>
                  </a:cubicBezTo>
                  <a:cubicBezTo>
                    <a:pt x="510" y="164"/>
                    <a:pt x="510" y="164"/>
                    <a:pt x="510" y="164"/>
                  </a:cubicBezTo>
                  <a:cubicBezTo>
                    <a:pt x="511" y="161"/>
                    <a:pt x="514" y="163"/>
                    <a:pt x="514" y="161"/>
                  </a:cubicBezTo>
                  <a:cubicBezTo>
                    <a:pt x="514" y="161"/>
                    <a:pt x="514" y="161"/>
                    <a:pt x="514" y="161"/>
                  </a:cubicBezTo>
                  <a:cubicBezTo>
                    <a:pt x="514" y="161"/>
                    <a:pt x="515" y="161"/>
                    <a:pt x="515" y="161"/>
                  </a:cubicBezTo>
                  <a:cubicBezTo>
                    <a:pt x="516" y="161"/>
                    <a:pt x="516" y="161"/>
                    <a:pt x="516" y="161"/>
                  </a:cubicBezTo>
                  <a:cubicBezTo>
                    <a:pt x="517" y="159"/>
                    <a:pt x="518" y="158"/>
                    <a:pt x="518" y="157"/>
                  </a:cubicBezTo>
                  <a:cubicBezTo>
                    <a:pt x="518" y="157"/>
                    <a:pt x="518" y="157"/>
                    <a:pt x="518" y="157"/>
                  </a:cubicBezTo>
                  <a:cubicBezTo>
                    <a:pt x="518" y="155"/>
                    <a:pt x="520" y="154"/>
                    <a:pt x="519" y="153"/>
                  </a:cubicBezTo>
                  <a:cubicBezTo>
                    <a:pt x="519" y="153"/>
                    <a:pt x="519" y="153"/>
                    <a:pt x="519" y="152"/>
                  </a:cubicBezTo>
                  <a:cubicBezTo>
                    <a:pt x="518" y="151"/>
                    <a:pt x="519" y="150"/>
                    <a:pt x="519" y="149"/>
                  </a:cubicBezTo>
                  <a:cubicBezTo>
                    <a:pt x="519" y="149"/>
                    <a:pt x="519" y="149"/>
                    <a:pt x="519" y="149"/>
                  </a:cubicBezTo>
                  <a:cubicBezTo>
                    <a:pt x="518" y="148"/>
                    <a:pt x="518" y="148"/>
                    <a:pt x="518" y="148"/>
                  </a:cubicBezTo>
                  <a:cubicBezTo>
                    <a:pt x="518" y="148"/>
                    <a:pt x="518" y="148"/>
                    <a:pt x="518" y="148"/>
                  </a:cubicBezTo>
                  <a:cubicBezTo>
                    <a:pt x="518" y="148"/>
                    <a:pt x="518" y="147"/>
                    <a:pt x="518" y="147"/>
                  </a:cubicBezTo>
                  <a:cubicBezTo>
                    <a:pt x="518" y="146"/>
                    <a:pt x="517" y="145"/>
                    <a:pt x="516" y="144"/>
                  </a:cubicBezTo>
                  <a:cubicBezTo>
                    <a:pt x="516" y="144"/>
                    <a:pt x="516" y="144"/>
                    <a:pt x="516" y="144"/>
                  </a:cubicBezTo>
                  <a:cubicBezTo>
                    <a:pt x="517" y="144"/>
                    <a:pt x="517" y="143"/>
                    <a:pt x="517" y="143"/>
                  </a:cubicBezTo>
                  <a:cubicBezTo>
                    <a:pt x="517" y="142"/>
                    <a:pt x="518" y="142"/>
                    <a:pt x="518" y="142"/>
                  </a:cubicBezTo>
                  <a:cubicBezTo>
                    <a:pt x="518" y="142"/>
                    <a:pt x="519" y="142"/>
                    <a:pt x="519" y="142"/>
                  </a:cubicBezTo>
                  <a:cubicBezTo>
                    <a:pt x="520" y="142"/>
                    <a:pt x="521" y="142"/>
                    <a:pt x="522" y="143"/>
                  </a:cubicBezTo>
                  <a:cubicBezTo>
                    <a:pt x="522" y="142"/>
                    <a:pt x="522" y="142"/>
                    <a:pt x="522" y="141"/>
                  </a:cubicBezTo>
                  <a:cubicBezTo>
                    <a:pt x="522" y="141"/>
                    <a:pt x="522" y="141"/>
                    <a:pt x="522" y="141"/>
                  </a:cubicBezTo>
                  <a:cubicBezTo>
                    <a:pt x="522" y="141"/>
                    <a:pt x="522" y="141"/>
                    <a:pt x="523" y="141"/>
                  </a:cubicBezTo>
                  <a:cubicBezTo>
                    <a:pt x="523" y="141"/>
                    <a:pt x="523" y="141"/>
                    <a:pt x="523" y="141"/>
                  </a:cubicBezTo>
                  <a:cubicBezTo>
                    <a:pt x="523" y="140"/>
                    <a:pt x="524" y="140"/>
                    <a:pt x="524" y="140"/>
                  </a:cubicBezTo>
                  <a:cubicBezTo>
                    <a:pt x="523" y="140"/>
                    <a:pt x="524" y="139"/>
                    <a:pt x="524" y="138"/>
                  </a:cubicBezTo>
                  <a:close/>
                  <a:moveTo>
                    <a:pt x="547" y="253"/>
                  </a:moveTo>
                  <a:cubicBezTo>
                    <a:pt x="545" y="253"/>
                    <a:pt x="546" y="252"/>
                    <a:pt x="546" y="251"/>
                  </a:cubicBezTo>
                  <a:cubicBezTo>
                    <a:pt x="545" y="251"/>
                    <a:pt x="545" y="251"/>
                    <a:pt x="544" y="250"/>
                  </a:cubicBezTo>
                  <a:cubicBezTo>
                    <a:pt x="544" y="249"/>
                    <a:pt x="545" y="249"/>
                    <a:pt x="544" y="248"/>
                  </a:cubicBezTo>
                  <a:cubicBezTo>
                    <a:pt x="544" y="248"/>
                    <a:pt x="543" y="249"/>
                    <a:pt x="543" y="248"/>
                  </a:cubicBezTo>
                  <a:cubicBezTo>
                    <a:pt x="543" y="248"/>
                    <a:pt x="543" y="247"/>
                    <a:pt x="543" y="247"/>
                  </a:cubicBezTo>
                  <a:cubicBezTo>
                    <a:pt x="542" y="247"/>
                    <a:pt x="542" y="246"/>
                    <a:pt x="542" y="246"/>
                  </a:cubicBezTo>
                  <a:cubicBezTo>
                    <a:pt x="537" y="246"/>
                    <a:pt x="535" y="244"/>
                    <a:pt x="530" y="245"/>
                  </a:cubicBezTo>
                  <a:cubicBezTo>
                    <a:pt x="530" y="246"/>
                    <a:pt x="530" y="246"/>
                    <a:pt x="529" y="246"/>
                  </a:cubicBezTo>
                  <a:cubicBezTo>
                    <a:pt x="529" y="246"/>
                    <a:pt x="528" y="247"/>
                    <a:pt x="528" y="248"/>
                  </a:cubicBezTo>
                  <a:cubicBezTo>
                    <a:pt x="529" y="248"/>
                    <a:pt x="529" y="248"/>
                    <a:pt x="529" y="248"/>
                  </a:cubicBezTo>
                  <a:cubicBezTo>
                    <a:pt x="529" y="248"/>
                    <a:pt x="529" y="248"/>
                    <a:pt x="529" y="248"/>
                  </a:cubicBezTo>
                  <a:cubicBezTo>
                    <a:pt x="529" y="248"/>
                    <a:pt x="530" y="248"/>
                    <a:pt x="530" y="248"/>
                  </a:cubicBezTo>
                  <a:cubicBezTo>
                    <a:pt x="530" y="249"/>
                    <a:pt x="530" y="250"/>
                    <a:pt x="530" y="251"/>
                  </a:cubicBezTo>
                  <a:cubicBezTo>
                    <a:pt x="532" y="252"/>
                    <a:pt x="534" y="253"/>
                    <a:pt x="536" y="253"/>
                  </a:cubicBezTo>
                  <a:cubicBezTo>
                    <a:pt x="536" y="254"/>
                    <a:pt x="537" y="254"/>
                    <a:pt x="539" y="254"/>
                  </a:cubicBezTo>
                  <a:cubicBezTo>
                    <a:pt x="540" y="255"/>
                    <a:pt x="540" y="256"/>
                    <a:pt x="542" y="257"/>
                  </a:cubicBezTo>
                  <a:cubicBezTo>
                    <a:pt x="542" y="258"/>
                    <a:pt x="544" y="259"/>
                    <a:pt x="545" y="259"/>
                  </a:cubicBezTo>
                  <a:cubicBezTo>
                    <a:pt x="546" y="257"/>
                    <a:pt x="547" y="256"/>
                    <a:pt x="547" y="253"/>
                  </a:cubicBezTo>
                  <a:close/>
                  <a:moveTo>
                    <a:pt x="266" y="390"/>
                  </a:moveTo>
                  <a:cubicBezTo>
                    <a:pt x="266" y="389"/>
                    <a:pt x="266" y="389"/>
                    <a:pt x="265" y="389"/>
                  </a:cubicBezTo>
                  <a:cubicBezTo>
                    <a:pt x="265" y="389"/>
                    <a:pt x="264" y="389"/>
                    <a:pt x="264" y="390"/>
                  </a:cubicBezTo>
                  <a:cubicBezTo>
                    <a:pt x="263" y="390"/>
                    <a:pt x="263" y="390"/>
                    <a:pt x="263" y="391"/>
                  </a:cubicBezTo>
                  <a:cubicBezTo>
                    <a:pt x="263" y="392"/>
                    <a:pt x="263" y="392"/>
                    <a:pt x="264" y="392"/>
                  </a:cubicBezTo>
                  <a:cubicBezTo>
                    <a:pt x="264" y="392"/>
                    <a:pt x="265" y="392"/>
                    <a:pt x="266" y="392"/>
                  </a:cubicBezTo>
                  <a:cubicBezTo>
                    <a:pt x="266" y="392"/>
                    <a:pt x="267" y="392"/>
                    <a:pt x="267" y="392"/>
                  </a:cubicBezTo>
                  <a:cubicBezTo>
                    <a:pt x="267" y="392"/>
                    <a:pt x="268" y="392"/>
                    <a:pt x="268" y="391"/>
                  </a:cubicBezTo>
                  <a:cubicBezTo>
                    <a:pt x="268" y="391"/>
                    <a:pt x="267" y="391"/>
                    <a:pt x="267" y="390"/>
                  </a:cubicBezTo>
                  <a:lnTo>
                    <a:pt x="266" y="390"/>
                  </a:lnTo>
                  <a:close/>
                  <a:moveTo>
                    <a:pt x="496" y="282"/>
                  </a:moveTo>
                  <a:cubicBezTo>
                    <a:pt x="497" y="285"/>
                    <a:pt x="496" y="282"/>
                    <a:pt x="494" y="283"/>
                  </a:cubicBezTo>
                  <a:cubicBezTo>
                    <a:pt x="494" y="284"/>
                    <a:pt x="494" y="285"/>
                    <a:pt x="495" y="285"/>
                  </a:cubicBezTo>
                  <a:cubicBezTo>
                    <a:pt x="495" y="285"/>
                    <a:pt x="496" y="285"/>
                    <a:pt x="496" y="286"/>
                  </a:cubicBezTo>
                  <a:cubicBezTo>
                    <a:pt x="496" y="286"/>
                    <a:pt x="496" y="286"/>
                    <a:pt x="496" y="286"/>
                  </a:cubicBezTo>
                  <a:cubicBezTo>
                    <a:pt x="497" y="286"/>
                    <a:pt x="498" y="282"/>
                    <a:pt x="496" y="282"/>
                  </a:cubicBezTo>
                  <a:close/>
                  <a:moveTo>
                    <a:pt x="444" y="296"/>
                  </a:moveTo>
                  <a:cubicBezTo>
                    <a:pt x="443" y="296"/>
                    <a:pt x="442" y="295"/>
                    <a:pt x="442" y="294"/>
                  </a:cubicBezTo>
                  <a:cubicBezTo>
                    <a:pt x="442" y="294"/>
                    <a:pt x="441" y="294"/>
                    <a:pt x="441" y="293"/>
                  </a:cubicBezTo>
                  <a:cubicBezTo>
                    <a:pt x="441" y="292"/>
                    <a:pt x="441" y="291"/>
                    <a:pt x="441" y="291"/>
                  </a:cubicBezTo>
                  <a:cubicBezTo>
                    <a:pt x="441" y="292"/>
                    <a:pt x="441" y="292"/>
                    <a:pt x="441" y="293"/>
                  </a:cubicBezTo>
                  <a:cubicBezTo>
                    <a:pt x="440" y="293"/>
                    <a:pt x="440" y="294"/>
                    <a:pt x="439" y="294"/>
                  </a:cubicBezTo>
                  <a:cubicBezTo>
                    <a:pt x="439" y="296"/>
                    <a:pt x="438" y="297"/>
                    <a:pt x="439" y="299"/>
                  </a:cubicBezTo>
                  <a:cubicBezTo>
                    <a:pt x="441" y="300"/>
                    <a:pt x="439" y="297"/>
                    <a:pt x="441" y="298"/>
                  </a:cubicBezTo>
                  <a:cubicBezTo>
                    <a:pt x="441" y="297"/>
                    <a:pt x="442" y="297"/>
                    <a:pt x="442" y="298"/>
                  </a:cubicBezTo>
                  <a:cubicBezTo>
                    <a:pt x="443" y="298"/>
                    <a:pt x="443" y="300"/>
                    <a:pt x="445" y="299"/>
                  </a:cubicBezTo>
                  <a:cubicBezTo>
                    <a:pt x="445" y="299"/>
                    <a:pt x="445" y="299"/>
                    <a:pt x="446" y="299"/>
                  </a:cubicBezTo>
                  <a:cubicBezTo>
                    <a:pt x="446" y="299"/>
                    <a:pt x="446" y="298"/>
                    <a:pt x="446" y="297"/>
                  </a:cubicBezTo>
                  <a:cubicBezTo>
                    <a:pt x="446" y="296"/>
                    <a:pt x="444" y="297"/>
                    <a:pt x="444" y="296"/>
                  </a:cubicBezTo>
                  <a:close/>
                  <a:moveTo>
                    <a:pt x="449" y="280"/>
                  </a:moveTo>
                  <a:cubicBezTo>
                    <a:pt x="450" y="278"/>
                    <a:pt x="448" y="278"/>
                    <a:pt x="448" y="276"/>
                  </a:cubicBezTo>
                  <a:cubicBezTo>
                    <a:pt x="446" y="276"/>
                    <a:pt x="444" y="276"/>
                    <a:pt x="443" y="277"/>
                  </a:cubicBezTo>
                  <a:cubicBezTo>
                    <a:pt x="441" y="277"/>
                    <a:pt x="441" y="278"/>
                    <a:pt x="439" y="278"/>
                  </a:cubicBezTo>
                  <a:cubicBezTo>
                    <a:pt x="438" y="280"/>
                    <a:pt x="436" y="280"/>
                    <a:pt x="436" y="282"/>
                  </a:cubicBezTo>
                  <a:cubicBezTo>
                    <a:pt x="436" y="283"/>
                    <a:pt x="435" y="282"/>
                    <a:pt x="434" y="283"/>
                  </a:cubicBezTo>
                  <a:cubicBezTo>
                    <a:pt x="433" y="283"/>
                    <a:pt x="434" y="285"/>
                    <a:pt x="434" y="286"/>
                  </a:cubicBezTo>
                  <a:cubicBezTo>
                    <a:pt x="434" y="286"/>
                    <a:pt x="435" y="287"/>
                    <a:pt x="434" y="287"/>
                  </a:cubicBezTo>
                  <a:cubicBezTo>
                    <a:pt x="436" y="287"/>
                    <a:pt x="437" y="287"/>
                    <a:pt x="438" y="287"/>
                  </a:cubicBezTo>
                  <a:cubicBezTo>
                    <a:pt x="438" y="288"/>
                    <a:pt x="438" y="288"/>
                    <a:pt x="438" y="289"/>
                  </a:cubicBezTo>
                  <a:cubicBezTo>
                    <a:pt x="438" y="289"/>
                    <a:pt x="439" y="289"/>
                    <a:pt x="439" y="290"/>
                  </a:cubicBezTo>
                  <a:cubicBezTo>
                    <a:pt x="442" y="290"/>
                    <a:pt x="441" y="287"/>
                    <a:pt x="443" y="287"/>
                  </a:cubicBezTo>
                  <a:cubicBezTo>
                    <a:pt x="445" y="287"/>
                    <a:pt x="445" y="286"/>
                    <a:pt x="446" y="285"/>
                  </a:cubicBezTo>
                  <a:cubicBezTo>
                    <a:pt x="448" y="285"/>
                    <a:pt x="448" y="283"/>
                    <a:pt x="450" y="283"/>
                  </a:cubicBezTo>
                  <a:cubicBezTo>
                    <a:pt x="450" y="282"/>
                    <a:pt x="448" y="282"/>
                    <a:pt x="449" y="2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5">
              <a:extLst>
                <a:ext uri="{FF2B5EF4-FFF2-40B4-BE49-F238E27FC236}">
                  <a16:creationId xmlns:a16="http://schemas.microsoft.com/office/drawing/2014/main" id="{C074CC0B-8EC6-437F-9DAF-E5EEE368B72B}"/>
                </a:ext>
              </a:extLst>
            </p:cNvPr>
            <p:cNvSpPr>
              <a:spLocks noEditPoints="1"/>
            </p:cNvSpPr>
            <p:nvPr/>
          </p:nvSpPr>
          <p:spPr bwMode="auto">
            <a:xfrm>
              <a:off x="7761579" y="670228"/>
              <a:ext cx="985838" cy="2451100"/>
            </a:xfrm>
            <a:custGeom>
              <a:avLst/>
              <a:gdLst>
                <a:gd name="T0" fmla="*/ 175 w 255"/>
                <a:gd name="T1" fmla="*/ 518 h 633"/>
                <a:gd name="T2" fmla="*/ 177 w 255"/>
                <a:gd name="T3" fmla="*/ 555 h 633"/>
                <a:gd name="T4" fmla="*/ 190 w 255"/>
                <a:gd name="T5" fmla="*/ 516 h 633"/>
                <a:gd name="T6" fmla="*/ 214 w 255"/>
                <a:gd name="T7" fmla="*/ 170 h 633"/>
                <a:gd name="T8" fmla="*/ 179 w 255"/>
                <a:gd name="T9" fmla="*/ 444 h 633"/>
                <a:gd name="T10" fmla="*/ 130 w 255"/>
                <a:gd name="T11" fmla="*/ 569 h 633"/>
                <a:gd name="T12" fmla="*/ 141 w 255"/>
                <a:gd name="T13" fmla="*/ 562 h 633"/>
                <a:gd name="T14" fmla="*/ 11 w 255"/>
                <a:gd name="T15" fmla="*/ 511 h 633"/>
                <a:gd name="T16" fmla="*/ 135 w 255"/>
                <a:gd name="T17" fmla="*/ 516 h 633"/>
                <a:gd name="T18" fmla="*/ 251 w 255"/>
                <a:gd name="T19" fmla="*/ 145 h 633"/>
                <a:gd name="T20" fmla="*/ 255 w 255"/>
                <a:gd name="T21" fmla="*/ 137 h 633"/>
                <a:gd name="T22" fmla="*/ 246 w 255"/>
                <a:gd name="T23" fmla="*/ 126 h 633"/>
                <a:gd name="T24" fmla="*/ 234 w 255"/>
                <a:gd name="T25" fmla="*/ 72 h 633"/>
                <a:gd name="T26" fmla="*/ 228 w 255"/>
                <a:gd name="T27" fmla="*/ 60 h 633"/>
                <a:gd name="T28" fmla="*/ 227 w 255"/>
                <a:gd name="T29" fmla="*/ 45 h 633"/>
                <a:gd name="T30" fmla="*/ 186 w 255"/>
                <a:gd name="T31" fmla="*/ 12 h 633"/>
                <a:gd name="T32" fmla="*/ 171 w 255"/>
                <a:gd name="T33" fmla="*/ 18 h 633"/>
                <a:gd name="T34" fmla="*/ 136 w 255"/>
                <a:gd name="T35" fmla="*/ 51 h 633"/>
                <a:gd name="T36" fmla="*/ 99 w 255"/>
                <a:gd name="T37" fmla="*/ 115 h 633"/>
                <a:gd name="T38" fmla="*/ 90 w 255"/>
                <a:gd name="T39" fmla="*/ 134 h 633"/>
                <a:gd name="T40" fmla="*/ 78 w 255"/>
                <a:gd name="T41" fmla="*/ 152 h 633"/>
                <a:gd name="T42" fmla="*/ 67 w 255"/>
                <a:gd name="T43" fmla="*/ 192 h 633"/>
                <a:gd name="T44" fmla="*/ 44 w 255"/>
                <a:gd name="T45" fmla="*/ 235 h 633"/>
                <a:gd name="T46" fmla="*/ 28 w 255"/>
                <a:gd name="T47" fmla="*/ 309 h 633"/>
                <a:gd name="T48" fmla="*/ 42 w 255"/>
                <a:gd name="T49" fmla="*/ 367 h 633"/>
                <a:gd name="T50" fmla="*/ 34 w 255"/>
                <a:gd name="T51" fmla="*/ 381 h 633"/>
                <a:gd name="T52" fmla="*/ 35 w 255"/>
                <a:gd name="T53" fmla="*/ 414 h 633"/>
                <a:gd name="T54" fmla="*/ 25 w 255"/>
                <a:gd name="T55" fmla="*/ 424 h 633"/>
                <a:gd name="T56" fmla="*/ 21 w 255"/>
                <a:gd name="T57" fmla="*/ 426 h 633"/>
                <a:gd name="T58" fmla="*/ 14 w 255"/>
                <a:gd name="T59" fmla="*/ 469 h 633"/>
                <a:gd name="T60" fmla="*/ 9 w 255"/>
                <a:gd name="T61" fmla="*/ 497 h 633"/>
                <a:gd name="T62" fmla="*/ 24 w 255"/>
                <a:gd name="T63" fmla="*/ 551 h 633"/>
                <a:gd name="T64" fmla="*/ 30 w 255"/>
                <a:gd name="T65" fmla="*/ 589 h 633"/>
                <a:gd name="T66" fmla="*/ 41 w 255"/>
                <a:gd name="T67" fmla="*/ 624 h 633"/>
                <a:gd name="T68" fmla="*/ 77 w 255"/>
                <a:gd name="T69" fmla="*/ 616 h 633"/>
                <a:gd name="T70" fmla="*/ 102 w 255"/>
                <a:gd name="T71" fmla="*/ 595 h 633"/>
                <a:gd name="T72" fmla="*/ 129 w 255"/>
                <a:gd name="T73" fmla="*/ 564 h 633"/>
                <a:gd name="T74" fmla="*/ 129 w 255"/>
                <a:gd name="T75" fmla="*/ 509 h 633"/>
                <a:gd name="T76" fmla="*/ 133 w 255"/>
                <a:gd name="T77" fmla="*/ 481 h 633"/>
                <a:gd name="T78" fmla="*/ 152 w 255"/>
                <a:gd name="T79" fmla="*/ 470 h 633"/>
                <a:gd name="T80" fmla="*/ 163 w 255"/>
                <a:gd name="T81" fmla="*/ 460 h 633"/>
                <a:gd name="T82" fmla="*/ 174 w 255"/>
                <a:gd name="T83" fmla="*/ 450 h 633"/>
                <a:gd name="T84" fmla="*/ 179 w 255"/>
                <a:gd name="T85" fmla="*/ 427 h 633"/>
                <a:gd name="T86" fmla="*/ 171 w 255"/>
                <a:gd name="T87" fmla="*/ 404 h 633"/>
                <a:gd name="T88" fmla="*/ 141 w 255"/>
                <a:gd name="T89" fmla="*/ 376 h 633"/>
                <a:gd name="T90" fmla="*/ 142 w 255"/>
                <a:gd name="T91" fmla="*/ 312 h 633"/>
                <a:gd name="T92" fmla="*/ 153 w 255"/>
                <a:gd name="T93" fmla="*/ 293 h 633"/>
                <a:gd name="T94" fmla="*/ 155 w 255"/>
                <a:gd name="T95" fmla="*/ 278 h 633"/>
                <a:gd name="T96" fmla="*/ 184 w 255"/>
                <a:gd name="T97" fmla="*/ 256 h 633"/>
                <a:gd name="T98" fmla="*/ 207 w 255"/>
                <a:gd name="T99" fmla="*/ 221 h 633"/>
                <a:gd name="T100" fmla="*/ 206 w 255"/>
                <a:gd name="T101" fmla="*/ 190 h 633"/>
                <a:gd name="T102" fmla="*/ 213 w 255"/>
                <a:gd name="T103" fmla="*/ 171 h 633"/>
                <a:gd name="T104" fmla="*/ 217 w 255"/>
                <a:gd name="T105" fmla="*/ 153 h 633"/>
                <a:gd name="T106" fmla="*/ 239 w 255"/>
                <a:gd name="T107" fmla="*/ 142 h 633"/>
                <a:gd name="T108" fmla="*/ 146 w 255"/>
                <a:gd name="T109" fmla="*/ 436 h 633"/>
                <a:gd name="T110" fmla="*/ 155 w 255"/>
                <a:gd name="T111" fmla="*/ 442 h 633"/>
                <a:gd name="T112" fmla="*/ 145 w 255"/>
                <a:gd name="T113" fmla="*/ 449 h 633"/>
                <a:gd name="T114" fmla="*/ 126 w 255"/>
                <a:gd name="T115" fmla="*/ 439 h 633"/>
                <a:gd name="T116" fmla="*/ 37 w 255"/>
                <a:gd name="T117" fmla="*/ 605 h 633"/>
                <a:gd name="T118" fmla="*/ 141 w 255"/>
                <a:gd name="T119" fmla="*/ 440 h 633"/>
                <a:gd name="T120" fmla="*/ 227 w 255"/>
                <a:gd name="T121" fmla="*/ 150 h 633"/>
                <a:gd name="T122" fmla="*/ 249 w 255"/>
                <a:gd name="T123" fmla="*/ 14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 h="633">
                  <a:moveTo>
                    <a:pt x="181" y="437"/>
                  </a:moveTo>
                  <a:cubicBezTo>
                    <a:pt x="178" y="436"/>
                    <a:pt x="178" y="438"/>
                    <a:pt x="177" y="438"/>
                  </a:cubicBezTo>
                  <a:cubicBezTo>
                    <a:pt x="177" y="438"/>
                    <a:pt x="176" y="437"/>
                    <a:pt x="176" y="437"/>
                  </a:cubicBezTo>
                  <a:cubicBezTo>
                    <a:pt x="176" y="436"/>
                    <a:pt x="175" y="436"/>
                    <a:pt x="175" y="436"/>
                  </a:cubicBezTo>
                  <a:cubicBezTo>
                    <a:pt x="175" y="438"/>
                    <a:pt x="172" y="437"/>
                    <a:pt x="173" y="440"/>
                  </a:cubicBezTo>
                  <a:cubicBezTo>
                    <a:pt x="175" y="440"/>
                    <a:pt x="176" y="440"/>
                    <a:pt x="178" y="440"/>
                  </a:cubicBezTo>
                  <a:cubicBezTo>
                    <a:pt x="177" y="437"/>
                    <a:pt x="182" y="440"/>
                    <a:pt x="181" y="437"/>
                  </a:cubicBezTo>
                  <a:close/>
                  <a:moveTo>
                    <a:pt x="197" y="504"/>
                  </a:moveTo>
                  <a:cubicBezTo>
                    <a:pt x="197" y="504"/>
                    <a:pt x="197" y="503"/>
                    <a:pt x="196" y="503"/>
                  </a:cubicBezTo>
                  <a:cubicBezTo>
                    <a:pt x="196" y="503"/>
                    <a:pt x="196" y="503"/>
                    <a:pt x="196" y="503"/>
                  </a:cubicBezTo>
                  <a:cubicBezTo>
                    <a:pt x="195" y="503"/>
                    <a:pt x="196" y="502"/>
                    <a:pt x="195" y="501"/>
                  </a:cubicBezTo>
                  <a:cubicBezTo>
                    <a:pt x="194" y="500"/>
                    <a:pt x="194" y="501"/>
                    <a:pt x="194" y="501"/>
                  </a:cubicBezTo>
                  <a:cubicBezTo>
                    <a:pt x="194" y="501"/>
                    <a:pt x="194" y="502"/>
                    <a:pt x="194" y="502"/>
                  </a:cubicBezTo>
                  <a:cubicBezTo>
                    <a:pt x="194" y="503"/>
                    <a:pt x="193" y="503"/>
                    <a:pt x="193" y="504"/>
                  </a:cubicBezTo>
                  <a:cubicBezTo>
                    <a:pt x="193" y="504"/>
                    <a:pt x="193" y="504"/>
                    <a:pt x="193" y="504"/>
                  </a:cubicBezTo>
                  <a:cubicBezTo>
                    <a:pt x="193" y="505"/>
                    <a:pt x="193" y="505"/>
                    <a:pt x="193" y="505"/>
                  </a:cubicBezTo>
                  <a:cubicBezTo>
                    <a:pt x="192" y="505"/>
                    <a:pt x="192" y="505"/>
                    <a:pt x="192" y="506"/>
                  </a:cubicBezTo>
                  <a:cubicBezTo>
                    <a:pt x="191" y="506"/>
                    <a:pt x="191" y="507"/>
                    <a:pt x="190" y="506"/>
                  </a:cubicBezTo>
                  <a:cubicBezTo>
                    <a:pt x="188" y="507"/>
                    <a:pt x="189" y="504"/>
                    <a:pt x="187" y="505"/>
                  </a:cubicBezTo>
                  <a:cubicBezTo>
                    <a:pt x="187" y="506"/>
                    <a:pt x="187" y="507"/>
                    <a:pt x="186" y="507"/>
                  </a:cubicBezTo>
                  <a:cubicBezTo>
                    <a:pt x="186" y="508"/>
                    <a:pt x="186" y="509"/>
                    <a:pt x="185" y="509"/>
                  </a:cubicBezTo>
                  <a:cubicBezTo>
                    <a:pt x="185" y="508"/>
                    <a:pt x="184" y="507"/>
                    <a:pt x="183" y="507"/>
                  </a:cubicBezTo>
                  <a:cubicBezTo>
                    <a:pt x="181" y="508"/>
                    <a:pt x="181" y="510"/>
                    <a:pt x="179" y="511"/>
                  </a:cubicBezTo>
                  <a:cubicBezTo>
                    <a:pt x="177" y="510"/>
                    <a:pt x="178" y="513"/>
                    <a:pt x="176" y="513"/>
                  </a:cubicBezTo>
                  <a:cubicBezTo>
                    <a:pt x="176" y="515"/>
                    <a:pt x="175" y="516"/>
                    <a:pt x="175" y="518"/>
                  </a:cubicBezTo>
                  <a:cubicBezTo>
                    <a:pt x="174" y="518"/>
                    <a:pt x="174" y="518"/>
                    <a:pt x="174" y="518"/>
                  </a:cubicBezTo>
                  <a:cubicBezTo>
                    <a:pt x="173" y="519"/>
                    <a:pt x="173" y="520"/>
                    <a:pt x="173" y="521"/>
                  </a:cubicBezTo>
                  <a:cubicBezTo>
                    <a:pt x="173" y="521"/>
                    <a:pt x="173" y="521"/>
                    <a:pt x="173" y="521"/>
                  </a:cubicBezTo>
                  <a:cubicBezTo>
                    <a:pt x="173" y="522"/>
                    <a:pt x="173" y="522"/>
                    <a:pt x="173" y="522"/>
                  </a:cubicBezTo>
                  <a:cubicBezTo>
                    <a:pt x="171" y="522"/>
                    <a:pt x="170" y="523"/>
                    <a:pt x="170" y="525"/>
                  </a:cubicBezTo>
                  <a:cubicBezTo>
                    <a:pt x="170" y="525"/>
                    <a:pt x="170" y="525"/>
                    <a:pt x="170" y="525"/>
                  </a:cubicBezTo>
                  <a:cubicBezTo>
                    <a:pt x="170" y="525"/>
                    <a:pt x="169" y="525"/>
                    <a:pt x="169" y="525"/>
                  </a:cubicBezTo>
                  <a:cubicBezTo>
                    <a:pt x="169" y="525"/>
                    <a:pt x="169" y="527"/>
                    <a:pt x="169" y="527"/>
                  </a:cubicBezTo>
                  <a:cubicBezTo>
                    <a:pt x="169" y="528"/>
                    <a:pt x="170" y="527"/>
                    <a:pt x="170" y="528"/>
                  </a:cubicBezTo>
                  <a:cubicBezTo>
                    <a:pt x="170" y="529"/>
                    <a:pt x="170" y="530"/>
                    <a:pt x="170" y="531"/>
                  </a:cubicBezTo>
                  <a:cubicBezTo>
                    <a:pt x="170" y="531"/>
                    <a:pt x="170" y="531"/>
                    <a:pt x="170" y="531"/>
                  </a:cubicBezTo>
                  <a:cubicBezTo>
                    <a:pt x="170" y="532"/>
                    <a:pt x="170" y="532"/>
                    <a:pt x="170" y="533"/>
                  </a:cubicBezTo>
                  <a:cubicBezTo>
                    <a:pt x="170" y="533"/>
                    <a:pt x="171" y="533"/>
                    <a:pt x="171" y="533"/>
                  </a:cubicBezTo>
                  <a:cubicBezTo>
                    <a:pt x="170" y="534"/>
                    <a:pt x="170" y="535"/>
                    <a:pt x="170" y="536"/>
                  </a:cubicBezTo>
                  <a:cubicBezTo>
                    <a:pt x="170" y="536"/>
                    <a:pt x="170" y="536"/>
                    <a:pt x="170" y="536"/>
                  </a:cubicBezTo>
                  <a:cubicBezTo>
                    <a:pt x="170" y="536"/>
                    <a:pt x="170" y="536"/>
                    <a:pt x="170" y="536"/>
                  </a:cubicBezTo>
                  <a:cubicBezTo>
                    <a:pt x="170" y="537"/>
                    <a:pt x="170" y="538"/>
                    <a:pt x="170" y="539"/>
                  </a:cubicBezTo>
                  <a:cubicBezTo>
                    <a:pt x="170" y="540"/>
                    <a:pt x="170" y="540"/>
                    <a:pt x="171" y="541"/>
                  </a:cubicBezTo>
                  <a:cubicBezTo>
                    <a:pt x="171" y="542"/>
                    <a:pt x="171" y="543"/>
                    <a:pt x="172" y="543"/>
                  </a:cubicBezTo>
                  <a:cubicBezTo>
                    <a:pt x="171" y="545"/>
                    <a:pt x="174" y="544"/>
                    <a:pt x="173" y="546"/>
                  </a:cubicBezTo>
                  <a:cubicBezTo>
                    <a:pt x="172" y="546"/>
                    <a:pt x="172" y="547"/>
                    <a:pt x="172" y="548"/>
                  </a:cubicBezTo>
                  <a:cubicBezTo>
                    <a:pt x="172" y="548"/>
                    <a:pt x="174" y="548"/>
                    <a:pt x="174" y="549"/>
                  </a:cubicBezTo>
                  <a:cubicBezTo>
                    <a:pt x="172" y="548"/>
                    <a:pt x="174" y="552"/>
                    <a:pt x="172" y="552"/>
                  </a:cubicBezTo>
                  <a:cubicBezTo>
                    <a:pt x="173" y="553"/>
                    <a:pt x="171" y="553"/>
                    <a:pt x="172" y="555"/>
                  </a:cubicBezTo>
                  <a:cubicBezTo>
                    <a:pt x="174" y="556"/>
                    <a:pt x="175" y="555"/>
                    <a:pt x="177" y="555"/>
                  </a:cubicBezTo>
                  <a:cubicBezTo>
                    <a:pt x="177" y="554"/>
                    <a:pt x="177" y="554"/>
                    <a:pt x="177" y="554"/>
                  </a:cubicBezTo>
                  <a:cubicBezTo>
                    <a:pt x="177" y="553"/>
                    <a:pt x="177" y="553"/>
                    <a:pt x="177" y="553"/>
                  </a:cubicBezTo>
                  <a:cubicBezTo>
                    <a:pt x="179" y="553"/>
                    <a:pt x="178" y="550"/>
                    <a:pt x="180" y="551"/>
                  </a:cubicBezTo>
                  <a:cubicBezTo>
                    <a:pt x="180" y="549"/>
                    <a:pt x="179" y="548"/>
                    <a:pt x="179" y="546"/>
                  </a:cubicBezTo>
                  <a:cubicBezTo>
                    <a:pt x="180" y="546"/>
                    <a:pt x="179" y="543"/>
                    <a:pt x="181" y="543"/>
                  </a:cubicBezTo>
                  <a:cubicBezTo>
                    <a:pt x="181" y="542"/>
                    <a:pt x="181" y="542"/>
                    <a:pt x="181" y="542"/>
                  </a:cubicBezTo>
                  <a:cubicBezTo>
                    <a:pt x="183" y="541"/>
                    <a:pt x="183" y="539"/>
                    <a:pt x="186" y="540"/>
                  </a:cubicBezTo>
                  <a:cubicBezTo>
                    <a:pt x="186" y="539"/>
                    <a:pt x="186" y="538"/>
                    <a:pt x="187" y="538"/>
                  </a:cubicBezTo>
                  <a:cubicBezTo>
                    <a:pt x="188" y="536"/>
                    <a:pt x="185" y="537"/>
                    <a:pt x="186" y="535"/>
                  </a:cubicBezTo>
                  <a:cubicBezTo>
                    <a:pt x="186" y="535"/>
                    <a:pt x="186" y="534"/>
                    <a:pt x="187" y="534"/>
                  </a:cubicBezTo>
                  <a:cubicBezTo>
                    <a:pt x="187" y="534"/>
                    <a:pt x="187" y="534"/>
                    <a:pt x="187" y="534"/>
                  </a:cubicBezTo>
                  <a:cubicBezTo>
                    <a:pt x="188" y="533"/>
                    <a:pt x="189" y="533"/>
                    <a:pt x="190" y="531"/>
                  </a:cubicBezTo>
                  <a:cubicBezTo>
                    <a:pt x="190" y="531"/>
                    <a:pt x="190" y="531"/>
                    <a:pt x="190" y="531"/>
                  </a:cubicBezTo>
                  <a:cubicBezTo>
                    <a:pt x="191" y="531"/>
                    <a:pt x="191" y="530"/>
                    <a:pt x="191" y="530"/>
                  </a:cubicBezTo>
                  <a:cubicBezTo>
                    <a:pt x="191" y="529"/>
                    <a:pt x="191" y="529"/>
                    <a:pt x="191" y="529"/>
                  </a:cubicBezTo>
                  <a:cubicBezTo>
                    <a:pt x="191" y="529"/>
                    <a:pt x="190" y="527"/>
                    <a:pt x="188" y="527"/>
                  </a:cubicBezTo>
                  <a:cubicBezTo>
                    <a:pt x="188" y="527"/>
                    <a:pt x="188" y="527"/>
                    <a:pt x="188" y="527"/>
                  </a:cubicBezTo>
                  <a:cubicBezTo>
                    <a:pt x="188" y="527"/>
                    <a:pt x="187" y="527"/>
                    <a:pt x="187" y="526"/>
                  </a:cubicBezTo>
                  <a:cubicBezTo>
                    <a:pt x="187" y="525"/>
                    <a:pt x="187" y="523"/>
                    <a:pt x="187" y="523"/>
                  </a:cubicBezTo>
                  <a:cubicBezTo>
                    <a:pt x="187" y="521"/>
                    <a:pt x="186" y="521"/>
                    <a:pt x="186" y="520"/>
                  </a:cubicBezTo>
                  <a:cubicBezTo>
                    <a:pt x="187" y="520"/>
                    <a:pt x="187" y="520"/>
                    <a:pt x="187" y="519"/>
                  </a:cubicBezTo>
                  <a:cubicBezTo>
                    <a:pt x="187" y="519"/>
                    <a:pt x="187" y="519"/>
                    <a:pt x="187" y="519"/>
                  </a:cubicBezTo>
                  <a:cubicBezTo>
                    <a:pt x="189" y="519"/>
                    <a:pt x="190" y="519"/>
                    <a:pt x="190" y="517"/>
                  </a:cubicBezTo>
                  <a:cubicBezTo>
                    <a:pt x="190" y="517"/>
                    <a:pt x="190" y="516"/>
                    <a:pt x="190" y="516"/>
                  </a:cubicBezTo>
                  <a:cubicBezTo>
                    <a:pt x="190" y="516"/>
                    <a:pt x="190" y="516"/>
                    <a:pt x="190" y="516"/>
                  </a:cubicBezTo>
                  <a:cubicBezTo>
                    <a:pt x="190" y="516"/>
                    <a:pt x="191" y="516"/>
                    <a:pt x="192" y="516"/>
                  </a:cubicBezTo>
                  <a:cubicBezTo>
                    <a:pt x="192" y="515"/>
                    <a:pt x="192" y="513"/>
                    <a:pt x="191" y="512"/>
                  </a:cubicBezTo>
                  <a:cubicBezTo>
                    <a:pt x="193" y="512"/>
                    <a:pt x="194" y="510"/>
                    <a:pt x="194" y="508"/>
                  </a:cubicBezTo>
                  <a:cubicBezTo>
                    <a:pt x="195" y="508"/>
                    <a:pt x="195" y="506"/>
                    <a:pt x="197" y="506"/>
                  </a:cubicBezTo>
                  <a:cubicBezTo>
                    <a:pt x="197" y="505"/>
                    <a:pt x="200" y="507"/>
                    <a:pt x="199" y="504"/>
                  </a:cubicBezTo>
                  <a:cubicBezTo>
                    <a:pt x="199" y="503"/>
                    <a:pt x="198" y="504"/>
                    <a:pt x="197" y="504"/>
                  </a:cubicBezTo>
                  <a:close/>
                  <a:moveTo>
                    <a:pt x="180" y="433"/>
                  </a:moveTo>
                  <a:cubicBezTo>
                    <a:pt x="180" y="431"/>
                    <a:pt x="183" y="432"/>
                    <a:pt x="183" y="431"/>
                  </a:cubicBezTo>
                  <a:cubicBezTo>
                    <a:pt x="183" y="430"/>
                    <a:pt x="183" y="430"/>
                    <a:pt x="184" y="430"/>
                  </a:cubicBezTo>
                  <a:cubicBezTo>
                    <a:pt x="184" y="428"/>
                    <a:pt x="181" y="429"/>
                    <a:pt x="180" y="428"/>
                  </a:cubicBezTo>
                  <a:cubicBezTo>
                    <a:pt x="180" y="430"/>
                    <a:pt x="178" y="432"/>
                    <a:pt x="180" y="433"/>
                  </a:cubicBezTo>
                  <a:close/>
                  <a:moveTo>
                    <a:pt x="181" y="438"/>
                  </a:moveTo>
                  <a:cubicBezTo>
                    <a:pt x="181" y="439"/>
                    <a:pt x="180" y="439"/>
                    <a:pt x="180" y="440"/>
                  </a:cubicBezTo>
                  <a:cubicBezTo>
                    <a:pt x="181" y="440"/>
                    <a:pt x="181" y="440"/>
                    <a:pt x="181" y="441"/>
                  </a:cubicBezTo>
                  <a:cubicBezTo>
                    <a:pt x="181" y="442"/>
                    <a:pt x="180" y="442"/>
                    <a:pt x="180" y="442"/>
                  </a:cubicBezTo>
                  <a:cubicBezTo>
                    <a:pt x="182" y="443"/>
                    <a:pt x="182" y="442"/>
                    <a:pt x="182" y="440"/>
                  </a:cubicBezTo>
                  <a:cubicBezTo>
                    <a:pt x="184" y="440"/>
                    <a:pt x="182" y="438"/>
                    <a:pt x="181" y="438"/>
                  </a:cubicBezTo>
                  <a:close/>
                  <a:moveTo>
                    <a:pt x="216" y="167"/>
                  </a:moveTo>
                  <a:cubicBezTo>
                    <a:pt x="216" y="167"/>
                    <a:pt x="215" y="168"/>
                    <a:pt x="215" y="168"/>
                  </a:cubicBezTo>
                  <a:cubicBezTo>
                    <a:pt x="215" y="168"/>
                    <a:pt x="215" y="168"/>
                    <a:pt x="215" y="168"/>
                  </a:cubicBezTo>
                  <a:cubicBezTo>
                    <a:pt x="216" y="169"/>
                    <a:pt x="214" y="169"/>
                    <a:pt x="216" y="169"/>
                  </a:cubicBezTo>
                  <a:cubicBezTo>
                    <a:pt x="216" y="169"/>
                    <a:pt x="216" y="169"/>
                    <a:pt x="216" y="169"/>
                  </a:cubicBezTo>
                  <a:cubicBezTo>
                    <a:pt x="218" y="169"/>
                    <a:pt x="216" y="167"/>
                    <a:pt x="216" y="167"/>
                  </a:cubicBezTo>
                  <a:close/>
                  <a:moveTo>
                    <a:pt x="214" y="170"/>
                  </a:moveTo>
                  <a:cubicBezTo>
                    <a:pt x="214" y="170"/>
                    <a:pt x="214" y="170"/>
                    <a:pt x="214" y="170"/>
                  </a:cubicBezTo>
                  <a:cubicBezTo>
                    <a:pt x="214" y="171"/>
                    <a:pt x="214" y="171"/>
                    <a:pt x="214" y="171"/>
                  </a:cubicBezTo>
                  <a:cubicBezTo>
                    <a:pt x="214" y="172"/>
                    <a:pt x="214" y="172"/>
                    <a:pt x="214" y="172"/>
                  </a:cubicBezTo>
                  <a:cubicBezTo>
                    <a:pt x="214" y="172"/>
                    <a:pt x="214" y="172"/>
                    <a:pt x="214" y="172"/>
                  </a:cubicBezTo>
                  <a:cubicBezTo>
                    <a:pt x="214" y="172"/>
                    <a:pt x="214" y="172"/>
                    <a:pt x="214" y="172"/>
                  </a:cubicBezTo>
                  <a:cubicBezTo>
                    <a:pt x="214" y="172"/>
                    <a:pt x="215" y="172"/>
                    <a:pt x="215" y="172"/>
                  </a:cubicBezTo>
                  <a:cubicBezTo>
                    <a:pt x="215" y="172"/>
                    <a:pt x="215" y="172"/>
                    <a:pt x="215" y="172"/>
                  </a:cubicBezTo>
                  <a:cubicBezTo>
                    <a:pt x="215" y="172"/>
                    <a:pt x="215" y="172"/>
                    <a:pt x="215" y="171"/>
                  </a:cubicBezTo>
                  <a:cubicBezTo>
                    <a:pt x="216" y="171"/>
                    <a:pt x="215" y="171"/>
                    <a:pt x="216" y="170"/>
                  </a:cubicBezTo>
                  <a:cubicBezTo>
                    <a:pt x="215" y="170"/>
                    <a:pt x="214" y="170"/>
                    <a:pt x="214" y="170"/>
                  </a:cubicBezTo>
                  <a:close/>
                  <a:moveTo>
                    <a:pt x="177" y="449"/>
                  </a:moveTo>
                  <a:cubicBezTo>
                    <a:pt x="177" y="451"/>
                    <a:pt x="178" y="451"/>
                    <a:pt x="179" y="451"/>
                  </a:cubicBezTo>
                  <a:cubicBezTo>
                    <a:pt x="179" y="450"/>
                    <a:pt x="180" y="450"/>
                    <a:pt x="180" y="449"/>
                  </a:cubicBezTo>
                  <a:cubicBezTo>
                    <a:pt x="179" y="449"/>
                    <a:pt x="179" y="449"/>
                    <a:pt x="178" y="449"/>
                  </a:cubicBezTo>
                  <a:cubicBezTo>
                    <a:pt x="178" y="449"/>
                    <a:pt x="178" y="449"/>
                    <a:pt x="177" y="449"/>
                  </a:cubicBezTo>
                  <a:close/>
                  <a:moveTo>
                    <a:pt x="194" y="490"/>
                  </a:moveTo>
                  <a:cubicBezTo>
                    <a:pt x="194" y="489"/>
                    <a:pt x="194" y="489"/>
                    <a:pt x="195" y="489"/>
                  </a:cubicBezTo>
                  <a:cubicBezTo>
                    <a:pt x="195" y="489"/>
                    <a:pt x="195" y="489"/>
                    <a:pt x="195" y="488"/>
                  </a:cubicBezTo>
                  <a:cubicBezTo>
                    <a:pt x="195" y="488"/>
                    <a:pt x="195" y="488"/>
                    <a:pt x="195" y="488"/>
                  </a:cubicBezTo>
                  <a:cubicBezTo>
                    <a:pt x="196" y="487"/>
                    <a:pt x="197" y="487"/>
                    <a:pt x="197" y="486"/>
                  </a:cubicBezTo>
                  <a:cubicBezTo>
                    <a:pt x="195" y="485"/>
                    <a:pt x="194" y="485"/>
                    <a:pt x="191" y="485"/>
                  </a:cubicBezTo>
                  <a:cubicBezTo>
                    <a:pt x="191" y="487"/>
                    <a:pt x="193" y="486"/>
                    <a:pt x="193" y="488"/>
                  </a:cubicBezTo>
                  <a:cubicBezTo>
                    <a:pt x="193" y="488"/>
                    <a:pt x="193" y="488"/>
                    <a:pt x="193" y="488"/>
                  </a:cubicBezTo>
                  <a:cubicBezTo>
                    <a:pt x="193" y="489"/>
                    <a:pt x="193" y="490"/>
                    <a:pt x="194" y="490"/>
                  </a:cubicBezTo>
                  <a:close/>
                  <a:moveTo>
                    <a:pt x="178" y="445"/>
                  </a:moveTo>
                  <a:cubicBezTo>
                    <a:pt x="178" y="449"/>
                    <a:pt x="183" y="445"/>
                    <a:pt x="179" y="444"/>
                  </a:cubicBezTo>
                  <a:cubicBezTo>
                    <a:pt x="179" y="445"/>
                    <a:pt x="179" y="445"/>
                    <a:pt x="178" y="445"/>
                  </a:cubicBezTo>
                  <a:close/>
                  <a:moveTo>
                    <a:pt x="135" y="490"/>
                  </a:moveTo>
                  <a:cubicBezTo>
                    <a:pt x="135" y="491"/>
                    <a:pt x="137" y="491"/>
                    <a:pt x="137" y="490"/>
                  </a:cubicBezTo>
                  <a:cubicBezTo>
                    <a:pt x="137" y="490"/>
                    <a:pt x="138" y="490"/>
                    <a:pt x="138" y="490"/>
                  </a:cubicBezTo>
                  <a:cubicBezTo>
                    <a:pt x="138" y="489"/>
                    <a:pt x="137" y="489"/>
                    <a:pt x="137" y="489"/>
                  </a:cubicBezTo>
                  <a:cubicBezTo>
                    <a:pt x="137" y="489"/>
                    <a:pt x="137" y="490"/>
                    <a:pt x="137" y="490"/>
                  </a:cubicBezTo>
                  <a:cubicBezTo>
                    <a:pt x="137" y="490"/>
                    <a:pt x="134" y="490"/>
                    <a:pt x="135" y="490"/>
                  </a:cubicBezTo>
                  <a:close/>
                  <a:moveTo>
                    <a:pt x="142" y="538"/>
                  </a:moveTo>
                  <a:cubicBezTo>
                    <a:pt x="142" y="538"/>
                    <a:pt x="142" y="539"/>
                    <a:pt x="142" y="540"/>
                  </a:cubicBezTo>
                  <a:cubicBezTo>
                    <a:pt x="142" y="540"/>
                    <a:pt x="141" y="540"/>
                    <a:pt x="141" y="541"/>
                  </a:cubicBezTo>
                  <a:cubicBezTo>
                    <a:pt x="141" y="541"/>
                    <a:pt x="141" y="541"/>
                    <a:pt x="142" y="542"/>
                  </a:cubicBezTo>
                  <a:cubicBezTo>
                    <a:pt x="142" y="542"/>
                    <a:pt x="142" y="542"/>
                    <a:pt x="142" y="542"/>
                  </a:cubicBezTo>
                  <a:cubicBezTo>
                    <a:pt x="142" y="543"/>
                    <a:pt x="139" y="543"/>
                    <a:pt x="140" y="545"/>
                  </a:cubicBezTo>
                  <a:cubicBezTo>
                    <a:pt x="140" y="545"/>
                    <a:pt x="140" y="545"/>
                    <a:pt x="140" y="545"/>
                  </a:cubicBezTo>
                  <a:cubicBezTo>
                    <a:pt x="140" y="546"/>
                    <a:pt x="140" y="548"/>
                    <a:pt x="140" y="549"/>
                  </a:cubicBezTo>
                  <a:cubicBezTo>
                    <a:pt x="139" y="549"/>
                    <a:pt x="139" y="550"/>
                    <a:pt x="138" y="550"/>
                  </a:cubicBezTo>
                  <a:cubicBezTo>
                    <a:pt x="138" y="552"/>
                    <a:pt x="138" y="552"/>
                    <a:pt x="138" y="553"/>
                  </a:cubicBezTo>
                  <a:cubicBezTo>
                    <a:pt x="137" y="554"/>
                    <a:pt x="137" y="555"/>
                    <a:pt x="136" y="555"/>
                  </a:cubicBezTo>
                  <a:cubicBezTo>
                    <a:pt x="136" y="558"/>
                    <a:pt x="133" y="559"/>
                    <a:pt x="133" y="562"/>
                  </a:cubicBezTo>
                  <a:cubicBezTo>
                    <a:pt x="133" y="562"/>
                    <a:pt x="133" y="562"/>
                    <a:pt x="133" y="562"/>
                  </a:cubicBezTo>
                  <a:cubicBezTo>
                    <a:pt x="133" y="562"/>
                    <a:pt x="133" y="562"/>
                    <a:pt x="133" y="562"/>
                  </a:cubicBezTo>
                  <a:cubicBezTo>
                    <a:pt x="132" y="563"/>
                    <a:pt x="132" y="565"/>
                    <a:pt x="131" y="565"/>
                  </a:cubicBezTo>
                  <a:cubicBezTo>
                    <a:pt x="131" y="565"/>
                    <a:pt x="131" y="566"/>
                    <a:pt x="131" y="566"/>
                  </a:cubicBezTo>
                  <a:cubicBezTo>
                    <a:pt x="131" y="566"/>
                    <a:pt x="131" y="568"/>
                    <a:pt x="130" y="569"/>
                  </a:cubicBezTo>
                  <a:cubicBezTo>
                    <a:pt x="130" y="569"/>
                    <a:pt x="130" y="569"/>
                    <a:pt x="130" y="569"/>
                  </a:cubicBezTo>
                  <a:cubicBezTo>
                    <a:pt x="130" y="570"/>
                    <a:pt x="130" y="570"/>
                    <a:pt x="130" y="571"/>
                  </a:cubicBezTo>
                  <a:cubicBezTo>
                    <a:pt x="130" y="571"/>
                    <a:pt x="129" y="573"/>
                    <a:pt x="129" y="575"/>
                  </a:cubicBezTo>
                  <a:cubicBezTo>
                    <a:pt x="129" y="577"/>
                    <a:pt x="129" y="578"/>
                    <a:pt x="129" y="580"/>
                  </a:cubicBezTo>
                  <a:cubicBezTo>
                    <a:pt x="129" y="580"/>
                    <a:pt x="129" y="580"/>
                    <a:pt x="129" y="580"/>
                  </a:cubicBezTo>
                  <a:cubicBezTo>
                    <a:pt x="129" y="582"/>
                    <a:pt x="131" y="582"/>
                    <a:pt x="131" y="583"/>
                  </a:cubicBezTo>
                  <a:cubicBezTo>
                    <a:pt x="131" y="583"/>
                    <a:pt x="131" y="583"/>
                    <a:pt x="131" y="584"/>
                  </a:cubicBezTo>
                  <a:cubicBezTo>
                    <a:pt x="131" y="586"/>
                    <a:pt x="130" y="588"/>
                    <a:pt x="131" y="589"/>
                  </a:cubicBezTo>
                  <a:cubicBezTo>
                    <a:pt x="131" y="589"/>
                    <a:pt x="131" y="589"/>
                    <a:pt x="131" y="589"/>
                  </a:cubicBezTo>
                  <a:cubicBezTo>
                    <a:pt x="132" y="589"/>
                    <a:pt x="132" y="589"/>
                    <a:pt x="132" y="589"/>
                  </a:cubicBezTo>
                  <a:cubicBezTo>
                    <a:pt x="132" y="589"/>
                    <a:pt x="132" y="589"/>
                    <a:pt x="132" y="589"/>
                  </a:cubicBezTo>
                  <a:cubicBezTo>
                    <a:pt x="132" y="589"/>
                    <a:pt x="132" y="589"/>
                    <a:pt x="132" y="589"/>
                  </a:cubicBezTo>
                  <a:cubicBezTo>
                    <a:pt x="134" y="589"/>
                    <a:pt x="134" y="587"/>
                    <a:pt x="134" y="586"/>
                  </a:cubicBezTo>
                  <a:cubicBezTo>
                    <a:pt x="134" y="586"/>
                    <a:pt x="134" y="586"/>
                    <a:pt x="134" y="586"/>
                  </a:cubicBezTo>
                  <a:cubicBezTo>
                    <a:pt x="135" y="584"/>
                    <a:pt x="135" y="583"/>
                    <a:pt x="135" y="581"/>
                  </a:cubicBezTo>
                  <a:cubicBezTo>
                    <a:pt x="135" y="581"/>
                    <a:pt x="135" y="581"/>
                    <a:pt x="135" y="581"/>
                  </a:cubicBezTo>
                  <a:cubicBezTo>
                    <a:pt x="134" y="579"/>
                    <a:pt x="136" y="579"/>
                    <a:pt x="136" y="577"/>
                  </a:cubicBezTo>
                  <a:cubicBezTo>
                    <a:pt x="135" y="577"/>
                    <a:pt x="135" y="577"/>
                    <a:pt x="135" y="577"/>
                  </a:cubicBezTo>
                  <a:cubicBezTo>
                    <a:pt x="136" y="576"/>
                    <a:pt x="136" y="576"/>
                    <a:pt x="136" y="576"/>
                  </a:cubicBezTo>
                  <a:cubicBezTo>
                    <a:pt x="136" y="574"/>
                    <a:pt x="137" y="575"/>
                    <a:pt x="137" y="573"/>
                  </a:cubicBezTo>
                  <a:cubicBezTo>
                    <a:pt x="137" y="571"/>
                    <a:pt x="139" y="572"/>
                    <a:pt x="138" y="570"/>
                  </a:cubicBezTo>
                  <a:cubicBezTo>
                    <a:pt x="138" y="568"/>
                    <a:pt x="138" y="567"/>
                    <a:pt x="138" y="566"/>
                  </a:cubicBezTo>
                  <a:cubicBezTo>
                    <a:pt x="138" y="566"/>
                    <a:pt x="138" y="566"/>
                    <a:pt x="139" y="566"/>
                  </a:cubicBezTo>
                  <a:cubicBezTo>
                    <a:pt x="139" y="566"/>
                    <a:pt x="139" y="566"/>
                    <a:pt x="139" y="565"/>
                  </a:cubicBezTo>
                  <a:cubicBezTo>
                    <a:pt x="140" y="565"/>
                    <a:pt x="140" y="564"/>
                    <a:pt x="141" y="562"/>
                  </a:cubicBezTo>
                  <a:cubicBezTo>
                    <a:pt x="141" y="562"/>
                    <a:pt x="141" y="562"/>
                    <a:pt x="141" y="562"/>
                  </a:cubicBezTo>
                  <a:cubicBezTo>
                    <a:pt x="141" y="562"/>
                    <a:pt x="141" y="561"/>
                    <a:pt x="141" y="561"/>
                  </a:cubicBezTo>
                  <a:cubicBezTo>
                    <a:pt x="141" y="559"/>
                    <a:pt x="141" y="556"/>
                    <a:pt x="141" y="554"/>
                  </a:cubicBezTo>
                  <a:cubicBezTo>
                    <a:pt x="142" y="551"/>
                    <a:pt x="143" y="548"/>
                    <a:pt x="144" y="544"/>
                  </a:cubicBezTo>
                  <a:cubicBezTo>
                    <a:pt x="144" y="544"/>
                    <a:pt x="144" y="543"/>
                    <a:pt x="145" y="543"/>
                  </a:cubicBezTo>
                  <a:cubicBezTo>
                    <a:pt x="145" y="543"/>
                    <a:pt x="145" y="542"/>
                    <a:pt x="145" y="542"/>
                  </a:cubicBezTo>
                  <a:cubicBezTo>
                    <a:pt x="145" y="542"/>
                    <a:pt x="145" y="542"/>
                    <a:pt x="145" y="542"/>
                  </a:cubicBezTo>
                  <a:cubicBezTo>
                    <a:pt x="144" y="541"/>
                    <a:pt x="147" y="540"/>
                    <a:pt x="146" y="538"/>
                  </a:cubicBezTo>
                  <a:cubicBezTo>
                    <a:pt x="146" y="538"/>
                    <a:pt x="146" y="538"/>
                    <a:pt x="146" y="538"/>
                  </a:cubicBezTo>
                  <a:cubicBezTo>
                    <a:pt x="146" y="538"/>
                    <a:pt x="146" y="538"/>
                    <a:pt x="146" y="538"/>
                  </a:cubicBezTo>
                  <a:cubicBezTo>
                    <a:pt x="147" y="538"/>
                    <a:pt x="147" y="538"/>
                    <a:pt x="147" y="537"/>
                  </a:cubicBezTo>
                  <a:cubicBezTo>
                    <a:pt x="146" y="537"/>
                    <a:pt x="146" y="536"/>
                    <a:pt x="146" y="535"/>
                  </a:cubicBezTo>
                  <a:cubicBezTo>
                    <a:pt x="143" y="535"/>
                    <a:pt x="143" y="537"/>
                    <a:pt x="142" y="538"/>
                  </a:cubicBezTo>
                  <a:close/>
                  <a:moveTo>
                    <a:pt x="11" y="568"/>
                  </a:moveTo>
                  <a:cubicBezTo>
                    <a:pt x="11" y="569"/>
                    <a:pt x="11" y="569"/>
                    <a:pt x="10" y="569"/>
                  </a:cubicBezTo>
                  <a:cubicBezTo>
                    <a:pt x="7" y="569"/>
                    <a:pt x="9" y="573"/>
                    <a:pt x="11" y="572"/>
                  </a:cubicBezTo>
                  <a:cubicBezTo>
                    <a:pt x="11" y="572"/>
                    <a:pt x="11" y="571"/>
                    <a:pt x="11" y="571"/>
                  </a:cubicBezTo>
                  <a:cubicBezTo>
                    <a:pt x="11" y="570"/>
                    <a:pt x="11" y="570"/>
                    <a:pt x="11" y="570"/>
                  </a:cubicBezTo>
                  <a:cubicBezTo>
                    <a:pt x="12" y="569"/>
                    <a:pt x="12" y="569"/>
                    <a:pt x="12" y="569"/>
                  </a:cubicBezTo>
                  <a:cubicBezTo>
                    <a:pt x="12" y="569"/>
                    <a:pt x="11" y="569"/>
                    <a:pt x="11" y="568"/>
                  </a:cubicBezTo>
                  <a:close/>
                  <a:moveTo>
                    <a:pt x="37" y="616"/>
                  </a:moveTo>
                  <a:cubicBezTo>
                    <a:pt x="37" y="617"/>
                    <a:pt x="36" y="620"/>
                    <a:pt x="38" y="619"/>
                  </a:cubicBezTo>
                  <a:cubicBezTo>
                    <a:pt x="40" y="619"/>
                    <a:pt x="39" y="615"/>
                    <a:pt x="37" y="616"/>
                  </a:cubicBezTo>
                  <a:close/>
                  <a:moveTo>
                    <a:pt x="9" y="506"/>
                  </a:moveTo>
                  <a:cubicBezTo>
                    <a:pt x="9" y="506"/>
                    <a:pt x="9" y="507"/>
                    <a:pt x="9" y="507"/>
                  </a:cubicBezTo>
                  <a:cubicBezTo>
                    <a:pt x="8" y="510"/>
                    <a:pt x="9" y="511"/>
                    <a:pt x="11" y="511"/>
                  </a:cubicBezTo>
                  <a:cubicBezTo>
                    <a:pt x="11" y="509"/>
                    <a:pt x="14" y="510"/>
                    <a:pt x="14" y="507"/>
                  </a:cubicBezTo>
                  <a:cubicBezTo>
                    <a:pt x="13" y="507"/>
                    <a:pt x="13" y="507"/>
                    <a:pt x="13" y="506"/>
                  </a:cubicBezTo>
                  <a:cubicBezTo>
                    <a:pt x="12" y="506"/>
                    <a:pt x="11" y="506"/>
                    <a:pt x="9" y="506"/>
                  </a:cubicBezTo>
                  <a:close/>
                  <a:moveTo>
                    <a:pt x="14" y="504"/>
                  </a:moveTo>
                  <a:cubicBezTo>
                    <a:pt x="14" y="503"/>
                    <a:pt x="16" y="503"/>
                    <a:pt x="15" y="500"/>
                  </a:cubicBezTo>
                  <a:cubicBezTo>
                    <a:pt x="15" y="498"/>
                    <a:pt x="14" y="497"/>
                    <a:pt x="13" y="497"/>
                  </a:cubicBezTo>
                  <a:cubicBezTo>
                    <a:pt x="12" y="498"/>
                    <a:pt x="11" y="499"/>
                    <a:pt x="9" y="499"/>
                  </a:cubicBezTo>
                  <a:cubicBezTo>
                    <a:pt x="9" y="498"/>
                    <a:pt x="8" y="498"/>
                    <a:pt x="8" y="497"/>
                  </a:cubicBezTo>
                  <a:cubicBezTo>
                    <a:pt x="8" y="497"/>
                    <a:pt x="8" y="497"/>
                    <a:pt x="7" y="497"/>
                  </a:cubicBezTo>
                  <a:cubicBezTo>
                    <a:pt x="7" y="498"/>
                    <a:pt x="6" y="498"/>
                    <a:pt x="6" y="499"/>
                  </a:cubicBezTo>
                  <a:cubicBezTo>
                    <a:pt x="6" y="501"/>
                    <a:pt x="5" y="501"/>
                    <a:pt x="5" y="502"/>
                  </a:cubicBezTo>
                  <a:cubicBezTo>
                    <a:pt x="6" y="504"/>
                    <a:pt x="7" y="505"/>
                    <a:pt x="9" y="505"/>
                  </a:cubicBezTo>
                  <a:cubicBezTo>
                    <a:pt x="9" y="502"/>
                    <a:pt x="12" y="504"/>
                    <a:pt x="14" y="504"/>
                  </a:cubicBezTo>
                  <a:close/>
                  <a:moveTo>
                    <a:pt x="172" y="455"/>
                  </a:moveTo>
                  <a:cubicBezTo>
                    <a:pt x="171" y="455"/>
                    <a:pt x="171" y="456"/>
                    <a:pt x="171" y="456"/>
                  </a:cubicBezTo>
                  <a:cubicBezTo>
                    <a:pt x="171" y="457"/>
                    <a:pt x="170" y="456"/>
                    <a:pt x="170" y="457"/>
                  </a:cubicBezTo>
                  <a:cubicBezTo>
                    <a:pt x="170" y="457"/>
                    <a:pt x="170" y="458"/>
                    <a:pt x="170" y="458"/>
                  </a:cubicBezTo>
                  <a:cubicBezTo>
                    <a:pt x="170" y="458"/>
                    <a:pt x="171" y="459"/>
                    <a:pt x="171" y="459"/>
                  </a:cubicBezTo>
                  <a:cubicBezTo>
                    <a:pt x="171" y="459"/>
                    <a:pt x="172" y="459"/>
                    <a:pt x="172" y="459"/>
                  </a:cubicBezTo>
                  <a:cubicBezTo>
                    <a:pt x="173" y="459"/>
                    <a:pt x="174" y="458"/>
                    <a:pt x="174" y="456"/>
                  </a:cubicBezTo>
                  <a:cubicBezTo>
                    <a:pt x="174" y="456"/>
                    <a:pt x="174" y="455"/>
                    <a:pt x="175" y="455"/>
                  </a:cubicBezTo>
                  <a:cubicBezTo>
                    <a:pt x="173" y="455"/>
                    <a:pt x="173" y="454"/>
                    <a:pt x="172" y="454"/>
                  </a:cubicBezTo>
                  <a:cubicBezTo>
                    <a:pt x="173" y="455"/>
                    <a:pt x="172" y="455"/>
                    <a:pt x="172" y="455"/>
                  </a:cubicBezTo>
                  <a:close/>
                  <a:moveTo>
                    <a:pt x="135" y="515"/>
                  </a:moveTo>
                  <a:cubicBezTo>
                    <a:pt x="135" y="515"/>
                    <a:pt x="135" y="515"/>
                    <a:pt x="135" y="516"/>
                  </a:cubicBezTo>
                  <a:cubicBezTo>
                    <a:pt x="136" y="516"/>
                    <a:pt x="137" y="518"/>
                    <a:pt x="137" y="516"/>
                  </a:cubicBezTo>
                  <a:cubicBezTo>
                    <a:pt x="136" y="516"/>
                    <a:pt x="136" y="515"/>
                    <a:pt x="136" y="515"/>
                  </a:cubicBezTo>
                  <a:cubicBezTo>
                    <a:pt x="136" y="514"/>
                    <a:pt x="135" y="514"/>
                    <a:pt x="135" y="515"/>
                  </a:cubicBezTo>
                  <a:close/>
                  <a:moveTo>
                    <a:pt x="139" y="495"/>
                  </a:moveTo>
                  <a:cubicBezTo>
                    <a:pt x="139" y="495"/>
                    <a:pt x="138" y="495"/>
                    <a:pt x="138" y="495"/>
                  </a:cubicBezTo>
                  <a:cubicBezTo>
                    <a:pt x="138" y="495"/>
                    <a:pt x="138" y="494"/>
                    <a:pt x="138" y="494"/>
                  </a:cubicBezTo>
                  <a:cubicBezTo>
                    <a:pt x="138" y="493"/>
                    <a:pt x="138" y="493"/>
                    <a:pt x="139" y="493"/>
                  </a:cubicBezTo>
                  <a:cubicBezTo>
                    <a:pt x="139" y="493"/>
                    <a:pt x="139" y="492"/>
                    <a:pt x="139" y="492"/>
                  </a:cubicBezTo>
                  <a:cubicBezTo>
                    <a:pt x="137" y="492"/>
                    <a:pt x="136" y="492"/>
                    <a:pt x="135" y="493"/>
                  </a:cubicBezTo>
                  <a:cubicBezTo>
                    <a:pt x="135" y="495"/>
                    <a:pt x="138" y="498"/>
                    <a:pt x="139" y="495"/>
                  </a:cubicBezTo>
                  <a:close/>
                  <a:moveTo>
                    <a:pt x="171" y="463"/>
                  </a:moveTo>
                  <a:cubicBezTo>
                    <a:pt x="170" y="463"/>
                    <a:pt x="171" y="463"/>
                    <a:pt x="171" y="462"/>
                  </a:cubicBezTo>
                  <a:cubicBezTo>
                    <a:pt x="171" y="462"/>
                    <a:pt x="171" y="461"/>
                    <a:pt x="171" y="461"/>
                  </a:cubicBezTo>
                  <a:cubicBezTo>
                    <a:pt x="171" y="461"/>
                    <a:pt x="171" y="461"/>
                    <a:pt x="170" y="461"/>
                  </a:cubicBezTo>
                  <a:cubicBezTo>
                    <a:pt x="170" y="462"/>
                    <a:pt x="168" y="461"/>
                    <a:pt x="168" y="462"/>
                  </a:cubicBezTo>
                  <a:cubicBezTo>
                    <a:pt x="168" y="462"/>
                    <a:pt x="168" y="463"/>
                    <a:pt x="168" y="463"/>
                  </a:cubicBezTo>
                  <a:cubicBezTo>
                    <a:pt x="167" y="464"/>
                    <a:pt x="167" y="466"/>
                    <a:pt x="169" y="466"/>
                  </a:cubicBezTo>
                  <a:cubicBezTo>
                    <a:pt x="169" y="465"/>
                    <a:pt x="171" y="465"/>
                    <a:pt x="171" y="463"/>
                  </a:cubicBezTo>
                  <a:close/>
                  <a:moveTo>
                    <a:pt x="214" y="165"/>
                  </a:moveTo>
                  <a:cubicBezTo>
                    <a:pt x="212" y="167"/>
                    <a:pt x="217" y="167"/>
                    <a:pt x="216" y="166"/>
                  </a:cubicBezTo>
                  <a:cubicBezTo>
                    <a:pt x="216" y="166"/>
                    <a:pt x="215" y="166"/>
                    <a:pt x="216" y="165"/>
                  </a:cubicBezTo>
                  <a:cubicBezTo>
                    <a:pt x="215" y="165"/>
                    <a:pt x="214" y="164"/>
                    <a:pt x="214" y="165"/>
                  </a:cubicBezTo>
                  <a:close/>
                  <a:moveTo>
                    <a:pt x="249" y="146"/>
                  </a:moveTo>
                  <a:cubicBezTo>
                    <a:pt x="250" y="146"/>
                    <a:pt x="250" y="149"/>
                    <a:pt x="251" y="146"/>
                  </a:cubicBezTo>
                  <a:cubicBezTo>
                    <a:pt x="250" y="146"/>
                    <a:pt x="251" y="146"/>
                    <a:pt x="251" y="145"/>
                  </a:cubicBezTo>
                  <a:cubicBezTo>
                    <a:pt x="250" y="145"/>
                    <a:pt x="249" y="145"/>
                    <a:pt x="249" y="146"/>
                  </a:cubicBezTo>
                  <a:close/>
                  <a:moveTo>
                    <a:pt x="177" y="408"/>
                  </a:moveTo>
                  <a:cubicBezTo>
                    <a:pt x="178" y="407"/>
                    <a:pt x="177" y="406"/>
                    <a:pt x="177" y="405"/>
                  </a:cubicBezTo>
                  <a:cubicBezTo>
                    <a:pt x="177" y="404"/>
                    <a:pt x="176" y="404"/>
                    <a:pt x="175" y="404"/>
                  </a:cubicBezTo>
                  <a:cubicBezTo>
                    <a:pt x="175" y="405"/>
                    <a:pt x="175" y="406"/>
                    <a:pt x="175" y="407"/>
                  </a:cubicBezTo>
                  <a:cubicBezTo>
                    <a:pt x="175" y="407"/>
                    <a:pt x="175" y="407"/>
                    <a:pt x="175" y="408"/>
                  </a:cubicBezTo>
                  <a:cubicBezTo>
                    <a:pt x="176" y="408"/>
                    <a:pt x="176" y="408"/>
                    <a:pt x="177" y="408"/>
                  </a:cubicBezTo>
                  <a:close/>
                  <a:moveTo>
                    <a:pt x="145" y="314"/>
                  </a:moveTo>
                  <a:cubicBezTo>
                    <a:pt x="145" y="314"/>
                    <a:pt x="144" y="314"/>
                    <a:pt x="143" y="314"/>
                  </a:cubicBezTo>
                  <a:cubicBezTo>
                    <a:pt x="143" y="314"/>
                    <a:pt x="143" y="315"/>
                    <a:pt x="144" y="316"/>
                  </a:cubicBezTo>
                  <a:cubicBezTo>
                    <a:pt x="144" y="316"/>
                    <a:pt x="144" y="316"/>
                    <a:pt x="145" y="316"/>
                  </a:cubicBezTo>
                  <a:cubicBezTo>
                    <a:pt x="145" y="314"/>
                    <a:pt x="146" y="315"/>
                    <a:pt x="147" y="316"/>
                  </a:cubicBezTo>
                  <a:cubicBezTo>
                    <a:pt x="147" y="315"/>
                    <a:pt x="148" y="315"/>
                    <a:pt x="148" y="314"/>
                  </a:cubicBezTo>
                  <a:cubicBezTo>
                    <a:pt x="147" y="314"/>
                    <a:pt x="147" y="313"/>
                    <a:pt x="146" y="314"/>
                  </a:cubicBezTo>
                  <a:cubicBezTo>
                    <a:pt x="146" y="314"/>
                    <a:pt x="145" y="314"/>
                    <a:pt x="145" y="314"/>
                  </a:cubicBezTo>
                  <a:close/>
                  <a:moveTo>
                    <a:pt x="164" y="274"/>
                  </a:moveTo>
                  <a:cubicBezTo>
                    <a:pt x="164" y="274"/>
                    <a:pt x="163" y="274"/>
                    <a:pt x="163" y="275"/>
                  </a:cubicBezTo>
                  <a:cubicBezTo>
                    <a:pt x="163" y="275"/>
                    <a:pt x="164" y="275"/>
                    <a:pt x="164" y="274"/>
                  </a:cubicBezTo>
                  <a:close/>
                  <a:moveTo>
                    <a:pt x="255" y="137"/>
                  </a:move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4" y="137"/>
                    <a:pt x="254" y="137"/>
                  </a:cubicBezTo>
                  <a:cubicBezTo>
                    <a:pt x="254" y="137"/>
                    <a:pt x="254" y="137"/>
                    <a:pt x="254" y="137"/>
                  </a:cubicBezTo>
                  <a:cubicBezTo>
                    <a:pt x="254" y="137"/>
                    <a:pt x="254" y="137"/>
                    <a:pt x="254" y="137"/>
                  </a:cubicBezTo>
                  <a:cubicBezTo>
                    <a:pt x="254" y="137"/>
                    <a:pt x="254" y="137"/>
                    <a:pt x="254" y="137"/>
                  </a:cubicBezTo>
                  <a:cubicBezTo>
                    <a:pt x="254" y="137"/>
                    <a:pt x="254" y="137"/>
                    <a:pt x="254" y="137"/>
                  </a:cubicBezTo>
                  <a:cubicBezTo>
                    <a:pt x="253" y="136"/>
                    <a:pt x="253" y="136"/>
                    <a:pt x="253" y="135"/>
                  </a:cubicBezTo>
                  <a:cubicBezTo>
                    <a:pt x="253" y="135"/>
                    <a:pt x="253" y="135"/>
                    <a:pt x="253" y="135"/>
                  </a:cubicBezTo>
                  <a:cubicBezTo>
                    <a:pt x="252" y="134"/>
                    <a:pt x="251" y="133"/>
                    <a:pt x="250" y="132"/>
                  </a:cubicBezTo>
                  <a:cubicBezTo>
                    <a:pt x="250" y="132"/>
                    <a:pt x="250" y="132"/>
                    <a:pt x="250" y="132"/>
                  </a:cubicBezTo>
                  <a:cubicBezTo>
                    <a:pt x="250" y="131"/>
                    <a:pt x="250" y="131"/>
                    <a:pt x="250" y="130"/>
                  </a:cubicBezTo>
                  <a:cubicBezTo>
                    <a:pt x="250" y="130"/>
                    <a:pt x="250" y="130"/>
                    <a:pt x="250" y="130"/>
                  </a:cubicBezTo>
                  <a:cubicBezTo>
                    <a:pt x="250" y="130"/>
                    <a:pt x="250" y="130"/>
                    <a:pt x="249" y="130"/>
                  </a:cubicBezTo>
                  <a:cubicBezTo>
                    <a:pt x="249" y="130"/>
                    <a:pt x="249" y="130"/>
                    <a:pt x="249" y="130"/>
                  </a:cubicBezTo>
                  <a:cubicBezTo>
                    <a:pt x="249" y="130"/>
                    <a:pt x="249" y="130"/>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8" y="129"/>
                    <a:pt x="248" y="128"/>
                    <a:pt x="248" y="128"/>
                  </a:cubicBezTo>
                  <a:cubicBezTo>
                    <a:pt x="248" y="128"/>
                    <a:pt x="248" y="128"/>
                    <a:pt x="248" y="128"/>
                  </a:cubicBezTo>
                  <a:cubicBezTo>
                    <a:pt x="247" y="127"/>
                    <a:pt x="246" y="127"/>
                    <a:pt x="246" y="126"/>
                  </a:cubicBezTo>
                  <a:cubicBezTo>
                    <a:pt x="246" y="126"/>
                    <a:pt x="246" y="126"/>
                    <a:pt x="246" y="126"/>
                  </a:cubicBezTo>
                  <a:cubicBezTo>
                    <a:pt x="246" y="126"/>
                    <a:pt x="246" y="126"/>
                    <a:pt x="246" y="126"/>
                  </a:cubicBezTo>
                  <a:cubicBezTo>
                    <a:pt x="246" y="126"/>
                    <a:pt x="246" y="126"/>
                    <a:pt x="246" y="126"/>
                  </a:cubicBezTo>
                  <a:cubicBezTo>
                    <a:pt x="246" y="126"/>
                    <a:pt x="245" y="126"/>
                    <a:pt x="245" y="126"/>
                  </a:cubicBezTo>
                  <a:cubicBezTo>
                    <a:pt x="245" y="126"/>
                    <a:pt x="245" y="126"/>
                    <a:pt x="245" y="126"/>
                  </a:cubicBezTo>
                  <a:cubicBezTo>
                    <a:pt x="245" y="126"/>
                    <a:pt x="245" y="126"/>
                    <a:pt x="245" y="126"/>
                  </a:cubicBezTo>
                  <a:cubicBezTo>
                    <a:pt x="245" y="126"/>
                    <a:pt x="245" y="126"/>
                    <a:pt x="245" y="126"/>
                  </a:cubicBezTo>
                  <a:cubicBezTo>
                    <a:pt x="245" y="126"/>
                    <a:pt x="245" y="126"/>
                    <a:pt x="245" y="125"/>
                  </a:cubicBezTo>
                  <a:cubicBezTo>
                    <a:pt x="245" y="125"/>
                    <a:pt x="245" y="125"/>
                    <a:pt x="245" y="125"/>
                  </a:cubicBezTo>
                  <a:cubicBezTo>
                    <a:pt x="245" y="125"/>
                    <a:pt x="245" y="125"/>
                    <a:pt x="245" y="125"/>
                  </a:cubicBezTo>
                  <a:cubicBezTo>
                    <a:pt x="245" y="125"/>
                    <a:pt x="245" y="124"/>
                    <a:pt x="245" y="124"/>
                  </a:cubicBezTo>
                  <a:cubicBezTo>
                    <a:pt x="243" y="124"/>
                    <a:pt x="244" y="122"/>
                    <a:pt x="242" y="123"/>
                  </a:cubicBezTo>
                  <a:cubicBezTo>
                    <a:pt x="241" y="122"/>
                    <a:pt x="242" y="121"/>
                    <a:pt x="241" y="121"/>
                  </a:cubicBezTo>
                  <a:cubicBezTo>
                    <a:pt x="241" y="119"/>
                    <a:pt x="241" y="118"/>
                    <a:pt x="241" y="116"/>
                  </a:cubicBezTo>
                  <a:cubicBezTo>
                    <a:pt x="240" y="116"/>
                    <a:pt x="240" y="116"/>
                    <a:pt x="240" y="116"/>
                  </a:cubicBezTo>
                  <a:cubicBezTo>
                    <a:pt x="240" y="113"/>
                    <a:pt x="239" y="113"/>
                    <a:pt x="239" y="111"/>
                  </a:cubicBezTo>
                  <a:cubicBezTo>
                    <a:pt x="239" y="108"/>
                    <a:pt x="241" y="107"/>
                    <a:pt x="241" y="105"/>
                  </a:cubicBezTo>
                  <a:cubicBezTo>
                    <a:pt x="241" y="101"/>
                    <a:pt x="241" y="98"/>
                    <a:pt x="241" y="94"/>
                  </a:cubicBezTo>
                  <a:cubicBezTo>
                    <a:pt x="242" y="92"/>
                    <a:pt x="240" y="92"/>
                    <a:pt x="239" y="91"/>
                  </a:cubicBezTo>
                  <a:cubicBezTo>
                    <a:pt x="239" y="90"/>
                    <a:pt x="238" y="89"/>
                    <a:pt x="238" y="88"/>
                  </a:cubicBezTo>
                  <a:cubicBezTo>
                    <a:pt x="238" y="86"/>
                    <a:pt x="236" y="86"/>
                    <a:pt x="236" y="85"/>
                  </a:cubicBezTo>
                  <a:cubicBezTo>
                    <a:pt x="235" y="85"/>
                    <a:pt x="235" y="83"/>
                    <a:pt x="234" y="83"/>
                  </a:cubicBezTo>
                  <a:cubicBezTo>
                    <a:pt x="234" y="81"/>
                    <a:pt x="233" y="81"/>
                    <a:pt x="233" y="79"/>
                  </a:cubicBezTo>
                  <a:cubicBezTo>
                    <a:pt x="233" y="79"/>
                    <a:pt x="232" y="79"/>
                    <a:pt x="232" y="78"/>
                  </a:cubicBezTo>
                  <a:cubicBezTo>
                    <a:pt x="232" y="78"/>
                    <a:pt x="232" y="77"/>
                    <a:pt x="232" y="77"/>
                  </a:cubicBezTo>
                  <a:cubicBezTo>
                    <a:pt x="232" y="74"/>
                    <a:pt x="234" y="74"/>
                    <a:pt x="234" y="72"/>
                  </a:cubicBezTo>
                  <a:cubicBezTo>
                    <a:pt x="234" y="71"/>
                    <a:pt x="234" y="71"/>
                    <a:pt x="234" y="70"/>
                  </a:cubicBezTo>
                  <a:cubicBezTo>
                    <a:pt x="234" y="69"/>
                    <a:pt x="233" y="69"/>
                    <a:pt x="233" y="68"/>
                  </a:cubicBezTo>
                  <a:cubicBezTo>
                    <a:pt x="233" y="67"/>
                    <a:pt x="232" y="67"/>
                    <a:pt x="230" y="67"/>
                  </a:cubicBezTo>
                  <a:cubicBezTo>
                    <a:pt x="230" y="67"/>
                    <a:pt x="230" y="67"/>
                    <a:pt x="230" y="67"/>
                  </a:cubicBezTo>
                  <a:cubicBezTo>
                    <a:pt x="230" y="67"/>
                    <a:pt x="230" y="67"/>
                    <a:pt x="230" y="67"/>
                  </a:cubicBezTo>
                  <a:cubicBezTo>
                    <a:pt x="230" y="67"/>
                    <a:pt x="230" y="67"/>
                    <a:pt x="230" y="67"/>
                  </a:cubicBezTo>
                  <a:cubicBezTo>
                    <a:pt x="230" y="67"/>
                    <a:pt x="230"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6"/>
                    <a:pt x="229" y="66"/>
                    <a:pt x="229" y="66"/>
                  </a:cubicBezTo>
                  <a:cubicBezTo>
                    <a:pt x="229" y="66"/>
                    <a:pt x="229" y="66"/>
                    <a:pt x="229" y="66"/>
                  </a:cubicBezTo>
                  <a:cubicBezTo>
                    <a:pt x="229" y="66"/>
                    <a:pt x="229" y="66"/>
                    <a:pt x="229" y="66"/>
                  </a:cubicBezTo>
                  <a:cubicBezTo>
                    <a:pt x="229" y="66"/>
                    <a:pt x="229" y="66"/>
                    <a:pt x="228" y="66"/>
                  </a:cubicBezTo>
                  <a:cubicBezTo>
                    <a:pt x="228" y="66"/>
                    <a:pt x="228" y="66"/>
                    <a:pt x="228" y="66"/>
                  </a:cubicBezTo>
                  <a:cubicBezTo>
                    <a:pt x="228" y="66"/>
                    <a:pt x="228" y="66"/>
                    <a:pt x="228" y="66"/>
                  </a:cubicBezTo>
                  <a:cubicBezTo>
                    <a:pt x="228" y="66"/>
                    <a:pt x="228" y="65"/>
                    <a:pt x="227" y="65"/>
                  </a:cubicBezTo>
                  <a:cubicBezTo>
                    <a:pt x="227" y="65"/>
                    <a:pt x="227" y="65"/>
                    <a:pt x="227" y="65"/>
                  </a:cubicBezTo>
                  <a:cubicBezTo>
                    <a:pt x="227" y="65"/>
                    <a:pt x="226" y="65"/>
                    <a:pt x="226" y="64"/>
                  </a:cubicBezTo>
                  <a:cubicBezTo>
                    <a:pt x="226" y="64"/>
                    <a:pt x="226" y="64"/>
                    <a:pt x="226" y="64"/>
                  </a:cubicBezTo>
                  <a:cubicBezTo>
                    <a:pt x="227" y="63"/>
                    <a:pt x="225" y="61"/>
                    <a:pt x="227" y="60"/>
                  </a:cubicBezTo>
                  <a:cubicBezTo>
                    <a:pt x="227" y="60"/>
                    <a:pt x="227" y="60"/>
                    <a:pt x="228" y="60"/>
                  </a:cubicBezTo>
                  <a:cubicBezTo>
                    <a:pt x="228" y="60"/>
                    <a:pt x="228" y="60"/>
                    <a:pt x="228" y="60"/>
                  </a:cubicBezTo>
                  <a:cubicBezTo>
                    <a:pt x="228" y="60"/>
                    <a:pt x="228" y="60"/>
                    <a:pt x="228" y="60"/>
                  </a:cubicBezTo>
                  <a:cubicBezTo>
                    <a:pt x="228" y="60"/>
                    <a:pt x="228" y="60"/>
                    <a:pt x="228" y="60"/>
                  </a:cubicBezTo>
                  <a:cubicBezTo>
                    <a:pt x="228" y="60"/>
                    <a:pt x="228" y="60"/>
                    <a:pt x="228" y="60"/>
                  </a:cubicBezTo>
                  <a:cubicBezTo>
                    <a:pt x="228" y="59"/>
                    <a:pt x="228" y="59"/>
                    <a:pt x="228" y="59"/>
                  </a:cubicBezTo>
                  <a:cubicBezTo>
                    <a:pt x="228" y="59"/>
                    <a:pt x="228" y="59"/>
                    <a:pt x="228" y="59"/>
                  </a:cubicBezTo>
                  <a:cubicBezTo>
                    <a:pt x="228" y="59"/>
                    <a:pt x="228" y="59"/>
                    <a:pt x="228" y="59"/>
                  </a:cubicBezTo>
                  <a:cubicBezTo>
                    <a:pt x="228" y="59"/>
                    <a:pt x="228" y="59"/>
                    <a:pt x="228" y="59"/>
                  </a:cubicBezTo>
                  <a:cubicBezTo>
                    <a:pt x="228" y="58"/>
                    <a:pt x="228" y="57"/>
                    <a:pt x="228" y="56"/>
                  </a:cubicBezTo>
                  <a:cubicBezTo>
                    <a:pt x="228" y="55"/>
                    <a:pt x="228" y="54"/>
                    <a:pt x="227" y="53"/>
                  </a:cubicBezTo>
                  <a:cubicBezTo>
                    <a:pt x="227" y="53"/>
                    <a:pt x="227" y="53"/>
                    <a:pt x="227" y="53"/>
                  </a:cubicBezTo>
                  <a:cubicBezTo>
                    <a:pt x="227" y="53"/>
                    <a:pt x="227" y="53"/>
                    <a:pt x="227" y="52"/>
                  </a:cubicBezTo>
                  <a:cubicBezTo>
                    <a:pt x="227" y="52"/>
                    <a:pt x="227" y="52"/>
                    <a:pt x="227" y="52"/>
                  </a:cubicBezTo>
                  <a:cubicBezTo>
                    <a:pt x="227" y="52"/>
                    <a:pt x="227" y="51"/>
                    <a:pt x="227" y="50"/>
                  </a:cubicBezTo>
                  <a:cubicBezTo>
                    <a:pt x="227" y="50"/>
                    <a:pt x="227" y="50"/>
                    <a:pt x="226" y="50"/>
                  </a:cubicBezTo>
                  <a:cubicBezTo>
                    <a:pt x="226" y="50"/>
                    <a:pt x="226" y="50"/>
                    <a:pt x="226" y="50"/>
                  </a:cubicBezTo>
                  <a:cubicBezTo>
                    <a:pt x="226" y="50"/>
                    <a:pt x="226" y="50"/>
                    <a:pt x="226" y="50"/>
                  </a:cubicBezTo>
                  <a:cubicBezTo>
                    <a:pt x="226" y="48"/>
                    <a:pt x="226" y="48"/>
                    <a:pt x="226" y="47"/>
                  </a:cubicBezTo>
                  <a:cubicBezTo>
                    <a:pt x="226" y="47"/>
                    <a:pt x="226" y="47"/>
                    <a:pt x="226" y="47"/>
                  </a:cubicBezTo>
                  <a:cubicBezTo>
                    <a:pt x="226" y="46"/>
                    <a:pt x="226" y="46"/>
                    <a:pt x="226" y="45"/>
                  </a:cubicBezTo>
                  <a:cubicBezTo>
                    <a:pt x="226" y="45"/>
                    <a:pt x="226" y="45"/>
                    <a:pt x="226" y="45"/>
                  </a:cubicBezTo>
                  <a:cubicBezTo>
                    <a:pt x="226" y="45"/>
                    <a:pt x="226" y="45"/>
                    <a:pt x="226" y="45"/>
                  </a:cubicBezTo>
                  <a:cubicBezTo>
                    <a:pt x="226" y="45"/>
                    <a:pt x="227" y="45"/>
                    <a:pt x="227" y="45"/>
                  </a:cubicBezTo>
                  <a:cubicBezTo>
                    <a:pt x="227" y="45"/>
                    <a:pt x="227" y="45"/>
                    <a:pt x="227" y="45"/>
                  </a:cubicBezTo>
                  <a:cubicBezTo>
                    <a:pt x="227" y="45"/>
                    <a:pt x="227" y="45"/>
                    <a:pt x="227" y="45"/>
                  </a:cubicBezTo>
                  <a:cubicBezTo>
                    <a:pt x="227" y="45"/>
                    <a:pt x="227" y="45"/>
                    <a:pt x="227" y="45"/>
                  </a:cubicBezTo>
                  <a:cubicBezTo>
                    <a:pt x="227" y="45"/>
                    <a:pt x="227" y="45"/>
                    <a:pt x="227" y="45"/>
                  </a:cubicBezTo>
                  <a:cubicBezTo>
                    <a:pt x="226" y="43"/>
                    <a:pt x="225" y="43"/>
                    <a:pt x="225" y="41"/>
                  </a:cubicBezTo>
                  <a:cubicBezTo>
                    <a:pt x="224" y="39"/>
                    <a:pt x="222" y="37"/>
                    <a:pt x="219" y="36"/>
                  </a:cubicBezTo>
                  <a:cubicBezTo>
                    <a:pt x="219" y="33"/>
                    <a:pt x="217" y="32"/>
                    <a:pt x="216" y="30"/>
                  </a:cubicBezTo>
                  <a:cubicBezTo>
                    <a:pt x="216" y="30"/>
                    <a:pt x="215" y="29"/>
                    <a:pt x="214" y="29"/>
                  </a:cubicBezTo>
                  <a:cubicBezTo>
                    <a:pt x="214" y="29"/>
                    <a:pt x="213" y="29"/>
                    <a:pt x="213" y="28"/>
                  </a:cubicBezTo>
                  <a:cubicBezTo>
                    <a:pt x="212" y="27"/>
                    <a:pt x="210" y="27"/>
                    <a:pt x="209" y="26"/>
                  </a:cubicBezTo>
                  <a:cubicBezTo>
                    <a:pt x="206" y="26"/>
                    <a:pt x="206" y="25"/>
                    <a:pt x="204" y="26"/>
                  </a:cubicBezTo>
                  <a:cubicBezTo>
                    <a:pt x="204" y="23"/>
                    <a:pt x="202" y="25"/>
                    <a:pt x="200" y="24"/>
                  </a:cubicBezTo>
                  <a:cubicBezTo>
                    <a:pt x="199" y="22"/>
                    <a:pt x="197" y="21"/>
                    <a:pt x="195" y="20"/>
                  </a:cubicBezTo>
                  <a:cubicBezTo>
                    <a:pt x="196" y="17"/>
                    <a:pt x="193" y="19"/>
                    <a:pt x="193" y="17"/>
                  </a:cubicBezTo>
                  <a:cubicBezTo>
                    <a:pt x="193" y="17"/>
                    <a:pt x="193" y="17"/>
                    <a:pt x="193" y="16"/>
                  </a:cubicBezTo>
                  <a:cubicBezTo>
                    <a:pt x="193" y="16"/>
                    <a:pt x="192" y="16"/>
                    <a:pt x="192" y="16"/>
                  </a:cubicBezTo>
                  <a:cubicBezTo>
                    <a:pt x="192" y="16"/>
                    <a:pt x="192" y="16"/>
                    <a:pt x="192" y="16"/>
                  </a:cubicBezTo>
                  <a:cubicBezTo>
                    <a:pt x="192" y="16"/>
                    <a:pt x="192" y="16"/>
                    <a:pt x="192" y="16"/>
                  </a:cubicBezTo>
                  <a:cubicBezTo>
                    <a:pt x="191" y="15"/>
                    <a:pt x="191" y="15"/>
                    <a:pt x="190" y="15"/>
                  </a:cubicBezTo>
                  <a:cubicBezTo>
                    <a:pt x="190" y="15"/>
                    <a:pt x="190" y="15"/>
                    <a:pt x="190" y="15"/>
                  </a:cubicBezTo>
                  <a:cubicBezTo>
                    <a:pt x="190" y="15"/>
                    <a:pt x="190" y="15"/>
                    <a:pt x="190" y="15"/>
                  </a:cubicBezTo>
                  <a:cubicBezTo>
                    <a:pt x="190" y="14"/>
                    <a:pt x="189" y="14"/>
                    <a:pt x="189" y="14"/>
                  </a:cubicBezTo>
                  <a:cubicBezTo>
                    <a:pt x="189" y="14"/>
                    <a:pt x="189" y="14"/>
                    <a:pt x="189" y="14"/>
                  </a:cubicBezTo>
                  <a:cubicBezTo>
                    <a:pt x="189" y="14"/>
                    <a:pt x="189" y="14"/>
                    <a:pt x="188" y="14"/>
                  </a:cubicBezTo>
                  <a:cubicBezTo>
                    <a:pt x="188" y="14"/>
                    <a:pt x="188" y="14"/>
                    <a:pt x="188" y="14"/>
                  </a:cubicBezTo>
                  <a:cubicBezTo>
                    <a:pt x="188" y="14"/>
                    <a:pt x="187" y="13"/>
                    <a:pt x="187" y="13"/>
                  </a:cubicBezTo>
                  <a:cubicBezTo>
                    <a:pt x="187" y="13"/>
                    <a:pt x="187" y="13"/>
                    <a:pt x="187" y="13"/>
                  </a:cubicBezTo>
                  <a:cubicBezTo>
                    <a:pt x="187" y="12"/>
                    <a:pt x="186" y="12"/>
                    <a:pt x="186" y="12"/>
                  </a:cubicBezTo>
                  <a:cubicBezTo>
                    <a:pt x="186" y="12"/>
                    <a:pt x="186" y="12"/>
                    <a:pt x="186" y="12"/>
                  </a:cubicBezTo>
                  <a:cubicBezTo>
                    <a:pt x="186" y="11"/>
                    <a:pt x="186" y="11"/>
                    <a:pt x="185" y="11"/>
                  </a:cubicBezTo>
                  <a:cubicBezTo>
                    <a:pt x="185" y="11"/>
                    <a:pt x="185" y="11"/>
                    <a:pt x="184" y="10"/>
                  </a:cubicBezTo>
                  <a:cubicBezTo>
                    <a:pt x="184" y="10"/>
                    <a:pt x="184" y="10"/>
                    <a:pt x="183" y="10"/>
                  </a:cubicBezTo>
                  <a:cubicBezTo>
                    <a:pt x="183" y="10"/>
                    <a:pt x="183" y="10"/>
                    <a:pt x="183" y="10"/>
                  </a:cubicBezTo>
                  <a:cubicBezTo>
                    <a:pt x="183" y="10"/>
                    <a:pt x="183" y="10"/>
                    <a:pt x="183" y="10"/>
                  </a:cubicBezTo>
                  <a:cubicBezTo>
                    <a:pt x="182" y="10"/>
                    <a:pt x="182" y="10"/>
                    <a:pt x="182" y="10"/>
                  </a:cubicBezTo>
                  <a:cubicBezTo>
                    <a:pt x="182" y="10"/>
                    <a:pt x="182" y="10"/>
                    <a:pt x="182" y="10"/>
                  </a:cubicBezTo>
                  <a:cubicBezTo>
                    <a:pt x="182" y="9"/>
                    <a:pt x="182" y="9"/>
                    <a:pt x="182" y="9"/>
                  </a:cubicBezTo>
                  <a:cubicBezTo>
                    <a:pt x="182" y="9"/>
                    <a:pt x="182" y="9"/>
                    <a:pt x="182" y="9"/>
                  </a:cubicBezTo>
                  <a:cubicBezTo>
                    <a:pt x="181" y="9"/>
                    <a:pt x="181" y="9"/>
                    <a:pt x="181" y="9"/>
                  </a:cubicBezTo>
                  <a:cubicBezTo>
                    <a:pt x="180" y="8"/>
                    <a:pt x="180" y="8"/>
                    <a:pt x="180" y="8"/>
                  </a:cubicBezTo>
                  <a:cubicBezTo>
                    <a:pt x="180" y="8"/>
                    <a:pt x="180" y="8"/>
                    <a:pt x="180" y="8"/>
                  </a:cubicBezTo>
                  <a:cubicBezTo>
                    <a:pt x="180" y="8"/>
                    <a:pt x="180" y="8"/>
                    <a:pt x="180" y="8"/>
                  </a:cubicBezTo>
                  <a:cubicBezTo>
                    <a:pt x="180" y="8"/>
                    <a:pt x="180" y="8"/>
                    <a:pt x="179" y="8"/>
                  </a:cubicBezTo>
                  <a:cubicBezTo>
                    <a:pt x="179" y="8"/>
                    <a:pt x="179" y="8"/>
                    <a:pt x="178" y="8"/>
                  </a:cubicBezTo>
                  <a:cubicBezTo>
                    <a:pt x="178" y="8"/>
                    <a:pt x="178" y="8"/>
                    <a:pt x="178" y="8"/>
                  </a:cubicBezTo>
                  <a:cubicBezTo>
                    <a:pt x="178" y="8"/>
                    <a:pt x="178" y="8"/>
                    <a:pt x="177" y="8"/>
                  </a:cubicBezTo>
                  <a:cubicBezTo>
                    <a:pt x="178" y="5"/>
                    <a:pt x="177" y="4"/>
                    <a:pt x="177" y="1"/>
                  </a:cubicBezTo>
                  <a:cubicBezTo>
                    <a:pt x="174" y="0"/>
                    <a:pt x="173" y="3"/>
                    <a:pt x="170" y="2"/>
                  </a:cubicBezTo>
                  <a:cubicBezTo>
                    <a:pt x="170" y="3"/>
                    <a:pt x="170" y="4"/>
                    <a:pt x="171" y="5"/>
                  </a:cubicBezTo>
                  <a:cubicBezTo>
                    <a:pt x="171" y="6"/>
                    <a:pt x="171" y="7"/>
                    <a:pt x="172" y="8"/>
                  </a:cubicBezTo>
                  <a:cubicBezTo>
                    <a:pt x="172" y="9"/>
                    <a:pt x="173" y="10"/>
                    <a:pt x="173" y="10"/>
                  </a:cubicBezTo>
                  <a:cubicBezTo>
                    <a:pt x="173" y="13"/>
                    <a:pt x="172" y="15"/>
                    <a:pt x="171" y="17"/>
                  </a:cubicBezTo>
                  <a:cubicBezTo>
                    <a:pt x="171" y="17"/>
                    <a:pt x="171" y="18"/>
                    <a:pt x="171" y="18"/>
                  </a:cubicBezTo>
                  <a:cubicBezTo>
                    <a:pt x="171" y="18"/>
                    <a:pt x="170" y="18"/>
                    <a:pt x="170" y="18"/>
                  </a:cubicBezTo>
                  <a:cubicBezTo>
                    <a:pt x="170" y="18"/>
                    <a:pt x="171" y="19"/>
                    <a:pt x="170" y="20"/>
                  </a:cubicBezTo>
                  <a:cubicBezTo>
                    <a:pt x="170" y="20"/>
                    <a:pt x="170" y="19"/>
                    <a:pt x="170" y="20"/>
                  </a:cubicBezTo>
                  <a:cubicBezTo>
                    <a:pt x="169" y="20"/>
                    <a:pt x="169" y="21"/>
                    <a:pt x="168" y="22"/>
                  </a:cubicBezTo>
                  <a:cubicBezTo>
                    <a:pt x="169" y="23"/>
                    <a:pt x="169" y="23"/>
                    <a:pt x="169" y="24"/>
                  </a:cubicBezTo>
                  <a:cubicBezTo>
                    <a:pt x="169" y="24"/>
                    <a:pt x="169" y="24"/>
                    <a:pt x="169" y="24"/>
                  </a:cubicBezTo>
                  <a:cubicBezTo>
                    <a:pt x="170" y="25"/>
                    <a:pt x="171" y="24"/>
                    <a:pt x="171" y="26"/>
                  </a:cubicBezTo>
                  <a:cubicBezTo>
                    <a:pt x="171" y="27"/>
                    <a:pt x="171" y="28"/>
                    <a:pt x="170" y="29"/>
                  </a:cubicBezTo>
                  <a:cubicBezTo>
                    <a:pt x="170" y="30"/>
                    <a:pt x="168" y="30"/>
                    <a:pt x="168" y="31"/>
                  </a:cubicBezTo>
                  <a:cubicBezTo>
                    <a:pt x="165" y="32"/>
                    <a:pt x="162" y="31"/>
                    <a:pt x="159" y="31"/>
                  </a:cubicBezTo>
                  <a:cubicBezTo>
                    <a:pt x="159" y="29"/>
                    <a:pt x="156" y="29"/>
                    <a:pt x="156" y="28"/>
                  </a:cubicBezTo>
                  <a:cubicBezTo>
                    <a:pt x="155" y="28"/>
                    <a:pt x="153" y="28"/>
                    <a:pt x="152" y="28"/>
                  </a:cubicBezTo>
                  <a:cubicBezTo>
                    <a:pt x="151" y="28"/>
                    <a:pt x="148" y="26"/>
                    <a:pt x="146" y="27"/>
                  </a:cubicBezTo>
                  <a:cubicBezTo>
                    <a:pt x="146" y="27"/>
                    <a:pt x="146" y="28"/>
                    <a:pt x="145" y="28"/>
                  </a:cubicBezTo>
                  <a:cubicBezTo>
                    <a:pt x="145" y="28"/>
                    <a:pt x="144" y="28"/>
                    <a:pt x="143" y="28"/>
                  </a:cubicBezTo>
                  <a:cubicBezTo>
                    <a:pt x="142" y="28"/>
                    <a:pt x="142" y="28"/>
                    <a:pt x="142" y="29"/>
                  </a:cubicBezTo>
                  <a:cubicBezTo>
                    <a:pt x="141" y="29"/>
                    <a:pt x="141" y="28"/>
                    <a:pt x="140" y="28"/>
                  </a:cubicBezTo>
                  <a:cubicBezTo>
                    <a:pt x="140" y="29"/>
                    <a:pt x="139" y="30"/>
                    <a:pt x="139" y="29"/>
                  </a:cubicBezTo>
                  <a:cubicBezTo>
                    <a:pt x="139" y="29"/>
                    <a:pt x="139" y="29"/>
                    <a:pt x="138" y="29"/>
                  </a:cubicBezTo>
                  <a:cubicBezTo>
                    <a:pt x="138" y="31"/>
                    <a:pt x="139" y="33"/>
                    <a:pt x="138" y="34"/>
                  </a:cubicBezTo>
                  <a:cubicBezTo>
                    <a:pt x="138" y="34"/>
                    <a:pt x="138" y="35"/>
                    <a:pt x="138" y="36"/>
                  </a:cubicBezTo>
                  <a:cubicBezTo>
                    <a:pt x="138" y="39"/>
                    <a:pt x="139" y="41"/>
                    <a:pt x="140" y="43"/>
                  </a:cubicBezTo>
                  <a:cubicBezTo>
                    <a:pt x="139" y="44"/>
                    <a:pt x="139" y="46"/>
                    <a:pt x="139" y="47"/>
                  </a:cubicBezTo>
                  <a:cubicBezTo>
                    <a:pt x="138" y="47"/>
                    <a:pt x="138" y="50"/>
                    <a:pt x="137" y="49"/>
                  </a:cubicBezTo>
                  <a:cubicBezTo>
                    <a:pt x="137" y="50"/>
                    <a:pt x="137" y="51"/>
                    <a:pt x="136" y="51"/>
                  </a:cubicBezTo>
                  <a:cubicBezTo>
                    <a:pt x="136" y="52"/>
                    <a:pt x="136" y="53"/>
                    <a:pt x="135" y="53"/>
                  </a:cubicBezTo>
                  <a:cubicBezTo>
                    <a:pt x="135" y="53"/>
                    <a:pt x="135" y="54"/>
                    <a:pt x="134" y="54"/>
                  </a:cubicBezTo>
                  <a:cubicBezTo>
                    <a:pt x="130" y="53"/>
                    <a:pt x="128" y="51"/>
                    <a:pt x="124" y="51"/>
                  </a:cubicBezTo>
                  <a:cubicBezTo>
                    <a:pt x="123" y="51"/>
                    <a:pt x="123" y="52"/>
                    <a:pt x="122" y="52"/>
                  </a:cubicBezTo>
                  <a:cubicBezTo>
                    <a:pt x="122" y="52"/>
                    <a:pt x="121" y="52"/>
                    <a:pt x="122" y="53"/>
                  </a:cubicBezTo>
                  <a:cubicBezTo>
                    <a:pt x="121" y="53"/>
                    <a:pt x="120" y="53"/>
                    <a:pt x="120" y="54"/>
                  </a:cubicBezTo>
                  <a:cubicBezTo>
                    <a:pt x="119" y="54"/>
                    <a:pt x="118" y="56"/>
                    <a:pt x="117" y="56"/>
                  </a:cubicBezTo>
                  <a:cubicBezTo>
                    <a:pt x="116" y="61"/>
                    <a:pt x="114" y="64"/>
                    <a:pt x="114" y="70"/>
                  </a:cubicBezTo>
                  <a:cubicBezTo>
                    <a:pt x="113" y="70"/>
                    <a:pt x="113" y="71"/>
                    <a:pt x="113" y="71"/>
                  </a:cubicBezTo>
                  <a:cubicBezTo>
                    <a:pt x="113" y="72"/>
                    <a:pt x="112" y="73"/>
                    <a:pt x="112" y="74"/>
                  </a:cubicBezTo>
                  <a:cubicBezTo>
                    <a:pt x="111" y="74"/>
                    <a:pt x="110" y="75"/>
                    <a:pt x="110" y="76"/>
                  </a:cubicBezTo>
                  <a:cubicBezTo>
                    <a:pt x="108" y="76"/>
                    <a:pt x="108" y="77"/>
                    <a:pt x="108" y="79"/>
                  </a:cubicBezTo>
                  <a:cubicBezTo>
                    <a:pt x="108" y="79"/>
                    <a:pt x="108" y="80"/>
                    <a:pt x="108" y="80"/>
                  </a:cubicBezTo>
                  <a:cubicBezTo>
                    <a:pt x="108" y="81"/>
                    <a:pt x="108" y="81"/>
                    <a:pt x="108" y="81"/>
                  </a:cubicBezTo>
                  <a:cubicBezTo>
                    <a:pt x="108" y="81"/>
                    <a:pt x="108" y="81"/>
                    <a:pt x="108" y="82"/>
                  </a:cubicBezTo>
                  <a:cubicBezTo>
                    <a:pt x="108" y="82"/>
                    <a:pt x="109" y="81"/>
                    <a:pt x="109" y="82"/>
                  </a:cubicBezTo>
                  <a:cubicBezTo>
                    <a:pt x="109" y="82"/>
                    <a:pt x="109" y="83"/>
                    <a:pt x="109" y="83"/>
                  </a:cubicBezTo>
                  <a:cubicBezTo>
                    <a:pt x="110" y="84"/>
                    <a:pt x="111" y="85"/>
                    <a:pt x="111" y="86"/>
                  </a:cubicBezTo>
                  <a:cubicBezTo>
                    <a:pt x="111" y="90"/>
                    <a:pt x="112" y="93"/>
                    <a:pt x="112" y="97"/>
                  </a:cubicBezTo>
                  <a:cubicBezTo>
                    <a:pt x="110" y="97"/>
                    <a:pt x="111" y="99"/>
                    <a:pt x="110" y="99"/>
                  </a:cubicBezTo>
                  <a:cubicBezTo>
                    <a:pt x="109" y="100"/>
                    <a:pt x="109" y="101"/>
                    <a:pt x="108" y="101"/>
                  </a:cubicBezTo>
                  <a:cubicBezTo>
                    <a:pt x="107" y="102"/>
                    <a:pt x="107" y="103"/>
                    <a:pt x="106" y="103"/>
                  </a:cubicBezTo>
                  <a:cubicBezTo>
                    <a:pt x="106" y="105"/>
                    <a:pt x="104" y="105"/>
                    <a:pt x="103" y="106"/>
                  </a:cubicBezTo>
                  <a:cubicBezTo>
                    <a:pt x="104" y="109"/>
                    <a:pt x="102" y="109"/>
                    <a:pt x="102" y="112"/>
                  </a:cubicBezTo>
                  <a:cubicBezTo>
                    <a:pt x="101" y="113"/>
                    <a:pt x="100" y="114"/>
                    <a:pt x="99" y="115"/>
                  </a:cubicBezTo>
                  <a:cubicBezTo>
                    <a:pt x="99" y="115"/>
                    <a:pt x="99" y="116"/>
                    <a:pt x="99" y="116"/>
                  </a:cubicBezTo>
                  <a:cubicBezTo>
                    <a:pt x="99" y="116"/>
                    <a:pt x="98" y="116"/>
                    <a:pt x="98" y="116"/>
                  </a:cubicBezTo>
                  <a:cubicBezTo>
                    <a:pt x="98" y="117"/>
                    <a:pt x="98" y="117"/>
                    <a:pt x="98" y="117"/>
                  </a:cubicBezTo>
                  <a:cubicBezTo>
                    <a:pt x="98" y="117"/>
                    <a:pt x="98" y="118"/>
                    <a:pt x="97" y="118"/>
                  </a:cubicBezTo>
                  <a:cubicBezTo>
                    <a:pt x="97" y="118"/>
                    <a:pt x="97" y="119"/>
                    <a:pt x="96" y="118"/>
                  </a:cubicBezTo>
                  <a:cubicBezTo>
                    <a:pt x="97" y="121"/>
                    <a:pt x="95" y="122"/>
                    <a:pt x="95" y="124"/>
                  </a:cubicBezTo>
                  <a:cubicBezTo>
                    <a:pt x="95" y="127"/>
                    <a:pt x="96" y="128"/>
                    <a:pt x="96" y="131"/>
                  </a:cubicBezTo>
                  <a:cubicBezTo>
                    <a:pt x="94" y="131"/>
                    <a:pt x="94" y="131"/>
                    <a:pt x="94" y="132"/>
                  </a:cubicBezTo>
                  <a:cubicBezTo>
                    <a:pt x="94" y="132"/>
                    <a:pt x="94" y="132"/>
                    <a:pt x="93" y="132"/>
                  </a:cubicBezTo>
                  <a:cubicBezTo>
                    <a:pt x="93" y="132"/>
                    <a:pt x="93" y="132"/>
                    <a:pt x="93" y="132"/>
                  </a:cubicBezTo>
                  <a:cubicBezTo>
                    <a:pt x="93" y="132"/>
                    <a:pt x="93" y="132"/>
                    <a:pt x="93" y="132"/>
                  </a:cubicBezTo>
                  <a:cubicBezTo>
                    <a:pt x="93" y="132"/>
                    <a:pt x="93" y="132"/>
                    <a:pt x="93" y="132"/>
                  </a:cubicBezTo>
                  <a:cubicBezTo>
                    <a:pt x="93" y="132"/>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2" y="133"/>
                    <a:pt x="92" y="133"/>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0" y="134"/>
                    <a:pt x="90" y="134"/>
                    <a:pt x="90" y="134"/>
                  </a:cubicBezTo>
                  <a:cubicBezTo>
                    <a:pt x="90" y="134"/>
                    <a:pt x="90" y="134"/>
                    <a:pt x="90" y="134"/>
                  </a:cubicBezTo>
                  <a:cubicBezTo>
                    <a:pt x="89" y="134"/>
                    <a:pt x="89" y="135"/>
                    <a:pt x="87" y="135"/>
                  </a:cubicBezTo>
                  <a:cubicBezTo>
                    <a:pt x="87" y="135"/>
                    <a:pt x="87" y="135"/>
                    <a:pt x="87" y="135"/>
                  </a:cubicBezTo>
                  <a:cubicBezTo>
                    <a:pt x="87" y="135"/>
                    <a:pt x="87" y="135"/>
                    <a:pt x="87" y="135"/>
                  </a:cubicBezTo>
                  <a:cubicBezTo>
                    <a:pt x="87" y="135"/>
                    <a:pt x="87" y="135"/>
                    <a:pt x="86" y="135"/>
                  </a:cubicBezTo>
                  <a:cubicBezTo>
                    <a:pt x="86" y="135"/>
                    <a:pt x="86" y="135"/>
                    <a:pt x="86" y="136"/>
                  </a:cubicBezTo>
                  <a:cubicBezTo>
                    <a:pt x="86" y="136"/>
                    <a:pt x="86" y="136"/>
                    <a:pt x="86" y="136"/>
                  </a:cubicBezTo>
                  <a:cubicBezTo>
                    <a:pt x="86" y="136"/>
                    <a:pt x="85" y="136"/>
                    <a:pt x="85" y="137"/>
                  </a:cubicBezTo>
                  <a:cubicBezTo>
                    <a:pt x="85" y="137"/>
                    <a:pt x="84" y="137"/>
                    <a:pt x="84" y="137"/>
                  </a:cubicBezTo>
                  <a:cubicBezTo>
                    <a:pt x="84" y="137"/>
                    <a:pt x="84" y="137"/>
                    <a:pt x="84" y="137"/>
                  </a:cubicBezTo>
                  <a:cubicBezTo>
                    <a:pt x="84" y="137"/>
                    <a:pt x="84"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0" y="137"/>
                    <a:pt x="79" y="138"/>
                    <a:pt x="78" y="138"/>
                  </a:cubicBezTo>
                  <a:cubicBezTo>
                    <a:pt x="77" y="138"/>
                    <a:pt x="76" y="139"/>
                    <a:pt x="76" y="140"/>
                  </a:cubicBezTo>
                  <a:cubicBezTo>
                    <a:pt x="75" y="142"/>
                    <a:pt x="77" y="142"/>
                    <a:pt x="77" y="144"/>
                  </a:cubicBezTo>
                  <a:cubicBezTo>
                    <a:pt x="77" y="148"/>
                    <a:pt x="77" y="148"/>
                    <a:pt x="77" y="148"/>
                  </a:cubicBezTo>
                  <a:cubicBezTo>
                    <a:pt x="76" y="150"/>
                    <a:pt x="78" y="150"/>
                    <a:pt x="78" y="152"/>
                  </a:cubicBezTo>
                  <a:cubicBezTo>
                    <a:pt x="78" y="152"/>
                    <a:pt x="78" y="152"/>
                    <a:pt x="78" y="152"/>
                  </a:cubicBezTo>
                  <a:cubicBezTo>
                    <a:pt x="78" y="152"/>
                    <a:pt x="78" y="152"/>
                    <a:pt x="78" y="152"/>
                  </a:cubicBezTo>
                  <a:cubicBezTo>
                    <a:pt x="78" y="152"/>
                    <a:pt x="78" y="152"/>
                    <a:pt x="78" y="152"/>
                  </a:cubicBezTo>
                  <a:cubicBezTo>
                    <a:pt x="78" y="153"/>
                    <a:pt x="78" y="153"/>
                    <a:pt x="78" y="153"/>
                  </a:cubicBezTo>
                  <a:cubicBezTo>
                    <a:pt x="78" y="153"/>
                    <a:pt x="78" y="153"/>
                    <a:pt x="78" y="153"/>
                  </a:cubicBezTo>
                  <a:cubicBezTo>
                    <a:pt x="78" y="153"/>
                    <a:pt x="78" y="154"/>
                    <a:pt x="78" y="154"/>
                  </a:cubicBezTo>
                  <a:cubicBezTo>
                    <a:pt x="78" y="154"/>
                    <a:pt x="78" y="154"/>
                    <a:pt x="78" y="154"/>
                  </a:cubicBezTo>
                  <a:cubicBezTo>
                    <a:pt x="78" y="155"/>
                    <a:pt x="78" y="155"/>
                    <a:pt x="78" y="155"/>
                  </a:cubicBezTo>
                  <a:cubicBezTo>
                    <a:pt x="78" y="156"/>
                    <a:pt x="78" y="156"/>
                    <a:pt x="78" y="157"/>
                  </a:cubicBezTo>
                  <a:cubicBezTo>
                    <a:pt x="78" y="157"/>
                    <a:pt x="77" y="157"/>
                    <a:pt x="77" y="157"/>
                  </a:cubicBezTo>
                  <a:cubicBezTo>
                    <a:pt x="77" y="160"/>
                    <a:pt x="78" y="163"/>
                    <a:pt x="76" y="164"/>
                  </a:cubicBezTo>
                  <a:cubicBezTo>
                    <a:pt x="76" y="168"/>
                    <a:pt x="76" y="168"/>
                    <a:pt x="76" y="168"/>
                  </a:cubicBezTo>
                  <a:cubicBezTo>
                    <a:pt x="76" y="168"/>
                    <a:pt x="76" y="168"/>
                    <a:pt x="76" y="168"/>
                  </a:cubicBezTo>
                  <a:cubicBezTo>
                    <a:pt x="76" y="169"/>
                    <a:pt x="76" y="170"/>
                    <a:pt x="76" y="170"/>
                  </a:cubicBezTo>
                  <a:cubicBezTo>
                    <a:pt x="76" y="170"/>
                    <a:pt x="76" y="170"/>
                    <a:pt x="76" y="170"/>
                  </a:cubicBezTo>
                  <a:cubicBezTo>
                    <a:pt x="76" y="171"/>
                    <a:pt x="76" y="171"/>
                    <a:pt x="76" y="172"/>
                  </a:cubicBezTo>
                  <a:cubicBezTo>
                    <a:pt x="76" y="172"/>
                    <a:pt x="76" y="172"/>
                    <a:pt x="76" y="172"/>
                  </a:cubicBezTo>
                  <a:cubicBezTo>
                    <a:pt x="76" y="172"/>
                    <a:pt x="76" y="172"/>
                    <a:pt x="76" y="172"/>
                  </a:cubicBezTo>
                  <a:cubicBezTo>
                    <a:pt x="76" y="172"/>
                    <a:pt x="76" y="172"/>
                    <a:pt x="76" y="172"/>
                  </a:cubicBezTo>
                  <a:cubicBezTo>
                    <a:pt x="76" y="172"/>
                    <a:pt x="76" y="173"/>
                    <a:pt x="76" y="173"/>
                  </a:cubicBezTo>
                  <a:cubicBezTo>
                    <a:pt x="76" y="173"/>
                    <a:pt x="76" y="173"/>
                    <a:pt x="76" y="173"/>
                  </a:cubicBezTo>
                  <a:cubicBezTo>
                    <a:pt x="76" y="174"/>
                    <a:pt x="76" y="174"/>
                    <a:pt x="76" y="174"/>
                  </a:cubicBezTo>
                  <a:cubicBezTo>
                    <a:pt x="76" y="175"/>
                    <a:pt x="76" y="176"/>
                    <a:pt x="75" y="176"/>
                  </a:cubicBezTo>
                  <a:cubicBezTo>
                    <a:pt x="74" y="177"/>
                    <a:pt x="74" y="178"/>
                    <a:pt x="73" y="178"/>
                  </a:cubicBezTo>
                  <a:cubicBezTo>
                    <a:pt x="74" y="181"/>
                    <a:pt x="72" y="183"/>
                    <a:pt x="73" y="186"/>
                  </a:cubicBezTo>
                  <a:cubicBezTo>
                    <a:pt x="71" y="186"/>
                    <a:pt x="71" y="186"/>
                    <a:pt x="70" y="187"/>
                  </a:cubicBezTo>
                  <a:cubicBezTo>
                    <a:pt x="70" y="188"/>
                    <a:pt x="69" y="188"/>
                    <a:pt x="69" y="190"/>
                  </a:cubicBezTo>
                  <a:cubicBezTo>
                    <a:pt x="68" y="190"/>
                    <a:pt x="69" y="192"/>
                    <a:pt x="67" y="192"/>
                  </a:cubicBezTo>
                  <a:cubicBezTo>
                    <a:pt x="68" y="195"/>
                    <a:pt x="66" y="196"/>
                    <a:pt x="65" y="199"/>
                  </a:cubicBezTo>
                  <a:cubicBezTo>
                    <a:pt x="65" y="198"/>
                    <a:pt x="64" y="199"/>
                    <a:pt x="64" y="199"/>
                  </a:cubicBezTo>
                  <a:cubicBezTo>
                    <a:pt x="64" y="201"/>
                    <a:pt x="63" y="202"/>
                    <a:pt x="62" y="203"/>
                  </a:cubicBezTo>
                  <a:cubicBezTo>
                    <a:pt x="61" y="204"/>
                    <a:pt x="61" y="206"/>
                    <a:pt x="60" y="208"/>
                  </a:cubicBezTo>
                  <a:cubicBezTo>
                    <a:pt x="60" y="210"/>
                    <a:pt x="63" y="209"/>
                    <a:pt x="62" y="212"/>
                  </a:cubicBezTo>
                  <a:cubicBezTo>
                    <a:pt x="63" y="212"/>
                    <a:pt x="64" y="212"/>
                    <a:pt x="64" y="212"/>
                  </a:cubicBezTo>
                  <a:cubicBezTo>
                    <a:pt x="64" y="213"/>
                    <a:pt x="65" y="213"/>
                    <a:pt x="66" y="213"/>
                  </a:cubicBezTo>
                  <a:cubicBezTo>
                    <a:pt x="66" y="213"/>
                    <a:pt x="66" y="214"/>
                    <a:pt x="67" y="215"/>
                  </a:cubicBezTo>
                  <a:cubicBezTo>
                    <a:pt x="67" y="215"/>
                    <a:pt x="68" y="214"/>
                    <a:pt x="68" y="215"/>
                  </a:cubicBezTo>
                  <a:cubicBezTo>
                    <a:pt x="68" y="215"/>
                    <a:pt x="68" y="216"/>
                    <a:pt x="69" y="216"/>
                  </a:cubicBezTo>
                  <a:cubicBezTo>
                    <a:pt x="70" y="221"/>
                    <a:pt x="71" y="224"/>
                    <a:pt x="71" y="230"/>
                  </a:cubicBezTo>
                  <a:cubicBezTo>
                    <a:pt x="70" y="230"/>
                    <a:pt x="70" y="231"/>
                    <a:pt x="70" y="231"/>
                  </a:cubicBezTo>
                  <a:cubicBezTo>
                    <a:pt x="69" y="231"/>
                    <a:pt x="69" y="232"/>
                    <a:pt x="69" y="233"/>
                  </a:cubicBezTo>
                  <a:cubicBezTo>
                    <a:pt x="68" y="233"/>
                    <a:pt x="68" y="234"/>
                    <a:pt x="67" y="235"/>
                  </a:cubicBezTo>
                  <a:cubicBezTo>
                    <a:pt x="66" y="235"/>
                    <a:pt x="65" y="234"/>
                    <a:pt x="63" y="234"/>
                  </a:cubicBezTo>
                  <a:cubicBezTo>
                    <a:pt x="63" y="233"/>
                    <a:pt x="62" y="234"/>
                    <a:pt x="62" y="233"/>
                  </a:cubicBezTo>
                  <a:cubicBezTo>
                    <a:pt x="61" y="232"/>
                    <a:pt x="59" y="233"/>
                    <a:pt x="58" y="233"/>
                  </a:cubicBezTo>
                  <a:cubicBezTo>
                    <a:pt x="58" y="233"/>
                    <a:pt x="58" y="232"/>
                    <a:pt x="58" y="232"/>
                  </a:cubicBezTo>
                  <a:cubicBezTo>
                    <a:pt x="58" y="232"/>
                    <a:pt x="57" y="232"/>
                    <a:pt x="56" y="232"/>
                  </a:cubicBezTo>
                  <a:cubicBezTo>
                    <a:pt x="55" y="232"/>
                    <a:pt x="55" y="231"/>
                    <a:pt x="55" y="231"/>
                  </a:cubicBezTo>
                  <a:cubicBezTo>
                    <a:pt x="52" y="231"/>
                    <a:pt x="50" y="231"/>
                    <a:pt x="48" y="231"/>
                  </a:cubicBezTo>
                  <a:cubicBezTo>
                    <a:pt x="47" y="231"/>
                    <a:pt x="47" y="232"/>
                    <a:pt x="46" y="232"/>
                  </a:cubicBezTo>
                  <a:cubicBezTo>
                    <a:pt x="46" y="232"/>
                    <a:pt x="46" y="233"/>
                    <a:pt x="46" y="233"/>
                  </a:cubicBezTo>
                  <a:cubicBezTo>
                    <a:pt x="45" y="233"/>
                    <a:pt x="45" y="234"/>
                    <a:pt x="45" y="234"/>
                  </a:cubicBezTo>
                  <a:cubicBezTo>
                    <a:pt x="44" y="234"/>
                    <a:pt x="44" y="235"/>
                    <a:pt x="44" y="235"/>
                  </a:cubicBezTo>
                  <a:cubicBezTo>
                    <a:pt x="42" y="236"/>
                    <a:pt x="42" y="238"/>
                    <a:pt x="40" y="238"/>
                  </a:cubicBezTo>
                  <a:cubicBezTo>
                    <a:pt x="41" y="240"/>
                    <a:pt x="38" y="240"/>
                    <a:pt x="39" y="242"/>
                  </a:cubicBezTo>
                  <a:cubicBezTo>
                    <a:pt x="37" y="243"/>
                    <a:pt x="36" y="245"/>
                    <a:pt x="34" y="246"/>
                  </a:cubicBezTo>
                  <a:cubicBezTo>
                    <a:pt x="34" y="248"/>
                    <a:pt x="32" y="247"/>
                    <a:pt x="32" y="249"/>
                  </a:cubicBezTo>
                  <a:cubicBezTo>
                    <a:pt x="31" y="250"/>
                    <a:pt x="30" y="251"/>
                    <a:pt x="29" y="253"/>
                  </a:cubicBezTo>
                  <a:cubicBezTo>
                    <a:pt x="29" y="254"/>
                    <a:pt x="29" y="254"/>
                    <a:pt x="30" y="256"/>
                  </a:cubicBezTo>
                  <a:cubicBezTo>
                    <a:pt x="30" y="258"/>
                    <a:pt x="29" y="260"/>
                    <a:pt x="30" y="262"/>
                  </a:cubicBezTo>
                  <a:cubicBezTo>
                    <a:pt x="29" y="262"/>
                    <a:pt x="29" y="263"/>
                    <a:pt x="28" y="263"/>
                  </a:cubicBezTo>
                  <a:cubicBezTo>
                    <a:pt x="27" y="265"/>
                    <a:pt x="27" y="267"/>
                    <a:pt x="25" y="268"/>
                  </a:cubicBezTo>
                  <a:cubicBezTo>
                    <a:pt x="26" y="269"/>
                    <a:pt x="26" y="271"/>
                    <a:pt x="26" y="273"/>
                  </a:cubicBezTo>
                  <a:cubicBezTo>
                    <a:pt x="27" y="273"/>
                    <a:pt x="27" y="275"/>
                    <a:pt x="27" y="276"/>
                  </a:cubicBezTo>
                  <a:cubicBezTo>
                    <a:pt x="28" y="276"/>
                    <a:pt x="28" y="277"/>
                    <a:pt x="28" y="278"/>
                  </a:cubicBezTo>
                  <a:cubicBezTo>
                    <a:pt x="28" y="279"/>
                    <a:pt x="29" y="280"/>
                    <a:pt x="29" y="281"/>
                  </a:cubicBezTo>
                  <a:cubicBezTo>
                    <a:pt x="28" y="283"/>
                    <a:pt x="27" y="284"/>
                    <a:pt x="27" y="286"/>
                  </a:cubicBezTo>
                  <a:cubicBezTo>
                    <a:pt x="26" y="289"/>
                    <a:pt x="27" y="290"/>
                    <a:pt x="28" y="293"/>
                  </a:cubicBezTo>
                  <a:cubicBezTo>
                    <a:pt x="27" y="293"/>
                    <a:pt x="27" y="294"/>
                    <a:pt x="27" y="295"/>
                  </a:cubicBezTo>
                  <a:cubicBezTo>
                    <a:pt x="27" y="295"/>
                    <a:pt x="26" y="295"/>
                    <a:pt x="26" y="295"/>
                  </a:cubicBezTo>
                  <a:cubicBezTo>
                    <a:pt x="26" y="296"/>
                    <a:pt x="26" y="297"/>
                    <a:pt x="26" y="297"/>
                  </a:cubicBezTo>
                  <a:cubicBezTo>
                    <a:pt x="26" y="298"/>
                    <a:pt x="25" y="297"/>
                    <a:pt x="25" y="297"/>
                  </a:cubicBezTo>
                  <a:cubicBezTo>
                    <a:pt x="25" y="298"/>
                    <a:pt x="25" y="302"/>
                    <a:pt x="25" y="302"/>
                  </a:cubicBezTo>
                  <a:cubicBezTo>
                    <a:pt x="25" y="302"/>
                    <a:pt x="26" y="302"/>
                    <a:pt x="26" y="303"/>
                  </a:cubicBezTo>
                  <a:cubicBezTo>
                    <a:pt x="26" y="303"/>
                    <a:pt x="25" y="303"/>
                    <a:pt x="25" y="303"/>
                  </a:cubicBezTo>
                  <a:cubicBezTo>
                    <a:pt x="25" y="303"/>
                    <a:pt x="26" y="304"/>
                    <a:pt x="25" y="304"/>
                  </a:cubicBezTo>
                  <a:cubicBezTo>
                    <a:pt x="27" y="304"/>
                    <a:pt x="27" y="305"/>
                    <a:pt x="27" y="307"/>
                  </a:cubicBezTo>
                  <a:cubicBezTo>
                    <a:pt x="28" y="307"/>
                    <a:pt x="28" y="308"/>
                    <a:pt x="28" y="309"/>
                  </a:cubicBezTo>
                  <a:cubicBezTo>
                    <a:pt x="28" y="311"/>
                    <a:pt x="29" y="311"/>
                    <a:pt x="29" y="313"/>
                  </a:cubicBezTo>
                  <a:cubicBezTo>
                    <a:pt x="29" y="314"/>
                    <a:pt x="29" y="314"/>
                    <a:pt x="29" y="314"/>
                  </a:cubicBezTo>
                  <a:cubicBezTo>
                    <a:pt x="30" y="314"/>
                    <a:pt x="30" y="314"/>
                    <a:pt x="30" y="314"/>
                  </a:cubicBezTo>
                  <a:cubicBezTo>
                    <a:pt x="31" y="314"/>
                    <a:pt x="32" y="314"/>
                    <a:pt x="32" y="315"/>
                  </a:cubicBezTo>
                  <a:cubicBezTo>
                    <a:pt x="32" y="315"/>
                    <a:pt x="32" y="315"/>
                    <a:pt x="32" y="316"/>
                  </a:cubicBezTo>
                  <a:cubicBezTo>
                    <a:pt x="32" y="316"/>
                    <a:pt x="32" y="316"/>
                    <a:pt x="32" y="316"/>
                  </a:cubicBezTo>
                  <a:cubicBezTo>
                    <a:pt x="32" y="317"/>
                    <a:pt x="32" y="318"/>
                    <a:pt x="32" y="320"/>
                  </a:cubicBezTo>
                  <a:cubicBezTo>
                    <a:pt x="32" y="322"/>
                    <a:pt x="32" y="325"/>
                    <a:pt x="31" y="327"/>
                  </a:cubicBezTo>
                  <a:cubicBezTo>
                    <a:pt x="31" y="328"/>
                    <a:pt x="32" y="332"/>
                    <a:pt x="30" y="332"/>
                  </a:cubicBezTo>
                  <a:cubicBezTo>
                    <a:pt x="31" y="333"/>
                    <a:pt x="31" y="334"/>
                    <a:pt x="31" y="335"/>
                  </a:cubicBezTo>
                  <a:cubicBezTo>
                    <a:pt x="31" y="335"/>
                    <a:pt x="30" y="335"/>
                    <a:pt x="30" y="335"/>
                  </a:cubicBezTo>
                  <a:cubicBezTo>
                    <a:pt x="30" y="335"/>
                    <a:pt x="31" y="337"/>
                    <a:pt x="30" y="337"/>
                  </a:cubicBezTo>
                  <a:cubicBezTo>
                    <a:pt x="30" y="339"/>
                    <a:pt x="31" y="339"/>
                    <a:pt x="31" y="341"/>
                  </a:cubicBezTo>
                  <a:cubicBezTo>
                    <a:pt x="31" y="343"/>
                    <a:pt x="33" y="343"/>
                    <a:pt x="34" y="344"/>
                  </a:cubicBezTo>
                  <a:cubicBezTo>
                    <a:pt x="34" y="345"/>
                    <a:pt x="35" y="346"/>
                    <a:pt x="37" y="347"/>
                  </a:cubicBezTo>
                  <a:cubicBezTo>
                    <a:pt x="37" y="349"/>
                    <a:pt x="39" y="348"/>
                    <a:pt x="39" y="350"/>
                  </a:cubicBezTo>
                  <a:cubicBezTo>
                    <a:pt x="40" y="350"/>
                    <a:pt x="40" y="350"/>
                    <a:pt x="41" y="350"/>
                  </a:cubicBezTo>
                  <a:cubicBezTo>
                    <a:pt x="41" y="351"/>
                    <a:pt x="41" y="351"/>
                    <a:pt x="41" y="351"/>
                  </a:cubicBezTo>
                  <a:cubicBezTo>
                    <a:pt x="41" y="351"/>
                    <a:pt x="42" y="352"/>
                    <a:pt x="42" y="352"/>
                  </a:cubicBezTo>
                  <a:cubicBezTo>
                    <a:pt x="42" y="352"/>
                    <a:pt x="42" y="353"/>
                    <a:pt x="42" y="353"/>
                  </a:cubicBezTo>
                  <a:cubicBezTo>
                    <a:pt x="42" y="353"/>
                    <a:pt x="43" y="353"/>
                    <a:pt x="43" y="353"/>
                  </a:cubicBezTo>
                  <a:cubicBezTo>
                    <a:pt x="43" y="354"/>
                    <a:pt x="44" y="356"/>
                    <a:pt x="45" y="357"/>
                  </a:cubicBezTo>
                  <a:cubicBezTo>
                    <a:pt x="45" y="361"/>
                    <a:pt x="44" y="363"/>
                    <a:pt x="43" y="366"/>
                  </a:cubicBezTo>
                  <a:cubicBezTo>
                    <a:pt x="43" y="366"/>
                    <a:pt x="43" y="367"/>
                    <a:pt x="43" y="367"/>
                  </a:cubicBezTo>
                  <a:cubicBezTo>
                    <a:pt x="43" y="367"/>
                    <a:pt x="42" y="367"/>
                    <a:pt x="42" y="367"/>
                  </a:cubicBezTo>
                  <a:cubicBezTo>
                    <a:pt x="42" y="367"/>
                    <a:pt x="42" y="368"/>
                    <a:pt x="42" y="368"/>
                  </a:cubicBezTo>
                  <a:cubicBezTo>
                    <a:pt x="42" y="368"/>
                    <a:pt x="42" y="369"/>
                    <a:pt x="41" y="369"/>
                  </a:cubicBezTo>
                  <a:cubicBezTo>
                    <a:pt x="41" y="369"/>
                    <a:pt x="41" y="369"/>
                    <a:pt x="41" y="369"/>
                  </a:cubicBezTo>
                  <a:cubicBezTo>
                    <a:pt x="41" y="369"/>
                    <a:pt x="41" y="370"/>
                    <a:pt x="41" y="370"/>
                  </a:cubicBezTo>
                  <a:cubicBezTo>
                    <a:pt x="41" y="370"/>
                    <a:pt x="40" y="370"/>
                    <a:pt x="40" y="370"/>
                  </a:cubicBezTo>
                  <a:cubicBezTo>
                    <a:pt x="40" y="370"/>
                    <a:pt x="40" y="370"/>
                    <a:pt x="40" y="371"/>
                  </a:cubicBezTo>
                  <a:cubicBezTo>
                    <a:pt x="40" y="371"/>
                    <a:pt x="39" y="371"/>
                    <a:pt x="39" y="372"/>
                  </a:cubicBezTo>
                  <a:cubicBezTo>
                    <a:pt x="36" y="372"/>
                    <a:pt x="34" y="373"/>
                    <a:pt x="32" y="373"/>
                  </a:cubicBezTo>
                  <a:cubicBezTo>
                    <a:pt x="32" y="374"/>
                    <a:pt x="32" y="374"/>
                    <a:pt x="32" y="374"/>
                  </a:cubicBezTo>
                  <a:cubicBezTo>
                    <a:pt x="32" y="374"/>
                    <a:pt x="32" y="374"/>
                    <a:pt x="32" y="374"/>
                  </a:cubicBezTo>
                  <a:cubicBezTo>
                    <a:pt x="32" y="374"/>
                    <a:pt x="32" y="374"/>
                    <a:pt x="32" y="374"/>
                  </a:cubicBezTo>
                  <a:cubicBezTo>
                    <a:pt x="32" y="374"/>
                    <a:pt x="32" y="374"/>
                    <a:pt x="32" y="374"/>
                  </a:cubicBezTo>
                  <a:cubicBezTo>
                    <a:pt x="32" y="375"/>
                    <a:pt x="32" y="375"/>
                    <a:pt x="32" y="375"/>
                  </a:cubicBezTo>
                  <a:cubicBezTo>
                    <a:pt x="32" y="375"/>
                    <a:pt x="32" y="375"/>
                    <a:pt x="32" y="375"/>
                  </a:cubicBezTo>
                  <a:cubicBezTo>
                    <a:pt x="32" y="376"/>
                    <a:pt x="32" y="376"/>
                    <a:pt x="32" y="376"/>
                  </a:cubicBezTo>
                  <a:cubicBezTo>
                    <a:pt x="33" y="377"/>
                    <a:pt x="33" y="378"/>
                    <a:pt x="34" y="379"/>
                  </a:cubicBezTo>
                  <a:cubicBezTo>
                    <a:pt x="34" y="379"/>
                    <a:pt x="34" y="379"/>
                    <a:pt x="34" y="379"/>
                  </a:cubicBezTo>
                  <a:cubicBezTo>
                    <a:pt x="34" y="379"/>
                    <a:pt x="34" y="379"/>
                    <a:pt x="34" y="379"/>
                  </a:cubicBezTo>
                  <a:cubicBezTo>
                    <a:pt x="34" y="379"/>
                    <a:pt x="34" y="379"/>
                    <a:pt x="34" y="379"/>
                  </a:cubicBezTo>
                  <a:cubicBezTo>
                    <a:pt x="34" y="379"/>
                    <a:pt x="34" y="380"/>
                    <a:pt x="34" y="380"/>
                  </a:cubicBezTo>
                  <a:cubicBezTo>
                    <a:pt x="34" y="380"/>
                    <a:pt x="34" y="380"/>
                    <a:pt x="34" y="380"/>
                  </a:cubicBezTo>
                  <a:cubicBezTo>
                    <a:pt x="34" y="380"/>
                    <a:pt x="34" y="380"/>
                    <a:pt x="34" y="380"/>
                  </a:cubicBezTo>
                  <a:cubicBezTo>
                    <a:pt x="34" y="380"/>
                    <a:pt x="34" y="380"/>
                    <a:pt x="34" y="380"/>
                  </a:cubicBezTo>
                  <a:cubicBezTo>
                    <a:pt x="34" y="380"/>
                    <a:pt x="34" y="380"/>
                    <a:pt x="34" y="380"/>
                  </a:cubicBezTo>
                  <a:cubicBezTo>
                    <a:pt x="34" y="380"/>
                    <a:pt x="34" y="380"/>
                    <a:pt x="34" y="381"/>
                  </a:cubicBezTo>
                  <a:cubicBezTo>
                    <a:pt x="34" y="381"/>
                    <a:pt x="34" y="381"/>
                    <a:pt x="34" y="381"/>
                  </a:cubicBezTo>
                  <a:cubicBezTo>
                    <a:pt x="34" y="381"/>
                    <a:pt x="34" y="381"/>
                    <a:pt x="34" y="381"/>
                  </a:cubicBezTo>
                  <a:cubicBezTo>
                    <a:pt x="34" y="381"/>
                    <a:pt x="34" y="381"/>
                    <a:pt x="34" y="381"/>
                  </a:cubicBezTo>
                  <a:cubicBezTo>
                    <a:pt x="34" y="381"/>
                    <a:pt x="34" y="381"/>
                    <a:pt x="34" y="381"/>
                  </a:cubicBezTo>
                  <a:cubicBezTo>
                    <a:pt x="34" y="382"/>
                    <a:pt x="34" y="384"/>
                    <a:pt x="35" y="385"/>
                  </a:cubicBezTo>
                  <a:cubicBezTo>
                    <a:pt x="35" y="385"/>
                    <a:pt x="35" y="385"/>
                    <a:pt x="35" y="385"/>
                  </a:cubicBezTo>
                  <a:cubicBezTo>
                    <a:pt x="34" y="386"/>
                    <a:pt x="36" y="387"/>
                    <a:pt x="36" y="388"/>
                  </a:cubicBezTo>
                  <a:cubicBezTo>
                    <a:pt x="36" y="388"/>
                    <a:pt x="36" y="388"/>
                    <a:pt x="36" y="388"/>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90"/>
                    <a:pt x="36" y="391"/>
                  </a:cubicBezTo>
                  <a:cubicBezTo>
                    <a:pt x="36" y="391"/>
                    <a:pt x="36" y="391"/>
                    <a:pt x="36" y="391"/>
                  </a:cubicBezTo>
                  <a:cubicBezTo>
                    <a:pt x="37" y="391"/>
                    <a:pt x="37" y="392"/>
                    <a:pt x="37" y="393"/>
                  </a:cubicBezTo>
                  <a:cubicBezTo>
                    <a:pt x="37" y="393"/>
                    <a:pt x="37" y="393"/>
                    <a:pt x="37" y="393"/>
                  </a:cubicBezTo>
                  <a:cubicBezTo>
                    <a:pt x="37" y="393"/>
                    <a:pt x="37" y="393"/>
                    <a:pt x="37" y="394"/>
                  </a:cubicBezTo>
                  <a:cubicBezTo>
                    <a:pt x="38" y="394"/>
                    <a:pt x="38" y="396"/>
                    <a:pt x="39" y="396"/>
                  </a:cubicBezTo>
                  <a:cubicBezTo>
                    <a:pt x="39" y="399"/>
                    <a:pt x="39" y="399"/>
                    <a:pt x="39" y="399"/>
                  </a:cubicBezTo>
                  <a:cubicBezTo>
                    <a:pt x="39" y="400"/>
                    <a:pt x="38" y="401"/>
                    <a:pt x="37" y="402"/>
                  </a:cubicBezTo>
                  <a:cubicBezTo>
                    <a:pt x="37" y="402"/>
                    <a:pt x="37" y="402"/>
                    <a:pt x="37" y="403"/>
                  </a:cubicBezTo>
                  <a:cubicBezTo>
                    <a:pt x="36" y="404"/>
                    <a:pt x="36" y="406"/>
                    <a:pt x="35" y="407"/>
                  </a:cubicBezTo>
                  <a:cubicBezTo>
                    <a:pt x="35" y="409"/>
                    <a:pt x="37" y="409"/>
                    <a:pt x="37" y="412"/>
                  </a:cubicBezTo>
                  <a:cubicBezTo>
                    <a:pt x="36" y="412"/>
                    <a:pt x="36" y="414"/>
                    <a:pt x="35" y="414"/>
                  </a:cubicBezTo>
                  <a:cubicBezTo>
                    <a:pt x="35" y="414"/>
                    <a:pt x="35" y="414"/>
                    <a:pt x="35" y="414"/>
                  </a:cubicBezTo>
                  <a:cubicBezTo>
                    <a:pt x="35" y="414"/>
                    <a:pt x="35" y="414"/>
                    <a:pt x="35" y="414"/>
                  </a:cubicBezTo>
                  <a:cubicBezTo>
                    <a:pt x="35" y="414"/>
                    <a:pt x="35" y="414"/>
                    <a:pt x="35" y="414"/>
                  </a:cubicBezTo>
                  <a:cubicBezTo>
                    <a:pt x="33" y="414"/>
                    <a:pt x="34" y="417"/>
                    <a:pt x="33" y="417"/>
                  </a:cubicBezTo>
                  <a:cubicBezTo>
                    <a:pt x="33" y="417"/>
                    <a:pt x="33" y="417"/>
                    <a:pt x="33" y="417"/>
                  </a:cubicBezTo>
                  <a:cubicBezTo>
                    <a:pt x="32" y="418"/>
                    <a:pt x="32" y="418"/>
                    <a:pt x="32" y="418"/>
                  </a:cubicBezTo>
                  <a:cubicBezTo>
                    <a:pt x="32" y="418"/>
                    <a:pt x="32" y="418"/>
                    <a:pt x="32" y="418"/>
                  </a:cubicBezTo>
                  <a:cubicBezTo>
                    <a:pt x="32" y="419"/>
                    <a:pt x="30" y="419"/>
                    <a:pt x="30" y="420"/>
                  </a:cubicBezTo>
                  <a:cubicBezTo>
                    <a:pt x="30" y="420"/>
                    <a:pt x="30" y="420"/>
                    <a:pt x="30" y="420"/>
                  </a:cubicBezTo>
                  <a:cubicBezTo>
                    <a:pt x="30" y="420"/>
                    <a:pt x="30" y="420"/>
                    <a:pt x="30" y="421"/>
                  </a:cubicBezTo>
                  <a:cubicBezTo>
                    <a:pt x="30" y="421"/>
                    <a:pt x="30" y="421"/>
                    <a:pt x="30" y="421"/>
                  </a:cubicBezTo>
                  <a:cubicBezTo>
                    <a:pt x="30"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8" y="422"/>
                    <a:pt x="27" y="423"/>
                    <a:pt x="27" y="424"/>
                  </a:cubicBezTo>
                  <a:cubicBezTo>
                    <a:pt x="27"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2" y="424"/>
                  </a:cubicBezTo>
                  <a:cubicBezTo>
                    <a:pt x="22" y="424"/>
                    <a:pt x="22" y="424"/>
                    <a:pt x="22" y="424"/>
                  </a:cubicBezTo>
                  <a:cubicBezTo>
                    <a:pt x="22" y="424"/>
                    <a:pt x="22" y="424"/>
                    <a:pt x="22" y="424"/>
                  </a:cubicBezTo>
                  <a:cubicBezTo>
                    <a:pt x="22" y="425"/>
                    <a:pt x="21" y="425"/>
                    <a:pt x="21" y="425"/>
                  </a:cubicBezTo>
                  <a:cubicBezTo>
                    <a:pt x="20" y="425"/>
                    <a:pt x="21" y="426"/>
                    <a:pt x="21" y="426"/>
                  </a:cubicBezTo>
                  <a:cubicBezTo>
                    <a:pt x="20" y="426"/>
                    <a:pt x="19" y="426"/>
                    <a:pt x="18" y="426"/>
                  </a:cubicBezTo>
                  <a:cubicBezTo>
                    <a:pt x="18" y="426"/>
                    <a:pt x="18" y="427"/>
                    <a:pt x="18" y="428"/>
                  </a:cubicBezTo>
                  <a:cubicBezTo>
                    <a:pt x="18" y="429"/>
                    <a:pt x="20" y="429"/>
                    <a:pt x="20" y="432"/>
                  </a:cubicBezTo>
                  <a:cubicBezTo>
                    <a:pt x="19" y="432"/>
                    <a:pt x="19" y="433"/>
                    <a:pt x="18" y="433"/>
                  </a:cubicBezTo>
                  <a:cubicBezTo>
                    <a:pt x="18" y="433"/>
                    <a:pt x="18" y="433"/>
                    <a:pt x="18" y="433"/>
                  </a:cubicBezTo>
                  <a:cubicBezTo>
                    <a:pt x="17" y="433"/>
                    <a:pt x="16" y="434"/>
                    <a:pt x="15" y="435"/>
                  </a:cubicBezTo>
                  <a:cubicBezTo>
                    <a:pt x="14" y="435"/>
                    <a:pt x="14" y="435"/>
                    <a:pt x="14" y="435"/>
                  </a:cubicBezTo>
                  <a:cubicBezTo>
                    <a:pt x="14" y="440"/>
                    <a:pt x="14" y="440"/>
                    <a:pt x="14" y="440"/>
                  </a:cubicBezTo>
                  <a:cubicBezTo>
                    <a:pt x="14" y="440"/>
                    <a:pt x="14" y="440"/>
                    <a:pt x="14" y="440"/>
                  </a:cubicBezTo>
                  <a:cubicBezTo>
                    <a:pt x="14" y="440"/>
                    <a:pt x="14" y="440"/>
                    <a:pt x="14" y="440"/>
                  </a:cubicBezTo>
                  <a:cubicBezTo>
                    <a:pt x="14" y="442"/>
                    <a:pt x="14" y="442"/>
                    <a:pt x="16" y="443"/>
                  </a:cubicBezTo>
                  <a:cubicBezTo>
                    <a:pt x="16" y="443"/>
                    <a:pt x="16" y="443"/>
                    <a:pt x="16" y="443"/>
                  </a:cubicBezTo>
                  <a:cubicBezTo>
                    <a:pt x="16" y="444"/>
                    <a:pt x="16" y="444"/>
                    <a:pt x="16" y="444"/>
                  </a:cubicBezTo>
                  <a:cubicBezTo>
                    <a:pt x="16" y="444"/>
                    <a:pt x="16" y="444"/>
                    <a:pt x="16" y="444"/>
                  </a:cubicBezTo>
                  <a:cubicBezTo>
                    <a:pt x="16" y="444"/>
                    <a:pt x="16" y="445"/>
                    <a:pt x="16" y="445"/>
                  </a:cubicBezTo>
                  <a:cubicBezTo>
                    <a:pt x="16" y="445"/>
                    <a:pt x="16" y="445"/>
                    <a:pt x="16" y="446"/>
                  </a:cubicBezTo>
                  <a:cubicBezTo>
                    <a:pt x="16" y="447"/>
                    <a:pt x="17" y="447"/>
                    <a:pt x="17" y="449"/>
                  </a:cubicBezTo>
                  <a:cubicBezTo>
                    <a:pt x="17" y="449"/>
                    <a:pt x="17" y="449"/>
                    <a:pt x="17" y="449"/>
                  </a:cubicBezTo>
                  <a:cubicBezTo>
                    <a:pt x="17" y="449"/>
                    <a:pt x="18" y="450"/>
                    <a:pt x="18" y="450"/>
                  </a:cubicBezTo>
                  <a:cubicBezTo>
                    <a:pt x="18" y="450"/>
                    <a:pt x="18" y="450"/>
                    <a:pt x="18" y="450"/>
                  </a:cubicBezTo>
                  <a:cubicBezTo>
                    <a:pt x="19" y="451"/>
                    <a:pt x="19" y="452"/>
                    <a:pt x="19" y="453"/>
                  </a:cubicBezTo>
                  <a:cubicBezTo>
                    <a:pt x="20" y="455"/>
                    <a:pt x="19" y="456"/>
                    <a:pt x="18" y="458"/>
                  </a:cubicBezTo>
                  <a:cubicBezTo>
                    <a:pt x="17" y="459"/>
                    <a:pt x="18" y="461"/>
                    <a:pt x="17" y="462"/>
                  </a:cubicBezTo>
                  <a:cubicBezTo>
                    <a:pt x="17" y="464"/>
                    <a:pt x="16" y="465"/>
                    <a:pt x="16" y="466"/>
                  </a:cubicBezTo>
                  <a:cubicBezTo>
                    <a:pt x="15" y="468"/>
                    <a:pt x="14" y="467"/>
                    <a:pt x="14" y="469"/>
                  </a:cubicBezTo>
                  <a:cubicBezTo>
                    <a:pt x="11" y="468"/>
                    <a:pt x="10" y="470"/>
                    <a:pt x="7" y="470"/>
                  </a:cubicBezTo>
                  <a:cubicBezTo>
                    <a:pt x="6" y="468"/>
                    <a:pt x="7" y="465"/>
                    <a:pt x="7" y="463"/>
                  </a:cubicBezTo>
                  <a:cubicBezTo>
                    <a:pt x="6" y="462"/>
                    <a:pt x="6" y="461"/>
                    <a:pt x="6" y="459"/>
                  </a:cubicBezTo>
                  <a:cubicBezTo>
                    <a:pt x="5" y="458"/>
                    <a:pt x="3" y="458"/>
                    <a:pt x="2" y="458"/>
                  </a:cubicBezTo>
                  <a:cubicBezTo>
                    <a:pt x="2" y="459"/>
                    <a:pt x="0" y="459"/>
                    <a:pt x="0" y="460"/>
                  </a:cubicBezTo>
                  <a:cubicBezTo>
                    <a:pt x="0" y="461"/>
                    <a:pt x="0" y="461"/>
                    <a:pt x="0" y="461"/>
                  </a:cubicBezTo>
                  <a:cubicBezTo>
                    <a:pt x="0" y="463"/>
                    <a:pt x="1" y="464"/>
                    <a:pt x="1" y="467"/>
                  </a:cubicBezTo>
                  <a:cubicBezTo>
                    <a:pt x="1" y="467"/>
                    <a:pt x="2" y="467"/>
                    <a:pt x="2" y="467"/>
                  </a:cubicBezTo>
                  <a:cubicBezTo>
                    <a:pt x="1" y="467"/>
                    <a:pt x="1" y="467"/>
                    <a:pt x="1" y="467"/>
                  </a:cubicBezTo>
                  <a:cubicBezTo>
                    <a:pt x="0" y="467"/>
                    <a:pt x="0" y="467"/>
                    <a:pt x="0" y="467"/>
                  </a:cubicBezTo>
                  <a:cubicBezTo>
                    <a:pt x="0" y="468"/>
                    <a:pt x="0" y="469"/>
                    <a:pt x="0" y="469"/>
                  </a:cubicBezTo>
                  <a:cubicBezTo>
                    <a:pt x="0" y="468"/>
                    <a:pt x="1" y="468"/>
                    <a:pt x="0" y="469"/>
                  </a:cubicBezTo>
                  <a:cubicBezTo>
                    <a:pt x="0" y="470"/>
                    <a:pt x="0" y="470"/>
                    <a:pt x="1" y="470"/>
                  </a:cubicBezTo>
                  <a:cubicBezTo>
                    <a:pt x="2" y="470"/>
                    <a:pt x="2" y="471"/>
                    <a:pt x="2" y="471"/>
                  </a:cubicBezTo>
                  <a:cubicBezTo>
                    <a:pt x="2" y="473"/>
                    <a:pt x="2" y="474"/>
                    <a:pt x="1" y="475"/>
                  </a:cubicBezTo>
                  <a:cubicBezTo>
                    <a:pt x="2" y="477"/>
                    <a:pt x="2" y="479"/>
                    <a:pt x="2" y="480"/>
                  </a:cubicBezTo>
                  <a:cubicBezTo>
                    <a:pt x="3" y="482"/>
                    <a:pt x="2" y="483"/>
                    <a:pt x="2" y="483"/>
                  </a:cubicBezTo>
                  <a:cubicBezTo>
                    <a:pt x="2" y="485"/>
                    <a:pt x="3" y="485"/>
                    <a:pt x="3" y="486"/>
                  </a:cubicBezTo>
                  <a:cubicBezTo>
                    <a:pt x="4" y="489"/>
                    <a:pt x="1" y="488"/>
                    <a:pt x="2" y="490"/>
                  </a:cubicBezTo>
                  <a:cubicBezTo>
                    <a:pt x="2" y="491"/>
                    <a:pt x="2" y="492"/>
                    <a:pt x="3" y="493"/>
                  </a:cubicBezTo>
                  <a:cubicBezTo>
                    <a:pt x="4" y="493"/>
                    <a:pt x="5" y="493"/>
                    <a:pt x="6" y="493"/>
                  </a:cubicBezTo>
                  <a:cubicBezTo>
                    <a:pt x="6" y="495"/>
                    <a:pt x="6" y="495"/>
                    <a:pt x="6" y="495"/>
                  </a:cubicBezTo>
                  <a:cubicBezTo>
                    <a:pt x="8" y="496"/>
                    <a:pt x="8" y="493"/>
                    <a:pt x="9" y="493"/>
                  </a:cubicBezTo>
                  <a:cubicBezTo>
                    <a:pt x="10" y="492"/>
                    <a:pt x="10" y="490"/>
                    <a:pt x="11" y="490"/>
                  </a:cubicBezTo>
                  <a:cubicBezTo>
                    <a:pt x="11" y="493"/>
                    <a:pt x="10" y="494"/>
                    <a:pt x="9" y="497"/>
                  </a:cubicBezTo>
                  <a:cubicBezTo>
                    <a:pt x="10" y="499"/>
                    <a:pt x="11" y="496"/>
                    <a:pt x="12" y="497"/>
                  </a:cubicBezTo>
                  <a:cubicBezTo>
                    <a:pt x="12" y="496"/>
                    <a:pt x="13" y="495"/>
                    <a:pt x="15" y="495"/>
                  </a:cubicBezTo>
                  <a:cubicBezTo>
                    <a:pt x="15" y="497"/>
                    <a:pt x="15" y="498"/>
                    <a:pt x="16" y="498"/>
                  </a:cubicBezTo>
                  <a:cubicBezTo>
                    <a:pt x="16" y="503"/>
                    <a:pt x="16" y="503"/>
                    <a:pt x="16" y="503"/>
                  </a:cubicBezTo>
                  <a:cubicBezTo>
                    <a:pt x="16" y="503"/>
                    <a:pt x="16" y="504"/>
                    <a:pt x="16" y="504"/>
                  </a:cubicBezTo>
                  <a:cubicBezTo>
                    <a:pt x="15" y="505"/>
                    <a:pt x="15" y="504"/>
                    <a:pt x="14" y="504"/>
                  </a:cubicBezTo>
                  <a:cubicBezTo>
                    <a:pt x="14" y="509"/>
                    <a:pt x="14" y="509"/>
                    <a:pt x="14" y="509"/>
                  </a:cubicBezTo>
                  <a:cubicBezTo>
                    <a:pt x="14" y="509"/>
                    <a:pt x="14" y="511"/>
                    <a:pt x="13" y="511"/>
                  </a:cubicBezTo>
                  <a:cubicBezTo>
                    <a:pt x="13" y="513"/>
                    <a:pt x="12" y="514"/>
                    <a:pt x="12" y="516"/>
                  </a:cubicBezTo>
                  <a:cubicBezTo>
                    <a:pt x="12" y="517"/>
                    <a:pt x="14" y="517"/>
                    <a:pt x="15" y="517"/>
                  </a:cubicBezTo>
                  <a:cubicBezTo>
                    <a:pt x="16" y="520"/>
                    <a:pt x="13" y="519"/>
                    <a:pt x="13" y="521"/>
                  </a:cubicBezTo>
                  <a:cubicBezTo>
                    <a:pt x="13" y="522"/>
                    <a:pt x="15" y="522"/>
                    <a:pt x="16" y="522"/>
                  </a:cubicBezTo>
                  <a:cubicBezTo>
                    <a:pt x="15" y="525"/>
                    <a:pt x="16" y="526"/>
                    <a:pt x="17" y="527"/>
                  </a:cubicBezTo>
                  <a:cubicBezTo>
                    <a:pt x="18" y="531"/>
                    <a:pt x="16" y="533"/>
                    <a:pt x="16" y="536"/>
                  </a:cubicBezTo>
                  <a:cubicBezTo>
                    <a:pt x="17" y="538"/>
                    <a:pt x="18" y="540"/>
                    <a:pt x="21" y="539"/>
                  </a:cubicBezTo>
                  <a:cubicBezTo>
                    <a:pt x="20" y="537"/>
                    <a:pt x="20" y="535"/>
                    <a:pt x="23" y="536"/>
                  </a:cubicBezTo>
                  <a:cubicBezTo>
                    <a:pt x="23" y="537"/>
                    <a:pt x="22" y="537"/>
                    <a:pt x="22" y="539"/>
                  </a:cubicBezTo>
                  <a:cubicBezTo>
                    <a:pt x="22" y="539"/>
                    <a:pt x="22" y="539"/>
                    <a:pt x="22" y="539"/>
                  </a:cubicBezTo>
                  <a:cubicBezTo>
                    <a:pt x="22" y="541"/>
                    <a:pt x="22" y="542"/>
                    <a:pt x="22" y="543"/>
                  </a:cubicBezTo>
                  <a:cubicBezTo>
                    <a:pt x="22" y="543"/>
                    <a:pt x="22" y="543"/>
                    <a:pt x="22" y="543"/>
                  </a:cubicBezTo>
                  <a:cubicBezTo>
                    <a:pt x="22" y="544"/>
                    <a:pt x="22" y="544"/>
                    <a:pt x="22" y="545"/>
                  </a:cubicBezTo>
                  <a:cubicBezTo>
                    <a:pt x="22" y="546"/>
                    <a:pt x="22" y="547"/>
                    <a:pt x="23" y="547"/>
                  </a:cubicBezTo>
                  <a:cubicBezTo>
                    <a:pt x="23" y="547"/>
                    <a:pt x="24" y="547"/>
                    <a:pt x="24" y="547"/>
                  </a:cubicBezTo>
                  <a:cubicBezTo>
                    <a:pt x="24" y="548"/>
                    <a:pt x="24" y="548"/>
                    <a:pt x="24" y="548"/>
                  </a:cubicBezTo>
                  <a:cubicBezTo>
                    <a:pt x="25" y="548"/>
                    <a:pt x="24" y="550"/>
                    <a:pt x="24" y="551"/>
                  </a:cubicBezTo>
                  <a:cubicBezTo>
                    <a:pt x="24" y="551"/>
                    <a:pt x="24" y="551"/>
                    <a:pt x="24" y="551"/>
                  </a:cubicBezTo>
                  <a:cubicBezTo>
                    <a:pt x="24" y="552"/>
                    <a:pt x="24" y="552"/>
                    <a:pt x="25" y="552"/>
                  </a:cubicBezTo>
                  <a:cubicBezTo>
                    <a:pt x="25" y="552"/>
                    <a:pt x="25" y="552"/>
                    <a:pt x="25" y="552"/>
                  </a:cubicBezTo>
                  <a:cubicBezTo>
                    <a:pt x="24" y="554"/>
                    <a:pt x="26" y="554"/>
                    <a:pt x="27" y="555"/>
                  </a:cubicBezTo>
                  <a:cubicBezTo>
                    <a:pt x="27" y="555"/>
                    <a:pt x="27" y="555"/>
                    <a:pt x="27" y="556"/>
                  </a:cubicBezTo>
                  <a:cubicBezTo>
                    <a:pt x="27" y="556"/>
                    <a:pt x="27" y="557"/>
                    <a:pt x="27" y="557"/>
                  </a:cubicBezTo>
                  <a:cubicBezTo>
                    <a:pt x="27" y="559"/>
                    <a:pt x="29" y="559"/>
                    <a:pt x="30" y="559"/>
                  </a:cubicBezTo>
                  <a:cubicBezTo>
                    <a:pt x="30" y="560"/>
                    <a:pt x="31" y="559"/>
                    <a:pt x="31" y="559"/>
                  </a:cubicBezTo>
                  <a:cubicBezTo>
                    <a:pt x="31" y="560"/>
                    <a:pt x="32" y="561"/>
                    <a:pt x="32" y="561"/>
                  </a:cubicBezTo>
                  <a:cubicBezTo>
                    <a:pt x="32" y="564"/>
                    <a:pt x="34" y="564"/>
                    <a:pt x="34" y="567"/>
                  </a:cubicBezTo>
                  <a:cubicBezTo>
                    <a:pt x="35" y="569"/>
                    <a:pt x="36" y="570"/>
                    <a:pt x="37" y="572"/>
                  </a:cubicBezTo>
                  <a:cubicBezTo>
                    <a:pt x="37" y="571"/>
                    <a:pt x="41" y="571"/>
                    <a:pt x="41" y="572"/>
                  </a:cubicBezTo>
                  <a:cubicBezTo>
                    <a:pt x="41" y="578"/>
                    <a:pt x="41" y="578"/>
                    <a:pt x="41" y="578"/>
                  </a:cubicBezTo>
                  <a:cubicBezTo>
                    <a:pt x="40" y="578"/>
                    <a:pt x="40" y="579"/>
                    <a:pt x="40" y="581"/>
                  </a:cubicBezTo>
                  <a:cubicBezTo>
                    <a:pt x="38" y="582"/>
                    <a:pt x="39" y="578"/>
                    <a:pt x="37" y="579"/>
                  </a:cubicBezTo>
                  <a:cubicBezTo>
                    <a:pt x="35" y="579"/>
                    <a:pt x="34" y="581"/>
                    <a:pt x="33" y="582"/>
                  </a:cubicBezTo>
                  <a:cubicBezTo>
                    <a:pt x="33" y="582"/>
                    <a:pt x="33" y="582"/>
                    <a:pt x="33" y="582"/>
                  </a:cubicBezTo>
                  <a:cubicBezTo>
                    <a:pt x="34" y="583"/>
                    <a:pt x="35" y="584"/>
                    <a:pt x="35" y="585"/>
                  </a:cubicBezTo>
                  <a:cubicBezTo>
                    <a:pt x="35" y="585"/>
                    <a:pt x="35" y="585"/>
                    <a:pt x="36" y="585"/>
                  </a:cubicBezTo>
                  <a:cubicBezTo>
                    <a:pt x="36" y="585"/>
                    <a:pt x="36" y="585"/>
                    <a:pt x="36" y="585"/>
                  </a:cubicBezTo>
                  <a:cubicBezTo>
                    <a:pt x="36" y="587"/>
                    <a:pt x="38" y="588"/>
                    <a:pt x="37" y="590"/>
                  </a:cubicBezTo>
                  <a:cubicBezTo>
                    <a:pt x="36" y="590"/>
                    <a:pt x="36" y="588"/>
                    <a:pt x="34" y="588"/>
                  </a:cubicBezTo>
                  <a:cubicBezTo>
                    <a:pt x="34" y="587"/>
                    <a:pt x="32" y="588"/>
                    <a:pt x="32" y="587"/>
                  </a:cubicBezTo>
                  <a:cubicBezTo>
                    <a:pt x="32" y="586"/>
                    <a:pt x="31" y="586"/>
                    <a:pt x="30" y="586"/>
                  </a:cubicBezTo>
                  <a:cubicBezTo>
                    <a:pt x="29" y="586"/>
                    <a:pt x="30" y="588"/>
                    <a:pt x="30" y="589"/>
                  </a:cubicBezTo>
                  <a:cubicBezTo>
                    <a:pt x="30" y="589"/>
                    <a:pt x="31" y="589"/>
                    <a:pt x="31" y="590"/>
                  </a:cubicBezTo>
                  <a:cubicBezTo>
                    <a:pt x="31" y="591"/>
                    <a:pt x="31" y="591"/>
                    <a:pt x="31" y="592"/>
                  </a:cubicBezTo>
                  <a:cubicBezTo>
                    <a:pt x="31" y="592"/>
                    <a:pt x="31" y="592"/>
                    <a:pt x="32" y="592"/>
                  </a:cubicBezTo>
                  <a:cubicBezTo>
                    <a:pt x="31" y="593"/>
                    <a:pt x="31" y="595"/>
                    <a:pt x="32" y="595"/>
                  </a:cubicBezTo>
                  <a:cubicBezTo>
                    <a:pt x="32" y="596"/>
                    <a:pt x="32" y="596"/>
                    <a:pt x="32" y="596"/>
                  </a:cubicBezTo>
                  <a:cubicBezTo>
                    <a:pt x="33" y="597"/>
                    <a:pt x="34" y="597"/>
                    <a:pt x="34" y="598"/>
                  </a:cubicBezTo>
                  <a:cubicBezTo>
                    <a:pt x="35" y="598"/>
                    <a:pt x="36" y="600"/>
                    <a:pt x="36" y="601"/>
                  </a:cubicBezTo>
                  <a:cubicBezTo>
                    <a:pt x="36" y="601"/>
                    <a:pt x="37" y="601"/>
                    <a:pt x="37" y="602"/>
                  </a:cubicBezTo>
                  <a:cubicBezTo>
                    <a:pt x="36" y="603"/>
                    <a:pt x="37" y="603"/>
                    <a:pt x="37" y="605"/>
                  </a:cubicBezTo>
                  <a:cubicBezTo>
                    <a:pt x="38" y="605"/>
                    <a:pt x="38" y="605"/>
                    <a:pt x="38" y="605"/>
                  </a:cubicBezTo>
                  <a:cubicBezTo>
                    <a:pt x="38" y="606"/>
                    <a:pt x="38" y="606"/>
                    <a:pt x="38" y="607"/>
                  </a:cubicBezTo>
                  <a:cubicBezTo>
                    <a:pt x="38" y="607"/>
                    <a:pt x="38" y="607"/>
                    <a:pt x="38" y="607"/>
                  </a:cubicBezTo>
                  <a:cubicBezTo>
                    <a:pt x="38" y="608"/>
                    <a:pt x="41" y="608"/>
                    <a:pt x="40" y="610"/>
                  </a:cubicBezTo>
                  <a:cubicBezTo>
                    <a:pt x="40" y="610"/>
                    <a:pt x="40" y="610"/>
                    <a:pt x="40" y="610"/>
                  </a:cubicBezTo>
                  <a:cubicBezTo>
                    <a:pt x="41" y="610"/>
                    <a:pt x="41" y="611"/>
                    <a:pt x="41" y="611"/>
                  </a:cubicBezTo>
                  <a:cubicBezTo>
                    <a:pt x="40" y="611"/>
                    <a:pt x="40" y="611"/>
                    <a:pt x="39" y="612"/>
                  </a:cubicBezTo>
                  <a:cubicBezTo>
                    <a:pt x="40" y="612"/>
                    <a:pt x="40" y="613"/>
                    <a:pt x="41" y="613"/>
                  </a:cubicBezTo>
                  <a:cubicBezTo>
                    <a:pt x="41" y="613"/>
                    <a:pt x="42" y="613"/>
                    <a:pt x="41" y="614"/>
                  </a:cubicBezTo>
                  <a:cubicBezTo>
                    <a:pt x="42" y="615"/>
                    <a:pt x="43" y="614"/>
                    <a:pt x="44" y="614"/>
                  </a:cubicBezTo>
                  <a:cubicBezTo>
                    <a:pt x="44" y="615"/>
                    <a:pt x="44" y="615"/>
                    <a:pt x="44" y="615"/>
                  </a:cubicBezTo>
                  <a:cubicBezTo>
                    <a:pt x="44" y="617"/>
                    <a:pt x="44" y="617"/>
                    <a:pt x="44" y="617"/>
                  </a:cubicBezTo>
                  <a:cubicBezTo>
                    <a:pt x="44" y="618"/>
                    <a:pt x="44" y="618"/>
                    <a:pt x="44" y="618"/>
                  </a:cubicBezTo>
                  <a:cubicBezTo>
                    <a:pt x="43" y="619"/>
                    <a:pt x="42" y="618"/>
                    <a:pt x="41" y="619"/>
                  </a:cubicBezTo>
                  <a:cubicBezTo>
                    <a:pt x="41" y="620"/>
                    <a:pt x="41" y="621"/>
                    <a:pt x="40" y="621"/>
                  </a:cubicBezTo>
                  <a:cubicBezTo>
                    <a:pt x="40" y="622"/>
                    <a:pt x="40" y="623"/>
                    <a:pt x="41" y="624"/>
                  </a:cubicBezTo>
                  <a:cubicBezTo>
                    <a:pt x="41" y="625"/>
                    <a:pt x="42" y="625"/>
                    <a:pt x="41" y="626"/>
                  </a:cubicBezTo>
                  <a:cubicBezTo>
                    <a:pt x="41" y="629"/>
                    <a:pt x="39" y="626"/>
                    <a:pt x="37" y="626"/>
                  </a:cubicBezTo>
                  <a:cubicBezTo>
                    <a:pt x="38" y="628"/>
                    <a:pt x="38" y="630"/>
                    <a:pt x="41" y="630"/>
                  </a:cubicBezTo>
                  <a:cubicBezTo>
                    <a:pt x="43" y="630"/>
                    <a:pt x="43" y="631"/>
                    <a:pt x="45" y="631"/>
                  </a:cubicBezTo>
                  <a:cubicBezTo>
                    <a:pt x="45" y="631"/>
                    <a:pt x="45" y="631"/>
                    <a:pt x="45" y="631"/>
                  </a:cubicBezTo>
                  <a:cubicBezTo>
                    <a:pt x="46" y="630"/>
                    <a:pt x="47" y="631"/>
                    <a:pt x="48" y="632"/>
                  </a:cubicBezTo>
                  <a:cubicBezTo>
                    <a:pt x="48" y="632"/>
                    <a:pt x="48" y="632"/>
                    <a:pt x="48" y="632"/>
                  </a:cubicBezTo>
                  <a:cubicBezTo>
                    <a:pt x="49" y="632"/>
                    <a:pt x="50" y="632"/>
                    <a:pt x="50" y="633"/>
                  </a:cubicBezTo>
                  <a:cubicBezTo>
                    <a:pt x="50" y="633"/>
                    <a:pt x="51" y="633"/>
                    <a:pt x="51" y="633"/>
                  </a:cubicBezTo>
                  <a:cubicBezTo>
                    <a:pt x="52" y="633"/>
                    <a:pt x="53" y="632"/>
                    <a:pt x="54" y="633"/>
                  </a:cubicBezTo>
                  <a:cubicBezTo>
                    <a:pt x="54" y="632"/>
                    <a:pt x="54" y="632"/>
                    <a:pt x="55" y="632"/>
                  </a:cubicBezTo>
                  <a:cubicBezTo>
                    <a:pt x="56" y="632"/>
                    <a:pt x="56" y="631"/>
                    <a:pt x="57" y="631"/>
                  </a:cubicBezTo>
                  <a:cubicBezTo>
                    <a:pt x="57" y="630"/>
                    <a:pt x="57" y="630"/>
                    <a:pt x="57" y="630"/>
                  </a:cubicBezTo>
                  <a:cubicBezTo>
                    <a:pt x="58" y="631"/>
                    <a:pt x="60" y="630"/>
                    <a:pt x="60" y="629"/>
                  </a:cubicBezTo>
                  <a:cubicBezTo>
                    <a:pt x="60" y="629"/>
                    <a:pt x="60" y="629"/>
                    <a:pt x="61" y="629"/>
                  </a:cubicBezTo>
                  <a:cubicBezTo>
                    <a:pt x="62" y="628"/>
                    <a:pt x="63" y="628"/>
                    <a:pt x="64" y="628"/>
                  </a:cubicBezTo>
                  <a:cubicBezTo>
                    <a:pt x="65" y="628"/>
                    <a:pt x="66" y="629"/>
                    <a:pt x="67" y="628"/>
                  </a:cubicBezTo>
                  <a:cubicBezTo>
                    <a:pt x="68" y="628"/>
                    <a:pt x="69" y="629"/>
                    <a:pt x="70" y="630"/>
                  </a:cubicBezTo>
                  <a:cubicBezTo>
                    <a:pt x="71" y="630"/>
                    <a:pt x="72" y="630"/>
                    <a:pt x="73" y="630"/>
                  </a:cubicBezTo>
                  <a:cubicBezTo>
                    <a:pt x="76" y="630"/>
                    <a:pt x="78" y="628"/>
                    <a:pt x="78" y="625"/>
                  </a:cubicBezTo>
                  <a:cubicBezTo>
                    <a:pt x="79" y="625"/>
                    <a:pt x="80" y="624"/>
                    <a:pt x="80" y="623"/>
                  </a:cubicBezTo>
                  <a:cubicBezTo>
                    <a:pt x="80" y="621"/>
                    <a:pt x="80" y="620"/>
                    <a:pt x="79" y="619"/>
                  </a:cubicBezTo>
                  <a:cubicBezTo>
                    <a:pt x="79" y="619"/>
                    <a:pt x="79" y="619"/>
                    <a:pt x="79" y="619"/>
                  </a:cubicBezTo>
                  <a:cubicBezTo>
                    <a:pt x="79" y="619"/>
                    <a:pt x="79" y="619"/>
                    <a:pt x="79" y="619"/>
                  </a:cubicBezTo>
                  <a:cubicBezTo>
                    <a:pt x="79" y="617"/>
                    <a:pt x="77" y="617"/>
                    <a:pt x="77" y="616"/>
                  </a:cubicBezTo>
                  <a:cubicBezTo>
                    <a:pt x="77" y="615"/>
                    <a:pt x="77" y="615"/>
                    <a:pt x="77" y="615"/>
                  </a:cubicBezTo>
                  <a:cubicBezTo>
                    <a:pt x="76" y="615"/>
                    <a:pt x="76" y="615"/>
                    <a:pt x="76" y="614"/>
                  </a:cubicBezTo>
                  <a:cubicBezTo>
                    <a:pt x="75" y="610"/>
                    <a:pt x="77" y="608"/>
                    <a:pt x="78" y="606"/>
                  </a:cubicBezTo>
                  <a:cubicBezTo>
                    <a:pt x="78" y="606"/>
                    <a:pt x="78" y="606"/>
                    <a:pt x="78" y="606"/>
                  </a:cubicBezTo>
                  <a:cubicBezTo>
                    <a:pt x="78" y="605"/>
                    <a:pt x="80" y="605"/>
                    <a:pt x="80" y="603"/>
                  </a:cubicBezTo>
                  <a:cubicBezTo>
                    <a:pt x="80" y="603"/>
                    <a:pt x="80" y="603"/>
                    <a:pt x="80" y="603"/>
                  </a:cubicBezTo>
                  <a:cubicBezTo>
                    <a:pt x="81" y="603"/>
                    <a:pt x="81" y="602"/>
                    <a:pt x="81" y="602"/>
                  </a:cubicBezTo>
                  <a:cubicBezTo>
                    <a:pt x="83" y="602"/>
                    <a:pt x="83" y="601"/>
                    <a:pt x="83" y="600"/>
                  </a:cubicBezTo>
                  <a:cubicBezTo>
                    <a:pt x="84" y="600"/>
                    <a:pt x="84" y="600"/>
                    <a:pt x="85" y="601"/>
                  </a:cubicBezTo>
                  <a:cubicBezTo>
                    <a:pt x="85" y="601"/>
                    <a:pt x="85" y="601"/>
                    <a:pt x="85" y="601"/>
                  </a:cubicBezTo>
                  <a:cubicBezTo>
                    <a:pt x="86" y="601"/>
                    <a:pt x="86" y="602"/>
                    <a:pt x="87" y="602"/>
                  </a:cubicBezTo>
                  <a:cubicBezTo>
                    <a:pt x="89" y="602"/>
                    <a:pt x="88" y="600"/>
                    <a:pt x="90" y="599"/>
                  </a:cubicBezTo>
                  <a:cubicBezTo>
                    <a:pt x="90" y="599"/>
                    <a:pt x="90" y="598"/>
                    <a:pt x="90" y="598"/>
                  </a:cubicBezTo>
                  <a:cubicBezTo>
                    <a:pt x="90" y="598"/>
                    <a:pt x="90" y="598"/>
                    <a:pt x="90" y="598"/>
                  </a:cubicBezTo>
                  <a:cubicBezTo>
                    <a:pt x="89" y="598"/>
                    <a:pt x="90" y="597"/>
                    <a:pt x="90" y="597"/>
                  </a:cubicBezTo>
                  <a:cubicBezTo>
                    <a:pt x="89" y="597"/>
                    <a:pt x="89" y="597"/>
                    <a:pt x="89" y="597"/>
                  </a:cubicBezTo>
                  <a:cubicBezTo>
                    <a:pt x="89" y="597"/>
                    <a:pt x="89" y="596"/>
                    <a:pt x="89" y="596"/>
                  </a:cubicBezTo>
                  <a:cubicBezTo>
                    <a:pt x="89" y="596"/>
                    <a:pt x="88" y="596"/>
                    <a:pt x="88" y="595"/>
                  </a:cubicBezTo>
                  <a:cubicBezTo>
                    <a:pt x="88" y="595"/>
                    <a:pt x="87" y="594"/>
                    <a:pt x="88" y="594"/>
                  </a:cubicBezTo>
                  <a:cubicBezTo>
                    <a:pt x="89" y="595"/>
                    <a:pt x="90" y="595"/>
                    <a:pt x="91" y="595"/>
                  </a:cubicBezTo>
                  <a:cubicBezTo>
                    <a:pt x="93" y="595"/>
                    <a:pt x="92" y="593"/>
                    <a:pt x="94" y="594"/>
                  </a:cubicBezTo>
                  <a:cubicBezTo>
                    <a:pt x="95" y="594"/>
                    <a:pt x="95" y="594"/>
                    <a:pt x="95" y="594"/>
                  </a:cubicBezTo>
                  <a:cubicBezTo>
                    <a:pt x="96" y="593"/>
                    <a:pt x="97" y="594"/>
                    <a:pt x="98" y="594"/>
                  </a:cubicBezTo>
                  <a:cubicBezTo>
                    <a:pt x="99" y="594"/>
                    <a:pt x="100" y="594"/>
                    <a:pt x="100" y="594"/>
                  </a:cubicBezTo>
                  <a:cubicBezTo>
                    <a:pt x="101" y="594"/>
                    <a:pt x="101" y="595"/>
                    <a:pt x="102" y="595"/>
                  </a:cubicBezTo>
                  <a:cubicBezTo>
                    <a:pt x="103" y="595"/>
                    <a:pt x="107" y="593"/>
                    <a:pt x="107" y="596"/>
                  </a:cubicBezTo>
                  <a:cubicBezTo>
                    <a:pt x="108" y="596"/>
                    <a:pt x="108" y="598"/>
                    <a:pt x="110" y="597"/>
                  </a:cubicBezTo>
                  <a:cubicBezTo>
                    <a:pt x="110" y="596"/>
                    <a:pt x="111" y="596"/>
                    <a:pt x="111" y="596"/>
                  </a:cubicBezTo>
                  <a:cubicBezTo>
                    <a:pt x="112" y="593"/>
                    <a:pt x="109" y="595"/>
                    <a:pt x="109" y="594"/>
                  </a:cubicBezTo>
                  <a:cubicBezTo>
                    <a:pt x="109" y="594"/>
                    <a:pt x="108" y="593"/>
                    <a:pt x="109" y="593"/>
                  </a:cubicBezTo>
                  <a:cubicBezTo>
                    <a:pt x="109" y="593"/>
                    <a:pt x="109" y="593"/>
                    <a:pt x="110" y="593"/>
                  </a:cubicBezTo>
                  <a:cubicBezTo>
                    <a:pt x="112" y="592"/>
                    <a:pt x="111" y="595"/>
                    <a:pt x="113" y="595"/>
                  </a:cubicBezTo>
                  <a:cubicBezTo>
                    <a:pt x="113" y="596"/>
                    <a:pt x="114" y="595"/>
                    <a:pt x="114" y="596"/>
                  </a:cubicBezTo>
                  <a:cubicBezTo>
                    <a:pt x="115" y="596"/>
                    <a:pt x="115" y="596"/>
                    <a:pt x="116" y="596"/>
                  </a:cubicBezTo>
                  <a:cubicBezTo>
                    <a:pt x="117" y="597"/>
                    <a:pt x="117" y="596"/>
                    <a:pt x="117" y="595"/>
                  </a:cubicBezTo>
                  <a:cubicBezTo>
                    <a:pt x="118" y="595"/>
                    <a:pt x="119" y="594"/>
                    <a:pt x="119" y="594"/>
                  </a:cubicBezTo>
                  <a:cubicBezTo>
                    <a:pt x="118" y="593"/>
                    <a:pt x="119" y="593"/>
                    <a:pt x="119" y="593"/>
                  </a:cubicBezTo>
                  <a:cubicBezTo>
                    <a:pt x="120" y="593"/>
                    <a:pt x="119" y="592"/>
                    <a:pt x="119" y="591"/>
                  </a:cubicBezTo>
                  <a:cubicBezTo>
                    <a:pt x="120" y="591"/>
                    <a:pt x="121" y="591"/>
                    <a:pt x="121" y="591"/>
                  </a:cubicBezTo>
                  <a:cubicBezTo>
                    <a:pt x="121" y="590"/>
                    <a:pt x="120" y="589"/>
                    <a:pt x="122" y="589"/>
                  </a:cubicBezTo>
                  <a:cubicBezTo>
                    <a:pt x="122" y="588"/>
                    <a:pt x="122" y="588"/>
                    <a:pt x="122" y="587"/>
                  </a:cubicBezTo>
                  <a:cubicBezTo>
                    <a:pt x="121" y="585"/>
                    <a:pt x="123" y="585"/>
                    <a:pt x="122" y="582"/>
                  </a:cubicBezTo>
                  <a:cubicBezTo>
                    <a:pt x="122" y="582"/>
                    <a:pt x="122" y="582"/>
                    <a:pt x="123" y="582"/>
                  </a:cubicBezTo>
                  <a:cubicBezTo>
                    <a:pt x="123" y="581"/>
                    <a:pt x="123" y="580"/>
                    <a:pt x="123" y="579"/>
                  </a:cubicBezTo>
                  <a:cubicBezTo>
                    <a:pt x="124" y="579"/>
                    <a:pt x="124" y="578"/>
                    <a:pt x="124" y="578"/>
                  </a:cubicBezTo>
                  <a:cubicBezTo>
                    <a:pt x="125" y="577"/>
                    <a:pt x="124" y="575"/>
                    <a:pt x="125" y="575"/>
                  </a:cubicBezTo>
                  <a:cubicBezTo>
                    <a:pt x="125" y="573"/>
                    <a:pt x="126" y="573"/>
                    <a:pt x="126" y="571"/>
                  </a:cubicBezTo>
                  <a:cubicBezTo>
                    <a:pt x="126" y="571"/>
                    <a:pt x="127" y="571"/>
                    <a:pt x="128" y="571"/>
                  </a:cubicBezTo>
                  <a:cubicBezTo>
                    <a:pt x="128" y="569"/>
                    <a:pt x="128" y="568"/>
                    <a:pt x="128" y="566"/>
                  </a:cubicBezTo>
                  <a:cubicBezTo>
                    <a:pt x="129" y="566"/>
                    <a:pt x="128" y="564"/>
                    <a:pt x="129" y="564"/>
                  </a:cubicBezTo>
                  <a:cubicBezTo>
                    <a:pt x="129" y="564"/>
                    <a:pt x="130" y="564"/>
                    <a:pt x="131" y="564"/>
                  </a:cubicBezTo>
                  <a:cubicBezTo>
                    <a:pt x="131" y="563"/>
                    <a:pt x="130" y="562"/>
                    <a:pt x="130" y="562"/>
                  </a:cubicBezTo>
                  <a:cubicBezTo>
                    <a:pt x="130" y="562"/>
                    <a:pt x="129" y="562"/>
                    <a:pt x="130" y="562"/>
                  </a:cubicBezTo>
                  <a:cubicBezTo>
                    <a:pt x="130" y="560"/>
                    <a:pt x="130" y="559"/>
                    <a:pt x="130" y="557"/>
                  </a:cubicBezTo>
                  <a:cubicBezTo>
                    <a:pt x="130" y="556"/>
                    <a:pt x="131" y="554"/>
                    <a:pt x="129" y="554"/>
                  </a:cubicBezTo>
                  <a:cubicBezTo>
                    <a:pt x="130" y="552"/>
                    <a:pt x="132" y="552"/>
                    <a:pt x="132" y="550"/>
                  </a:cubicBezTo>
                  <a:cubicBezTo>
                    <a:pt x="132" y="549"/>
                    <a:pt x="132" y="549"/>
                    <a:pt x="132" y="548"/>
                  </a:cubicBezTo>
                  <a:cubicBezTo>
                    <a:pt x="132" y="548"/>
                    <a:pt x="131" y="548"/>
                    <a:pt x="131" y="548"/>
                  </a:cubicBezTo>
                  <a:cubicBezTo>
                    <a:pt x="131" y="547"/>
                    <a:pt x="130" y="546"/>
                    <a:pt x="130" y="546"/>
                  </a:cubicBezTo>
                  <a:cubicBezTo>
                    <a:pt x="130" y="543"/>
                    <a:pt x="132" y="544"/>
                    <a:pt x="131" y="541"/>
                  </a:cubicBezTo>
                  <a:cubicBezTo>
                    <a:pt x="132" y="540"/>
                    <a:pt x="133" y="540"/>
                    <a:pt x="133" y="538"/>
                  </a:cubicBezTo>
                  <a:cubicBezTo>
                    <a:pt x="134" y="536"/>
                    <a:pt x="135" y="534"/>
                    <a:pt x="135" y="530"/>
                  </a:cubicBezTo>
                  <a:cubicBezTo>
                    <a:pt x="134" y="529"/>
                    <a:pt x="132" y="528"/>
                    <a:pt x="130" y="528"/>
                  </a:cubicBezTo>
                  <a:cubicBezTo>
                    <a:pt x="130" y="527"/>
                    <a:pt x="131" y="528"/>
                    <a:pt x="131" y="527"/>
                  </a:cubicBezTo>
                  <a:cubicBezTo>
                    <a:pt x="132" y="527"/>
                    <a:pt x="133" y="527"/>
                    <a:pt x="133" y="527"/>
                  </a:cubicBezTo>
                  <a:cubicBezTo>
                    <a:pt x="134" y="528"/>
                    <a:pt x="135" y="527"/>
                    <a:pt x="135" y="526"/>
                  </a:cubicBezTo>
                  <a:cubicBezTo>
                    <a:pt x="135" y="525"/>
                    <a:pt x="134" y="525"/>
                    <a:pt x="134" y="526"/>
                  </a:cubicBezTo>
                  <a:cubicBezTo>
                    <a:pt x="133" y="526"/>
                    <a:pt x="133" y="525"/>
                    <a:pt x="133" y="525"/>
                  </a:cubicBezTo>
                  <a:cubicBezTo>
                    <a:pt x="133" y="524"/>
                    <a:pt x="133" y="523"/>
                    <a:pt x="133" y="522"/>
                  </a:cubicBezTo>
                  <a:cubicBezTo>
                    <a:pt x="135" y="522"/>
                    <a:pt x="135" y="519"/>
                    <a:pt x="135" y="518"/>
                  </a:cubicBezTo>
                  <a:cubicBezTo>
                    <a:pt x="136" y="516"/>
                    <a:pt x="132" y="518"/>
                    <a:pt x="132" y="516"/>
                  </a:cubicBezTo>
                  <a:cubicBezTo>
                    <a:pt x="130" y="517"/>
                    <a:pt x="130" y="515"/>
                    <a:pt x="129" y="516"/>
                  </a:cubicBezTo>
                  <a:cubicBezTo>
                    <a:pt x="129" y="515"/>
                    <a:pt x="130" y="515"/>
                    <a:pt x="131" y="515"/>
                  </a:cubicBezTo>
                  <a:cubicBezTo>
                    <a:pt x="130" y="514"/>
                    <a:pt x="131" y="511"/>
                    <a:pt x="130" y="511"/>
                  </a:cubicBezTo>
                  <a:cubicBezTo>
                    <a:pt x="130" y="510"/>
                    <a:pt x="127" y="510"/>
                    <a:pt x="129" y="509"/>
                  </a:cubicBezTo>
                  <a:cubicBezTo>
                    <a:pt x="131" y="509"/>
                    <a:pt x="131" y="510"/>
                    <a:pt x="132" y="511"/>
                  </a:cubicBezTo>
                  <a:cubicBezTo>
                    <a:pt x="132" y="513"/>
                    <a:pt x="133" y="513"/>
                    <a:pt x="133" y="514"/>
                  </a:cubicBezTo>
                  <a:cubicBezTo>
                    <a:pt x="134" y="514"/>
                    <a:pt x="134" y="513"/>
                    <a:pt x="134" y="513"/>
                  </a:cubicBezTo>
                  <a:cubicBezTo>
                    <a:pt x="135" y="513"/>
                    <a:pt x="135" y="513"/>
                    <a:pt x="135" y="512"/>
                  </a:cubicBezTo>
                  <a:cubicBezTo>
                    <a:pt x="135" y="511"/>
                    <a:pt x="135" y="509"/>
                    <a:pt x="135" y="508"/>
                  </a:cubicBezTo>
                  <a:cubicBezTo>
                    <a:pt x="136" y="507"/>
                    <a:pt x="136" y="507"/>
                    <a:pt x="136" y="506"/>
                  </a:cubicBezTo>
                  <a:cubicBezTo>
                    <a:pt x="135" y="505"/>
                    <a:pt x="136" y="503"/>
                    <a:pt x="133" y="504"/>
                  </a:cubicBezTo>
                  <a:cubicBezTo>
                    <a:pt x="133" y="503"/>
                    <a:pt x="132" y="503"/>
                    <a:pt x="132" y="502"/>
                  </a:cubicBezTo>
                  <a:cubicBezTo>
                    <a:pt x="132" y="502"/>
                    <a:pt x="131" y="502"/>
                    <a:pt x="131" y="501"/>
                  </a:cubicBezTo>
                  <a:cubicBezTo>
                    <a:pt x="131" y="498"/>
                    <a:pt x="133" y="501"/>
                    <a:pt x="133" y="502"/>
                  </a:cubicBezTo>
                  <a:cubicBezTo>
                    <a:pt x="136" y="501"/>
                    <a:pt x="135" y="503"/>
                    <a:pt x="137" y="504"/>
                  </a:cubicBezTo>
                  <a:cubicBezTo>
                    <a:pt x="138" y="502"/>
                    <a:pt x="137" y="502"/>
                    <a:pt x="137" y="501"/>
                  </a:cubicBezTo>
                  <a:cubicBezTo>
                    <a:pt x="137" y="500"/>
                    <a:pt x="136" y="500"/>
                    <a:pt x="135" y="499"/>
                  </a:cubicBezTo>
                  <a:cubicBezTo>
                    <a:pt x="136" y="497"/>
                    <a:pt x="134" y="496"/>
                    <a:pt x="135" y="494"/>
                  </a:cubicBezTo>
                  <a:cubicBezTo>
                    <a:pt x="135" y="493"/>
                    <a:pt x="134" y="493"/>
                    <a:pt x="133" y="493"/>
                  </a:cubicBezTo>
                  <a:cubicBezTo>
                    <a:pt x="133" y="490"/>
                    <a:pt x="133" y="490"/>
                    <a:pt x="133" y="490"/>
                  </a:cubicBezTo>
                  <a:cubicBezTo>
                    <a:pt x="133" y="489"/>
                    <a:pt x="132" y="489"/>
                    <a:pt x="132" y="488"/>
                  </a:cubicBezTo>
                  <a:cubicBezTo>
                    <a:pt x="131" y="488"/>
                    <a:pt x="131" y="488"/>
                    <a:pt x="131" y="487"/>
                  </a:cubicBezTo>
                  <a:cubicBezTo>
                    <a:pt x="131" y="487"/>
                    <a:pt x="132" y="487"/>
                    <a:pt x="132" y="488"/>
                  </a:cubicBezTo>
                  <a:cubicBezTo>
                    <a:pt x="133" y="488"/>
                    <a:pt x="133" y="489"/>
                    <a:pt x="134" y="489"/>
                  </a:cubicBezTo>
                  <a:cubicBezTo>
                    <a:pt x="136" y="489"/>
                    <a:pt x="137" y="488"/>
                    <a:pt x="138" y="487"/>
                  </a:cubicBezTo>
                  <a:cubicBezTo>
                    <a:pt x="138" y="487"/>
                    <a:pt x="138" y="486"/>
                    <a:pt x="139" y="486"/>
                  </a:cubicBezTo>
                  <a:cubicBezTo>
                    <a:pt x="139" y="486"/>
                    <a:pt x="139" y="486"/>
                    <a:pt x="139" y="486"/>
                  </a:cubicBezTo>
                  <a:cubicBezTo>
                    <a:pt x="139" y="486"/>
                    <a:pt x="138" y="485"/>
                    <a:pt x="138" y="485"/>
                  </a:cubicBezTo>
                  <a:cubicBezTo>
                    <a:pt x="137" y="483"/>
                    <a:pt x="135" y="482"/>
                    <a:pt x="133" y="481"/>
                  </a:cubicBezTo>
                  <a:cubicBezTo>
                    <a:pt x="129" y="481"/>
                    <a:pt x="129" y="481"/>
                    <a:pt x="129" y="481"/>
                  </a:cubicBezTo>
                  <a:cubicBezTo>
                    <a:pt x="127" y="481"/>
                    <a:pt x="127" y="480"/>
                    <a:pt x="126" y="480"/>
                  </a:cubicBezTo>
                  <a:cubicBezTo>
                    <a:pt x="125" y="480"/>
                    <a:pt x="121" y="481"/>
                    <a:pt x="122" y="479"/>
                  </a:cubicBezTo>
                  <a:cubicBezTo>
                    <a:pt x="126" y="479"/>
                    <a:pt x="130" y="480"/>
                    <a:pt x="135" y="480"/>
                  </a:cubicBezTo>
                  <a:cubicBezTo>
                    <a:pt x="135" y="481"/>
                    <a:pt x="136" y="481"/>
                    <a:pt x="136" y="481"/>
                  </a:cubicBezTo>
                  <a:cubicBezTo>
                    <a:pt x="137" y="481"/>
                    <a:pt x="137" y="481"/>
                    <a:pt x="137" y="481"/>
                  </a:cubicBezTo>
                  <a:cubicBezTo>
                    <a:pt x="138" y="481"/>
                    <a:pt x="138" y="481"/>
                    <a:pt x="138" y="481"/>
                  </a:cubicBezTo>
                  <a:cubicBezTo>
                    <a:pt x="138" y="481"/>
                    <a:pt x="139" y="481"/>
                    <a:pt x="140" y="481"/>
                  </a:cubicBezTo>
                  <a:cubicBezTo>
                    <a:pt x="140" y="481"/>
                    <a:pt x="140" y="480"/>
                    <a:pt x="141" y="480"/>
                  </a:cubicBezTo>
                  <a:cubicBezTo>
                    <a:pt x="142" y="478"/>
                    <a:pt x="139" y="479"/>
                    <a:pt x="140" y="477"/>
                  </a:cubicBezTo>
                  <a:cubicBezTo>
                    <a:pt x="141" y="476"/>
                    <a:pt x="142" y="478"/>
                    <a:pt x="143" y="478"/>
                  </a:cubicBezTo>
                  <a:cubicBezTo>
                    <a:pt x="144" y="476"/>
                    <a:pt x="142" y="476"/>
                    <a:pt x="142" y="474"/>
                  </a:cubicBezTo>
                  <a:cubicBezTo>
                    <a:pt x="142" y="473"/>
                    <a:pt x="140" y="474"/>
                    <a:pt x="140" y="472"/>
                  </a:cubicBezTo>
                  <a:cubicBezTo>
                    <a:pt x="141" y="472"/>
                    <a:pt x="141" y="473"/>
                    <a:pt x="142" y="473"/>
                  </a:cubicBezTo>
                  <a:cubicBezTo>
                    <a:pt x="143" y="474"/>
                    <a:pt x="144" y="474"/>
                    <a:pt x="144" y="474"/>
                  </a:cubicBezTo>
                  <a:cubicBezTo>
                    <a:pt x="145" y="474"/>
                    <a:pt x="144" y="474"/>
                    <a:pt x="145" y="473"/>
                  </a:cubicBezTo>
                  <a:cubicBezTo>
                    <a:pt x="146" y="473"/>
                    <a:pt x="146" y="473"/>
                    <a:pt x="146" y="473"/>
                  </a:cubicBezTo>
                  <a:cubicBezTo>
                    <a:pt x="146" y="474"/>
                    <a:pt x="147" y="474"/>
                    <a:pt x="147" y="474"/>
                  </a:cubicBezTo>
                  <a:cubicBezTo>
                    <a:pt x="147" y="474"/>
                    <a:pt x="148" y="474"/>
                    <a:pt x="148" y="474"/>
                  </a:cubicBezTo>
                  <a:cubicBezTo>
                    <a:pt x="150" y="474"/>
                    <a:pt x="149" y="477"/>
                    <a:pt x="151" y="477"/>
                  </a:cubicBezTo>
                  <a:cubicBezTo>
                    <a:pt x="153" y="476"/>
                    <a:pt x="151" y="474"/>
                    <a:pt x="150" y="474"/>
                  </a:cubicBezTo>
                  <a:cubicBezTo>
                    <a:pt x="150" y="474"/>
                    <a:pt x="149" y="473"/>
                    <a:pt x="149" y="472"/>
                  </a:cubicBezTo>
                  <a:cubicBezTo>
                    <a:pt x="148" y="471"/>
                    <a:pt x="149" y="471"/>
                    <a:pt x="150" y="471"/>
                  </a:cubicBezTo>
                  <a:cubicBezTo>
                    <a:pt x="150" y="469"/>
                    <a:pt x="149" y="469"/>
                    <a:pt x="149" y="467"/>
                  </a:cubicBezTo>
                  <a:cubicBezTo>
                    <a:pt x="151" y="467"/>
                    <a:pt x="152" y="469"/>
                    <a:pt x="152" y="470"/>
                  </a:cubicBezTo>
                  <a:cubicBezTo>
                    <a:pt x="154" y="469"/>
                    <a:pt x="154" y="471"/>
                    <a:pt x="156" y="470"/>
                  </a:cubicBezTo>
                  <a:cubicBezTo>
                    <a:pt x="156" y="468"/>
                    <a:pt x="154" y="469"/>
                    <a:pt x="154" y="469"/>
                  </a:cubicBezTo>
                  <a:cubicBezTo>
                    <a:pt x="154" y="469"/>
                    <a:pt x="154" y="468"/>
                    <a:pt x="154" y="468"/>
                  </a:cubicBezTo>
                  <a:cubicBezTo>
                    <a:pt x="153" y="468"/>
                    <a:pt x="153" y="468"/>
                    <a:pt x="152" y="467"/>
                  </a:cubicBezTo>
                  <a:cubicBezTo>
                    <a:pt x="152" y="467"/>
                    <a:pt x="152" y="467"/>
                    <a:pt x="152" y="467"/>
                  </a:cubicBezTo>
                  <a:cubicBezTo>
                    <a:pt x="152" y="466"/>
                    <a:pt x="152" y="465"/>
                    <a:pt x="152" y="464"/>
                  </a:cubicBezTo>
                  <a:cubicBezTo>
                    <a:pt x="153" y="464"/>
                    <a:pt x="153" y="464"/>
                    <a:pt x="153" y="463"/>
                  </a:cubicBezTo>
                  <a:cubicBezTo>
                    <a:pt x="153" y="463"/>
                    <a:pt x="153" y="462"/>
                    <a:pt x="153" y="461"/>
                  </a:cubicBezTo>
                  <a:cubicBezTo>
                    <a:pt x="153" y="461"/>
                    <a:pt x="152" y="461"/>
                    <a:pt x="152" y="461"/>
                  </a:cubicBezTo>
                  <a:cubicBezTo>
                    <a:pt x="152" y="460"/>
                    <a:pt x="153" y="460"/>
                    <a:pt x="153" y="459"/>
                  </a:cubicBezTo>
                  <a:cubicBezTo>
                    <a:pt x="154" y="459"/>
                    <a:pt x="153" y="462"/>
                    <a:pt x="154" y="463"/>
                  </a:cubicBezTo>
                  <a:cubicBezTo>
                    <a:pt x="154" y="465"/>
                    <a:pt x="153" y="465"/>
                    <a:pt x="153" y="467"/>
                  </a:cubicBezTo>
                  <a:cubicBezTo>
                    <a:pt x="154" y="466"/>
                    <a:pt x="156" y="466"/>
                    <a:pt x="155" y="464"/>
                  </a:cubicBezTo>
                  <a:cubicBezTo>
                    <a:pt x="154" y="462"/>
                    <a:pt x="156" y="462"/>
                    <a:pt x="156" y="461"/>
                  </a:cubicBezTo>
                  <a:cubicBezTo>
                    <a:pt x="156" y="460"/>
                    <a:pt x="156" y="459"/>
                    <a:pt x="155" y="459"/>
                  </a:cubicBezTo>
                  <a:cubicBezTo>
                    <a:pt x="155" y="458"/>
                    <a:pt x="156" y="458"/>
                    <a:pt x="156" y="459"/>
                  </a:cubicBezTo>
                  <a:cubicBezTo>
                    <a:pt x="156" y="460"/>
                    <a:pt x="156" y="461"/>
                    <a:pt x="156" y="461"/>
                  </a:cubicBezTo>
                  <a:cubicBezTo>
                    <a:pt x="156" y="462"/>
                    <a:pt x="157" y="465"/>
                    <a:pt x="156" y="465"/>
                  </a:cubicBezTo>
                  <a:cubicBezTo>
                    <a:pt x="156" y="466"/>
                    <a:pt x="158" y="466"/>
                    <a:pt x="157" y="467"/>
                  </a:cubicBezTo>
                  <a:cubicBezTo>
                    <a:pt x="157" y="469"/>
                    <a:pt x="158" y="469"/>
                    <a:pt x="158" y="470"/>
                  </a:cubicBezTo>
                  <a:cubicBezTo>
                    <a:pt x="160" y="470"/>
                    <a:pt x="160" y="469"/>
                    <a:pt x="161" y="469"/>
                  </a:cubicBezTo>
                  <a:cubicBezTo>
                    <a:pt x="161" y="469"/>
                    <a:pt x="161" y="468"/>
                    <a:pt x="161" y="467"/>
                  </a:cubicBezTo>
                  <a:cubicBezTo>
                    <a:pt x="161" y="466"/>
                    <a:pt x="161" y="466"/>
                    <a:pt x="162" y="466"/>
                  </a:cubicBezTo>
                  <a:cubicBezTo>
                    <a:pt x="161" y="464"/>
                    <a:pt x="163" y="465"/>
                    <a:pt x="163" y="463"/>
                  </a:cubicBezTo>
                  <a:cubicBezTo>
                    <a:pt x="163" y="463"/>
                    <a:pt x="162" y="460"/>
                    <a:pt x="163" y="460"/>
                  </a:cubicBezTo>
                  <a:cubicBezTo>
                    <a:pt x="163" y="461"/>
                    <a:pt x="164" y="462"/>
                    <a:pt x="165" y="463"/>
                  </a:cubicBezTo>
                  <a:cubicBezTo>
                    <a:pt x="165" y="462"/>
                    <a:pt x="167" y="462"/>
                    <a:pt x="167" y="461"/>
                  </a:cubicBezTo>
                  <a:cubicBezTo>
                    <a:pt x="167" y="460"/>
                    <a:pt x="168" y="460"/>
                    <a:pt x="168" y="459"/>
                  </a:cubicBezTo>
                  <a:cubicBezTo>
                    <a:pt x="167" y="457"/>
                    <a:pt x="164" y="459"/>
                    <a:pt x="164" y="459"/>
                  </a:cubicBezTo>
                  <a:cubicBezTo>
                    <a:pt x="164" y="458"/>
                    <a:pt x="165" y="457"/>
                    <a:pt x="166" y="457"/>
                  </a:cubicBezTo>
                  <a:cubicBezTo>
                    <a:pt x="167" y="457"/>
                    <a:pt x="167" y="457"/>
                    <a:pt x="167" y="458"/>
                  </a:cubicBezTo>
                  <a:cubicBezTo>
                    <a:pt x="167" y="458"/>
                    <a:pt x="167" y="458"/>
                    <a:pt x="168" y="458"/>
                  </a:cubicBezTo>
                  <a:cubicBezTo>
                    <a:pt x="168" y="457"/>
                    <a:pt x="168" y="457"/>
                    <a:pt x="168" y="457"/>
                  </a:cubicBezTo>
                  <a:cubicBezTo>
                    <a:pt x="168" y="456"/>
                    <a:pt x="170" y="456"/>
                    <a:pt x="170" y="454"/>
                  </a:cubicBezTo>
                  <a:cubicBezTo>
                    <a:pt x="169" y="453"/>
                    <a:pt x="172" y="453"/>
                    <a:pt x="172" y="452"/>
                  </a:cubicBezTo>
                  <a:cubicBezTo>
                    <a:pt x="172" y="451"/>
                    <a:pt x="171" y="451"/>
                    <a:pt x="170" y="451"/>
                  </a:cubicBezTo>
                  <a:cubicBezTo>
                    <a:pt x="170" y="451"/>
                    <a:pt x="170" y="450"/>
                    <a:pt x="170" y="450"/>
                  </a:cubicBezTo>
                  <a:cubicBezTo>
                    <a:pt x="170" y="450"/>
                    <a:pt x="170" y="450"/>
                    <a:pt x="170" y="449"/>
                  </a:cubicBezTo>
                  <a:cubicBezTo>
                    <a:pt x="169" y="449"/>
                    <a:pt x="169" y="448"/>
                    <a:pt x="170" y="449"/>
                  </a:cubicBezTo>
                  <a:cubicBezTo>
                    <a:pt x="170" y="449"/>
                    <a:pt x="170" y="449"/>
                    <a:pt x="170" y="450"/>
                  </a:cubicBezTo>
                  <a:cubicBezTo>
                    <a:pt x="171" y="450"/>
                    <a:pt x="172" y="450"/>
                    <a:pt x="172" y="450"/>
                  </a:cubicBezTo>
                  <a:cubicBezTo>
                    <a:pt x="173" y="448"/>
                    <a:pt x="171" y="449"/>
                    <a:pt x="171" y="447"/>
                  </a:cubicBezTo>
                  <a:cubicBezTo>
                    <a:pt x="172" y="447"/>
                    <a:pt x="172" y="447"/>
                    <a:pt x="172" y="447"/>
                  </a:cubicBezTo>
                  <a:cubicBezTo>
                    <a:pt x="173" y="446"/>
                    <a:pt x="173" y="447"/>
                    <a:pt x="173" y="447"/>
                  </a:cubicBezTo>
                  <a:cubicBezTo>
                    <a:pt x="173" y="447"/>
                    <a:pt x="173" y="448"/>
                    <a:pt x="173" y="448"/>
                  </a:cubicBezTo>
                  <a:cubicBezTo>
                    <a:pt x="174" y="448"/>
                    <a:pt x="174" y="448"/>
                    <a:pt x="174" y="448"/>
                  </a:cubicBezTo>
                  <a:cubicBezTo>
                    <a:pt x="174" y="448"/>
                    <a:pt x="174" y="449"/>
                    <a:pt x="174" y="449"/>
                  </a:cubicBezTo>
                  <a:cubicBezTo>
                    <a:pt x="174" y="449"/>
                    <a:pt x="174" y="449"/>
                    <a:pt x="174" y="450"/>
                  </a:cubicBezTo>
                  <a:cubicBezTo>
                    <a:pt x="174" y="450"/>
                    <a:pt x="174" y="450"/>
                    <a:pt x="174" y="450"/>
                  </a:cubicBezTo>
                  <a:cubicBezTo>
                    <a:pt x="174" y="450"/>
                    <a:pt x="174" y="450"/>
                    <a:pt x="174" y="450"/>
                  </a:cubicBezTo>
                  <a:cubicBezTo>
                    <a:pt x="174" y="450"/>
                    <a:pt x="174" y="450"/>
                    <a:pt x="175" y="450"/>
                  </a:cubicBezTo>
                  <a:cubicBezTo>
                    <a:pt x="176" y="450"/>
                    <a:pt x="175" y="448"/>
                    <a:pt x="177" y="448"/>
                  </a:cubicBezTo>
                  <a:cubicBezTo>
                    <a:pt x="177" y="448"/>
                    <a:pt x="177" y="448"/>
                    <a:pt x="177" y="448"/>
                  </a:cubicBezTo>
                  <a:cubicBezTo>
                    <a:pt x="178" y="445"/>
                    <a:pt x="176" y="445"/>
                    <a:pt x="176" y="442"/>
                  </a:cubicBezTo>
                  <a:cubicBezTo>
                    <a:pt x="178" y="442"/>
                    <a:pt x="176" y="445"/>
                    <a:pt x="179" y="444"/>
                  </a:cubicBezTo>
                  <a:cubicBezTo>
                    <a:pt x="179" y="442"/>
                    <a:pt x="178" y="441"/>
                    <a:pt x="175" y="442"/>
                  </a:cubicBezTo>
                  <a:cubicBezTo>
                    <a:pt x="175" y="442"/>
                    <a:pt x="175" y="442"/>
                    <a:pt x="175" y="442"/>
                  </a:cubicBezTo>
                  <a:cubicBezTo>
                    <a:pt x="174" y="441"/>
                    <a:pt x="173" y="440"/>
                    <a:pt x="172" y="440"/>
                  </a:cubicBezTo>
                  <a:cubicBezTo>
                    <a:pt x="172" y="440"/>
                    <a:pt x="172" y="440"/>
                    <a:pt x="172" y="440"/>
                  </a:cubicBezTo>
                  <a:cubicBezTo>
                    <a:pt x="172" y="440"/>
                    <a:pt x="172" y="440"/>
                    <a:pt x="172" y="440"/>
                  </a:cubicBezTo>
                  <a:cubicBezTo>
                    <a:pt x="172" y="441"/>
                    <a:pt x="172" y="441"/>
                    <a:pt x="171" y="441"/>
                  </a:cubicBezTo>
                  <a:cubicBezTo>
                    <a:pt x="170" y="442"/>
                    <a:pt x="171" y="442"/>
                    <a:pt x="171" y="443"/>
                  </a:cubicBezTo>
                  <a:cubicBezTo>
                    <a:pt x="171" y="443"/>
                    <a:pt x="172" y="444"/>
                    <a:pt x="171" y="444"/>
                  </a:cubicBezTo>
                  <a:cubicBezTo>
                    <a:pt x="168" y="443"/>
                    <a:pt x="166" y="444"/>
                    <a:pt x="164" y="444"/>
                  </a:cubicBezTo>
                  <a:cubicBezTo>
                    <a:pt x="164" y="443"/>
                    <a:pt x="163" y="442"/>
                    <a:pt x="163" y="440"/>
                  </a:cubicBezTo>
                  <a:cubicBezTo>
                    <a:pt x="165" y="440"/>
                    <a:pt x="164" y="443"/>
                    <a:pt x="165" y="443"/>
                  </a:cubicBezTo>
                  <a:cubicBezTo>
                    <a:pt x="166" y="443"/>
                    <a:pt x="167" y="442"/>
                    <a:pt x="168" y="442"/>
                  </a:cubicBezTo>
                  <a:cubicBezTo>
                    <a:pt x="167" y="441"/>
                    <a:pt x="168" y="441"/>
                    <a:pt x="168" y="440"/>
                  </a:cubicBezTo>
                  <a:cubicBezTo>
                    <a:pt x="170" y="440"/>
                    <a:pt x="171" y="439"/>
                    <a:pt x="171" y="438"/>
                  </a:cubicBezTo>
                  <a:cubicBezTo>
                    <a:pt x="171" y="438"/>
                    <a:pt x="171" y="437"/>
                    <a:pt x="172" y="438"/>
                  </a:cubicBezTo>
                  <a:cubicBezTo>
                    <a:pt x="172" y="436"/>
                    <a:pt x="172" y="436"/>
                    <a:pt x="172" y="435"/>
                  </a:cubicBezTo>
                  <a:cubicBezTo>
                    <a:pt x="173" y="435"/>
                    <a:pt x="174" y="435"/>
                    <a:pt x="175" y="435"/>
                  </a:cubicBezTo>
                  <a:cubicBezTo>
                    <a:pt x="174" y="434"/>
                    <a:pt x="175" y="433"/>
                    <a:pt x="175" y="433"/>
                  </a:cubicBezTo>
                  <a:cubicBezTo>
                    <a:pt x="175" y="432"/>
                    <a:pt x="177" y="432"/>
                    <a:pt x="178" y="431"/>
                  </a:cubicBezTo>
                  <a:cubicBezTo>
                    <a:pt x="177" y="429"/>
                    <a:pt x="179" y="428"/>
                    <a:pt x="179" y="427"/>
                  </a:cubicBezTo>
                  <a:cubicBezTo>
                    <a:pt x="181" y="427"/>
                    <a:pt x="181" y="426"/>
                    <a:pt x="184" y="426"/>
                  </a:cubicBezTo>
                  <a:cubicBezTo>
                    <a:pt x="184" y="426"/>
                    <a:pt x="184" y="426"/>
                    <a:pt x="184" y="426"/>
                  </a:cubicBezTo>
                  <a:cubicBezTo>
                    <a:pt x="184" y="425"/>
                    <a:pt x="184" y="425"/>
                    <a:pt x="185" y="425"/>
                  </a:cubicBezTo>
                  <a:cubicBezTo>
                    <a:pt x="185" y="424"/>
                    <a:pt x="184" y="424"/>
                    <a:pt x="184" y="422"/>
                  </a:cubicBezTo>
                  <a:cubicBezTo>
                    <a:pt x="183" y="422"/>
                    <a:pt x="182" y="422"/>
                    <a:pt x="181" y="422"/>
                  </a:cubicBezTo>
                  <a:cubicBezTo>
                    <a:pt x="181" y="423"/>
                    <a:pt x="181" y="423"/>
                    <a:pt x="180" y="423"/>
                  </a:cubicBezTo>
                  <a:cubicBezTo>
                    <a:pt x="179" y="423"/>
                    <a:pt x="178" y="423"/>
                    <a:pt x="177" y="423"/>
                  </a:cubicBezTo>
                  <a:cubicBezTo>
                    <a:pt x="176" y="424"/>
                    <a:pt x="175" y="424"/>
                    <a:pt x="174" y="424"/>
                  </a:cubicBezTo>
                  <a:cubicBezTo>
                    <a:pt x="174" y="425"/>
                    <a:pt x="173" y="425"/>
                    <a:pt x="174" y="424"/>
                  </a:cubicBezTo>
                  <a:cubicBezTo>
                    <a:pt x="174" y="423"/>
                    <a:pt x="175" y="423"/>
                    <a:pt x="177" y="423"/>
                  </a:cubicBezTo>
                  <a:cubicBezTo>
                    <a:pt x="177" y="422"/>
                    <a:pt x="178" y="422"/>
                    <a:pt x="179" y="422"/>
                  </a:cubicBezTo>
                  <a:cubicBezTo>
                    <a:pt x="179" y="421"/>
                    <a:pt x="181" y="422"/>
                    <a:pt x="181" y="421"/>
                  </a:cubicBezTo>
                  <a:cubicBezTo>
                    <a:pt x="182" y="419"/>
                    <a:pt x="180" y="420"/>
                    <a:pt x="180" y="417"/>
                  </a:cubicBezTo>
                  <a:cubicBezTo>
                    <a:pt x="182" y="418"/>
                    <a:pt x="182" y="421"/>
                    <a:pt x="185" y="421"/>
                  </a:cubicBezTo>
                  <a:cubicBezTo>
                    <a:pt x="185" y="420"/>
                    <a:pt x="185" y="420"/>
                    <a:pt x="184" y="419"/>
                  </a:cubicBezTo>
                  <a:cubicBezTo>
                    <a:pt x="184" y="419"/>
                    <a:pt x="184" y="419"/>
                    <a:pt x="184" y="419"/>
                  </a:cubicBezTo>
                  <a:cubicBezTo>
                    <a:pt x="184" y="417"/>
                    <a:pt x="182" y="417"/>
                    <a:pt x="182" y="416"/>
                  </a:cubicBezTo>
                  <a:cubicBezTo>
                    <a:pt x="182" y="416"/>
                    <a:pt x="182" y="416"/>
                    <a:pt x="182" y="416"/>
                  </a:cubicBezTo>
                  <a:cubicBezTo>
                    <a:pt x="181" y="415"/>
                    <a:pt x="181" y="415"/>
                    <a:pt x="180" y="415"/>
                  </a:cubicBezTo>
                  <a:cubicBezTo>
                    <a:pt x="180" y="412"/>
                    <a:pt x="178" y="411"/>
                    <a:pt x="177" y="409"/>
                  </a:cubicBezTo>
                  <a:cubicBezTo>
                    <a:pt x="174" y="409"/>
                    <a:pt x="174" y="407"/>
                    <a:pt x="171" y="408"/>
                  </a:cubicBezTo>
                  <a:cubicBezTo>
                    <a:pt x="171" y="408"/>
                    <a:pt x="170" y="407"/>
                    <a:pt x="170" y="407"/>
                  </a:cubicBezTo>
                  <a:cubicBezTo>
                    <a:pt x="170" y="407"/>
                    <a:pt x="170" y="407"/>
                    <a:pt x="170" y="406"/>
                  </a:cubicBezTo>
                  <a:cubicBezTo>
                    <a:pt x="170" y="406"/>
                    <a:pt x="170" y="406"/>
                    <a:pt x="170" y="405"/>
                  </a:cubicBezTo>
                  <a:cubicBezTo>
                    <a:pt x="169" y="404"/>
                    <a:pt x="170" y="404"/>
                    <a:pt x="171" y="404"/>
                  </a:cubicBezTo>
                  <a:cubicBezTo>
                    <a:pt x="172" y="404"/>
                    <a:pt x="172" y="403"/>
                    <a:pt x="172" y="403"/>
                  </a:cubicBezTo>
                  <a:cubicBezTo>
                    <a:pt x="172" y="402"/>
                    <a:pt x="171" y="402"/>
                    <a:pt x="171" y="401"/>
                  </a:cubicBezTo>
                  <a:cubicBezTo>
                    <a:pt x="169" y="401"/>
                    <a:pt x="168" y="400"/>
                    <a:pt x="168" y="399"/>
                  </a:cubicBezTo>
                  <a:cubicBezTo>
                    <a:pt x="167" y="398"/>
                    <a:pt x="164" y="398"/>
                    <a:pt x="163" y="397"/>
                  </a:cubicBezTo>
                  <a:cubicBezTo>
                    <a:pt x="162" y="396"/>
                    <a:pt x="162" y="396"/>
                    <a:pt x="161" y="396"/>
                  </a:cubicBezTo>
                  <a:cubicBezTo>
                    <a:pt x="161" y="396"/>
                    <a:pt x="161" y="395"/>
                    <a:pt x="161" y="395"/>
                  </a:cubicBezTo>
                  <a:cubicBezTo>
                    <a:pt x="162" y="394"/>
                    <a:pt x="160" y="394"/>
                    <a:pt x="159" y="392"/>
                  </a:cubicBezTo>
                  <a:cubicBezTo>
                    <a:pt x="159" y="392"/>
                    <a:pt x="159" y="392"/>
                    <a:pt x="159" y="392"/>
                  </a:cubicBezTo>
                  <a:cubicBezTo>
                    <a:pt x="159" y="392"/>
                    <a:pt x="159" y="391"/>
                    <a:pt x="158" y="391"/>
                  </a:cubicBezTo>
                  <a:cubicBezTo>
                    <a:pt x="158" y="391"/>
                    <a:pt x="158" y="391"/>
                    <a:pt x="158" y="391"/>
                  </a:cubicBezTo>
                  <a:cubicBezTo>
                    <a:pt x="158" y="390"/>
                    <a:pt x="159" y="389"/>
                    <a:pt x="158" y="387"/>
                  </a:cubicBezTo>
                  <a:cubicBezTo>
                    <a:pt x="158" y="387"/>
                    <a:pt x="157" y="387"/>
                    <a:pt x="157" y="387"/>
                  </a:cubicBezTo>
                  <a:cubicBezTo>
                    <a:pt x="156" y="386"/>
                    <a:pt x="156" y="387"/>
                    <a:pt x="155" y="387"/>
                  </a:cubicBezTo>
                  <a:cubicBezTo>
                    <a:pt x="155" y="387"/>
                    <a:pt x="155" y="387"/>
                    <a:pt x="155" y="387"/>
                  </a:cubicBezTo>
                  <a:cubicBezTo>
                    <a:pt x="154" y="388"/>
                    <a:pt x="152" y="388"/>
                    <a:pt x="152" y="389"/>
                  </a:cubicBezTo>
                  <a:cubicBezTo>
                    <a:pt x="152" y="389"/>
                    <a:pt x="152" y="389"/>
                    <a:pt x="152" y="389"/>
                  </a:cubicBezTo>
                  <a:cubicBezTo>
                    <a:pt x="151" y="390"/>
                    <a:pt x="151" y="391"/>
                    <a:pt x="151" y="392"/>
                  </a:cubicBezTo>
                  <a:cubicBezTo>
                    <a:pt x="150" y="391"/>
                    <a:pt x="150" y="391"/>
                    <a:pt x="149" y="390"/>
                  </a:cubicBezTo>
                  <a:cubicBezTo>
                    <a:pt x="149" y="390"/>
                    <a:pt x="149" y="390"/>
                    <a:pt x="149" y="389"/>
                  </a:cubicBezTo>
                  <a:cubicBezTo>
                    <a:pt x="150" y="388"/>
                    <a:pt x="148" y="387"/>
                    <a:pt x="148" y="386"/>
                  </a:cubicBezTo>
                  <a:cubicBezTo>
                    <a:pt x="146" y="386"/>
                    <a:pt x="144" y="386"/>
                    <a:pt x="142" y="385"/>
                  </a:cubicBezTo>
                  <a:cubicBezTo>
                    <a:pt x="141" y="385"/>
                    <a:pt x="141" y="385"/>
                    <a:pt x="141" y="385"/>
                  </a:cubicBezTo>
                  <a:cubicBezTo>
                    <a:pt x="141" y="383"/>
                    <a:pt x="142" y="383"/>
                    <a:pt x="142" y="381"/>
                  </a:cubicBezTo>
                  <a:cubicBezTo>
                    <a:pt x="142" y="379"/>
                    <a:pt x="142" y="378"/>
                    <a:pt x="140" y="378"/>
                  </a:cubicBezTo>
                  <a:cubicBezTo>
                    <a:pt x="140" y="377"/>
                    <a:pt x="141" y="377"/>
                    <a:pt x="141" y="376"/>
                  </a:cubicBezTo>
                  <a:cubicBezTo>
                    <a:pt x="141" y="374"/>
                    <a:pt x="139" y="374"/>
                    <a:pt x="138" y="372"/>
                  </a:cubicBezTo>
                  <a:cubicBezTo>
                    <a:pt x="138" y="366"/>
                    <a:pt x="138" y="366"/>
                    <a:pt x="138" y="366"/>
                  </a:cubicBezTo>
                  <a:cubicBezTo>
                    <a:pt x="139" y="366"/>
                    <a:pt x="138" y="366"/>
                    <a:pt x="138" y="365"/>
                  </a:cubicBezTo>
                  <a:cubicBezTo>
                    <a:pt x="138" y="364"/>
                    <a:pt x="139" y="364"/>
                    <a:pt x="139" y="364"/>
                  </a:cubicBezTo>
                  <a:cubicBezTo>
                    <a:pt x="139" y="356"/>
                    <a:pt x="139" y="356"/>
                    <a:pt x="139" y="356"/>
                  </a:cubicBezTo>
                  <a:cubicBezTo>
                    <a:pt x="139" y="354"/>
                    <a:pt x="138" y="355"/>
                    <a:pt x="138" y="353"/>
                  </a:cubicBezTo>
                  <a:cubicBezTo>
                    <a:pt x="137" y="352"/>
                    <a:pt x="138" y="352"/>
                    <a:pt x="138" y="350"/>
                  </a:cubicBezTo>
                  <a:cubicBezTo>
                    <a:pt x="138" y="350"/>
                    <a:pt x="138" y="349"/>
                    <a:pt x="137" y="348"/>
                  </a:cubicBezTo>
                  <a:cubicBezTo>
                    <a:pt x="137" y="348"/>
                    <a:pt x="137" y="347"/>
                    <a:pt x="136" y="347"/>
                  </a:cubicBezTo>
                  <a:cubicBezTo>
                    <a:pt x="136" y="347"/>
                    <a:pt x="136" y="347"/>
                    <a:pt x="135" y="346"/>
                  </a:cubicBezTo>
                  <a:cubicBezTo>
                    <a:pt x="135" y="343"/>
                    <a:pt x="138" y="343"/>
                    <a:pt x="138" y="339"/>
                  </a:cubicBezTo>
                  <a:cubicBezTo>
                    <a:pt x="139" y="339"/>
                    <a:pt x="140" y="339"/>
                    <a:pt x="142" y="340"/>
                  </a:cubicBezTo>
                  <a:cubicBezTo>
                    <a:pt x="142" y="341"/>
                    <a:pt x="142" y="342"/>
                    <a:pt x="142" y="342"/>
                  </a:cubicBezTo>
                  <a:cubicBezTo>
                    <a:pt x="143" y="343"/>
                    <a:pt x="144" y="343"/>
                    <a:pt x="144" y="343"/>
                  </a:cubicBezTo>
                  <a:cubicBezTo>
                    <a:pt x="144" y="344"/>
                    <a:pt x="145" y="341"/>
                    <a:pt x="145" y="341"/>
                  </a:cubicBezTo>
                  <a:cubicBezTo>
                    <a:pt x="145" y="341"/>
                    <a:pt x="144" y="341"/>
                    <a:pt x="144" y="341"/>
                  </a:cubicBezTo>
                  <a:cubicBezTo>
                    <a:pt x="144" y="340"/>
                    <a:pt x="145" y="339"/>
                    <a:pt x="145" y="338"/>
                  </a:cubicBezTo>
                  <a:cubicBezTo>
                    <a:pt x="145" y="336"/>
                    <a:pt x="143" y="336"/>
                    <a:pt x="142" y="334"/>
                  </a:cubicBezTo>
                  <a:cubicBezTo>
                    <a:pt x="142" y="334"/>
                    <a:pt x="142" y="333"/>
                    <a:pt x="141" y="333"/>
                  </a:cubicBezTo>
                  <a:cubicBezTo>
                    <a:pt x="141" y="332"/>
                    <a:pt x="140" y="332"/>
                    <a:pt x="140" y="332"/>
                  </a:cubicBezTo>
                  <a:cubicBezTo>
                    <a:pt x="142" y="328"/>
                    <a:pt x="141" y="323"/>
                    <a:pt x="142" y="319"/>
                  </a:cubicBezTo>
                  <a:cubicBezTo>
                    <a:pt x="143" y="319"/>
                    <a:pt x="143" y="319"/>
                    <a:pt x="143" y="318"/>
                  </a:cubicBezTo>
                  <a:cubicBezTo>
                    <a:pt x="143" y="317"/>
                    <a:pt x="143" y="317"/>
                    <a:pt x="142" y="316"/>
                  </a:cubicBezTo>
                  <a:cubicBezTo>
                    <a:pt x="143" y="315"/>
                    <a:pt x="142" y="315"/>
                    <a:pt x="142" y="315"/>
                  </a:cubicBezTo>
                  <a:cubicBezTo>
                    <a:pt x="142" y="314"/>
                    <a:pt x="143" y="313"/>
                    <a:pt x="142" y="312"/>
                  </a:cubicBezTo>
                  <a:cubicBezTo>
                    <a:pt x="142" y="312"/>
                    <a:pt x="142" y="312"/>
                    <a:pt x="142" y="311"/>
                  </a:cubicBezTo>
                  <a:cubicBezTo>
                    <a:pt x="141" y="311"/>
                    <a:pt x="141" y="311"/>
                    <a:pt x="141" y="311"/>
                  </a:cubicBezTo>
                  <a:cubicBezTo>
                    <a:pt x="139" y="309"/>
                    <a:pt x="137" y="308"/>
                    <a:pt x="138" y="304"/>
                  </a:cubicBezTo>
                  <a:cubicBezTo>
                    <a:pt x="141" y="304"/>
                    <a:pt x="138" y="310"/>
                    <a:pt x="142" y="309"/>
                  </a:cubicBezTo>
                  <a:cubicBezTo>
                    <a:pt x="143" y="308"/>
                    <a:pt x="142" y="307"/>
                    <a:pt x="142" y="306"/>
                  </a:cubicBezTo>
                  <a:cubicBezTo>
                    <a:pt x="142" y="306"/>
                    <a:pt x="141" y="305"/>
                    <a:pt x="141" y="304"/>
                  </a:cubicBezTo>
                  <a:cubicBezTo>
                    <a:pt x="140" y="304"/>
                    <a:pt x="139" y="303"/>
                    <a:pt x="139" y="300"/>
                  </a:cubicBezTo>
                  <a:cubicBezTo>
                    <a:pt x="140" y="301"/>
                    <a:pt x="140" y="301"/>
                    <a:pt x="140" y="302"/>
                  </a:cubicBezTo>
                  <a:cubicBezTo>
                    <a:pt x="141" y="303"/>
                    <a:pt x="142" y="303"/>
                    <a:pt x="142" y="304"/>
                  </a:cubicBezTo>
                  <a:cubicBezTo>
                    <a:pt x="143" y="304"/>
                    <a:pt x="142" y="305"/>
                    <a:pt x="143" y="305"/>
                  </a:cubicBezTo>
                  <a:cubicBezTo>
                    <a:pt x="143" y="306"/>
                    <a:pt x="144" y="306"/>
                    <a:pt x="145" y="307"/>
                  </a:cubicBezTo>
                  <a:cubicBezTo>
                    <a:pt x="145" y="307"/>
                    <a:pt x="145" y="307"/>
                    <a:pt x="145" y="307"/>
                  </a:cubicBezTo>
                  <a:cubicBezTo>
                    <a:pt x="145" y="307"/>
                    <a:pt x="146" y="307"/>
                    <a:pt x="146" y="307"/>
                  </a:cubicBezTo>
                  <a:cubicBezTo>
                    <a:pt x="147" y="307"/>
                    <a:pt x="147" y="306"/>
                    <a:pt x="146" y="306"/>
                  </a:cubicBezTo>
                  <a:cubicBezTo>
                    <a:pt x="146" y="304"/>
                    <a:pt x="145" y="304"/>
                    <a:pt x="145" y="303"/>
                  </a:cubicBezTo>
                  <a:cubicBezTo>
                    <a:pt x="145" y="303"/>
                    <a:pt x="145" y="302"/>
                    <a:pt x="146" y="302"/>
                  </a:cubicBezTo>
                  <a:cubicBezTo>
                    <a:pt x="147" y="302"/>
                    <a:pt x="146" y="302"/>
                    <a:pt x="147" y="301"/>
                  </a:cubicBezTo>
                  <a:cubicBezTo>
                    <a:pt x="147" y="301"/>
                    <a:pt x="147" y="301"/>
                    <a:pt x="147" y="300"/>
                  </a:cubicBezTo>
                  <a:cubicBezTo>
                    <a:pt x="148" y="300"/>
                    <a:pt x="148" y="299"/>
                    <a:pt x="148" y="297"/>
                  </a:cubicBezTo>
                  <a:cubicBezTo>
                    <a:pt x="150" y="297"/>
                    <a:pt x="150" y="299"/>
                    <a:pt x="152" y="298"/>
                  </a:cubicBezTo>
                  <a:cubicBezTo>
                    <a:pt x="152" y="297"/>
                    <a:pt x="152" y="296"/>
                    <a:pt x="151" y="296"/>
                  </a:cubicBezTo>
                  <a:cubicBezTo>
                    <a:pt x="151" y="296"/>
                    <a:pt x="150" y="296"/>
                    <a:pt x="150" y="296"/>
                  </a:cubicBezTo>
                  <a:cubicBezTo>
                    <a:pt x="150" y="296"/>
                    <a:pt x="150" y="295"/>
                    <a:pt x="151" y="295"/>
                  </a:cubicBezTo>
                  <a:cubicBezTo>
                    <a:pt x="152" y="295"/>
                    <a:pt x="152" y="295"/>
                    <a:pt x="153" y="295"/>
                  </a:cubicBezTo>
                  <a:cubicBezTo>
                    <a:pt x="152" y="295"/>
                    <a:pt x="152" y="293"/>
                    <a:pt x="153" y="293"/>
                  </a:cubicBezTo>
                  <a:cubicBezTo>
                    <a:pt x="154" y="293"/>
                    <a:pt x="153" y="292"/>
                    <a:pt x="153" y="291"/>
                  </a:cubicBezTo>
                  <a:cubicBezTo>
                    <a:pt x="153" y="290"/>
                    <a:pt x="152" y="291"/>
                    <a:pt x="152" y="291"/>
                  </a:cubicBezTo>
                  <a:cubicBezTo>
                    <a:pt x="151" y="292"/>
                    <a:pt x="150" y="292"/>
                    <a:pt x="150" y="293"/>
                  </a:cubicBezTo>
                  <a:cubicBezTo>
                    <a:pt x="149" y="292"/>
                    <a:pt x="150" y="291"/>
                    <a:pt x="149" y="290"/>
                  </a:cubicBezTo>
                  <a:cubicBezTo>
                    <a:pt x="149" y="290"/>
                    <a:pt x="149" y="290"/>
                    <a:pt x="149" y="290"/>
                  </a:cubicBezTo>
                  <a:cubicBezTo>
                    <a:pt x="148" y="289"/>
                    <a:pt x="149" y="288"/>
                    <a:pt x="148" y="288"/>
                  </a:cubicBezTo>
                  <a:cubicBezTo>
                    <a:pt x="148" y="286"/>
                    <a:pt x="147" y="286"/>
                    <a:pt x="147" y="284"/>
                  </a:cubicBezTo>
                  <a:cubicBezTo>
                    <a:pt x="149" y="284"/>
                    <a:pt x="149" y="285"/>
                    <a:pt x="149" y="286"/>
                  </a:cubicBezTo>
                  <a:cubicBezTo>
                    <a:pt x="150" y="286"/>
                    <a:pt x="150" y="285"/>
                    <a:pt x="152" y="286"/>
                  </a:cubicBezTo>
                  <a:cubicBezTo>
                    <a:pt x="151" y="287"/>
                    <a:pt x="150" y="287"/>
                    <a:pt x="150" y="288"/>
                  </a:cubicBezTo>
                  <a:cubicBezTo>
                    <a:pt x="150" y="288"/>
                    <a:pt x="151" y="289"/>
                    <a:pt x="152" y="289"/>
                  </a:cubicBezTo>
                  <a:cubicBezTo>
                    <a:pt x="152" y="289"/>
                    <a:pt x="152" y="289"/>
                    <a:pt x="152" y="290"/>
                  </a:cubicBezTo>
                  <a:cubicBezTo>
                    <a:pt x="153" y="290"/>
                    <a:pt x="153" y="290"/>
                    <a:pt x="154" y="289"/>
                  </a:cubicBezTo>
                  <a:cubicBezTo>
                    <a:pt x="154" y="288"/>
                    <a:pt x="154" y="289"/>
                    <a:pt x="155" y="288"/>
                  </a:cubicBezTo>
                  <a:cubicBezTo>
                    <a:pt x="155" y="288"/>
                    <a:pt x="155" y="288"/>
                    <a:pt x="156" y="288"/>
                  </a:cubicBezTo>
                  <a:cubicBezTo>
                    <a:pt x="156" y="287"/>
                    <a:pt x="156" y="286"/>
                    <a:pt x="156" y="285"/>
                  </a:cubicBezTo>
                  <a:cubicBezTo>
                    <a:pt x="155" y="285"/>
                    <a:pt x="155" y="284"/>
                    <a:pt x="154" y="284"/>
                  </a:cubicBezTo>
                  <a:cubicBezTo>
                    <a:pt x="154" y="283"/>
                    <a:pt x="156" y="283"/>
                    <a:pt x="156" y="284"/>
                  </a:cubicBezTo>
                  <a:cubicBezTo>
                    <a:pt x="156" y="284"/>
                    <a:pt x="156" y="285"/>
                    <a:pt x="157" y="285"/>
                  </a:cubicBezTo>
                  <a:cubicBezTo>
                    <a:pt x="159" y="285"/>
                    <a:pt x="158" y="284"/>
                    <a:pt x="160" y="284"/>
                  </a:cubicBezTo>
                  <a:cubicBezTo>
                    <a:pt x="160" y="282"/>
                    <a:pt x="161" y="282"/>
                    <a:pt x="160" y="281"/>
                  </a:cubicBezTo>
                  <a:cubicBezTo>
                    <a:pt x="161" y="279"/>
                    <a:pt x="164" y="279"/>
                    <a:pt x="163" y="275"/>
                  </a:cubicBezTo>
                  <a:cubicBezTo>
                    <a:pt x="162" y="275"/>
                    <a:pt x="162" y="276"/>
                    <a:pt x="162" y="277"/>
                  </a:cubicBezTo>
                  <a:cubicBezTo>
                    <a:pt x="162" y="277"/>
                    <a:pt x="162" y="277"/>
                    <a:pt x="161" y="277"/>
                  </a:cubicBezTo>
                  <a:cubicBezTo>
                    <a:pt x="158" y="277"/>
                    <a:pt x="158" y="278"/>
                    <a:pt x="155" y="278"/>
                  </a:cubicBezTo>
                  <a:cubicBezTo>
                    <a:pt x="155" y="276"/>
                    <a:pt x="156" y="276"/>
                    <a:pt x="158" y="276"/>
                  </a:cubicBezTo>
                  <a:cubicBezTo>
                    <a:pt x="160" y="276"/>
                    <a:pt x="160" y="274"/>
                    <a:pt x="161" y="273"/>
                  </a:cubicBezTo>
                  <a:cubicBezTo>
                    <a:pt x="161" y="273"/>
                    <a:pt x="161" y="273"/>
                    <a:pt x="161" y="272"/>
                  </a:cubicBezTo>
                  <a:cubicBezTo>
                    <a:pt x="161" y="272"/>
                    <a:pt x="162" y="271"/>
                    <a:pt x="163" y="271"/>
                  </a:cubicBezTo>
                  <a:cubicBezTo>
                    <a:pt x="163" y="269"/>
                    <a:pt x="163" y="268"/>
                    <a:pt x="163" y="266"/>
                  </a:cubicBezTo>
                  <a:cubicBezTo>
                    <a:pt x="165" y="266"/>
                    <a:pt x="165" y="268"/>
                    <a:pt x="166" y="269"/>
                  </a:cubicBezTo>
                  <a:cubicBezTo>
                    <a:pt x="168" y="268"/>
                    <a:pt x="165" y="267"/>
                    <a:pt x="166" y="265"/>
                  </a:cubicBezTo>
                  <a:cubicBezTo>
                    <a:pt x="167" y="265"/>
                    <a:pt x="168" y="266"/>
                    <a:pt x="169" y="268"/>
                  </a:cubicBezTo>
                  <a:cubicBezTo>
                    <a:pt x="169" y="268"/>
                    <a:pt x="170" y="268"/>
                    <a:pt x="170" y="268"/>
                  </a:cubicBezTo>
                  <a:cubicBezTo>
                    <a:pt x="170" y="268"/>
                    <a:pt x="171" y="268"/>
                    <a:pt x="171" y="268"/>
                  </a:cubicBezTo>
                  <a:cubicBezTo>
                    <a:pt x="173" y="267"/>
                    <a:pt x="170" y="266"/>
                    <a:pt x="170" y="264"/>
                  </a:cubicBezTo>
                  <a:cubicBezTo>
                    <a:pt x="173" y="264"/>
                    <a:pt x="173" y="263"/>
                    <a:pt x="174" y="262"/>
                  </a:cubicBezTo>
                  <a:cubicBezTo>
                    <a:pt x="174" y="262"/>
                    <a:pt x="174" y="261"/>
                    <a:pt x="175" y="261"/>
                  </a:cubicBezTo>
                  <a:cubicBezTo>
                    <a:pt x="174" y="260"/>
                    <a:pt x="174" y="258"/>
                    <a:pt x="175" y="257"/>
                  </a:cubicBezTo>
                  <a:cubicBezTo>
                    <a:pt x="175" y="257"/>
                    <a:pt x="175" y="257"/>
                    <a:pt x="176" y="257"/>
                  </a:cubicBezTo>
                  <a:cubicBezTo>
                    <a:pt x="177" y="257"/>
                    <a:pt x="177" y="255"/>
                    <a:pt x="179" y="256"/>
                  </a:cubicBezTo>
                  <a:cubicBezTo>
                    <a:pt x="179" y="256"/>
                    <a:pt x="179" y="255"/>
                    <a:pt x="179" y="255"/>
                  </a:cubicBezTo>
                  <a:cubicBezTo>
                    <a:pt x="179" y="255"/>
                    <a:pt x="178" y="254"/>
                    <a:pt x="179" y="254"/>
                  </a:cubicBezTo>
                  <a:cubicBezTo>
                    <a:pt x="179" y="253"/>
                    <a:pt x="179" y="253"/>
                    <a:pt x="179" y="253"/>
                  </a:cubicBezTo>
                  <a:cubicBezTo>
                    <a:pt x="179" y="253"/>
                    <a:pt x="179" y="253"/>
                    <a:pt x="179" y="253"/>
                  </a:cubicBezTo>
                  <a:cubicBezTo>
                    <a:pt x="179" y="253"/>
                    <a:pt x="179" y="253"/>
                    <a:pt x="179" y="253"/>
                  </a:cubicBezTo>
                  <a:cubicBezTo>
                    <a:pt x="180" y="254"/>
                    <a:pt x="181" y="255"/>
                    <a:pt x="181" y="256"/>
                  </a:cubicBezTo>
                  <a:cubicBezTo>
                    <a:pt x="181" y="256"/>
                    <a:pt x="181" y="256"/>
                    <a:pt x="181" y="256"/>
                  </a:cubicBezTo>
                  <a:cubicBezTo>
                    <a:pt x="181" y="257"/>
                    <a:pt x="181" y="257"/>
                    <a:pt x="181" y="257"/>
                  </a:cubicBezTo>
                  <a:cubicBezTo>
                    <a:pt x="182" y="257"/>
                    <a:pt x="183" y="256"/>
                    <a:pt x="184" y="256"/>
                  </a:cubicBezTo>
                  <a:cubicBezTo>
                    <a:pt x="183" y="256"/>
                    <a:pt x="184" y="255"/>
                    <a:pt x="184" y="255"/>
                  </a:cubicBezTo>
                  <a:cubicBezTo>
                    <a:pt x="184" y="253"/>
                    <a:pt x="185" y="252"/>
                    <a:pt x="185" y="251"/>
                  </a:cubicBezTo>
                  <a:cubicBezTo>
                    <a:pt x="186" y="250"/>
                    <a:pt x="186" y="250"/>
                    <a:pt x="187" y="249"/>
                  </a:cubicBezTo>
                  <a:cubicBezTo>
                    <a:pt x="187" y="249"/>
                    <a:pt x="187" y="249"/>
                    <a:pt x="188" y="249"/>
                  </a:cubicBezTo>
                  <a:cubicBezTo>
                    <a:pt x="188" y="249"/>
                    <a:pt x="188" y="250"/>
                    <a:pt x="188" y="249"/>
                  </a:cubicBezTo>
                  <a:cubicBezTo>
                    <a:pt x="188" y="249"/>
                    <a:pt x="189" y="248"/>
                    <a:pt x="189" y="248"/>
                  </a:cubicBezTo>
                  <a:cubicBezTo>
                    <a:pt x="189" y="248"/>
                    <a:pt x="189" y="248"/>
                    <a:pt x="189" y="248"/>
                  </a:cubicBezTo>
                  <a:cubicBezTo>
                    <a:pt x="190" y="248"/>
                    <a:pt x="189" y="245"/>
                    <a:pt x="191" y="246"/>
                  </a:cubicBezTo>
                  <a:cubicBezTo>
                    <a:pt x="191" y="246"/>
                    <a:pt x="191" y="246"/>
                    <a:pt x="191" y="246"/>
                  </a:cubicBezTo>
                  <a:cubicBezTo>
                    <a:pt x="192" y="245"/>
                    <a:pt x="193" y="244"/>
                    <a:pt x="195" y="245"/>
                  </a:cubicBezTo>
                  <a:cubicBezTo>
                    <a:pt x="196" y="244"/>
                    <a:pt x="196" y="243"/>
                    <a:pt x="197" y="243"/>
                  </a:cubicBezTo>
                  <a:cubicBezTo>
                    <a:pt x="197" y="243"/>
                    <a:pt x="197" y="243"/>
                    <a:pt x="197" y="243"/>
                  </a:cubicBezTo>
                  <a:cubicBezTo>
                    <a:pt x="197" y="243"/>
                    <a:pt x="197" y="243"/>
                    <a:pt x="197" y="242"/>
                  </a:cubicBezTo>
                  <a:cubicBezTo>
                    <a:pt x="198" y="241"/>
                    <a:pt x="198" y="240"/>
                    <a:pt x="199" y="239"/>
                  </a:cubicBezTo>
                  <a:cubicBezTo>
                    <a:pt x="199" y="239"/>
                    <a:pt x="199" y="239"/>
                    <a:pt x="199" y="239"/>
                  </a:cubicBezTo>
                  <a:cubicBezTo>
                    <a:pt x="199" y="239"/>
                    <a:pt x="200" y="239"/>
                    <a:pt x="200" y="238"/>
                  </a:cubicBezTo>
                  <a:cubicBezTo>
                    <a:pt x="200" y="238"/>
                    <a:pt x="200" y="238"/>
                    <a:pt x="200" y="238"/>
                  </a:cubicBezTo>
                  <a:cubicBezTo>
                    <a:pt x="200" y="237"/>
                    <a:pt x="200" y="235"/>
                    <a:pt x="202" y="235"/>
                  </a:cubicBezTo>
                  <a:cubicBezTo>
                    <a:pt x="202" y="235"/>
                    <a:pt x="202" y="235"/>
                    <a:pt x="202" y="235"/>
                  </a:cubicBezTo>
                  <a:cubicBezTo>
                    <a:pt x="202" y="232"/>
                    <a:pt x="203" y="229"/>
                    <a:pt x="204" y="226"/>
                  </a:cubicBezTo>
                  <a:cubicBezTo>
                    <a:pt x="204" y="226"/>
                    <a:pt x="204" y="226"/>
                    <a:pt x="204" y="226"/>
                  </a:cubicBezTo>
                  <a:cubicBezTo>
                    <a:pt x="204" y="224"/>
                    <a:pt x="207" y="225"/>
                    <a:pt x="207" y="224"/>
                  </a:cubicBezTo>
                  <a:cubicBezTo>
                    <a:pt x="207" y="223"/>
                    <a:pt x="207" y="223"/>
                    <a:pt x="207" y="223"/>
                  </a:cubicBezTo>
                  <a:cubicBezTo>
                    <a:pt x="207" y="223"/>
                    <a:pt x="207" y="222"/>
                    <a:pt x="207" y="222"/>
                  </a:cubicBezTo>
                  <a:cubicBezTo>
                    <a:pt x="207" y="221"/>
                    <a:pt x="207" y="221"/>
                    <a:pt x="207" y="221"/>
                  </a:cubicBezTo>
                  <a:cubicBezTo>
                    <a:pt x="207" y="221"/>
                    <a:pt x="207" y="221"/>
                    <a:pt x="207" y="220"/>
                  </a:cubicBezTo>
                  <a:cubicBezTo>
                    <a:pt x="207" y="220"/>
                    <a:pt x="207" y="220"/>
                    <a:pt x="207" y="220"/>
                  </a:cubicBezTo>
                  <a:cubicBezTo>
                    <a:pt x="208" y="220"/>
                    <a:pt x="208" y="219"/>
                    <a:pt x="209" y="218"/>
                  </a:cubicBezTo>
                  <a:cubicBezTo>
                    <a:pt x="209" y="218"/>
                    <a:pt x="209" y="218"/>
                    <a:pt x="209" y="218"/>
                  </a:cubicBezTo>
                  <a:cubicBezTo>
                    <a:pt x="209" y="217"/>
                    <a:pt x="211" y="216"/>
                    <a:pt x="210" y="214"/>
                  </a:cubicBezTo>
                  <a:cubicBezTo>
                    <a:pt x="210" y="213"/>
                    <a:pt x="210" y="213"/>
                    <a:pt x="210" y="213"/>
                  </a:cubicBezTo>
                  <a:cubicBezTo>
                    <a:pt x="211" y="213"/>
                    <a:pt x="211" y="212"/>
                    <a:pt x="212" y="211"/>
                  </a:cubicBezTo>
                  <a:cubicBezTo>
                    <a:pt x="212" y="211"/>
                    <a:pt x="212" y="211"/>
                    <a:pt x="212" y="211"/>
                  </a:cubicBezTo>
                  <a:cubicBezTo>
                    <a:pt x="212" y="210"/>
                    <a:pt x="213" y="210"/>
                    <a:pt x="213" y="210"/>
                  </a:cubicBezTo>
                  <a:cubicBezTo>
                    <a:pt x="214" y="210"/>
                    <a:pt x="214" y="210"/>
                    <a:pt x="214" y="209"/>
                  </a:cubicBezTo>
                  <a:cubicBezTo>
                    <a:pt x="214" y="209"/>
                    <a:pt x="214" y="208"/>
                    <a:pt x="215" y="207"/>
                  </a:cubicBezTo>
                  <a:cubicBezTo>
                    <a:pt x="215" y="207"/>
                    <a:pt x="215" y="207"/>
                    <a:pt x="215" y="207"/>
                  </a:cubicBezTo>
                  <a:cubicBezTo>
                    <a:pt x="215" y="207"/>
                    <a:pt x="216" y="206"/>
                    <a:pt x="216" y="206"/>
                  </a:cubicBezTo>
                  <a:cubicBezTo>
                    <a:pt x="216" y="206"/>
                    <a:pt x="216" y="206"/>
                    <a:pt x="216" y="206"/>
                  </a:cubicBezTo>
                  <a:cubicBezTo>
                    <a:pt x="216" y="205"/>
                    <a:pt x="216" y="205"/>
                    <a:pt x="216" y="204"/>
                  </a:cubicBezTo>
                  <a:cubicBezTo>
                    <a:pt x="216" y="203"/>
                    <a:pt x="214" y="204"/>
                    <a:pt x="214" y="205"/>
                  </a:cubicBezTo>
                  <a:cubicBezTo>
                    <a:pt x="214" y="205"/>
                    <a:pt x="214" y="205"/>
                    <a:pt x="213" y="205"/>
                  </a:cubicBezTo>
                  <a:cubicBezTo>
                    <a:pt x="213" y="205"/>
                    <a:pt x="213" y="205"/>
                    <a:pt x="213" y="204"/>
                  </a:cubicBezTo>
                  <a:cubicBezTo>
                    <a:pt x="213" y="204"/>
                    <a:pt x="213" y="203"/>
                    <a:pt x="214" y="203"/>
                  </a:cubicBezTo>
                  <a:cubicBezTo>
                    <a:pt x="214" y="202"/>
                    <a:pt x="214" y="202"/>
                    <a:pt x="214" y="202"/>
                  </a:cubicBezTo>
                  <a:cubicBezTo>
                    <a:pt x="213" y="201"/>
                    <a:pt x="212" y="201"/>
                    <a:pt x="211" y="199"/>
                  </a:cubicBezTo>
                  <a:cubicBezTo>
                    <a:pt x="210" y="199"/>
                    <a:pt x="211" y="197"/>
                    <a:pt x="209" y="198"/>
                  </a:cubicBezTo>
                  <a:cubicBezTo>
                    <a:pt x="208" y="198"/>
                    <a:pt x="208" y="198"/>
                    <a:pt x="208" y="197"/>
                  </a:cubicBezTo>
                  <a:cubicBezTo>
                    <a:pt x="208" y="194"/>
                    <a:pt x="206" y="192"/>
                    <a:pt x="205" y="190"/>
                  </a:cubicBezTo>
                  <a:cubicBezTo>
                    <a:pt x="205" y="190"/>
                    <a:pt x="205" y="189"/>
                    <a:pt x="206" y="190"/>
                  </a:cubicBezTo>
                  <a:cubicBezTo>
                    <a:pt x="206" y="188"/>
                    <a:pt x="206" y="188"/>
                    <a:pt x="206" y="188"/>
                  </a:cubicBezTo>
                  <a:cubicBezTo>
                    <a:pt x="206" y="185"/>
                    <a:pt x="206" y="188"/>
                    <a:pt x="208" y="187"/>
                  </a:cubicBezTo>
                  <a:cubicBezTo>
                    <a:pt x="208" y="186"/>
                    <a:pt x="207" y="186"/>
                    <a:pt x="207" y="185"/>
                  </a:cubicBezTo>
                  <a:cubicBezTo>
                    <a:pt x="207" y="185"/>
                    <a:pt x="206" y="185"/>
                    <a:pt x="207" y="185"/>
                  </a:cubicBezTo>
                  <a:cubicBezTo>
                    <a:pt x="206" y="185"/>
                    <a:pt x="206" y="184"/>
                    <a:pt x="207" y="184"/>
                  </a:cubicBezTo>
                  <a:cubicBezTo>
                    <a:pt x="207" y="183"/>
                    <a:pt x="207" y="183"/>
                    <a:pt x="207" y="183"/>
                  </a:cubicBezTo>
                  <a:cubicBezTo>
                    <a:pt x="207" y="183"/>
                    <a:pt x="207" y="182"/>
                    <a:pt x="207" y="182"/>
                  </a:cubicBezTo>
                  <a:cubicBezTo>
                    <a:pt x="208" y="182"/>
                    <a:pt x="208" y="182"/>
                    <a:pt x="208" y="181"/>
                  </a:cubicBezTo>
                  <a:cubicBezTo>
                    <a:pt x="209" y="181"/>
                    <a:pt x="209" y="180"/>
                    <a:pt x="210" y="180"/>
                  </a:cubicBezTo>
                  <a:cubicBezTo>
                    <a:pt x="210" y="176"/>
                    <a:pt x="210" y="176"/>
                    <a:pt x="210" y="176"/>
                  </a:cubicBezTo>
                  <a:cubicBezTo>
                    <a:pt x="211" y="175"/>
                    <a:pt x="211" y="174"/>
                    <a:pt x="211" y="174"/>
                  </a:cubicBezTo>
                  <a:cubicBezTo>
                    <a:pt x="211" y="173"/>
                    <a:pt x="211" y="172"/>
                    <a:pt x="210" y="172"/>
                  </a:cubicBezTo>
                  <a:cubicBezTo>
                    <a:pt x="210" y="172"/>
                    <a:pt x="210" y="171"/>
                    <a:pt x="209" y="171"/>
                  </a:cubicBezTo>
                  <a:cubicBezTo>
                    <a:pt x="209" y="170"/>
                    <a:pt x="209" y="170"/>
                    <a:pt x="209" y="170"/>
                  </a:cubicBezTo>
                  <a:cubicBezTo>
                    <a:pt x="209" y="170"/>
                    <a:pt x="208" y="169"/>
                    <a:pt x="208" y="169"/>
                  </a:cubicBezTo>
                  <a:cubicBezTo>
                    <a:pt x="208" y="168"/>
                    <a:pt x="208" y="168"/>
                    <a:pt x="208" y="168"/>
                  </a:cubicBezTo>
                  <a:cubicBezTo>
                    <a:pt x="208" y="167"/>
                    <a:pt x="208" y="167"/>
                    <a:pt x="208" y="167"/>
                  </a:cubicBezTo>
                  <a:cubicBezTo>
                    <a:pt x="208" y="167"/>
                    <a:pt x="208" y="167"/>
                    <a:pt x="208" y="168"/>
                  </a:cubicBezTo>
                  <a:cubicBezTo>
                    <a:pt x="208" y="169"/>
                    <a:pt x="208" y="169"/>
                    <a:pt x="210" y="169"/>
                  </a:cubicBezTo>
                  <a:cubicBezTo>
                    <a:pt x="210" y="169"/>
                    <a:pt x="210" y="169"/>
                    <a:pt x="210" y="169"/>
                  </a:cubicBezTo>
                  <a:cubicBezTo>
                    <a:pt x="210" y="170"/>
                    <a:pt x="210" y="171"/>
                    <a:pt x="211" y="171"/>
                  </a:cubicBezTo>
                  <a:cubicBezTo>
                    <a:pt x="212" y="171"/>
                    <a:pt x="212" y="171"/>
                    <a:pt x="212" y="171"/>
                  </a:cubicBezTo>
                  <a:cubicBezTo>
                    <a:pt x="212" y="171"/>
                    <a:pt x="212" y="171"/>
                    <a:pt x="212" y="171"/>
                  </a:cubicBezTo>
                  <a:cubicBezTo>
                    <a:pt x="213" y="171"/>
                    <a:pt x="213" y="171"/>
                    <a:pt x="213" y="171"/>
                  </a:cubicBezTo>
                  <a:cubicBezTo>
                    <a:pt x="213" y="171"/>
                    <a:pt x="213" y="171"/>
                    <a:pt x="213" y="171"/>
                  </a:cubicBezTo>
                  <a:cubicBezTo>
                    <a:pt x="213" y="171"/>
                    <a:pt x="213" y="170"/>
                    <a:pt x="213" y="169"/>
                  </a:cubicBezTo>
                  <a:cubicBezTo>
                    <a:pt x="213" y="169"/>
                    <a:pt x="213" y="169"/>
                    <a:pt x="213" y="169"/>
                  </a:cubicBezTo>
                  <a:cubicBezTo>
                    <a:pt x="213" y="169"/>
                    <a:pt x="213" y="168"/>
                    <a:pt x="213" y="168"/>
                  </a:cubicBezTo>
                  <a:cubicBezTo>
                    <a:pt x="214" y="168"/>
                    <a:pt x="214" y="168"/>
                    <a:pt x="214" y="168"/>
                  </a:cubicBezTo>
                  <a:cubicBezTo>
                    <a:pt x="213" y="167"/>
                    <a:pt x="212" y="167"/>
                    <a:pt x="211" y="167"/>
                  </a:cubicBezTo>
                  <a:cubicBezTo>
                    <a:pt x="211" y="167"/>
                    <a:pt x="213" y="165"/>
                    <a:pt x="211" y="164"/>
                  </a:cubicBezTo>
                  <a:cubicBezTo>
                    <a:pt x="211" y="164"/>
                    <a:pt x="211" y="164"/>
                    <a:pt x="211" y="164"/>
                  </a:cubicBezTo>
                  <a:cubicBezTo>
                    <a:pt x="211" y="163"/>
                    <a:pt x="212" y="163"/>
                    <a:pt x="212" y="164"/>
                  </a:cubicBezTo>
                  <a:cubicBezTo>
                    <a:pt x="214" y="164"/>
                    <a:pt x="215" y="164"/>
                    <a:pt x="216" y="163"/>
                  </a:cubicBezTo>
                  <a:cubicBezTo>
                    <a:pt x="216" y="163"/>
                    <a:pt x="217" y="163"/>
                    <a:pt x="217" y="163"/>
                  </a:cubicBezTo>
                  <a:cubicBezTo>
                    <a:pt x="218" y="163"/>
                    <a:pt x="219" y="162"/>
                    <a:pt x="218" y="160"/>
                  </a:cubicBezTo>
                  <a:cubicBezTo>
                    <a:pt x="218" y="160"/>
                    <a:pt x="218" y="160"/>
                    <a:pt x="218" y="160"/>
                  </a:cubicBezTo>
                  <a:cubicBezTo>
                    <a:pt x="218" y="159"/>
                    <a:pt x="218" y="159"/>
                    <a:pt x="218" y="159"/>
                  </a:cubicBezTo>
                  <a:cubicBezTo>
                    <a:pt x="218" y="159"/>
                    <a:pt x="218" y="158"/>
                    <a:pt x="218" y="158"/>
                  </a:cubicBezTo>
                  <a:cubicBezTo>
                    <a:pt x="218" y="158"/>
                    <a:pt x="218" y="158"/>
                    <a:pt x="218" y="157"/>
                  </a:cubicBezTo>
                  <a:cubicBezTo>
                    <a:pt x="218" y="157"/>
                    <a:pt x="218" y="157"/>
                    <a:pt x="218" y="157"/>
                  </a:cubicBezTo>
                  <a:cubicBezTo>
                    <a:pt x="219" y="157"/>
                    <a:pt x="219" y="157"/>
                    <a:pt x="219" y="157"/>
                  </a:cubicBezTo>
                  <a:cubicBezTo>
                    <a:pt x="219" y="157"/>
                    <a:pt x="219" y="157"/>
                    <a:pt x="219" y="157"/>
                  </a:cubicBezTo>
                  <a:cubicBezTo>
                    <a:pt x="219" y="157"/>
                    <a:pt x="220" y="157"/>
                    <a:pt x="220" y="157"/>
                  </a:cubicBezTo>
                  <a:cubicBezTo>
                    <a:pt x="220" y="157"/>
                    <a:pt x="220" y="157"/>
                    <a:pt x="220" y="157"/>
                  </a:cubicBezTo>
                  <a:cubicBezTo>
                    <a:pt x="220" y="157"/>
                    <a:pt x="220" y="157"/>
                    <a:pt x="220" y="157"/>
                  </a:cubicBezTo>
                  <a:cubicBezTo>
                    <a:pt x="221" y="157"/>
                    <a:pt x="221" y="157"/>
                    <a:pt x="222" y="157"/>
                  </a:cubicBezTo>
                  <a:cubicBezTo>
                    <a:pt x="221" y="155"/>
                    <a:pt x="221" y="155"/>
                    <a:pt x="220" y="154"/>
                  </a:cubicBezTo>
                  <a:cubicBezTo>
                    <a:pt x="219" y="154"/>
                    <a:pt x="219" y="154"/>
                    <a:pt x="219" y="154"/>
                  </a:cubicBezTo>
                  <a:cubicBezTo>
                    <a:pt x="219" y="153"/>
                    <a:pt x="218" y="153"/>
                    <a:pt x="217" y="153"/>
                  </a:cubicBezTo>
                  <a:cubicBezTo>
                    <a:pt x="217" y="153"/>
                    <a:pt x="217" y="153"/>
                    <a:pt x="217" y="153"/>
                  </a:cubicBezTo>
                  <a:cubicBezTo>
                    <a:pt x="217" y="152"/>
                    <a:pt x="217" y="152"/>
                    <a:pt x="218" y="152"/>
                  </a:cubicBezTo>
                  <a:cubicBezTo>
                    <a:pt x="218" y="152"/>
                    <a:pt x="218" y="152"/>
                    <a:pt x="218" y="152"/>
                  </a:cubicBezTo>
                  <a:cubicBezTo>
                    <a:pt x="218" y="152"/>
                    <a:pt x="218" y="152"/>
                    <a:pt x="218" y="152"/>
                  </a:cubicBezTo>
                  <a:cubicBezTo>
                    <a:pt x="218" y="154"/>
                    <a:pt x="220" y="153"/>
                    <a:pt x="220" y="153"/>
                  </a:cubicBezTo>
                  <a:cubicBezTo>
                    <a:pt x="220" y="153"/>
                    <a:pt x="220" y="154"/>
                    <a:pt x="220" y="154"/>
                  </a:cubicBezTo>
                  <a:cubicBezTo>
                    <a:pt x="221" y="155"/>
                    <a:pt x="221" y="155"/>
                    <a:pt x="223" y="155"/>
                  </a:cubicBezTo>
                  <a:cubicBezTo>
                    <a:pt x="223" y="155"/>
                    <a:pt x="223" y="155"/>
                    <a:pt x="223" y="155"/>
                  </a:cubicBezTo>
                  <a:cubicBezTo>
                    <a:pt x="224" y="155"/>
                    <a:pt x="225" y="155"/>
                    <a:pt x="225" y="155"/>
                  </a:cubicBezTo>
                  <a:cubicBezTo>
                    <a:pt x="226" y="154"/>
                    <a:pt x="225" y="153"/>
                    <a:pt x="225" y="153"/>
                  </a:cubicBezTo>
                  <a:cubicBezTo>
                    <a:pt x="224" y="153"/>
                    <a:pt x="224" y="152"/>
                    <a:pt x="224" y="152"/>
                  </a:cubicBezTo>
                  <a:cubicBezTo>
                    <a:pt x="223" y="151"/>
                    <a:pt x="224" y="150"/>
                    <a:pt x="223" y="150"/>
                  </a:cubicBezTo>
                  <a:cubicBezTo>
                    <a:pt x="223" y="149"/>
                    <a:pt x="223" y="147"/>
                    <a:pt x="223" y="146"/>
                  </a:cubicBezTo>
                  <a:cubicBezTo>
                    <a:pt x="224" y="143"/>
                    <a:pt x="221" y="144"/>
                    <a:pt x="222" y="142"/>
                  </a:cubicBezTo>
                  <a:cubicBezTo>
                    <a:pt x="224" y="142"/>
                    <a:pt x="224" y="145"/>
                    <a:pt x="227" y="144"/>
                  </a:cubicBezTo>
                  <a:cubicBezTo>
                    <a:pt x="227" y="144"/>
                    <a:pt x="227" y="144"/>
                    <a:pt x="227" y="144"/>
                  </a:cubicBezTo>
                  <a:cubicBezTo>
                    <a:pt x="227" y="144"/>
                    <a:pt x="227" y="144"/>
                    <a:pt x="227" y="144"/>
                  </a:cubicBezTo>
                  <a:cubicBezTo>
                    <a:pt x="228" y="144"/>
                    <a:pt x="228" y="144"/>
                    <a:pt x="228" y="144"/>
                  </a:cubicBezTo>
                  <a:cubicBezTo>
                    <a:pt x="228" y="144"/>
                    <a:pt x="230" y="144"/>
                    <a:pt x="230" y="142"/>
                  </a:cubicBezTo>
                  <a:cubicBezTo>
                    <a:pt x="230" y="142"/>
                    <a:pt x="230" y="142"/>
                    <a:pt x="230" y="142"/>
                  </a:cubicBezTo>
                  <a:cubicBezTo>
                    <a:pt x="230" y="142"/>
                    <a:pt x="230" y="142"/>
                    <a:pt x="230" y="141"/>
                  </a:cubicBezTo>
                  <a:cubicBezTo>
                    <a:pt x="229" y="139"/>
                    <a:pt x="231" y="141"/>
                    <a:pt x="232" y="142"/>
                  </a:cubicBezTo>
                  <a:cubicBezTo>
                    <a:pt x="233" y="143"/>
                    <a:pt x="234" y="143"/>
                    <a:pt x="235" y="144"/>
                  </a:cubicBezTo>
                  <a:cubicBezTo>
                    <a:pt x="236" y="143"/>
                    <a:pt x="237" y="142"/>
                    <a:pt x="237" y="144"/>
                  </a:cubicBezTo>
                  <a:cubicBezTo>
                    <a:pt x="238" y="143"/>
                    <a:pt x="238" y="142"/>
                    <a:pt x="239" y="142"/>
                  </a:cubicBezTo>
                  <a:cubicBezTo>
                    <a:pt x="239" y="141"/>
                    <a:pt x="239" y="141"/>
                    <a:pt x="239" y="140"/>
                  </a:cubicBezTo>
                  <a:cubicBezTo>
                    <a:pt x="239" y="140"/>
                    <a:pt x="239" y="141"/>
                    <a:pt x="240" y="141"/>
                  </a:cubicBezTo>
                  <a:cubicBezTo>
                    <a:pt x="240" y="141"/>
                    <a:pt x="240" y="140"/>
                    <a:pt x="241" y="140"/>
                  </a:cubicBezTo>
                  <a:cubicBezTo>
                    <a:pt x="241" y="140"/>
                    <a:pt x="241" y="140"/>
                    <a:pt x="241" y="140"/>
                  </a:cubicBezTo>
                  <a:cubicBezTo>
                    <a:pt x="242" y="140"/>
                    <a:pt x="242" y="140"/>
                    <a:pt x="242" y="139"/>
                  </a:cubicBezTo>
                  <a:cubicBezTo>
                    <a:pt x="243" y="139"/>
                    <a:pt x="243" y="141"/>
                    <a:pt x="245" y="141"/>
                  </a:cubicBezTo>
                  <a:cubicBezTo>
                    <a:pt x="245" y="141"/>
                    <a:pt x="245" y="141"/>
                    <a:pt x="246" y="141"/>
                  </a:cubicBezTo>
                  <a:cubicBezTo>
                    <a:pt x="246" y="140"/>
                    <a:pt x="246" y="140"/>
                    <a:pt x="246" y="140"/>
                  </a:cubicBezTo>
                  <a:cubicBezTo>
                    <a:pt x="247" y="139"/>
                    <a:pt x="249" y="139"/>
                    <a:pt x="250" y="139"/>
                  </a:cubicBezTo>
                  <a:cubicBezTo>
                    <a:pt x="250" y="139"/>
                    <a:pt x="251" y="139"/>
                    <a:pt x="251" y="139"/>
                  </a:cubicBezTo>
                  <a:cubicBezTo>
                    <a:pt x="252" y="139"/>
                    <a:pt x="253" y="138"/>
                    <a:pt x="254" y="138"/>
                  </a:cubicBezTo>
                  <a:cubicBezTo>
                    <a:pt x="254" y="138"/>
                    <a:pt x="255" y="138"/>
                    <a:pt x="255" y="138"/>
                  </a:cubicBezTo>
                  <a:cubicBezTo>
                    <a:pt x="255" y="138"/>
                    <a:pt x="255" y="138"/>
                    <a:pt x="255" y="138"/>
                  </a:cubicBezTo>
                  <a:cubicBezTo>
                    <a:pt x="255" y="138"/>
                    <a:pt x="255" y="137"/>
                    <a:pt x="255" y="137"/>
                  </a:cubicBezTo>
                  <a:cubicBezTo>
                    <a:pt x="255" y="137"/>
                    <a:pt x="255" y="137"/>
                    <a:pt x="255" y="137"/>
                  </a:cubicBezTo>
                  <a:close/>
                  <a:moveTo>
                    <a:pt x="136" y="438"/>
                  </a:moveTo>
                  <a:cubicBezTo>
                    <a:pt x="136" y="437"/>
                    <a:pt x="136" y="437"/>
                    <a:pt x="136" y="437"/>
                  </a:cubicBezTo>
                  <a:cubicBezTo>
                    <a:pt x="137" y="437"/>
                    <a:pt x="138" y="438"/>
                    <a:pt x="138" y="437"/>
                  </a:cubicBezTo>
                  <a:cubicBezTo>
                    <a:pt x="139" y="437"/>
                    <a:pt x="140" y="438"/>
                    <a:pt x="142" y="438"/>
                  </a:cubicBezTo>
                  <a:cubicBezTo>
                    <a:pt x="142" y="438"/>
                    <a:pt x="143" y="438"/>
                    <a:pt x="143" y="439"/>
                  </a:cubicBezTo>
                  <a:cubicBezTo>
                    <a:pt x="144" y="439"/>
                    <a:pt x="144" y="440"/>
                    <a:pt x="145" y="440"/>
                  </a:cubicBezTo>
                  <a:cubicBezTo>
                    <a:pt x="146" y="440"/>
                    <a:pt x="146" y="440"/>
                    <a:pt x="146" y="441"/>
                  </a:cubicBezTo>
                  <a:cubicBezTo>
                    <a:pt x="147" y="441"/>
                    <a:pt x="147" y="440"/>
                    <a:pt x="147" y="440"/>
                  </a:cubicBezTo>
                  <a:cubicBezTo>
                    <a:pt x="147" y="439"/>
                    <a:pt x="147" y="438"/>
                    <a:pt x="147" y="438"/>
                  </a:cubicBezTo>
                  <a:cubicBezTo>
                    <a:pt x="147" y="437"/>
                    <a:pt x="146" y="437"/>
                    <a:pt x="146" y="436"/>
                  </a:cubicBezTo>
                  <a:cubicBezTo>
                    <a:pt x="145" y="436"/>
                    <a:pt x="145" y="435"/>
                    <a:pt x="145" y="435"/>
                  </a:cubicBezTo>
                  <a:cubicBezTo>
                    <a:pt x="144" y="435"/>
                    <a:pt x="144" y="434"/>
                    <a:pt x="145" y="433"/>
                  </a:cubicBezTo>
                  <a:cubicBezTo>
                    <a:pt x="145" y="433"/>
                    <a:pt x="145" y="433"/>
                    <a:pt x="146" y="433"/>
                  </a:cubicBezTo>
                  <a:cubicBezTo>
                    <a:pt x="146" y="434"/>
                    <a:pt x="146" y="435"/>
                    <a:pt x="147" y="435"/>
                  </a:cubicBezTo>
                  <a:cubicBezTo>
                    <a:pt x="147" y="436"/>
                    <a:pt x="148" y="436"/>
                    <a:pt x="149" y="437"/>
                  </a:cubicBezTo>
                  <a:cubicBezTo>
                    <a:pt x="149" y="438"/>
                    <a:pt x="149" y="438"/>
                    <a:pt x="149" y="439"/>
                  </a:cubicBezTo>
                  <a:cubicBezTo>
                    <a:pt x="150" y="438"/>
                    <a:pt x="150" y="439"/>
                    <a:pt x="151" y="439"/>
                  </a:cubicBezTo>
                  <a:cubicBezTo>
                    <a:pt x="151" y="440"/>
                    <a:pt x="153" y="439"/>
                    <a:pt x="153" y="440"/>
                  </a:cubicBezTo>
                  <a:cubicBezTo>
                    <a:pt x="154" y="440"/>
                    <a:pt x="154" y="439"/>
                    <a:pt x="154" y="438"/>
                  </a:cubicBezTo>
                  <a:cubicBezTo>
                    <a:pt x="154" y="437"/>
                    <a:pt x="154" y="436"/>
                    <a:pt x="155" y="435"/>
                  </a:cubicBezTo>
                  <a:cubicBezTo>
                    <a:pt x="155" y="435"/>
                    <a:pt x="154" y="435"/>
                    <a:pt x="154" y="434"/>
                  </a:cubicBezTo>
                  <a:cubicBezTo>
                    <a:pt x="154" y="433"/>
                    <a:pt x="153" y="433"/>
                    <a:pt x="152" y="433"/>
                  </a:cubicBezTo>
                  <a:cubicBezTo>
                    <a:pt x="152" y="433"/>
                    <a:pt x="152" y="433"/>
                    <a:pt x="152" y="433"/>
                  </a:cubicBezTo>
                  <a:cubicBezTo>
                    <a:pt x="151" y="432"/>
                    <a:pt x="151" y="431"/>
                    <a:pt x="149" y="431"/>
                  </a:cubicBezTo>
                  <a:cubicBezTo>
                    <a:pt x="149" y="431"/>
                    <a:pt x="149" y="430"/>
                    <a:pt x="149" y="429"/>
                  </a:cubicBezTo>
                  <a:cubicBezTo>
                    <a:pt x="149" y="429"/>
                    <a:pt x="149" y="429"/>
                    <a:pt x="148" y="428"/>
                  </a:cubicBezTo>
                  <a:cubicBezTo>
                    <a:pt x="147" y="428"/>
                    <a:pt x="147" y="429"/>
                    <a:pt x="147" y="428"/>
                  </a:cubicBezTo>
                  <a:cubicBezTo>
                    <a:pt x="147" y="428"/>
                    <a:pt x="148" y="427"/>
                    <a:pt x="149" y="427"/>
                  </a:cubicBezTo>
                  <a:cubicBezTo>
                    <a:pt x="150" y="427"/>
                    <a:pt x="150" y="428"/>
                    <a:pt x="151" y="428"/>
                  </a:cubicBezTo>
                  <a:cubicBezTo>
                    <a:pt x="152" y="430"/>
                    <a:pt x="153" y="432"/>
                    <a:pt x="154" y="433"/>
                  </a:cubicBezTo>
                  <a:cubicBezTo>
                    <a:pt x="154" y="433"/>
                    <a:pt x="155" y="433"/>
                    <a:pt x="155" y="433"/>
                  </a:cubicBezTo>
                  <a:cubicBezTo>
                    <a:pt x="155" y="434"/>
                    <a:pt x="156" y="434"/>
                    <a:pt x="156" y="435"/>
                  </a:cubicBezTo>
                  <a:cubicBezTo>
                    <a:pt x="156" y="436"/>
                    <a:pt x="156" y="436"/>
                    <a:pt x="156" y="436"/>
                  </a:cubicBezTo>
                  <a:cubicBezTo>
                    <a:pt x="156" y="436"/>
                    <a:pt x="156" y="436"/>
                    <a:pt x="156" y="436"/>
                  </a:cubicBezTo>
                  <a:cubicBezTo>
                    <a:pt x="156" y="438"/>
                    <a:pt x="155" y="440"/>
                    <a:pt x="155" y="442"/>
                  </a:cubicBezTo>
                  <a:cubicBezTo>
                    <a:pt x="155" y="442"/>
                    <a:pt x="155" y="442"/>
                    <a:pt x="155" y="442"/>
                  </a:cubicBezTo>
                  <a:cubicBezTo>
                    <a:pt x="155" y="443"/>
                    <a:pt x="156" y="443"/>
                    <a:pt x="156" y="444"/>
                  </a:cubicBezTo>
                  <a:cubicBezTo>
                    <a:pt x="156" y="444"/>
                    <a:pt x="156" y="444"/>
                    <a:pt x="156" y="444"/>
                  </a:cubicBezTo>
                  <a:cubicBezTo>
                    <a:pt x="157" y="445"/>
                    <a:pt x="158" y="445"/>
                    <a:pt x="160" y="445"/>
                  </a:cubicBezTo>
                  <a:cubicBezTo>
                    <a:pt x="160" y="445"/>
                    <a:pt x="160" y="445"/>
                    <a:pt x="160" y="445"/>
                  </a:cubicBezTo>
                  <a:cubicBezTo>
                    <a:pt x="161" y="446"/>
                    <a:pt x="162" y="444"/>
                    <a:pt x="164" y="445"/>
                  </a:cubicBezTo>
                  <a:cubicBezTo>
                    <a:pt x="162" y="445"/>
                    <a:pt x="161" y="445"/>
                    <a:pt x="160" y="446"/>
                  </a:cubicBezTo>
                  <a:cubicBezTo>
                    <a:pt x="160" y="446"/>
                    <a:pt x="160" y="446"/>
                    <a:pt x="160" y="446"/>
                  </a:cubicBezTo>
                  <a:cubicBezTo>
                    <a:pt x="160" y="447"/>
                    <a:pt x="160" y="447"/>
                    <a:pt x="160" y="447"/>
                  </a:cubicBezTo>
                  <a:cubicBezTo>
                    <a:pt x="159" y="447"/>
                    <a:pt x="159" y="446"/>
                    <a:pt x="158" y="447"/>
                  </a:cubicBezTo>
                  <a:cubicBezTo>
                    <a:pt x="158" y="447"/>
                    <a:pt x="158" y="446"/>
                    <a:pt x="158" y="446"/>
                  </a:cubicBezTo>
                  <a:cubicBezTo>
                    <a:pt x="158" y="446"/>
                    <a:pt x="158" y="446"/>
                    <a:pt x="158" y="446"/>
                  </a:cubicBezTo>
                  <a:cubicBezTo>
                    <a:pt x="157" y="446"/>
                    <a:pt x="157" y="445"/>
                    <a:pt x="156" y="445"/>
                  </a:cubicBezTo>
                  <a:cubicBezTo>
                    <a:pt x="156" y="445"/>
                    <a:pt x="156" y="445"/>
                    <a:pt x="156" y="444"/>
                  </a:cubicBezTo>
                  <a:cubicBezTo>
                    <a:pt x="155" y="444"/>
                    <a:pt x="155" y="443"/>
                    <a:pt x="154" y="443"/>
                  </a:cubicBezTo>
                  <a:cubicBezTo>
                    <a:pt x="154" y="443"/>
                    <a:pt x="154" y="443"/>
                    <a:pt x="154" y="443"/>
                  </a:cubicBezTo>
                  <a:cubicBezTo>
                    <a:pt x="154" y="443"/>
                    <a:pt x="154" y="442"/>
                    <a:pt x="154" y="442"/>
                  </a:cubicBezTo>
                  <a:cubicBezTo>
                    <a:pt x="154" y="445"/>
                    <a:pt x="152" y="441"/>
                    <a:pt x="152" y="443"/>
                  </a:cubicBezTo>
                  <a:cubicBezTo>
                    <a:pt x="152" y="443"/>
                    <a:pt x="152" y="444"/>
                    <a:pt x="152" y="444"/>
                  </a:cubicBezTo>
                  <a:cubicBezTo>
                    <a:pt x="153" y="444"/>
                    <a:pt x="154" y="445"/>
                    <a:pt x="154" y="445"/>
                  </a:cubicBezTo>
                  <a:cubicBezTo>
                    <a:pt x="154" y="447"/>
                    <a:pt x="157" y="446"/>
                    <a:pt x="157" y="448"/>
                  </a:cubicBezTo>
                  <a:cubicBezTo>
                    <a:pt x="155" y="448"/>
                    <a:pt x="151" y="447"/>
                    <a:pt x="150" y="449"/>
                  </a:cubicBezTo>
                  <a:cubicBezTo>
                    <a:pt x="150" y="447"/>
                    <a:pt x="148" y="447"/>
                    <a:pt x="147" y="447"/>
                  </a:cubicBezTo>
                  <a:cubicBezTo>
                    <a:pt x="146" y="449"/>
                    <a:pt x="145" y="449"/>
                    <a:pt x="145" y="451"/>
                  </a:cubicBezTo>
                  <a:cubicBezTo>
                    <a:pt x="144" y="452"/>
                    <a:pt x="143" y="448"/>
                    <a:pt x="145" y="449"/>
                  </a:cubicBezTo>
                  <a:cubicBezTo>
                    <a:pt x="144" y="448"/>
                    <a:pt x="145" y="447"/>
                    <a:pt x="145" y="447"/>
                  </a:cubicBezTo>
                  <a:cubicBezTo>
                    <a:pt x="145" y="446"/>
                    <a:pt x="144" y="446"/>
                    <a:pt x="144" y="445"/>
                  </a:cubicBezTo>
                  <a:cubicBezTo>
                    <a:pt x="142" y="445"/>
                    <a:pt x="139" y="446"/>
                    <a:pt x="140" y="444"/>
                  </a:cubicBezTo>
                  <a:cubicBezTo>
                    <a:pt x="139" y="443"/>
                    <a:pt x="138" y="443"/>
                    <a:pt x="138" y="442"/>
                  </a:cubicBezTo>
                  <a:cubicBezTo>
                    <a:pt x="139" y="441"/>
                    <a:pt x="140" y="441"/>
                    <a:pt x="140" y="440"/>
                  </a:cubicBezTo>
                  <a:cubicBezTo>
                    <a:pt x="140" y="439"/>
                    <a:pt x="139" y="439"/>
                    <a:pt x="139" y="439"/>
                  </a:cubicBezTo>
                  <a:cubicBezTo>
                    <a:pt x="138" y="438"/>
                    <a:pt x="137" y="438"/>
                    <a:pt x="136" y="439"/>
                  </a:cubicBezTo>
                  <a:cubicBezTo>
                    <a:pt x="136" y="443"/>
                    <a:pt x="136" y="443"/>
                    <a:pt x="136" y="443"/>
                  </a:cubicBezTo>
                  <a:cubicBezTo>
                    <a:pt x="137" y="443"/>
                    <a:pt x="137" y="444"/>
                    <a:pt x="136" y="443"/>
                  </a:cubicBezTo>
                  <a:cubicBezTo>
                    <a:pt x="135" y="443"/>
                    <a:pt x="135" y="442"/>
                    <a:pt x="135" y="441"/>
                  </a:cubicBezTo>
                  <a:cubicBezTo>
                    <a:pt x="133" y="442"/>
                    <a:pt x="133" y="440"/>
                    <a:pt x="131" y="440"/>
                  </a:cubicBezTo>
                  <a:cubicBezTo>
                    <a:pt x="130" y="440"/>
                    <a:pt x="131" y="442"/>
                    <a:pt x="131" y="442"/>
                  </a:cubicBezTo>
                  <a:cubicBezTo>
                    <a:pt x="131" y="442"/>
                    <a:pt x="131" y="442"/>
                    <a:pt x="131" y="442"/>
                  </a:cubicBezTo>
                  <a:cubicBezTo>
                    <a:pt x="132" y="443"/>
                    <a:pt x="133" y="443"/>
                    <a:pt x="133" y="444"/>
                  </a:cubicBezTo>
                  <a:cubicBezTo>
                    <a:pt x="134" y="445"/>
                    <a:pt x="135" y="445"/>
                    <a:pt x="135" y="445"/>
                  </a:cubicBezTo>
                  <a:cubicBezTo>
                    <a:pt x="134" y="445"/>
                    <a:pt x="133" y="445"/>
                    <a:pt x="133" y="444"/>
                  </a:cubicBezTo>
                  <a:cubicBezTo>
                    <a:pt x="132" y="445"/>
                    <a:pt x="131" y="444"/>
                    <a:pt x="131" y="442"/>
                  </a:cubicBezTo>
                  <a:cubicBezTo>
                    <a:pt x="130" y="442"/>
                    <a:pt x="127" y="441"/>
                    <a:pt x="124" y="442"/>
                  </a:cubicBezTo>
                  <a:cubicBezTo>
                    <a:pt x="124" y="442"/>
                    <a:pt x="123" y="442"/>
                    <a:pt x="123" y="442"/>
                  </a:cubicBezTo>
                  <a:cubicBezTo>
                    <a:pt x="121" y="442"/>
                    <a:pt x="117" y="444"/>
                    <a:pt x="117" y="441"/>
                  </a:cubicBezTo>
                  <a:cubicBezTo>
                    <a:pt x="118" y="441"/>
                    <a:pt x="118" y="442"/>
                    <a:pt x="119" y="442"/>
                  </a:cubicBezTo>
                  <a:cubicBezTo>
                    <a:pt x="119" y="442"/>
                    <a:pt x="120" y="441"/>
                    <a:pt x="120" y="441"/>
                  </a:cubicBezTo>
                  <a:cubicBezTo>
                    <a:pt x="121" y="441"/>
                    <a:pt x="121" y="442"/>
                    <a:pt x="122" y="442"/>
                  </a:cubicBezTo>
                  <a:cubicBezTo>
                    <a:pt x="122" y="441"/>
                    <a:pt x="123" y="441"/>
                    <a:pt x="124" y="441"/>
                  </a:cubicBezTo>
                  <a:cubicBezTo>
                    <a:pt x="125" y="440"/>
                    <a:pt x="125" y="440"/>
                    <a:pt x="126" y="439"/>
                  </a:cubicBezTo>
                  <a:cubicBezTo>
                    <a:pt x="128" y="439"/>
                    <a:pt x="125" y="436"/>
                    <a:pt x="127" y="436"/>
                  </a:cubicBezTo>
                  <a:cubicBezTo>
                    <a:pt x="127" y="438"/>
                    <a:pt x="130" y="436"/>
                    <a:pt x="129" y="438"/>
                  </a:cubicBezTo>
                  <a:cubicBezTo>
                    <a:pt x="130" y="439"/>
                    <a:pt x="131" y="439"/>
                    <a:pt x="132" y="440"/>
                  </a:cubicBezTo>
                  <a:cubicBezTo>
                    <a:pt x="132" y="439"/>
                    <a:pt x="132" y="437"/>
                    <a:pt x="133" y="437"/>
                  </a:cubicBezTo>
                  <a:cubicBezTo>
                    <a:pt x="133" y="437"/>
                    <a:pt x="134" y="438"/>
                    <a:pt x="134" y="438"/>
                  </a:cubicBezTo>
                  <a:cubicBezTo>
                    <a:pt x="135" y="438"/>
                    <a:pt x="136" y="438"/>
                    <a:pt x="136" y="438"/>
                  </a:cubicBezTo>
                  <a:close/>
                  <a:moveTo>
                    <a:pt x="207" y="168"/>
                  </a:moveTo>
                  <a:cubicBezTo>
                    <a:pt x="207" y="167"/>
                    <a:pt x="207" y="168"/>
                    <a:pt x="208" y="168"/>
                  </a:cubicBezTo>
                  <a:cubicBezTo>
                    <a:pt x="207" y="168"/>
                    <a:pt x="207" y="168"/>
                    <a:pt x="207" y="168"/>
                  </a:cubicBezTo>
                  <a:close/>
                  <a:moveTo>
                    <a:pt x="218" y="158"/>
                  </a:moveTo>
                  <a:cubicBezTo>
                    <a:pt x="218" y="158"/>
                    <a:pt x="218" y="158"/>
                    <a:pt x="218" y="158"/>
                  </a:cubicBezTo>
                  <a:cubicBezTo>
                    <a:pt x="218" y="158"/>
                    <a:pt x="218" y="158"/>
                    <a:pt x="218" y="158"/>
                  </a:cubicBezTo>
                  <a:cubicBezTo>
                    <a:pt x="218" y="158"/>
                    <a:pt x="218" y="158"/>
                    <a:pt x="218" y="158"/>
                  </a:cubicBezTo>
                  <a:close/>
                  <a:moveTo>
                    <a:pt x="218" y="158"/>
                  </a:moveTo>
                  <a:cubicBezTo>
                    <a:pt x="218" y="158"/>
                    <a:pt x="218" y="158"/>
                    <a:pt x="218" y="158"/>
                  </a:cubicBezTo>
                  <a:cubicBezTo>
                    <a:pt x="218" y="158"/>
                    <a:pt x="218" y="158"/>
                    <a:pt x="218" y="158"/>
                  </a:cubicBezTo>
                  <a:cubicBezTo>
                    <a:pt x="218" y="158"/>
                    <a:pt x="218" y="158"/>
                    <a:pt x="218" y="158"/>
                  </a:cubicBezTo>
                  <a:close/>
                  <a:moveTo>
                    <a:pt x="218" y="156"/>
                  </a:moveTo>
                  <a:cubicBezTo>
                    <a:pt x="218" y="157"/>
                    <a:pt x="217" y="157"/>
                    <a:pt x="217" y="157"/>
                  </a:cubicBezTo>
                  <a:cubicBezTo>
                    <a:pt x="217" y="157"/>
                    <a:pt x="217" y="157"/>
                    <a:pt x="217" y="157"/>
                  </a:cubicBezTo>
                  <a:cubicBezTo>
                    <a:pt x="217" y="157"/>
                    <a:pt x="216" y="157"/>
                    <a:pt x="216" y="156"/>
                  </a:cubicBezTo>
                  <a:cubicBezTo>
                    <a:pt x="217" y="156"/>
                    <a:pt x="217" y="156"/>
                    <a:pt x="218" y="156"/>
                  </a:cubicBezTo>
                  <a:close/>
                  <a:moveTo>
                    <a:pt x="34" y="605"/>
                  </a:moveTo>
                  <a:cubicBezTo>
                    <a:pt x="34" y="607"/>
                    <a:pt x="38" y="608"/>
                    <a:pt x="37" y="605"/>
                  </a:cubicBezTo>
                  <a:cubicBezTo>
                    <a:pt x="37" y="605"/>
                    <a:pt x="37" y="605"/>
                    <a:pt x="37" y="605"/>
                  </a:cubicBezTo>
                  <a:cubicBezTo>
                    <a:pt x="36" y="605"/>
                    <a:pt x="35" y="604"/>
                    <a:pt x="34" y="605"/>
                  </a:cubicBezTo>
                  <a:close/>
                  <a:moveTo>
                    <a:pt x="250" y="148"/>
                  </a:moveTo>
                  <a:cubicBezTo>
                    <a:pt x="250" y="148"/>
                    <a:pt x="250" y="148"/>
                    <a:pt x="250" y="148"/>
                  </a:cubicBezTo>
                  <a:cubicBezTo>
                    <a:pt x="249" y="149"/>
                    <a:pt x="249" y="150"/>
                    <a:pt x="249" y="151"/>
                  </a:cubicBezTo>
                  <a:cubicBezTo>
                    <a:pt x="251" y="152"/>
                    <a:pt x="252" y="149"/>
                    <a:pt x="250" y="148"/>
                  </a:cubicBezTo>
                  <a:close/>
                  <a:moveTo>
                    <a:pt x="127" y="438"/>
                  </a:moveTo>
                  <a:cubicBezTo>
                    <a:pt x="127" y="439"/>
                    <a:pt x="127" y="440"/>
                    <a:pt x="127" y="440"/>
                  </a:cubicBezTo>
                  <a:cubicBezTo>
                    <a:pt x="128" y="440"/>
                    <a:pt x="129" y="440"/>
                    <a:pt x="129" y="440"/>
                  </a:cubicBezTo>
                  <a:cubicBezTo>
                    <a:pt x="129" y="439"/>
                    <a:pt x="129" y="438"/>
                    <a:pt x="127" y="438"/>
                  </a:cubicBezTo>
                  <a:close/>
                  <a:moveTo>
                    <a:pt x="150" y="447"/>
                  </a:moveTo>
                  <a:cubicBezTo>
                    <a:pt x="150" y="446"/>
                    <a:pt x="150" y="445"/>
                    <a:pt x="151" y="445"/>
                  </a:cubicBezTo>
                  <a:cubicBezTo>
                    <a:pt x="151" y="444"/>
                    <a:pt x="150" y="444"/>
                    <a:pt x="150" y="443"/>
                  </a:cubicBezTo>
                  <a:cubicBezTo>
                    <a:pt x="150" y="443"/>
                    <a:pt x="149" y="443"/>
                    <a:pt x="149" y="442"/>
                  </a:cubicBezTo>
                  <a:cubicBezTo>
                    <a:pt x="149" y="443"/>
                    <a:pt x="147" y="442"/>
                    <a:pt x="147" y="443"/>
                  </a:cubicBezTo>
                  <a:cubicBezTo>
                    <a:pt x="149" y="444"/>
                    <a:pt x="148" y="446"/>
                    <a:pt x="150" y="447"/>
                  </a:cubicBezTo>
                  <a:close/>
                  <a:moveTo>
                    <a:pt x="220" y="160"/>
                  </a:moveTo>
                  <a:cubicBezTo>
                    <a:pt x="221" y="160"/>
                    <a:pt x="221" y="160"/>
                    <a:pt x="222" y="160"/>
                  </a:cubicBezTo>
                  <a:cubicBezTo>
                    <a:pt x="222" y="159"/>
                    <a:pt x="222" y="158"/>
                    <a:pt x="222" y="157"/>
                  </a:cubicBezTo>
                  <a:cubicBezTo>
                    <a:pt x="221" y="157"/>
                    <a:pt x="221" y="157"/>
                    <a:pt x="220" y="157"/>
                  </a:cubicBezTo>
                  <a:cubicBezTo>
                    <a:pt x="220" y="158"/>
                    <a:pt x="220" y="159"/>
                    <a:pt x="220" y="160"/>
                  </a:cubicBezTo>
                  <a:close/>
                  <a:moveTo>
                    <a:pt x="140" y="443"/>
                  </a:moveTo>
                  <a:cubicBezTo>
                    <a:pt x="140" y="443"/>
                    <a:pt x="141" y="443"/>
                    <a:pt x="140" y="444"/>
                  </a:cubicBezTo>
                  <a:cubicBezTo>
                    <a:pt x="141" y="445"/>
                    <a:pt x="144" y="444"/>
                    <a:pt x="146" y="444"/>
                  </a:cubicBezTo>
                  <a:cubicBezTo>
                    <a:pt x="145" y="444"/>
                    <a:pt x="145" y="442"/>
                    <a:pt x="144" y="442"/>
                  </a:cubicBezTo>
                  <a:cubicBezTo>
                    <a:pt x="144" y="440"/>
                    <a:pt x="141" y="441"/>
                    <a:pt x="141" y="440"/>
                  </a:cubicBezTo>
                  <a:cubicBezTo>
                    <a:pt x="140" y="440"/>
                    <a:pt x="141" y="441"/>
                    <a:pt x="140" y="441"/>
                  </a:cubicBezTo>
                  <a:cubicBezTo>
                    <a:pt x="140" y="442"/>
                    <a:pt x="140" y="442"/>
                    <a:pt x="140" y="443"/>
                  </a:cubicBezTo>
                  <a:close/>
                  <a:moveTo>
                    <a:pt x="169" y="399"/>
                  </a:moveTo>
                  <a:cubicBezTo>
                    <a:pt x="169" y="399"/>
                    <a:pt x="170" y="399"/>
                    <a:pt x="170" y="399"/>
                  </a:cubicBezTo>
                  <a:cubicBezTo>
                    <a:pt x="170" y="399"/>
                    <a:pt x="170" y="400"/>
                    <a:pt x="170" y="400"/>
                  </a:cubicBezTo>
                  <a:cubicBezTo>
                    <a:pt x="170" y="400"/>
                    <a:pt x="171" y="400"/>
                    <a:pt x="171" y="401"/>
                  </a:cubicBezTo>
                  <a:cubicBezTo>
                    <a:pt x="172" y="401"/>
                    <a:pt x="172" y="400"/>
                    <a:pt x="172" y="399"/>
                  </a:cubicBezTo>
                  <a:cubicBezTo>
                    <a:pt x="171" y="397"/>
                    <a:pt x="168" y="396"/>
                    <a:pt x="169" y="392"/>
                  </a:cubicBezTo>
                  <a:cubicBezTo>
                    <a:pt x="168" y="393"/>
                    <a:pt x="167" y="393"/>
                    <a:pt x="166" y="392"/>
                  </a:cubicBezTo>
                  <a:cubicBezTo>
                    <a:pt x="166" y="395"/>
                    <a:pt x="168" y="396"/>
                    <a:pt x="168" y="399"/>
                  </a:cubicBezTo>
                  <a:cubicBezTo>
                    <a:pt x="169" y="398"/>
                    <a:pt x="169" y="399"/>
                    <a:pt x="169" y="399"/>
                  </a:cubicBezTo>
                  <a:close/>
                  <a:moveTo>
                    <a:pt x="226" y="157"/>
                  </a:moveTo>
                  <a:cubicBezTo>
                    <a:pt x="227" y="157"/>
                    <a:pt x="227" y="157"/>
                    <a:pt x="227" y="157"/>
                  </a:cubicBezTo>
                  <a:cubicBezTo>
                    <a:pt x="227" y="157"/>
                    <a:pt x="227" y="156"/>
                    <a:pt x="227" y="156"/>
                  </a:cubicBezTo>
                  <a:cubicBezTo>
                    <a:pt x="227" y="156"/>
                    <a:pt x="227" y="156"/>
                    <a:pt x="227" y="155"/>
                  </a:cubicBezTo>
                  <a:cubicBezTo>
                    <a:pt x="227" y="155"/>
                    <a:pt x="227" y="155"/>
                    <a:pt x="226" y="155"/>
                  </a:cubicBezTo>
                  <a:cubicBezTo>
                    <a:pt x="226" y="156"/>
                    <a:pt x="226" y="156"/>
                    <a:pt x="226" y="157"/>
                  </a:cubicBezTo>
                  <a:close/>
                  <a:moveTo>
                    <a:pt x="227" y="147"/>
                  </a:moveTo>
                  <a:cubicBezTo>
                    <a:pt x="227" y="148"/>
                    <a:pt x="227" y="148"/>
                    <a:pt x="228" y="148"/>
                  </a:cubicBezTo>
                  <a:cubicBezTo>
                    <a:pt x="228" y="148"/>
                    <a:pt x="228" y="148"/>
                    <a:pt x="229" y="148"/>
                  </a:cubicBezTo>
                  <a:cubicBezTo>
                    <a:pt x="229" y="147"/>
                    <a:pt x="229" y="147"/>
                    <a:pt x="229" y="146"/>
                  </a:cubicBezTo>
                  <a:cubicBezTo>
                    <a:pt x="228" y="146"/>
                    <a:pt x="228" y="146"/>
                    <a:pt x="227" y="146"/>
                  </a:cubicBezTo>
                  <a:cubicBezTo>
                    <a:pt x="228" y="147"/>
                    <a:pt x="227" y="147"/>
                    <a:pt x="227" y="147"/>
                  </a:cubicBezTo>
                  <a:close/>
                  <a:moveTo>
                    <a:pt x="228" y="153"/>
                  </a:moveTo>
                  <a:cubicBezTo>
                    <a:pt x="228" y="151"/>
                    <a:pt x="229" y="149"/>
                    <a:pt x="227" y="150"/>
                  </a:cubicBezTo>
                  <a:cubicBezTo>
                    <a:pt x="227" y="151"/>
                    <a:pt x="227" y="151"/>
                    <a:pt x="227" y="152"/>
                  </a:cubicBezTo>
                  <a:cubicBezTo>
                    <a:pt x="227" y="152"/>
                    <a:pt x="226" y="152"/>
                    <a:pt x="226" y="153"/>
                  </a:cubicBezTo>
                  <a:cubicBezTo>
                    <a:pt x="227" y="153"/>
                    <a:pt x="227" y="154"/>
                    <a:pt x="227" y="154"/>
                  </a:cubicBezTo>
                  <a:cubicBezTo>
                    <a:pt x="227" y="155"/>
                    <a:pt x="229" y="155"/>
                    <a:pt x="229" y="155"/>
                  </a:cubicBezTo>
                  <a:cubicBezTo>
                    <a:pt x="229" y="156"/>
                    <a:pt x="229" y="156"/>
                    <a:pt x="230" y="156"/>
                  </a:cubicBezTo>
                  <a:cubicBezTo>
                    <a:pt x="230" y="154"/>
                    <a:pt x="228" y="154"/>
                    <a:pt x="228" y="153"/>
                  </a:cubicBezTo>
                  <a:close/>
                  <a:moveTo>
                    <a:pt x="225" y="158"/>
                  </a:moveTo>
                  <a:cubicBezTo>
                    <a:pt x="225" y="158"/>
                    <a:pt x="225" y="157"/>
                    <a:pt x="224" y="157"/>
                  </a:cubicBezTo>
                  <a:cubicBezTo>
                    <a:pt x="224" y="158"/>
                    <a:pt x="222" y="160"/>
                    <a:pt x="224" y="160"/>
                  </a:cubicBezTo>
                  <a:cubicBezTo>
                    <a:pt x="224" y="159"/>
                    <a:pt x="226" y="160"/>
                    <a:pt x="226" y="159"/>
                  </a:cubicBezTo>
                  <a:cubicBezTo>
                    <a:pt x="226" y="159"/>
                    <a:pt x="225" y="159"/>
                    <a:pt x="225" y="158"/>
                  </a:cubicBezTo>
                  <a:close/>
                  <a:moveTo>
                    <a:pt x="234" y="144"/>
                  </a:moveTo>
                  <a:cubicBezTo>
                    <a:pt x="233" y="144"/>
                    <a:pt x="233" y="144"/>
                    <a:pt x="232" y="144"/>
                  </a:cubicBezTo>
                  <a:cubicBezTo>
                    <a:pt x="232" y="144"/>
                    <a:pt x="232" y="144"/>
                    <a:pt x="232" y="144"/>
                  </a:cubicBezTo>
                  <a:cubicBezTo>
                    <a:pt x="232" y="145"/>
                    <a:pt x="232" y="145"/>
                    <a:pt x="232" y="145"/>
                  </a:cubicBezTo>
                  <a:cubicBezTo>
                    <a:pt x="232" y="145"/>
                    <a:pt x="232" y="146"/>
                    <a:pt x="232" y="146"/>
                  </a:cubicBezTo>
                  <a:cubicBezTo>
                    <a:pt x="233" y="146"/>
                    <a:pt x="233" y="146"/>
                    <a:pt x="233" y="146"/>
                  </a:cubicBezTo>
                  <a:cubicBezTo>
                    <a:pt x="233" y="147"/>
                    <a:pt x="234" y="147"/>
                    <a:pt x="234" y="147"/>
                  </a:cubicBezTo>
                  <a:cubicBezTo>
                    <a:pt x="234" y="146"/>
                    <a:pt x="234" y="146"/>
                    <a:pt x="234" y="145"/>
                  </a:cubicBezTo>
                  <a:cubicBezTo>
                    <a:pt x="234" y="145"/>
                    <a:pt x="234" y="145"/>
                    <a:pt x="234" y="144"/>
                  </a:cubicBezTo>
                  <a:close/>
                  <a:moveTo>
                    <a:pt x="236" y="145"/>
                  </a:moveTo>
                  <a:cubicBezTo>
                    <a:pt x="236" y="145"/>
                    <a:pt x="237" y="145"/>
                    <a:pt x="237" y="145"/>
                  </a:cubicBezTo>
                  <a:cubicBezTo>
                    <a:pt x="237" y="145"/>
                    <a:pt x="237" y="144"/>
                    <a:pt x="237" y="144"/>
                  </a:cubicBezTo>
                  <a:cubicBezTo>
                    <a:pt x="236" y="144"/>
                    <a:pt x="236" y="144"/>
                    <a:pt x="236" y="145"/>
                  </a:cubicBezTo>
                  <a:close/>
                  <a:moveTo>
                    <a:pt x="249" y="144"/>
                  </a:moveTo>
                  <a:cubicBezTo>
                    <a:pt x="249" y="143"/>
                    <a:pt x="249" y="143"/>
                    <a:pt x="249" y="142"/>
                  </a:cubicBezTo>
                  <a:cubicBezTo>
                    <a:pt x="249" y="140"/>
                    <a:pt x="247" y="142"/>
                    <a:pt x="247" y="143"/>
                  </a:cubicBezTo>
                  <a:cubicBezTo>
                    <a:pt x="248" y="143"/>
                    <a:pt x="248" y="144"/>
                    <a:pt x="249" y="144"/>
                  </a:cubicBezTo>
                  <a:close/>
                  <a:moveTo>
                    <a:pt x="249" y="148"/>
                  </a:moveTo>
                  <a:cubicBezTo>
                    <a:pt x="249" y="148"/>
                    <a:pt x="248" y="148"/>
                    <a:pt x="248" y="148"/>
                  </a:cubicBezTo>
                  <a:cubicBezTo>
                    <a:pt x="249" y="149"/>
                    <a:pt x="249" y="148"/>
                    <a:pt x="249" y="148"/>
                  </a:cubicBezTo>
                  <a:close/>
                  <a:moveTo>
                    <a:pt x="231" y="145"/>
                  </a:moveTo>
                  <a:cubicBezTo>
                    <a:pt x="231" y="143"/>
                    <a:pt x="230" y="145"/>
                    <a:pt x="229" y="144"/>
                  </a:cubicBezTo>
                  <a:cubicBezTo>
                    <a:pt x="229" y="144"/>
                    <a:pt x="229" y="145"/>
                    <a:pt x="229" y="145"/>
                  </a:cubicBezTo>
                  <a:cubicBezTo>
                    <a:pt x="229" y="145"/>
                    <a:pt x="229" y="146"/>
                    <a:pt x="229" y="146"/>
                  </a:cubicBezTo>
                  <a:cubicBezTo>
                    <a:pt x="229" y="146"/>
                    <a:pt x="229" y="146"/>
                    <a:pt x="229" y="146"/>
                  </a:cubicBezTo>
                  <a:cubicBezTo>
                    <a:pt x="229" y="146"/>
                    <a:pt x="229" y="146"/>
                    <a:pt x="229" y="146"/>
                  </a:cubicBezTo>
                  <a:cubicBezTo>
                    <a:pt x="229" y="146"/>
                    <a:pt x="230" y="146"/>
                    <a:pt x="230" y="146"/>
                  </a:cubicBezTo>
                  <a:cubicBezTo>
                    <a:pt x="230" y="147"/>
                    <a:pt x="230" y="147"/>
                    <a:pt x="230" y="147"/>
                  </a:cubicBezTo>
                  <a:cubicBezTo>
                    <a:pt x="230" y="147"/>
                    <a:pt x="230" y="147"/>
                    <a:pt x="230" y="147"/>
                  </a:cubicBezTo>
                  <a:cubicBezTo>
                    <a:pt x="230" y="147"/>
                    <a:pt x="230" y="147"/>
                    <a:pt x="231" y="147"/>
                  </a:cubicBezTo>
                  <a:cubicBezTo>
                    <a:pt x="231" y="146"/>
                    <a:pt x="231" y="146"/>
                    <a:pt x="231" y="145"/>
                  </a:cubicBezTo>
                  <a:cubicBezTo>
                    <a:pt x="231" y="145"/>
                    <a:pt x="231" y="145"/>
                    <a:pt x="231" y="145"/>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19">
              <a:extLst>
                <a:ext uri="{FF2B5EF4-FFF2-40B4-BE49-F238E27FC236}">
                  <a16:creationId xmlns:a16="http://schemas.microsoft.com/office/drawing/2014/main" id="{2224C402-3975-4E1A-B2AF-6649519478FA}"/>
                </a:ext>
              </a:extLst>
            </p:cNvPr>
            <p:cNvSpPr>
              <a:spLocks noEditPoints="1"/>
            </p:cNvSpPr>
            <p:nvPr/>
          </p:nvSpPr>
          <p:spPr bwMode="auto">
            <a:xfrm>
              <a:off x="6870992" y="3384853"/>
              <a:ext cx="454025" cy="495300"/>
            </a:xfrm>
            <a:custGeom>
              <a:avLst/>
              <a:gdLst>
                <a:gd name="T0" fmla="*/ 64 w 117"/>
                <a:gd name="T1" fmla="*/ 8 h 128"/>
                <a:gd name="T2" fmla="*/ 60 w 117"/>
                <a:gd name="T3" fmla="*/ 6 h 128"/>
                <a:gd name="T4" fmla="*/ 89 w 117"/>
                <a:gd name="T5" fmla="*/ 3 h 128"/>
                <a:gd name="T6" fmla="*/ 58 w 117"/>
                <a:gd name="T7" fmla="*/ 10 h 128"/>
                <a:gd name="T8" fmla="*/ 52 w 117"/>
                <a:gd name="T9" fmla="*/ 12 h 128"/>
                <a:gd name="T10" fmla="*/ 98 w 117"/>
                <a:gd name="T11" fmla="*/ 3 h 128"/>
                <a:gd name="T12" fmla="*/ 19 w 117"/>
                <a:gd name="T13" fmla="*/ 77 h 128"/>
                <a:gd name="T14" fmla="*/ 25 w 117"/>
                <a:gd name="T15" fmla="*/ 82 h 128"/>
                <a:gd name="T16" fmla="*/ 34 w 117"/>
                <a:gd name="T17" fmla="*/ 82 h 128"/>
                <a:gd name="T18" fmla="*/ 30 w 117"/>
                <a:gd name="T19" fmla="*/ 80 h 128"/>
                <a:gd name="T20" fmla="*/ 27 w 117"/>
                <a:gd name="T21" fmla="*/ 77 h 128"/>
                <a:gd name="T22" fmla="*/ 53 w 117"/>
                <a:gd name="T23" fmla="*/ 18 h 128"/>
                <a:gd name="T24" fmla="*/ 14 w 117"/>
                <a:gd name="T25" fmla="*/ 95 h 128"/>
                <a:gd name="T26" fmla="*/ 0 w 117"/>
                <a:gd name="T27" fmla="*/ 96 h 128"/>
                <a:gd name="T28" fmla="*/ 13 w 117"/>
                <a:gd name="T29" fmla="*/ 100 h 128"/>
                <a:gd name="T30" fmla="*/ 113 w 117"/>
                <a:gd name="T31" fmla="*/ 14 h 128"/>
                <a:gd name="T32" fmla="*/ 74 w 117"/>
                <a:gd name="T33" fmla="*/ 10 h 128"/>
                <a:gd name="T34" fmla="*/ 66 w 117"/>
                <a:gd name="T35" fmla="*/ 22 h 128"/>
                <a:gd name="T36" fmla="*/ 69 w 117"/>
                <a:gd name="T37" fmla="*/ 37 h 128"/>
                <a:gd name="T38" fmla="*/ 58 w 117"/>
                <a:gd name="T39" fmla="*/ 49 h 128"/>
                <a:gd name="T40" fmla="*/ 55 w 117"/>
                <a:gd name="T41" fmla="*/ 48 h 128"/>
                <a:gd name="T42" fmla="*/ 61 w 117"/>
                <a:gd name="T43" fmla="*/ 39 h 128"/>
                <a:gd name="T44" fmla="*/ 56 w 117"/>
                <a:gd name="T45" fmla="*/ 24 h 128"/>
                <a:gd name="T46" fmla="*/ 41 w 117"/>
                <a:gd name="T47" fmla="*/ 42 h 128"/>
                <a:gd name="T48" fmla="*/ 40 w 117"/>
                <a:gd name="T49" fmla="*/ 48 h 128"/>
                <a:gd name="T50" fmla="*/ 31 w 117"/>
                <a:gd name="T51" fmla="*/ 60 h 128"/>
                <a:gd name="T52" fmla="*/ 23 w 117"/>
                <a:gd name="T53" fmla="*/ 69 h 128"/>
                <a:gd name="T54" fmla="*/ 23 w 117"/>
                <a:gd name="T55" fmla="*/ 74 h 128"/>
                <a:gd name="T56" fmla="*/ 30 w 117"/>
                <a:gd name="T57" fmla="*/ 78 h 128"/>
                <a:gd name="T58" fmla="*/ 26 w 117"/>
                <a:gd name="T59" fmla="*/ 84 h 128"/>
                <a:gd name="T60" fmla="*/ 24 w 117"/>
                <a:gd name="T61" fmla="*/ 84 h 128"/>
                <a:gd name="T62" fmla="*/ 20 w 117"/>
                <a:gd name="T63" fmla="*/ 85 h 128"/>
                <a:gd name="T64" fmla="*/ 25 w 117"/>
                <a:gd name="T65" fmla="*/ 91 h 128"/>
                <a:gd name="T66" fmla="*/ 17 w 117"/>
                <a:gd name="T67" fmla="*/ 86 h 128"/>
                <a:gd name="T68" fmla="*/ 13 w 117"/>
                <a:gd name="T69" fmla="*/ 86 h 128"/>
                <a:gd name="T70" fmla="*/ 6 w 117"/>
                <a:gd name="T71" fmla="*/ 83 h 128"/>
                <a:gd name="T72" fmla="*/ 9 w 117"/>
                <a:gd name="T73" fmla="*/ 90 h 128"/>
                <a:gd name="T74" fmla="*/ 22 w 117"/>
                <a:gd name="T75" fmla="*/ 93 h 128"/>
                <a:gd name="T76" fmla="*/ 42 w 117"/>
                <a:gd name="T77" fmla="*/ 90 h 128"/>
                <a:gd name="T78" fmla="*/ 51 w 117"/>
                <a:gd name="T79" fmla="*/ 98 h 128"/>
                <a:gd name="T80" fmla="*/ 64 w 117"/>
                <a:gd name="T81" fmla="*/ 104 h 128"/>
                <a:gd name="T82" fmla="*/ 71 w 117"/>
                <a:gd name="T83" fmla="*/ 112 h 128"/>
                <a:gd name="T84" fmla="*/ 73 w 117"/>
                <a:gd name="T85" fmla="*/ 128 h 128"/>
                <a:gd name="T86" fmla="*/ 73 w 117"/>
                <a:gd name="T87" fmla="*/ 120 h 128"/>
                <a:gd name="T88" fmla="*/ 83 w 117"/>
                <a:gd name="T89" fmla="*/ 102 h 128"/>
                <a:gd name="T90" fmla="*/ 80 w 117"/>
                <a:gd name="T91" fmla="*/ 91 h 128"/>
                <a:gd name="T92" fmla="*/ 77 w 117"/>
                <a:gd name="T93" fmla="*/ 81 h 128"/>
                <a:gd name="T94" fmla="*/ 83 w 117"/>
                <a:gd name="T95" fmla="*/ 76 h 128"/>
                <a:gd name="T96" fmla="*/ 99 w 117"/>
                <a:gd name="T97" fmla="*/ 74 h 128"/>
                <a:gd name="T98" fmla="*/ 110 w 117"/>
                <a:gd name="T99" fmla="*/ 62 h 128"/>
                <a:gd name="T100" fmla="*/ 108 w 117"/>
                <a:gd name="T101" fmla="*/ 53 h 128"/>
                <a:gd name="T102" fmla="*/ 101 w 117"/>
                <a:gd name="T103" fmla="*/ 49 h 128"/>
                <a:gd name="T104" fmla="*/ 101 w 117"/>
                <a:gd name="T105" fmla="*/ 47 h 128"/>
                <a:gd name="T106" fmla="*/ 113 w 117"/>
                <a:gd name="T107" fmla="*/ 35 h 128"/>
                <a:gd name="T108" fmla="*/ 74 w 117"/>
                <a:gd name="T109" fmla="*/ 84 h 128"/>
                <a:gd name="T110" fmla="*/ 80 w 117"/>
                <a:gd name="T111" fmla="*/ 42 h 128"/>
                <a:gd name="T112" fmla="*/ 13 w 117"/>
                <a:gd name="T113" fmla="*/ 85 h 128"/>
                <a:gd name="T114" fmla="*/ 15 w 117"/>
                <a:gd name="T115" fmla="*/ 83 h 128"/>
                <a:gd name="T116" fmla="*/ 13 w 117"/>
                <a:gd name="T117" fmla="*/ 79 h 128"/>
                <a:gd name="T118" fmla="*/ 20 w 117"/>
                <a:gd name="T119" fmla="*/ 84 h 128"/>
                <a:gd name="T120" fmla="*/ 10 w 117"/>
                <a:gd name="T121"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8">
                  <a:moveTo>
                    <a:pt x="78" y="5"/>
                  </a:moveTo>
                  <a:cubicBezTo>
                    <a:pt x="78" y="5"/>
                    <a:pt x="79" y="5"/>
                    <a:pt x="79" y="5"/>
                  </a:cubicBezTo>
                  <a:cubicBezTo>
                    <a:pt x="82" y="6"/>
                    <a:pt x="83" y="6"/>
                    <a:pt x="83" y="3"/>
                  </a:cubicBezTo>
                  <a:cubicBezTo>
                    <a:pt x="80" y="4"/>
                    <a:pt x="79" y="3"/>
                    <a:pt x="76" y="3"/>
                  </a:cubicBezTo>
                  <a:cubicBezTo>
                    <a:pt x="77" y="4"/>
                    <a:pt x="72" y="2"/>
                    <a:pt x="74" y="5"/>
                  </a:cubicBezTo>
                  <a:cubicBezTo>
                    <a:pt x="75" y="5"/>
                    <a:pt x="76" y="5"/>
                    <a:pt x="78" y="5"/>
                  </a:cubicBezTo>
                  <a:close/>
                  <a:moveTo>
                    <a:pt x="64" y="8"/>
                  </a:moveTo>
                  <a:cubicBezTo>
                    <a:pt x="64" y="6"/>
                    <a:pt x="67" y="6"/>
                    <a:pt x="68" y="5"/>
                  </a:cubicBezTo>
                  <a:cubicBezTo>
                    <a:pt x="69" y="5"/>
                    <a:pt x="70" y="5"/>
                    <a:pt x="72" y="5"/>
                  </a:cubicBezTo>
                  <a:cubicBezTo>
                    <a:pt x="72" y="3"/>
                    <a:pt x="69" y="4"/>
                    <a:pt x="69" y="3"/>
                  </a:cubicBezTo>
                  <a:cubicBezTo>
                    <a:pt x="69" y="3"/>
                    <a:pt x="68" y="3"/>
                    <a:pt x="68" y="3"/>
                  </a:cubicBezTo>
                  <a:cubicBezTo>
                    <a:pt x="68" y="4"/>
                    <a:pt x="66" y="3"/>
                    <a:pt x="65" y="3"/>
                  </a:cubicBezTo>
                  <a:cubicBezTo>
                    <a:pt x="65" y="5"/>
                    <a:pt x="63" y="4"/>
                    <a:pt x="63" y="5"/>
                  </a:cubicBezTo>
                  <a:cubicBezTo>
                    <a:pt x="61" y="5"/>
                    <a:pt x="62" y="7"/>
                    <a:pt x="60" y="6"/>
                  </a:cubicBezTo>
                  <a:cubicBezTo>
                    <a:pt x="59" y="9"/>
                    <a:pt x="62" y="8"/>
                    <a:pt x="64" y="8"/>
                  </a:cubicBezTo>
                  <a:close/>
                  <a:moveTo>
                    <a:pt x="91" y="5"/>
                  </a:moveTo>
                  <a:cubicBezTo>
                    <a:pt x="91" y="4"/>
                    <a:pt x="91" y="4"/>
                    <a:pt x="92" y="4"/>
                  </a:cubicBezTo>
                  <a:cubicBezTo>
                    <a:pt x="92" y="4"/>
                    <a:pt x="92" y="3"/>
                    <a:pt x="93" y="3"/>
                  </a:cubicBezTo>
                  <a:cubicBezTo>
                    <a:pt x="93" y="3"/>
                    <a:pt x="93" y="3"/>
                    <a:pt x="94" y="3"/>
                  </a:cubicBezTo>
                  <a:cubicBezTo>
                    <a:pt x="94" y="2"/>
                    <a:pt x="94" y="2"/>
                    <a:pt x="94" y="2"/>
                  </a:cubicBezTo>
                  <a:cubicBezTo>
                    <a:pt x="91" y="1"/>
                    <a:pt x="91" y="3"/>
                    <a:pt x="89" y="3"/>
                  </a:cubicBezTo>
                  <a:cubicBezTo>
                    <a:pt x="87" y="2"/>
                    <a:pt x="87" y="4"/>
                    <a:pt x="87" y="5"/>
                  </a:cubicBezTo>
                  <a:cubicBezTo>
                    <a:pt x="89" y="6"/>
                    <a:pt x="89" y="5"/>
                    <a:pt x="91" y="5"/>
                  </a:cubicBezTo>
                  <a:close/>
                  <a:moveTo>
                    <a:pt x="51" y="14"/>
                  </a:moveTo>
                  <a:cubicBezTo>
                    <a:pt x="52" y="14"/>
                    <a:pt x="52" y="14"/>
                    <a:pt x="53" y="14"/>
                  </a:cubicBezTo>
                  <a:cubicBezTo>
                    <a:pt x="53" y="14"/>
                    <a:pt x="53" y="14"/>
                    <a:pt x="53" y="14"/>
                  </a:cubicBezTo>
                  <a:cubicBezTo>
                    <a:pt x="53" y="13"/>
                    <a:pt x="54" y="12"/>
                    <a:pt x="55" y="12"/>
                  </a:cubicBezTo>
                  <a:cubicBezTo>
                    <a:pt x="56" y="11"/>
                    <a:pt x="57" y="10"/>
                    <a:pt x="58" y="10"/>
                  </a:cubicBezTo>
                  <a:cubicBezTo>
                    <a:pt x="59" y="10"/>
                    <a:pt x="59" y="10"/>
                    <a:pt x="60" y="9"/>
                  </a:cubicBezTo>
                  <a:cubicBezTo>
                    <a:pt x="58" y="8"/>
                    <a:pt x="57" y="10"/>
                    <a:pt x="55" y="10"/>
                  </a:cubicBezTo>
                  <a:cubicBezTo>
                    <a:pt x="55" y="10"/>
                    <a:pt x="55" y="10"/>
                    <a:pt x="55" y="10"/>
                  </a:cubicBezTo>
                  <a:cubicBezTo>
                    <a:pt x="55" y="10"/>
                    <a:pt x="54" y="10"/>
                    <a:pt x="54" y="10"/>
                  </a:cubicBezTo>
                  <a:cubicBezTo>
                    <a:pt x="54" y="10"/>
                    <a:pt x="54" y="12"/>
                    <a:pt x="53" y="12"/>
                  </a:cubicBezTo>
                  <a:cubicBezTo>
                    <a:pt x="53" y="12"/>
                    <a:pt x="52" y="11"/>
                    <a:pt x="52" y="12"/>
                  </a:cubicBezTo>
                  <a:cubicBezTo>
                    <a:pt x="52" y="12"/>
                    <a:pt x="52" y="12"/>
                    <a:pt x="52" y="12"/>
                  </a:cubicBezTo>
                  <a:cubicBezTo>
                    <a:pt x="52" y="12"/>
                    <a:pt x="51" y="12"/>
                    <a:pt x="51" y="12"/>
                  </a:cubicBezTo>
                  <a:cubicBezTo>
                    <a:pt x="51" y="13"/>
                    <a:pt x="51" y="13"/>
                    <a:pt x="51" y="14"/>
                  </a:cubicBezTo>
                  <a:close/>
                  <a:moveTo>
                    <a:pt x="98" y="3"/>
                  </a:moveTo>
                  <a:cubicBezTo>
                    <a:pt x="98" y="2"/>
                    <a:pt x="98" y="1"/>
                    <a:pt x="97" y="1"/>
                  </a:cubicBezTo>
                  <a:cubicBezTo>
                    <a:pt x="97" y="1"/>
                    <a:pt x="96" y="0"/>
                    <a:pt x="96" y="1"/>
                  </a:cubicBezTo>
                  <a:cubicBezTo>
                    <a:pt x="95" y="1"/>
                    <a:pt x="95" y="2"/>
                    <a:pt x="95" y="3"/>
                  </a:cubicBezTo>
                  <a:cubicBezTo>
                    <a:pt x="96" y="3"/>
                    <a:pt x="97" y="3"/>
                    <a:pt x="98" y="3"/>
                  </a:cubicBezTo>
                  <a:close/>
                  <a:moveTo>
                    <a:pt x="101" y="1"/>
                  </a:moveTo>
                  <a:cubicBezTo>
                    <a:pt x="100" y="1"/>
                    <a:pt x="100" y="1"/>
                    <a:pt x="99" y="1"/>
                  </a:cubicBezTo>
                  <a:cubicBezTo>
                    <a:pt x="99" y="2"/>
                    <a:pt x="99" y="2"/>
                    <a:pt x="99" y="3"/>
                  </a:cubicBezTo>
                  <a:cubicBezTo>
                    <a:pt x="101" y="3"/>
                    <a:pt x="101" y="2"/>
                    <a:pt x="101" y="1"/>
                  </a:cubicBezTo>
                  <a:close/>
                  <a:moveTo>
                    <a:pt x="17" y="76"/>
                  </a:moveTo>
                  <a:cubicBezTo>
                    <a:pt x="18" y="76"/>
                    <a:pt x="18" y="76"/>
                    <a:pt x="19" y="77"/>
                  </a:cubicBezTo>
                  <a:cubicBezTo>
                    <a:pt x="19" y="77"/>
                    <a:pt x="19" y="77"/>
                    <a:pt x="19" y="77"/>
                  </a:cubicBezTo>
                  <a:cubicBezTo>
                    <a:pt x="20" y="77"/>
                    <a:pt x="21" y="77"/>
                    <a:pt x="21" y="77"/>
                  </a:cubicBezTo>
                  <a:cubicBezTo>
                    <a:pt x="21" y="78"/>
                    <a:pt x="22" y="79"/>
                    <a:pt x="22" y="80"/>
                  </a:cubicBezTo>
                  <a:cubicBezTo>
                    <a:pt x="22" y="80"/>
                    <a:pt x="22" y="80"/>
                    <a:pt x="23" y="80"/>
                  </a:cubicBezTo>
                  <a:cubicBezTo>
                    <a:pt x="23" y="80"/>
                    <a:pt x="23" y="80"/>
                    <a:pt x="23" y="81"/>
                  </a:cubicBezTo>
                  <a:cubicBezTo>
                    <a:pt x="23" y="81"/>
                    <a:pt x="23" y="81"/>
                    <a:pt x="23" y="81"/>
                  </a:cubicBezTo>
                  <a:cubicBezTo>
                    <a:pt x="24" y="81"/>
                    <a:pt x="24" y="81"/>
                    <a:pt x="24" y="82"/>
                  </a:cubicBezTo>
                  <a:cubicBezTo>
                    <a:pt x="24" y="82"/>
                    <a:pt x="24" y="82"/>
                    <a:pt x="25" y="82"/>
                  </a:cubicBezTo>
                  <a:cubicBezTo>
                    <a:pt x="25" y="82"/>
                    <a:pt x="25" y="82"/>
                    <a:pt x="25" y="82"/>
                  </a:cubicBezTo>
                  <a:cubicBezTo>
                    <a:pt x="25" y="83"/>
                    <a:pt x="26" y="83"/>
                    <a:pt x="26" y="83"/>
                  </a:cubicBezTo>
                  <a:cubicBezTo>
                    <a:pt x="26" y="83"/>
                    <a:pt x="26" y="83"/>
                    <a:pt x="26" y="83"/>
                  </a:cubicBezTo>
                  <a:cubicBezTo>
                    <a:pt x="27" y="83"/>
                    <a:pt x="27" y="83"/>
                    <a:pt x="27" y="83"/>
                  </a:cubicBezTo>
                  <a:cubicBezTo>
                    <a:pt x="28" y="84"/>
                    <a:pt x="29" y="82"/>
                    <a:pt x="30" y="82"/>
                  </a:cubicBezTo>
                  <a:cubicBezTo>
                    <a:pt x="30" y="82"/>
                    <a:pt x="31" y="82"/>
                    <a:pt x="31" y="82"/>
                  </a:cubicBezTo>
                  <a:cubicBezTo>
                    <a:pt x="32" y="81"/>
                    <a:pt x="33" y="82"/>
                    <a:pt x="34" y="82"/>
                  </a:cubicBezTo>
                  <a:cubicBezTo>
                    <a:pt x="34" y="82"/>
                    <a:pt x="34" y="82"/>
                    <a:pt x="34" y="82"/>
                  </a:cubicBezTo>
                  <a:cubicBezTo>
                    <a:pt x="34" y="82"/>
                    <a:pt x="34" y="82"/>
                    <a:pt x="34" y="82"/>
                  </a:cubicBezTo>
                  <a:cubicBezTo>
                    <a:pt x="34" y="81"/>
                    <a:pt x="34" y="81"/>
                    <a:pt x="34" y="81"/>
                  </a:cubicBezTo>
                  <a:cubicBezTo>
                    <a:pt x="34" y="81"/>
                    <a:pt x="34" y="81"/>
                    <a:pt x="34" y="81"/>
                  </a:cubicBezTo>
                  <a:cubicBezTo>
                    <a:pt x="32" y="82"/>
                    <a:pt x="32" y="80"/>
                    <a:pt x="30" y="80"/>
                  </a:cubicBezTo>
                  <a:cubicBezTo>
                    <a:pt x="30" y="80"/>
                    <a:pt x="30" y="80"/>
                    <a:pt x="30" y="80"/>
                  </a:cubicBezTo>
                  <a:cubicBezTo>
                    <a:pt x="30" y="80"/>
                    <a:pt x="30" y="80"/>
                    <a:pt x="30" y="80"/>
                  </a:cubicBezTo>
                  <a:cubicBezTo>
                    <a:pt x="30" y="80"/>
                    <a:pt x="30" y="80"/>
                    <a:pt x="30" y="80"/>
                  </a:cubicBezTo>
                  <a:cubicBezTo>
                    <a:pt x="29" y="79"/>
                    <a:pt x="29" y="79"/>
                    <a:pt x="29" y="79"/>
                  </a:cubicBezTo>
                  <a:cubicBezTo>
                    <a:pt x="29" y="79"/>
                    <a:pt x="29" y="79"/>
                    <a:pt x="29" y="79"/>
                  </a:cubicBezTo>
                  <a:cubicBezTo>
                    <a:pt x="28" y="79"/>
                    <a:pt x="28" y="79"/>
                    <a:pt x="28" y="79"/>
                  </a:cubicBezTo>
                  <a:cubicBezTo>
                    <a:pt x="28" y="78"/>
                    <a:pt x="28" y="78"/>
                    <a:pt x="28" y="78"/>
                  </a:cubicBezTo>
                  <a:cubicBezTo>
                    <a:pt x="27" y="78"/>
                    <a:pt x="27" y="78"/>
                    <a:pt x="27" y="78"/>
                  </a:cubicBezTo>
                  <a:cubicBezTo>
                    <a:pt x="27" y="78"/>
                    <a:pt x="27" y="78"/>
                    <a:pt x="27" y="77"/>
                  </a:cubicBezTo>
                  <a:cubicBezTo>
                    <a:pt x="27" y="77"/>
                    <a:pt x="26" y="77"/>
                    <a:pt x="26" y="77"/>
                  </a:cubicBezTo>
                  <a:cubicBezTo>
                    <a:pt x="26" y="77"/>
                    <a:pt x="26" y="77"/>
                    <a:pt x="26" y="77"/>
                  </a:cubicBezTo>
                  <a:cubicBezTo>
                    <a:pt x="25" y="76"/>
                    <a:pt x="24" y="75"/>
                    <a:pt x="23" y="75"/>
                  </a:cubicBezTo>
                  <a:cubicBezTo>
                    <a:pt x="22" y="74"/>
                    <a:pt x="22" y="73"/>
                    <a:pt x="20" y="73"/>
                  </a:cubicBezTo>
                  <a:cubicBezTo>
                    <a:pt x="17" y="73"/>
                    <a:pt x="16" y="73"/>
                    <a:pt x="15" y="75"/>
                  </a:cubicBezTo>
                  <a:cubicBezTo>
                    <a:pt x="15" y="76"/>
                    <a:pt x="16" y="76"/>
                    <a:pt x="17" y="76"/>
                  </a:cubicBezTo>
                  <a:close/>
                  <a:moveTo>
                    <a:pt x="53" y="18"/>
                  </a:moveTo>
                  <a:cubicBezTo>
                    <a:pt x="53" y="17"/>
                    <a:pt x="53" y="15"/>
                    <a:pt x="51" y="14"/>
                  </a:cubicBezTo>
                  <a:cubicBezTo>
                    <a:pt x="50" y="17"/>
                    <a:pt x="46" y="18"/>
                    <a:pt x="46" y="22"/>
                  </a:cubicBezTo>
                  <a:cubicBezTo>
                    <a:pt x="49" y="23"/>
                    <a:pt x="52" y="20"/>
                    <a:pt x="53" y="18"/>
                  </a:cubicBezTo>
                  <a:close/>
                  <a:moveTo>
                    <a:pt x="21" y="97"/>
                  </a:moveTo>
                  <a:cubicBezTo>
                    <a:pt x="21" y="96"/>
                    <a:pt x="21" y="94"/>
                    <a:pt x="20" y="95"/>
                  </a:cubicBezTo>
                  <a:cubicBezTo>
                    <a:pt x="18" y="94"/>
                    <a:pt x="18" y="95"/>
                    <a:pt x="17" y="95"/>
                  </a:cubicBezTo>
                  <a:cubicBezTo>
                    <a:pt x="16" y="95"/>
                    <a:pt x="16" y="95"/>
                    <a:pt x="14" y="95"/>
                  </a:cubicBezTo>
                  <a:cubicBezTo>
                    <a:pt x="13" y="95"/>
                    <a:pt x="13" y="95"/>
                    <a:pt x="12" y="95"/>
                  </a:cubicBezTo>
                  <a:cubicBezTo>
                    <a:pt x="11" y="93"/>
                    <a:pt x="10" y="94"/>
                    <a:pt x="9" y="93"/>
                  </a:cubicBezTo>
                  <a:cubicBezTo>
                    <a:pt x="8" y="93"/>
                    <a:pt x="7" y="92"/>
                    <a:pt x="6" y="92"/>
                  </a:cubicBezTo>
                  <a:cubicBezTo>
                    <a:pt x="5" y="92"/>
                    <a:pt x="4" y="92"/>
                    <a:pt x="3" y="92"/>
                  </a:cubicBezTo>
                  <a:cubicBezTo>
                    <a:pt x="2" y="92"/>
                    <a:pt x="1" y="92"/>
                    <a:pt x="0" y="93"/>
                  </a:cubicBezTo>
                  <a:cubicBezTo>
                    <a:pt x="0" y="94"/>
                    <a:pt x="0" y="95"/>
                    <a:pt x="0" y="95"/>
                  </a:cubicBezTo>
                  <a:cubicBezTo>
                    <a:pt x="0" y="96"/>
                    <a:pt x="0" y="96"/>
                    <a:pt x="0" y="96"/>
                  </a:cubicBezTo>
                  <a:cubicBezTo>
                    <a:pt x="0" y="96"/>
                    <a:pt x="0" y="96"/>
                    <a:pt x="0" y="97"/>
                  </a:cubicBezTo>
                  <a:cubicBezTo>
                    <a:pt x="1" y="97"/>
                    <a:pt x="2" y="97"/>
                    <a:pt x="3" y="97"/>
                  </a:cubicBezTo>
                  <a:cubicBezTo>
                    <a:pt x="3" y="97"/>
                    <a:pt x="3" y="99"/>
                    <a:pt x="4" y="99"/>
                  </a:cubicBezTo>
                  <a:cubicBezTo>
                    <a:pt x="4" y="98"/>
                    <a:pt x="4" y="97"/>
                    <a:pt x="5" y="97"/>
                  </a:cubicBezTo>
                  <a:cubicBezTo>
                    <a:pt x="7" y="97"/>
                    <a:pt x="9" y="97"/>
                    <a:pt x="11" y="97"/>
                  </a:cubicBezTo>
                  <a:cubicBezTo>
                    <a:pt x="11" y="98"/>
                    <a:pt x="11" y="98"/>
                    <a:pt x="12" y="98"/>
                  </a:cubicBezTo>
                  <a:cubicBezTo>
                    <a:pt x="12" y="99"/>
                    <a:pt x="13" y="100"/>
                    <a:pt x="13" y="100"/>
                  </a:cubicBezTo>
                  <a:cubicBezTo>
                    <a:pt x="15" y="100"/>
                    <a:pt x="15" y="101"/>
                    <a:pt x="16" y="101"/>
                  </a:cubicBezTo>
                  <a:cubicBezTo>
                    <a:pt x="19" y="101"/>
                    <a:pt x="20" y="98"/>
                    <a:pt x="23" y="98"/>
                  </a:cubicBezTo>
                  <a:cubicBezTo>
                    <a:pt x="23" y="98"/>
                    <a:pt x="23" y="98"/>
                    <a:pt x="23" y="97"/>
                  </a:cubicBezTo>
                  <a:cubicBezTo>
                    <a:pt x="23" y="97"/>
                    <a:pt x="22" y="97"/>
                    <a:pt x="21" y="97"/>
                  </a:cubicBezTo>
                  <a:close/>
                  <a:moveTo>
                    <a:pt x="117" y="17"/>
                  </a:moveTo>
                  <a:cubicBezTo>
                    <a:pt x="116" y="17"/>
                    <a:pt x="116" y="17"/>
                    <a:pt x="115" y="16"/>
                  </a:cubicBezTo>
                  <a:cubicBezTo>
                    <a:pt x="114" y="16"/>
                    <a:pt x="113" y="15"/>
                    <a:pt x="113" y="14"/>
                  </a:cubicBezTo>
                  <a:cubicBezTo>
                    <a:pt x="111" y="14"/>
                    <a:pt x="110" y="12"/>
                    <a:pt x="109" y="11"/>
                  </a:cubicBezTo>
                  <a:cubicBezTo>
                    <a:pt x="109" y="10"/>
                    <a:pt x="107" y="9"/>
                    <a:pt x="108" y="7"/>
                  </a:cubicBezTo>
                  <a:cubicBezTo>
                    <a:pt x="106" y="7"/>
                    <a:pt x="106" y="7"/>
                    <a:pt x="106" y="5"/>
                  </a:cubicBezTo>
                  <a:cubicBezTo>
                    <a:pt x="103" y="7"/>
                    <a:pt x="99" y="6"/>
                    <a:pt x="95" y="6"/>
                  </a:cubicBezTo>
                  <a:cubicBezTo>
                    <a:pt x="95" y="7"/>
                    <a:pt x="95" y="7"/>
                    <a:pt x="94" y="7"/>
                  </a:cubicBezTo>
                  <a:cubicBezTo>
                    <a:pt x="92" y="7"/>
                    <a:pt x="90" y="7"/>
                    <a:pt x="88" y="7"/>
                  </a:cubicBezTo>
                  <a:cubicBezTo>
                    <a:pt x="82" y="6"/>
                    <a:pt x="79" y="9"/>
                    <a:pt x="74" y="10"/>
                  </a:cubicBezTo>
                  <a:cubicBezTo>
                    <a:pt x="74" y="11"/>
                    <a:pt x="73" y="11"/>
                    <a:pt x="73" y="12"/>
                  </a:cubicBezTo>
                  <a:cubicBezTo>
                    <a:pt x="71" y="11"/>
                    <a:pt x="71" y="12"/>
                    <a:pt x="70" y="12"/>
                  </a:cubicBezTo>
                  <a:cubicBezTo>
                    <a:pt x="68" y="13"/>
                    <a:pt x="69" y="15"/>
                    <a:pt x="67" y="14"/>
                  </a:cubicBezTo>
                  <a:cubicBezTo>
                    <a:pt x="67" y="17"/>
                    <a:pt x="65" y="17"/>
                    <a:pt x="65" y="19"/>
                  </a:cubicBezTo>
                  <a:cubicBezTo>
                    <a:pt x="64" y="19"/>
                    <a:pt x="63" y="19"/>
                    <a:pt x="62" y="21"/>
                  </a:cubicBezTo>
                  <a:cubicBezTo>
                    <a:pt x="63" y="22"/>
                    <a:pt x="64" y="21"/>
                    <a:pt x="65" y="21"/>
                  </a:cubicBezTo>
                  <a:cubicBezTo>
                    <a:pt x="65" y="22"/>
                    <a:pt x="65" y="22"/>
                    <a:pt x="66" y="22"/>
                  </a:cubicBezTo>
                  <a:cubicBezTo>
                    <a:pt x="66" y="24"/>
                    <a:pt x="66" y="26"/>
                    <a:pt x="65" y="27"/>
                  </a:cubicBezTo>
                  <a:cubicBezTo>
                    <a:pt x="64" y="27"/>
                    <a:pt x="65" y="30"/>
                    <a:pt x="63" y="30"/>
                  </a:cubicBezTo>
                  <a:cubicBezTo>
                    <a:pt x="63" y="31"/>
                    <a:pt x="66" y="30"/>
                    <a:pt x="66" y="32"/>
                  </a:cubicBezTo>
                  <a:cubicBezTo>
                    <a:pt x="69" y="32"/>
                    <a:pt x="71" y="32"/>
                    <a:pt x="73" y="33"/>
                  </a:cubicBezTo>
                  <a:cubicBezTo>
                    <a:pt x="73" y="33"/>
                    <a:pt x="72" y="33"/>
                    <a:pt x="72" y="33"/>
                  </a:cubicBezTo>
                  <a:cubicBezTo>
                    <a:pt x="71" y="34"/>
                    <a:pt x="71" y="34"/>
                    <a:pt x="70" y="34"/>
                  </a:cubicBezTo>
                  <a:cubicBezTo>
                    <a:pt x="70" y="35"/>
                    <a:pt x="70" y="36"/>
                    <a:pt x="69" y="37"/>
                  </a:cubicBezTo>
                  <a:cubicBezTo>
                    <a:pt x="69" y="42"/>
                    <a:pt x="69" y="42"/>
                    <a:pt x="69" y="42"/>
                  </a:cubicBezTo>
                  <a:cubicBezTo>
                    <a:pt x="69" y="42"/>
                    <a:pt x="70" y="42"/>
                    <a:pt x="69" y="42"/>
                  </a:cubicBezTo>
                  <a:cubicBezTo>
                    <a:pt x="69" y="43"/>
                    <a:pt x="68" y="43"/>
                    <a:pt x="67" y="43"/>
                  </a:cubicBezTo>
                  <a:cubicBezTo>
                    <a:pt x="67" y="43"/>
                    <a:pt x="67" y="44"/>
                    <a:pt x="67" y="44"/>
                  </a:cubicBezTo>
                  <a:cubicBezTo>
                    <a:pt x="66" y="45"/>
                    <a:pt x="65" y="45"/>
                    <a:pt x="65" y="47"/>
                  </a:cubicBezTo>
                  <a:cubicBezTo>
                    <a:pt x="62" y="47"/>
                    <a:pt x="61" y="49"/>
                    <a:pt x="59" y="49"/>
                  </a:cubicBezTo>
                  <a:cubicBezTo>
                    <a:pt x="58" y="49"/>
                    <a:pt x="58" y="49"/>
                    <a:pt x="58" y="49"/>
                  </a:cubicBezTo>
                  <a:cubicBezTo>
                    <a:pt x="58" y="50"/>
                    <a:pt x="58" y="50"/>
                    <a:pt x="58" y="50"/>
                  </a:cubicBezTo>
                  <a:cubicBezTo>
                    <a:pt x="58" y="50"/>
                    <a:pt x="58" y="50"/>
                    <a:pt x="58" y="50"/>
                  </a:cubicBezTo>
                  <a:cubicBezTo>
                    <a:pt x="55" y="51"/>
                    <a:pt x="55" y="53"/>
                    <a:pt x="53" y="53"/>
                  </a:cubicBezTo>
                  <a:cubicBezTo>
                    <a:pt x="53" y="53"/>
                    <a:pt x="53" y="53"/>
                    <a:pt x="53" y="53"/>
                  </a:cubicBezTo>
                  <a:cubicBezTo>
                    <a:pt x="53" y="53"/>
                    <a:pt x="53" y="53"/>
                    <a:pt x="53" y="53"/>
                  </a:cubicBezTo>
                  <a:cubicBezTo>
                    <a:pt x="53" y="51"/>
                    <a:pt x="55" y="51"/>
                    <a:pt x="54" y="49"/>
                  </a:cubicBezTo>
                  <a:cubicBezTo>
                    <a:pt x="54" y="48"/>
                    <a:pt x="54" y="48"/>
                    <a:pt x="55" y="48"/>
                  </a:cubicBezTo>
                  <a:cubicBezTo>
                    <a:pt x="55" y="45"/>
                    <a:pt x="55" y="45"/>
                    <a:pt x="55" y="45"/>
                  </a:cubicBezTo>
                  <a:cubicBezTo>
                    <a:pt x="54" y="45"/>
                    <a:pt x="54" y="45"/>
                    <a:pt x="54" y="44"/>
                  </a:cubicBezTo>
                  <a:cubicBezTo>
                    <a:pt x="54" y="43"/>
                    <a:pt x="54" y="42"/>
                    <a:pt x="55" y="42"/>
                  </a:cubicBezTo>
                  <a:cubicBezTo>
                    <a:pt x="55" y="41"/>
                    <a:pt x="55" y="41"/>
                    <a:pt x="55" y="41"/>
                  </a:cubicBezTo>
                  <a:cubicBezTo>
                    <a:pt x="58" y="41"/>
                    <a:pt x="58" y="41"/>
                    <a:pt x="58" y="41"/>
                  </a:cubicBezTo>
                  <a:cubicBezTo>
                    <a:pt x="59" y="41"/>
                    <a:pt x="60" y="40"/>
                    <a:pt x="60" y="39"/>
                  </a:cubicBezTo>
                  <a:cubicBezTo>
                    <a:pt x="60" y="38"/>
                    <a:pt x="60" y="39"/>
                    <a:pt x="61" y="39"/>
                  </a:cubicBezTo>
                  <a:cubicBezTo>
                    <a:pt x="62" y="35"/>
                    <a:pt x="59" y="35"/>
                    <a:pt x="57" y="34"/>
                  </a:cubicBezTo>
                  <a:cubicBezTo>
                    <a:pt x="56" y="32"/>
                    <a:pt x="58" y="32"/>
                    <a:pt x="58" y="31"/>
                  </a:cubicBezTo>
                  <a:cubicBezTo>
                    <a:pt x="59" y="28"/>
                    <a:pt x="55" y="28"/>
                    <a:pt x="58" y="26"/>
                  </a:cubicBezTo>
                  <a:cubicBezTo>
                    <a:pt x="58" y="26"/>
                    <a:pt x="58" y="26"/>
                    <a:pt x="58" y="26"/>
                  </a:cubicBezTo>
                  <a:cubicBezTo>
                    <a:pt x="60" y="25"/>
                    <a:pt x="61" y="24"/>
                    <a:pt x="61" y="21"/>
                  </a:cubicBezTo>
                  <a:cubicBezTo>
                    <a:pt x="59" y="21"/>
                    <a:pt x="58" y="22"/>
                    <a:pt x="58" y="23"/>
                  </a:cubicBezTo>
                  <a:cubicBezTo>
                    <a:pt x="58" y="23"/>
                    <a:pt x="56" y="23"/>
                    <a:pt x="56" y="24"/>
                  </a:cubicBezTo>
                  <a:cubicBezTo>
                    <a:pt x="55" y="24"/>
                    <a:pt x="55" y="26"/>
                    <a:pt x="53" y="26"/>
                  </a:cubicBezTo>
                  <a:cubicBezTo>
                    <a:pt x="53" y="26"/>
                    <a:pt x="52" y="27"/>
                    <a:pt x="51" y="27"/>
                  </a:cubicBezTo>
                  <a:cubicBezTo>
                    <a:pt x="48" y="28"/>
                    <a:pt x="49" y="25"/>
                    <a:pt x="47" y="24"/>
                  </a:cubicBezTo>
                  <a:cubicBezTo>
                    <a:pt x="45" y="24"/>
                    <a:pt x="46" y="28"/>
                    <a:pt x="44" y="28"/>
                  </a:cubicBezTo>
                  <a:cubicBezTo>
                    <a:pt x="45" y="30"/>
                    <a:pt x="43" y="31"/>
                    <a:pt x="44" y="33"/>
                  </a:cubicBezTo>
                  <a:cubicBezTo>
                    <a:pt x="42" y="33"/>
                    <a:pt x="43" y="36"/>
                    <a:pt x="42" y="36"/>
                  </a:cubicBezTo>
                  <a:cubicBezTo>
                    <a:pt x="42" y="39"/>
                    <a:pt x="40" y="40"/>
                    <a:pt x="41" y="42"/>
                  </a:cubicBezTo>
                  <a:cubicBezTo>
                    <a:pt x="41" y="43"/>
                    <a:pt x="41" y="43"/>
                    <a:pt x="40" y="43"/>
                  </a:cubicBezTo>
                  <a:cubicBezTo>
                    <a:pt x="40" y="44"/>
                    <a:pt x="39" y="45"/>
                    <a:pt x="39" y="47"/>
                  </a:cubicBezTo>
                  <a:cubicBezTo>
                    <a:pt x="40" y="47"/>
                    <a:pt x="40" y="47"/>
                    <a:pt x="40" y="47"/>
                  </a:cubicBezTo>
                  <a:cubicBezTo>
                    <a:pt x="40" y="47"/>
                    <a:pt x="40" y="47"/>
                    <a:pt x="40" y="47"/>
                  </a:cubicBezTo>
                  <a:cubicBezTo>
                    <a:pt x="40" y="47"/>
                    <a:pt x="40" y="47"/>
                    <a:pt x="40" y="47"/>
                  </a:cubicBezTo>
                  <a:cubicBezTo>
                    <a:pt x="40" y="47"/>
                    <a:pt x="40" y="48"/>
                    <a:pt x="40" y="48"/>
                  </a:cubicBezTo>
                  <a:cubicBezTo>
                    <a:pt x="40" y="48"/>
                    <a:pt x="40" y="48"/>
                    <a:pt x="40" y="48"/>
                  </a:cubicBezTo>
                  <a:cubicBezTo>
                    <a:pt x="38" y="49"/>
                    <a:pt x="38" y="50"/>
                    <a:pt x="37" y="51"/>
                  </a:cubicBezTo>
                  <a:cubicBezTo>
                    <a:pt x="37" y="51"/>
                    <a:pt x="37" y="51"/>
                    <a:pt x="37" y="51"/>
                  </a:cubicBezTo>
                  <a:cubicBezTo>
                    <a:pt x="37" y="52"/>
                    <a:pt x="37" y="52"/>
                    <a:pt x="37" y="53"/>
                  </a:cubicBezTo>
                  <a:cubicBezTo>
                    <a:pt x="37" y="53"/>
                    <a:pt x="36" y="54"/>
                    <a:pt x="36" y="54"/>
                  </a:cubicBezTo>
                  <a:cubicBezTo>
                    <a:pt x="36" y="55"/>
                    <a:pt x="36" y="55"/>
                    <a:pt x="35" y="55"/>
                  </a:cubicBezTo>
                  <a:cubicBezTo>
                    <a:pt x="35" y="56"/>
                    <a:pt x="34" y="57"/>
                    <a:pt x="33" y="58"/>
                  </a:cubicBezTo>
                  <a:cubicBezTo>
                    <a:pt x="32" y="59"/>
                    <a:pt x="32" y="60"/>
                    <a:pt x="31" y="60"/>
                  </a:cubicBezTo>
                  <a:cubicBezTo>
                    <a:pt x="31" y="61"/>
                    <a:pt x="30" y="60"/>
                    <a:pt x="30" y="61"/>
                  </a:cubicBezTo>
                  <a:cubicBezTo>
                    <a:pt x="29" y="61"/>
                    <a:pt x="29" y="62"/>
                    <a:pt x="29" y="63"/>
                  </a:cubicBezTo>
                  <a:cubicBezTo>
                    <a:pt x="28" y="62"/>
                    <a:pt x="28" y="63"/>
                    <a:pt x="28" y="63"/>
                  </a:cubicBezTo>
                  <a:cubicBezTo>
                    <a:pt x="26" y="63"/>
                    <a:pt x="25" y="65"/>
                    <a:pt x="24" y="67"/>
                  </a:cubicBezTo>
                  <a:cubicBezTo>
                    <a:pt x="24" y="67"/>
                    <a:pt x="24" y="67"/>
                    <a:pt x="24" y="67"/>
                  </a:cubicBezTo>
                  <a:cubicBezTo>
                    <a:pt x="24" y="67"/>
                    <a:pt x="23" y="68"/>
                    <a:pt x="23" y="68"/>
                  </a:cubicBezTo>
                  <a:cubicBezTo>
                    <a:pt x="23" y="68"/>
                    <a:pt x="23" y="68"/>
                    <a:pt x="23" y="69"/>
                  </a:cubicBezTo>
                  <a:cubicBezTo>
                    <a:pt x="22" y="69"/>
                    <a:pt x="22" y="69"/>
                    <a:pt x="22" y="69"/>
                  </a:cubicBezTo>
                  <a:cubicBezTo>
                    <a:pt x="22" y="69"/>
                    <a:pt x="22" y="70"/>
                    <a:pt x="22" y="70"/>
                  </a:cubicBezTo>
                  <a:cubicBezTo>
                    <a:pt x="22" y="70"/>
                    <a:pt x="22" y="70"/>
                    <a:pt x="22" y="70"/>
                  </a:cubicBezTo>
                  <a:cubicBezTo>
                    <a:pt x="21" y="70"/>
                    <a:pt x="21" y="70"/>
                    <a:pt x="21" y="71"/>
                  </a:cubicBezTo>
                  <a:cubicBezTo>
                    <a:pt x="21" y="72"/>
                    <a:pt x="22" y="72"/>
                    <a:pt x="22" y="73"/>
                  </a:cubicBezTo>
                  <a:cubicBezTo>
                    <a:pt x="22" y="73"/>
                    <a:pt x="23" y="73"/>
                    <a:pt x="23" y="73"/>
                  </a:cubicBezTo>
                  <a:cubicBezTo>
                    <a:pt x="23" y="73"/>
                    <a:pt x="23" y="74"/>
                    <a:pt x="23" y="74"/>
                  </a:cubicBezTo>
                  <a:cubicBezTo>
                    <a:pt x="23" y="74"/>
                    <a:pt x="23" y="74"/>
                    <a:pt x="23" y="74"/>
                  </a:cubicBezTo>
                  <a:cubicBezTo>
                    <a:pt x="24" y="74"/>
                    <a:pt x="23" y="74"/>
                    <a:pt x="23" y="74"/>
                  </a:cubicBezTo>
                  <a:cubicBezTo>
                    <a:pt x="24" y="75"/>
                    <a:pt x="26" y="75"/>
                    <a:pt x="26" y="76"/>
                  </a:cubicBezTo>
                  <a:cubicBezTo>
                    <a:pt x="27" y="76"/>
                    <a:pt x="27" y="76"/>
                    <a:pt x="27" y="76"/>
                  </a:cubicBezTo>
                  <a:cubicBezTo>
                    <a:pt x="28" y="76"/>
                    <a:pt x="28" y="76"/>
                    <a:pt x="29" y="77"/>
                  </a:cubicBezTo>
                  <a:cubicBezTo>
                    <a:pt x="28" y="77"/>
                    <a:pt x="28" y="77"/>
                    <a:pt x="28" y="77"/>
                  </a:cubicBezTo>
                  <a:cubicBezTo>
                    <a:pt x="29" y="77"/>
                    <a:pt x="29" y="78"/>
                    <a:pt x="30" y="78"/>
                  </a:cubicBezTo>
                  <a:cubicBezTo>
                    <a:pt x="29" y="79"/>
                    <a:pt x="32" y="79"/>
                    <a:pt x="32" y="80"/>
                  </a:cubicBezTo>
                  <a:cubicBezTo>
                    <a:pt x="34" y="80"/>
                    <a:pt x="35" y="81"/>
                    <a:pt x="36" y="81"/>
                  </a:cubicBezTo>
                  <a:cubicBezTo>
                    <a:pt x="36" y="81"/>
                    <a:pt x="35" y="82"/>
                    <a:pt x="35" y="82"/>
                  </a:cubicBezTo>
                  <a:cubicBezTo>
                    <a:pt x="35" y="82"/>
                    <a:pt x="35" y="82"/>
                    <a:pt x="35" y="82"/>
                  </a:cubicBezTo>
                  <a:cubicBezTo>
                    <a:pt x="32" y="82"/>
                    <a:pt x="32" y="82"/>
                    <a:pt x="32" y="82"/>
                  </a:cubicBezTo>
                  <a:cubicBezTo>
                    <a:pt x="30" y="82"/>
                    <a:pt x="30" y="84"/>
                    <a:pt x="28" y="83"/>
                  </a:cubicBezTo>
                  <a:cubicBezTo>
                    <a:pt x="27" y="83"/>
                    <a:pt x="26" y="84"/>
                    <a:pt x="26" y="84"/>
                  </a:cubicBezTo>
                  <a:cubicBezTo>
                    <a:pt x="26" y="84"/>
                    <a:pt x="26" y="85"/>
                    <a:pt x="26" y="85"/>
                  </a:cubicBezTo>
                  <a:cubicBezTo>
                    <a:pt x="26" y="84"/>
                    <a:pt x="26" y="84"/>
                    <a:pt x="25" y="84"/>
                  </a:cubicBezTo>
                  <a:cubicBezTo>
                    <a:pt x="25" y="84"/>
                    <a:pt x="25" y="84"/>
                    <a:pt x="25" y="84"/>
                  </a:cubicBezTo>
                  <a:cubicBezTo>
                    <a:pt x="25" y="84"/>
                    <a:pt x="25" y="84"/>
                    <a:pt x="25" y="84"/>
                  </a:cubicBezTo>
                  <a:cubicBezTo>
                    <a:pt x="25" y="83"/>
                    <a:pt x="25" y="83"/>
                    <a:pt x="24" y="83"/>
                  </a:cubicBezTo>
                  <a:cubicBezTo>
                    <a:pt x="24" y="83"/>
                    <a:pt x="24" y="84"/>
                    <a:pt x="24" y="84"/>
                  </a:cubicBezTo>
                  <a:cubicBezTo>
                    <a:pt x="24" y="84"/>
                    <a:pt x="24" y="84"/>
                    <a:pt x="24" y="84"/>
                  </a:cubicBezTo>
                  <a:cubicBezTo>
                    <a:pt x="24" y="84"/>
                    <a:pt x="24" y="85"/>
                    <a:pt x="24" y="85"/>
                  </a:cubicBezTo>
                  <a:cubicBezTo>
                    <a:pt x="24" y="85"/>
                    <a:pt x="24" y="85"/>
                    <a:pt x="24" y="85"/>
                  </a:cubicBezTo>
                  <a:cubicBezTo>
                    <a:pt x="25" y="85"/>
                    <a:pt x="24" y="86"/>
                    <a:pt x="25" y="86"/>
                  </a:cubicBezTo>
                  <a:cubicBezTo>
                    <a:pt x="24" y="86"/>
                    <a:pt x="24" y="86"/>
                    <a:pt x="24" y="86"/>
                  </a:cubicBezTo>
                  <a:cubicBezTo>
                    <a:pt x="24" y="86"/>
                    <a:pt x="23" y="86"/>
                    <a:pt x="23" y="86"/>
                  </a:cubicBezTo>
                  <a:cubicBezTo>
                    <a:pt x="23" y="86"/>
                    <a:pt x="21" y="86"/>
                    <a:pt x="20" y="85"/>
                  </a:cubicBezTo>
                  <a:cubicBezTo>
                    <a:pt x="20" y="85"/>
                    <a:pt x="20" y="85"/>
                    <a:pt x="20" y="85"/>
                  </a:cubicBezTo>
                  <a:cubicBezTo>
                    <a:pt x="20" y="85"/>
                    <a:pt x="19" y="85"/>
                    <a:pt x="19" y="86"/>
                  </a:cubicBezTo>
                  <a:cubicBezTo>
                    <a:pt x="19" y="86"/>
                    <a:pt x="19" y="86"/>
                    <a:pt x="19" y="86"/>
                  </a:cubicBezTo>
                  <a:cubicBezTo>
                    <a:pt x="20" y="86"/>
                    <a:pt x="20" y="86"/>
                    <a:pt x="20" y="86"/>
                  </a:cubicBezTo>
                  <a:cubicBezTo>
                    <a:pt x="20" y="86"/>
                    <a:pt x="21" y="86"/>
                    <a:pt x="21" y="88"/>
                  </a:cubicBezTo>
                  <a:cubicBezTo>
                    <a:pt x="21" y="88"/>
                    <a:pt x="21" y="88"/>
                    <a:pt x="21" y="88"/>
                  </a:cubicBezTo>
                  <a:cubicBezTo>
                    <a:pt x="22" y="89"/>
                    <a:pt x="23" y="90"/>
                    <a:pt x="24" y="90"/>
                  </a:cubicBezTo>
                  <a:cubicBezTo>
                    <a:pt x="24" y="91"/>
                    <a:pt x="24" y="91"/>
                    <a:pt x="25" y="91"/>
                  </a:cubicBezTo>
                  <a:cubicBezTo>
                    <a:pt x="24" y="93"/>
                    <a:pt x="22" y="91"/>
                    <a:pt x="21" y="90"/>
                  </a:cubicBezTo>
                  <a:cubicBezTo>
                    <a:pt x="21" y="89"/>
                    <a:pt x="21" y="89"/>
                    <a:pt x="21" y="89"/>
                  </a:cubicBezTo>
                  <a:cubicBezTo>
                    <a:pt x="20" y="89"/>
                    <a:pt x="20" y="89"/>
                    <a:pt x="19" y="88"/>
                  </a:cubicBezTo>
                  <a:cubicBezTo>
                    <a:pt x="19" y="88"/>
                    <a:pt x="19" y="88"/>
                    <a:pt x="19" y="88"/>
                  </a:cubicBezTo>
                  <a:cubicBezTo>
                    <a:pt x="19" y="87"/>
                    <a:pt x="18" y="86"/>
                    <a:pt x="18" y="86"/>
                  </a:cubicBezTo>
                  <a:cubicBezTo>
                    <a:pt x="18" y="86"/>
                    <a:pt x="18" y="86"/>
                    <a:pt x="18" y="86"/>
                  </a:cubicBezTo>
                  <a:cubicBezTo>
                    <a:pt x="17" y="86"/>
                    <a:pt x="17" y="86"/>
                    <a:pt x="17" y="86"/>
                  </a:cubicBezTo>
                  <a:cubicBezTo>
                    <a:pt x="17" y="86"/>
                    <a:pt x="17" y="86"/>
                    <a:pt x="17" y="85"/>
                  </a:cubicBezTo>
                  <a:cubicBezTo>
                    <a:pt x="17" y="85"/>
                    <a:pt x="16" y="85"/>
                    <a:pt x="16" y="85"/>
                  </a:cubicBezTo>
                  <a:cubicBezTo>
                    <a:pt x="16" y="85"/>
                    <a:pt x="16" y="85"/>
                    <a:pt x="16" y="85"/>
                  </a:cubicBezTo>
                  <a:cubicBezTo>
                    <a:pt x="15" y="85"/>
                    <a:pt x="15" y="85"/>
                    <a:pt x="15" y="85"/>
                  </a:cubicBezTo>
                  <a:cubicBezTo>
                    <a:pt x="15" y="85"/>
                    <a:pt x="15" y="85"/>
                    <a:pt x="15" y="85"/>
                  </a:cubicBezTo>
                  <a:cubicBezTo>
                    <a:pt x="14" y="85"/>
                    <a:pt x="14" y="85"/>
                    <a:pt x="13" y="86"/>
                  </a:cubicBezTo>
                  <a:cubicBezTo>
                    <a:pt x="13" y="86"/>
                    <a:pt x="13" y="86"/>
                    <a:pt x="13" y="86"/>
                  </a:cubicBezTo>
                  <a:cubicBezTo>
                    <a:pt x="11" y="86"/>
                    <a:pt x="11" y="85"/>
                    <a:pt x="9" y="85"/>
                  </a:cubicBezTo>
                  <a:cubicBezTo>
                    <a:pt x="9" y="85"/>
                    <a:pt x="9" y="85"/>
                    <a:pt x="9" y="85"/>
                  </a:cubicBezTo>
                  <a:cubicBezTo>
                    <a:pt x="8" y="85"/>
                    <a:pt x="9" y="83"/>
                    <a:pt x="8" y="83"/>
                  </a:cubicBezTo>
                  <a:cubicBezTo>
                    <a:pt x="7" y="83"/>
                    <a:pt x="7" y="83"/>
                    <a:pt x="7" y="83"/>
                  </a:cubicBezTo>
                  <a:cubicBezTo>
                    <a:pt x="7" y="83"/>
                    <a:pt x="7" y="83"/>
                    <a:pt x="7" y="83"/>
                  </a:cubicBezTo>
                  <a:cubicBezTo>
                    <a:pt x="6" y="83"/>
                    <a:pt x="6" y="83"/>
                    <a:pt x="6" y="83"/>
                  </a:cubicBezTo>
                  <a:cubicBezTo>
                    <a:pt x="6" y="83"/>
                    <a:pt x="6" y="83"/>
                    <a:pt x="6" y="83"/>
                  </a:cubicBezTo>
                  <a:cubicBezTo>
                    <a:pt x="6" y="83"/>
                    <a:pt x="5" y="83"/>
                    <a:pt x="5" y="83"/>
                  </a:cubicBezTo>
                  <a:cubicBezTo>
                    <a:pt x="4" y="84"/>
                    <a:pt x="4" y="85"/>
                    <a:pt x="3" y="86"/>
                  </a:cubicBezTo>
                  <a:cubicBezTo>
                    <a:pt x="3" y="87"/>
                    <a:pt x="3" y="87"/>
                    <a:pt x="4" y="88"/>
                  </a:cubicBezTo>
                  <a:cubicBezTo>
                    <a:pt x="4" y="88"/>
                    <a:pt x="4" y="88"/>
                    <a:pt x="4" y="88"/>
                  </a:cubicBezTo>
                  <a:cubicBezTo>
                    <a:pt x="4" y="91"/>
                    <a:pt x="7" y="88"/>
                    <a:pt x="8" y="90"/>
                  </a:cubicBezTo>
                  <a:cubicBezTo>
                    <a:pt x="8" y="90"/>
                    <a:pt x="8" y="90"/>
                    <a:pt x="8" y="90"/>
                  </a:cubicBezTo>
                  <a:cubicBezTo>
                    <a:pt x="8" y="91"/>
                    <a:pt x="8" y="91"/>
                    <a:pt x="9" y="90"/>
                  </a:cubicBezTo>
                  <a:cubicBezTo>
                    <a:pt x="9" y="90"/>
                    <a:pt x="9" y="90"/>
                    <a:pt x="9" y="90"/>
                  </a:cubicBezTo>
                  <a:cubicBezTo>
                    <a:pt x="11" y="90"/>
                    <a:pt x="11" y="92"/>
                    <a:pt x="12" y="91"/>
                  </a:cubicBezTo>
                  <a:cubicBezTo>
                    <a:pt x="12" y="92"/>
                    <a:pt x="13" y="92"/>
                    <a:pt x="13" y="92"/>
                  </a:cubicBezTo>
                  <a:cubicBezTo>
                    <a:pt x="13" y="92"/>
                    <a:pt x="13" y="92"/>
                    <a:pt x="13" y="93"/>
                  </a:cubicBezTo>
                  <a:cubicBezTo>
                    <a:pt x="14" y="93"/>
                    <a:pt x="15" y="93"/>
                    <a:pt x="15" y="94"/>
                  </a:cubicBezTo>
                  <a:cubicBezTo>
                    <a:pt x="16" y="94"/>
                    <a:pt x="16" y="92"/>
                    <a:pt x="18" y="92"/>
                  </a:cubicBezTo>
                  <a:cubicBezTo>
                    <a:pt x="20" y="92"/>
                    <a:pt x="20" y="93"/>
                    <a:pt x="22" y="93"/>
                  </a:cubicBezTo>
                  <a:cubicBezTo>
                    <a:pt x="24" y="93"/>
                    <a:pt x="23" y="96"/>
                    <a:pt x="26" y="95"/>
                  </a:cubicBezTo>
                  <a:cubicBezTo>
                    <a:pt x="26" y="95"/>
                    <a:pt x="27" y="95"/>
                    <a:pt x="27" y="95"/>
                  </a:cubicBezTo>
                  <a:cubicBezTo>
                    <a:pt x="28" y="94"/>
                    <a:pt x="29" y="95"/>
                    <a:pt x="29" y="94"/>
                  </a:cubicBezTo>
                  <a:cubicBezTo>
                    <a:pt x="29" y="94"/>
                    <a:pt x="30" y="94"/>
                    <a:pt x="30" y="93"/>
                  </a:cubicBezTo>
                  <a:cubicBezTo>
                    <a:pt x="30" y="93"/>
                    <a:pt x="30" y="92"/>
                    <a:pt x="31" y="93"/>
                  </a:cubicBezTo>
                  <a:cubicBezTo>
                    <a:pt x="38" y="93"/>
                    <a:pt x="38" y="93"/>
                    <a:pt x="38" y="93"/>
                  </a:cubicBezTo>
                  <a:cubicBezTo>
                    <a:pt x="40" y="92"/>
                    <a:pt x="40" y="90"/>
                    <a:pt x="42" y="90"/>
                  </a:cubicBezTo>
                  <a:cubicBezTo>
                    <a:pt x="42" y="91"/>
                    <a:pt x="44" y="91"/>
                    <a:pt x="44" y="92"/>
                  </a:cubicBezTo>
                  <a:cubicBezTo>
                    <a:pt x="44" y="95"/>
                    <a:pt x="44" y="95"/>
                    <a:pt x="44" y="95"/>
                  </a:cubicBezTo>
                  <a:cubicBezTo>
                    <a:pt x="46" y="96"/>
                    <a:pt x="46" y="94"/>
                    <a:pt x="47" y="94"/>
                  </a:cubicBezTo>
                  <a:cubicBezTo>
                    <a:pt x="47" y="92"/>
                    <a:pt x="49" y="93"/>
                    <a:pt x="49" y="92"/>
                  </a:cubicBezTo>
                  <a:cubicBezTo>
                    <a:pt x="49" y="93"/>
                    <a:pt x="51" y="93"/>
                    <a:pt x="51" y="93"/>
                  </a:cubicBezTo>
                  <a:cubicBezTo>
                    <a:pt x="51" y="94"/>
                    <a:pt x="52" y="94"/>
                    <a:pt x="52" y="95"/>
                  </a:cubicBezTo>
                  <a:cubicBezTo>
                    <a:pt x="51" y="95"/>
                    <a:pt x="51" y="96"/>
                    <a:pt x="51" y="98"/>
                  </a:cubicBezTo>
                  <a:cubicBezTo>
                    <a:pt x="52" y="98"/>
                    <a:pt x="52" y="99"/>
                    <a:pt x="52" y="100"/>
                  </a:cubicBezTo>
                  <a:cubicBezTo>
                    <a:pt x="53" y="100"/>
                    <a:pt x="53" y="102"/>
                    <a:pt x="54" y="103"/>
                  </a:cubicBezTo>
                  <a:cubicBezTo>
                    <a:pt x="55" y="103"/>
                    <a:pt x="55" y="103"/>
                    <a:pt x="55" y="104"/>
                  </a:cubicBezTo>
                  <a:cubicBezTo>
                    <a:pt x="58" y="104"/>
                    <a:pt x="57" y="101"/>
                    <a:pt x="60" y="102"/>
                  </a:cubicBezTo>
                  <a:cubicBezTo>
                    <a:pt x="61" y="102"/>
                    <a:pt x="61" y="102"/>
                    <a:pt x="62" y="102"/>
                  </a:cubicBezTo>
                  <a:cubicBezTo>
                    <a:pt x="62" y="103"/>
                    <a:pt x="63" y="103"/>
                    <a:pt x="63" y="103"/>
                  </a:cubicBezTo>
                  <a:cubicBezTo>
                    <a:pt x="63" y="104"/>
                    <a:pt x="63" y="104"/>
                    <a:pt x="64" y="104"/>
                  </a:cubicBezTo>
                  <a:cubicBezTo>
                    <a:pt x="64" y="106"/>
                    <a:pt x="64" y="106"/>
                    <a:pt x="64" y="106"/>
                  </a:cubicBezTo>
                  <a:cubicBezTo>
                    <a:pt x="65" y="106"/>
                    <a:pt x="65" y="106"/>
                    <a:pt x="65" y="107"/>
                  </a:cubicBezTo>
                  <a:cubicBezTo>
                    <a:pt x="66" y="107"/>
                    <a:pt x="67" y="108"/>
                    <a:pt x="67" y="109"/>
                  </a:cubicBezTo>
                  <a:cubicBezTo>
                    <a:pt x="68" y="109"/>
                    <a:pt x="69" y="109"/>
                    <a:pt x="69" y="109"/>
                  </a:cubicBezTo>
                  <a:cubicBezTo>
                    <a:pt x="69" y="110"/>
                    <a:pt x="70" y="110"/>
                    <a:pt x="70" y="110"/>
                  </a:cubicBezTo>
                  <a:cubicBezTo>
                    <a:pt x="71" y="110"/>
                    <a:pt x="71" y="111"/>
                    <a:pt x="71" y="111"/>
                  </a:cubicBezTo>
                  <a:cubicBezTo>
                    <a:pt x="71" y="112"/>
                    <a:pt x="71" y="112"/>
                    <a:pt x="71" y="112"/>
                  </a:cubicBezTo>
                  <a:cubicBezTo>
                    <a:pt x="71" y="113"/>
                    <a:pt x="70" y="112"/>
                    <a:pt x="70" y="113"/>
                  </a:cubicBezTo>
                  <a:cubicBezTo>
                    <a:pt x="69" y="114"/>
                    <a:pt x="69" y="116"/>
                    <a:pt x="67" y="116"/>
                  </a:cubicBezTo>
                  <a:cubicBezTo>
                    <a:pt x="67" y="119"/>
                    <a:pt x="67" y="119"/>
                    <a:pt x="67" y="119"/>
                  </a:cubicBezTo>
                  <a:cubicBezTo>
                    <a:pt x="66" y="120"/>
                    <a:pt x="65" y="121"/>
                    <a:pt x="65" y="123"/>
                  </a:cubicBezTo>
                  <a:cubicBezTo>
                    <a:pt x="64" y="123"/>
                    <a:pt x="64" y="125"/>
                    <a:pt x="64" y="126"/>
                  </a:cubicBezTo>
                  <a:cubicBezTo>
                    <a:pt x="65" y="126"/>
                    <a:pt x="66" y="127"/>
                    <a:pt x="66" y="128"/>
                  </a:cubicBezTo>
                  <a:cubicBezTo>
                    <a:pt x="73" y="128"/>
                    <a:pt x="73" y="128"/>
                    <a:pt x="73" y="128"/>
                  </a:cubicBezTo>
                  <a:cubicBezTo>
                    <a:pt x="73" y="127"/>
                    <a:pt x="73" y="127"/>
                    <a:pt x="73" y="127"/>
                  </a:cubicBezTo>
                  <a:cubicBezTo>
                    <a:pt x="74" y="127"/>
                    <a:pt x="73" y="126"/>
                    <a:pt x="74" y="126"/>
                  </a:cubicBezTo>
                  <a:cubicBezTo>
                    <a:pt x="74" y="125"/>
                    <a:pt x="74" y="126"/>
                    <a:pt x="74" y="125"/>
                  </a:cubicBezTo>
                  <a:cubicBezTo>
                    <a:pt x="75" y="125"/>
                    <a:pt x="76" y="125"/>
                    <a:pt x="76" y="125"/>
                  </a:cubicBezTo>
                  <a:cubicBezTo>
                    <a:pt x="76" y="123"/>
                    <a:pt x="75" y="123"/>
                    <a:pt x="75" y="122"/>
                  </a:cubicBezTo>
                  <a:cubicBezTo>
                    <a:pt x="74" y="122"/>
                    <a:pt x="74" y="121"/>
                    <a:pt x="74" y="120"/>
                  </a:cubicBezTo>
                  <a:cubicBezTo>
                    <a:pt x="73" y="120"/>
                    <a:pt x="73" y="120"/>
                    <a:pt x="73" y="120"/>
                  </a:cubicBezTo>
                  <a:cubicBezTo>
                    <a:pt x="72" y="119"/>
                    <a:pt x="71" y="118"/>
                    <a:pt x="72" y="115"/>
                  </a:cubicBezTo>
                  <a:cubicBezTo>
                    <a:pt x="73" y="114"/>
                    <a:pt x="74" y="113"/>
                    <a:pt x="76" y="113"/>
                  </a:cubicBezTo>
                  <a:cubicBezTo>
                    <a:pt x="76" y="112"/>
                    <a:pt x="77" y="112"/>
                    <a:pt x="78" y="112"/>
                  </a:cubicBezTo>
                  <a:cubicBezTo>
                    <a:pt x="78" y="111"/>
                    <a:pt x="79" y="110"/>
                    <a:pt x="81" y="111"/>
                  </a:cubicBezTo>
                  <a:cubicBezTo>
                    <a:pt x="81" y="110"/>
                    <a:pt x="80" y="109"/>
                    <a:pt x="80" y="109"/>
                  </a:cubicBezTo>
                  <a:cubicBezTo>
                    <a:pt x="79" y="109"/>
                    <a:pt x="79" y="109"/>
                    <a:pt x="78" y="109"/>
                  </a:cubicBezTo>
                  <a:cubicBezTo>
                    <a:pt x="79" y="105"/>
                    <a:pt x="82" y="105"/>
                    <a:pt x="83" y="102"/>
                  </a:cubicBezTo>
                  <a:cubicBezTo>
                    <a:pt x="83" y="99"/>
                    <a:pt x="83" y="99"/>
                    <a:pt x="83" y="99"/>
                  </a:cubicBezTo>
                  <a:cubicBezTo>
                    <a:pt x="83" y="98"/>
                    <a:pt x="82" y="97"/>
                    <a:pt x="81" y="97"/>
                  </a:cubicBezTo>
                  <a:cubicBezTo>
                    <a:pt x="81" y="96"/>
                    <a:pt x="81" y="96"/>
                    <a:pt x="81" y="95"/>
                  </a:cubicBezTo>
                  <a:cubicBezTo>
                    <a:pt x="81" y="95"/>
                    <a:pt x="81" y="95"/>
                    <a:pt x="81" y="95"/>
                  </a:cubicBezTo>
                  <a:cubicBezTo>
                    <a:pt x="80" y="94"/>
                    <a:pt x="81" y="93"/>
                    <a:pt x="81" y="93"/>
                  </a:cubicBezTo>
                  <a:cubicBezTo>
                    <a:pt x="80" y="93"/>
                    <a:pt x="80" y="93"/>
                    <a:pt x="80" y="93"/>
                  </a:cubicBezTo>
                  <a:cubicBezTo>
                    <a:pt x="80" y="93"/>
                    <a:pt x="80" y="92"/>
                    <a:pt x="80" y="91"/>
                  </a:cubicBezTo>
                  <a:cubicBezTo>
                    <a:pt x="80" y="91"/>
                    <a:pt x="79" y="91"/>
                    <a:pt x="79" y="91"/>
                  </a:cubicBezTo>
                  <a:cubicBezTo>
                    <a:pt x="79" y="91"/>
                    <a:pt x="79" y="90"/>
                    <a:pt x="78" y="90"/>
                  </a:cubicBezTo>
                  <a:cubicBezTo>
                    <a:pt x="78" y="88"/>
                    <a:pt x="78" y="88"/>
                    <a:pt x="78" y="88"/>
                  </a:cubicBezTo>
                  <a:cubicBezTo>
                    <a:pt x="78" y="87"/>
                    <a:pt x="77" y="86"/>
                    <a:pt x="77" y="85"/>
                  </a:cubicBezTo>
                  <a:cubicBezTo>
                    <a:pt x="77" y="83"/>
                    <a:pt x="77" y="82"/>
                    <a:pt x="76" y="82"/>
                  </a:cubicBezTo>
                  <a:cubicBezTo>
                    <a:pt x="76" y="82"/>
                    <a:pt x="76" y="82"/>
                    <a:pt x="76" y="81"/>
                  </a:cubicBezTo>
                  <a:cubicBezTo>
                    <a:pt x="76" y="81"/>
                    <a:pt x="77" y="81"/>
                    <a:pt x="77" y="81"/>
                  </a:cubicBezTo>
                  <a:cubicBezTo>
                    <a:pt x="77" y="81"/>
                    <a:pt x="78" y="80"/>
                    <a:pt x="79" y="80"/>
                  </a:cubicBezTo>
                  <a:cubicBezTo>
                    <a:pt x="79" y="80"/>
                    <a:pt x="80" y="79"/>
                    <a:pt x="81" y="79"/>
                  </a:cubicBezTo>
                  <a:cubicBezTo>
                    <a:pt x="81" y="78"/>
                    <a:pt x="81" y="78"/>
                    <a:pt x="81" y="78"/>
                  </a:cubicBezTo>
                  <a:cubicBezTo>
                    <a:pt x="81" y="77"/>
                    <a:pt x="82" y="77"/>
                    <a:pt x="82" y="77"/>
                  </a:cubicBezTo>
                  <a:cubicBezTo>
                    <a:pt x="82" y="76"/>
                    <a:pt x="83" y="76"/>
                    <a:pt x="83" y="76"/>
                  </a:cubicBezTo>
                  <a:cubicBezTo>
                    <a:pt x="83" y="76"/>
                    <a:pt x="83" y="76"/>
                    <a:pt x="83" y="76"/>
                  </a:cubicBezTo>
                  <a:cubicBezTo>
                    <a:pt x="83" y="76"/>
                    <a:pt x="83" y="76"/>
                    <a:pt x="83" y="76"/>
                  </a:cubicBezTo>
                  <a:cubicBezTo>
                    <a:pt x="83" y="76"/>
                    <a:pt x="83" y="76"/>
                    <a:pt x="83" y="76"/>
                  </a:cubicBezTo>
                  <a:cubicBezTo>
                    <a:pt x="84" y="76"/>
                    <a:pt x="84" y="76"/>
                    <a:pt x="84" y="76"/>
                  </a:cubicBezTo>
                  <a:cubicBezTo>
                    <a:pt x="84" y="76"/>
                    <a:pt x="85" y="77"/>
                    <a:pt x="86" y="77"/>
                  </a:cubicBezTo>
                  <a:cubicBezTo>
                    <a:pt x="87" y="77"/>
                    <a:pt x="88" y="77"/>
                    <a:pt x="88" y="77"/>
                  </a:cubicBezTo>
                  <a:cubicBezTo>
                    <a:pt x="88" y="77"/>
                    <a:pt x="88" y="78"/>
                    <a:pt x="88" y="78"/>
                  </a:cubicBezTo>
                  <a:cubicBezTo>
                    <a:pt x="88" y="78"/>
                    <a:pt x="89" y="78"/>
                    <a:pt x="90" y="78"/>
                  </a:cubicBezTo>
                  <a:cubicBezTo>
                    <a:pt x="94" y="78"/>
                    <a:pt x="98" y="77"/>
                    <a:pt x="99" y="74"/>
                  </a:cubicBezTo>
                  <a:cubicBezTo>
                    <a:pt x="98" y="74"/>
                    <a:pt x="97" y="73"/>
                    <a:pt x="97" y="71"/>
                  </a:cubicBezTo>
                  <a:cubicBezTo>
                    <a:pt x="97" y="69"/>
                    <a:pt x="99" y="70"/>
                    <a:pt x="99" y="68"/>
                  </a:cubicBezTo>
                  <a:cubicBezTo>
                    <a:pt x="102" y="67"/>
                    <a:pt x="104" y="66"/>
                    <a:pt x="105" y="64"/>
                  </a:cubicBezTo>
                  <a:cubicBezTo>
                    <a:pt x="106" y="64"/>
                    <a:pt x="107" y="63"/>
                    <a:pt x="107" y="63"/>
                  </a:cubicBezTo>
                  <a:cubicBezTo>
                    <a:pt x="107" y="62"/>
                    <a:pt x="108" y="62"/>
                    <a:pt x="108" y="63"/>
                  </a:cubicBezTo>
                  <a:cubicBezTo>
                    <a:pt x="110" y="63"/>
                    <a:pt x="110" y="63"/>
                    <a:pt x="110" y="63"/>
                  </a:cubicBezTo>
                  <a:cubicBezTo>
                    <a:pt x="110" y="62"/>
                    <a:pt x="110" y="62"/>
                    <a:pt x="110" y="62"/>
                  </a:cubicBezTo>
                  <a:cubicBezTo>
                    <a:pt x="111" y="61"/>
                    <a:pt x="110" y="58"/>
                    <a:pt x="111" y="56"/>
                  </a:cubicBezTo>
                  <a:cubicBezTo>
                    <a:pt x="111" y="56"/>
                    <a:pt x="110" y="56"/>
                    <a:pt x="110" y="56"/>
                  </a:cubicBezTo>
                  <a:cubicBezTo>
                    <a:pt x="110" y="56"/>
                    <a:pt x="110" y="56"/>
                    <a:pt x="110" y="56"/>
                  </a:cubicBezTo>
                  <a:cubicBezTo>
                    <a:pt x="110" y="56"/>
                    <a:pt x="110" y="56"/>
                    <a:pt x="110" y="56"/>
                  </a:cubicBezTo>
                  <a:cubicBezTo>
                    <a:pt x="110" y="56"/>
                    <a:pt x="110" y="56"/>
                    <a:pt x="110" y="56"/>
                  </a:cubicBezTo>
                  <a:cubicBezTo>
                    <a:pt x="111" y="53"/>
                    <a:pt x="109" y="53"/>
                    <a:pt x="108" y="53"/>
                  </a:cubicBezTo>
                  <a:cubicBezTo>
                    <a:pt x="108" y="53"/>
                    <a:pt x="108" y="53"/>
                    <a:pt x="108" y="53"/>
                  </a:cubicBezTo>
                  <a:cubicBezTo>
                    <a:pt x="108" y="52"/>
                    <a:pt x="107" y="51"/>
                    <a:pt x="107" y="52"/>
                  </a:cubicBezTo>
                  <a:cubicBezTo>
                    <a:pt x="106" y="52"/>
                    <a:pt x="106" y="52"/>
                    <a:pt x="106" y="51"/>
                  </a:cubicBezTo>
                  <a:cubicBezTo>
                    <a:pt x="106" y="51"/>
                    <a:pt x="105" y="51"/>
                    <a:pt x="105" y="51"/>
                  </a:cubicBezTo>
                  <a:cubicBezTo>
                    <a:pt x="104" y="51"/>
                    <a:pt x="104" y="51"/>
                    <a:pt x="104" y="51"/>
                  </a:cubicBezTo>
                  <a:cubicBezTo>
                    <a:pt x="102" y="52"/>
                    <a:pt x="102" y="50"/>
                    <a:pt x="101" y="49"/>
                  </a:cubicBezTo>
                  <a:cubicBezTo>
                    <a:pt x="101" y="49"/>
                    <a:pt x="101" y="49"/>
                    <a:pt x="101" y="49"/>
                  </a:cubicBezTo>
                  <a:cubicBezTo>
                    <a:pt x="101" y="49"/>
                    <a:pt x="101" y="49"/>
                    <a:pt x="101" y="49"/>
                  </a:cubicBezTo>
                  <a:cubicBezTo>
                    <a:pt x="101" y="49"/>
                    <a:pt x="101" y="49"/>
                    <a:pt x="101" y="49"/>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7"/>
                    <a:pt x="101" y="47"/>
                  </a:cubicBezTo>
                  <a:cubicBezTo>
                    <a:pt x="101" y="47"/>
                    <a:pt x="101" y="47"/>
                    <a:pt x="101" y="47"/>
                  </a:cubicBezTo>
                  <a:cubicBezTo>
                    <a:pt x="101" y="47"/>
                    <a:pt x="101" y="47"/>
                    <a:pt x="101" y="46"/>
                  </a:cubicBezTo>
                  <a:cubicBezTo>
                    <a:pt x="101" y="46"/>
                    <a:pt x="101" y="46"/>
                    <a:pt x="101" y="46"/>
                  </a:cubicBezTo>
                  <a:cubicBezTo>
                    <a:pt x="101" y="46"/>
                    <a:pt x="101" y="46"/>
                    <a:pt x="101" y="46"/>
                  </a:cubicBezTo>
                  <a:cubicBezTo>
                    <a:pt x="103" y="47"/>
                    <a:pt x="107" y="46"/>
                    <a:pt x="110" y="47"/>
                  </a:cubicBezTo>
                  <a:cubicBezTo>
                    <a:pt x="112" y="47"/>
                    <a:pt x="110" y="44"/>
                    <a:pt x="112" y="44"/>
                  </a:cubicBezTo>
                  <a:cubicBezTo>
                    <a:pt x="111" y="40"/>
                    <a:pt x="114" y="39"/>
                    <a:pt x="113" y="35"/>
                  </a:cubicBezTo>
                  <a:cubicBezTo>
                    <a:pt x="115" y="35"/>
                    <a:pt x="115" y="34"/>
                    <a:pt x="115" y="33"/>
                  </a:cubicBezTo>
                  <a:cubicBezTo>
                    <a:pt x="117" y="33"/>
                    <a:pt x="116" y="31"/>
                    <a:pt x="117" y="31"/>
                  </a:cubicBezTo>
                  <a:cubicBezTo>
                    <a:pt x="117" y="27"/>
                    <a:pt x="117" y="23"/>
                    <a:pt x="117" y="19"/>
                  </a:cubicBezTo>
                  <a:cubicBezTo>
                    <a:pt x="117" y="18"/>
                    <a:pt x="117" y="18"/>
                    <a:pt x="117" y="17"/>
                  </a:cubicBezTo>
                  <a:close/>
                  <a:moveTo>
                    <a:pt x="74" y="84"/>
                  </a:moveTo>
                  <a:cubicBezTo>
                    <a:pt x="74" y="85"/>
                    <a:pt x="75" y="85"/>
                    <a:pt x="75" y="86"/>
                  </a:cubicBezTo>
                  <a:cubicBezTo>
                    <a:pt x="75" y="85"/>
                    <a:pt x="74" y="85"/>
                    <a:pt x="74" y="84"/>
                  </a:cubicBezTo>
                  <a:close/>
                  <a:moveTo>
                    <a:pt x="81" y="44"/>
                  </a:moveTo>
                  <a:cubicBezTo>
                    <a:pt x="80" y="44"/>
                    <a:pt x="79" y="44"/>
                    <a:pt x="78" y="44"/>
                  </a:cubicBezTo>
                  <a:cubicBezTo>
                    <a:pt x="77" y="45"/>
                    <a:pt x="76" y="44"/>
                    <a:pt x="76" y="45"/>
                  </a:cubicBezTo>
                  <a:cubicBezTo>
                    <a:pt x="75" y="45"/>
                    <a:pt x="74" y="46"/>
                    <a:pt x="73" y="46"/>
                  </a:cubicBezTo>
                  <a:cubicBezTo>
                    <a:pt x="72" y="45"/>
                    <a:pt x="70" y="46"/>
                    <a:pt x="71" y="44"/>
                  </a:cubicBezTo>
                  <a:cubicBezTo>
                    <a:pt x="73" y="44"/>
                    <a:pt x="73" y="44"/>
                    <a:pt x="73" y="44"/>
                  </a:cubicBezTo>
                  <a:cubicBezTo>
                    <a:pt x="75" y="43"/>
                    <a:pt x="78" y="43"/>
                    <a:pt x="80" y="42"/>
                  </a:cubicBezTo>
                  <a:cubicBezTo>
                    <a:pt x="80" y="42"/>
                    <a:pt x="80" y="42"/>
                    <a:pt x="80" y="42"/>
                  </a:cubicBezTo>
                  <a:cubicBezTo>
                    <a:pt x="81" y="42"/>
                    <a:pt x="81" y="42"/>
                    <a:pt x="81" y="43"/>
                  </a:cubicBezTo>
                  <a:cubicBezTo>
                    <a:pt x="81" y="43"/>
                    <a:pt x="80" y="43"/>
                    <a:pt x="81" y="44"/>
                  </a:cubicBezTo>
                  <a:close/>
                  <a:moveTo>
                    <a:pt x="8" y="83"/>
                  </a:moveTo>
                  <a:cubicBezTo>
                    <a:pt x="8" y="83"/>
                    <a:pt x="8" y="83"/>
                    <a:pt x="8" y="83"/>
                  </a:cubicBezTo>
                  <a:cubicBezTo>
                    <a:pt x="9" y="85"/>
                    <a:pt x="11" y="85"/>
                    <a:pt x="13" y="85"/>
                  </a:cubicBezTo>
                  <a:cubicBezTo>
                    <a:pt x="13" y="85"/>
                    <a:pt x="13" y="85"/>
                    <a:pt x="13" y="85"/>
                  </a:cubicBezTo>
                  <a:cubicBezTo>
                    <a:pt x="14" y="85"/>
                    <a:pt x="14"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5" y="83"/>
                    <a:pt x="15" y="83"/>
                  </a:cubicBezTo>
                  <a:cubicBezTo>
                    <a:pt x="14" y="83"/>
                    <a:pt x="14" y="81"/>
                    <a:pt x="12" y="82"/>
                  </a:cubicBezTo>
                  <a:cubicBezTo>
                    <a:pt x="11" y="82"/>
                    <a:pt x="11" y="81"/>
                    <a:pt x="11" y="81"/>
                  </a:cubicBezTo>
                  <a:cubicBezTo>
                    <a:pt x="11" y="81"/>
                    <a:pt x="11" y="81"/>
                    <a:pt x="11" y="81"/>
                  </a:cubicBezTo>
                  <a:cubicBezTo>
                    <a:pt x="9" y="80"/>
                    <a:pt x="8" y="81"/>
                    <a:pt x="8" y="83"/>
                  </a:cubicBezTo>
                  <a:cubicBezTo>
                    <a:pt x="8" y="83"/>
                    <a:pt x="8" y="83"/>
                    <a:pt x="8" y="83"/>
                  </a:cubicBezTo>
                  <a:cubicBezTo>
                    <a:pt x="8" y="83"/>
                    <a:pt x="8" y="83"/>
                    <a:pt x="8" y="83"/>
                  </a:cubicBezTo>
                  <a:close/>
                  <a:moveTo>
                    <a:pt x="13" y="79"/>
                  </a:moveTo>
                  <a:cubicBezTo>
                    <a:pt x="13" y="79"/>
                    <a:pt x="13" y="80"/>
                    <a:pt x="14" y="80"/>
                  </a:cubicBezTo>
                  <a:cubicBezTo>
                    <a:pt x="14" y="80"/>
                    <a:pt x="15" y="80"/>
                    <a:pt x="15" y="81"/>
                  </a:cubicBezTo>
                  <a:cubicBezTo>
                    <a:pt x="15" y="81"/>
                    <a:pt x="15" y="81"/>
                    <a:pt x="15" y="81"/>
                  </a:cubicBezTo>
                  <a:cubicBezTo>
                    <a:pt x="16" y="82"/>
                    <a:pt x="17" y="82"/>
                    <a:pt x="17" y="84"/>
                  </a:cubicBezTo>
                  <a:cubicBezTo>
                    <a:pt x="17" y="84"/>
                    <a:pt x="17" y="84"/>
                    <a:pt x="18" y="84"/>
                  </a:cubicBezTo>
                  <a:cubicBezTo>
                    <a:pt x="18" y="84"/>
                    <a:pt x="18" y="84"/>
                    <a:pt x="18" y="84"/>
                  </a:cubicBezTo>
                  <a:cubicBezTo>
                    <a:pt x="19" y="85"/>
                    <a:pt x="19" y="85"/>
                    <a:pt x="20" y="84"/>
                  </a:cubicBezTo>
                  <a:cubicBezTo>
                    <a:pt x="20" y="84"/>
                    <a:pt x="20" y="84"/>
                    <a:pt x="20" y="84"/>
                  </a:cubicBezTo>
                  <a:cubicBezTo>
                    <a:pt x="21" y="83"/>
                    <a:pt x="22" y="82"/>
                    <a:pt x="22" y="81"/>
                  </a:cubicBezTo>
                  <a:cubicBezTo>
                    <a:pt x="22" y="81"/>
                    <a:pt x="22" y="81"/>
                    <a:pt x="22" y="81"/>
                  </a:cubicBezTo>
                  <a:cubicBezTo>
                    <a:pt x="22" y="81"/>
                    <a:pt x="22" y="80"/>
                    <a:pt x="22" y="80"/>
                  </a:cubicBezTo>
                  <a:cubicBezTo>
                    <a:pt x="20" y="80"/>
                    <a:pt x="19" y="79"/>
                    <a:pt x="19" y="77"/>
                  </a:cubicBezTo>
                  <a:cubicBezTo>
                    <a:pt x="15" y="78"/>
                    <a:pt x="15" y="75"/>
                    <a:pt x="11" y="75"/>
                  </a:cubicBezTo>
                  <a:cubicBezTo>
                    <a:pt x="11" y="75"/>
                    <a:pt x="10" y="76"/>
                    <a:pt x="10" y="76"/>
                  </a:cubicBezTo>
                  <a:cubicBezTo>
                    <a:pt x="10" y="76"/>
                    <a:pt x="10" y="77"/>
                    <a:pt x="9" y="77"/>
                  </a:cubicBezTo>
                  <a:cubicBezTo>
                    <a:pt x="9" y="78"/>
                    <a:pt x="9" y="78"/>
                    <a:pt x="9" y="78"/>
                  </a:cubicBezTo>
                  <a:cubicBezTo>
                    <a:pt x="9" y="80"/>
                    <a:pt x="12" y="78"/>
                    <a:pt x="13" y="79"/>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21">
              <a:extLst>
                <a:ext uri="{FF2B5EF4-FFF2-40B4-BE49-F238E27FC236}">
                  <a16:creationId xmlns:a16="http://schemas.microsoft.com/office/drawing/2014/main" id="{44CB1546-B296-43BC-A865-9A762BDC48B5}"/>
                </a:ext>
              </a:extLst>
            </p:cNvPr>
            <p:cNvSpPr>
              <a:spLocks noEditPoints="1"/>
            </p:cNvSpPr>
            <p:nvPr/>
          </p:nvSpPr>
          <p:spPr bwMode="auto">
            <a:xfrm>
              <a:off x="7139279" y="4561190"/>
              <a:ext cx="1558925" cy="2071688"/>
            </a:xfrm>
            <a:custGeom>
              <a:avLst/>
              <a:gdLst>
                <a:gd name="T0" fmla="*/ 85 w 403"/>
                <a:gd name="T1" fmla="*/ 276 h 535"/>
                <a:gd name="T2" fmla="*/ 46 w 403"/>
                <a:gd name="T3" fmla="*/ 285 h 535"/>
                <a:gd name="T4" fmla="*/ 50 w 403"/>
                <a:gd name="T5" fmla="*/ 313 h 535"/>
                <a:gd name="T6" fmla="*/ 46 w 403"/>
                <a:gd name="T7" fmla="*/ 347 h 535"/>
                <a:gd name="T8" fmla="*/ 56 w 403"/>
                <a:gd name="T9" fmla="*/ 375 h 535"/>
                <a:gd name="T10" fmla="*/ 89 w 403"/>
                <a:gd name="T11" fmla="*/ 356 h 535"/>
                <a:gd name="T12" fmla="*/ 97 w 403"/>
                <a:gd name="T13" fmla="*/ 306 h 535"/>
                <a:gd name="T14" fmla="*/ 85 w 403"/>
                <a:gd name="T15" fmla="*/ 269 h 535"/>
                <a:gd name="T16" fmla="*/ 94 w 403"/>
                <a:gd name="T17" fmla="*/ 286 h 535"/>
                <a:gd name="T18" fmla="*/ 115 w 403"/>
                <a:gd name="T19" fmla="*/ 197 h 535"/>
                <a:gd name="T20" fmla="*/ 138 w 403"/>
                <a:gd name="T21" fmla="*/ 220 h 535"/>
                <a:gd name="T22" fmla="*/ 209 w 403"/>
                <a:gd name="T23" fmla="*/ 285 h 535"/>
                <a:gd name="T24" fmla="*/ 250 w 403"/>
                <a:gd name="T25" fmla="*/ 301 h 535"/>
                <a:gd name="T26" fmla="*/ 373 w 403"/>
                <a:gd name="T27" fmla="*/ 289 h 535"/>
                <a:gd name="T28" fmla="*/ 338 w 403"/>
                <a:gd name="T29" fmla="*/ 271 h 535"/>
                <a:gd name="T30" fmla="*/ 317 w 403"/>
                <a:gd name="T31" fmla="*/ 245 h 535"/>
                <a:gd name="T32" fmla="*/ 260 w 403"/>
                <a:gd name="T33" fmla="*/ 225 h 535"/>
                <a:gd name="T34" fmla="*/ 239 w 403"/>
                <a:gd name="T35" fmla="*/ 194 h 535"/>
                <a:gd name="T36" fmla="*/ 229 w 403"/>
                <a:gd name="T37" fmla="*/ 167 h 535"/>
                <a:gd name="T38" fmla="*/ 205 w 403"/>
                <a:gd name="T39" fmla="*/ 148 h 535"/>
                <a:gd name="T40" fmla="*/ 186 w 403"/>
                <a:gd name="T41" fmla="*/ 109 h 535"/>
                <a:gd name="T42" fmla="*/ 196 w 403"/>
                <a:gd name="T43" fmla="*/ 78 h 535"/>
                <a:gd name="T44" fmla="*/ 224 w 403"/>
                <a:gd name="T45" fmla="*/ 66 h 535"/>
                <a:gd name="T46" fmla="*/ 219 w 403"/>
                <a:gd name="T47" fmla="*/ 34 h 535"/>
                <a:gd name="T48" fmla="*/ 212 w 403"/>
                <a:gd name="T49" fmla="*/ 27 h 535"/>
                <a:gd name="T50" fmla="*/ 168 w 403"/>
                <a:gd name="T51" fmla="*/ 5 h 535"/>
                <a:gd name="T52" fmla="*/ 122 w 403"/>
                <a:gd name="T53" fmla="*/ 23 h 535"/>
                <a:gd name="T54" fmla="*/ 110 w 403"/>
                <a:gd name="T55" fmla="*/ 27 h 535"/>
                <a:gd name="T56" fmla="*/ 110 w 403"/>
                <a:gd name="T57" fmla="*/ 35 h 535"/>
                <a:gd name="T58" fmla="*/ 96 w 403"/>
                <a:gd name="T59" fmla="*/ 32 h 535"/>
                <a:gd name="T60" fmla="*/ 87 w 403"/>
                <a:gd name="T61" fmla="*/ 27 h 535"/>
                <a:gd name="T62" fmla="*/ 74 w 403"/>
                <a:gd name="T63" fmla="*/ 51 h 535"/>
                <a:gd name="T64" fmla="*/ 51 w 403"/>
                <a:gd name="T65" fmla="*/ 34 h 535"/>
                <a:gd name="T66" fmla="*/ 27 w 403"/>
                <a:gd name="T67" fmla="*/ 47 h 535"/>
                <a:gd name="T68" fmla="*/ 16 w 403"/>
                <a:gd name="T69" fmla="*/ 77 h 535"/>
                <a:gd name="T70" fmla="*/ 11 w 403"/>
                <a:gd name="T71" fmla="*/ 129 h 535"/>
                <a:gd name="T72" fmla="*/ 55 w 403"/>
                <a:gd name="T73" fmla="*/ 133 h 535"/>
                <a:gd name="T74" fmla="*/ 106 w 403"/>
                <a:gd name="T75" fmla="*/ 142 h 535"/>
                <a:gd name="T76" fmla="*/ 124 w 403"/>
                <a:gd name="T77" fmla="*/ 186 h 535"/>
                <a:gd name="T78" fmla="*/ 150 w 403"/>
                <a:gd name="T79" fmla="*/ 218 h 535"/>
                <a:gd name="T80" fmla="*/ 184 w 403"/>
                <a:gd name="T81" fmla="*/ 249 h 535"/>
                <a:gd name="T82" fmla="*/ 233 w 403"/>
                <a:gd name="T83" fmla="*/ 273 h 535"/>
                <a:gd name="T84" fmla="*/ 251 w 403"/>
                <a:gd name="T85" fmla="*/ 290 h 535"/>
                <a:gd name="T86" fmla="*/ 271 w 403"/>
                <a:gd name="T87" fmla="*/ 299 h 535"/>
                <a:gd name="T88" fmla="*/ 292 w 403"/>
                <a:gd name="T89" fmla="*/ 328 h 535"/>
                <a:gd name="T90" fmla="*/ 315 w 403"/>
                <a:gd name="T91" fmla="*/ 354 h 535"/>
                <a:gd name="T92" fmla="*/ 309 w 403"/>
                <a:gd name="T93" fmla="*/ 388 h 535"/>
                <a:gd name="T94" fmla="*/ 307 w 403"/>
                <a:gd name="T95" fmla="*/ 421 h 535"/>
                <a:gd name="T96" fmla="*/ 337 w 403"/>
                <a:gd name="T97" fmla="*/ 399 h 535"/>
                <a:gd name="T98" fmla="*/ 354 w 403"/>
                <a:gd name="T99" fmla="*/ 351 h 535"/>
                <a:gd name="T100" fmla="*/ 340 w 403"/>
                <a:gd name="T101" fmla="*/ 315 h 535"/>
                <a:gd name="T102" fmla="*/ 366 w 403"/>
                <a:gd name="T103" fmla="*/ 311 h 535"/>
                <a:gd name="T104" fmla="*/ 399 w 403"/>
                <a:gd name="T105" fmla="*/ 329 h 535"/>
                <a:gd name="T106" fmla="*/ 283 w 403"/>
                <a:gd name="T107" fmla="*/ 388 h 535"/>
                <a:gd name="T108" fmla="*/ 258 w 403"/>
                <a:gd name="T109" fmla="*/ 394 h 535"/>
                <a:gd name="T110" fmla="*/ 278 w 403"/>
                <a:gd name="T111" fmla="*/ 409 h 535"/>
                <a:gd name="T112" fmla="*/ 240 w 403"/>
                <a:gd name="T113" fmla="*/ 418 h 535"/>
                <a:gd name="T114" fmla="*/ 203 w 403"/>
                <a:gd name="T115" fmla="*/ 415 h 535"/>
                <a:gd name="T116" fmla="*/ 232 w 403"/>
                <a:gd name="T117" fmla="*/ 457 h 535"/>
                <a:gd name="T118" fmla="*/ 282 w 403"/>
                <a:gd name="T119" fmla="*/ 478 h 535"/>
                <a:gd name="T120" fmla="*/ 291 w 403"/>
                <a:gd name="T121" fmla="*/ 452 h 535"/>
                <a:gd name="T122" fmla="*/ 301 w 403"/>
                <a:gd name="T123" fmla="*/ 412 h 535"/>
                <a:gd name="T124" fmla="*/ 170 w 403"/>
                <a:gd name="T125" fmla="*/ 473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535">
                  <a:moveTo>
                    <a:pt x="99" y="302"/>
                  </a:moveTo>
                  <a:cubicBezTo>
                    <a:pt x="99" y="302"/>
                    <a:pt x="99" y="302"/>
                    <a:pt x="99" y="302"/>
                  </a:cubicBezTo>
                  <a:cubicBezTo>
                    <a:pt x="98" y="300"/>
                    <a:pt x="97" y="299"/>
                    <a:pt x="96" y="297"/>
                  </a:cubicBezTo>
                  <a:cubicBezTo>
                    <a:pt x="96" y="296"/>
                    <a:pt x="96" y="295"/>
                    <a:pt x="97" y="294"/>
                  </a:cubicBezTo>
                  <a:cubicBezTo>
                    <a:pt x="96" y="294"/>
                    <a:pt x="96" y="293"/>
                    <a:pt x="96" y="293"/>
                  </a:cubicBezTo>
                  <a:cubicBezTo>
                    <a:pt x="96" y="293"/>
                    <a:pt x="96" y="293"/>
                    <a:pt x="96" y="293"/>
                  </a:cubicBezTo>
                  <a:cubicBezTo>
                    <a:pt x="95" y="293"/>
                    <a:pt x="95" y="293"/>
                    <a:pt x="95" y="293"/>
                  </a:cubicBezTo>
                  <a:cubicBezTo>
                    <a:pt x="95" y="291"/>
                    <a:pt x="95" y="291"/>
                    <a:pt x="94" y="289"/>
                  </a:cubicBezTo>
                  <a:cubicBezTo>
                    <a:pt x="94" y="289"/>
                    <a:pt x="94" y="289"/>
                    <a:pt x="94" y="289"/>
                  </a:cubicBezTo>
                  <a:cubicBezTo>
                    <a:pt x="94" y="288"/>
                    <a:pt x="94" y="288"/>
                    <a:pt x="94" y="288"/>
                  </a:cubicBezTo>
                  <a:cubicBezTo>
                    <a:pt x="94" y="288"/>
                    <a:pt x="93" y="287"/>
                    <a:pt x="92" y="287"/>
                  </a:cubicBezTo>
                  <a:cubicBezTo>
                    <a:pt x="92" y="286"/>
                    <a:pt x="92" y="286"/>
                    <a:pt x="91" y="286"/>
                  </a:cubicBezTo>
                  <a:cubicBezTo>
                    <a:pt x="91" y="285"/>
                    <a:pt x="91" y="285"/>
                    <a:pt x="91" y="285"/>
                  </a:cubicBezTo>
                  <a:cubicBezTo>
                    <a:pt x="90" y="285"/>
                    <a:pt x="89" y="285"/>
                    <a:pt x="88" y="285"/>
                  </a:cubicBezTo>
                  <a:cubicBezTo>
                    <a:pt x="89" y="284"/>
                    <a:pt x="89" y="283"/>
                    <a:pt x="90" y="282"/>
                  </a:cubicBezTo>
                  <a:cubicBezTo>
                    <a:pt x="90" y="281"/>
                    <a:pt x="93" y="282"/>
                    <a:pt x="92" y="280"/>
                  </a:cubicBezTo>
                  <a:cubicBezTo>
                    <a:pt x="91" y="280"/>
                    <a:pt x="89" y="280"/>
                    <a:pt x="88" y="278"/>
                  </a:cubicBezTo>
                  <a:cubicBezTo>
                    <a:pt x="88" y="276"/>
                    <a:pt x="90" y="277"/>
                    <a:pt x="90" y="275"/>
                  </a:cubicBezTo>
                  <a:cubicBezTo>
                    <a:pt x="89" y="275"/>
                    <a:pt x="88" y="275"/>
                    <a:pt x="87" y="275"/>
                  </a:cubicBezTo>
                  <a:cubicBezTo>
                    <a:pt x="86" y="275"/>
                    <a:pt x="86" y="276"/>
                    <a:pt x="85" y="276"/>
                  </a:cubicBezTo>
                  <a:cubicBezTo>
                    <a:pt x="86" y="275"/>
                    <a:pt x="85" y="274"/>
                    <a:pt x="85" y="273"/>
                  </a:cubicBezTo>
                  <a:cubicBezTo>
                    <a:pt x="84" y="272"/>
                    <a:pt x="84" y="272"/>
                    <a:pt x="83" y="272"/>
                  </a:cubicBezTo>
                  <a:cubicBezTo>
                    <a:pt x="81" y="272"/>
                    <a:pt x="81" y="271"/>
                    <a:pt x="81" y="271"/>
                  </a:cubicBezTo>
                  <a:cubicBezTo>
                    <a:pt x="81" y="271"/>
                    <a:pt x="81" y="270"/>
                    <a:pt x="81" y="269"/>
                  </a:cubicBezTo>
                  <a:cubicBezTo>
                    <a:pt x="79" y="269"/>
                    <a:pt x="78" y="268"/>
                    <a:pt x="76" y="269"/>
                  </a:cubicBezTo>
                  <a:cubicBezTo>
                    <a:pt x="75" y="269"/>
                    <a:pt x="75" y="270"/>
                    <a:pt x="75" y="271"/>
                  </a:cubicBezTo>
                  <a:cubicBezTo>
                    <a:pt x="76" y="271"/>
                    <a:pt x="76" y="272"/>
                    <a:pt x="76" y="273"/>
                  </a:cubicBezTo>
                  <a:cubicBezTo>
                    <a:pt x="75" y="274"/>
                    <a:pt x="73" y="273"/>
                    <a:pt x="71" y="273"/>
                  </a:cubicBezTo>
                  <a:cubicBezTo>
                    <a:pt x="71" y="274"/>
                    <a:pt x="71" y="274"/>
                    <a:pt x="71" y="274"/>
                  </a:cubicBezTo>
                  <a:cubicBezTo>
                    <a:pt x="71" y="274"/>
                    <a:pt x="71" y="275"/>
                    <a:pt x="71" y="275"/>
                  </a:cubicBezTo>
                  <a:cubicBezTo>
                    <a:pt x="69" y="275"/>
                    <a:pt x="68" y="276"/>
                    <a:pt x="68" y="278"/>
                  </a:cubicBezTo>
                  <a:cubicBezTo>
                    <a:pt x="68" y="278"/>
                    <a:pt x="67" y="278"/>
                    <a:pt x="67" y="278"/>
                  </a:cubicBezTo>
                  <a:cubicBezTo>
                    <a:pt x="67" y="278"/>
                    <a:pt x="66" y="279"/>
                    <a:pt x="65" y="279"/>
                  </a:cubicBezTo>
                  <a:cubicBezTo>
                    <a:pt x="64" y="280"/>
                    <a:pt x="65" y="282"/>
                    <a:pt x="63" y="282"/>
                  </a:cubicBezTo>
                  <a:cubicBezTo>
                    <a:pt x="61" y="283"/>
                    <a:pt x="60" y="283"/>
                    <a:pt x="58" y="283"/>
                  </a:cubicBezTo>
                  <a:cubicBezTo>
                    <a:pt x="57" y="284"/>
                    <a:pt x="57" y="285"/>
                    <a:pt x="56" y="286"/>
                  </a:cubicBezTo>
                  <a:cubicBezTo>
                    <a:pt x="55" y="286"/>
                    <a:pt x="53" y="287"/>
                    <a:pt x="52" y="287"/>
                  </a:cubicBezTo>
                  <a:cubicBezTo>
                    <a:pt x="51" y="287"/>
                    <a:pt x="50" y="286"/>
                    <a:pt x="49" y="286"/>
                  </a:cubicBezTo>
                  <a:cubicBezTo>
                    <a:pt x="49" y="286"/>
                    <a:pt x="49" y="286"/>
                    <a:pt x="49" y="286"/>
                  </a:cubicBezTo>
                  <a:cubicBezTo>
                    <a:pt x="48" y="285"/>
                    <a:pt x="47" y="287"/>
                    <a:pt x="46" y="285"/>
                  </a:cubicBezTo>
                  <a:cubicBezTo>
                    <a:pt x="46" y="284"/>
                    <a:pt x="46" y="284"/>
                    <a:pt x="46" y="284"/>
                  </a:cubicBezTo>
                  <a:cubicBezTo>
                    <a:pt x="45" y="284"/>
                    <a:pt x="45" y="283"/>
                    <a:pt x="44" y="283"/>
                  </a:cubicBezTo>
                  <a:cubicBezTo>
                    <a:pt x="44" y="283"/>
                    <a:pt x="44" y="282"/>
                    <a:pt x="44" y="281"/>
                  </a:cubicBezTo>
                  <a:cubicBezTo>
                    <a:pt x="44" y="280"/>
                    <a:pt x="43" y="281"/>
                    <a:pt x="42" y="280"/>
                  </a:cubicBezTo>
                  <a:cubicBezTo>
                    <a:pt x="42" y="281"/>
                    <a:pt x="42" y="282"/>
                    <a:pt x="42" y="282"/>
                  </a:cubicBezTo>
                  <a:cubicBezTo>
                    <a:pt x="41" y="284"/>
                    <a:pt x="42" y="284"/>
                    <a:pt x="42" y="285"/>
                  </a:cubicBezTo>
                  <a:cubicBezTo>
                    <a:pt x="42" y="285"/>
                    <a:pt x="42" y="285"/>
                    <a:pt x="42" y="286"/>
                  </a:cubicBezTo>
                  <a:cubicBezTo>
                    <a:pt x="41" y="287"/>
                    <a:pt x="40" y="288"/>
                    <a:pt x="40" y="289"/>
                  </a:cubicBezTo>
                  <a:cubicBezTo>
                    <a:pt x="39" y="292"/>
                    <a:pt x="41" y="294"/>
                    <a:pt x="41" y="295"/>
                  </a:cubicBezTo>
                  <a:cubicBezTo>
                    <a:pt x="40" y="295"/>
                    <a:pt x="40" y="295"/>
                    <a:pt x="40" y="295"/>
                  </a:cubicBezTo>
                  <a:cubicBezTo>
                    <a:pt x="41" y="296"/>
                    <a:pt x="40" y="298"/>
                    <a:pt x="43" y="299"/>
                  </a:cubicBezTo>
                  <a:cubicBezTo>
                    <a:pt x="43" y="299"/>
                    <a:pt x="43" y="299"/>
                    <a:pt x="43" y="299"/>
                  </a:cubicBezTo>
                  <a:cubicBezTo>
                    <a:pt x="43" y="299"/>
                    <a:pt x="43" y="299"/>
                    <a:pt x="43" y="299"/>
                  </a:cubicBezTo>
                  <a:cubicBezTo>
                    <a:pt x="43" y="299"/>
                    <a:pt x="43" y="299"/>
                    <a:pt x="43" y="299"/>
                  </a:cubicBezTo>
                  <a:cubicBezTo>
                    <a:pt x="43" y="300"/>
                    <a:pt x="45" y="300"/>
                    <a:pt x="46" y="301"/>
                  </a:cubicBezTo>
                  <a:cubicBezTo>
                    <a:pt x="46" y="301"/>
                    <a:pt x="46" y="301"/>
                    <a:pt x="46" y="302"/>
                  </a:cubicBezTo>
                  <a:cubicBezTo>
                    <a:pt x="46" y="302"/>
                    <a:pt x="46" y="302"/>
                    <a:pt x="46" y="302"/>
                  </a:cubicBezTo>
                  <a:cubicBezTo>
                    <a:pt x="46" y="303"/>
                    <a:pt x="47" y="303"/>
                    <a:pt x="47" y="304"/>
                  </a:cubicBezTo>
                  <a:cubicBezTo>
                    <a:pt x="47" y="306"/>
                    <a:pt x="47" y="308"/>
                    <a:pt x="47" y="310"/>
                  </a:cubicBezTo>
                  <a:cubicBezTo>
                    <a:pt x="48" y="311"/>
                    <a:pt x="50" y="311"/>
                    <a:pt x="50" y="313"/>
                  </a:cubicBezTo>
                  <a:cubicBezTo>
                    <a:pt x="50" y="314"/>
                    <a:pt x="49" y="315"/>
                    <a:pt x="49" y="317"/>
                  </a:cubicBezTo>
                  <a:cubicBezTo>
                    <a:pt x="49" y="318"/>
                    <a:pt x="50" y="320"/>
                    <a:pt x="49" y="321"/>
                  </a:cubicBezTo>
                  <a:cubicBezTo>
                    <a:pt x="49" y="322"/>
                    <a:pt x="48" y="321"/>
                    <a:pt x="48" y="321"/>
                  </a:cubicBezTo>
                  <a:cubicBezTo>
                    <a:pt x="48" y="322"/>
                    <a:pt x="48" y="323"/>
                    <a:pt x="48" y="323"/>
                  </a:cubicBezTo>
                  <a:cubicBezTo>
                    <a:pt x="48" y="324"/>
                    <a:pt x="48" y="324"/>
                    <a:pt x="48" y="324"/>
                  </a:cubicBezTo>
                  <a:cubicBezTo>
                    <a:pt x="49" y="324"/>
                    <a:pt x="49" y="325"/>
                    <a:pt x="49" y="325"/>
                  </a:cubicBezTo>
                  <a:cubicBezTo>
                    <a:pt x="49" y="326"/>
                    <a:pt x="48" y="327"/>
                    <a:pt x="47" y="327"/>
                  </a:cubicBezTo>
                  <a:cubicBezTo>
                    <a:pt x="47" y="328"/>
                    <a:pt x="47" y="329"/>
                    <a:pt x="47" y="331"/>
                  </a:cubicBezTo>
                  <a:cubicBezTo>
                    <a:pt x="48" y="331"/>
                    <a:pt x="49" y="331"/>
                    <a:pt x="50" y="331"/>
                  </a:cubicBezTo>
                  <a:cubicBezTo>
                    <a:pt x="50" y="329"/>
                    <a:pt x="51" y="330"/>
                    <a:pt x="52" y="331"/>
                  </a:cubicBezTo>
                  <a:cubicBezTo>
                    <a:pt x="52" y="333"/>
                    <a:pt x="50" y="333"/>
                    <a:pt x="51" y="335"/>
                  </a:cubicBezTo>
                  <a:cubicBezTo>
                    <a:pt x="51" y="336"/>
                    <a:pt x="51" y="337"/>
                    <a:pt x="51" y="337"/>
                  </a:cubicBezTo>
                  <a:cubicBezTo>
                    <a:pt x="53" y="337"/>
                    <a:pt x="53" y="338"/>
                    <a:pt x="52" y="338"/>
                  </a:cubicBezTo>
                  <a:cubicBezTo>
                    <a:pt x="50" y="339"/>
                    <a:pt x="51" y="337"/>
                    <a:pt x="50" y="336"/>
                  </a:cubicBezTo>
                  <a:cubicBezTo>
                    <a:pt x="49" y="336"/>
                    <a:pt x="50" y="334"/>
                    <a:pt x="48" y="334"/>
                  </a:cubicBezTo>
                  <a:cubicBezTo>
                    <a:pt x="47" y="336"/>
                    <a:pt x="49" y="338"/>
                    <a:pt x="48" y="342"/>
                  </a:cubicBezTo>
                  <a:cubicBezTo>
                    <a:pt x="48" y="342"/>
                    <a:pt x="48" y="342"/>
                    <a:pt x="48" y="343"/>
                  </a:cubicBezTo>
                  <a:cubicBezTo>
                    <a:pt x="48" y="343"/>
                    <a:pt x="48" y="343"/>
                    <a:pt x="48" y="343"/>
                  </a:cubicBezTo>
                  <a:cubicBezTo>
                    <a:pt x="48" y="344"/>
                    <a:pt x="47" y="345"/>
                    <a:pt x="46" y="347"/>
                  </a:cubicBezTo>
                  <a:cubicBezTo>
                    <a:pt x="46" y="347"/>
                    <a:pt x="46" y="347"/>
                    <a:pt x="46" y="347"/>
                  </a:cubicBezTo>
                  <a:cubicBezTo>
                    <a:pt x="46" y="347"/>
                    <a:pt x="46" y="348"/>
                    <a:pt x="45" y="348"/>
                  </a:cubicBezTo>
                  <a:cubicBezTo>
                    <a:pt x="45" y="349"/>
                    <a:pt x="46" y="349"/>
                    <a:pt x="46" y="351"/>
                  </a:cubicBezTo>
                  <a:cubicBezTo>
                    <a:pt x="46" y="351"/>
                    <a:pt x="45" y="351"/>
                    <a:pt x="45" y="351"/>
                  </a:cubicBezTo>
                  <a:cubicBezTo>
                    <a:pt x="45" y="352"/>
                    <a:pt x="45" y="352"/>
                    <a:pt x="45" y="352"/>
                  </a:cubicBezTo>
                  <a:cubicBezTo>
                    <a:pt x="45" y="352"/>
                    <a:pt x="45" y="352"/>
                    <a:pt x="45" y="352"/>
                  </a:cubicBezTo>
                  <a:cubicBezTo>
                    <a:pt x="44" y="353"/>
                    <a:pt x="45" y="354"/>
                    <a:pt x="46" y="356"/>
                  </a:cubicBezTo>
                  <a:cubicBezTo>
                    <a:pt x="46" y="356"/>
                    <a:pt x="46" y="356"/>
                    <a:pt x="46" y="356"/>
                  </a:cubicBezTo>
                  <a:cubicBezTo>
                    <a:pt x="46" y="356"/>
                    <a:pt x="46" y="356"/>
                    <a:pt x="46" y="357"/>
                  </a:cubicBezTo>
                  <a:cubicBezTo>
                    <a:pt x="45" y="357"/>
                    <a:pt x="45" y="359"/>
                    <a:pt x="44" y="360"/>
                  </a:cubicBezTo>
                  <a:cubicBezTo>
                    <a:pt x="45" y="361"/>
                    <a:pt x="45" y="362"/>
                    <a:pt x="45" y="363"/>
                  </a:cubicBezTo>
                  <a:cubicBezTo>
                    <a:pt x="46" y="363"/>
                    <a:pt x="46" y="363"/>
                    <a:pt x="46" y="364"/>
                  </a:cubicBezTo>
                  <a:cubicBezTo>
                    <a:pt x="47" y="364"/>
                    <a:pt x="48" y="364"/>
                    <a:pt x="48" y="365"/>
                  </a:cubicBezTo>
                  <a:cubicBezTo>
                    <a:pt x="49" y="367"/>
                    <a:pt x="50" y="368"/>
                    <a:pt x="51" y="370"/>
                  </a:cubicBezTo>
                  <a:cubicBezTo>
                    <a:pt x="51" y="371"/>
                    <a:pt x="52" y="371"/>
                    <a:pt x="52" y="372"/>
                  </a:cubicBezTo>
                  <a:cubicBezTo>
                    <a:pt x="52" y="373"/>
                    <a:pt x="52" y="375"/>
                    <a:pt x="52" y="376"/>
                  </a:cubicBezTo>
                  <a:cubicBezTo>
                    <a:pt x="53" y="376"/>
                    <a:pt x="53" y="376"/>
                    <a:pt x="53" y="377"/>
                  </a:cubicBezTo>
                  <a:cubicBezTo>
                    <a:pt x="53" y="377"/>
                    <a:pt x="54" y="377"/>
                    <a:pt x="54" y="377"/>
                  </a:cubicBezTo>
                  <a:cubicBezTo>
                    <a:pt x="54" y="377"/>
                    <a:pt x="54" y="377"/>
                    <a:pt x="54" y="377"/>
                  </a:cubicBezTo>
                  <a:cubicBezTo>
                    <a:pt x="56" y="377"/>
                    <a:pt x="56" y="376"/>
                    <a:pt x="56" y="375"/>
                  </a:cubicBezTo>
                  <a:cubicBezTo>
                    <a:pt x="56" y="375"/>
                    <a:pt x="56" y="375"/>
                    <a:pt x="56" y="375"/>
                  </a:cubicBezTo>
                  <a:cubicBezTo>
                    <a:pt x="57" y="374"/>
                    <a:pt x="57" y="374"/>
                    <a:pt x="57" y="374"/>
                  </a:cubicBezTo>
                  <a:cubicBezTo>
                    <a:pt x="58" y="375"/>
                    <a:pt x="58" y="375"/>
                    <a:pt x="59" y="376"/>
                  </a:cubicBezTo>
                  <a:cubicBezTo>
                    <a:pt x="60" y="376"/>
                    <a:pt x="61" y="375"/>
                    <a:pt x="61" y="377"/>
                  </a:cubicBezTo>
                  <a:cubicBezTo>
                    <a:pt x="63" y="377"/>
                    <a:pt x="63" y="374"/>
                    <a:pt x="65" y="374"/>
                  </a:cubicBezTo>
                  <a:cubicBezTo>
                    <a:pt x="66" y="373"/>
                    <a:pt x="67" y="372"/>
                    <a:pt x="69" y="372"/>
                  </a:cubicBezTo>
                  <a:cubicBezTo>
                    <a:pt x="68" y="370"/>
                    <a:pt x="69" y="369"/>
                    <a:pt x="69" y="367"/>
                  </a:cubicBezTo>
                  <a:cubicBezTo>
                    <a:pt x="69" y="366"/>
                    <a:pt x="67" y="367"/>
                    <a:pt x="68" y="365"/>
                  </a:cubicBezTo>
                  <a:cubicBezTo>
                    <a:pt x="69" y="365"/>
                    <a:pt x="69" y="364"/>
                    <a:pt x="69" y="364"/>
                  </a:cubicBezTo>
                  <a:cubicBezTo>
                    <a:pt x="69" y="364"/>
                    <a:pt x="69" y="364"/>
                    <a:pt x="69" y="364"/>
                  </a:cubicBezTo>
                  <a:cubicBezTo>
                    <a:pt x="70" y="362"/>
                    <a:pt x="72" y="362"/>
                    <a:pt x="73" y="363"/>
                  </a:cubicBezTo>
                  <a:cubicBezTo>
                    <a:pt x="73" y="363"/>
                    <a:pt x="73" y="363"/>
                    <a:pt x="73" y="363"/>
                  </a:cubicBezTo>
                  <a:cubicBezTo>
                    <a:pt x="73" y="363"/>
                    <a:pt x="73" y="363"/>
                    <a:pt x="74" y="363"/>
                  </a:cubicBezTo>
                  <a:cubicBezTo>
                    <a:pt x="74" y="362"/>
                    <a:pt x="74" y="361"/>
                    <a:pt x="76" y="361"/>
                  </a:cubicBezTo>
                  <a:cubicBezTo>
                    <a:pt x="76" y="362"/>
                    <a:pt x="77" y="362"/>
                    <a:pt x="78" y="362"/>
                  </a:cubicBezTo>
                  <a:cubicBezTo>
                    <a:pt x="80" y="364"/>
                    <a:pt x="81" y="366"/>
                    <a:pt x="85" y="365"/>
                  </a:cubicBezTo>
                  <a:cubicBezTo>
                    <a:pt x="85" y="366"/>
                    <a:pt x="85" y="367"/>
                    <a:pt x="85" y="367"/>
                  </a:cubicBezTo>
                  <a:cubicBezTo>
                    <a:pt x="86" y="366"/>
                    <a:pt x="87" y="365"/>
                    <a:pt x="88" y="365"/>
                  </a:cubicBezTo>
                  <a:cubicBezTo>
                    <a:pt x="88" y="363"/>
                    <a:pt x="88" y="361"/>
                    <a:pt x="88" y="359"/>
                  </a:cubicBezTo>
                  <a:cubicBezTo>
                    <a:pt x="89" y="358"/>
                    <a:pt x="91" y="359"/>
                    <a:pt x="90" y="357"/>
                  </a:cubicBezTo>
                  <a:cubicBezTo>
                    <a:pt x="90" y="356"/>
                    <a:pt x="89" y="356"/>
                    <a:pt x="89" y="356"/>
                  </a:cubicBezTo>
                  <a:cubicBezTo>
                    <a:pt x="89" y="356"/>
                    <a:pt x="89" y="355"/>
                    <a:pt x="89" y="355"/>
                  </a:cubicBezTo>
                  <a:cubicBezTo>
                    <a:pt x="89" y="355"/>
                    <a:pt x="89" y="355"/>
                    <a:pt x="89" y="355"/>
                  </a:cubicBezTo>
                  <a:cubicBezTo>
                    <a:pt x="90" y="354"/>
                    <a:pt x="91" y="353"/>
                    <a:pt x="91" y="351"/>
                  </a:cubicBezTo>
                  <a:cubicBezTo>
                    <a:pt x="91" y="351"/>
                    <a:pt x="91" y="351"/>
                    <a:pt x="91" y="351"/>
                  </a:cubicBezTo>
                  <a:cubicBezTo>
                    <a:pt x="91" y="351"/>
                    <a:pt x="91" y="350"/>
                    <a:pt x="91" y="350"/>
                  </a:cubicBezTo>
                  <a:cubicBezTo>
                    <a:pt x="91" y="348"/>
                    <a:pt x="90" y="349"/>
                    <a:pt x="90" y="347"/>
                  </a:cubicBezTo>
                  <a:cubicBezTo>
                    <a:pt x="90" y="347"/>
                    <a:pt x="91" y="347"/>
                    <a:pt x="91" y="347"/>
                  </a:cubicBezTo>
                  <a:cubicBezTo>
                    <a:pt x="91" y="347"/>
                    <a:pt x="91" y="347"/>
                    <a:pt x="91" y="347"/>
                  </a:cubicBezTo>
                  <a:cubicBezTo>
                    <a:pt x="91" y="346"/>
                    <a:pt x="91" y="345"/>
                    <a:pt x="91" y="344"/>
                  </a:cubicBezTo>
                  <a:cubicBezTo>
                    <a:pt x="91" y="344"/>
                    <a:pt x="91" y="344"/>
                    <a:pt x="91" y="344"/>
                  </a:cubicBezTo>
                  <a:cubicBezTo>
                    <a:pt x="91" y="343"/>
                    <a:pt x="91" y="342"/>
                    <a:pt x="91" y="342"/>
                  </a:cubicBezTo>
                  <a:cubicBezTo>
                    <a:pt x="91" y="340"/>
                    <a:pt x="92" y="340"/>
                    <a:pt x="92" y="338"/>
                  </a:cubicBezTo>
                  <a:cubicBezTo>
                    <a:pt x="92" y="333"/>
                    <a:pt x="94" y="330"/>
                    <a:pt x="92" y="326"/>
                  </a:cubicBezTo>
                  <a:cubicBezTo>
                    <a:pt x="93" y="325"/>
                    <a:pt x="94" y="325"/>
                    <a:pt x="94" y="322"/>
                  </a:cubicBezTo>
                  <a:cubicBezTo>
                    <a:pt x="93" y="321"/>
                    <a:pt x="91" y="320"/>
                    <a:pt x="91" y="318"/>
                  </a:cubicBezTo>
                  <a:cubicBezTo>
                    <a:pt x="91" y="317"/>
                    <a:pt x="91" y="316"/>
                    <a:pt x="91" y="315"/>
                  </a:cubicBezTo>
                  <a:cubicBezTo>
                    <a:pt x="92" y="313"/>
                    <a:pt x="93" y="312"/>
                    <a:pt x="94" y="310"/>
                  </a:cubicBezTo>
                  <a:cubicBezTo>
                    <a:pt x="95" y="310"/>
                    <a:pt x="95" y="308"/>
                    <a:pt x="97" y="309"/>
                  </a:cubicBezTo>
                  <a:cubicBezTo>
                    <a:pt x="97" y="308"/>
                    <a:pt x="97" y="307"/>
                    <a:pt x="97" y="307"/>
                  </a:cubicBezTo>
                  <a:cubicBezTo>
                    <a:pt x="97" y="307"/>
                    <a:pt x="97" y="307"/>
                    <a:pt x="97" y="306"/>
                  </a:cubicBezTo>
                  <a:cubicBezTo>
                    <a:pt x="98" y="305"/>
                    <a:pt x="100" y="304"/>
                    <a:pt x="99" y="303"/>
                  </a:cubicBezTo>
                  <a:cubicBezTo>
                    <a:pt x="99" y="303"/>
                    <a:pt x="99" y="302"/>
                    <a:pt x="99" y="302"/>
                  </a:cubicBezTo>
                  <a:close/>
                  <a:moveTo>
                    <a:pt x="82" y="269"/>
                  </a:moveTo>
                  <a:cubicBezTo>
                    <a:pt x="82" y="269"/>
                    <a:pt x="81" y="270"/>
                    <a:pt x="81" y="271"/>
                  </a:cubicBezTo>
                  <a:cubicBezTo>
                    <a:pt x="82" y="271"/>
                    <a:pt x="82" y="271"/>
                    <a:pt x="83" y="271"/>
                  </a:cubicBezTo>
                  <a:cubicBezTo>
                    <a:pt x="83" y="270"/>
                    <a:pt x="83" y="269"/>
                    <a:pt x="82" y="269"/>
                  </a:cubicBezTo>
                  <a:close/>
                  <a:moveTo>
                    <a:pt x="83" y="271"/>
                  </a:moveTo>
                  <a:cubicBezTo>
                    <a:pt x="84" y="271"/>
                    <a:pt x="84" y="271"/>
                    <a:pt x="84" y="271"/>
                  </a:cubicBezTo>
                  <a:cubicBezTo>
                    <a:pt x="84" y="272"/>
                    <a:pt x="85" y="272"/>
                    <a:pt x="85" y="273"/>
                  </a:cubicBezTo>
                  <a:cubicBezTo>
                    <a:pt x="85" y="273"/>
                    <a:pt x="85" y="273"/>
                    <a:pt x="86" y="273"/>
                  </a:cubicBezTo>
                  <a:cubicBezTo>
                    <a:pt x="86" y="274"/>
                    <a:pt x="87" y="273"/>
                    <a:pt x="88" y="273"/>
                  </a:cubicBezTo>
                  <a:cubicBezTo>
                    <a:pt x="88" y="273"/>
                    <a:pt x="86" y="272"/>
                    <a:pt x="87" y="271"/>
                  </a:cubicBezTo>
                  <a:cubicBezTo>
                    <a:pt x="87" y="271"/>
                    <a:pt x="87" y="271"/>
                    <a:pt x="87" y="271"/>
                  </a:cubicBezTo>
                  <a:cubicBezTo>
                    <a:pt x="87" y="271"/>
                    <a:pt x="87" y="270"/>
                    <a:pt x="87" y="269"/>
                  </a:cubicBezTo>
                  <a:cubicBezTo>
                    <a:pt x="87" y="269"/>
                    <a:pt x="86" y="269"/>
                    <a:pt x="86" y="270"/>
                  </a:cubicBezTo>
                  <a:cubicBezTo>
                    <a:pt x="86" y="270"/>
                    <a:pt x="86" y="270"/>
                    <a:pt x="86" y="270"/>
                  </a:cubicBezTo>
                  <a:cubicBezTo>
                    <a:pt x="86" y="270"/>
                    <a:pt x="86" y="270"/>
                    <a:pt x="86" y="270"/>
                  </a:cubicBezTo>
                  <a:cubicBezTo>
                    <a:pt x="86" y="271"/>
                    <a:pt x="86" y="271"/>
                    <a:pt x="85" y="271"/>
                  </a:cubicBezTo>
                  <a:cubicBezTo>
                    <a:pt x="85" y="271"/>
                    <a:pt x="85" y="270"/>
                    <a:pt x="85" y="270"/>
                  </a:cubicBezTo>
                  <a:cubicBezTo>
                    <a:pt x="85" y="270"/>
                    <a:pt x="85" y="269"/>
                    <a:pt x="85" y="269"/>
                  </a:cubicBezTo>
                  <a:cubicBezTo>
                    <a:pt x="83" y="268"/>
                    <a:pt x="84" y="271"/>
                    <a:pt x="83" y="271"/>
                  </a:cubicBezTo>
                  <a:cubicBezTo>
                    <a:pt x="83" y="271"/>
                    <a:pt x="83" y="271"/>
                    <a:pt x="83" y="271"/>
                  </a:cubicBezTo>
                  <a:close/>
                  <a:moveTo>
                    <a:pt x="45" y="273"/>
                  </a:moveTo>
                  <a:cubicBezTo>
                    <a:pt x="45" y="274"/>
                    <a:pt x="45" y="275"/>
                    <a:pt x="45" y="275"/>
                  </a:cubicBezTo>
                  <a:cubicBezTo>
                    <a:pt x="45" y="277"/>
                    <a:pt x="41" y="278"/>
                    <a:pt x="44" y="279"/>
                  </a:cubicBezTo>
                  <a:cubicBezTo>
                    <a:pt x="44" y="278"/>
                    <a:pt x="44" y="278"/>
                    <a:pt x="45" y="278"/>
                  </a:cubicBezTo>
                  <a:cubicBezTo>
                    <a:pt x="45" y="278"/>
                    <a:pt x="45" y="277"/>
                    <a:pt x="46" y="277"/>
                  </a:cubicBezTo>
                  <a:cubicBezTo>
                    <a:pt x="47" y="277"/>
                    <a:pt x="47" y="277"/>
                    <a:pt x="48" y="276"/>
                  </a:cubicBezTo>
                  <a:cubicBezTo>
                    <a:pt x="48" y="275"/>
                    <a:pt x="49" y="275"/>
                    <a:pt x="48" y="273"/>
                  </a:cubicBezTo>
                  <a:cubicBezTo>
                    <a:pt x="47" y="273"/>
                    <a:pt x="46" y="273"/>
                    <a:pt x="45" y="273"/>
                  </a:cubicBezTo>
                  <a:close/>
                  <a:moveTo>
                    <a:pt x="95" y="285"/>
                  </a:moveTo>
                  <a:cubicBezTo>
                    <a:pt x="97" y="284"/>
                    <a:pt x="94" y="282"/>
                    <a:pt x="95" y="285"/>
                  </a:cubicBezTo>
                  <a:close/>
                  <a:moveTo>
                    <a:pt x="92" y="285"/>
                  </a:moveTo>
                  <a:cubicBezTo>
                    <a:pt x="93" y="286"/>
                    <a:pt x="94" y="286"/>
                    <a:pt x="94" y="285"/>
                  </a:cubicBezTo>
                  <a:cubicBezTo>
                    <a:pt x="95" y="285"/>
                    <a:pt x="95" y="285"/>
                    <a:pt x="95" y="285"/>
                  </a:cubicBezTo>
                  <a:cubicBezTo>
                    <a:pt x="94" y="285"/>
                    <a:pt x="93" y="284"/>
                    <a:pt x="92" y="285"/>
                  </a:cubicBezTo>
                  <a:close/>
                  <a:moveTo>
                    <a:pt x="95" y="286"/>
                  </a:moveTo>
                  <a:cubicBezTo>
                    <a:pt x="95" y="286"/>
                    <a:pt x="95" y="286"/>
                    <a:pt x="95" y="286"/>
                  </a:cubicBezTo>
                  <a:cubicBezTo>
                    <a:pt x="95" y="286"/>
                    <a:pt x="95" y="286"/>
                    <a:pt x="94" y="286"/>
                  </a:cubicBezTo>
                  <a:cubicBezTo>
                    <a:pt x="94" y="286"/>
                    <a:pt x="94" y="286"/>
                    <a:pt x="94" y="286"/>
                  </a:cubicBezTo>
                  <a:cubicBezTo>
                    <a:pt x="94" y="286"/>
                    <a:pt x="94" y="286"/>
                    <a:pt x="94" y="286"/>
                  </a:cubicBezTo>
                  <a:cubicBezTo>
                    <a:pt x="94" y="288"/>
                    <a:pt x="96" y="287"/>
                    <a:pt x="96" y="288"/>
                  </a:cubicBezTo>
                  <a:cubicBezTo>
                    <a:pt x="96" y="287"/>
                    <a:pt x="97" y="285"/>
                    <a:pt x="95" y="286"/>
                  </a:cubicBezTo>
                  <a:close/>
                  <a:moveTo>
                    <a:pt x="39" y="363"/>
                  </a:moveTo>
                  <a:cubicBezTo>
                    <a:pt x="40" y="364"/>
                    <a:pt x="40" y="366"/>
                    <a:pt x="42" y="366"/>
                  </a:cubicBezTo>
                  <a:cubicBezTo>
                    <a:pt x="43" y="364"/>
                    <a:pt x="43" y="363"/>
                    <a:pt x="43" y="360"/>
                  </a:cubicBezTo>
                  <a:cubicBezTo>
                    <a:pt x="40" y="360"/>
                    <a:pt x="40" y="362"/>
                    <a:pt x="39" y="363"/>
                  </a:cubicBezTo>
                  <a:close/>
                  <a:moveTo>
                    <a:pt x="48" y="367"/>
                  </a:moveTo>
                  <a:cubicBezTo>
                    <a:pt x="47" y="366"/>
                    <a:pt x="47" y="365"/>
                    <a:pt x="44" y="365"/>
                  </a:cubicBezTo>
                  <a:cubicBezTo>
                    <a:pt x="44" y="366"/>
                    <a:pt x="43" y="367"/>
                    <a:pt x="44" y="368"/>
                  </a:cubicBezTo>
                  <a:cubicBezTo>
                    <a:pt x="45" y="369"/>
                    <a:pt x="44" y="373"/>
                    <a:pt x="47" y="372"/>
                  </a:cubicBezTo>
                  <a:cubicBezTo>
                    <a:pt x="48" y="372"/>
                    <a:pt x="48" y="371"/>
                    <a:pt x="48" y="370"/>
                  </a:cubicBezTo>
                  <a:cubicBezTo>
                    <a:pt x="48" y="369"/>
                    <a:pt x="49" y="368"/>
                    <a:pt x="48" y="367"/>
                  </a:cubicBezTo>
                  <a:close/>
                  <a:moveTo>
                    <a:pt x="100" y="190"/>
                  </a:moveTo>
                  <a:cubicBezTo>
                    <a:pt x="103" y="190"/>
                    <a:pt x="102" y="189"/>
                    <a:pt x="101" y="187"/>
                  </a:cubicBezTo>
                  <a:cubicBezTo>
                    <a:pt x="102" y="187"/>
                    <a:pt x="103" y="186"/>
                    <a:pt x="103" y="186"/>
                  </a:cubicBezTo>
                  <a:cubicBezTo>
                    <a:pt x="100" y="185"/>
                    <a:pt x="100" y="187"/>
                    <a:pt x="100" y="190"/>
                  </a:cubicBezTo>
                  <a:close/>
                  <a:moveTo>
                    <a:pt x="122" y="195"/>
                  </a:moveTo>
                  <a:cubicBezTo>
                    <a:pt x="119" y="195"/>
                    <a:pt x="120" y="197"/>
                    <a:pt x="118" y="197"/>
                  </a:cubicBezTo>
                  <a:cubicBezTo>
                    <a:pt x="118" y="197"/>
                    <a:pt x="117" y="197"/>
                    <a:pt x="115" y="197"/>
                  </a:cubicBezTo>
                  <a:cubicBezTo>
                    <a:pt x="115" y="198"/>
                    <a:pt x="115" y="198"/>
                    <a:pt x="115" y="198"/>
                  </a:cubicBezTo>
                  <a:cubicBezTo>
                    <a:pt x="115" y="197"/>
                    <a:pt x="112" y="198"/>
                    <a:pt x="110" y="197"/>
                  </a:cubicBezTo>
                  <a:cubicBezTo>
                    <a:pt x="110" y="199"/>
                    <a:pt x="108" y="201"/>
                    <a:pt x="110" y="202"/>
                  </a:cubicBezTo>
                  <a:cubicBezTo>
                    <a:pt x="111" y="202"/>
                    <a:pt x="111" y="202"/>
                    <a:pt x="111" y="202"/>
                  </a:cubicBezTo>
                  <a:cubicBezTo>
                    <a:pt x="112" y="203"/>
                    <a:pt x="113" y="203"/>
                    <a:pt x="113" y="204"/>
                  </a:cubicBezTo>
                  <a:cubicBezTo>
                    <a:pt x="115" y="204"/>
                    <a:pt x="115" y="202"/>
                    <a:pt x="117" y="202"/>
                  </a:cubicBezTo>
                  <a:cubicBezTo>
                    <a:pt x="117" y="203"/>
                    <a:pt x="119" y="203"/>
                    <a:pt x="119" y="204"/>
                  </a:cubicBezTo>
                  <a:cubicBezTo>
                    <a:pt x="119" y="204"/>
                    <a:pt x="120" y="204"/>
                    <a:pt x="121" y="204"/>
                  </a:cubicBezTo>
                  <a:cubicBezTo>
                    <a:pt x="122" y="203"/>
                    <a:pt x="122" y="201"/>
                    <a:pt x="122" y="200"/>
                  </a:cubicBezTo>
                  <a:cubicBezTo>
                    <a:pt x="122" y="198"/>
                    <a:pt x="123" y="198"/>
                    <a:pt x="123" y="197"/>
                  </a:cubicBezTo>
                  <a:cubicBezTo>
                    <a:pt x="122" y="196"/>
                    <a:pt x="122" y="196"/>
                    <a:pt x="122" y="195"/>
                  </a:cubicBezTo>
                  <a:close/>
                  <a:moveTo>
                    <a:pt x="109" y="207"/>
                  </a:moveTo>
                  <a:cubicBezTo>
                    <a:pt x="109" y="208"/>
                    <a:pt x="108" y="210"/>
                    <a:pt x="110" y="209"/>
                  </a:cubicBezTo>
                  <a:cubicBezTo>
                    <a:pt x="111" y="208"/>
                    <a:pt x="110" y="207"/>
                    <a:pt x="109" y="207"/>
                  </a:cubicBezTo>
                  <a:close/>
                  <a:moveTo>
                    <a:pt x="115" y="219"/>
                  </a:moveTo>
                  <a:cubicBezTo>
                    <a:pt x="116" y="219"/>
                    <a:pt x="116" y="219"/>
                    <a:pt x="116" y="220"/>
                  </a:cubicBezTo>
                  <a:cubicBezTo>
                    <a:pt x="116" y="220"/>
                    <a:pt x="116" y="221"/>
                    <a:pt x="116" y="221"/>
                  </a:cubicBezTo>
                  <a:cubicBezTo>
                    <a:pt x="118" y="222"/>
                    <a:pt x="118" y="220"/>
                    <a:pt x="117" y="218"/>
                  </a:cubicBezTo>
                  <a:cubicBezTo>
                    <a:pt x="116" y="218"/>
                    <a:pt x="115" y="218"/>
                    <a:pt x="115" y="219"/>
                  </a:cubicBezTo>
                  <a:close/>
                  <a:moveTo>
                    <a:pt x="138" y="220"/>
                  </a:moveTo>
                  <a:cubicBezTo>
                    <a:pt x="137" y="220"/>
                    <a:pt x="137" y="219"/>
                    <a:pt x="138" y="219"/>
                  </a:cubicBezTo>
                  <a:cubicBezTo>
                    <a:pt x="138" y="219"/>
                    <a:pt x="138" y="219"/>
                    <a:pt x="138" y="218"/>
                  </a:cubicBezTo>
                  <a:cubicBezTo>
                    <a:pt x="136" y="218"/>
                    <a:pt x="134" y="218"/>
                    <a:pt x="134" y="220"/>
                  </a:cubicBezTo>
                  <a:cubicBezTo>
                    <a:pt x="136" y="220"/>
                    <a:pt x="136" y="222"/>
                    <a:pt x="137" y="222"/>
                  </a:cubicBezTo>
                  <a:cubicBezTo>
                    <a:pt x="137" y="221"/>
                    <a:pt x="137" y="221"/>
                    <a:pt x="138" y="221"/>
                  </a:cubicBezTo>
                  <a:cubicBezTo>
                    <a:pt x="138" y="221"/>
                    <a:pt x="138" y="220"/>
                    <a:pt x="138" y="220"/>
                  </a:cubicBezTo>
                  <a:close/>
                  <a:moveTo>
                    <a:pt x="142" y="223"/>
                  </a:moveTo>
                  <a:cubicBezTo>
                    <a:pt x="142" y="224"/>
                    <a:pt x="142" y="225"/>
                    <a:pt x="142" y="225"/>
                  </a:cubicBezTo>
                  <a:cubicBezTo>
                    <a:pt x="142" y="225"/>
                    <a:pt x="143" y="225"/>
                    <a:pt x="143" y="225"/>
                  </a:cubicBezTo>
                  <a:cubicBezTo>
                    <a:pt x="143" y="224"/>
                    <a:pt x="144" y="224"/>
                    <a:pt x="144" y="223"/>
                  </a:cubicBezTo>
                  <a:cubicBezTo>
                    <a:pt x="143" y="223"/>
                    <a:pt x="143" y="223"/>
                    <a:pt x="142" y="223"/>
                  </a:cubicBezTo>
                  <a:close/>
                  <a:moveTo>
                    <a:pt x="212" y="285"/>
                  </a:moveTo>
                  <a:cubicBezTo>
                    <a:pt x="211" y="284"/>
                    <a:pt x="210" y="283"/>
                    <a:pt x="209" y="285"/>
                  </a:cubicBezTo>
                  <a:cubicBezTo>
                    <a:pt x="209" y="285"/>
                    <a:pt x="209" y="285"/>
                    <a:pt x="209" y="285"/>
                  </a:cubicBezTo>
                  <a:cubicBezTo>
                    <a:pt x="210" y="285"/>
                    <a:pt x="211" y="285"/>
                    <a:pt x="212" y="285"/>
                  </a:cubicBezTo>
                  <a:close/>
                  <a:moveTo>
                    <a:pt x="204" y="287"/>
                  </a:moveTo>
                  <a:cubicBezTo>
                    <a:pt x="204" y="286"/>
                    <a:pt x="204" y="285"/>
                    <a:pt x="204" y="285"/>
                  </a:cubicBezTo>
                  <a:cubicBezTo>
                    <a:pt x="201" y="284"/>
                    <a:pt x="201" y="288"/>
                    <a:pt x="204" y="287"/>
                  </a:cubicBezTo>
                  <a:close/>
                  <a:moveTo>
                    <a:pt x="209" y="285"/>
                  </a:moveTo>
                  <a:cubicBezTo>
                    <a:pt x="209" y="285"/>
                    <a:pt x="209" y="285"/>
                    <a:pt x="209" y="285"/>
                  </a:cubicBezTo>
                  <a:cubicBezTo>
                    <a:pt x="208" y="285"/>
                    <a:pt x="208" y="286"/>
                    <a:pt x="208" y="286"/>
                  </a:cubicBezTo>
                  <a:cubicBezTo>
                    <a:pt x="209" y="286"/>
                    <a:pt x="209" y="286"/>
                    <a:pt x="209" y="285"/>
                  </a:cubicBezTo>
                  <a:close/>
                  <a:moveTo>
                    <a:pt x="208" y="286"/>
                  </a:moveTo>
                  <a:cubicBezTo>
                    <a:pt x="207" y="286"/>
                    <a:pt x="206" y="286"/>
                    <a:pt x="206" y="287"/>
                  </a:cubicBezTo>
                  <a:cubicBezTo>
                    <a:pt x="206" y="287"/>
                    <a:pt x="205" y="287"/>
                    <a:pt x="205" y="288"/>
                  </a:cubicBezTo>
                  <a:cubicBezTo>
                    <a:pt x="205" y="288"/>
                    <a:pt x="205" y="289"/>
                    <a:pt x="205" y="289"/>
                  </a:cubicBezTo>
                  <a:cubicBezTo>
                    <a:pt x="207" y="290"/>
                    <a:pt x="208" y="288"/>
                    <a:pt x="208" y="286"/>
                  </a:cubicBezTo>
                  <a:close/>
                  <a:moveTo>
                    <a:pt x="238" y="294"/>
                  </a:moveTo>
                  <a:cubicBezTo>
                    <a:pt x="238" y="294"/>
                    <a:pt x="238" y="294"/>
                    <a:pt x="237" y="294"/>
                  </a:cubicBezTo>
                  <a:cubicBezTo>
                    <a:pt x="237" y="295"/>
                    <a:pt x="237" y="295"/>
                    <a:pt x="237" y="294"/>
                  </a:cubicBezTo>
                  <a:cubicBezTo>
                    <a:pt x="236" y="294"/>
                    <a:pt x="236" y="294"/>
                    <a:pt x="236" y="294"/>
                  </a:cubicBezTo>
                  <a:cubicBezTo>
                    <a:pt x="235" y="296"/>
                    <a:pt x="237" y="296"/>
                    <a:pt x="237" y="297"/>
                  </a:cubicBezTo>
                  <a:cubicBezTo>
                    <a:pt x="239" y="297"/>
                    <a:pt x="239" y="295"/>
                    <a:pt x="241" y="296"/>
                  </a:cubicBezTo>
                  <a:cubicBezTo>
                    <a:pt x="242" y="295"/>
                    <a:pt x="241" y="295"/>
                    <a:pt x="241" y="294"/>
                  </a:cubicBezTo>
                  <a:cubicBezTo>
                    <a:pt x="240" y="294"/>
                    <a:pt x="239" y="292"/>
                    <a:pt x="238" y="294"/>
                  </a:cubicBezTo>
                  <a:close/>
                  <a:moveTo>
                    <a:pt x="248" y="303"/>
                  </a:moveTo>
                  <a:cubicBezTo>
                    <a:pt x="249" y="303"/>
                    <a:pt x="250" y="303"/>
                    <a:pt x="251" y="304"/>
                  </a:cubicBezTo>
                  <a:cubicBezTo>
                    <a:pt x="250" y="304"/>
                    <a:pt x="250" y="305"/>
                    <a:pt x="251" y="305"/>
                  </a:cubicBezTo>
                  <a:cubicBezTo>
                    <a:pt x="251" y="304"/>
                    <a:pt x="253" y="304"/>
                    <a:pt x="252" y="302"/>
                  </a:cubicBezTo>
                  <a:cubicBezTo>
                    <a:pt x="251" y="302"/>
                    <a:pt x="250" y="302"/>
                    <a:pt x="250" y="301"/>
                  </a:cubicBezTo>
                  <a:cubicBezTo>
                    <a:pt x="250" y="303"/>
                    <a:pt x="247" y="301"/>
                    <a:pt x="248" y="303"/>
                  </a:cubicBezTo>
                  <a:close/>
                  <a:moveTo>
                    <a:pt x="401" y="314"/>
                  </a:moveTo>
                  <a:cubicBezTo>
                    <a:pt x="401" y="314"/>
                    <a:pt x="401" y="313"/>
                    <a:pt x="401" y="313"/>
                  </a:cubicBezTo>
                  <a:cubicBezTo>
                    <a:pt x="401" y="313"/>
                    <a:pt x="401" y="313"/>
                    <a:pt x="400" y="313"/>
                  </a:cubicBezTo>
                  <a:cubicBezTo>
                    <a:pt x="400" y="311"/>
                    <a:pt x="400" y="310"/>
                    <a:pt x="400" y="309"/>
                  </a:cubicBezTo>
                  <a:cubicBezTo>
                    <a:pt x="399" y="307"/>
                    <a:pt x="397" y="308"/>
                    <a:pt x="398" y="305"/>
                  </a:cubicBezTo>
                  <a:cubicBezTo>
                    <a:pt x="396" y="305"/>
                    <a:pt x="395" y="304"/>
                    <a:pt x="394" y="303"/>
                  </a:cubicBezTo>
                  <a:cubicBezTo>
                    <a:pt x="394" y="302"/>
                    <a:pt x="392" y="302"/>
                    <a:pt x="391" y="301"/>
                  </a:cubicBezTo>
                  <a:cubicBezTo>
                    <a:pt x="391" y="301"/>
                    <a:pt x="390" y="301"/>
                    <a:pt x="390" y="300"/>
                  </a:cubicBezTo>
                  <a:cubicBezTo>
                    <a:pt x="390" y="300"/>
                    <a:pt x="390" y="300"/>
                    <a:pt x="390" y="300"/>
                  </a:cubicBezTo>
                  <a:cubicBezTo>
                    <a:pt x="389" y="300"/>
                    <a:pt x="389" y="300"/>
                    <a:pt x="389" y="300"/>
                  </a:cubicBezTo>
                  <a:cubicBezTo>
                    <a:pt x="389" y="299"/>
                    <a:pt x="388" y="299"/>
                    <a:pt x="388" y="298"/>
                  </a:cubicBezTo>
                  <a:cubicBezTo>
                    <a:pt x="387" y="298"/>
                    <a:pt x="387" y="298"/>
                    <a:pt x="387" y="298"/>
                  </a:cubicBezTo>
                  <a:cubicBezTo>
                    <a:pt x="386" y="298"/>
                    <a:pt x="385" y="296"/>
                    <a:pt x="385" y="296"/>
                  </a:cubicBezTo>
                  <a:cubicBezTo>
                    <a:pt x="385" y="296"/>
                    <a:pt x="385" y="295"/>
                    <a:pt x="385" y="295"/>
                  </a:cubicBezTo>
                  <a:cubicBezTo>
                    <a:pt x="384" y="294"/>
                    <a:pt x="383" y="294"/>
                    <a:pt x="384" y="292"/>
                  </a:cubicBezTo>
                  <a:cubicBezTo>
                    <a:pt x="382" y="292"/>
                    <a:pt x="382" y="292"/>
                    <a:pt x="381" y="291"/>
                  </a:cubicBezTo>
                  <a:cubicBezTo>
                    <a:pt x="377" y="291"/>
                    <a:pt x="377" y="291"/>
                    <a:pt x="377" y="291"/>
                  </a:cubicBezTo>
                  <a:cubicBezTo>
                    <a:pt x="377" y="290"/>
                    <a:pt x="375" y="290"/>
                    <a:pt x="375" y="289"/>
                  </a:cubicBezTo>
                  <a:cubicBezTo>
                    <a:pt x="373" y="289"/>
                    <a:pt x="373" y="289"/>
                    <a:pt x="373" y="289"/>
                  </a:cubicBezTo>
                  <a:cubicBezTo>
                    <a:pt x="373" y="289"/>
                    <a:pt x="373" y="289"/>
                    <a:pt x="373" y="289"/>
                  </a:cubicBezTo>
                  <a:cubicBezTo>
                    <a:pt x="372" y="288"/>
                    <a:pt x="371" y="288"/>
                    <a:pt x="369" y="287"/>
                  </a:cubicBezTo>
                  <a:cubicBezTo>
                    <a:pt x="369" y="287"/>
                    <a:pt x="369" y="287"/>
                    <a:pt x="369" y="287"/>
                  </a:cubicBezTo>
                  <a:cubicBezTo>
                    <a:pt x="369" y="287"/>
                    <a:pt x="369" y="287"/>
                    <a:pt x="369" y="287"/>
                  </a:cubicBezTo>
                  <a:cubicBezTo>
                    <a:pt x="368" y="287"/>
                    <a:pt x="366" y="286"/>
                    <a:pt x="365" y="286"/>
                  </a:cubicBezTo>
                  <a:cubicBezTo>
                    <a:pt x="365" y="286"/>
                    <a:pt x="365" y="286"/>
                    <a:pt x="365" y="286"/>
                  </a:cubicBezTo>
                  <a:cubicBezTo>
                    <a:pt x="365" y="285"/>
                    <a:pt x="364" y="285"/>
                    <a:pt x="363" y="285"/>
                  </a:cubicBezTo>
                  <a:cubicBezTo>
                    <a:pt x="363" y="284"/>
                    <a:pt x="361" y="284"/>
                    <a:pt x="361" y="282"/>
                  </a:cubicBezTo>
                  <a:cubicBezTo>
                    <a:pt x="360" y="282"/>
                    <a:pt x="359" y="281"/>
                    <a:pt x="358" y="281"/>
                  </a:cubicBezTo>
                  <a:cubicBezTo>
                    <a:pt x="358" y="280"/>
                    <a:pt x="358" y="280"/>
                    <a:pt x="358" y="280"/>
                  </a:cubicBezTo>
                  <a:cubicBezTo>
                    <a:pt x="357" y="279"/>
                    <a:pt x="355" y="280"/>
                    <a:pt x="355" y="278"/>
                  </a:cubicBezTo>
                  <a:cubicBezTo>
                    <a:pt x="355" y="278"/>
                    <a:pt x="355" y="278"/>
                    <a:pt x="354" y="278"/>
                  </a:cubicBezTo>
                  <a:cubicBezTo>
                    <a:pt x="354" y="277"/>
                    <a:pt x="353" y="277"/>
                    <a:pt x="353" y="277"/>
                  </a:cubicBezTo>
                  <a:cubicBezTo>
                    <a:pt x="352" y="277"/>
                    <a:pt x="352" y="277"/>
                    <a:pt x="352" y="277"/>
                  </a:cubicBezTo>
                  <a:cubicBezTo>
                    <a:pt x="351" y="276"/>
                    <a:pt x="350" y="275"/>
                    <a:pt x="349" y="275"/>
                  </a:cubicBezTo>
                  <a:cubicBezTo>
                    <a:pt x="349" y="275"/>
                    <a:pt x="349" y="275"/>
                    <a:pt x="349" y="275"/>
                  </a:cubicBezTo>
                  <a:cubicBezTo>
                    <a:pt x="349" y="275"/>
                    <a:pt x="349" y="275"/>
                    <a:pt x="348" y="275"/>
                  </a:cubicBezTo>
                  <a:cubicBezTo>
                    <a:pt x="348" y="273"/>
                    <a:pt x="345" y="274"/>
                    <a:pt x="345" y="273"/>
                  </a:cubicBezTo>
                  <a:cubicBezTo>
                    <a:pt x="343" y="273"/>
                    <a:pt x="342" y="272"/>
                    <a:pt x="340" y="272"/>
                  </a:cubicBezTo>
                  <a:cubicBezTo>
                    <a:pt x="339" y="272"/>
                    <a:pt x="338" y="271"/>
                    <a:pt x="338" y="271"/>
                  </a:cubicBezTo>
                  <a:cubicBezTo>
                    <a:pt x="337" y="271"/>
                    <a:pt x="336" y="271"/>
                    <a:pt x="336" y="270"/>
                  </a:cubicBezTo>
                  <a:cubicBezTo>
                    <a:pt x="333" y="270"/>
                    <a:pt x="332" y="268"/>
                    <a:pt x="329" y="269"/>
                  </a:cubicBezTo>
                  <a:cubicBezTo>
                    <a:pt x="329" y="267"/>
                    <a:pt x="327" y="268"/>
                    <a:pt x="327" y="266"/>
                  </a:cubicBezTo>
                  <a:cubicBezTo>
                    <a:pt x="326" y="266"/>
                    <a:pt x="325" y="266"/>
                    <a:pt x="325" y="265"/>
                  </a:cubicBezTo>
                  <a:cubicBezTo>
                    <a:pt x="320" y="265"/>
                    <a:pt x="318" y="262"/>
                    <a:pt x="315" y="262"/>
                  </a:cubicBezTo>
                  <a:cubicBezTo>
                    <a:pt x="314" y="262"/>
                    <a:pt x="314" y="261"/>
                    <a:pt x="314" y="261"/>
                  </a:cubicBezTo>
                  <a:cubicBezTo>
                    <a:pt x="313" y="261"/>
                    <a:pt x="313" y="261"/>
                    <a:pt x="313" y="261"/>
                  </a:cubicBezTo>
                  <a:cubicBezTo>
                    <a:pt x="312" y="260"/>
                    <a:pt x="311" y="260"/>
                    <a:pt x="310" y="260"/>
                  </a:cubicBezTo>
                  <a:cubicBezTo>
                    <a:pt x="309" y="258"/>
                    <a:pt x="308" y="257"/>
                    <a:pt x="307" y="255"/>
                  </a:cubicBezTo>
                  <a:cubicBezTo>
                    <a:pt x="307" y="253"/>
                    <a:pt x="308" y="253"/>
                    <a:pt x="309" y="251"/>
                  </a:cubicBezTo>
                  <a:cubicBezTo>
                    <a:pt x="310" y="251"/>
                    <a:pt x="310" y="250"/>
                    <a:pt x="310" y="250"/>
                  </a:cubicBezTo>
                  <a:cubicBezTo>
                    <a:pt x="310" y="250"/>
                    <a:pt x="311" y="251"/>
                    <a:pt x="311" y="250"/>
                  </a:cubicBezTo>
                  <a:cubicBezTo>
                    <a:pt x="311" y="250"/>
                    <a:pt x="311" y="250"/>
                    <a:pt x="312" y="250"/>
                  </a:cubicBezTo>
                  <a:cubicBezTo>
                    <a:pt x="312" y="250"/>
                    <a:pt x="312" y="250"/>
                    <a:pt x="312" y="250"/>
                  </a:cubicBezTo>
                  <a:cubicBezTo>
                    <a:pt x="312" y="250"/>
                    <a:pt x="312" y="250"/>
                    <a:pt x="312" y="250"/>
                  </a:cubicBezTo>
                  <a:cubicBezTo>
                    <a:pt x="313" y="250"/>
                    <a:pt x="313" y="249"/>
                    <a:pt x="314" y="248"/>
                  </a:cubicBezTo>
                  <a:cubicBezTo>
                    <a:pt x="314" y="248"/>
                    <a:pt x="314" y="248"/>
                    <a:pt x="315" y="248"/>
                  </a:cubicBezTo>
                  <a:cubicBezTo>
                    <a:pt x="315" y="248"/>
                    <a:pt x="315" y="248"/>
                    <a:pt x="315" y="248"/>
                  </a:cubicBezTo>
                  <a:cubicBezTo>
                    <a:pt x="315" y="248"/>
                    <a:pt x="315" y="248"/>
                    <a:pt x="315" y="248"/>
                  </a:cubicBezTo>
                  <a:cubicBezTo>
                    <a:pt x="316" y="248"/>
                    <a:pt x="317" y="247"/>
                    <a:pt x="317" y="245"/>
                  </a:cubicBezTo>
                  <a:cubicBezTo>
                    <a:pt x="317" y="245"/>
                    <a:pt x="317" y="245"/>
                    <a:pt x="317" y="245"/>
                  </a:cubicBezTo>
                  <a:cubicBezTo>
                    <a:pt x="317" y="242"/>
                    <a:pt x="315" y="240"/>
                    <a:pt x="314" y="238"/>
                  </a:cubicBezTo>
                  <a:cubicBezTo>
                    <a:pt x="313" y="238"/>
                    <a:pt x="313" y="238"/>
                    <a:pt x="313" y="237"/>
                  </a:cubicBezTo>
                  <a:cubicBezTo>
                    <a:pt x="308" y="237"/>
                    <a:pt x="308" y="237"/>
                    <a:pt x="308" y="237"/>
                  </a:cubicBezTo>
                  <a:cubicBezTo>
                    <a:pt x="305" y="237"/>
                    <a:pt x="303" y="238"/>
                    <a:pt x="299" y="239"/>
                  </a:cubicBezTo>
                  <a:cubicBezTo>
                    <a:pt x="298" y="238"/>
                    <a:pt x="298" y="239"/>
                    <a:pt x="297" y="239"/>
                  </a:cubicBezTo>
                  <a:cubicBezTo>
                    <a:pt x="294" y="239"/>
                    <a:pt x="290" y="240"/>
                    <a:pt x="287" y="239"/>
                  </a:cubicBezTo>
                  <a:cubicBezTo>
                    <a:pt x="287" y="239"/>
                    <a:pt x="286" y="239"/>
                    <a:pt x="285" y="239"/>
                  </a:cubicBezTo>
                  <a:cubicBezTo>
                    <a:pt x="285" y="239"/>
                    <a:pt x="285" y="239"/>
                    <a:pt x="285" y="239"/>
                  </a:cubicBezTo>
                  <a:cubicBezTo>
                    <a:pt x="283" y="238"/>
                    <a:pt x="283" y="239"/>
                    <a:pt x="282" y="239"/>
                  </a:cubicBezTo>
                  <a:cubicBezTo>
                    <a:pt x="280" y="239"/>
                    <a:pt x="280" y="237"/>
                    <a:pt x="278" y="237"/>
                  </a:cubicBezTo>
                  <a:cubicBezTo>
                    <a:pt x="277" y="236"/>
                    <a:pt x="275" y="236"/>
                    <a:pt x="275" y="234"/>
                  </a:cubicBezTo>
                  <a:cubicBezTo>
                    <a:pt x="273" y="234"/>
                    <a:pt x="271" y="235"/>
                    <a:pt x="270" y="234"/>
                  </a:cubicBezTo>
                  <a:cubicBezTo>
                    <a:pt x="270" y="234"/>
                    <a:pt x="269" y="234"/>
                    <a:pt x="269" y="233"/>
                  </a:cubicBezTo>
                  <a:cubicBezTo>
                    <a:pt x="269" y="233"/>
                    <a:pt x="269" y="233"/>
                    <a:pt x="269" y="233"/>
                  </a:cubicBezTo>
                  <a:cubicBezTo>
                    <a:pt x="269" y="232"/>
                    <a:pt x="267" y="232"/>
                    <a:pt x="267" y="230"/>
                  </a:cubicBezTo>
                  <a:cubicBezTo>
                    <a:pt x="267" y="230"/>
                    <a:pt x="266" y="230"/>
                    <a:pt x="267" y="230"/>
                  </a:cubicBezTo>
                  <a:cubicBezTo>
                    <a:pt x="267" y="228"/>
                    <a:pt x="267" y="228"/>
                    <a:pt x="267" y="228"/>
                  </a:cubicBezTo>
                  <a:cubicBezTo>
                    <a:pt x="266" y="227"/>
                    <a:pt x="264" y="227"/>
                    <a:pt x="263" y="227"/>
                  </a:cubicBezTo>
                  <a:cubicBezTo>
                    <a:pt x="262" y="227"/>
                    <a:pt x="262" y="225"/>
                    <a:pt x="260" y="225"/>
                  </a:cubicBezTo>
                  <a:cubicBezTo>
                    <a:pt x="259" y="224"/>
                    <a:pt x="258" y="223"/>
                    <a:pt x="257" y="221"/>
                  </a:cubicBezTo>
                  <a:cubicBezTo>
                    <a:pt x="256" y="221"/>
                    <a:pt x="256" y="219"/>
                    <a:pt x="254" y="218"/>
                  </a:cubicBezTo>
                  <a:cubicBezTo>
                    <a:pt x="254" y="218"/>
                    <a:pt x="254" y="217"/>
                    <a:pt x="253" y="217"/>
                  </a:cubicBezTo>
                  <a:cubicBezTo>
                    <a:pt x="253" y="217"/>
                    <a:pt x="253" y="217"/>
                    <a:pt x="253" y="217"/>
                  </a:cubicBezTo>
                  <a:cubicBezTo>
                    <a:pt x="251" y="217"/>
                    <a:pt x="252" y="213"/>
                    <a:pt x="250" y="214"/>
                  </a:cubicBezTo>
                  <a:cubicBezTo>
                    <a:pt x="250" y="214"/>
                    <a:pt x="250" y="214"/>
                    <a:pt x="250" y="213"/>
                  </a:cubicBezTo>
                  <a:cubicBezTo>
                    <a:pt x="250" y="213"/>
                    <a:pt x="249" y="212"/>
                    <a:pt x="248" y="211"/>
                  </a:cubicBezTo>
                  <a:cubicBezTo>
                    <a:pt x="248" y="211"/>
                    <a:pt x="248" y="211"/>
                    <a:pt x="248" y="211"/>
                  </a:cubicBezTo>
                  <a:cubicBezTo>
                    <a:pt x="248" y="211"/>
                    <a:pt x="248" y="211"/>
                    <a:pt x="248" y="211"/>
                  </a:cubicBezTo>
                  <a:cubicBezTo>
                    <a:pt x="248" y="211"/>
                    <a:pt x="247" y="211"/>
                    <a:pt x="247" y="211"/>
                  </a:cubicBezTo>
                  <a:cubicBezTo>
                    <a:pt x="247" y="209"/>
                    <a:pt x="245" y="209"/>
                    <a:pt x="245" y="207"/>
                  </a:cubicBezTo>
                  <a:cubicBezTo>
                    <a:pt x="245" y="207"/>
                    <a:pt x="245" y="207"/>
                    <a:pt x="245" y="207"/>
                  </a:cubicBezTo>
                  <a:cubicBezTo>
                    <a:pt x="245" y="207"/>
                    <a:pt x="244" y="207"/>
                    <a:pt x="244" y="207"/>
                  </a:cubicBezTo>
                  <a:cubicBezTo>
                    <a:pt x="244" y="206"/>
                    <a:pt x="243" y="206"/>
                    <a:pt x="243" y="206"/>
                  </a:cubicBezTo>
                  <a:cubicBezTo>
                    <a:pt x="243" y="206"/>
                    <a:pt x="243" y="206"/>
                    <a:pt x="243" y="206"/>
                  </a:cubicBezTo>
                  <a:cubicBezTo>
                    <a:pt x="243" y="204"/>
                    <a:pt x="242" y="204"/>
                    <a:pt x="241" y="202"/>
                  </a:cubicBezTo>
                  <a:cubicBezTo>
                    <a:pt x="241" y="202"/>
                    <a:pt x="241" y="202"/>
                    <a:pt x="241" y="202"/>
                  </a:cubicBezTo>
                  <a:cubicBezTo>
                    <a:pt x="241" y="200"/>
                    <a:pt x="240" y="198"/>
                    <a:pt x="239" y="195"/>
                  </a:cubicBezTo>
                  <a:cubicBezTo>
                    <a:pt x="239" y="195"/>
                    <a:pt x="239" y="195"/>
                    <a:pt x="239" y="195"/>
                  </a:cubicBezTo>
                  <a:cubicBezTo>
                    <a:pt x="239" y="194"/>
                    <a:pt x="239" y="194"/>
                    <a:pt x="239" y="194"/>
                  </a:cubicBezTo>
                  <a:cubicBezTo>
                    <a:pt x="239" y="192"/>
                    <a:pt x="237" y="192"/>
                    <a:pt x="238" y="190"/>
                  </a:cubicBezTo>
                  <a:cubicBezTo>
                    <a:pt x="238" y="190"/>
                    <a:pt x="238" y="190"/>
                    <a:pt x="238" y="190"/>
                  </a:cubicBezTo>
                  <a:cubicBezTo>
                    <a:pt x="237" y="189"/>
                    <a:pt x="237" y="188"/>
                    <a:pt x="237" y="186"/>
                  </a:cubicBezTo>
                  <a:cubicBezTo>
                    <a:pt x="237" y="186"/>
                    <a:pt x="237" y="186"/>
                    <a:pt x="237" y="186"/>
                  </a:cubicBezTo>
                  <a:cubicBezTo>
                    <a:pt x="237" y="185"/>
                    <a:pt x="237" y="185"/>
                    <a:pt x="237" y="185"/>
                  </a:cubicBezTo>
                  <a:cubicBezTo>
                    <a:pt x="237" y="185"/>
                    <a:pt x="237" y="184"/>
                    <a:pt x="237" y="184"/>
                  </a:cubicBezTo>
                  <a:cubicBezTo>
                    <a:pt x="236" y="183"/>
                    <a:pt x="235" y="182"/>
                    <a:pt x="235" y="181"/>
                  </a:cubicBezTo>
                  <a:cubicBezTo>
                    <a:pt x="235" y="181"/>
                    <a:pt x="235" y="181"/>
                    <a:pt x="235" y="180"/>
                  </a:cubicBezTo>
                  <a:cubicBezTo>
                    <a:pt x="235" y="180"/>
                    <a:pt x="235" y="179"/>
                    <a:pt x="234" y="179"/>
                  </a:cubicBezTo>
                  <a:cubicBezTo>
                    <a:pt x="234" y="179"/>
                    <a:pt x="234" y="179"/>
                    <a:pt x="234" y="179"/>
                  </a:cubicBezTo>
                  <a:cubicBezTo>
                    <a:pt x="234" y="178"/>
                    <a:pt x="234" y="178"/>
                    <a:pt x="234" y="178"/>
                  </a:cubicBezTo>
                  <a:cubicBezTo>
                    <a:pt x="234" y="178"/>
                    <a:pt x="234" y="178"/>
                    <a:pt x="234" y="178"/>
                  </a:cubicBezTo>
                  <a:cubicBezTo>
                    <a:pt x="234" y="176"/>
                    <a:pt x="234" y="175"/>
                    <a:pt x="232" y="174"/>
                  </a:cubicBezTo>
                  <a:cubicBezTo>
                    <a:pt x="232" y="174"/>
                    <a:pt x="232" y="174"/>
                    <a:pt x="232" y="174"/>
                  </a:cubicBezTo>
                  <a:cubicBezTo>
                    <a:pt x="232" y="173"/>
                    <a:pt x="231" y="172"/>
                    <a:pt x="231" y="171"/>
                  </a:cubicBezTo>
                  <a:cubicBezTo>
                    <a:pt x="231" y="171"/>
                    <a:pt x="231" y="171"/>
                    <a:pt x="231" y="171"/>
                  </a:cubicBezTo>
                  <a:cubicBezTo>
                    <a:pt x="231" y="171"/>
                    <a:pt x="231" y="171"/>
                    <a:pt x="230" y="171"/>
                  </a:cubicBezTo>
                  <a:cubicBezTo>
                    <a:pt x="230" y="170"/>
                    <a:pt x="230" y="170"/>
                    <a:pt x="230" y="170"/>
                  </a:cubicBezTo>
                  <a:cubicBezTo>
                    <a:pt x="230" y="169"/>
                    <a:pt x="230" y="168"/>
                    <a:pt x="229" y="167"/>
                  </a:cubicBezTo>
                  <a:cubicBezTo>
                    <a:pt x="229" y="167"/>
                    <a:pt x="229" y="167"/>
                    <a:pt x="229" y="167"/>
                  </a:cubicBezTo>
                  <a:cubicBezTo>
                    <a:pt x="229" y="167"/>
                    <a:pt x="229" y="166"/>
                    <a:pt x="229" y="166"/>
                  </a:cubicBezTo>
                  <a:cubicBezTo>
                    <a:pt x="229" y="166"/>
                    <a:pt x="228" y="166"/>
                    <a:pt x="228" y="166"/>
                  </a:cubicBezTo>
                  <a:cubicBezTo>
                    <a:pt x="228" y="166"/>
                    <a:pt x="228" y="165"/>
                    <a:pt x="228" y="165"/>
                  </a:cubicBezTo>
                  <a:cubicBezTo>
                    <a:pt x="228" y="165"/>
                    <a:pt x="228" y="165"/>
                    <a:pt x="228" y="165"/>
                  </a:cubicBezTo>
                  <a:cubicBezTo>
                    <a:pt x="228" y="164"/>
                    <a:pt x="228" y="164"/>
                    <a:pt x="227" y="163"/>
                  </a:cubicBezTo>
                  <a:cubicBezTo>
                    <a:pt x="227" y="163"/>
                    <a:pt x="227" y="163"/>
                    <a:pt x="227" y="163"/>
                  </a:cubicBezTo>
                  <a:cubicBezTo>
                    <a:pt x="226" y="162"/>
                    <a:pt x="225" y="160"/>
                    <a:pt x="223" y="162"/>
                  </a:cubicBezTo>
                  <a:cubicBezTo>
                    <a:pt x="223" y="162"/>
                    <a:pt x="223" y="162"/>
                    <a:pt x="223" y="162"/>
                  </a:cubicBezTo>
                  <a:cubicBezTo>
                    <a:pt x="223" y="162"/>
                    <a:pt x="223" y="162"/>
                    <a:pt x="223" y="162"/>
                  </a:cubicBezTo>
                  <a:cubicBezTo>
                    <a:pt x="220" y="162"/>
                    <a:pt x="221" y="159"/>
                    <a:pt x="218" y="160"/>
                  </a:cubicBezTo>
                  <a:cubicBezTo>
                    <a:pt x="219" y="159"/>
                    <a:pt x="219" y="159"/>
                    <a:pt x="218" y="159"/>
                  </a:cubicBezTo>
                  <a:cubicBezTo>
                    <a:pt x="218" y="159"/>
                    <a:pt x="218" y="159"/>
                    <a:pt x="218" y="159"/>
                  </a:cubicBezTo>
                  <a:cubicBezTo>
                    <a:pt x="217" y="158"/>
                    <a:pt x="216" y="158"/>
                    <a:pt x="215" y="157"/>
                  </a:cubicBezTo>
                  <a:cubicBezTo>
                    <a:pt x="215" y="157"/>
                    <a:pt x="215" y="157"/>
                    <a:pt x="215" y="157"/>
                  </a:cubicBezTo>
                  <a:cubicBezTo>
                    <a:pt x="215" y="157"/>
                    <a:pt x="214" y="157"/>
                    <a:pt x="214" y="157"/>
                  </a:cubicBezTo>
                  <a:cubicBezTo>
                    <a:pt x="214" y="155"/>
                    <a:pt x="212" y="155"/>
                    <a:pt x="211" y="154"/>
                  </a:cubicBezTo>
                  <a:cubicBezTo>
                    <a:pt x="211" y="154"/>
                    <a:pt x="211" y="154"/>
                    <a:pt x="211" y="154"/>
                  </a:cubicBezTo>
                  <a:cubicBezTo>
                    <a:pt x="210" y="153"/>
                    <a:pt x="210" y="152"/>
                    <a:pt x="209" y="151"/>
                  </a:cubicBezTo>
                  <a:cubicBezTo>
                    <a:pt x="208" y="152"/>
                    <a:pt x="208" y="150"/>
                    <a:pt x="207" y="150"/>
                  </a:cubicBezTo>
                  <a:cubicBezTo>
                    <a:pt x="206" y="150"/>
                    <a:pt x="205" y="149"/>
                    <a:pt x="205" y="148"/>
                  </a:cubicBezTo>
                  <a:cubicBezTo>
                    <a:pt x="202" y="148"/>
                    <a:pt x="202" y="146"/>
                    <a:pt x="199" y="147"/>
                  </a:cubicBezTo>
                  <a:cubicBezTo>
                    <a:pt x="199" y="146"/>
                    <a:pt x="199" y="146"/>
                    <a:pt x="198" y="146"/>
                  </a:cubicBezTo>
                  <a:cubicBezTo>
                    <a:pt x="199" y="143"/>
                    <a:pt x="196" y="144"/>
                    <a:pt x="195" y="143"/>
                  </a:cubicBezTo>
                  <a:cubicBezTo>
                    <a:pt x="194" y="141"/>
                    <a:pt x="192" y="140"/>
                    <a:pt x="191" y="139"/>
                  </a:cubicBezTo>
                  <a:cubicBezTo>
                    <a:pt x="191" y="138"/>
                    <a:pt x="190" y="138"/>
                    <a:pt x="189" y="138"/>
                  </a:cubicBezTo>
                  <a:cubicBezTo>
                    <a:pt x="189" y="137"/>
                    <a:pt x="189" y="136"/>
                    <a:pt x="189" y="135"/>
                  </a:cubicBezTo>
                  <a:cubicBezTo>
                    <a:pt x="188" y="135"/>
                    <a:pt x="188" y="136"/>
                    <a:pt x="188" y="135"/>
                  </a:cubicBezTo>
                  <a:cubicBezTo>
                    <a:pt x="187" y="135"/>
                    <a:pt x="188" y="134"/>
                    <a:pt x="187" y="134"/>
                  </a:cubicBezTo>
                  <a:cubicBezTo>
                    <a:pt x="187" y="132"/>
                    <a:pt x="185" y="132"/>
                    <a:pt x="185" y="131"/>
                  </a:cubicBezTo>
                  <a:cubicBezTo>
                    <a:pt x="185" y="128"/>
                    <a:pt x="185" y="128"/>
                    <a:pt x="185" y="128"/>
                  </a:cubicBezTo>
                  <a:cubicBezTo>
                    <a:pt x="184" y="126"/>
                    <a:pt x="185" y="124"/>
                    <a:pt x="184" y="122"/>
                  </a:cubicBezTo>
                  <a:cubicBezTo>
                    <a:pt x="184" y="120"/>
                    <a:pt x="184" y="120"/>
                    <a:pt x="184" y="117"/>
                  </a:cubicBezTo>
                  <a:cubicBezTo>
                    <a:pt x="184" y="117"/>
                    <a:pt x="183" y="117"/>
                    <a:pt x="182" y="117"/>
                  </a:cubicBezTo>
                  <a:cubicBezTo>
                    <a:pt x="182" y="117"/>
                    <a:pt x="182" y="116"/>
                    <a:pt x="181" y="116"/>
                  </a:cubicBezTo>
                  <a:cubicBezTo>
                    <a:pt x="181" y="115"/>
                    <a:pt x="180" y="112"/>
                    <a:pt x="182" y="112"/>
                  </a:cubicBezTo>
                  <a:cubicBezTo>
                    <a:pt x="181" y="111"/>
                    <a:pt x="182" y="111"/>
                    <a:pt x="182" y="110"/>
                  </a:cubicBezTo>
                  <a:cubicBezTo>
                    <a:pt x="182" y="109"/>
                    <a:pt x="182" y="108"/>
                    <a:pt x="183" y="108"/>
                  </a:cubicBezTo>
                  <a:cubicBezTo>
                    <a:pt x="183" y="108"/>
                    <a:pt x="184" y="108"/>
                    <a:pt x="185" y="108"/>
                  </a:cubicBezTo>
                  <a:cubicBezTo>
                    <a:pt x="185" y="108"/>
                    <a:pt x="186" y="109"/>
                    <a:pt x="186" y="109"/>
                  </a:cubicBezTo>
                  <a:cubicBezTo>
                    <a:pt x="186" y="109"/>
                    <a:pt x="186" y="109"/>
                    <a:pt x="186" y="109"/>
                  </a:cubicBezTo>
                  <a:cubicBezTo>
                    <a:pt x="187" y="109"/>
                    <a:pt x="187" y="108"/>
                    <a:pt x="187" y="108"/>
                  </a:cubicBezTo>
                  <a:cubicBezTo>
                    <a:pt x="189" y="109"/>
                    <a:pt x="189" y="106"/>
                    <a:pt x="191" y="106"/>
                  </a:cubicBezTo>
                  <a:cubicBezTo>
                    <a:pt x="190" y="104"/>
                    <a:pt x="191" y="103"/>
                    <a:pt x="192" y="101"/>
                  </a:cubicBezTo>
                  <a:cubicBezTo>
                    <a:pt x="191" y="101"/>
                    <a:pt x="192" y="99"/>
                    <a:pt x="191" y="99"/>
                  </a:cubicBezTo>
                  <a:cubicBezTo>
                    <a:pt x="190" y="99"/>
                    <a:pt x="189" y="97"/>
                    <a:pt x="189" y="97"/>
                  </a:cubicBezTo>
                  <a:cubicBezTo>
                    <a:pt x="189" y="96"/>
                    <a:pt x="186" y="97"/>
                    <a:pt x="185" y="96"/>
                  </a:cubicBezTo>
                  <a:cubicBezTo>
                    <a:pt x="185" y="93"/>
                    <a:pt x="185" y="93"/>
                    <a:pt x="185" y="93"/>
                  </a:cubicBezTo>
                  <a:cubicBezTo>
                    <a:pt x="185" y="92"/>
                    <a:pt x="185" y="90"/>
                    <a:pt x="184" y="90"/>
                  </a:cubicBezTo>
                  <a:cubicBezTo>
                    <a:pt x="182" y="91"/>
                    <a:pt x="181" y="90"/>
                    <a:pt x="180" y="88"/>
                  </a:cubicBezTo>
                  <a:cubicBezTo>
                    <a:pt x="181" y="85"/>
                    <a:pt x="182" y="82"/>
                    <a:pt x="182" y="79"/>
                  </a:cubicBezTo>
                  <a:cubicBezTo>
                    <a:pt x="183" y="79"/>
                    <a:pt x="184" y="79"/>
                    <a:pt x="184" y="78"/>
                  </a:cubicBezTo>
                  <a:cubicBezTo>
                    <a:pt x="184" y="78"/>
                    <a:pt x="184" y="78"/>
                    <a:pt x="184" y="78"/>
                  </a:cubicBezTo>
                  <a:cubicBezTo>
                    <a:pt x="185" y="77"/>
                    <a:pt x="186" y="78"/>
                    <a:pt x="186" y="77"/>
                  </a:cubicBezTo>
                  <a:cubicBezTo>
                    <a:pt x="188" y="77"/>
                    <a:pt x="187" y="74"/>
                    <a:pt x="190" y="75"/>
                  </a:cubicBezTo>
                  <a:cubicBezTo>
                    <a:pt x="193" y="75"/>
                    <a:pt x="193" y="75"/>
                    <a:pt x="193" y="75"/>
                  </a:cubicBezTo>
                  <a:cubicBezTo>
                    <a:pt x="193" y="77"/>
                    <a:pt x="190" y="77"/>
                    <a:pt x="190" y="80"/>
                  </a:cubicBezTo>
                  <a:cubicBezTo>
                    <a:pt x="192" y="80"/>
                    <a:pt x="192" y="80"/>
                    <a:pt x="192" y="80"/>
                  </a:cubicBezTo>
                  <a:cubicBezTo>
                    <a:pt x="192" y="80"/>
                    <a:pt x="193" y="79"/>
                    <a:pt x="193" y="79"/>
                  </a:cubicBezTo>
                  <a:cubicBezTo>
                    <a:pt x="193" y="79"/>
                    <a:pt x="193" y="79"/>
                    <a:pt x="193" y="79"/>
                  </a:cubicBezTo>
                  <a:cubicBezTo>
                    <a:pt x="194" y="80"/>
                    <a:pt x="195" y="78"/>
                    <a:pt x="196" y="78"/>
                  </a:cubicBezTo>
                  <a:cubicBezTo>
                    <a:pt x="196" y="78"/>
                    <a:pt x="197" y="77"/>
                    <a:pt x="197" y="77"/>
                  </a:cubicBezTo>
                  <a:cubicBezTo>
                    <a:pt x="197" y="77"/>
                    <a:pt x="197" y="77"/>
                    <a:pt x="198" y="77"/>
                  </a:cubicBezTo>
                  <a:cubicBezTo>
                    <a:pt x="198" y="76"/>
                    <a:pt x="199" y="76"/>
                    <a:pt x="199" y="76"/>
                  </a:cubicBezTo>
                  <a:cubicBezTo>
                    <a:pt x="200" y="75"/>
                    <a:pt x="200" y="75"/>
                    <a:pt x="200" y="75"/>
                  </a:cubicBezTo>
                  <a:cubicBezTo>
                    <a:pt x="200" y="74"/>
                    <a:pt x="200" y="74"/>
                    <a:pt x="201" y="74"/>
                  </a:cubicBezTo>
                  <a:cubicBezTo>
                    <a:pt x="202" y="75"/>
                    <a:pt x="203" y="73"/>
                    <a:pt x="204" y="72"/>
                  </a:cubicBezTo>
                  <a:cubicBezTo>
                    <a:pt x="204" y="72"/>
                    <a:pt x="204" y="72"/>
                    <a:pt x="204" y="72"/>
                  </a:cubicBezTo>
                  <a:cubicBezTo>
                    <a:pt x="205" y="72"/>
                    <a:pt x="206" y="71"/>
                    <a:pt x="206" y="71"/>
                  </a:cubicBezTo>
                  <a:cubicBezTo>
                    <a:pt x="206" y="71"/>
                    <a:pt x="207" y="71"/>
                    <a:pt x="207" y="71"/>
                  </a:cubicBezTo>
                  <a:cubicBezTo>
                    <a:pt x="207" y="71"/>
                    <a:pt x="207" y="70"/>
                    <a:pt x="207" y="70"/>
                  </a:cubicBezTo>
                  <a:cubicBezTo>
                    <a:pt x="207" y="70"/>
                    <a:pt x="208" y="70"/>
                    <a:pt x="208" y="70"/>
                  </a:cubicBezTo>
                  <a:cubicBezTo>
                    <a:pt x="209" y="70"/>
                    <a:pt x="209" y="70"/>
                    <a:pt x="209" y="70"/>
                  </a:cubicBezTo>
                  <a:cubicBezTo>
                    <a:pt x="210" y="70"/>
                    <a:pt x="211" y="68"/>
                    <a:pt x="211" y="67"/>
                  </a:cubicBezTo>
                  <a:cubicBezTo>
                    <a:pt x="211" y="66"/>
                    <a:pt x="212" y="66"/>
                    <a:pt x="212" y="65"/>
                  </a:cubicBezTo>
                  <a:cubicBezTo>
                    <a:pt x="213" y="65"/>
                    <a:pt x="212" y="67"/>
                    <a:pt x="214" y="67"/>
                  </a:cubicBezTo>
                  <a:cubicBezTo>
                    <a:pt x="217" y="67"/>
                    <a:pt x="217" y="67"/>
                    <a:pt x="217" y="67"/>
                  </a:cubicBezTo>
                  <a:cubicBezTo>
                    <a:pt x="218" y="67"/>
                    <a:pt x="219" y="67"/>
                    <a:pt x="218" y="66"/>
                  </a:cubicBezTo>
                  <a:cubicBezTo>
                    <a:pt x="218" y="65"/>
                    <a:pt x="219" y="66"/>
                    <a:pt x="220" y="66"/>
                  </a:cubicBezTo>
                  <a:cubicBezTo>
                    <a:pt x="220" y="67"/>
                    <a:pt x="220" y="68"/>
                    <a:pt x="221" y="68"/>
                  </a:cubicBezTo>
                  <a:cubicBezTo>
                    <a:pt x="223" y="68"/>
                    <a:pt x="223" y="66"/>
                    <a:pt x="224" y="66"/>
                  </a:cubicBezTo>
                  <a:cubicBezTo>
                    <a:pt x="224" y="65"/>
                    <a:pt x="225" y="65"/>
                    <a:pt x="224" y="64"/>
                  </a:cubicBezTo>
                  <a:cubicBezTo>
                    <a:pt x="224" y="64"/>
                    <a:pt x="224" y="63"/>
                    <a:pt x="225" y="63"/>
                  </a:cubicBezTo>
                  <a:cubicBezTo>
                    <a:pt x="225" y="60"/>
                    <a:pt x="223" y="60"/>
                    <a:pt x="223" y="58"/>
                  </a:cubicBezTo>
                  <a:cubicBezTo>
                    <a:pt x="224" y="57"/>
                    <a:pt x="224" y="56"/>
                    <a:pt x="225" y="55"/>
                  </a:cubicBezTo>
                  <a:cubicBezTo>
                    <a:pt x="221" y="55"/>
                    <a:pt x="221" y="55"/>
                    <a:pt x="221" y="55"/>
                  </a:cubicBezTo>
                  <a:cubicBezTo>
                    <a:pt x="221" y="53"/>
                    <a:pt x="220" y="53"/>
                    <a:pt x="220" y="52"/>
                  </a:cubicBezTo>
                  <a:cubicBezTo>
                    <a:pt x="220" y="50"/>
                    <a:pt x="221" y="50"/>
                    <a:pt x="222" y="49"/>
                  </a:cubicBezTo>
                  <a:cubicBezTo>
                    <a:pt x="223" y="48"/>
                    <a:pt x="223" y="47"/>
                    <a:pt x="223" y="45"/>
                  </a:cubicBezTo>
                  <a:cubicBezTo>
                    <a:pt x="222" y="45"/>
                    <a:pt x="222" y="43"/>
                    <a:pt x="221" y="43"/>
                  </a:cubicBezTo>
                  <a:cubicBezTo>
                    <a:pt x="221" y="42"/>
                    <a:pt x="218" y="43"/>
                    <a:pt x="217" y="43"/>
                  </a:cubicBezTo>
                  <a:cubicBezTo>
                    <a:pt x="217" y="43"/>
                    <a:pt x="217" y="43"/>
                    <a:pt x="216" y="43"/>
                  </a:cubicBezTo>
                  <a:cubicBezTo>
                    <a:pt x="216" y="43"/>
                    <a:pt x="216" y="44"/>
                    <a:pt x="216" y="43"/>
                  </a:cubicBezTo>
                  <a:cubicBezTo>
                    <a:pt x="215" y="44"/>
                    <a:pt x="215" y="43"/>
                    <a:pt x="214" y="43"/>
                  </a:cubicBezTo>
                  <a:cubicBezTo>
                    <a:pt x="215" y="39"/>
                    <a:pt x="215" y="36"/>
                    <a:pt x="218" y="34"/>
                  </a:cubicBezTo>
                  <a:cubicBezTo>
                    <a:pt x="218" y="34"/>
                    <a:pt x="218" y="34"/>
                    <a:pt x="218" y="34"/>
                  </a:cubicBezTo>
                  <a:cubicBezTo>
                    <a:pt x="218" y="34"/>
                    <a:pt x="218" y="34"/>
                    <a:pt x="218" y="34"/>
                  </a:cubicBezTo>
                  <a:cubicBezTo>
                    <a:pt x="219" y="35"/>
                    <a:pt x="219" y="34"/>
                    <a:pt x="219" y="34"/>
                  </a:cubicBezTo>
                  <a:cubicBezTo>
                    <a:pt x="219" y="34"/>
                    <a:pt x="219" y="34"/>
                    <a:pt x="219" y="34"/>
                  </a:cubicBezTo>
                  <a:cubicBezTo>
                    <a:pt x="219" y="34"/>
                    <a:pt x="219" y="34"/>
                    <a:pt x="219" y="34"/>
                  </a:cubicBezTo>
                  <a:cubicBezTo>
                    <a:pt x="219" y="34"/>
                    <a:pt x="219" y="34"/>
                    <a:pt x="219" y="34"/>
                  </a:cubicBezTo>
                  <a:cubicBezTo>
                    <a:pt x="219" y="34"/>
                    <a:pt x="219" y="34"/>
                    <a:pt x="219" y="34"/>
                  </a:cubicBezTo>
                  <a:cubicBezTo>
                    <a:pt x="219"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1" y="33"/>
                    <a:pt x="221" y="32"/>
                    <a:pt x="223" y="32"/>
                  </a:cubicBezTo>
                  <a:cubicBezTo>
                    <a:pt x="223" y="31"/>
                    <a:pt x="223" y="31"/>
                    <a:pt x="224" y="31"/>
                  </a:cubicBezTo>
                  <a:cubicBezTo>
                    <a:pt x="224" y="31"/>
                    <a:pt x="224" y="30"/>
                    <a:pt x="225" y="30"/>
                  </a:cubicBezTo>
                  <a:cubicBezTo>
                    <a:pt x="225" y="30"/>
                    <a:pt x="225" y="30"/>
                    <a:pt x="225" y="30"/>
                  </a:cubicBezTo>
                  <a:cubicBezTo>
                    <a:pt x="225" y="30"/>
                    <a:pt x="225" y="30"/>
                    <a:pt x="225" y="30"/>
                  </a:cubicBezTo>
                  <a:cubicBezTo>
                    <a:pt x="225" y="30"/>
                    <a:pt x="225" y="30"/>
                    <a:pt x="225" y="30"/>
                  </a:cubicBezTo>
                  <a:cubicBezTo>
                    <a:pt x="225" y="30"/>
                    <a:pt x="225" y="30"/>
                    <a:pt x="225" y="30"/>
                  </a:cubicBezTo>
                  <a:cubicBezTo>
                    <a:pt x="224" y="30"/>
                    <a:pt x="223" y="29"/>
                    <a:pt x="223" y="29"/>
                  </a:cubicBezTo>
                  <a:cubicBezTo>
                    <a:pt x="223" y="29"/>
                    <a:pt x="222" y="29"/>
                    <a:pt x="222" y="29"/>
                  </a:cubicBezTo>
                  <a:cubicBezTo>
                    <a:pt x="222" y="29"/>
                    <a:pt x="222" y="28"/>
                    <a:pt x="222" y="28"/>
                  </a:cubicBezTo>
                  <a:cubicBezTo>
                    <a:pt x="221" y="28"/>
                    <a:pt x="220" y="28"/>
                    <a:pt x="219" y="28"/>
                  </a:cubicBezTo>
                  <a:cubicBezTo>
                    <a:pt x="218" y="28"/>
                    <a:pt x="218" y="27"/>
                    <a:pt x="216" y="27"/>
                  </a:cubicBezTo>
                  <a:cubicBezTo>
                    <a:pt x="212" y="27"/>
                    <a:pt x="212" y="27"/>
                    <a:pt x="212" y="27"/>
                  </a:cubicBezTo>
                  <a:cubicBezTo>
                    <a:pt x="212" y="27"/>
                    <a:pt x="211" y="27"/>
                    <a:pt x="211" y="27"/>
                  </a:cubicBezTo>
                  <a:cubicBezTo>
                    <a:pt x="211" y="28"/>
                    <a:pt x="210" y="28"/>
                    <a:pt x="209" y="28"/>
                  </a:cubicBezTo>
                  <a:cubicBezTo>
                    <a:pt x="209" y="27"/>
                    <a:pt x="207" y="27"/>
                    <a:pt x="206" y="26"/>
                  </a:cubicBezTo>
                  <a:cubicBezTo>
                    <a:pt x="202" y="26"/>
                    <a:pt x="200" y="26"/>
                    <a:pt x="198" y="25"/>
                  </a:cubicBezTo>
                  <a:cubicBezTo>
                    <a:pt x="197" y="24"/>
                    <a:pt x="196" y="24"/>
                    <a:pt x="195" y="23"/>
                  </a:cubicBezTo>
                  <a:cubicBezTo>
                    <a:pt x="193" y="23"/>
                    <a:pt x="193" y="23"/>
                    <a:pt x="193" y="23"/>
                  </a:cubicBezTo>
                  <a:cubicBezTo>
                    <a:pt x="193" y="23"/>
                    <a:pt x="192" y="23"/>
                    <a:pt x="192" y="23"/>
                  </a:cubicBezTo>
                  <a:cubicBezTo>
                    <a:pt x="191" y="21"/>
                    <a:pt x="189" y="21"/>
                    <a:pt x="189" y="20"/>
                  </a:cubicBezTo>
                  <a:cubicBezTo>
                    <a:pt x="188" y="20"/>
                    <a:pt x="188" y="19"/>
                    <a:pt x="186" y="19"/>
                  </a:cubicBezTo>
                  <a:cubicBezTo>
                    <a:pt x="185" y="19"/>
                    <a:pt x="185" y="18"/>
                    <a:pt x="185" y="17"/>
                  </a:cubicBezTo>
                  <a:cubicBezTo>
                    <a:pt x="184" y="17"/>
                    <a:pt x="184" y="16"/>
                    <a:pt x="183" y="16"/>
                  </a:cubicBezTo>
                  <a:cubicBezTo>
                    <a:pt x="182" y="15"/>
                    <a:pt x="182" y="14"/>
                    <a:pt x="182" y="13"/>
                  </a:cubicBezTo>
                  <a:cubicBezTo>
                    <a:pt x="181" y="11"/>
                    <a:pt x="178" y="11"/>
                    <a:pt x="179" y="8"/>
                  </a:cubicBezTo>
                  <a:cubicBezTo>
                    <a:pt x="179" y="6"/>
                    <a:pt x="179" y="5"/>
                    <a:pt x="180" y="5"/>
                  </a:cubicBezTo>
                  <a:cubicBezTo>
                    <a:pt x="180" y="4"/>
                    <a:pt x="182" y="5"/>
                    <a:pt x="182" y="2"/>
                  </a:cubicBezTo>
                  <a:cubicBezTo>
                    <a:pt x="182" y="2"/>
                    <a:pt x="181" y="2"/>
                    <a:pt x="180" y="2"/>
                  </a:cubicBezTo>
                  <a:cubicBezTo>
                    <a:pt x="180" y="0"/>
                    <a:pt x="178" y="1"/>
                    <a:pt x="177" y="1"/>
                  </a:cubicBezTo>
                  <a:cubicBezTo>
                    <a:pt x="175" y="2"/>
                    <a:pt x="174" y="2"/>
                    <a:pt x="172" y="2"/>
                  </a:cubicBezTo>
                  <a:cubicBezTo>
                    <a:pt x="172" y="3"/>
                    <a:pt x="171" y="3"/>
                    <a:pt x="170" y="4"/>
                  </a:cubicBezTo>
                  <a:cubicBezTo>
                    <a:pt x="169" y="4"/>
                    <a:pt x="169" y="5"/>
                    <a:pt x="168" y="5"/>
                  </a:cubicBezTo>
                  <a:cubicBezTo>
                    <a:pt x="166" y="5"/>
                    <a:pt x="163" y="5"/>
                    <a:pt x="160" y="5"/>
                  </a:cubicBezTo>
                  <a:cubicBezTo>
                    <a:pt x="158" y="5"/>
                    <a:pt x="157" y="4"/>
                    <a:pt x="155" y="4"/>
                  </a:cubicBezTo>
                  <a:cubicBezTo>
                    <a:pt x="153" y="4"/>
                    <a:pt x="152" y="5"/>
                    <a:pt x="149" y="5"/>
                  </a:cubicBezTo>
                  <a:cubicBezTo>
                    <a:pt x="148" y="6"/>
                    <a:pt x="146" y="7"/>
                    <a:pt x="145" y="7"/>
                  </a:cubicBezTo>
                  <a:cubicBezTo>
                    <a:pt x="144" y="7"/>
                    <a:pt x="144" y="8"/>
                    <a:pt x="144" y="9"/>
                  </a:cubicBezTo>
                  <a:cubicBezTo>
                    <a:pt x="143" y="9"/>
                    <a:pt x="143" y="9"/>
                    <a:pt x="143" y="9"/>
                  </a:cubicBezTo>
                  <a:cubicBezTo>
                    <a:pt x="143" y="10"/>
                    <a:pt x="142" y="11"/>
                    <a:pt x="142" y="11"/>
                  </a:cubicBezTo>
                  <a:cubicBezTo>
                    <a:pt x="141" y="12"/>
                    <a:pt x="141" y="13"/>
                    <a:pt x="140" y="14"/>
                  </a:cubicBezTo>
                  <a:cubicBezTo>
                    <a:pt x="140" y="14"/>
                    <a:pt x="139" y="14"/>
                    <a:pt x="139" y="15"/>
                  </a:cubicBezTo>
                  <a:cubicBezTo>
                    <a:pt x="135" y="15"/>
                    <a:pt x="133" y="12"/>
                    <a:pt x="131" y="10"/>
                  </a:cubicBezTo>
                  <a:cubicBezTo>
                    <a:pt x="128" y="11"/>
                    <a:pt x="126" y="12"/>
                    <a:pt x="123" y="14"/>
                  </a:cubicBezTo>
                  <a:cubicBezTo>
                    <a:pt x="123" y="14"/>
                    <a:pt x="123" y="14"/>
                    <a:pt x="122" y="14"/>
                  </a:cubicBezTo>
                  <a:cubicBezTo>
                    <a:pt x="122" y="14"/>
                    <a:pt x="122" y="15"/>
                    <a:pt x="122" y="15"/>
                  </a:cubicBezTo>
                  <a:cubicBezTo>
                    <a:pt x="122" y="15"/>
                    <a:pt x="122" y="16"/>
                    <a:pt x="122" y="16"/>
                  </a:cubicBezTo>
                  <a:cubicBezTo>
                    <a:pt x="122" y="17"/>
                    <a:pt x="122" y="18"/>
                    <a:pt x="122" y="19"/>
                  </a:cubicBezTo>
                  <a:cubicBezTo>
                    <a:pt x="122" y="20"/>
                    <a:pt x="122" y="20"/>
                    <a:pt x="122" y="20"/>
                  </a:cubicBezTo>
                  <a:cubicBezTo>
                    <a:pt x="122" y="20"/>
                    <a:pt x="122" y="21"/>
                    <a:pt x="122" y="21"/>
                  </a:cubicBezTo>
                  <a:cubicBezTo>
                    <a:pt x="122" y="22"/>
                    <a:pt x="122" y="22"/>
                    <a:pt x="121" y="22"/>
                  </a:cubicBezTo>
                  <a:cubicBezTo>
                    <a:pt x="121" y="22"/>
                    <a:pt x="121" y="22"/>
                    <a:pt x="121" y="23"/>
                  </a:cubicBezTo>
                  <a:cubicBezTo>
                    <a:pt x="121" y="23"/>
                    <a:pt x="122" y="23"/>
                    <a:pt x="122" y="23"/>
                  </a:cubicBezTo>
                  <a:cubicBezTo>
                    <a:pt x="122" y="23"/>
                    <a:pt x="122" y="23"/>
                    <a:pt x="122" y="24"/>
                  </a:cubicBezTo>
                  <a:cubicBezTo>
                    <a:pt x="123" y="24"/>
                    <a:pt x="123" y="24"/>
                    <a:pt x="123" y="25"/>
                  </a:cubicBezTo>
                  <a:cubicBezTo>
                    <a:pt x="123" y="25"/>
                    <a:pt x="122" y="25"/>
                    <a:pt x="122" y="24"/>
                  </a:cubicBezTo>
                  <a:cubicBezTo>
                    <a:pt x="122" y="24"/>
                    <a:pt x="122" y="24"/>
                    <a:pt x="122" y="24"/>
                  </a:cubicBezTo>
                  <a:cubicBezTo>
                    <a:pt x="119" y="25"/>
                    <a:pt x="119" y="23"/>
                    <a:pt x="118" y="23"/>
                  </a:cubicBezTo>
                  <a:cubicBezTo>
                    <a:pt x="118" y="21"/>
                    <a:pt x="116" y="22"/>
                    <a:pt x="115" y="22"/>
                  </a:cubicBezTo>
                  <a:cubicBezTo>
                    <a:pt x="114" y="22"/>
                    <a:pt x="113" y="22"/>
                    <a:pt x="113"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4"/>
                    <a:pt x="112" y="24"/>
                    <a:pt x="111" y="24"/>
                  </a:cubicBezTo>
                  <a:cubicBezTo>
                    <a:pt x="111" y="24"/>
                    <a:pt x="111" y="24"/>
                    <a:pt x="111" y="24"/>
                  </a:cubicBezTo>
                  <a:cubicBezTo>
                    <a:pt x="111" y="24"/>
                    <a:pt x="111" y="24"/>
                    <a:pt x="111" y="24"/>
                  </a:cubicBezTo>
                  <a:cubicBezTo>
                    <a:pt x="110" y="24"/>
                    <a:pt x="109" y="25"/>
                    <a:pt x="110" y="26"/>
                  </a:cubicBezTo>
                  <a:cubicBezTo>
                    <a:pt x="110" y="26"/>
                    <a:pt x="110" y="26"/>
                    <a:pt x="110" y="26"/>
                  </a:cubicBezTo>
                  <a:cubicBezTo>
                    <a:pt x="110" y="26"/>
                    <a:pt x="110" y="26"/>
                    <a:pt x="110" y="26"/>
                  </a:cubicBezTo>
                  <a:cubicBezTo>
                    <a:pt x="110" y="26"/>
                    <a:pt x="110" y="26"/>
                    <a:pt x="110" y="26"/>
                  </a:cubicBezTo>
                  <a:cubicBezTo>
                    <a:pt x="110" y="27"/>
                    <a:pt x="110" y="27"/>
                    <a:pt x="110" y="27"/>
                  </a:cubicBezTo>
                  <a:cubicBezTo>
                    <a:pt x="110" y="27"/>
                    <a:pt x="110" y="27"/>
                    <a:pt x="110" y="28"/>
                  </a:cubicBezTo>
                  <a:cubicBezTo>
                    <a:pt x="110" y="28"/>
                    <a:pt x="110" y="28"/>
                    <a:pt x="110" y="28"/>
                  </a:cubicBezTo>
                  <a:cubicBezTo>
                    <a:pt x="110" y="28"/>
                    <a:pt x="110" y="28"/>
                    <a:pt x="110" y="29"/>
                  </a:cubicBezTo>
                  <a:cubicBezTo>
                    <a:pt x="110" y="29"/>
                    <a:pt x="110" y="29"/>
                    <a:pt x="110" y="29"/>
                  </a:cubicBezTo>
                  <a:cubicBezTo>
                    <a:pt x="110" y="29"/>
                    <a:pt x="110" y="29"/>
                    <a:pt x="110" y="30"/>
                  </a:cubicBezTo>
                  <a:cubicBezTo>
                    <a:pt x="110" y="30"/>
                    <a:pt x="110" y="30"/>
                    <a:pt x="110" y="30"/>
                  </a:cubicBezTo>
                  <a:cubicBezTo>
                    <a:pt x="110" y="30"/>
                    <a:pt x="111" y="30"/>
                    <a:pt x="111" y="30"/>
                  </a:cubicBezTo>
                  <a:cubicBezTo>
                    <a:pt x="111" y="30"/>
                    <a:pt x="111" y="31"/>
                    <a:pt x="111" y="31"/>
                  </a:cubicBezTo>
                  <a:cubicBezTo>
                    <a:pt x="111" y="31"/>
                    <a:pt x="111" y="31"/>
                    <a:pt x="111" y="31"/>
                  </a:cubicBezTo>
                  <a:cubicBezTo>
                    <a:pt x="111" y="31"/>
                    <a:pt x="111" y="31"/>
                    <a:pt x="111" y="31"/>
                  </a:cubicBezTo>
                  <a:cubicBezTo>
                    <a:pt x="111" y="32"/>
                    <a:pt x="111" y="32"/>
                    <a:pt x="112" y="32"/>
                  </a:cubicBezTo>
                  <a:cubicBezTo>
                    <a:pt x="112" y="32"/>
                    <a:pt x="112" y="32"/>
                    <a:pt x="112" y="32"/>
                  </a:cubicBezTo>
                  <a:cubicBezTo>
                    <a:pt x="112" y="32"/>
                    <a:pt x="112" y="32"/>
                    <a:pt x="112" y="32"/>
                  </a:cubicBezTo>
                  <a:cubicBezTo>
                    <a:pt x="112" y="32"/>
                    <a:pt x="112" y="33"/>
                    <a:pt x="113" y="33"/>
                  </a:cubicBezTo>
                  <a:cubicBezTo>
                    <a:pt x="113" y="33"/>
                    <a:pt x="113" y="33"/>
                    <a:pt x="113" y="33"/>
                  </a:cubicBezTo>
                  <a:cubicBezTo>
                    <a:pt x="113" y="36"/>
                    <a:pt x="113" y="36"/>
                    <a:pt x="113" y="36"/>
                  </a:cubicBezTo>
                  <a:cubicBezTo>
                    <a:pt x="113" y="38"/>
                    <a:pt x="115" y="37"/>
                    <a:pt x="114" y="39"/>
                  </a:cubicBezTo>
                  <a:cubicBezTo>
                    <a:pt x="113" y="39"/>
                    <a:pt x="112" y="39"/>
                    <a:pt x="112" y="38"/>
                  </a:cubicBezTo>
                  <a:cubicBezTo>
                    <a:pt x="111" y="38"/>
                    <a:pt x="110" y="37"/>
                    <a:pt x="110" y="37"/>
                  </a:cubicBezTo>
                  <a:cubicBezTo>
                    <a:pt x="110" y="35"/>
                    <a:pt x="110" y="35"/>
                    <a:pt x="110" y="35"/>
                  </a:cubicBezTo>
                  <a:cubicBezTo>
                    <a:pt x="110" y="34"/>
                    <a:pt x="109" y="33"/>
                    <a:pt x="109" y="32"/>
                  </a:cubicBezTo>
                  <a:cubicBezTo>
                    <a:pt x="109" y="32"/>
                    <a:pt x="108" y="32"/>
                    <a:pt x="108" y="32"/>
                  </a:cubicBezTo>
                  <a:cubicBezTo>
                    <a:pt x="108" y="32"/>
                    <a:pt x="108" y="32"/>
                    <a:pt x="107" y="33"/>
                  </a:cubicBezTo>
                  <a:cubicBezTo>
                    <a:pt x="107" y="33"/>
                    <a:pt x="107" y="33"/>
                    <a:pt x="106" y="33"/>
                  </a:cubicBezTo>
                  <a:cubicBezTo>
                    <a:pt x="106" y="33"/>
                    <a:pt x="106" y="33"/>
                    <a:pt x="106" y="33"/>
                  </a:cubicBezTo>
                  <a:cubicBezTo>
                    <a:pt x="106" y="33"/>
                    <a:pt x="105" y="33"/>
                    <a:pt x="105" y="33"/>
                  </a:cubicBezTo>
                  <a:cubicBezTo>
                    <a:pt x="105" y="33"/>
                    <a:pt x="105" y="33"/>
                    <a:pt x="105" y="33"/>
                  </a:cubicBezTo>
                  <a:cubicBezTo>
                    <a:pt x="105" y="33"/>
                    <a:pt x="104" y="33"/>
                    <a:pt x="104" y="33"/>
                  </a:cubicBezTo>
                  <a:cubicBezTo>
                    <a:pt x="104" y="33"/>
                    <a:pt x="104" y="33"/>
                    <a:pt x="104" y="33"/>
                  </a:cubicBezTo>
                  <a:cubicBezTo>
                    <a:pt x="103" y="33"/>
                    <a:pt x="103" y="34"/>
                    <a:pt x="103" y="34"/>
                  </a:cubicBezTo>
                  <a:cubicBezTo>
                    <a:pt x="103" y="34"/>
                    <a:pt x="103" y="34"/>
                    <a:pt x="103" y="34"/>
                  </a:cubicBezTo>
                  <a:cubicBezTo>
                    <a:pt x="102" y="34"/>
                    <a:pt x="102" y="34"/>
                    <a:pt x="102" y="34"/>
                  </a:cubicBezTo>
                  <a:cubicBezTo>
                    <a:pt x="101" y="34"/>
                    <a:pt x="101" y="34"/>
                    <a:pt x="101" y="34"/>
                  </a:cubicBezTo>
                  <a:cubicBezTo>
                    <a:pt x="101" y="34"/>
                    <a:pt x="101" y="34"/>
                    <a:pt x="101" y="34"/>
                  </a:cubicBezTo>
                  <a:cubicBezTo>
                    <a:pt x="100" y="34"/>
                    <a:pt x="99" y="35"/>
                    <a:pt x="98" y="33"/>
                  </a:cubicBezTo>
                  <a:cubicBezTo>
                    <a:pt x="98" y="33"/>
                    <a:pt x="98" y="33"/>
                    <a:pt x="98" y="33"/>
                  </a:cubicBezTo>
                  <a:cubicBezTo>
                    <a:pt x="98" y="33"/>
                    <a:pt x="97" y="33"/>
                    <a:pt x="97" y="33"/>
                  </a:cubicBezTo>
                  <a:cubicBezTo>
                    <a:pt x="97" y="33"/>
                    <a:pt x="97" y="33"/>
                    <a:pt x="97" y="33"/>
                  </a:cubicBezTo>
                  <a:cubicBezTo>
                    <a:pt x="97" y="33"/>
                    <a:pt x="97" y="33"/>
                    <a:pt x="96" y="33"/>
                  </a:cubicBezTo>
                  <a:cubicBezTo>
                    <a:pt x="96" y="32"/>
                    <a:pt x="96" y="32"/>
                    <a:pt x="96" y="32"/>
                  </a:cubicBezTo>
                  <a:cubicBezTo>
                    <a:pt x="96" y="32"/>
                    <a:pt x="96" y="32"/>
                    <a:pt x="96" y="32"/>
                  </a:cubicBezTo>
                  <a:cubicBezTo>
                    <a:pt x="96" y="32"/>
                    <a:pt x="96" y="32"/>
                    <a:pt x="96" y="32"/>
                  </a:cubicBezTo>
                  <a:cubicBezTo>
                    <a:pt x="96" y="32"/>
                    <a:pt x="95" y="32"/>
                    <a:pt x="95" y="32"/>
                  </a:cubicBezTo>
                  <a:cubicBezTo>
                    <a:pt x="95" y="27"/>
                    <a:pt x="95" y="27"/>
                    <a:pt x="95" y="27"/>
                  </a:cubicBezTo>
                  <a:cubicBezTo>
                    <a:pt x="95" y="27"/>
                    <a:pt x="94"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2" y="26"/>
                    <a:pt x="92" y="26"/>
                    <a:pt x="92" y="25"/>
                  </a:cubicBezTo>
                  <a:cubicBezTo>
                    <a:pt x="92" y="25"/>
                    <a:pt x="91" y="25"/>
                    <a:pt x="91" y="25"/>
                  </a:cubicBezTo>
                  <a:cubicBezTo>
                    <a:pt x="91" y="25"/>
                    <a:pt x="91" y="25"/>
                    <a:pt x="91" y="25"/>
                  </a:cubicBezTo>
                  <a:cubicBezTo>
                    <a:pt x="91" y="25"/>
                    <a:pt x="91" y="25"/>
                    <a:pt x="91" y="25"/>
                  </a:cubicBezTo>
                  <a:cubicBezTo>
                    <a:pt x="91" y="25"/>
                    <a:pt x="91" y="26"/>
                    <a:pt x="91" y="26"/>
                  </a:cubicBezTo>
                  <a:cubicBezTo>
                    <a:pt x="91" y="26"/>
                    <a:pt x="90" y="26"/>
                    <a:pt x="90" y="26"/>
                  </a:cubicBezTo>
                  <a:cubicBezTo>
                    <a:pt x="90" y="26"/>
                    <a:pt x="90" y="26"/>
                    <a:pt x="90" y="26"/>
                  </a:cubicBezTo>
                  <a:cubicBezTo>
                    <a:pt x="89" y="26"/>
                    <a:pt x="88" y="26"/>
                    <a:pt x="87" y="27"/>
                  </a:cubicBezTo>
                  <a:cubicBezTo>
                    <a:pt x="87" y="27"/>
                    <a:pt x="87" y="27"/>
                    <a:pt x="87" y="27"/>
                  </a:cubicBezTo>
                  <a:cubicBezTo>
                    <a:pt x="87" y="27"/>
                    <a:pt x="87" y="27"/>
                    <a:pt x="87" y="27"/>
                  </a:cubicBezTo>
                  <a:cubicBezTo>
                    <a:pt x="86" y="30"/>
                    <a:pt x="87" y="31"/>
                    <a:pt x="87" y="32"/>
                  </a:cubicBezTo>
                  <a:cubicBezTo>
                    <a:pt x="87" y="33"/>
                    <a:pt x="87" y="33"/>
                    <a:pt x="87" y="33"/>
                  </a:cubicBezTo>
                  <a:cubicBezTo>
                    <a:pt x="87" y="33"/>
                    <a:pt x="87" y="33"/>
                    <a:pt x="87" y="33"/>
                  </a:cubicBezTo>
                  <a:cubicBezTo>
                    <a:pt x="87" y="33"/>
                    <a:pt x="87" y="33"/>
                    <a:pt x="87" y="34"/>
                  </a:cubicBezTo>
                  <a:cubicBezTo>
                    <a:pt x="87" y="34"/>
                    <a:pt x="87" y="35"/>
                    <a:pt x="86" y="35"/>
                  </a:cubicBezTo>
                  <a:cubicBezTo>
                    <a:pt x="86" y="36"/>
                    <a:pt x="86" y="36"/>
                    <a:pt x="86" y="36"/>
                  </a:cubicBezTo>
                  <a:cubicBezTo>
                    <a:pt x="86" y="36"/>
                    <a:pt x="86" y="37"/>
                    <a:pt x="85" y="37"/>
                  </a:cubicBezTo>
                  <a:cubicBezTo>
                    <a:pt x="85" y="37"/>
                    <a:pt x="85" y="37"/>
                    <a:pt x="85" y="37"/>
                  </a:cubicBezTo>
                  <a:cubicBezTo>
                    <a:pt x="84" y="38"/>
                    <a:pt x="84" y="38"/>
                    <a:pt x="84" y="40"/>
                  </a:cubicBezTo>
                  <a:cubicBezTo>
                    <a:pt x="84" y="40"/>
                    <a:pt x="84" y="40"/>
                    <a:pt x="84" y="40"/>
                  </a:cubicBezTo>
                  <a:cubicBezTo>
                    <a:pt x="84" y="40"/>
                    <a:pt x="84" y="40"/>
                    <a:pt x="83" y="40"/>
                  </a:cubicBezTo>
                  <a:cubicBezTo>
                    <a:pt x="83" y="40"/>
                    <a:pt x="83" y="40"/>
                    <a:pt x="83" y="40"/>
                  </a:cubicBezTo>
                  <a:cubicBezTo>
                    <a:pt x="83" y="40"/>
                    <a:pt x="83" y="40"/>
                    <a:pt x="83" y="41"/>
                  </a:cubicBezTo>
                  <a:cubicBezTo>
                    <a:pt x="83" y="41"/>
                    <a:pt x="83" y="41"/>
                    <a:pt x="83" y="41"/>
                  </a:cubicBezTo>
                  <a:cubicBezTo>
                    <a:pt x="83" y="41"/>
                    <a:pt x="83" y="41"/>
                    <a:pt x="83" y="41"/>
                  </a:cubicBezTo>
                  <a:cubicBezTo>
                    <a:pt x="82" y="42"/>
                    <a:pt x="81" y="42"/>
                    <a:pt x="80" y="43"/>
                  </a:cubicBezTo>
                  <a:cubicBezTo>
                    <a:pt x="79" y="48"/>
                    <a:pt x="78" y="52"/>
                    <a:pt x="79" y="57"/>
                  </a:cubicBezTo>
                  <a:cubicBezTo>
                    <a:pt x="77" y="57"/>
                    <a:pt x="76" y="56"/>
                    <a:pt x="76" y="54"/>
                  </a:cubicBezTo>
                  <a:cubicBezTo>
                    <a:pt x="76" y="53"/>
                    <a:pt x="74" y="53"/>
                    <a:pt x="74" y="51"/>
                  </a:cubicBezTo>
                  <a:cubicBezTo>
                    <a:pt x="74" y="50"/>
                    <a:pt x="75" y="50"/>
                    <a:pt x="75" y="48"/>
                  </a:cubicBezTo>
                  <a:cubicBezTo>
                    <a:pt x="75" y="47"/>
                    <a:pt x="74" y="47"/>
                    <a:pt x="74" y="46"/>
                  </a:cubicBezTo>
                  <a:cubicBezTo>
                    <a:pt x="74" y="45"/>
                    <a:pt x="73" y="46"/>
                    <a:pt x="71" y="46"/>
                  </a:cubicBezTo>
                  <a:cubicBezTo>
                    <a:pt x="71" y="45"/>
                    <a:pt x="71" y="45"/>
                    <a:pt x="70" y="45"/>
                  </a:cubicBezTo>
                  <a:cubicBezTo>
                    <a:pt x="69" y="43"/>
                    <a:pt x="67" y="41"/>
                    <a:pt x="65" y="40"/>
                  </a:cubicBezTo>
                  <a:cubicBezTo>
                    <a:pt x="65" y="39"/>
                    <a:pt x="65" y="39"/>
                    <a:pt x="65" y="39"/>
                  </a:cubicBezTo>
                  <a:cubicBezTo>
                    <a:pt x="65" y="37"/>
                    <a:pt x="64" y="36"/>
                    <a:pt x="64" y="35"/>
                  </a:cubicBezTo>
                  <a:cubicBezTo>
                    <a:pt x="64" y="35"/>
                    <a:pt x="64" y="35"/>
                    <a:pt x="64" y="35"/>
                  </a:cubicBezTo>
                  <a:cubicBezTo>
                    <a:pt x="64" y="35"/>
                    <a:pt x="64" y="35"/>
                    <a:pt x="64" y="35"/>
                  </a:cubicBezTo>
                  <a:cubicBezTo>
                    <a:pt x="64" y="35"/>
                    <a:pt x="64" y="34"/>
                    <a:pt x="64" y="34"/>
                  </a:cubicBezTo>
                  <a:cubicBezTo>
                    <a:pt x="64" y="34"/>
                    <a:pt x="64" y="34"/>
                    <a:pt x="64" y="34"/>
                  </a:cubicBezTo>
                  <a:cubicBezTo>
                    <a:pt x="64" y="34"/>
                    <a:pt x="64" y="34"/>
                    <a:pt x="64" y="34"/>
                  </a:cubicBezTo>
                  <a:cubicBezTo>
                    <a:pt x="64" y="34"/>
                    <a:pt x="64" y="34"/>
                    <a:pt x="64" y="34"/>
                  </a:cubicBezTo>
                  <a:cubicBezTo>
                    <a:pt x="64" y="34"/>
                    <a:pt x="64" y="34"/>
                    <a:pt x="64" y="34"/>
                  </a:cubicBezTo>
                  <a:cubicBezTo>
                    <a:pt x="64" y="32"/>
                    <a:pt x="65" y="31"/>
                    <a:pt x="65" y="30"/>
                  </a:cubicBezTo>
                  <a:cubicBezTo>
                    <a:pt x="64" y="29"/>
                    <a:pt x="63" y="28"/>
                    <a:pt x="63" y="27"/>
                  </a:cubicBezTo>
                  <a:cubicBezTo>
                    <a:pt x="60" y="26"/>
                    <a:pt x="60" y="28"/>
                    <a:pt x="57" y="27"/>
                  </a:cubicBezTo>
                  <a:cubicBezTo>
                    <a:pt x="57" y="28"/>
                    <a:pt x="57" y="28"/>
                    <a:pt x="56" y="28"/>
                  </a:cubicBezTo>
                  <a:cubicBezTo>
                    <a:pt x="57" y="31"/>
                    <a:pt x="54" y="31"/>
                    <a:pt x="54" y="32"/>
                  </a:cubicBezTo>
                  <a:cubicBezTo>
                    <a:pt x="52" y="32"/>
                    <a:pt x="52" y="33"/>
                    <a:pt x="51" y="34"/>
                  </a:cubicBezTo>
                  <a:cubicBezTo>
                    <a:pt x="51" y="35"/>
                    <a:pt x="49" y="34"/>
                    <a:pt x="49" y="35"/>
                  </a:cubicBezTo>
                  <a:cubicBezTo>
                    <a:pt x="48" y="35"/>
                    <a:pt x="49" y="36"/>
                    <a:pt x="48" y="37"/>
                  </a:cubicBezTo>
                  <a:cubicBezTo>
                    <a:pt x="47" y="38"/>
                    <a:pt x="48" y="39"/>
                    <a:pt x="49" y="40"/>
                  </a:cubicBezTo>
                  <a:cubicBezTo>
                    <a:pt x="49" y="40"/>
                    <a:pt x="49" y="40"/>
                    <a:pt x="49" y="40"/>
                  </a:cubicBezTo>
                  <a:cubicBezTo>
                    <a:pt x="49" y="40"/>
                    <a:pt x="49" y="40"/>
                    <a:pt x="49" y="40"/>
                  </a:cubicBezTo>
                  <a:cubicBezTo>
                    <a:pt x="49" y="40"/>
                    <a:pt x="49" y="40"/>
                    <a:pt x="49" y="40"/>
                  </a:cubicBezTo>
                  <a:cubicBezTo>
                    <a:pt x="49" y="40"/>
                    <a:pt x="49" y="40"/>
                    <a:pt x="49" y="40"/>
                  </a:cubicBezTo>
                  <a:cubicBezTo>
                    <a:pt x="49" y="41"/>
                    <a:pt x="49" y="41"/>
                    <a:pt x="49" y="41"/>
                  </a:cubicBezTo>
                  <a:cubicBezTo>
                    <a:pt x="49" y="41"/>
                    <a:pt x="49" y="41"/>
                    <a:pt x="49" y="41"/>
                  </a:cubicBezTo>
                  <a:cubicBezTo>
                    <a:pt x="49" y="41"/>
                    <a:pt x="49" y="41"/>
                    <a:pt x="49" y="41"/>
                  </a:cubicBezTo>
                  <a:cubicBezTo>
                    <a:pt x="47" y="41"/>
                    <a:pt x="48" y="43"/>
                    <a:pt x="46" y="43"/>
                  </a:cubicBezTo>
                  <a:cubicBezTo>
                    <a:pt x="45" y="44"/>
                    <a:pt x="46" y="45"/>
                    <a:pt x="45" y="45"/>
                  </a:cubicBezTo>
                  <a:cubicBezTo>
                    <a:pt x="45" y="46"/>
                    <a:pt x="45" y="46"/>
                    <a:pt x="44" y="47"/>
                  </a:cubicBezTo>
                  <a:cubicBezTo>
                    <a:pt x="43" y="47"/>
                    <a:pt x="42" y="47"/>
                    <a:pt x="42" y="48"/>
                  </a:cubicBezTo>
                  <a:cubicBezTo>
                    <a:pt x="40" y="48"/>
                    <a:pt x="41" y="50"/>
                    <a:pt x="39" y="49"/>
                  </a:cubicBezTo>
                  <a:cubicBezTo>
                    <a:pt x="38" y="48"/>
                    <a:pt x="38" y="48"/>
                    <a:pt x="37" y="48"/>
                  </a:cubicBezTo>
                  <a:cubicBezTo>
                    <a:pt x="36" y="47"/>
                    <a:pt x="36" y="46"/>
                    <a:pt x="35" y="46"/>
                  </a:cubicBezTo>
                  <a:cubicBezTo>
                    <a:pt x="34" y="46"/>
                    <a:pt x="32" y="46"/>
                    <a:pt x="31" y="46"/>
                  </a:cubicBezTo>
                  <a:cubicBezTo>
                    <a:pt x="31" y="46"/>
                    <a:pt x="30" y="46"/>
                    <a:pt x="29" y="46"/>
                  </a:cubicBezTo>
                  <a:cubicBezTo>
                    <a:pt x="28" y="46"/>
                    <a:pt x="28" y="47"/>
                    <a:pt x="27" y="47"/>
                  </a:cubicBezTo>
                  <a:cubicBezTo>
                    <a:pt x="27" y="48"/>
                    <a:pt x="25" y="47"/>
                    <a:pt x="25" y="48"/>
                  </a:cubicBezTo>
                  <a:cubicBezTo>
                    <a:pt x="23" y="48"/>
                    <a:pt x="22" y="49"/>
                    <a:pt x="21" y="50"/>
                  </a:cubicBezTo>
                  <a:cubicBezTo>
                    <a:pt x="19" y="50"/>
                    <a:pt x="19" y="50"/>
                    <a:pt x="19" y="50"/>
                  </a:cubicBezTo>
                  <a:cubicBezTo>
                    <a:pt x="15" y="50"/>
                    <a:pt x="15" y="50"/>
                    <a:pt x="15" y="50"/>
                  </a:cubicBezTo>
                  <a:cubicBezTo>
                    <a:pt x="13" y="51"/>
                    <a:pt x="12" y="52"/>
                    <a:pt x="10" y="53"/>
                  </a:cubicBezTo>
                  <a:cubicBezTo>
                    <a:pt x="10" y="53"/>
                    <a:pt x="9" y="53"/>
                    <a:pt x="9" y="53"/>
                  </a:cubicBezTo>
                  <a:cubicBezTo>
                    <a:pt x="9" y="54"/>
                    <a:pt x="8" y="54"/>
                    <a:pt x="8" y="54"/>
                  </a:cubicBezTo>
                  <a:cubicBezTo>
                    <a:pt x="8" y="55"/>
                    <a:pt x="7" y="55"/>
                    <a:pt x="7" y="55"/>
                  </a:cubicBezTo>
                  <a:cubicBezTo>
                    <a:pt x="7" y="58"/>
                    <a:pt x="6" y="58"/>
                    <a:pt x="6" y="60"/>
                  </a:cubicBezTo>
                  <a:cubicBezTo>
                    <a:pt x="6" y="61"/>
                    <a:pt x="7" y="60"/>
                    <a:pt x="8" y="60"/>
                  </a:cubicBezTo>
                  <a:cubicBezTo>
                    <a:pt x="8" y="59"/>
                    <a:pt x="9" y="60"/>
                    <a:pt x="9" y="60"/>
                  </a:cubicBezTo>
                  <a:cubicBezTo>
                    <a:pt x="10" y="62"/>
                    <a:pt x="11" y="63"/>
                    <a:pt x="12" y="64"/>
                  </a:cubicBezTo>
                  <a:cubicBezTo>
                    <a:pt x="12" y="66"/>
                    <a:pt x="12" y="66"/>
                    <a:pt x="12" y="66"/>
                  </a:cubicBezTo>
                  <a:cubicBezTo>
                    <a:pt x="13" y="67"/>
                    <a:pt x="13" y="67"/>
                    <a:pt x="14" y="68"/>
                  </a:cubicBezTo>
                  <a:cubicBezTo>
                    <a:pt x="14" y="69"/>
                    <a:pt x="15" y="70"/>
                    <a:pt x="16" y="70"/>
                  </a:cubicBezTo>
                  <a:cubicBezTo>
                    <a:pt x="16" y="71"/>
                    <a:pt x="16" y="71"/>
                    <a:pt x="16" y="71"/>
                  </a:cubicBezTo>
                  <a:cubicBezTo>
                    <a:pt x="17" y="72"/>
                    <a:pt x="18" y="72"/>
                    <a:pt x="19" y="73"/>
                  </a:cubicBezTo>
                  <a:cubicBezTo>
                    <a:pt x="19" y="74"/>
                    <a:pt x="19" y="74"/>
                    <a:pt x="19" y="74"/>
                  </a:cubicBezTo>
                  <a:cubicBezTo>
                    <a:pt x="18" y="74"/>
                    <a:pt x="18" y="76"/>
                    <a:pt x="17" y="76"/>
                  </a:cubicBezTo>
                  <a:cubicBezTo>
                    <a:pt x="17" y="76"/>
                    <a:pt x="16" y="76"/>
                    <a:pt x="16" y="77"/>
                  </a:cubicBezTo>
                  <a:cubicBezTo>
                    <a:pt x="16" y="79"/>
                    <a:pt x="17" y="79"/>
                    <a:pt x="17" y="80"/>
                  </a:cubicBezTo>
                  <a:cubicBezTo>
                    <a:pt x="15" y="80"/>
                    <a:pt x="15" y="82"/>
                    <a:pt x="12" y="82"/>
                  </a:cubicBezTo>
                  <a:cubicBezTo>
                    <a:pt x="12" y="83"/>
                    <a:pt x="9" y="82"/>
                    <a:pt x="9" y="84"/>
                  </a:cubicBezTo>
                  <a:cubicBezTo>
                    <a:pt x="8" y="84"/>
                    <a:pt x="7" y="83"/>
                    <a:pt x="6" y="83"/>
                  </a:cubicBezTo>
                  <a:cubicBezTo>
                    <a:pt x="5" y="84"/>
                    <a:pt x="4" y="84"/>
                    <a:pt x="3" y="85"/>
                  </a:cubicBezTo>
                  <a:cubicBezTo>
                    <a:pt x="3" y="86"/>
                    <a:pt x="0" y="84"/>
                    <a:pt x="1" y="87"/>
                  </a:cubicBezTo>
                  <a:cubicBezTo>
                    <a:pt x="1" y="88"/>
                    <a:pt x="1" y="89"/>
                    <a:pt x="3" y="89"/>
                  </a:cubicBezTo>
                  <a:cubicBezTo>
                    <a:pt x="3" y="91"/>
                    <a:pt x="4" y="91"/>
                    <a:pt x="4" y="92"/>
                  </a:cubicBezTo>
                  <a:cubicBezTo>
                    <a:pt x="4" y="94"/>
                    <a:pt x="3" y="94"/>
                    <a:pt x="3" y="96"/>
                  </a:cubicBezTo>
                  <a:cubicBezTo>
                    <a:pt x="6" y="98"/>
                    <a:pt x="10" y="99"/>
                    <a:pt x="12" y="102"/>
                  </a:cubicBezTo>
                  <a:cubicBezTo>
                    <a:pt x="11" y="104"/>
                    <a:pt x="13" y="104"/>
                    <a:pt x="12" y="106"/>
                  </a:cubicBezTo>
                  <a:cubicBezTo>
                    <a:pt x="11" y="107"/>
                    <a:pt x="9" y="109"/>
                    <a:pt x="7" y="110"/>
                  </a:cubicBezTo>
                  <a:cubicBezTo>
                    <a:pt x="7" y="111"/>
                    <a:pt x="7" y="111"/>
                    <a:pt x="7" y="111"/>
                  </a:cubicBezTo>
                  <a:cubicBezTo>
                    <a:pt x="7" y="112"/>
                    <a:pt x="7" y="112"/>
                    <a:pt x="6" y="112"/>
                  </a:cubicBezTo>
                  <a:cubicBezTo>
                    <a:pt x="6" y="115"/>
                    <a:pt x="8" y="116"/>
                    <a:pt x="7" y="118"/>
                  </a:cubicBezTo>
                  <a:cubicBezTo>
                    <a:pt x="7" y="120"/>
                    <a:pt x="6" y="120"/>
                    <a:pt x="7" y="122"/>
                  </a:cubicBezTo>
                  <a:cubicBezTo>
                    <a:pt x="7" y="123"/>
                    <a:pt x="8" y="124"/>
                    <a:pt x="7" y="125"/>
                  </a:cubicBezTo>
                  <a:cubicBezTo>
                    <a:pt x="9" y="125"/>
                    <a:pt x="8" y="126"/>
                    <a:pt x="9" y="127"/>
                  </a:cubicBezTo>
                  <a:cubicBezTo>
                    <a:pt x="9" y="127"/>
                    <a:pt x="10" y="128"/>
                    <a:pt x="10" y="128"/>
                  </a:cubicBezTo>
                  <a:cubicBezTo>
                    <a:pt x="11" y="128"/>
                    <a:pt x="10" y="129"/>
                    <a:pt x="11" y="129"/>
                  </a:cubicBezTo>
                  <a:cubicBezTo>
                    <a:pt x="12" y="129"/>
                    <a:pt x="12" y="131"/>
                    <a:pt x="12" y="131"/>
                  </a:cubicBezTo>
                  <a:cubicBezTo>
                    <a:pt x="13" y="132"/>
                    <a:pt x="14" y="132"/>
                    <a:pt x="14" y="133"/>
                  </a:cubicBezTo>
                  <a:cubicBezTo>
                    <a:pt x="18" y="133"/>
                    <a:pt x="18" y="133"/>
                    <a:pt x="18" y="133"/>
                  </a:cubicBezTo>
                  <a:cubicBezTo>
                    <a:pt x="18" y="135"/>
                    <a:pt x="20" y="134"/>
                    <a:pt x="21" y="135"/>
                  </a:cubicBezTo>
                  <a:cubicBezTo>
                    <a:pt x="22" y="135"/>
                    <a:pt x="23" y="136"/>
                    <a:pt x="25" y="135"/>
                  </a:cubicBezTo>
                  <a:cubicBezTo>
                    <a:pt x="27" y="135"/>
                    <a:pt x="28" y="134"/>
                    <a:pt x="30" y="134"/>
                  </a:cubicBezTo>
                  <a:cubicBezTo>
                    <a:pt x="31" y="134"/>
                    <a:pt x="31" y="134"/>
                    <a:pt x="32" y="135"/>
                  </a:cubicBezTo>
                  <a:cubicBezTo>
                    <a:pt x="32" y="137"/>
                    <a:pt x="32" y="139"/>
                    <a:pt x="30" y="139"/>
                  </a:cubicBezTo>
                  <a:cubicBezTo>
                    <a:pt x="30" y="140"/>
                    <a:pt x="29" y="141"/>
                    <a:pt x="28" y="142"/>
                  </a:cubicBezTo>
                  <a:cubicBezTo>
                    <a:pt x="28" y="143"/>
                    <a:pt x="28" y="144"/>
                    <a:pt x="27" y="144"/>
                  </a:cubicBezTo>
                  <a:cubicBezTo>
                    <a:pt x="27" y="147"/>
                    <a:pt x="27" y="150"/>
                    <a:pt x="26" y="152"/>
                  </a:cubicBezTo>
                  <a:cubicBezTo>
                    <a:pt x="27" y="152"/>
                    <a:pt x="30" y="153"/>
                    <a:pt x="29" y="151"/>
                  </a:cubicBezTo>
                  <a:cubicBezTo>
                    <a:pt x="32" y="151"/>
                    <a:pt x="34" y="150"/>
                    <a:pt x="36" y="149"/>
                  </a:cubicBezTo>
                  <a:cubicBezTo>
                    <a:pt x="38" y="149"/>
                    <a:pt x="40" y="149"/>
                    <a:pt x="42" y="148"/>
                  </a:cubicBezTo>
                  <a:cubicBezTo>
                    <a:pt x="43" y="148"/>
                    <a:pt x="43" y="147"/>
                    <a:pt x="44" y="147"/>
                  </a:cubicBezTo>
                  <a:cubicBezTo>
                    <a:pt x="45" y="147"/>
                    <a:pt x="45" y="146"/>
                    <a:pt x="46" y="145"/>
                  </a:cubicBezTo>
                  <a:cubicBezTo>
                    <a:pt x="47" y="145"/>
                    <a:pt x="46" y="143"/>
                    <a:pt x="48" y="143"/>
                  </a:cubicBezTo>
                  <a:cubicBezTo>
                    <a:pt x="47" y="141"/>
                    <a:pt x="49" y="142"/>
                    <a:pt x="48" y="140"/>
                  </a:cubicBezTo>
                  <a:cubicBezTo>
                    <a:pt x="51" y="139"/>
                    <a:pt x="51" y="136"/>
                    <a:pt x="52" y="135"/>
                  </a:cubicBezTo>
                  <a:cubicBezTo>
                    <a:pt x="53" y="134"/>
                    <a:pt x="53" y="133"/>
                    <a:pt x="55" y="133"/>
                  </a:cubicBezTo>
                  <a:cubicBezTo>
                    <a:pt x="56" y="131"/>
                    <a:pt x="59" y="132"/>
                    <a:pt x="58" y="128"/>
                  </a:cubicBezTo>
                  <a:cubicBezTo>
                    <a:pt x="60" y="129"/>
                    <a:pt x="59" y="127"/>
                    <a:pt x="61" y="127"/>
                  </a:cubicBezTo>
                  <a:cubicBezTo>
                    <a:pt x="62" y="127"/>
                    <a:pt x="62" y="126"/>
                    <a:pt x="62" y="126"/>
                  </a:cubicBezTo>
                  <a:cubicBezTo>
                    <a:pt x="63" y="126"/>
                    <a:pt x="64" y="125"/>
                    <a:pt x="65" y="126"/>
                  </a:cubicBezTo>
                  <a:cubicBezTo>
                    <a:pt x="65" y="125"/>
                    <a:pt x="65" y="125"/>
                    <a:pt x="65" y="125"/>
                  </a:cubicBezTo>
                  <a:cubicBezTo>
                    <a:pt x="66" y="124"/>
                    <a:pt x="67" y="125"/>
                    <a:pt x="67" y="124"/>
                  </a:cubicBezTo>
                  <a:cubicBezTo>
                    <a:pt x="68" y="124"/>
                    <a:pt x="69" y="124"/>
                    <a:pt x="70" y="124"/>
                  </a:cubicBezTo>
                  <a:cubicBezTo>
                    <a:pt x="71" y="124"/>
                    <a:pt x="71" y="124"/>
                    <a:pt x="71" y="125"/>
                  </a:cubicBezTo>
                  <a:cubicBezTo>
                    <a:pt x="72" y="125"/>
                    <a:pt x="73" y="125"/>
                    <a:pt x="73" y="126"/>
                  </a:cubicBezTo>
                  <a:cubicBezTo>
                    <a:pt x="76" y="126"/>
                    <a:pt x="76" y="126"/>
                    <a:pt x="76" y="126"/>
                  </a:cubicBezTo>
                  <a:cubicBezTo>
                    <a:pt x="77" y="126"/>
                    <a:pt x="78" y="126"/>
                    <a:pt x="78" y="127"/>
                  </a:cubicBezTo>
                  <a:cubicBezTo>
                    <a:pt x="82" y="126"/>
                    <a:pt x="82" y="129"/>
                    <a:pt x="85" y="128"/>
                  </a:cubicBezTo>
                  <a:cubicBezTo>
                    <a:pt x="85" y="131"/>
                    <a:pt x="88" y="131"/>
                    <a:pt x="89" y="133"/>
                  </a:cubicBezTo>
                  <a:cubicBezTo>
                    <a:pt x="91" y="133"/>
                    <a:pt x="93" y="134"/>
                    <a:pt x="95" y="135"/>
                  </a:cubicBezTo>
                  <a:cubicBezTo>
                    <a:pt x="96" y="136"/>
                    <a:pt x="96" y="137"/>
                    <a:pt x="98" y="137"/>
                  </a:cubicBezTo>
                  <a:cubicBezTo>
                    <a:pt x="98" y="138"/>
                    <a:pt x="98" y="139"/>
                    <a:pt x="99" y="139"/>
                  </a:cubicBezTo>
                  <a:cubicBezTo>
                    <a:pt x="99" y="142"/>
                    <a:pt x="99" y="142"/>
                    <a:pt x="99" y="142"/>
                  </a:cubicBezTo>
                  <a:cubicBezTo>
                    <a:pt x="102" y="142"/>
                    <a:pt x="102" y="142"/>
                    <a:pt x="102" y="142"/>
                  </a:cubicBezTo>
                  <a:cubicBezTo>
                    <a:pt x="103" y="142"/>
                    <a:pt x="103" y="141"/>
                    <a:pt x="104" y="140"/>
                  </a:cubicBezTo>
                  <a:cubicBezTo>
                    <a:pt x="104" y="141"/>
                    <a:pt x="105" y="142"/>
                    <a:pt x="106" y="142"/>
                  </a:cubicBezTo>
                  <a:cubicBezTo>
                    <a:pt x="106" y="142"/>
                    <a:pt x="108" y="143"/>
                    <a:pt x="108" y="142"/>
                  </a:cubicBezTo>
                  <a:cubicBezTo>
                    <a:pt x="108" y="142"/>
                    <a:pt x="108" y="142"/>
                    <a:pt x="109" y="142"/>
                  </a:cubicBezTo>
                  <a:cubicBezTo>
                    <a:pt x="109" y="144"/>
                    <a:pt x="112" y="144"/>
                    <a:pt x="111" y="146"/>
                  </a:cubicBezTo>
                  <a:cubicBezTo>
                    <a:pt x="112" y="147"/>
                    <a:pt x="113" y="148"/>
                    <a:pt x="115" y="148"/>
                  </a:cubicBezTo>
                  <a:cubicBezTo>
                    <a:pt x="115" y="149"/>
                    <a:pt x="115" y="149"/>
                    <a:pt x="115" y="149"/>
                  </a:cubicBezTo>
                  <a:cubicBezTo>
                    <a:pt x="115" y="150"/>
                    <a:pt x="116" y="151"/>
                    <a:pt x="116" y="151"/>
                  </a:cubicBezTo>
                  <a:cubicBezTo>
                    <a:pt x="117" y="155"/>
                    <a:pt x="117" y="161"/>
                    <a:pt x="117" y="166"/>
                  </a:cubicBezTo>
                  <a:cubicBezTo>
                    <a:pt x="117" y="167"/>
                    <a:pt x="117" y="167"/>
                    <a:pt x="117" y="167"/>
                  </a:cubicBezTo>
                  <a:cubicBezTo>
                    <a:pt x="117" y="167"/>
                    <a:pt x="117" y="167"/>
                    <a:pt x="117" y="167"/>
                  </a:cubicBezTo>
                  <a:cubicBezTo>
                    <a:pt x="118" y="168"/>
                    <a:pt x="118" y="169"/>
                    <a:pt x="118" y="169"/>
                  </a:cubicBezTo>
                  <a:cubicBezTo>
                    <a:pt x="118" y="170"/>
                    <a:pt x="118" y="170"/>
                    <a:pt x="119" y="170"/>
                  </a:cubicBezTo>
                  <a:cubicBezTo>
                    <a:pt x="120" y="170"/>
                    <a:pt x="120" y="172"/>
                    <a:pt x="120" y="173"/>
                  </a:cubicBezTo>
                  <a:cubicBezTo>
                    <a:pt x="121" y="173"/>
                    <a:pt x="121" y="173"/>
                    <a:pt x="121" y="173"/>
                  </a:cubicBezTo>
                  <a:cubicBezTo>
                    <a:pt x="121" y="173"/>
                    <a:pt x="121" y="174"/>
                    <a:pt x="121" y="174"/>
                  </a:cubicBezTo>
                  <a:cubicBezTo>
                    <a:pt x="121" y="174"/>
                    <a:pt x="121" y="174"/>
                    <a:pt x="121" y="174"/>
                  </a:cubicBezTo>
                  <a:cubicBezTo>
                    <a:pt x="122" y="175"/>
                    <a:pt x="122" y="176"/>
                    <a:pt x="123" y="177"/>
                  </a:cubicBezTo>
                  <a:cubicBezTo>
                    <a:pt x="123" y="177"/>
                    <a:pt x="123" y="177"/>
                    <a:pt x="123" y="178"/>
                  </a:cubicBezTo>
                  <a:cubicBezTo>
                    <a:pt x="123" y="178"/>
                    <a:pt x="124" y="179"/>
                    <a:pt x="124" y="179"/>
                  </a:cubicBezTo>
                  <a:cubicBezTo>
                    <a:pt x="124" y="179"/>
                    <a:pt x="124" y="180"/>
                    <a:pt x="124" y="180"/>
                  </a:cubicBezTo>
                  <a:cubicBezTo>
                    <a:pt x="124" y="182"/>
                    <a:pt x="125" y="184"/>
                    <a:pt x="124" y="186"/>
                  </a:cubicBezTo>
                  <a:cubicBezTo>
                    <a:pt x="124" y="188"/>
                    <a:pt x="123" y="189"/>
                    <a:pt x="122" y="190"/>
                  </a:cubicBezTo>
                  <a:cubicBezTo>
                    <a:pt x="123" y="191"/>
                    <a:pt x="123" y="192"/>
                    <a:pt x="123" y="194"/>
                  </a:cubicBezTo>
                  <a:cubicBezTo>
                    <a:pt x="126" y="194"/>
                    <a:pt x="127" y="193"/>
                    <a:pt x="131" y="193"/>
                  </a:cubicBezTo>
                  <a:cubicBezTo>
                    <a:pt x="131" y="194"/>
                    <a:pt x="131" y="195"/>
                    <a:pt x="132" y="195"/>
                  </a:cubicBezTo>
                  <a:cubicBezTo>
                    <a:pt x="133" y="198"/>
                    <a:pt x="131" y="198"/>
                    <a:pt x="131" y="200"/>
                  </a:cubicBezTo>
                  <a:cubicBezTo>
                    <a:pt x="132" y="201"/>
                    <a:pt x="133" y="200"/>
                    <a:pt x="133" y="201"/>
                  </a:cubicBezTo>
                  <a:cubicBezTo>
                    <a:pt x="135" y="201"/>
                    <a:pt x="135" y="202"/>
                    <a:pt x="136" y="202"/>
                  </a:cubicBezTo>
                  <a:cubicBezTo>
                    <a:pt x="137" y="204"/>
                    <a:pt x="140" y="204"/>
                    <a:pt x="140" y="207"/>
                  </a:cubicBezTo>
                  <a:cubicBezTo>
                    <a:pt x="141" y="208"/>
                    <a:pt x="142" y="208"/>
                    <a:pt x="143" y="209"/>
                  </a:cubicBezTo>
                  <a:cubicBezTo>
                    <a:pt x="143" y="209"/>
                    <a:pt x="143" y="209"/>
                    <a:pt x="143" y="209"/>
                  </a:cubicBezTo>
                  <a:cubicBezTo>
                    <a:pt x="143" y="211"/>
                    <a:pt x="143" y="212"/>
                    <a:pt x="145" y="212"/>
                  </a:cubicBezTo>
                  <a:cubicBezTo>
                    <a:pt x="145" y="213"/>
                    <a:pt x="145" y="213"/>
                    <a:pt x="145" y="213"/>
                  </a:cubicBezTo>
                  <a:cubicBezTo>
                    <a:pt x="145" y="213"/>
                    <a:pt x="146" y="213"/>
                    <a:pt x="145" y="213"/>
                  </a:cubicBezTo>
                  <a:cubicBezTo>
                    <a:pt x="146" y="216"/>
                    <a:pt x="142" y="214"/>
                    <a:pt x="143" y="216"/>
                  </a:cubicBezTo>
                  <a:cubicBezTo>
                    <a:pt x="142" y="219"/>
                    <a:pt x="144" y="219"/>
                    <a:pt x="145" y="220"/>
                  </a:cubicBezTo>
                  <a:cubicBezTo>
                    <a:pt x="146" y="221"/>
                    <a:pt x="146" y="220"/>
                    <a:pt x="147" y="220"/>
                  </a:cubicBezTo>
                  <a:cubicBezTo>
                    <a:pt x="147" y="220"/>
                    <a:pt x="147" y="220"/>
                    <a:pt x="147" y="220"/>
                  </a:cubicBezTo>
                  <a:cubicBezTo>
                    <a:pt x="148" y="220"/>
                    <a:pt x="148" y="220"/>
                    <a:pt x="149" y="220"/>
                  </a:cubicBezTo>
                  <a:cubicBezTo>
                    <a:pt x="149" y="218"/>
                    <a:pt x="149" y="218"/>
                    <a:pt x="149" y="218"/>
                  </a:cubicBezTo>
                  <a:cubicBezTo>
                    <a:pt x="149" y="218"/>
                    <a:pt x="150" y="218"/>
                    <a:pt x="150" y="218"/>
                  </a:cubicBezTo>
                  <a:cubicBezTo>
                    <a:pt x="150" y="218"/>
                    <a:pt x="150" y="218"/>
                    <a:pt x="151" y="218"/>
                  </a:cubicBezTo>
                  <a:cubicBezTo>
                    <a:pt x="152" y="219"/>
                    <a:pt x="153" y="219"/>
                    <a:pt x="154" y="220"/>
                  </a:cubicBezTo>
                  <a:cubicBezTo>
                    <a:pt x="156" y="219"/>
                    <a:pt x="156" y="221"/>
                    <a:pt x="158" y="220"/>
                  </a:cubicBezTo>
                  <a:cubicBezTo>
                    <a:pt x="158" y="222"/>
                    <a:pt x="158" y="222"/>
                    <a:pt x="159" y="222"/>
                  </a:cubicBezTo>
                  <a:cubicBezTo>
                    <a:pt x="159" y="223"/>
                    <a:pt x="159" y="223"/>
                    <a:pt x="160" y="223"/>
                  </a:cubicBezTo>
                  <a:cubicBezTo>
                    <a:pt x="160" y="225"/>
                    <a:pt x="162" y="225"/>
                    <a:pt x="163" y="225"/>
                  </a:cubicBezTo>
                  <a:cubicBezTo>
                    <a:pt x="162" y="227"/>
                    <a:pt x="164" y="227"/>
                    <a:pt x="163" y="229"/>
                  </a:cubicBezTo>
                  <a:cubicBezTo>
                    <a:pt x="164" y="229"/>
                    <a:pt x="164" y="230"/>
                    <a:pt x="164" y="230"/>
                  </a:cubicBezTo>
                  <a:cubicBezTo>
                    <a:pt x="164" y="230"/>
                    <a:pt x="165" y="230"/>
                    <a:pt x="165" y="230"/>
                  </a:cubicBezTo>
                  <a:cubicBezTo>
                    <a:pt x="165" y="231"/>
                    <a:pt x="165" y="231"/>
                    <a:pt x="166" y="232"/>
                  </a:cubicBezTo>
                  <a:cubicBezTo>
                    <a:pt x="166" y="232"/>
                    <a:pt x="165" y="232"/>
                    <a:pt x="166" y="232"/>
                  </a:cubicBezTo>
                  <a:cubicBezTo>
                    <a:pt x="166" y="232"/>
                    <a:pt x="166" y="232"/>
                    <a:pt x="166" y="232"/>
                  </a:cubicBezTo>
                  <a:cubicBezTo>
                    <a:pt x="166" y="232"/>
                    <a:pt x="166" y="233"/>
                    <a:pt x="166" y="233"/>
                  </a:cubicBezTo>
                  <a:cubicBezTo>
                    <a:pt x="167" y="233"/>
                    <a:pt x="168" y="233"/>
                    <a:pt x="168" y="234"/>
                  </a:cubicBezTo>
                  <a:cubicBezTo>
                    <a:pt x="168" y="235"/>
                    <a:pt x="171" y="235"/>
                    <a:pt x="171" y="236"/>
                  </a:cubicBezTo>
                  <a:cubicBezTo>
                    <a:pt x="173" y="237"/>
                    <a:pt x="173" y="238"/>
                    <a:pt x="175" y="239"/>
                  </a:cubicBezTo>
                  <a:cubicBezTo>
                    <a:pt x="176" y="241"/>
                    <a:pt x="178" y="242"/>
                    <a:pt x="180" y="243"/>
                  </a:cubicBezTo>
                  <a:cubicBezTo>
                    <a:pt x="180" y="245"/>
                    <a:pt x="182" y="246"/>
                    <a:pt x="182" y="248"/>
                  </a:cubicBezTo>
                  <a:cubicBezTo>
                    <a:pt x="182" y="248"/>
                    <a:pt x="182" y="248"/>
                    <a:pt x="183" y="248"/>
                  </a:cubicBezTo>
                  <a:cubicBezTo>
                    <a:pt x="184" y="248"/>
                    <a:pt x="184" y="249"/>
                    <a:pt x="184" y="249"/>
                  </a:cubicBezTo>
                  <a:cubicBezTo>
                    <a:pt x="184" y="250"/>
                    <a:pt x="184" y="250"/>
                    <a:pt x="185" y="250"/>
                  </a:cubicBezTo>
                  <a:cubicBezTo>
                    <a:pt x="185" y="251"/>
                    <a:pt x="186" y="251"/>
                    <a:pt x="186" y="251"/>
                  </a:cubicBezTo>
                  <a:cubicBezTo>
                    <a:pt x="187" y="251"/>
                    <a:pt x="187" y="252"/>
                    <a:pt x="187" y="253"/>
                  </a:cubicBezTo>
                  <a:cubicBezTo>
                    <a:pt x="187" y="253"/>
                    <a:pt x="188" y="252"/>
                    <a:pt x="189" y="253"/>
                  </a:cubicBezTo>
                  <a:cubicBezTo>
                    <a:pt x="189" y="253"/>
                    <a:pt x="189" y="254"/>
                    <a:pt x="190" y="254"/>
                  </a:cubicBezTo>
                  <a:cubicBezTo>
                    <a:pt x="190" y="255"/>
                    <a:pt x="191" y="257"/>
                    <a:pt x="191" y="258"/>
                  </a:cubicBezTo>
                  <a:cubicBezTo>
                    <a:pt x="192" y="259"/>
                    <a:pt x="192" y="259"/>
                    <a:pt x="193" y="260"/>
                  </a:cubicBezTo>
                  <a:cubicBezTo>
                    <a:pt x="193" y="261"/>
                    <a:pt x="195" y="261"/>
                    <a:pt x="196" y="262"/>
                  </a:cubicBezTo>
                  <a:cubicBezTo>
                    <a:pt x="196" y="264"/>
                    <a:pt x="199" y="263"/>
                    <a:pt x="199" y="265"/>
                  </a:cubicBezTo>
                  <a:cubicBezTo>
                    <a:pt x="201" y="265"/>
                    <a:pt x="202" y="265"/>
                    <a:pt x="204" y="265"/>
                  </a:cubicBezTo>
                  <a:cubicBezTo>
                    <a:pt x="204" y="266"/>
                    <a:pt x="206" y="266"/>
                    <a:pt x="207" y="267"/>
                  </a:cubicBezTo>
                  <a:cubicBezTo>
                    <a:pt x="207" y="269"/>
                    <a:pt x="208" y="271"/>
                    <a:pt x="208" y="273"/>
                  </a:cubicBezTo>
                  <a:cubicBezTo>
                    <a:pt x="210" y="273"/>
                    <a:pt x="212" y="273"/>
                    <a:pt x="212" y="271"/>
                  </a:cubicBezTo>
                  <a:cubicBezTo>
                    <a:pt x="213" y="271"/>
                    <a:pt x="213" y="272"/>
                    <a:pt x="213" y="273"/>
                  </a:cubicBezTo>
                  <a:cubicBezTo>
                    <a:pt x="215" y="273"/>
                    <a:pt x="215" y="270"/>
                    <a:pt x="217" y="271"/>
                  </a:cubicBezTo>
                  <a:cubicBezTo>
                    <a:pt x="220" y="270"/>
                    <a:pt x="220" y="272"/>
                    <a:pt x="223" y="271"/>
                  </a:cubicBezTo>
                  <a:cubicBezTo>
                    <a:pt x="223" y="272"/>
                    <a:pt x="224" y="272"/>
                    <a:pt x="225" y="272"/>
                  </a:cubicBezTo>
                  <a:cubicBezTo>
                    <a:pt x="225" y="273"/>
                    <a:pt x="226" y="273"/>
                    <a:pt x="226" y="273"/>
                  </a:cubicBezTo>
                  <a:cubicBezTo>
                    <a:pt x="229" y="273"/>
                    <a:pt x="229" y="271"/>
                    <a:pt x="232" y="271"/>
                  </a:cubicBezTo>
                  <a:cubicBezTo>
                    <a:pt x="232" y="272"/>
                    <a:pt x="232" y="273"/>
                    <a:pt x="233" y="273"/>
                  </a:cubicBezTo>
                  <a:cubicBezTo>
                    <a:pt x="234" y="273"/>
                    <a:pt x="234" y="273"/>
                    <a:pt x="234" y="274"/>
                  </a:cubicBezTo>
                  <a:cubicBezTo>
                    <a:pt x="235" y="275"/>
                    <a:pt x="236" y="276"/>
                    <a:pt x="237" y="277"/>
                  </a:cubicBezTo>
                  <a:cubicBezTo>
                    <a:pt x="237" y="277"/>
                    <a:pt x="237" y="277"/>
                    <a:pt x="237" y="278"/>
                  </a:cubicBezTo>
                  <a:cubicBezTo>
                    <a:pt x="237" y="278"/>
                    <a:pt x="238" y="278"/>
                    <a:pt x="238" y="279"/>
                  </a:cubicBezTo>
                  <a:cubicBezTo>
                    <a:pt x="238" y="279"/>
                    <a:pt x="239" y="279"/>
                    <a:pt x="239" y="280"/>
                  </a:cubicBezTo>
                  <a:cubicBezTo>
                    <a:pt x="239" y="282"/>
                    <a:pt x="239" y="283"/>
                    <a:pt x="240" y="284"/>
                  </a:cubicBezTo>
                  <a:cubicBezTo>
                    <a:pt x="240" y="284"/>
                    <a:pt x="241" y="284"/>
                    <a:pt x="241" y="284"/>
                  </a:cubicBezTo>
                  <a:cubicBezTo>
                    <a:pt x="241" y="284"/>
                    <a:pt x="241" y="284"/>
                    <a:pt x="241" y="285"/>
                  </a:cubicBezTo>
                  <a:cubicBezTo>
                    <a:pt x="241" y="285"/>
                    <a:pt x="241" y="284"/>
                    <a:pt x="241" y="285"/>
                  </a:cubicBezTo>
                  <a:cubicBezTo>
                    <a:pt x="242" y="285"/>
                    <a:pt x="242" y="287"/>
                    <a:pt x="243" y="287"/>
                  </a:cubicBezTo>
                  <a:cubicBezTo>
                    <a:pt x="243" y="289"/>
                    <a:pt x="244" y="290"/>
                    <a:pt x="244" y="292"/>
                  </a:cubicBezTo>
                  <a:cubicBezTo>
                    <a:pt x="243" y="292"/>
                    <a:pt x="243" y="292"/>
                    <a:pt x="243" y="292"/>
                  </a:cubicBezTo>
                  <a:cubicBezTo>
                    <a:pt x="243" y="293"/>
                    <a:pt x="243" y="293"/>
                    <a:pt x="242" y="293"/>
                  </a:cubicBezTo>
                  <a:cubicBezTo>
                    <a:pt x="242" y="293"/>
                    <a:pt x="242" y="293"/>
                    <a:pt x="242" y="294"/>
                  </a:cubicBezTo>
                  <a:cubicBezTo>
                    <a:pt x="242" y="294"/>
                    <a:pt x="242" y="294"/>
                    <a:pt x="242" y="294"/>
                  </a:cubicBezTo>
                  <a:cubicBezTo>
                    <a:pt x="243" y="294"/>
                    <a:pt x="243" y="294"/>
                    <a:pt x="244" y="294"/>
                  </a:cubicBezTo>
                  <a:cubicBezTo>
                    <a:pt x="244" y="294"/>
                    <a:pt x="244" y="293"/>
                    <a:pt x="244" y="294"/>
                  </a:cubicBezTo>
                  <a:cubicBezTo>
                    <a:pt x="244" y="293"/>
                    <a:pt x="245" y="293"/>
                    <a:pt x="246" y="292"/>
                  </a:cubicBezTo>
                  <a:cubicBezTo>
                    <a:pt x="247" y="291"/>
                    <a:pt x="247" y="292"/>
                    <a:pt x="248" y="292"/>
                  </a:cubicBezTo>
                  <a:cubicBezTo>
                    <a:pt x="250" y="292"/>
                    <a:pt x="249" y="290"/>
                    <a:pt x="251" y="290"/>
                  </a:cubicBezTo>
                  <a:cubicBezTo>
                    <a:pt x="251" y="291"/>
                    <a:pt x="254" y="291"/>
                    <a:pt x="253" y="292"/>
                  </a:cubicBezTo>
                  <a:cubicBezTo>
                    <a:pt x="254" y="293"/>
                    <a:pt x="255" y="293"/>
                    <a:pt x="255" y="294"/>
                  </a:cubicBezTo>
                  <a:cubicBezTo>
                    <a:pt x="255" y="294"/>
                    <a:pt x="255" y="294"/>
                    <a:pt x="255" y="294"/>
                  </a:cubicBezTo>
                  <a:cubicBezTo>
                    <a:pt x="255" y="294"/>
                    <a:pt x="255" y="294"/>
                    <a:pt x="255" y="294"/>
                  </a:cubicBezTo>
                  <a:cubicBezTo>
                    <a:pt x="256" y="294"/>
                    <a:pt x="258" y="294"/>
                    <a:pt x="258" y="294"/>
                  </a:cubicBezTo>
                  <a:cubicBezTo>
                    <a:pt x="258" y="296"/>
                    <a:pt x="257" y="296"/>
                    <a:pt x="256" y="297"/>
                  </a:cubicBezTo>
                  <a:cubicBezTo>
                    <a:pt x="256" y="297"/>
                    <a:pt x="256" y="297"/>
                    <a:pt x="256" y="297"/>
                  </a:cubicBezTo>
                  <a:cubicBezTo>
                    <a:pt x="255" y="298"/>
                    <a:pt x="255" y="298"/>
                    <a:pt x="255" y="298"/>
                  </a:cubicBezTo>
                  <a:cubicBezTo>
                    <a:pt x="255" y="299"/>
                    <a:pt x="254" y="300"/>
                    <a:pt x="254" y="298"/>
                  </a:cubicBezTo>
                  <a:cubicBezTo>
                    <a:pt x="253" y="298"/>
                    <a:pt x="253" y="299"/>
                    <a:pt x="253" y="299"/>
                  </a:cubicBezTo>
                  <a:cubicBezTo>
                    <a:pt x="252" y="301"/>
                    <a:pt x="252" y="302"/>
                    <a:pt x="254" y="303"/>
                  </a:cubicBezTo>
                  <a:cubicBezTo>
                    <a:pt x="254" y="303"/>
                    <a:pt x="254" y="303"/>
                    <a:pt x="255" y="303"/>
                  </a:cubicBezTo>
                  <a:cubicBezTo>
                    <a:pt x="255" y="302"/>
                    <a:pt x="255" y="301"/>
                    <a:pt x="256" y="301"/>
                  </a:cubicBezTo>
                  <a:cubicBezTo>
                    <a:pt x="256" y="301"/>
                    <a:pt x="257" y="301"/>
                    <a:pt x="257" y="300"/>
                  </a:cubicBezTo>
                  <a:cubicBezTo>
                    <a:pt x="259" y="300"/>
                    <a:pt x="259" y="301"/>
                    <a:pt x="261" y="301"/>
                  </a:cubicBezTo>
                  <a:cubicBezTo>
                    <a:pt x="263" y="301"/>
                    <a:pt x="262" y="299"/>
                    <a:pt x="264" y="300"/>
                  </a:cubicBezTo>
                  <a:cubicBezTo>
                    <a:pt x="266" y="300"/>
                    <a:pt x="266" y="298"/>
                    <a:pt x="267" y="298"/>
                  </a:cubicBezTo>
                  <a:cubicBezTo>
                    <a:pt x="268" y="298"/>
                    <a:pt x="268" y="298"/>
                    <a:pt x="269" y="298"/>
                  </a:cubicBezTo>
                  <a:cubicBezTo>
                    <a:pt x="269" y="298"/>
                    <a:pt x="269" y="298"/>
                    <a:pt x="269" y="298"/>
                  </a:cubicBezTo>
                  <a:cubicBezTo>
                    <a:pt x="270" y="298"/>
                    <a:pt x="271" y="298"/>
                    <a:pt x="271" y="299"/>
                  </a:cubicBezTo>
                  <a:cubicBezTo>
                    <a:pt x="271" y="299"/>
                    <a:pt x="271" y="299"/>
                    <a:pt x="271" y="299"/>
                  </a:cubicBezTo>
                  <a:cubicBezTo>
                    <a:pt x="272" y="300"/>
                    <a:pt x="273" y="300"/>
                    <a:pt x="273" y="301"/>
                  </a:cubicBezTo>
                  <a:cubicBezTo>
                    <a:pt x="273" y="301"/>
                    <a:pt x="273" y="301"/>
                    <a:pt x="273" y="301"/>
                  </a:cubicBezTo>
                  <a:cubicBezTo>
                    <a:pt x="273" y="301"/>
                    <a:pt x="274" y="302"/>
                    <a:pt x="274" y="303"/>
                  </a:cubicBezTo>
                  <a:cubicBezTo>
                    <a:pt x="275" y="303"/>
                    <a:pt x="274" y="307"/>
                    <a:pt x="276" y="308"/>
                  </a:cubicBezTo>
                  <a:cubicBezTo>
                    <a:pt x="276" y="309"/>
                    <a:pt x="276" y="309"/>
                    <a:pt x="276" y="310"/>
                  </a:cubicBezTo>
                  <a:cubicBezTo>
                    <a:pt x="276" y="310"/>
                    <a:pt x="276" y="310"/>
                    <a:pt x="276" y="310"/>
                  </a:cubicBezTo>
                  <a:cubicBezTo>
                    <a:pt x="276" y="310"/>
                    <a:pt x="275" y="310"/>
                    <a:pt x="275" y="310"/>
                  </a:cubicBezTo>
                  <a:cubicBezTo>
                    <a:pt x="275" y="311"/>
                    <a:pt x="275" y="312"/>
                    <a:pt x="275" y="313"/>
                  </a:cubicBezTo>
                  <a:cubicBezTo>
                    <a:pt x="275" y="314"/>
                    <a:pt x="273" y="314"/>
                    <a:pt x="274" y="316"/>
                  </a:cubicBezTo>
                  <a:cubicBezTo>
                    <a:pt x="274" y="316"/>
                    <a:pt x="274" y="318"/>
                    <a:pt x="275" y="318"/>
                  </a:cubicBezTo>
                  <a:cubicBezTo>
                    <a:pt x="276" y="318"/>
                    <a:pt x="277" y="319"/>
                    <a:pt x="278" y="320"/>
                  </a:cubicBezTo>
                  <a:cubicBezTo>
                    <a:pt x="279" y="320"/>
                    <a:pt x="280" y="320"/>
                    <a:pt x="280" y="320"/>
                  </a:cubicBezTo>
                  <a:cubicBezTo>
                    <a:pt x="281" y="320"/>
                    <a:pt x="281" y="320"/>
                    <a:pt x="281" y="320"/>
                  </a:cubicBezTo>
                  <a:cubicBezTo>
                    <a:pt x="283" y="320"/>
                    <a:pt x="283" y="321"/>
                    <a:pt x="284" y="322"/>
                  </a:cubicBezTo>
                  <a:cubicBezTo>
                    <a:pt x="284" y="322"/>
                    <a:pt x="284" y="322"/>
                    <a:pt x="285" y="323"/>
                  </a:cubicBezTo>
                  <a:cubicBezTo>
                    <a:pt x="286" y="323"/>
                    <a:pt x="287" y="324"/>
                    <a:pt x="287" y="326"/>
                  </a:cubicBezTo>
                  <a:cubicBezTo>
                    <a:pt x="288" y="326"/>
                    <a:pt x="288" y="326"/>
                    <a:pt x="288" y="326"/>
                  </a:cubicBezTo>
                  <a:cubicBezTo>
                    <a:pt x="288" y="329"/>
                    <a:pt x="292" y="327"/>
                    <a:pt x="291" y="329"/>
                  </a:cubicBezTo>
                  <a:cubicBezTo>
                    <a:pt x="291" y="329"/>
                    <a:pt x="292" y="328"/>
                    <a:pt x="292" y="328"/>
                  </a:cubicBezTo>
                  <a:cubicBezTo>
                    <a:pt x="292" y="328"/>
                    <a:pt x="292" y="328"/>
                    <a:pt x="292" y="328"/>
                  </a:cubicBezTo>
                  <a:cubicBezTo>
                    <a:pt x="292" y="326"/>
                    <a:pt x="294" y="327"/>
                    <a:pt x="295" y="325"/>
                  </a:cubicBezTo>
                  <a:cubicBezTo>
                    <a:pt x="295" y="325"/>
                    <a:pt x="295" y="325"/>
                    <a:pt x="295" y="325"/>
                  </a:cubicBezTo>
                  <a:cubicBezTo>
                    <a:pt x="296" y="325"/>
                    <a:pt x="296" y="324"/>
                    <a:pt x="297" y="324"/>
                  </a:cubicBezTo>
                  <a:cubicBezTo>
                    <a:pt x="298" y="324"/>
                    <a:pt x="298" y="324"/>
                    <a:pt x="298" y="324"/>
                  </a:cubicBezTo>
                  <a:cubicBezTo>
                    <a:pt x="298" y="324"/>
                    <a:pt x="298" y="324"/>
                    <a:pt x="298" y="324"/>
                  </a:cubicBezTo>
                  <a:cubicBezTo>
                    <a:pt x="300" y="324"/>
                    <a:pt x="299" y="326"/>
                    <a:pt x="301" y="326"/>
                  </a:cubicBezTo>
                  <a:cubicBezTo>
                    <a:pt x="300" y="328"/>
                    <a:pt x="303" y="327"/>
                    <a:pt x="303" y="329"/>
                  </a:cubicBezTo>
                  <a:cubicBezTo>
                    <a:pt x="303" y="329"/>
                    <a:pt x="304" y="329"/>
                    <a:pt x="303" y="330"/>
                  </a:cubicBezTo>
                  <a:cubicBezTo>
                    <a:pt x="303" y="330"/>
                    <a:pt x="304" y="330"/>
                    <a:pt x="304" y="331"/>
                  </a:cubicBezTo>
                  <a:cubicBezTo>
                    <a:pt x="304" y="331"/>
                    <a:pt x="304" y="332"/>
                    <a:pt x="305" y="332"/>
                  </a:cubicBezTo>
                  <a:cubicBezTo>
                    <a:pt x="305" y="333"/>
                    <a:pt x="305" y="334"/>
                    <a:pt x="305" y="335"/>
                  </a:cubicBezTo>
                  <a:cubicBezTo>
                    <a:pt x="306" y="336"/>
                    <a:pt x="306" y="339"/>
                    <a:pt x="307" y="341"/>
                  </a:cubicBezTo>
                  <a:cubicBezTo>
                    <a:pt x="307" y="341"/>
                    <a:pt x="308" y="341"/>
                    <a:pt x="308" y="342"/>
                  </a:cubicBezTo>
                  <a:cubicBezTo>
                    <a:pt x="308" y="342"/>
                    <a:pt x="309" y="344"/>
                    <a:pt x="308" y="345"/>
                  </a:cubicBezTo>
                  <a:cubicBezTo>
                    <a:pt x="309" y="347"/>
                    <a:pt x="310" y="349"/>
                    <a:pt x="312" y="349"/>
                  </a:cubicBezTo>
                  <a:cubicBezTo>
                    <a:pt x="312" y="349"/>
                    <a:pt x="312" y="349"/>
                    <a:pt x="312" y="350"/>
                  </a:cubicBezTo>
                  <a:cubicBezTo>
                    <a:pt x="311" y="351"/>
                    <a:pt x="313" y="351"/>
                    <a:pt x="314" y="353"/>
                  </a:cubicBezTo>
                  <a:cubicBezTo>
                    <a:pt x="314" y="353"/>
                    <a:pt x="314" y="353"/>
                    <a:pt x="314" y="353"/>
                  </a:cubicBezTo>
                  <a:cubicBezTo>
                    <a:pt x="314" y="353"/>
                    <a:pt x="314" y="354"/>
                    <a:pt x="315" y="354"/>
                  </a:cubicBezTo>
                  <a:cubicBezTo>
                    <a:pt x="315" y="355"/>
                    <a:pt x="314" y="355"/>
                    <a:pt x="315" y="356"/>
                  </a:cubicBezTo>
                  <a:cubicBezTo>
                    <a:pt x="315" y="357"/>
                    <a:pt x="315" y="358"/>
                    <a:pt x="315" y="360"/>
                  </a:cubicBezTo>
                  <a:cubicBezTo>
                    <a:pt x="316" y="361"/>
                    <a:pt x="315" y="362"/>
                    <a:pt x="316" y="363"/>
                  </a:cubicBezTo>
                  <a:cubicBezTo>
                    <a:pt x="316" y="364"/>
                    <a:pt x="317" y="363"/>
                    <a:pt x="317" y="364"/>
                  </a:cubicBezTo>
                  <a:cubicBezTo>
                    <a:pt x="317" y="365"/>
                    <a:pt x="316" y="366"/>
                    <a:pt x="317" y="367"/>
                  </a:cubicBezTo>
                  <a:cubicBezTo>
                    <a:pt x="317" y="368"/>
                    <a:pt x="317" y="368"/>
                    <a:pt x="317" y="369"/>
                  </a:cubicBezTo>
                  <a:cubicBezTo>
                    <a:pt x="317" y="369"/>
                    <a:pt x="317" y="369"/>
                    <a:pt x="317" y="369"/>
                  </a:cubicBezTo>
                  <a:cubicBezTo>
                    <a:pt x="317" y="370"/>
                    <a:pt x="318" y="371"/>
                    <a:pt x="319" y="372"/>
                  </a:cubicBezTo>
                  <a:cubicBezTo>
                    <a:pt x="319" y="372"/>
                    <a:pt x="319" y="372"/>
                    <a:pt x="319" y="372"/>
                  </a:cubicBezTo>
                  <a:cubicBezTo>
                    <a:pt x="319" y="372"/>
                    <a:pt x="319" y="373"/>
                    <a:pt x="319" y="373"/>
                  </a:cubicBezTo>
                  <a:cubicBezTo>
                    <a:pt x="320" y="373"/>
                    <a:pt x="320" y="373"/>
                    <a:pt x="320" y="374"/>
                  </a:cubicBezTo>
                  <a:cubicBezTo>
                    <a:pt x="320" y="375"/>
                    <a:pt x="322" y="375"/>
                    <a:pt x="322" y="377"/>
                  </a:cubicBezTo>
                  <a:cubicBezTo>
                    <a:pt x="322" y="378"/>
                    <a:pt x="322" y="379"/>
                    <a:pt x="322" y="381"/>
                  </a:cubicBezTo>
                  <a:cubicBezTo>
                    <a:pt x="321" y="381"/>
                    <a:pt x="321" y="382"/>
                    <a:pt x="320" y="383"/>
                  </a:cubicBezTo>
                  <a:cubicBezTo>
                    <a:pt x="319" y="383"/>
                    <a:pt x="317" y="383"/>
                    <a:pt x="315" y="383"/>
                  </a:cubicBezTo>
                  <a:cubicBezTo>
                    <a:pt x="314" y="383"/>
                    <a:pt x="313" y="384"/>
                    <a:pt x="313" y="384"/>
                  </a:cubicBezTo>
                  <a:cubicBezTo>
                    <a:pt x="312" y="384"/>
                    <a:pt x="312" y="384"/>
                    <a:pt x="312" y="384"/>
                  </a:cubicBezTo>
                  <a:cubicBezTo>
                    <a:pt x="312" y="385"/>
                    <a:pt x="309" y="385"/>
                    <a:pt x="310" y="387"/>
                  </a:cubicBezTo>
                  <a:cubicBezTo>
                    <a:pt x="310" y="387"/>
                    <a:pt x="309" y="387"/>
                    <a:pt x="309" y="387"/>
                  </a:cubicBezTo>
                  <a:cubicBezTo>
                    <a:pt x="309" y="387"/>
                    <a:pt x="309" y="387"/>
                    <a:pt x="309" y="388"/>
                  </a:cubicBezTo>
                  <a:cubicBezTo>
                    <a:pt x="309" y="390"/>
                    <a:pt x="312" y="390"/>
                    <a:pt x="313" y="393"/>
                  </a:cubicBezTo>
                  <a:cubicBezTo>
                    <a:pt x="313" y="395"/>
                    <a:pt x="312" y="395"/>
                    <a:pt x="311" y="397"/>
                  </a:cubicBezTo>
                  <a:cubicBezTo>
                    <a:pt x="311" y="397"/>
                    <a:pt x="311" y="397"/>
                    <a:pt x="311" y="397"/>
                  </a:cubicBezTo>
                  <a:cubicBezTo>
                    <a:pt x="310" y="398"/>
                    <a:pt x="311" y="399"/>
                    <a:pt x="310" y="400"/>
                  </a:cubicBezTo>
                  <a:cubicBezTo>
                    <a:pt x="310" y="400"/>
                    <a:pt x="310" y="400"/>
                    <a:pt x="310" y="401"/>
                  </a:cubicBezTo>
                  <a:cubicBezTo>
                    <a:pt x="310" y="401"/>
                    <a:pt x="310" y="401"/>
                    <a:pt x="310" y="401"/>
                  </a:cubicBezTo>
                  <a:cubicBezTo>
                    <a:pt x="310" y="401"/>
                    <a:pt x="309" y="401"/>
                    <a:pt x="309" y="401"/>
                  </a:cubicBezTo>
                  <a:cubicBezTo>
                    <a:pt x="309" y="402"/>
                    <a:pt x="309" y="402"/>
                    <a:pt x="309" y="402"/>
                  </a:cubicBezTo>
                  <a:cubicBezTo>
                    <a:pt x="309" y="403"/>
                    <a:pt x="309" y="404"/>
                    <a:pt x="307" y="404"/>
                  </a:cubicBezTo>
                  <a:cubicBezTo>
                    <a:pt x="307" y="404"/>
                    <a:pt x="307" y="404"/>
                    <a:pt x="307" y="404"/>
                  </a:cubicBezTo>
                  <a:cubicBezTo>
                    <a:pt x="306" y="405"/>
                    <a:pt x="306" y="405"/>
                    <a:pt x="306" y="405"/>
                  </a:cubicBezTo>
                  <a:cubicBezTo>
                    <a:pt x="305" y="406"/>
                    <a:pt x="304" y="406"/>
                    <a:pt x="303" y="408"/>
                  </a:cubicBezTo>
                  <a:cubicBezTo>
                    <a:pt x="303" y="408"/>
                    <a:pt x="303" y="409"/>
                    <a:pt x="303" y="409"/>
                  </a:cubicBezTo>
                  <a:cubicBezTo>
                    <a:pt x="303" y="409"/>
                    <a:pt x="303" y="410"/>
                    <a:pt x="303" y="410"/>
                  </a:cubicBezTo>
                  <a:cubicBezTo>
                    <a:pt x="303" y="412"/>
                    <a:pt x="303" y="413"/>
                    <a:pt x="303" y="415"/>
                  </a:cubicBezTo>
                  <a:cubicBezTo>
                    <a:pt x="303" y="416"/>
                    <a:pt x="303" y="417"/>
                    <a:pt x="303" y="417"/>
                  </a:cubicBezTo>
                  <a:cubicBezTo>
                    <a:pt x="303" y="417"/>
                    <a:pt x="303" y="417"/>
                    <a:pt x="303" y="418"/>
                  </a:cubicBezTo>
                  <a:cubicBezTo>
                    <a:pt x="303" y="419"/>
                    <a:pt x="304" y="420"/>
                    <a:pt x="305" y="421"/>
                  </a:cubicBezTo>
                  <a:cubicBezTo>
                    <a:pt x="305" y="421"/>
                    <a:pt x="305" y="421"/>
                    <a:pt x="305" y="421"/>
                  </a:cubicBezTo>
                  <a:cubicBezTo>
                    <a:pt x="306" y="421"/>
                    <a:pt x="306" y="421"/>
                    <a:pt x="307" y="421"/>
                  </a:cubicBezTo>
                  <a:cubicBezTo>
                    <a:pt x="307" y="421"/>
                    <a:pt x="307" y="421"/>
                    <a:pt x="307" y="421"/>
                  </a:cubicBezTo>
                  <a:cubicBezTo>
                    <a:pt x="307" y="421"/>
                    <a:pt x="308" y="421"/>
                    <a:pt x="308" y="422"/>
                  </a:cubicBezTo>
                  <a:cubicBezTo>
                    <a:pt x="310" y="422"/>
                    <a:pt x="313" y="422"/>
                    <a:pt x="316" y="422"/>
                  </a:cubicBezTo>
                  <a:cubicBezTo>
                    <a:pt x="317" y="421"/>
                    <a:pt x="318" y="421"/>
                    <a:pt x="319" y="420"/>
                  </a:cubicBezTo>
                  <a:cubicBezTo>
                    <a:pt x="321" y="421"/>
                    <a:pt x="320" y="419"/>
                    <a:pt x="322" y="419"/>
                  </a:cubicBezTo>
                  <a:cubicBezTo>
                    <a:pt x="322" y="416"/>
                    <a:pt x="323" y="413"/>
                    <a:pt x="323" y="409"/>
                  </a:cubicBezTo>
                  <a:cubicBezTo>
                    <a:pt x="323" y="409"/>
                    <a:pt x="324" y="409"/>
                    <a:pt x="324" y="408"/>
                  </a:cubicBezTo>
                  <a:cubicBezTo>
                    <a:pt x="324" y="408"/>
                    <a:pt x="324" y="408"/>
                    <a:pt x="324" y="408"/>
                  </a:cubicBezTo>
                  <a:cubicBezTo>
                    <a:pt x="325" y="407"/>
                    <a:pt x="327" y="407"/>
                    <a:pt x="327" y="406"/>
                  </a:cubicBezTo>
                  <a:cubicBezTo>
                    <a:pt x="327" y="406"/>
                    <a:pt x="327" y="406"/>
                    <a:pt x="327" y="406"/>
                  </a:cubicBezTo>
                  <a:cubicBezTo>
                    <a:pt x="327" y="406"/>
                    <a:pt x="327" y="405"/>
                    <a:pt x="327" y="405"/>
                  </a:cubicBezTo>
                  <a:cubicBezTo>
                    <a:pt x="328" y="405"/>
                    <a:pt x="329" y="404"/>
                    <a:pt x="330" y="404"/>
                  </a:cubicBezTo>
                  <a:cubicBezTo>
                    <a:pt x="330" y="404"/>
                    <a:pt x="331" y="404"/>
                    <a:pt x="331" y="404"/>
                  </a:cubicBezTo>
                  <a:cubicBezTo>
                    <a:pt x="331" y="404"/>
                    <a:pt x="331" y="404"/>
                    <a:pt x="331" y="404"/>
                  </a:cubicBezTo>
                  <a:cubicBezTo>
                    <a:pt x="332" y="404"/>
                    <a:pt x="333" y="402"/>
                    <a:pt x="334" y="402"/>
                  </a:cubicBezTo>
                  <a:cubicBezTo>
                    <a:pt x="334" y="402"/>
                    <a:pt x="334" y="402"/>
                    <a:pt x="334" y="401"/>
                  </a:cubicBezTo>
                  <a:cubicBezTo>
                    <a:pt x="334" y="401"/>
                    <a:pt x="334" y="401"/>
                    <a:pt x="334" y="401"/>
                  </a:cubicBezTo>
                  <a:cubicBezTo>
                    <a:pt x="334" y="401"/>
                    <a:pt x="334" y="401"/>
                    <a:pt x="334" y="401"/>
                  </a:cubicBezTo>
                  <a:cubicBezTo>
                    <a:pt x="336" y="401"/>
                    <a:pt x="336" y="399"/>
                    <a:pt x="337" y="399"/>
                  </a:cubicBezTo>
                  <a:cubicBezTo>
                    <a:pt x="337" y="399"/>
                    <a:pt x="337" y="399"/>
                    <a:pt x="337" y="399"/>
                  </a:cubicBezTo>
                  <a:cubicBezTo>
                    <a:pt x="337" y="398"/>
                    <a:pt x="337" y="397"/>
                    <a:pt x="338" y="397"/>
                  </a:cubicBezTo>
                  <a:cubicBezTo>
                    <a:pt x="339" y="393"/>
                    <a:pt x="337" y="392"/>
                    <a:pt x="338" y="388"/>
                  </a:cubicBezTo>
                  <a:cubicBezTo>
                    <a:pt x="337" y="388"/>
                    <a:pt x="337" y="388"/>
                    <a:pt x="337" y="388"/>
                  </a:cubicBezTo>
                  <a:cubicBezTo>
                    <a:pt x="335" y="384"/>
                    <a:pt x="337" y="380"/>
                    <a:pt x="340" y="379"/>
                  </a:cubicBezTo>
                  <a:cubicBezTo>
                    <a:pt x="339" y="378"/>
                    <a:pt x="342" y="379"/>
                    <a:pt x="342" y="377"/>
                  </a:cubicBezTo>
                  <a:cubicBezTo>
                    <a:pt x="343" y="377"/>
                    <a:pt x="343" y="376"/>
                    <a:pt x="344" y="375"/>
                  </a:cubicBezTo>
                  <a:cubicBezTo>
                    <a:pt x="346" y="376"/>
                    <a:pt x="347" y="374"/>
                    <a:pt x="349" y="374"/>
                  </a:cubicBezTo>
                  <a:cubicBezTo>
                    <a:pt x="351" y="374"/>
                    <a:pt x="353" y="375"/>
                    <a:pt x="355" y="375"/>
                  </a:cubicBezTo>
                  <a:cubicBezTo>
                    <a:pt x="355" y="375"/>
                    <a:pt x="355" y="374"/>
                    <a:pt x="356" y="374"/>
                  </a:cubicBezTo>
                  <a:cubicBezTo>
                    <a:pt x="356" y="374"/>
                    <a:pt x="356" y="373"/>
                    <a:pt x="357" y="373"/>
                  </a:cubicBezTo>
                  <a:cubicBezTo>
                    <a:pt x="358" y="371"/>
                    <a:pt x="359" y="370"/>
                    <a:pt x="359" y="368"/>
                  </a:cubicBezTo>
                  <a:cubicBezTo>
                    <a:pt x="359" y="368"/>
                    <a:pt x="358" y="368"/>
                    <a:pt x="359" y="367"/>
                  </a:cubicBezTo>
                  <a:cubicBezTo>
                    <a:pt x="358" y="367"/>
                    <a:pt x="357" y="367"/>
                    <a:pt x="356" y="366"/>
                  </a:cubicBezTo>
                  <a:cubicBezTo>
                    <a:pt x="356" y="364"/>
                    <a:pt x="356" y="363"/>
                    <a:pt x="356" y="361"/>
                  </a:cubicBezTo>
                  <a:cubicBezTo>
                    <a:pt x="357" y="359"/>
                    <a:pt x="354" y="359"/>
                    <a:pt x="354" y="357"/>
                  </a:cubicBezTo>
                  <a:cubicBezTo>
                    <a:pt x="355" y="357"/>
                    <a:pt x="355" y="356"/>
                    <a:pt x="355" y="355"/>
                  </a:cubicBezTo>
                  <a:cubicBezTo>
                    <a:pt x="355" y="354"/>
                    <a:pt x="355" y="354"/>
                    <a:pt x="356" y="354"/>
                  </a:cubicBezTo>
                  <a:cubicBezTo>
                    <a:pt x="356" y="353"/>
                    <a:pt x="357" y="353"/>
                    <a:pt x="357" y="352"/>
                  </a:cubicBezTo>
                  <a:cubicBezTo>
                    <a:pt x="357" y="351"/>
                    <a:pt x="356" y="352"/>
                    <a:pt x="356" y="351"/>
                  </a:cubicBezTo>
                  <a:cubicBezTo>
                    <a:pt x="355" y="351"/>
                    <a:pt x="355" y="351"/>
                    <a:pt x="354" y="351"/>
                  </a:cubicBezTo>
                  <a:cubicBezTo>
                    <a:pt x="354" y="349"/>
                    <a:pt x="352" y="349"/>
                    <a:pt x="352" y="347"/>
                  </a:cubicBezTo>
                  <a:cubicBezTo>
                    <a:pt x="350" y="348"/>
                    <a:pt x="348" y="347"/>
                    <a:pt x="347" y="347"/>
                  </a:cubicBezTo>
                  <a:cubicBezTo>
                    <a:pt x="346" y="346"/>
                    <a:pt x="345" y="345"/>
                    <a:pt x="345" y="344"/>
                  </a:cubicBezTo>
                  <a:cubicBezTo>
                    <a:pt x="345" y="344"/>
                    <a:pt x="345" y="344"/>
                    <a:pt x="345" y="343"/>
                  </a:cubicBezTo>
                  <a:cubicBezTo>
                    <a:pt x="344" y="343"/>
                    <a:pt x="344" y="343"/>
                    <a:pt x="344" y="343"/>
                  </a:cubicBezTo>
                  <a:cubicBezTo>
                    <a:pt x="343" y="342"/>
                    <a:pt x="342" y="341"/>
                    <a:pt x="341" y="342"/>
                  </a:cubicBezTo>
                  <a:cubicBezTo>
                    <a:pt x="341" y="342"/>
                    <a:pt x="341" y="342"/>
                    <a:pt x="340" y="342"/>
                  </a:cubicBezTo>
                  <a:cubicBezTo>
                    <a:pt x="338" y="342"/>
                    <a:pt x="337" y="343"/>
                    <a:pt x="334" y="342"/>
                  </a:cubicBezTo>
                  <a:cubicBezTo>
                    <a:pt x="334" y="341"/>
                    <a:pt x="334" y="340"/>
                    <a:pt x="333" y="340"/>
                  </a:cubicBezTo>
                  <a:cubicBezTo>
                    <a:pt x="334" y="337"/>
                    <a:pt x="331" y="338"/>
                    <a:pt x="331" y="335"/>
                  </a:cubicBezTo>
                  <a:cubicBezTo>
                    <a:pt x="333" y="335"/>
                    <a:pt x="332" y="332"/>
                    <a:pt x="334" y="332"/>
                  </a:cubicBezTo>
                  <a:cubicBezTo>
                    <a:pt x="334" y="331"/>
                    <a:pt x="335" y="330"/>
                    <a:pt x="336" y="330"/>
                  </a:cubicBezTo>
                  <a:cubicBezTo>
                    <a:pt x="335" y="329"/>
                    <a:pt x="336" y="329"/>
                    <a:pt x="336" y="328"/>
                  </a:cubicBezTo>
                  <a:cubicBezTo>
                    <a:pt x="336" y="325"/>
                    <a:pt x="334" y="324"/>
                    <a:pt x="335" y="320"/>
                  </a:cubicBezTo>
                  <a:cubicBezTo>
                    <a:pt x="335" y="320"/>
                    <a:pt x="335" y="320"/>
                    <a:pt x="335" y="320"/>
                  </a:cubicBezTo>
                  <a:cubicBezTo>
                    <a:pt x="335" y="320"/>
                    <a:pt x="335" y="320"/>
                    <a:pt x="336" y="320"/>
                  </a:cubicBezTo>
                  <a:cubicBezTo>
                    <a:pt x="336" y="319"/>
                    <a:pt x="337" y="319"/>
                    <a:pt x="338" y="318"/>
                  </a:cubicBezTo>
                  <a:cubicBezTo>
                    <a:pt x="338" y="318"/>
                    <a:pt x="338" y="318"/>
                    <a:pt x="338" y="317"/>
                  </a:cubicBezTo>
                  <a:cubicBezTo>
                    <a:pt x="338" y="316"/>
                    <a:pt x="339" y="315"/>
                    <a:pt x="339" y="315"/>
                  </a:cubicBezTo>
                  <a:cubicBezTo>
                    <a:pt x="339" y="315"/>
                    <a:pt x="340" y="315"/>
                    <a:pt x="340" y="315"/>
                  </a:cubicBezTo>
                  <a:cubicBezTo>
                    <a:pt x="340" y="313"/>
                    <a:pt x="341" y="314"/>
                    <a:pt x="342" y="312"/>
                  </a:cubicBezTo>
                  <a:cubicBezTo>
                    <a:pt x="342" y="312"/>
                    <a:pt x="342" y="312"/>
                    <a:pt x="342" y="312"/>
                  </a:cubicBezTo>
                  <a:cubicBezTo>
                    <a:pt x="342" y="311"/>
                    <a:pt x="342" y="311"/>
                    <a:pt x="342" y="310"/>
                  </a:cubicBezTo>
                  <a:cubicBezTo>
                    <a:pt x="342" y="310"/>
                    <a:pt x="342" y="310"/>
                    <a:pt x="342" y="310"/>
                  </a:cubicBezTo>
                  <a:cubicBezTo>
                    <a:pt x="343" y="308"/>
                    <a:pt x="344" y="307"/>
                    <a:pt x="345" y="305"/>
                  </a:cubicBezTo>
                  <a:cubicBezTo>
                    <a:pt x="345" y="305"/>
                    <a:pt x="345" y="304"/>
                    <a:pt x="345" y="303"/>
                  </a:cubicBezTo>
                  <a:cubicBezTo>
                    <a:pt x="346" y="303"/>
                    <a:pt x="346" y="303"/>
                    <a:pt x="346" y="303"/>
                  </a:cubicBezTo>
                  <a:cubicBezTo>
                    <a:pt x="348" y="302"/>
                    <a:pt x="351" y="302"/>
                    <a:pt x="352" y="301"/>
                  </a:cubicBezTo>
                  <a:cubicBezTo>
                    <a:pt x="354" y="302"/>
                    <a:pt x="354" y="302"/>
                    <a:pt x="356" y="301"/>
                  </a:cubicBezTo>
                  <a:cubicBezTo>
                    <a:pt x="357" y="302"/>
                    <a:pt x="356" y="303"/>
                    <a:pt x="356" y="303"/>
                  </a:cubicBezTo>
                  <a:cubicBezTo>
                    <a:pt x="355" y="303"/>
                    <a:pt x="355" y="303"/>
                    <a:pt x="355" y="303"/>
                  </a:cubicBezTo>
                  <a:cubicBezTo>
                    <a:pt x="354" y="304"/>
                    <a:pt x="354" y="304"/>
                    <a:pt x="354" y="305"/>
                  </a:cubicBezTo>
                  <a:cubicBezTo>
                    <a:pt x="354" y="307"/>
                    <a:pt x="356" y="306"/>
                    <a:pt x="358" y="306"/>
                  </a:cubicBezTo>
                  <a:cubicBezTo>
                    <a:pt x="358" y="307"/>
                    <a:pt x="358" y="307"/>
                    <a:pt x="359" y="307"/>
                  </a:cubicBezTo>
                  <a:cubicBezTo>
                    <a:pt x="359" y="308"/>
                    <a:pt x="359" y="308"/>
                    <a:pt x="359" y="308"/>
                  </a:cubicBezTo>
                  <a:cubicBezTo>
                    <a:pt x="359" y="310"/>
                    <a:pt x="363" y="307"/>
                    <a:pt x="362" y="309"/>
                  </a:cubicBezTo>
                  <a:cubicBezTo>
                    <a:pt x="363" y="309"/>
                    <a:pt x="363" y="309"/>
                    <a:pt x="363" y="309"/>
                  </a:cubicBezTo>
                  <a:cubicBezTo>
                    <a:pt x="363" y="310"/>
                    <a:pt x="364" y="310"/>
                    <a:pt x="366" y="311"/>
                  </a:cubicBezTo>
                  <a:cubicBezTo>
                    <a:pt x="366" y="311"/>
                    <a:pt x="366" y="311"/>
                    <a:pt x="366" y="311"/>
                  </a:cubicBezTo>
                  <a:cubicBezTo>
                    <a:pt x="366" y="311"/>
                    <a:pt x="366" y="311"/>
                    <a:pt x="366" y="311"/>
                  </a:cubicBezTo>
                  <a:cubicBezTo>
                    <a:pt x="370" y="311"/>
                    <a:pt x="373" y="310"/>
                    <a:pt x="377" y="310"/>
                  </a:cubicBezTo>
                  <a:cubicBezTo>
                    <a:pt x="377" y="311"/>
                    <a:pt x="378" y="311"/>
                    <a:pt x="379" y="311"/>
                  </a:cubicBezTo>
                  <a:cubicBezTo>
                    <a:pt x="379" y="312"/>
                    <a:pt x="379" y="312"/>
                    <a:pt x="379" y="312"/>
                  </a:cubicBezTo>
                  <a:cubicBezTo>
                    <a:pt x="379" y="313"/>
                    <a:pt x="379" y="314"/>
                    <a:pt x="380" y="314"/>
                  </a:cubicBezTo>
                  <a:cubicBezTo>
                    <a:pt x="380" y="315"/>
                    <a:pt x="381" y="315"/>
                    <a:pt x="381" y="316"/>
                  </a:cubicBezTo>
                  <a:cubicBezTo>
                    <a:pt x="382" y="316"/>
                    <a:pt x="382" y="317"/>
                    <a:pt x="383" y="317"/>
                  </a:cubicBezTo>
                  <a:cubicBezTo>
                    <a:pt x="383" y="319"/>
                    <a:pt x="383" y="321"/>
                    <a:pt x="383" y="322"/>
                  </a:cubicBezTo>
                  <a:cubicBezTo>
                    <a:pt x="383" y="322"/>
                    <a:pt x="383" y="322"/>
                    <a:pt x="383" y="322"/>
                  </a:cubicBezTo>
                  <a:cubicBezTo>
                    <a:pt x="383" y="323"/>
                    <a:pt x="384" y="324"/>
                    <a:pt x="385" y="326"/>
                  </a:cubicBezTo>
                  <a:cubicBezTo>
                    <a:pt x="385" y="326"/>
                    <a:pt x="385" y="326"/>
                    <a:pt x="385" y="326"/>
                  </a:cubicBezTo>
                  <a:cubicBezTo>
                    <a:pt x="385" y="326"/>
                    <a:pt x="385" y="326"/>
                    <a:pt x="385" y="326"/>
                  </a:cubicBezTo>
                  <a:cubicBezTo>
                    <a:pt x="386" y="326"/>
                    <a:pt x="386" y="328"/>
                    <a:pt x="388" y="328"/>
                  </a:cubicBezTo>
                  <a:cubicBezTo>
                    <a:pt x="388" y="329"/>
                    <a:pt x="389" y="329"/>
                    <a:pt x="389" y="330"/>
                  </a:cubicBezTo>
                  <a:cubicBezTo>
                    <a:pt x="393" y="330"/>
                    <a:pt x="393" y="330"/>
                    <a:pt x="393" y="330"/>
                  </a:cubicBezTo>
                  <a:cubicBezTo>
                    <a:pt x="394" y="331"/>
                    <a:pt x="395" y="329"/>
                    <a:pt x="395" y="331"/>
                  </a:cubicBezTo>
                  <a:cubicBezTo>
                    <a:pt x="395" y="331"/>
                    <a:pt x="395" y="331"/>
                    <a:pt x="396" y="331"/>
                  </a:cubicBezTo>
                  <a:cubicBezTo>
                    <a:pt x="396" y="331"/>
                    <a:pt x="396" y="331"/>
                    <a:pt x="396" y="331"/>
                  </a:cubicBezTo>
                  <a:cubicBezTo>
                    <a:pt x="396" y="330"/>
                    <a:pt x="397" y="333"/>
                    <a:pt x="398" y="332"/>
                  </a:cubicBezTo>
                  <a:cubicBezTo>
                    <a:pt x="398" y="331"/>
                    <a:pt x="399" y="330"/>
                    <a:pt x="399" y="329"/>
                  </a:cubicBezTo>
                  <a:cubicBezTo>
                    <a:pt x="399" y="329"/>
                    <a:pt x="399" y="329"/>
                    <a:pt x="399" y="329"/>
                  </a:cubicBezTo>
                  <a:cubicBezTo>
                    <a:pt x="399" y="324"/>
                    <a:pt x="399" y="324"/>
                    <a:pt x="399" y="324"/>
                  </a:cubicBezTo>
                  <a:cubicBezTo>
                    <a:pt x="399" y="324"/>
                    <a:pt x="399" y="324"/>
                    <a:pt x="399" y="324"/>
                  </a:cubicBezTo>
                  <a:cubicBezTo>
                    <a:pt x="398" y="323"/>
                    <a:pt x="401" y="322"/>
                    <a:pt x="400" y="321"/>
                  </a:cubicBezTo>
                  <a:cubicBezTo>
                    <a:pt x="400" y="321"/>
                    <a:pt x="400" y="320"/>
                    <a:pt x="400" y="320"/>
                  </a:cubicBezTo>
                  <a:cubicBezTo>
                    <a:pt x="400" y="320"/>
                    <a:pt x="400" y="320"/>
                    <a:pt x="400" y="319"/>
                  </a:cubicBezTo>
                  <a:cubicBezTo>
                    <a:pt x="400" y="319"/>
                    <a:pt x="400" y="319"/>
                    <a:pt x="401" y="319"/>
                  </a:cubicBezTo>
                  <a:cubicBezTo>
                    <a:pt x="401" y="318"/>
                    <a:pt x="402" y="317"/>
                    <a:pt x="402" y="316"/>
                  </a:cubicBezTo>
                  <a:cubicBezTo>
                    <a:pt x="402" y="316"/>
                    <a:pt x="402" y="316"/>
                    <a:pt x="402" y="316"/>
                  </a:cubicBezTo>
                  <a:cubicBezTo>
                    <a:pt x="403" y="314"/>
                    <a:pt x="403" y="314"/>
                    <a:pt x="401" y="314"/>
                  </a:cubicBezTo>
                  <a:close/>
                  <a:moveTo>
                    <a:pt x="290" y="380"/>
                  </a:moveTo>
                  <a:cubicBezTo>
                    <a:pt x="289" y="380"/>
                    <a:pt x="288" y="380"/>
                    <a:pt x="287" y="381"/>
                  </a:cubicBezTo>
                  <a:cubicBezTo>
                    <a:pt x="287" y="382"/>
                    <a:pt x="287" y="383"/>
                    <a:pt x="287" y="383"/>
                  </a:cubicBezTo>
                  <a:cubicBezTo>
                    <a:pt x="290" y="384"/>
                    <a:pt x="290" y="382"/>
                    <a:pt x="290" y="380"/>
                  </a:cubicBezTo>
                  <a:close/>
                  <a:moveTo>
                    <a:pt x="216" y="386"/>
                  </a:moveTo>
                  <a:cubicBezTo>
                    <a:pt x="215" y="386"/>
                    <a:pt x="215" y="385"/>
                    <a:pt x="214" y="386"/>
                  </a:cubicBezTo>
                  <a:cubicBezTo>
                    <a:pt x="214" y="387"/>
                    <a:pt x="213" y="387"/>
                    <a:pt x="214" y="388"/>
                  </a:cubicBezTo>
                  <a:cubicBezTo>
                    <a:pt x="215" y="389"/>
                    <a:pt x="217" y="388"/>
                    <a:pt x="216" y="386"/>
                  </a:cubicBezTo>
                  <a:close/>
                  <a:moveTo>
                    <a:pt x="283" y="388"/>
                  </a:moveTo>
                  <a:cubicBezTo>
                    <a:pt x="282" y="389"/>
                    <a:pt x="282" y="389"/>
                    <a:pt x="282" y="390"/>
                  </a:cubicBezTo>
                  <a:cubicBezTo>
                    <a:pt x="284" y="391"/>
                    <a:pt x="285" y="388"/>
                    <a:pt x="283" y="388"/>
                  </a:cubicBezTo>
                  <a:close/>
                  <a:moveTo>
                    <a:pt x="274" y="391"/>
                  </a:moveTo>
                  <a:cubicBezTo>
                    <a:pt x="274" y="391"/>
                    <a:pt x="274" y="391"/>
                    <a:pt x="274" y="391"/>
                  </a:cubicBezTo>
                  <a:cubicBezTo>
                    <a:pt x="273" y="391"/>
                    <a:pt x="272" y="392"/>
                    <a:pt x="273" y="394"/>
                  </a:cubicBezTo>
                  <a:cubicBezTo>
                    <a:pt x="274" y="393"/>
                    <a:pt x="275" y="394"/>
                    <a:pt x="276" y="393"/>
                  </a:cubicBezTo>
                  <a:cubicBezTo>
                    <a:pt x="276" y="392"/>
                    <a:pt x="276" y="392"/>
                    <a:pt x="276" y="392"/>
                  </a:cubicBezTo>
                  <a:cubicBezTo>
                    <a:pt x="276" y="392"/>
                    <a:pt x="276" y="391"/>
                    <a:pt x="276" y="391"/>
                  </a:cubicBezTo>
                  <a:cubicBezTo>
                    <a:pt x="275" y="390"/>
                    <a:pt x="275" y="390"/>
                    <a:pt x="274" y="391"/>
                  </a:cubicBezTo>
                  <a:close/>
                  <a:moveTo>
                    <a:pt x="264" y="392"/>
                  </a:moveTo>
                  <a:cubicBezTo>
                    <a:pt x="264" y="392"/>
                    <a:pt x="264" y="392"/>
                    <a:pt x="264" y="393"/>
                  </a:cubicBezTo>
                  <a:cubicBezTo>
                    <a:pt x="265" y="393"/>
                    <a:pt x="267" y="394"/>
                    <a:pt x="266" y="391"/>
                  </a:cubicBezTo>
                  <a:cubicBezTo>
                    <a:pt x="266" y="391"/>
                    <a:pt x="266" y="391"/>
                    <a:pt x="266" y="391"/>
                  </a:cubicBezTo>
                  <a:cubicBezTo>
                    <a:pt x="265" y="390"/>
                    <a:pt x="264" y="390"/>
                    <a:pt x="263" y="391"/>
                  </a:cubicBezTo>
                  <a:cubicBezTo>
                    <a:pt x="263" y="391"/>
                    <a:pt x="263" y="391"/>
                    <a:pt x="263" y="391"/>
                  </a:cubicBezTo>
                  <a:cubicBezTo>
                    <a:pt x="264" y="391"/>
                    <a:pt x="264" y="391"/>
                    <a:pt x="264" y="391"/>
                  </a:cubicBezTo>
                  <a:cubicBezTo>
                    <a:pt x="264" y="391"/>
                    <a:pt x="264" y="392"/>
                    <a:pt x="264" y="392"/>
                  </a:cubicBezTo>
                  <a:close/>
                  <a:moveTo>
                    <a:pt x="258" y="394"/>
                  </a:moveTo>
                  <a:cubicBezTo>
                    <a:pt x="258" y="394"/>
                    <a:pt x="257" y="392"/>
                    <a:pt x="256" y="393"/>
                  </a:cubicBezTo>
                  <a:cubicBezTo>
                    <a:pt x="256" y="393"/>
                    <a:pt x="256" y="393"/>
                    <a:pt x="256" y="394"/>
                  </a:cubicBezTo>
                  <a:cubicBezTo>
                    <a:pt x="256" y="395"/>
                    <a:pt x="256" y="395"/>
                    <a:pt x="258" y="395"/>
                  </a:cubicBezTo>
                  <a:cubicBezTo>
                    <a:pt x="257" y="395"/>
                    <a:pt x="259" y="395"/>
                    <a:pt x="258" y="394"/>
                  </a:cubicBezTo>
                  <a:close/>
                  <a:moveTo>
                    <a:pt x="280" y="394"/>
                  </a:moveTo>
                  <a:cubicBezTo>
                    <a:pt x="279" y="394"/>
                    <a:pt x="278" y="393"/>
                    <a:pt x="277" y="393"/>
                  </a:cubicBezTo>
                  <a:cubicBezTo>
                    <a:pt x="277" y="394"/>
                    <a:pt x="276" y="395"/>
                    <a:pt x="276" y="396"/>
                  </a:cubicBezTo>
                  <a:cubicBezTo>
                    <a:pt x="277" y="397"/>
                    <a:pt x="277" y="397"/>
                    <a:pt x="278" y="398"/>
                  </a:cubicBezTo>
                  <a:cubicBezTo>
                    <a:pt x="278" y="399"/>
                    <a:pt x="278" y="401"/>
                    <a:pt x="280" y="400"/>
                  </a:cubicBezTo>
                  <a:cubicBezTo>
                    <a:pt x="282" y="400"/>
                    <a:pt x="278" y="399"/>
                    <a:pt x="279" y="397"/>
                  </a:cubicBezTo>
                  <a:cubicBezTo>
                    <a:pt x="280" y="397"/>
                    <a:pt x="280" y="396"/>
                    <a:pt x="280" y="394"/>
                  </a:cubicBezTo>
                  <a:close/>
                  <a:moveTo>
                    <a:pt x="303" y="406"/>
                  </a:moveTo>
                  <a:cubicBezTo>
                    <a:pt x="304" y="405"/>
                    <a:pt x="305" y="405"/>
                    <a:pt x="305" y="404"/>
                  </a:cubicBezTo>
                  <a:cubicBezTo>
                    <a:pt x="303" y="404"/>
                    <a:pt x="303" y="403"/>
                    <a:pt x="300" y="403"/>
                  </a:cubicBezTo>
                  <a:cubicBezTo>
                    <a:pt x="299" y="403"/>
                    <a:pt x="298" y="403"/>
                    <a:pt x="298" y="404"/>
                  </a:cubicBezTo>
                  <a:cubicBezTo>
                    <a:pt x="297" y="404"/>
                    <a:pt x="297" y="405"/>
                    <a:pt x="296" y="405"/>
                  </a:cubicBezTo>
                  <a:cubicBezTo>
                    <a:pt x="294" y="406"/>
                    <a:pt x="294" y="407"/>
                    <a:pt x="292" y="407"/>
                  </a:cubicBezTo>
                  <a:cubicBezTo>
                    <a:pt x="290" y="407"/>
                    <a:pt x="290" y="405"/>
                    <a:pt x="289" y="404"/>
                  </a:cubicBezTo>
                  <a:cubicBezTo>
                    <a:pt x="289" y="407"/>
                    <a:pt x="288" y="407"/>
                    <a:pt x="287" y="409"/>
                  </a:cubicBezTo>
                  <a:cubicBezTo>
                    <a:pt x="287" y="410"/>
                    <a:pt x="286" y="411"/>
                    <a:pt x="285" y="411"/>
                  </a:cubicBezTo>
                  <a:cubicBezTo>
                    <a:pt x="284" y="411"/>
                    <a:pt x="283" y="410"/>
                    <a:pt x="282" y="410"/>
                  </a:cubicBezTo>
                  <a:cubicBezTo>
                    <a:pt x="282" y="410"/>
                    <a:pt x="282" y="410"/>
                    <a:pt x="282" y="410"/>
                  </a:cubicBezTo>
                  <a:cubicBezTo>
                    <a:pt x="281" y="410"/>
                    <a:pt x="280" y="408"/>
                    <a:pt x="278" y="409"/>
                  </a:cubicBezTo>
                  <a:cubicBezTo>
                    <a:pt x="278" y="409"/>
                    <a:pt x="278" y="409"/>
                    <a:pt x="278" y="409"/>
                  </a:cubicBezTo>
                  <a:cubicBezTo>
                    <a:pt x="278" y="409"/>
                    <a:pt x="278" y="409"/>
                    <a:pt x="278" y="409"/>
                  </a:cubicBezTo>
                  <a:cubicBezTo>
                    <a:pt x="276" y="408"/>
                    <a:pt x="276" y="410"/>
                    <a:pt x="275" y="410"/>
                  </a:cubicBezTo>
                  <a:cubicBezTo>
                    <a:pt x="274" y="410"/>
                    <a:pt x="272" y="410"/>
                    <a:pt x="271" y="410"/>
                  </a:cubicBezTo>
                  <a:cubicBezTo>
                    <a:pt x="271" y="411"/>
                    <a:pt x="271" y="411"/>
                    <a:pt x="270" y="411"/>
                  </a:cubicBezTo>
                  <a:cubicBezTo>
                    <a:pt x="269" y="411"/>
                    <a:pt x="270" y="414"/>
                    <a:pt x="268" y="413"/>
                  </a:cubicBezTo>
                  <a:cubicBezTo>
                    <a:pt x="267" y="414"/>
                    <a:pt x="267" y="415"/>
                    <a:pt x="266" y="415"/>
                  </a:cubicBezTo>
                  <a:cubicBezTo>
                    <a:pt x="264" y="415"/>
                    <a:pt x="263" y="416"/>
                    <a:pt x="261" y="416"/>
                  </a:cubicBezTo>
                  <a:cubicBezTo>
                    <a:pt x="260" y="416"/>
                    <a:pt x="260" y="416"/>
                    <a:pt x="259" y="416"/>
                  </a:cubicBezTo>
                  <a:cubicBezTo>
                    <a:pt x="259" y="416"/>
                    <a:pt x="259" y="416"/>
                    <a:pt x="259" y="416"/>
                  </a:cubicBezTo>
                  <a:cubicBezTo>
                    <a:pt x="258" y="415"/>
                    <a:pt x="256" y="417"/>
                    <a:pt x="255" y="417"/>
                  </a:cubicBezTo>
                  <a:cubicBezTo>
                    <a:pt x="255" y="417"/>
                    <a:pt x="255" y="417"/>
                    <a:pt x="254" y="417"/>
                  </a:cubicBezTo>
                  <a:cubicBezTo>
                    <a:pt x="254" y="417"/>
                    <a:pt x="253" y="418"/>
                    <a:pt x="252" y="418"/>
                  </a:cubicBezTo>
                  <a:cubicBezTo>
                    <a:pt x="252" y="418"/>
                    <a:pt x="252" y="418"/>
                    <a:pt x="252" y="418"/>
                  </a:cubicBezTo>
                  <a:cubicBezTo>
                    <a:pt x="251" y="417"/>
                    <a:pt x="250" y="415"/>
                    <a:pt x="250" y="417"/>
                  </a:cubicBezTo>
                  <a:cubicBezTo>
                    <a:pt x="248" y="417"/>
                    <a:pt x="248" y="416"/>
                    <a:pt x="246" y="416"/>
                  </a:cubicBezTo>
                  <a:cubicBezTo>
                    <a:pt x="245" y="416"/>
                    <a:pt x="245" y="417"/>
                    <a:pt x="245" y="417"/>
                  </a:cubicBezTo>
                  <a:cubicBezTo>
                    <a:pt x="244" y="417"/>
                    <a:pt x="244" y="417"/>
                    <a:pt x="244" y="417"/>
                  </a:cubicBezTo>
                  <a:cubicBezTo>
                    <a:pt x="243" y="416"/>
                    <a:pt x="242" y="418"/>
                    <a:pt x="241" y="418"/>
                  </a:cubicBezTo>
                  <a:cubicBezTo>
                    <a:pt x="241" y="418"/>
                    <a:pt x="241" y="418"/>
                    <a:pt x="241" y="418"/>
                  </a:cubicBezTo>
                  <a:cubicBezTo>
                    <a:pt x="241" y="418"/>
                    <a:pt x="240" y="418"/>
                    <a:pt x="240" y="418"/>
                  </a:cubicBezTo>
                  <a:cubicBezTo>
                    <a:pt x="239" y="418"/>
                    <a:pt x="236" y="418"/>
                    <a:pt x="234" y="418"/>
                  </a:cubicBezTo>
                  <a:cubicBezTo>
                    <a:pt x="234" y="418"/>
                    <a:pt x="233" y="418"/>
                    <a:pt x="233" y="418"/>
                  </a:cubicBezTo>
                  <a:cubicBezTo>
                    <a:pt x="233" y="418"/>
                    <a:pt x="233" y="418"/>
                    <a:pt x="233" y="418"/>
                  </a:cubicBezTo>
                  <a:cubicBezTo>
                    <a:pt x="233" y="415"/>
                    <a:pt x="231" y="415"/>
                    <a:pt x="230" y="414"/>
                  </a:cubicBezTo>
                  <a:cubicBezTo>
                    <a:pt x="230" y="414"/>
                    <a:pt x="230" y="414"/>
                    <a:pt x="230" y="414"/>
                  </a:cubicBezTo>
                  <a:cubicBezTo>
                    <a:pt x="229" y="414"/>
                    <a:pt x="229" y="413"/>
                    <a:pt x="229" y="413"/>
                  </a:cubicBezTo>
                  <a:cubicBezTo>
                    <a:pt x="228" y="413"/>
                    <a:pt x="226" y="413"/>
                    <a:pt x="225" y="413"/>
                  </a:cubicBezTo>
                  <a:cubicBezTo>
                    <a:pt x="223" y="412"/>
                    <a:pt x="223" y="410"/>
                    <a:pt x="221" y="410"/>
                  </a:cubicBezTo>
                  <a:cubicBezTo>
                    <a:pt x="221" y="410"/>
                    <a:pt x="221" y="410"/>
                    <a:pt x="221" y="410"/>
                  </a:cubicBezTo>
                  <a:cubicBezTo>
                    <a:pt x="219" y="411"/>
                    <a:pt x="219" y="408"/>
                    <a:pt x="217" y="410"/>
                  </a:cubicBezTo>
                  <a:cubicBezTo>
                    <a:pt x="217" y="410"/>
                    <a:pt x="217" y="410"/>
                    <a:pt x="217" y="410"/>
                  </a:cubicBezTo>
                  <a:cubicBezTo>
                    <a:pt x="215" y="410"/>
                    <a:pt x="214" y="410"/>
                    <a:pt x="212" y="410"/>
                  </a:cubicBezTo>
                  <a:cubicBezTo>
                    <a:pt x="212" y="411"/>
                    <a:pt x="211" y="411"/>
                    <a:pt x="211" y="412"/>
                  </a:cubicBezTo>
                  <a:cubicBezTo>
                    <a:pt x="211" y="412"/>
                    <a:pt x="211" y="412"/>
                    <a:pt x="210" y="412"/>
                  </a:cubicBezTo>
                  <a:cubicBezTo>
                    <a:pt x="210" y="413"/>
                    <a:pt x="210" y="415"/>
                    <a:pt x="209" y="415"/>
                  </a:cubicBezTo>
                  <a:cubicBezTo>
                    <a:pt x="209" y="415"/>
                    <a:pt x="209" y="415"/>
                    <a:pt x="209" y="415"/>
                  </a:cubicBezTo>
                  <a:cubicBezTo>
                    <a:pt x="208" y="416"/>
                    <a:pt x="207" y="416"/>
                    <a:pt x="206" y="416"/>
                  </a:cubicBezTo>
                  <a:cubicBezTo>
                    <a:pt x="206" y="417"/>
                    <a:pt x="206" y="417"/>
                    <a:pt x="206" y="417"/>
                  </a:cubicBezTo>
                  <a:cubicBezTo>
                    <a:pt x="205" y="416"/>
                    <a:pt x="204" y="415"/>
                    <a:pt x="203" y="415"/>
                  </a:cubicBezTo>
                  <a:cubicBezTo>
                    <a:pt x="203" y="415"/>
                    <a:pt x="203" y="415"/>
                    <a:pt x="203" y="415"/>
                  </a:cubicBezTo>
                  <a:cubicBezTo>
                    <a:pt x="203" y="415"/>
                    <a:pt x="202" y="414"/>
                    <a:pt x="202" y="414"/>
                  </a:cubicBezTo>
                  <a:cubicBezTo>
                    <a:pt x="202" y="413"/>
                    <a:pt x="201" y="412"/>
                    <a:pt x="201" y="411"/>
                  </a:cubicBezTo>
                  <a:cubicBezTo>
                    <a:pt x="201" y="410"/>
                    <a:pt x="201" y="410"/>
                    <a:pt x="200" y="410"/>
                  </a:cubicBezTo>
                  <a:cubicBezTo>
                    <a:pt x="198" y="410"/>
                    <a:pt x="199" y="412"/>
                    <a:pt x="199" y="413"/>
                  </a:cubicBezTo>
                  <a:cubicBezTo>
                    <a:pt x="195" y="413"/>
                    <a:pt x="196" y="416"/>
                    <a:pt x="193" y="416"/>
                  </a:cubicBezTo>
                  <a:cubicBezTo>
                    <a:pt x="193" y="417"/>
                    <a:pt x="191" y="418"/>
                    <a:pt x="190" y="419"/>
                  </a:cubicBezTo>
                  <a:cubicBezTo>
                    <a:pt x="191" y="422"/>
                    <a:pt x="188" y="421"/>
                    <a:pt x="188" y="424"/>
                  </a:cubicBezTo>
                  <a:cubicBezTo>
                    <a:pt x="189" y="426"/>
                    <a:pt x="189" y="429"/>
                    <a:pt x="189" y="433"/>
                  </a:cubicBezTo>
                  <a:cubicBezTo>
                    <a:pt x="190" y="433"/>
                    <a:pt x="189" y="436"/>
                    <a:pt x="191" y="435"/>
                  </a:cubicBezTo>
                  <a:cubicBezTo>
                    <a:pt x="191" y="437"/>
                    <a:pt x="193" y="436"/>
                    <a:pt x="193" y="437"/>
                  </a:cubicBezTo>
                  <a:cubicBezTo>
                    <a:pt x="195" y="438"/>
                    <a:pt x="195" y="440"/>
                    <a:pt x="198" y="440"/>
                  </a:cubicBezTo>
                  <a:cubicBezTo>
                    <a:pt x="199" y="439"/>
                    <a:pt x="202" y="439"/>
                    <a:pt x="205" y="439"/>
                  </a:cubicBezTo>
                  <a:cubicBezTo>
                    <a:pt x="205" y="440"/>
                    <a:pt x="206" y="440"/>
                    <a:pt x="207" y="441"/>
                  </a:cubicBezTo>
                  <a:cubicBezTo>
                    <a:pt x="208" y="441"/>
                    <a:pt x="208" y="442"/>
                    <a:pt x="208" y="442"/>
                  </a:cubicBezTo>
                  <a:cubicBezTo>
                    <a:pt x="208" y="442"/>
                    <a:pt x="210" y="442"/>
                    <a:pt x="209" y="443"/>
                  </a:cubicBezTo>
                  <a:cubicBezTo>
                    <a:pt x="212" y="443"/>
                    <a:pt x="214" y="444"/>
                    <a:pt x="216" y="444"/>
                  </a:cubicBezTo>
                  <a:cubicBezTo>
                    <a:pt x="217" y="447"/>
                    <a:pt x="220" y="448"/>
                    <a:pt x="221" y="450"/>
                  </a:cubicBezTo>
                  <a:cubicBezTo>
                    <a:pt x="225" y="451"/>
                    <a:pt x="226" y="453"/>
                    <a:pt x="230" y="453"/>
                  </a:cubicBezTo>
                  <a:cubicBezTo>
                    <a:pt x="230" y="454"/>
                    <a:pt x="230" y="454"/>
                    <a:pt x="231" y="455"/>
                  </a:cubicBezTo>
                  <a:cubicBezTo>
                    <a:pt x="231" y="456"/>
                    <a:pt x="231" y="457"/>
                    <a:pt x="232" y="457"/>
                  </a:cubicBezTo>
                  <a:cubicBezTo>
                    <a:pt x="232" y="456"/>
                    <a:pt x="232" y="456"/>
                    <a:pt x="232" y="457"/>
                  </a:cubicBezTo>
                  <a:cubicBezTo>
                    <a:pt x="233" y="457"/>
                    <a:pt x="233" y="457"/>
                    <a:pt x="234" y="457"/>
                  </a:cubicBezTo>
                  <a:cubicBezTo>
                    <a:pt x="234" y="458"/>
                    <a:pt x="235" y="458"/>
                    <a:pt x="237" y="458"/>
                  </a:cubicBezTo>
                  <a:cubicBezTo>
                    <a:pt x="238" y="459"/>
                    <a:pt x="239" y="460"/>
                    <a:pt x="241" y="460"/>
                  </a:cubicBezTo>
                  <a:cubicBezTo>
                    <a:pt x="244" y="460"/>
                    <a:pt x="247" y="460"/>
                    <a:pt x="249" y="460"/>
                  </a:cubicBezTo>
                  <a:cubicBezTo>
                    <a:pt x="250" y="461"/>
                    <a:pt x="250" y="461"/>
                    <a:pt x="251" y="461"/>
                  </a:cubicBezTo>
                  <a:cubicBezTo>
                    <a:pt x="251" y="461"/>
                    <a:pt x="252" y="461"/>
                    <a:pt x="252" y="461"/>
                  </a:cubicBezTo>
                  <a:cubicBezTo>
                    <a:pt x="253" y="461"/>
                    <a:pt x="253" y="463"/>
                    <a:pt x="255" y="463"/>
                  </a:cubicBezTo>
                  <a:cubicBezTo>
                    <a:pt x="255" y="463"/>
                    <a:pt x="255" y="463"/>
                    <a:pt x="255" y="463"/>
                  </a:cubicBezTo>
                  <a:cubicBezTo>
                    <a:pt x="256" y="463"/>
                    <a:pt x="256" y="463"/>
                    <a:pt x="257" y="464"/>
                  </a:cubicBezTo>
                  <a:cubicBezTo>
                    <a:pt x="257" y="466"/>
                    <a:pt x="259" y="466"/>
                    <a:pt x="260" y="469"/>
                  </a:cubicBezTo>
                  <a:cubicBezTo>
                    <a:pt x="260" y="469"/>
                    <a:pt x="260" y="469"/>
                    <a:pt x="260" y="469"/>
                  </a:cubicBezTo>
                  <a:cubicBezTo>
                    <a:pt x="259" y="471"/>
                    <a:pt x="260" y="471"/>
                    <a:pt x="261" y="472"/>
                  </a:cubicBezTo>
                  <a:cubicBezTo>
                    <a:pt x="261" y="472"/>
                    <a:pt x="261" y="472"/>
                    <a:pt x="261" y="472"/>
                  </a:cubicBezTo>
                  <a:cubicBezTo>
                    <a:pt x="263" y="472"/>
                    <a:pt x="262" y="475"/>
                    <a:pt x="264" y="474"/>
                  </a:cubicBezTo>
                  <a:cubicBezTo>
                    <a:pt x="264" y="474"/>
                    <a:pt x="264" y="474"/>
                    <a:pt x="264" y="474"/>
                  </a:cubicBezTo>
                  <a:cubicBezTo>
                    <a:pt x="266" y="474"/>
                    <a:pt x="267" y="476"/>
                    <a:pt x="269" y="475"/>
                  </a:cubicBezTo>
                  <a:cubicBezTo>
                    <a:pt x="270" y="476"/>
                    <a:pt x="270" y="478"/>
                    <a:pt x="272" y="478"/>
                  </a:cubicBezTo>
                  <a:cubicBezTo>
                    <a:pt x="275" y="478"/>
                    <a:pt x="276" y="477"/>
                    <a:pt x="279" y="477"/>
                  </a:cubicBezTo>
                  <a:cubicBezTo>
                    <a:pt x="280" y="477"/>
                    <a:pt x="281" y="478"/>
                    <a:pt x="282" y="478"/>
                  </a:cubicBezTo>
                  <a:cubicBezTo>
                    <a:pt x="283" y="478"/>
                    <a:pt x="284" y="479"/>
                    <a:pt x="285" y="480"/>
                  </a:cubicBezTo>
                  <a:cubicBezTo>
                    <a:pt x="285" y="480"/>
                    <a:pt x="285" y="480"/>
                    <a:pt x="285" y="480"/>
                  </a:cubicBezTo>
                  <a:cubicBezTo>
                    <a:pt x="285" y="480"/>
                    <a:pt x="285" y="480"/>
                    <a:pt x="285" y="480"/>
                  </a:cubicBezTo>
                  <a:cubicBezTo>
                    <a:pt x="286" y="479"/>
                    <a:pt x="288" y="480"/>
                    <a:pt x="288" y="478"/>
                  </a:cubicBezTo>
                  <a:cubicBezTo>
                    <a:pt x="288" y="478"/>
                    <a:pt x="288" y="478"/>
                    <a:pt x="287" y="478"/>
                  </a:cubicBezTo>
                  <a:cubicBezTo>
                    <a:pt x="287" y="475"/>
                    <a:pt x="286" y="474"/>
                    <a:pt x="287" y="471"/>
                  </a:cubicBezTo>
                  <a:cubicBezTo>
                    <a:pt x="287" y="470"/>
                    <a:pt x="288" y="469"/>
                    <a:pt x="288" y="467"/>
                  </a:cubicBezTo>
                  <a:cubicBezTo>
                    <a:pt x="290" y="467"/>
                    <a:pt x="289" y="465"/>
                    <a:pt x="292" y="465"/>
                  </a:cubicBezTo>
                  <a:cubicBezTo>
                    <a:pt x="293" y="465"/>
                    <a:pt x="292" y="462"/>
                    <a:pt x="294" y="463"/>
                  </a:cubicBezTo>
                  <a:cubicBezTo>
                    <a:pt x="294" y="461"/>
                    <a:pt x="293" y="461"/>
                    <a:pt x="294" y="459"/>
                  </a:cubicBezTo>
                  <a:cubicBezTo>
                    <a:pt x="294" y="459"/>
                    <a:pt x="294" y="459"/>
                    <a:pt x="294" y="459"/>
                  </a:cubicBezTo>
                  <a:cubicBezTo>
                    <a:pt x="295" y="458"/>
                    <a:pt x="292" y="459"/>
                    <a:pt x="293" y="458"/>
                  </a:cubicBezTo>
                  <a:cubicBezTo>
                    <a:pt x="292" y="458"/>
                    <a:pt x="292" y="458"/>
                    <a:pt x="292" y="458"/>
                  </a:cubicBezTo>
                  <a:cubicBezTo>
                    <a:pt x="291" y="459"/>
                    <a:pt x="292" y="456"/>
                    <a:pt x="291" y="457"/>
                  </a:cubicBezTo>
                  <a:cubicBezTo>
                    <a:pt x="291" y="457"/>
                    <a:pt x="291" y="456"/>
                    <a:pt x="291" y="456"/>
                  </a:cubicBezTo>
                  <a:cubicBezTo>
                    <a:pt x="290" y="456"/>
                    <a:pt x="290" y="456"/>
                    <a:pt x="290" y="456"/>
                  </a:cubicBezTo>
                  <a:cubicBezTo>
                    <a:pt x="289" y="456"/>
                    <a:pt x="289" y="456"/>
                    <a:pt x="289" y="456"/>
                  </a:cubicBezTo>
                  <a:cubicBezTo>
                    <a:pt x="289" y="455"/>
                    <a:pt x="288" y="454"/>
                    <a:pt x="289" y="453"/>
                  </a:cubicBezTo>
                  <a:cubicBezTo>
                    <a:pt x="289" y="453"/>
                    <a:pt x="290" y="453"/>
                    <a:pt x="290" y="453"/>
                  </a:cubicBezTo>
                  <a:cubicBezTo>
                    <a:pt x="290" y="453"/>
                    <a:pt x="291" y="452"/>
                    <a:pt x="291" y="452"/>
                  </a:cubicBezTo>
                  <a:cubicBezTo>
                    <a:pt x="289" y="452"/>
                    <a:pt x="289" y="450"/>
                    <a:pt x="288" y="449"/>
                  </a:cubicBezTo>
                  <a:cubicBezTo>
                    <a:pt x="288" y="448"/>
                    <a:pt x="285" y="449"/>
                    <a:pt x="285" y="447"/>
                  </a:cubicBezTo>
                  <a:cubicBezTo>
                    <a:pt x="285" y="445"/>
                    <a:pt x="284" y="445"/>
                    <a:pt x="285" y="443"/>
                  </a:cubicBezTo>
                  <a:cubicBezTo>
                    <a:pt x="285" y="441"/>
                    <a:pt x="285" y="440"/>
                    <a:pt x="287" y="439"/>
                  </a:cubicBezTo>
                  <a:cubicBezTo>
                    <a:pt x="287" y="435"/>
                    <a:pt x="289" y="432"/>
                    <a:pt x="289" y="428"/>
                  </a:cubicBezTo>
                  <a:cubicBezTo>
                    <a:pt x="290" y="428"/>
                    <a:pt x="290" y="427"/>
                    <a:pt x="291" y="426"/>
                  </a:cubicBezTo>
                  <a:cubicBezTo>
                    <a:pt x="291" y="426"/>
                    <a:pt x="292" y="426"/>
                    <a:pt x="292" y="426"/>
                  </a:cubicBezTo>
                  <a:cubicBezTo>
                    <a:pt x="292" y="426"/>
                    <a:pt x="292" y="425"/>
                    <a:pt x="293" y="425"/>
                  </a:cubicBezTo>
                  <a:cubicBezTo>
                    <a:pt x="293" y="425"/>
                    <a:pt x="293" y="425"/>
                    <a:pt x="293" y="425"/>
                  </a:cubicBezTo>
                  <a:cubicBezTo>
                    <a:pt x="295" y="424"/>
                    <a:pt x="293" y="422"/>
                    <a:pt x="294" y="421"/>
                  </a:cubicBezTo>
                  <a:cubicBezTo>
                    <a:pt x="295" y="421"/>
                    <a:pt x="295" y="421"/>
                    <a:pt x="295" y="421"/>
                  </a:cubicBezTo>
                  <a:cubicBezTo>
                    <a:pt x="296" y="421"/>
                    <a:pt x="296" y="421"/>
                    <a:pt x="296" y="419"/>
                  </a:cubicBezTo>
                  <a:cubicBezTo>
                    <a:pt x="296" y="419"/>
                    <a:pt x="296" y="419"/>
                    <a:pt x="296" y="419"/>
                  </a:cubicBezTo>
                  <a:cubicBezTo>
                    <a:pt x="296" y="419"/>
                    <a:pt x="296" y="419"/>
                    <a:pt x="296" y="419"/>
                  </a:cubicBezTo>
                  <a:cubicBezTo>
                    <a:pt x="297" y="419"/>
                    <a:pt x="297" y="419"/>
                    <a:pt x="297" y="419"/>
                  </a:cubicBezTo>
                  <a:cubicBezTo>
                    <a:pt x="297" y="418"/>
                    <a:pt x="297" y="418"/>
                    <a:pt x="297" y="418"/>
                  </a:cubicBezTo>
                  <a:cubicBezTo>
                    <a:pt x="298" y="418"/>
                    <a:pt x="298" y="417"/>
                    <a:pt x="299" y="417"/>
                  </a:cubicBezTo>
                  <a:cubicBezTo>
                    <a:pt x="299" y="416"/>
                    <a:pt x="299" y="416"/>
                    <a:pt x="299" y="416"/>
                  </a:cubicBezTo>
                  <a:cubicBezTo>
                    <a:pt x="299" y="415"/>
                    <a:pt x="301" y="414"/>
                    <a:pt x="301" y="413"/>
                  </a:cubicBezTo>
                  <a:cubicBezTo>
                    <a:pt x="301" y="412"/>
                    <a:pt x="301" y="412"/>
                    <a:pt x="301" y="412"/>
                  </a:cubicBezTo>
                  <a:cubicBezTo>
                    <a:pt x="301" y="411"/>
                    <a:pt x="302" y="410"/>
                    <a:pt x="302" y="408"/>
                  </a:cubicBezTo>
                  <a:cubicBezTo>
                    <a:pt x="303" y="408"/>
                    <a:pt x="303" y="407"/>
                    <a:pt x="303" y="406"/>
                  </a:cubicBezTo>
                  <a:cubicBezTo>
                    <a:pt x="303" y="406"/>
                    <a:pt x="304" y="406"/>
                    <a:pt x="303" y="406"/>
                  </a:cubicBezTo>
                  <a:close/>
                  <a:moveTo>
                    <a:pt x="186" y="418"/>
                  </a:moveTo>
                  <a:cubicBezTo>
                    <a:pt x="185" y="418"/>
                    <a:pt x="185" y="418"/>
                    <a:pt x="184" y="418"/>
                  </a:cubicBezTo>
                  <a:cubicBezTo>
                    <a:pt x="184" y="419"/>
                    <a:pt x="184" y="420"/>
                    <a:pt x="184" y="420"/>
                  </a:cubicBezTo>
                  <a:cubicBezTo>
                    <a:pt x="184" y="419"/>
                    <a:pt x="186" y="420"/>
                    <a:pt x="186" y="418"/>
                  </a:cubicBezTo>
                  <a:close/>
                  <a:moveTo>
                    <a:pt x="175" y="419"/>
                  </a:moveTo>
                  <a:cubicBezTo>
                    <a:pt x="174" y="421"/>
                    <a:pt x="176" y="423"/>
                    <a:pt x="178" y="422"/>
                  </a:cubicBezTo>
                  <a:cubicBezTo>
                    <a:pt x="178" y="420"/>
                    <a:pt x="177" y="419"/>
                    <a:pt x="175" y="419"/>
                  </a:cubicBezTo>
                  <a:close/>
                  <a:moveTo>
                    <a:pt x="182" y="420"/>
                  </a:moveTo>
                  <a:cubicBezTo>
                    <a:pt x="181" y="423"/>
                    <a:pt x="184" y="422"/>
                    <a:pt x="184" y="424"/>
                  </a:cubicBezTo>
                  <a:cubicBezTo>
                    <a:pt x="185" y="424"/>
                    <a:pt x="187" y="424"/>
                    <a:pt x="187" y="422"/>
                  </a:cubicBezTo>
                  <a:cubicBezTo>
                    <a:pt x="184" y="423"/>
                    <a:pt x="184" y="421"/>
                    <a:pt x="182" y="420"/>
                  </a:cubicBezTo>
                  <a:close/>
                  <a:moveTo>
                    <a:pt x="175" y="475"/>
                  </a:moveTo>
                  <a:cubicBezTo>
                    <a:pt x="174" y="475"/>
                    <a:pt x="175" y="475"/>
                    <a:pt x="175" y="475"/>
                  </a:cubicBezTo>
                  <a:cubicBezTo>
                    <a:pt x="174" y="474"/>
                    <a:pt x="173" y="474"/>
                    <a:pt x="172" y="474"/>
                  </a:cubicBezTo>
                  <a:cubicBezTo>
                    <a:pt x="172" y="474"/>
                    <a:pt x="173" y="473"/>
                    <a:pt x="172" y="473"/>
                  </a:cubicBezTo>
                  <a:cubicBezTo>
                    <a:pt x="172" y="473"/>
                    <a:pt x="171" y="474"/>
                    <a:pt x="171" y="473"/>
                  </a:cubicBezTo>
                  <a:cubicBezTo>
                    <a:pt x="171" y="473"/>
                    <a:pt x="170" y="473"/>
                    <a:pt x="170" y="473"/>
                  </a:cubicBezTo>
                  <a:cubicBezTo>
                    <a:pt x="170" y="474"/>
                    <a:pt x="170" y="475"/>
                    <a:pt x="170" y="476"/>
                  </a:cubicBezTo>
                  <a:cubicBezTo>
                    <a:pt x="170" y="477"/>
                    <a:pt x="171" y="477"/>
                    <a:pt x="171" y="478"/>
                  </a:cubicBezTo>
                  <a:cubicBezTo>
                    <a:pt x="171" y="478"/>
                    <a:pt x="171" y="478"/>
                    <a:pt x="171" y="478"/>
                  </a:cubicBezTo>
                  <a:cubicBezTo>
                    <a:pt x="171" y="478"/>
                    <a:pt x="172" y="478"/>
                    <a:pt x="172" y="478"/>
                  </a:cubicBezTo>
                  <a:cubicBezTo>
                    <a:pt x="172" y="478"/>
                    <a:pt x="172" y="479"/>
                    <a:pt x="172" y="479"/>
                  </a:cubicBezTo>
                  <a:cubicBezTo>
                    <a:pt x="173" y="479"/>
                    <a:pt x="173" y="480"/>
                    <a:pt x="175" y="480"/>
                  </a:cubicBezTo>
                  <a:cubicBezTo>
                    <a:pt x="175" y="478"/>
                    <a:pt x="175" y="477"/>
                    <a:pt x="175" y="476"/>
                  </a:cubicBezTo>
                  <a:cubicBezTo>
                    <a:pt x="175" y="475"/>
                    <a:pt x="175" y="476"/>
                    <a:pt x="175" y="475"/>
                  </a:cubicBezTo>
                  <a:close/>
                  <a:moveTo>
                    <a:pt x="197" y="532"/>
                  </a:moveTo>
                  <a:cubicBezTo>
                    <a:pt x="196" y="532"/>
                    <a:pt x="195" y="532"/>
                    <a:pt x="193" y="532"/>
                  </a:cubicBezTo>
                  <a:cubicBezTo>
                    <a:pt x="193" y="533"/>
                    <a:pt x="194" y="534"/>
                    <a:pt x="195" y="533"/>
                  </a:cubicBezTo>
                  <a:cubicBezTo>
                    <a:pt x="195" y="534"/>
                    <a:pt x="196" y="534"/>
                    <a:pt x="197" y="534"/>
                  </a:cubicBezTo>
                  <a:cubicBezTo>
                    <a:pt x="197" y="535"/>
                    <a:pt x="198" y="535"/>
                    <a:pt x="199" y="535"/>
                  </a:cubicBezTo>
                  <a:cubicBezTo>
                    <a:pt x="199" y="534"/>
                    <a:pt x="200" y="534"/>
                    <a:pt x="200" y="533"/>
                  </a:cubicBezTo>
                  <a:cubicBezTo>
                    <a:pt x="200" y="532"/>
                    <a:pt x="198" y="532"/>
                    <a:pt x="197" y="53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23">
              <a:extLst>
                <a:ext uri="{FF2B5EF4-FFF2-40B4-BE49-F238E27FC236}">
                  <a16:creationId xmlns:a16="http://schemas.microsoft.com/office/drawing/2014/main" id="{CABDF6FF-97EE-4143-AACC-B345592D9547}"/>
                </a:ext>
              </a:extLst>
            </p:cNvPr>
            <p:cNvSpPr>
              <a:spLocks noEditPoints="1"/>
            </p:cNvSpPr>
            <p:nvPr/>
          </p:nvSpPr>
          <p:spPr bwMode="auto">
            <a:xfrm>
              <a:off x="7147217" y="3151490"/>
              <a:ext cx="996950" cy="1393825"/>
            </a:xfrm>
            <a:custGeom>
              <a:avLst/>
              <a:gdLst>
                <a:gd name="T0" fmla="*/ 152 w 258"/>
                <a:gd name="T1" fmla="*/ 31 h 360"/>
                <a:gd name="T2" fmla="*/ 212 w 258"/>
                <a:gd name="T3" fmla="*/ 24 h 360"/>
                <a:gd name="T4" fmla="*/ 206 w 258"/>
                <a:gd name="T5" fmla="*/ 29 h 360"/>
                <a:gd name="T6" fmla="*/ 237 w 258"/>
                <a:gd name="T7" fmla="*/ 56 h 360"/>
                <a:gd name="T8" fmla="*/ 208 w 258"/>
                <a:gd name="T9" fmla="*/ 31 h 360"/>
                <a:gd name="T10" fmla="*/ 220 w 258"/>
                <a:gd name="T11" fmla="*/ 23 h 360"/>
                <a:gd name="T12" fmla="*/ 47 w 258"/>
                <a:gd name="T13" fmla="*/ 58 h 360"/>
                <a:gd name="T14" fmla="*/ 251 w 258"/>
                <a:gd name="T15" fmla="*/ 163 h 360"/>
                <a:gd name="T16" fmla="*/ 245 w 258"/>
                <a:gd name="T17" fmla="*/ 121 h 360"/>
                <a:gd name="T18" fmla="*/ 237 w 258"/>
                <a:gd name="T19" fmla="*/ 91 h 360"/>
                <a:gd name="T20" fmla="*/ 238 w 258"/>
                <a:gd name="T21" fmla="*/ 64 h 360"/>
                <a:gd name="T22" fmla="*/ 214 w 258"/>
                <a:gd name="T23" fmla="*/ 47 h 360"/>
                <a:gd name="T24" fmla="*/ 196 w 258"/>
                <a:gd name="T25" fmla="*/ 35 h 360"/>
                <a:gd name="T26" fmla="*/ 173 w 258"/>
                <a:gd name="T27" fmla="*/ 43 h 360"/>
                <a:gd name="T28" fmla="*/ 155 w 258"/>
                <a:gd name="T29" fmla="*/ 51 h 360"/>
                <a:gd name="T30" fmla="*/ 153 w 258"/>
                <a:gd name="T31" fmla="*/ 40 h 360"/>
                <a:gd name="T32" fmla="*/ 122 w 258"/>
                <a:gd name="T33" fmla="*/ 27 h 360"/>
                <a:gd name="T34" fmla="*/ 99 w 258"/>
                <a:gd name="T35" fmla="*/ 8 h 360"/>
                <a:gd name="T36" fmla="*/ 80 w 258"/>
                <a:gd name="T37" fmla="*/ 8 h 360"/>
                <a:gd name="T38" fmla="*/ 85 w 258"/>
                <a:gd name="T39" fmla="*/ 9 h 360"/>
                <a:gd name="T40" fmla="*/ 91 w 258"/>
                <a:gd name="T41" fmla="*/ 19 h 360"/>
                <a:gd name="T42" fmla="*/ 97 w 258"/>
                <a:gd name="T43" fmla="*/ 28 h 360"/>
                <a:gd name="T44" fmla="*/ 92 w 258"/>
                <a:gd name="T45" fmla="*/ 45 h 360"/>
                <a:gd name="T46" fmla="*/ 84 w 258"/>
                <a:gd name="T47" fmla="*/ 54 h 360"/>
                <a:gd name="T48" fmla="*/ 75 w 258"/>
                <a:gd name="T49" fmla="*/ 71 h 360"/>
                <a:gd name="T50" fmla="*/ 41 w 258"/>
                <a:gd name="T51" fmla="*/ 67 h 360"/>
                <a:gd name="T52" fmla="*/ 30 w 258"/>
                <a:gd name="T53" fmla="*/ 106 h 360"/>
                <a:gd name="T54" fmla="*/ 30 w 258"/>
                <a:gd name="T55" fmla="*/ 109 h 360"/>
                <a:gd name="T56" fmla="*/ 39 w 258"/>
                <a:gd name="T57" fmla="*/ 123 h 360"/>
                <a:gd name="T58" fmla="*/ 12 w 258"/>
                <a:gd name="T59" fmla="*/ 136 h 360"/>
                <a:gd name="T60" fmla="*/ 8 w 258"/>
                <a:gd name="T61" fmla="*/ 151 h 360"/>
                <a:gd name="T62" fmla="*/ 1 w 258"/>
                <a:gd name="T63" fmla="*/ 175 h 360"/>
                <a:gd name="T64" fmla="*/ 9 w 258"/>
                <a:gd name="T65" fmla="*/ 197 h 360"/>
                <a:gd name="T66" fmla="*/ 4 w 258"/>
                <a:gd name="T67" fmla="*/ 228 h 360"/>
                <a:gd name="T68" fmla="*/ 5 w 258"/>
                <a:gd name="T69" fmla="*/ 247 h 360"/>
                <a:gd name="T70" fmla="*/ 40 w 258"/>
                <a:gd name="T71" fmla="*/ 270 h 360"/>
                <a:gd name="T72" fmla="*/ 56 w 258"/>
                <a:gd name="T73" fmla="*/ 284 h 360"/>
                <a:gd name="T74" fmla="*/ 49 w 258"/>
                <a:gd name="T75" fmla="*/ 293 h 360"/>
                <a:gd name="T76" fmla="*/ 37 w 258"/>
                <a:gd name="T77" fmla="*/ 328 h 360"/>
                <a:gd name="T78" fmla="*/ 68 w 258"/>
                <a:gd name="T79" fmla="*/ 337 h 360"/>
                <a:gd name="T80" fmla="*/ 65 w 258"/>
                <a:gd name="T81" fmla="*/ 334 h 360"/>
                <a:gd name="T82" fmla="*/ 68 w 258"/>
                <a:gd name="T83" fmla="*/ 331 h 360"/>
                <a:gd name="T84" fmla="*/ 70 w 258"/>
                <a:gd name="T85" fmla="*/ 332 h 360"/>
                <a:gd name="T86" fmla="*/ 78 w 258"/>
                <a:gd name="T87" fmla="*/ 338 h 360"/>
                <a:gd name="T88" fmla="*/ 89 w 258"/>
                <a:gd name="T89" fmla="*/ 341 h 360"/>
                <a:gd name="T90" fmla="*/ 97 w 258"/>
                <a:gd name="T91" fmla="*/ 347 h 360"/>
                <a:gd name="T92" fmla="*/ 109 w 258"/>
                <a:gd name="T93" fmla="*/ 351 h 360"/>
                <a:gd name="T94" fmla="*/ 145 w 258"/>
                <a:gd name="T95" fmla="*/ 350 h 360"/>
                <a:gd name="T96" fmla="*/ 187 w 258"/>
                <a:gd name="T97" fmla="*/ 341 h 360"/>
                <a:gd name="T98" fmla="*/ 200 w 258"/>
                <a:gd name="T99" fmla="*/ 332 h 360"/>
                <a:gd name="T100" fmla="*/ 216 w 258"/>
                <a:gd name="T101" fmla="*/ 305 h 360"/>
                <a:gd name="T102" fmla="*/ 216 w 258"/>
                <a:gd name="T103" fmla="*/ 299 h 360"/>
                <a:gd name="T104" fmla="*/ 224 w 258"/>
                <a:gd name="T105" fmla="*/ 301 h 360"/>
                <a:gd name="T106" fmla="*/ 223 w 258"/>
                <a:gd name="T107" fmla="*/ 283 h 360"/>
                <a:gd name="T108" fmla="*/ 196 w 258"/>
                <a:gd name="T109" fmla="*/ 263 h 360"/>
                <a:gd name="T110" fmla="*/ 184 w 258"/>
                <a:gd name="T111" fmla="*/ 234 h 360"/>
                <a:gd name="T112" fmla="*/ 186 w 258"/>
                <a:gd name="T113" fmla="*/ 218 h 360"/>
                <a:gd name="T114" fmla="*/ 197 w 258"/>
                <a:gd name="T115" fmla="*/ 213 h 360"/>
                <a:gd name="T116" fmla="*/ 214 w 258"/>
                <a:gd name="T117" fmla="*/ 204 h 360"/>
                <a:gd name="T118" fmla="*/ 233 w 258"/>
                <a:gd name="T119" fmla="*/ 195 h 360"/>
                <a:gd name="T120" fmla="*/ 251 w 258"/>
                <a:gd name="T121" fmla="*/ 187 h 360"/>
                <a:gd name="T122" fmla="*/ 83 w 258"/>
                <a:gd name="T123" fmla="*/ 14 h 360"/>
                <a:gd name="T124" fmla="*/ 90 w 258"/>
                <a:gd name="T125" fmla="*/ 2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 h="360">
                  <a:moveTo>
                    <a:pt x="72" y="59"/>
                  </a:moveTo>
                  <a:cubicBezTo>
                    <a:pt x="72" y="59"/>
                    <a:pt x="74" y="59"/>
                    <a:pt x="74" y="58"/>
                  </a:cubicBezTo>
                  <a:cubicBezTo>
                    <a:pt x="73" y="58"/>
                    <a:pt x="73" y="58"/>
                    <a:pt x="72" y="58"/>
                  </a:cubicBezTo>
                  <a:cubicBezTo>
                    <a:pt x="71" y="58"/>
                    <a:pt x="70" y="59"/>
                    <a:pt x="70" y="59"/>
                  </a:cubicBezTo>
                  <a:cubicBezTo>
                    <a:pt x="71" y="59"/>
                    <a:pt x="71" y="60"/>
                    <a:pt x="72" y="59"/>
                  </a:cubicBezTo>
                  <a:close/>
                  <a:moveTo>
                    <a:pt x="152" y="31"/>
                  </a:moveTo>
                  <a:cubicBezTo>
                    <a:pt x="152" y="32"/>
                    <a:pt x="153" y="33"/>
                    <a:pt x="154" y="33"/>
                  </a:cubicBezTo>
                  <a:cubicBezTo>
                    <a:pt x="156" y="33"/>
                    <a:pt x="157" y="33"/>
                    <a:pt x="158" y="33"/>
                  </a:cubicBezTo>
                  <a:cubicBezTo>
                    <a:pt x="158" y="30"/>
                    <a:pt x="156" y="30"/>
                    <a:pt x="157" y="28"/>
                  </a:cubicBezTo>
                  <a:cubicBezTo>
                    <a:pt x="156" y="28"/>
                    <a:pt x="155" y="28"/>
                    <a:pt x="154" y="28"/>
                  </a:cubicBezTo>
                  <a:cubicBezTo>
                    <a:pt x="154" y="27"/>
                    <a:pt x="154" y="26"/>
                    <a:pt x="153" y="26"/>
                  </a:cubicBezTo>
                  <a:cubicBezTo>
                    <a:pt x="152" y="26"/>
                    <a:pt x="151" y="26"/>
                    <a:pt x="150" y="26"/>
                  </a:cubicBezTo>
                  <a:cubicBezTo>
                    <a:pt x="151" y="29"/>
                    <a:pt x="149" y="28"/>
                    <a:pt x="149" y="31"/>
                  </a:cubicBezTo>
                  <a:cubicBezTo>
                    <a:pt x="150" y="31"/>
                    <a:pt x="150" y="32"/>
                    <a:pt x="152" y="31"/>
                  </a:cubicBezTo>
                  <a:close/>
                  <a:moveTo>
                    <a:pt x="63" y="57"/>
                  </a:moveTo>
                  <a:cubicBezTo>
                    <a:pt x="63" y="57"/>
                    <a:pt x="63" y="56"/>
                    <a:pt x="63" y="56"/>
                  </a:cubicBezTo>
                  <a:cubicBezTo>
                    <a:pt x="63" y="56"/>
                    <a:pt x="63" y="56"/>
                    <a:pt x="64" y="56"/>
                  </a:cubicBezTo>
                  <a:cubicBezTo>
                    <a:pt x="65" y="56"/>
                    <a:pt x="66" y="57"/>
                    <a:pt x="68" y="57"/>
                  </a:cubicBezTo>
                  <a:cubicBezTo>
                    <a:pt x="68" y="57"/>
                    <a:pt x="68" y="56"/>
                    <a:pt x="68" y="56"/>
                  </a:cubicBezTo>
                  <a:cubicBezTo>
                    <a:pt x="68" y="56"/>
                    <a:pt x="67" y="55"/>
                    <a:pt x="67" y="55"/>
                  </a:cubicBezTo>
                  <a:cubicBezTo>
                    <a:pt x="66" y="55"/>
                    <a:pt x="66" y="56"/>
                    <a:pt x="65" y="56"/>
                  </a:cubicBezTo>
                  <a:cubicBezTo>
                    <a:pt x="65" y="55"/>
                    <a:pt x="65" y="54"/>
                    <a:pt x="65" y="54"/>
                  </a:cubicBezTo>
                  <a:cubicBezTo>
                    <a:pt x="64" y="55"/>
                    <a:pt x="63" y="55"/>
                    <a:pt x="62" y="55"/>
                  </a:cubicBezTo>
                  <a:cubicBezTo>
                    <a:pt x="62" y="56"/>
                    <a:pt x="61" y="56"/>
                    <a:pt x="60" y="57"/>
                  </a:cubicBezTo>
                  <a:cubicBezTo>
                    <a:pt x="61" y="57"/>
                    <a:pt x="61" y="57"/>
                    <a:pt x="61" y="57"/>
                  </a:cubicBezTo>
                  <a:cubicBezTo>
                    <a:pt x="62" y="57"/>
                    <a:pt x="62" y="57"/>
                    <a:pt x="63" y="57"/>
                  </a:cubicBezTo>
                  <a:close/>
                  <a:moveTo>
                    <a:pt x="212" y="24"/>
                  </a:moveTo>
                  <a:cubicBezTo>
                    <a:pt x="212" y="25"/>
                    <a:pt x="212" y="25"/>
                    <a:pt x="212" y="24"/>
                  </a:cubicBezTo>
                  <a:cubicBezTo>
                    <a:pt x="213" y="24"/>
                    <a:pt x="213" y="24"/>
                    <a:pt x="214" y="24"/>
                  </a:cubicBezTo>
                  <a:cubicBezTo>
                    <a:pt x="214" y="22"/>
                    <a:pt x="214" y="21"/>
                    <a:pt x="214" y="20"/>
                  </a:cubicBezTo>
                  <a:cubicBezTo>
                    <a:pt x="212" y="20"/>
                    <a:pt x="212" y="19"/>
                    <a:pt x="210" y="19"/>
                  </a:cubicBezTo>
                  <a:cubicBezTo>
                    <a:pt x="210" y="20"/>
                    <a:pt x="209" y="20"/>
                    <a:pt x="209" y="21"/>
                  </a:cubicBezTo>
                  <a:cubicBezTo>
                    <a:pt x="209" y="21"/>
                    <a:pt x="208" y="21"/>
                    <a:pt x="208" y="22"/>
                  </a:cubicBezTo>
                  <a:cubicBezTo>
                    <a:pt x="208" y="23"/>
                    <a:pt x="208" y="24"/>
                    <a:pt x="209" y="25"/>
                  </a:cubicBezTo>
                  <a:cubicBezTo>
                    <a:pt x="210" y="25"/>
                    <a:pt x="211" y="25"/>
                    <a:pt x="212" y="24"/>
                  </a:cubicBezTo>
                  <a:close/>
                  <a:moveTo>
                    <a:pt x="58" y="58"/>
                  </a:moveTo>
                  <a:cubicBezTo>
                    <a:pt x="59" y="55"/>
                    <a:pt x="55" y="57"/>
                    <a:pt x="54" y="56"/>
                  </a:cubicBezTo>
                  <a:cubicBezTo>
                    <a:pt x="53" y="56"/>
                    <a:pt x="52" y="56"/>
                    <a:pt x="52" y="57"/>
                  </a:cubicBezTo>
                  <a:cubicBezTo>
                    <a:pt x="54" y="58"/>
                    <a:pt x="56" y="58"/>
                    <a:pt x="58" y="58"/>
                  </a:cubicBezTo>
                  <a:close/>
                  <a:moveTo>
                    <a:pt x="203" y="30"/>
                  </a:moveTo>
                  <a:cubicBezTo>
                    <a:pt x="204" y="30"/>
                    <a:pt x="204" y="30"/>
                    <a:pt x="204" y="31"/>
                  </a:cubicBezTo>
                  <a:cubicBezTo>
                    <a:pt x="206" y="32"/>
                    <a:pt x="204" y="28"/>
                    <a:pt x="206" y="29"/>
                  </a:cubicBezTo>
                  <a:cubicBezTo>
                    <a:pt x="206" y="27"/>
                    <a:pt x="206" y="26"/>
                    <a:pt x="206" y="25"/>
                  </a:cubicBezTo>
                  <a:cubicBezTo>
                    <a:pt x="206" y="25"/>
                    <a:pt x="207" y="25"/>
                    <a:pt x="207" y="24"/>
                  </a:cubicBezTo>
                  <a:cubicBezTo>
                    <a:pt x="207" y="24"/>
                    <a:pt x="206" y="24"/>
                    <a:pt x="206" y="23"/>
                  </a:cubicBezTo>
                  <a:cubicBezTo>
                    <a:pt x="205" y="23"/>
                    <a:pt x="205" y="23"/>
                    <a:pt x="205" y="24"/>
                  </a:cubicBezTo>
                  <a:cubicBezTo>
                    <a:pt x="205" y="24"/>
                    <a:pt x="204" y="24"/>
                    <a:pt x="204" y="24"/>
                  </a:cubicBezTo>
                  <a:cubicBezTo>
                    <a:pt x="204" y="25"/>
                    <a:pt x="203" y="25"/>
                    <a:pt x="203" y="26"/>
                  </a:cubicBezTo>
                  <a:cubicBezTo>
                    <a:pt x="205" y="26"/>
                    <a:pt x="203" y="29"/>
                    <a:pt x="203" y="30"/>
                  </a:cubicBezTo>
                  <a:close/>
                  <a:moveTo>
                    <a:pt x="228" y="49"/>
                  </a:moveTo>
                  <a:cubicBezTo>
                    <a:pt x="228" y="49"/>
                    <a:pt x="229" y="49"/>
                    <a:pt x="229" y="49"/>
                  </a:cubicBezTo>
                  <a:cubicBezTo>
                    <a:pt x="230" y="50"/>
                    <a:pt x="230" y="50"/>
                    <a:pt x="230" y="51"/>
                  </a:cubicBezTo>
                  <a:cubicBezTo>
                    <a:pt x="229" y="52"/>
                    <a:pt x="227" y="49"/>
                    <a:pt x="226" y="51"/>
                  </a:cubicBezTo>
                  <a:cubicBezTo>
                    <a:pt x="228" y="52"/>
                    <a:pt x="226" y="55"/>
                    <a:pt x="226" y="57"/>
                  </a:cubicBezTo>
                  <a:cubicBezTo>
                    <a:pt x="229" y="58"/>
                    <a:pt x="230" y="56"/>
                    <a:pt x="232" y="56"/>
                  </a:cubicBezTo>
                  <a:cubicBezTo>
                    <a:pt x="233" y="56"/>
                    <a:pt x="235" y="56"/>
                    <a:pt x="237" y="56"/>
                  </a:cubicBezTo>
                  <a:cubicBezTo>
                    <a:pt x="237" y="55"/>
                    <a:pt x="237" y="55"/>
                    <a:pt x="237" y="54"/>
                  </a:cubicBezTo>
                  <a:cubicBezTo>
                    <a:pt x="237" y="54"/>
                    <a:pt x="236" y="54"/>
                    <a:pt x="236" y="54"/>
                  </a:cubicBezTo>
                  <a:cubicBezTo>
                    <a:pt x="235" y="54"/>
                    <a:pt x="237" y="54"/>
                    <a:pt x="237" y="54"/>
                  </a:cubicBezTo>
                  <a:cubicBezTo>
                    <a:pt x="237" y="53"/>
                    <a:pt x="238" y="53"/>
                    <a:pt x="239" y="53"/>
                  </a:cubicBezTo>
                  <a:cubicBezTo>
                    <a:pt x="239" y="53"/>
                    <a:pt x="239" y="52"/>
                    <a:pt x="239" y="52"/>
                  </a:cubicBezTo>
                  <a:cubicBezTo>
                    <a:pt x="238" y="52"/>
                    <a:pt x="237" y="52"/>
                    <a:pt x="237" y="51"/>
                  </a:cubicBezTo>
                  <a:cubicBezTo>
                    <a:pt x="236" y="51"/>
                    <a:pt x="236" y="50"/>
                    <a:pt x="235" y="50"/>
                  </a:cubicBezTo>
                  <a:cubicBezTo>
                    <a:pt x="235" y="48"/>
                    <a:pt x="233" y="49"/>
                    <a:pt x="232" y="47"/>
                  </a:cubicBezTo>
                  <a:cubicBezTo>
                    <a:pt x="231" y="47"/>
                    <a:pt x="230" y="46"/>
                    <a:pt x="228" y="47"/>
                  </a:cubicBezTo>
                  <a:cubicBezTo>
                    <a:pt x="228" y="45"/>
                    <a:pt x="226" y="45"/>
                    <a:pt x="224" y="44"/>
                  </a:cubicBezTo>
                  <a:cubicBezTo>
                    <a:pt x="223" y="45"/>
                    <a:pt x="224" y="48"/>
                    <a:pt x="224" y="50"/>
                  </a:cubicBezTo>
                  <a:cubicBezTo>
                    <a:pt x="227" y="51"/>
                    <a:pt x="226" y="48"/>
                    <a:pt x="228" y="49"/>
                  </a:cubicBezTo>
                  <a:close/>
                  <a:moveTo>
                    <a:pt x="209" y="29"/>
                  </a:moveTo>
                  <a:cubicBezTo>
                    <a:pt x="209" y="30"/>
                    <a:pt x="208" y="30"/>
                    <a:pt x="208" y="31"/>
                  </a:cubicBezTo>
                  <a:cubicBezTo>
                    <a:pt x="208" y="32"/>
                    <a:pt x="209" y="32"/>
                    <a:pt x="210" y="32"/>
                  </a:cubicBezTo>
                  <a:cubicBezTo>
                    <a:pt x="210" y="33"/>
                    <a:pt x="210" y="33"/>
                    <a:pt x="210" y="34"/>
                  </a:cubicBezTo>
                  <a:cubicBezTo>
                    <a:pt x="208" y="34"/>
                    <a:pt x="208" y="33"/>
                    <a:pt x="207" y="33"/>
                  </a:cubicBezTo>
                  <a:cubicBezTo>
                    <a:pt x="207" y="34"/>
                    <a:pt x="207" y="34"/>
                    <a:pt x="207" y="35"/>
                  </a:cubicBezTo>
                  <a:cubicBezTo>
                    <a:pt x="206" y="35"/>
                    <a:pt x="205" y="35"/>
                    <a:pt x="205" y="35"/>
                  </a:cubicBezTo>
                  <a:cubicBezTo>
                    <a:pt x="206" y="36"/>
                    <a:pt x="206" y="37"/>
                    <a:pt x="207" y="38"/>
                  </a:cubicBezTo>
                  <a:cubicBezTo>
                    <a:pt x="207" y="38"/>
                    <a:pt x="208" y="38"/>
                    <a:pt x="207" y="38"/>
                  </a:cubicBezTo>
                  <a:cubicBezTo>
                    <a:pt x="210" y="39"/>
                    <a:pt x="211" y="38"/>
                    <a:pt x="214" y="38"/>
                  </a:cubicBezTo>
                  <a:cubicBezTo>
                    <a:pt x="214" y="36"/>
                    <a:pt x="216" y="35"/>
                    <a:pt x="218" y="35"/>
                  </a:cubicBezTo>
                  <a:cubicBezTo>
                    <a:pt x="220" y="35"/>
                    <a:pt x="219" y="38"/>
                    <a:pt x="221" y="39"/>
                  </a:cubicBezTo>
                  <a:cubicBezTo>
                    <a:pt x="221" y="38"/>
                    <a:pt x="222" y="38"/>
                    <a:pt x="223" y="38"/>
                  </a:cubicBezTo>
                  <a:cubicBezTo>
                    <a:pt x="223" y="36"/>
                    <a:pt x="223" y="35"/>
                    <a:pt x="223" y="34"/>
                  </a:cubicBezTo>
                  <a:cubicBezTo>
                    <a:pt x="222" y="32"/>
                    <a:pt x="219" y="31"/>
                    <a:pt x="219" y="29"/>
                  </a:cubicBezTo>
                  <a:cubicBezTo>
                    <a:pt x="219" y="27"/>
                    <a:pt x="222" y="25"/>
                    <a:pt x="220" y="23"/>
                  </a:cubicBezTo>
                  <a:cubicBezTo>
                    <a:pt x="218" y="22"/>
                    <a:pt x="219" y="25"/>
                    <a:pt x="216" y="24"/>
                  </a:cubicBezTo>
                  <a:cubicBezTo>
                    <a:pt x="216" y="24"/>
                    <a:pt x="216" y="24"/>
                    <a:pt x="216" y="24"/>
                  </a:cubicBezTo>
                  <a:cubicBezTo>
                    <a:pt x="216" y="23"/>
                    <a:pt x="215" y="23"/>
                    <a:pt x="214" y="23"/>
                  </a:cubicBezTo>
                  <a:cubicBezTo>
                    <a:pt x="214" y="24"/>
                    <a:pt x="214" y="25"/>
                    <a:pt x="214" y="26"/>
                  </a:cubicBezTo>
                  <a:cubicBezTo>
                    <a:pt x="214" y="27"/>
                    <a:pt x="216" y="27"/>
                    <a:pt x="214" y="28"/>
                  </a:cubicBezTo>
                  <a:cubicBezTo>
                    <a:pt x="213" y="28"/>
                    <a:pt x="214" y="25"/>
                    <a:pt x="212" y="26"/>
                  </a:cubicBezTo>
                  <a:cubicBezTo>
                    <a:pt x="210" y="26"/>
                    <a:pt x="209" y="26"/>
                    <a:pt x="207" y="26"/>
                  </a:cubicBezTo>
                  <a:cubicBezTo>
                    <a:pt x="207" y="26"/>
                    <a:pt x="207" y="27"/>
                    <a:pt x="207" y="28"/>
                  </a:cubicBezTo>
                  <a:cubicBezTo>
                    <a:pt x="208" y="28"/>
                    <a:pt x="209" y="28"/>
                    <a:pt x="209" y="29"/>
                  </a:cubicBezTo>
                  <a:close/>
                  <a:moveTo>
                    <a:pt x="47" y="58"/>
                  </a:moveTo>
                  <a:cubicBezTo>
                    <a:pt x="48" y="58"/>
                    <a:pt x="48" y="58"/>
                    <a:pt x="48" y="58"/>
                  </a:cubicBezTo>
                  <a:cubicBezTo>
                    <a:pt x="48" y="58"/>
                    <a:pt x="49" y="58"/>
                    <a:pt x="49" y="57"/>
                  </a:cubicBezTo>
                  <a:cubicBezTo>
                    <a:pt x="48" y="58"/>
                    <a:pt x="44" y="56"/>
                    <a:pt x="44" y="58"/>
                  </a:cubicBezTo>
                  <a:cubicBezTo>
                    <a:pt x="45" y="58"/>
                    <a:pt x="46" y="58"/>
                    <a:pt x="47" y="58"/>
                  </a:cubicBezTo>
                  <a:close/>
                  <a:moveTo>
                    <a:pt x="40" y="60"/>
                  </a:moveTo>
                  <a:cubicBezTo>
                    <a:pt x="37" y="59"/>
                    <a:pt x="41" y="60"/>
                    <a:pt x="40" y="58"/>
                  </a:cubicBezTo>
                  <a:cubicBezTo>
                    <a:pt x="37" y="57"/>
                    <a:pt x="37" y="59"/>
                    <a:pt x="36" y="61"/>
                  </a:cubicBezTo>
                  <a:cubicBezTo>
                    <a:pt x="37" y="60"/>
                    <a:pt x="40" y="61"/>
                    <a:pt x="40" y="60"/>
                  </a:cubicBezTo>
                  <a:close/>
                  <a:moveTo>
                    <a:pt x="82" y="26"/>
                  </a:moveTo>
                  <a:cubicBezTo>
                    <a:pt x="82" y="28"/>
                    <a:pt x="83" y="29"/>
                    <a:pt x="85" y="29"/>
                  </a:cubicBezTo>
                  <a:cubicBezTo>
                    <a:pt x="85" y="27"/>
                    <a:pt x="84" y="27"/>
                    <a:pt x="83" y="26"/>
                  </a:cubicBezTo>
                  <a:cubicBezTo>
                    <a:pt x="83" y="26"/>
                    <a:pt x="83" y="26"/>
                    <a:pt x="83" y="26"/>
                  </a:cubicBezTo>
                  <a:cubicBezTo>
                    <a:pt x="82" y="26"/>
                    <a:pt x="82" y="26"/>
                    <a:pt x="82" y="26"/>
                  </a:cubicBezTo>
                  <a:close/>
                  <a:moveTo>
                    <a:pt x="257" y="170"/>
                  </a:moveTo>
                  <a:cubicBezTo>
                    <a:pt x="256" y="169"/>
                    <a:pt x="255" y="168"/>
                    <a:pt x="255" y="166"/>
                  </a:cubicBezTo>
                  <a:cubicBezTo>
                    <a:pt x="255" y="166"/>
                    <a:pt x="254" y="164"/>
                    <a:pt x="253" y="164"/>
                  </a:cubicBezTo>
                  <a:cubicBezTo>
                    <a:pt x="253" y="164"/>
                    <a:pt x="253" y="164"/>
                    <a:pt x="252" y="164"/>
                  </a:cubicBezTo>
                  <a:cubicBezTo>
                    <a:pt x="251" y="164"/>
                    <a:pt x="251" y="163"/>
                    <a:pt x="251" y="163"/>
                  </a:cubicBezTo>
                  <a:cubicBezTo>
                    <a:pt x="250" y="163"/>
                    <a:pt x="250" y="162"/>
                    <a:pt x="250" y="162"/>
                  </a:cubicBezTo>
                  <a:cubicBezTo>
                    <a:pt x="250" y="159"/>
                    <a:pt x="249" y="158"/>
                    <a:pt x="249" y="155"/>
                  </a:cubicBezTo>
                  <a:cubicBezTo>
                    <a:pt x="249" y="155"/>
                    <a:pt x="249" y="155"/>
                    <a:pt x="249" y="155"/>
                  </a:cubicBezTo>
                  <a:cubicBezTo>
                    <a:pt x="248" y="154"/>
                    <a:pt x="248" y="153"/>
                    <a:pt x="248" y="153"/>
                  </a:cubicBezTo>
                  <a:cubicBezTo>
                    <a:pt x="248" y="152"/>
                    <a:pt x="247" y="153"/>
                    <a:pt x="247" y="153"/>
                  </a:cubicBezTo>
                  <a:cubicBezTo>
                    <a:pt x="247" y="152"/>
                    <a:pt x="247" y="151"/>
                    <a:pt x="247" y="151"/>
                  </a:cubicBezTo>
                  <a:cubicBezTo>
                    <a:pt x="247" y="151"/>
                    <a:pt x="247" y="151"/>
                    <a:pt x="246" y="151"/>
                  </a:cubicBezTo>
                  <a:cubicBezTo>
                    <a:pt x="246" y="151"/>
                    <a:pt x="247" y="150"/>
                    <a:pt x="246" y="150"/>
                  </a:cubicBezTo>
                  <a:cubicBezTo>
                    <a:pt x="246" y="147"/>
                    <a:pt x="248" y="146"/>
                    <a:pt x="248" y="144"/>
                  </a:cubicBezTo>
                  <a:cubicBezTo>
                    <a:pt x="247" y="141"/>
                    <a:pt x="248" y="140"/>
                    <a:pt x="249" y="137"/>
                  </a:cubicBezTo>
                  <a:cubicBezTo>
                    <a:pt x="249" y="135"/>
                    <a:pt x="247" y="135"/>
                    <a:pt x="247" y="133"/>
                  </a:cubicBezTo>
                  <a:cubicBezTo>
                    <a:pt x="247" y="130"/>
                    <a:pt x="247" y="130"/>
                    <a:pt x="247" y="130"/>
                  </a:cubicBezTo>
                  <a:cubicBezTo>
                    <a:pt x="247" y="128"/>
                    <a:pt x="245" y="128"/>
                    <a:pt x="245" y="126"/>
                  </a:cubicBezTo>
                  <a:cubicBezTo>
                    <a:pt x="245" y="121"/>
                    <a:pt x="245" y="121"/>
                    <a:pt x="245" y="121"/>
                  </a:cubicBezTo>
                  <a:cubicBezTo>
                    <a:pt x="246" y="119"/>
                    <a:pt x="247" y="118"/>
                    <a:pt x="246" y="115"/>
                  </a:cubicBezTo>
                  <a:cubicBezTo>
                    <a:pt x="246" y="113"/>
                    <a:pt x="244" y="114"/>
                    <a:pt x="244" y="111"/>
                  </a:cubicBezTo>
                  <a:cubicBezTo>
                    <a:pt x="244" y="111"/>
                    <a:pt x="244" y="111"/>
                    <a:pt x="244" y="111"/>
                  </a:cubicBezTo>
                  <a:cubicBezTo>
                    <a:pt x="243" y="111"/>
                    <a:pt x="243" y="111"/>
                    <a:pt x="243" y="111"/>
                  </a:cubicBezTo>
                  <a:cubicBezTo>
                    <a:pt x="243" y="110"/>
                    <a:pt x="242" y="110"/>
                    <a:pt x="242" y="110"/>
                  </a:cubicBezTo>
                  <a:cubicBezTo>
                    <a:pt x="242" y="109"/>
                    <a:pt x="241" y="109"/>
                    <a:pt x="241" y="109"/>
                  </a:cubicBezTo>
                  <a:cubicBezTo>
                    <a:pt x="241" y="108"/>
                    <a:pt x="240" y="108"/>
                    <a:pt x="239" y="108"/>
                  </a:cubicBezTo>
                  <a:cubicBezTo>
                    <a:pt x="240" y="107"/>
                    <a:pt x="239" y="107"/>
                    <a:pt x="239" y="107"/>
                  </a:cubicBezTo>
                  <a:cubicBezTo>
                    <a:pt x="238" y="106"/>
                    <a:pt x="237" y="106"/>
                    <a:pt x="236" y="106"/>
                  </a:cubicBezTo>
                  <a:cubicBezTo>
                    <a:pt x="236" y="105"/>
                    <a:pt x="235" y="105"/>
                    <a:pt x="235" y="105"/>
                  </a:cubicBezTo>
                  <a:cubicBezTo>
                    <a:pt x="235" y="105"/>
                    <a:pt x="234" y="104"/>
                    <a:pt x="234" y="104"/>
                  </a:cubicBezTo>
                  <a:cubicBezTo>
                    <a:pt x="234" y="102"/>
                    <a:pt x="234" y="99"/>
                    <a:pt x="233" y="97"/>
                  </a:cubicBezTo>
                  <a:cubicBezTo>
                    <a:pt x="233" y="95"/>
                    <a:pt x="234" y="94"/>
                    <a:pt x="236" y="93"/>
                  </a:cubicBezTo>
                  <a:cubicBezTo>
                    <a:pt x="237" y="93"/>
                    <a:pt x="236" y="91"/>
                    <a:pt x="237" y="91"/>
                  </a:cubicBezTo>
                  <a:cubicBezTo>
                    <a:pt x="238" y="91"/>
                    <a:pt x="238" y="90"/>
                    <a:pt x="238" y="89"/>
                  </a:cubicBezTo>
                  <a:cubicBezTo>
                    <a:pt x="238" y="89"/>
                    <a:pt x="238" y="88"/>
                    <a:pt x="239" y="88"/>
                  </a:cubicBezTo>
                  <a:cubicBezTo>
                    <a:pt x="238" y="86"/>
                    <a:pt x="239" y="86"/>
                    <a:pt x="239" y="84"/>
                  </a:cubicBezTo>
                  <a:cubicBezTo>
                    <a:pt x="239" y="84"/>
                    <a:pt x="240" y="83"/>
                    <a:pt x="240" y="84"/>
                  </a:cubicBezTo>
                  <a:cubicBezTo>
                    <a:pt x="240" y="81"/>
                    <a:pt x="240" y="81"/>
                    <a:pt x="240" y="81"/>
                  </a:cubicBezTo>
                  <a:cubicBezTo>
                    <a:pt x="240" y="81"/>
                    <a:pt x="241" y="81"/>
                    <a:pt x="241" y="80"/>
                  </a:cubicBezTo>
                  <a:cubicBezTo>
                    <a:pt x="241" y="79"/>
                    <a:pt x="242" y="79"/>
                    <a:pt x="242" y="79"/>
                  </a:cubicBezTo>
                  <a:cubicBezTo>
                    <a:pt x="242" y="78"/>
                    <a:pt x="241" y="77"/>
                    <a:pt x="242" y="77"/>
                  </a:cubicBezTo>
                  <a:cubicBezTo>
                    <a:pt x="242" y="77"/>
                    <a:pt x="242" y="77"/>
                    <a:pt x="242" y="77"/>
                  </a:cubicBezTo>
                  <a:cubicBezTo>
                    <a:pt x="242" y="76"/>
                    <a:pt x="242" y="73"/>
                    <a:pt x="242" y="72"/>
                  </a:cubicBezTo>
                  <a:cubicBezTo>
                    <a:pt x="242" y="72"/>
                    <a:pt x="242" y="72"/>
                    <a:pt x="242" y="72"/>
                  </a:cubicBezTo>
                  <a:cubicBezTo>
                    <a:pt x="241" y="72"/>
                    <a:pt x="242" y="70"/>
                    <a:pt x="242" y="70"/>
                  </a:cubicBezTo>
                  <a:cubicBezTo>
                    <a:pt x="241" y="68"/>
                    <a:pt x="240" y="67"/>
                    <a:pt x="240" y="66"/>
                  </a:cubicBezTo>
                  <a:cubicBezTo>
                    <a:pt x="239" y="65"/>
                    <a:pt x="240" y="64"/>
                    <a:pt x="238" y="64"/>
                  </a:cubicBezTo>
                  <a:cubicBezTo>
                    <a:pt x="238" y="62"/>
                    <a:pt x="237" y="63"/>
                    <a:pt x="237" y="61"/>
                  </a:cubicBezTo>
                  <a:cubicBezTo>
                    <a:pt x="236" y="61"/>
                    <a:pt x="236" y="62"/>
                    <a:pt x="235" y="62"/>
                  </a:cubicBezTo>
                  <a:cubicBezTo>
                    <a:pt x="233" y="61"/>
                    <a:pt x="231" y="62"/>
                    <a:pt x="229" y="61"/>
                  </a:cubicBezTo>
                  <a:cubicBezTo>
                    <a:pt x="229" y="61"/>
                    <a:pt x="229" y="61"/>
                    <a:pt x="229" y="61"/>
                  </a:cubicBezTo>
                  <a:cubicBezTo>
                    <a:pt x="229" y="60"/>
                    <a:pt x="227" y="61"/>
                    <a:pt x="228" y="60"/>
                  </a:cubicBezTo>
                  <a:cubicBezTo>
                    <a:pt x="227" y="60"/>
                    <a:pt x="227" y="59"/>
                    <a:pt x="226" y="59"/>
                  </a:cubicBezTo>
                  <a:cubicBezTo>
                    <a:pt x="226" y="58"/>
                    <a:pt x="225" y="57"/>
                    <a:pt x="224" y="57"/>
                  </a:cubicBezTo>
                  <a:cubicBezTo>
                    <a:pt x="224" y="55"/>
                    <a:pt x="226" y="56"/>
                    <a:pt x="226" y="54"/>
                  </a:cubicBezTo>
                  <a:cubicBezTo>
                    <a:pt x="225" y="52"/>
                    <a:pt x="223" y="52"/>
                    <a:pt x="223" y="51"/>
                  </a:cubicBezTo>
                  <a:cubicBezTo>
                    <a:pt x="223" y="50"/>
                    <a:pt x="222" y="50"/>
                    <a:pt x="222" y="50"/>
                  </a:cubicBezTo>
                  <a:cubicBezTo>
                    <a:pt x="222" y="45"/>
                    <a:pt x="222" y="45"/>
                    <a:pt x="222" y="45"/>
                  </a:cubicBezTo>
                  <a:cubicBezTo>
                    <a:pt x="220" y="45"/>
                    <a:pt x="220" y="45"/>
                    <a:pt x="218" y="45"/>
                  </a:cubicBezTo>
                  <a:cubicBezTo>
                    <a:pt x="217" y="46"/>
                    <a:pt x="217" y="46"/>
                    <a:pt x="216" y="46"/>
                  </a:cubicBezTo>
                  <a:cubicBezTo>
                    <a:pt x="216" y="47"/>
                    <a:pt x="215" y="47"/>
                    <a:pt x="214" y="47"/>
                  </a:cubicBezTo>
                  <a:cubicBezTo>
                    <a:pt x="215" y="47"/>
                    <a:pt x="214" y="47"/>
                    <a:pt x="214" y="47"/>
                  </a:cubicBezTo>
                  <a:cubicBezTo>
                    <a:pt x="214" y="46"/>
                    <a:pt x="214" y="46"/>
                    <a:pt x="214" y="45"/>
                  </a:cubicBezTo>
                  <a:cubicBezTo>
                    <a:pt x="213" y="45"/>
                    <a:pt x="212" y="45"/>
                    <a:pt x="212" y="45"/>
                  </a:cubicBezTo>
                  <a:cubicBezTo>
                    <a:pt x="212" y="44"/>
                    <a:pt x="212" y="44"/>
                    <a:pt x="212" y="43"/>
                  </a:cubicBezTo>
                  <a:cubicBezTo>
                    <a:pt x="212" y="43"/>
                    <a:pt x="212" y="43"/>
                    <a:pt x="212" y="43"/>
                  </a:cubicBezTo>
                  <a:cubicBezTo>
                    <a:pt x="211" y="43"/>
                    <a:pt x="212" y="43"/>
                    <a:pt x="212" y="42"/>
                  </a:cubicBezTo>
                  <a:cubicBezTo>
                    <a:pt x="211" y="42"/>
                    <a:pt x="211" y="42"/>
                    <a:pt x="211" y="41"/>
                  </a:cubicBezTo>
                  <a:cubicBezTo>
                    <a:pt x="209" y="40"/>
                    <a:pt x="207" y="39"/>
                    <a:pt x="205" y="38"/>
                  </a:cubicBezTo>
                  <a:cubicBezTo>
                    <a:pt x="205" y="38"/>
                    <a:pt x="205" y="37"/>
                    <a:pt x="205" y="37"/>
                  </a:cubicBezTo>
                  <a:cubicBezTo>
                    <a:pt x="205" y="36"/>
                    <a:pt x="205" y="35"/>
                    <a:pt x="204" y="35"/>
                  </a:cubicBezTo>
                  <a:cubicBezTo>
                    <a:pt x="204" y="33"/>
                    <a:pt x="202" y="34"/>
                    <a:pt x="203" y="31"/>
                  </a:cubicBezTo>
                  <a:cubicBezTo>
                    <a:pt x="201" y="32"/>
                    <a:pt x="200" y="33"/>
                    <a:pt x="199" y="33"/>
                  </a:cubicBezTo>
                  <a:cubicBezTo>
                    <a:pt x="198" y="34"/>
                    <a:pt x="198" y="34"/>
                    <a:pt x="197" y="34"/>
                  </a:cubicBezTo>
                  <a:cubicBezTo>
                    <a:pt x="196" y="34"/>
                    <a:pt x="196" y="35"/>
                    <a:pt x="196" y="35"/>
                  </a:cubicBezTo>
                  <a:cubicBezTo>
                    <a:pt x="196" y="35"/>
                    <a:pt x="196" y="35"/>
                    <a:pt x="196" y="34"/>
                  </a:cubicBezTo>
                  <a:cubicBezTo>
                    <a:pt x="194" y="34"/>
                    <a:pt x="194" y="33"/>
                    <a:pt x="192" y="33"/>
                  </a:cubicBezTo>
                  <a:cubicBezTo>
                    <a:pt x="192" y="32"/>
                    <a:pt x="195" y="33"/>
                    <a:pt x="196" y="33"/>
                  </a:cubicBezTo>
                  <a:cubicBezTo>
                    <a:pt x="197" y="33"/>
                    <a:pt x="197" y="31"/>
                    <a:pt x="198" y="31"/>
                  </a:cubicBezTo>
                  <a:cubicBezTo>
                    <a:pt x="198" y="30"/>
                    <a:pt x="197" y="31"/>
                    <a:pt x="196" y="31"/>
                  </a:cubicBezTo>
                  <a:cubicBezTo>
                    <a:pt x="195" y="31"/>
                    <a:pt x="195" y="30"/>
                    <a:pt x="194" y="30"/>
                  </a:cubicBezTo>
                  <a:cubicBezTo>
                    <a:pt x="192" y="30"/>
                    <a:pt x="191" y="29"/>
                    <a:pt x="189" y="29"/>
                  </a:cubicBezTo>
                  <a:cubicBezTo>
                    <a:pt x="188" y="29"/>
                    <a:pt x="188" y="30"/>
                    <a:pt x="188" y="31"/>
                  </a:cubicBezTo>
                  <a:cubicBezTo>
                    <a:pt x="188" y="32"/>
                    <a:pt x="187" y="32"/>
                    <a:pt x="187" y="32"/>
                  </a:cubicBezTo>
                  <a:cubicBezTo>
                    <a:pt x="186" y="32"/>
                    <a:pt x="187" y="33"/>
                    <a:pt x="187" y="33"/>
                  </a:cubicBezTo>
                  <a:cubicBezTo>
                    <a:pt x="185" y="34"/>
                    <a:pt x="183" y="35"/>
                    <a:pt x="184" y="38"/>
                  </a:cubicBezTo>
                  <a:cubicBezTo>
                    <a:pt x="182" y="38"/>
                    <a:pt x="180" y="40"/>
                    <a:pt x="179" y="42"/>
                  </a:cubicBezTo>
                  <a:cubicBezTo>
                    <a:pt x="175" y="42"/>
                    <a:pt x="175" y="42"/>
                    <a:pt x="175" y="42"/>
                  </a:cubicBezTo>
                  <a:cubicBezTo>
                    <a:pt x="174" y="42"/>
                    <a:pt x="174" y="43"/>
                    <a:pt x="173" y="43"/>
                  </a:cubicBezTo>
                  <a:cubicBezTo>
                    <a:pt x="170" y="43"/>
                    <a:pt x="168" y="43"/>
                    <a:pt x="166" y="45"/>
                  </a:cubicBezTo>
                  <a:cubicBezTo>
                    <a:pt x="165" y="45"/>
                    <a:pt x="165" y="46"/>
                    <a:pt x="164" y="47"/>
                  </a:cubicBezTo>
                  <a:cubicBezTo>
                    <a:pt x="163" y="47"/>
                    <a:pt x="164" y="48"/>
                    <a:pt x="164" y="48"/>
                  </a:cubicBezTo>
                  <a:cubicBezTo>
                    <a:pt x="164" y="49"/>
                    <a:pt x="164" y="49"/>
                    <a:pt x="164" y="49"/>
                  </a:cubicBezTo>
                  <a:cubicBezTo>
                    <a:pt x="161" y="49"/>
                    <a:pt x="161" y="50"/>
                    <a:pt x="159" y="50"/>
                  </a:cubicBezTo>
                  <a:cubicBezTo>
                    <a:pt x="159" y="52"/>
                    <a:pt x="161" y="52"/>
                    <a:pt x="161" y="53"/>
                  </a:cubicBezTo>
                  <a:cubicBezTo>
                    <a:pt x="161" y="53"/>
                    <a:pt x="161" y="54"/>
                    <a:pt x="161" y="54"/>
                  </a:cubicBezTo>
                  <a:cubicBezTo>
                    <a:pt x="160" y="53"/>
                    <a:pt x="160" y="54"/>
                    <a:pt x="159" y="54"/>
                  </a:cubicBezTo>
                  <a:cubicBezTo>
                    <a:pt x="159" y="53"/>
                    <a:pt x="159" y="53"/>
                    <a:pt x="159" y="53"/>
                  </a:cubicBezTo>
                  <a:cubicBezTo>
                    <a:pt x="159" y="53"/>
                    <a:pt x="159" y="53"/>
                    <a:pt x="159" y="53"/>
                  </a:cubicBezTo>
                  <a:cubicBezTo>
                    <a:pt x="159" y="53"/>
                    <a:pt x="159" y="52"/>
                    <a:pt x="159" y="52"/>
                  </a:cubicBezTo>
                  <a:cubicBezTo>
                    <a:pt x="158" y="52"/>
                    <a:pt x="158" y="52"/>
                    <a:pt x="157" y="52"/>
                  </a:cubicBezTo>
                  <a:cubicBezTo>
                    <a:pt x="157" y="52"/>
                    <a:pt x="157" y="51"/>
                    <a:pt x="157" y="51"/>
                  </a:cubicBezTo>
                  <a:cubicBezTo>
                    <a:pt x="157" y="51"/>
                    <a:pt x="156" y="51"/>
                    <a:pt x="155" y="51"/>
                  </a:cubicBezTo>
                  <a:cubicBezTo>
                    <a:pt x="155" y="50"/>
                    <a:pt x="155" y="50"/>
                    <a:pt x="154" y="50"/>
                  </a:cubicBezTo>
                  <a:cubicBezTo>
                    <a:pt x="154" y="50"/>
                    <a:pt x="153" y="49"/>
                    <a:pt x="152" y="49"/>
                  </a:cubicBezTo>
                  <a:cubicBezTo>
                    <a:pt x="149" y="49"/>
                    <a:pt x="149" y="52"/>
                    <a:pt x="145" y="51"/>
                  </a:cubicBezTo>
                  <a:cubicBezTo>
                    <a:pt x="146" y="50"/>
                    <a:pt x="146" y="50"/>
                    <a:pt x="145" y="49"/>
                  </a:cubicBezTo>
                  <a:cubicBezTo>
                    <a:pt x="145" y="48"/>
                    <a:pt x="144" y="48"/>
                    <a:pt x="144" y="47"/>
                  </a:cubicBezTo>
                  <a:cubicBezTo>
                    <a:pt x="145" y="47"/>
                    <a:pt x="145" y="46"/>
                    <a:pt x="146" y="46"/>
                  </a:cubicBezTo>
                  <a:cubicBezTo>
                    <a:pt x="146" y="46"/>
                    <a:pt x="147" y="47"/>
                    <a:pt x="147" y="47"/>
                  </a:cubicBezTo>
                  <a:cubicBezTo>
                    <a:pt x="147" y="46"/>
                    <a:pt x="147" y="46"/>
                    <a:pt x="147" y="46"/>
                  </a:cubicBezTo>
                  <a:cubicBezTo>
                    <a:pt x="147" y="46"/>
                    <a:pt x="147" y="46"/>
                    <a:pt x="147" y="46"/>
                  </a:cubicBezTo>
                  <a:cubicBezTo>
                    <a:pt x="148" y="46"/>
                    <a:pt x="147" y="45"/>
                    <a:pt x="147" y="45"/>
                  </a:cubicBezTo>
                  <a:cubicBezTo>
                    <a:pt x="149" y="45"/>
                    <a:pt x="150" y="45"/>
                    <a:pt x="150" y="45"/>
                  </a:cubicBezTo>
                  <a:cubicBezTo>
                    <a:pt x="151" y="45"/>
                    <a:pt x="151" y="44"/>
                    <a:pt x="151" y="43"/>
                  </a:cubicBezTo>
                  <a:cubicBezTo>
                    <a:pt x="152" y="43"/>
                    <a:pt x="152" y="43"/>
                    <a:pt x="152" y="42"/>
                  </a:cubicBezTo>
                  <a:cubicBezTo>
                    <a:pt x="152" y="42"/>
                    <a:pt x="153" y="41"/>
                    <a:pt x="153" y="40"/>
                  </a:cubicBezTo>
                  <a:cubicBezTo>
                    <a:pt x="153" y="39"/>
                    <a:pt x="153" y="37"/>
                    <a:pt x="153" y="35"/>
                  </a:cubicBezTo>
                  <a:cubicBezTo>
                    <a:pt x="153" y="33"/>
                    <a:pt x="151" y="34"/>
                    <a:pt x="151" y="33"/>
                  </a:cubicBezTo>
                  <a:cubicBezTo>
                    <a:pt x="147" y="32"/>
                    <a:pt x="145" y="34"/>
                    <a:pt x="142" y="34"/>
                  </a:cubicBezTo>
                  <a:cubicBezTo>
                    <a:pt x="140" y="34"/>
                    <a:pt x="139" y="33"/>
                    <a:pt x="137" y="32"/>
                  </a:cubicBezTo>
                  <a:cubicBezTo>
                    <a:pt x="136" y="32"/>
                    <a:pt x="136" y="31"/>
                    <a:pt x="135" y="31"/>
                  </a:cubicBezTo>
                  <a:cubicBezTo>
                    <a:pt x="134" y="31"/>
                    <a:pt x="134" y="30"/>
                    <a:pt x="133" y="30"/>
                  </a:cubicBezTo>
                  <a:cubicBezTo>
                    <a:pt x="130" y="30"/>
                    <a:pt x="130" y="30"/>
                    <a:pt x="130" y="30"/>
                  </a:cubicBezTo>
                  <a:cubicBezTo>
                    <a:pt x="130" y="31"/>
                    <a:pt x="129" y="30"/>
                    <a:pt x="129" y="31"/>
                  </a:cubicBezTo>
                  <a:cubicBezTo>
                    <a:pt x="127" y="31"/>
                    <a:pt x="129" y="30"/>
                    <a:pt x="129" y="29"/>
                  </a:cubicBezTo>
                  <a:cubicBezTo>
                    <a:pt x="128" y="29"/>
                    <a:pt x="128" y="28"/>
                    <a:pt x="128" y="28"/>
                  </a:cubicBezTo>
                  <a:cubicBezTo>
                    <a:pt x="127" y="28"/>
                    <a:pt x="127" y="28"/>
                    <a:pt x="127" y="27"/>
                  </a:cubicBezTo>
                  <a:cubicBezTo>
                    <a:pt x="122" y="27"/>
                    <a:pt x="122" y="27"/>
                    <a:pt x="122" y="27"/>
                  </a:cubicBezTo>
                  <a:cubicBezTo>
                    <a:pt x="121" y="28"/>
                    <a:pt x="121" y="29"/>
                    <a:pt x="119" y="29"/>
                  </a:cubicBezTo>
                  <a:cubicBezTo>
                    <a:pt x="120" y="28"/>
                    <a:pt x="120" y="27"/>
                    <a:pt x="122" y="27"/>
                  </a:cubicBezTo>
                  <a:cubicBezTo>
                    <a:pt x="122" y="26"/>
                    <a:pt x="124" y="26"/>
                    <a:pt x="125" y="25"/>
                  </a:cubicBezTo>
                  <a:cubicBezTo>
                    <a:pt x="125" y="22"/>
                    <a:pt x="125" y="22"/>
                    <a:pt x="125" y="22"/>
                  </a:cubicBezTo>
                  <a:cubicBezTo>
                    <a:pt x="124" y="21"/>
                    <a:pt x="124" y="20"/>
                    <a:pt x="125" y="20"/>
                  </a:cubicBezTo>
                  <a:cubicBezTo>
                    <a:pt x="124" y="19"/>
                    <a:pt x="124" y="17"/>
                    <a:pt x="124" y="15"/>
                  </a:cubicBezTo>
                  <a:cubicBezTo>
                    <a:pt x="124" y="15"/>
                    <a:pt x="122" y="15"/>
                    <a:pt x="122" y="14"/>
                  </a:cubicBezTo>
                  <a:cubicBezTo>
                    <a:pt x="120" y="14"/>
                    <a:pt x="120" y="12"/>
                    <a:pt x="117" y="12"/>
                  </a:cubicBezTo>
                  <a:cubicBezTo>
                    <a:pt x="116" y="11"/>
                    <a:pt x="116" y="11"/>
                    <a:pt x="115" y="10"/>
                  </a:cubicBezTo>
                  <a:cubicBezTo>
                    <a:pt x="115" y="9"/>
                    <a:pt x="115" y="8"/>
                    <a:pt x="114" y="8"/>
                  </a:cubicBezTo>
                  <a:cubicBezTo>
                    <a:pt x="113" y="9"/>
                    <a:pt x="111" y="9"/>
                    <a:pt x="111" y="10"/>
                  </a:cubicBezTo>
                  <a:cubicBezTo>
                    <a:pt x="110" y="10"/>
                    <a:pt x="107" y="9"/>
                    <a:pt x="106" y="8"/>
                  </a:cubicBezTo>
                  <a:cubicBezTo>
                    <a:pt x="101" y="8"/>
                    <a:pt x="101" y="8"/>
                    <a:pt x="101" y="8"/>
                  </a:cubicBezTo>
                  <a:cubicBezTo>
                    <a:pt x="101" y="8"/>
                    <a:pt x="100" y="9"/>
                    <a:pt x="99" y="8"/>
                  </a:cubicBezTo>
                  <a:cubicBezTo>
                    <a:pt x="99" y="8"/>
                    <a:pt x="100" y="8"/>
                    <a:pt x="99" y="8"/>
                  </a:cubicBezTo>
                  <a:cubicBezTo>
                    <a:pt x="99" y="7"/>
                    <a:pt x="99" y="8"/>
                    <a:pt x="99" y="8"/>
                  </a:cubicBezTo>
                  <a:cubicBezTo>
                    <a:pt x="99" y="8"/>
                    <a:pt x="99" y="7"/>
                    <a:pt x="99" y="7"/>
                  </a:cubicBezTo>
                  <a:cubicBezTo>
                    <a:pt x="98" y="7"/>
                    <a:pt x="97" y="7"/>
                    <a:pt x="97" y="6"/>
                  </a:cubicBezTo>
                  <a:cubicBezTo>
                    <a:pt x="90" y="6"/>
                    <a:pt x="90" y="6"/>
                    <a:pt x="90" y="6"/>
                  </a:cubicBezTo>
                  <a:cubicBezTo>
                    <a:pt x="90" y="7"/>
                    <a:pt x="90" y="7"/>
                    <a:pt x="89" y="7"/>
                  </a:cubicBezTo>
                  <a:cubicBezTo>
                    <a:pt x="83" y="7"/>
                    <a:pt x="83" y="7"/>
                    <a:pt x="83" y="7"/>
                  </a:cubicBezTo>
                  <a:cubicBezTo>
                    <a:pt x="83" y="5"/>
                    <a:pt x="84" y="5"/>
                    <a:pt x="84" y="3"/>
                  </a:cubicBezTo>
                  <a:cubicBezTo>
                    <a:pt x="84" y="3"/>
                    <a:pt x="85" y="3"/>
                    <a:pt x="85" y="2"/>
                  </a:cubicBezTo>
                  <a:cubicBezTo>
                    <a:pt x="85" y="2"/>
                    <a:pt x="84" y="2"/>
                    <a:pt x="84" y="1"/>
                  </a:cubicBezTo>
                  <a:cubicBezTo>
                    <a:pt x="84" y="1"/>
                    <a:pt x="84" y="1"/>
                    <a:pt x="84" y="1"/>
                  </a:cubicBezTo>
                  <a:cubicBezTo>
                    <a:pt x="82" y="0"/>
                    <a:pt x="82" y="2"/>
                    <a:pt x="82" y="3"/>
                  </a:cubicBezTo>
                  <a:cubicBezTo>
                    <a:pt x="82" y="3"/>
                    <a:pt x="82" y="3"/>
                    <a:pt x="82" y="3"/>
                  </a:cubicBezTo>
                  <a:cubicBezTo>
                    <a:pt x="82" y="4"/>
                    <a:pt x="81" y="4"/>
                    <a:pt x="81" y="4"/>
                  </a:cubicBezTo>
                  <a:cubicBezTo>
                    <a:pt x="81" y="4"/>
                    <a:pt x="81" y="4"/>
                    <a:pt x="81" y="4"/>
                  </a:cubicBezTo>
                  <a:cubicBezTo>
                    <a:pt x="79" y="5"/>
                    <a:pt x="79" y="6"/>
                    <a:pt x="80" y="8"/>
                  </a:cubicBezTo>
                  <a:cubicBezTo>
                    <a:pt x="80" y="8"/>
                    <a:pt x="80" y="8"/>
                    <a:pt x="80" y="8"/>
                  </a:cubicBezTo>
                  <a:cubicBezTo>
                    <a:pt x="80" y="9"/>
                    <a:pt x="80" y="9"/>
                    <a:pt x="80" y="9"/>
                  </a:cubicBezTo>
                  <a:cubicBezTo>
                    <a:pt x="80" y="10"/>
                    <a:pt x="79" y="11"/>
                    <a:pt x="79" y="12"/>
                  </a:cubicBezTo>
                  <a:cubicBezTo>
                    <a:pt x="79" y="12"/>
                    <a:pt x="79" y="12"/>
                    <a:pt x="79" y="13"/>
                  </a:cubicBezTo>
                  <a:cubicBezTo>
                    <a:pt x="79" y="13"/>
                    <a:pt x="79" y="13"/>
                    <a:pt x="79" y="13"/>
                  </a:cubicBezTo>
                  <a:cubicBezTo>
                    <a:pt x="79" y="13"/>
                    <a:pt x="79" y="13"/>
                    <a:pt x="79" y="14"/>
                  </a:cubicBezTo>
                  <a:cubicBezTo>
                    <a:pt x="78" y="14"/>
                    <a:pt x="79" y="15"/>
                    <a:pt x="79" y="15"/>
                  </a:cubicBezTo>
                  <a:cubicBezTo>
                    <a:pt x="81" y="16"/>
                    <a:pt x="81" y="15"/>
                    <a:pt x="81" y="13"/>
                  </a:cubicBezTo>
                  <a:cubicBezTo>
                    <a:pt x="81" y="13"/>
                    <a:pt x="81" y="13"/>
                    <a:pt x="81" y="13"/>
                  </a:cubicBezTo>
                  <a:cubicBezTo>
                    <a:pt x="81" y="13"/>
                    <a:pt x="81" y="13"/>
                    <a:pt x="81" y="13"/>
                  </a:cubicBezTo>
                  <a:cubicBezTo>
                    <a:pt x="81" y="12"/>
                    <a:pt x="81" y="12"/>
                    <a:pt x="81" y="12"/>
                  </a:cubicBezTo>
                  <a:cubicBezTo>
                    <a:pt x="82" y="12"/>
                    <a:pt x="81" y="11"/>
                    <a:pt x="82" y="10"/>
                  </a:cubicBezTo>
                  <a:cubicBezTo>
                    <a:pt x="82" y="10"/>
                    <a:pt x="82" y="10"/>
                    <a:pt x="82" y="10"/>
                  </a:cubicBezTo>
                  <a:cubicBezTo>
                    <a:pt x="84" y="10"/>
                    <a:pt x="84" y="8"/>
                    <a:pt x="85" y="9"/>
                  </a:cubicBezTo>
                  <a:cubicBezTo>
                    <a:pt x="85" y="9"/>
                    <a:pt x="85" y="9"/>
                    <a:pt x="85" y="9"/>
                  </a:cubicBezTo>
                  <a:cubicBezTo>
                    <a:pt x="86" y="9"/>
                    <a:pt x="86" y="9"/>
                    <a:pt x="87" y="9"/>
                  </a:cubicBezTo>
                  <a:cubicBezTo>
                    <a:pt x="87" y="9"/>
                    <a:pt x="87" y="9"/>
                    <a:pt x="87" y="9"/>
                  </a:cubicBezTo>
                  <a:cubicBezTo>
                    <a:pt x="88" y="8"/>
                    <a:pt x="88" y="11"/>
                    <a:pt x="90" y="10"/>
                  </a:cubicBezTo>
                  <a:cubicBezTo>
                    <a:pt x="90" y="10"/>
                    <a:pt x="90" y="10"/>
                    <a:pt x="90" y="10"/>
                  </a:cubicBezTo>
                  <a:cubicBezTo>
                    <a:pt x="90" y="10"/>
                    <a:pt x="90" y="10"/>
                    <a:pt x="90" y="10"/>
                  </a:cubicBezTo>
                  <a:cubicBezTo>
                    <a:pt x="90" y="15"/>
                    <a:pt x="90" y="15"/>
                    <a:pt x="90" y="15"/>
                  </a:cubicBezTo>
                  <a:cubicBezTo>
                    <a:pt x="90" y="16"/>
                    <a:pt x="89" y="17"/>
                    <a:pt x="88" y="18"/>
                  </a:cubicBezTo>
                  <a:cubicBezTo>
                    <a:pt x="88" y="18"/>
                    <a:pt x="88" y="18"/>
                    <a:pt x="88" y="18"/>
                  </a:cubicBezTo>
                  <a:cubicBezTo>
                    <a:pt x="87" y="19"/>
                    <a:pt x="85" y="19"/>
                    <a:pt x="86" y="21"/>
                  </a:cubicBezTo>
                  <a:cubicBezTo>
                    <a:pt x="86" y="21"/>
                    <a:pt x="87" y="19"/>
                    <a:pt x="88" y="20"/>
                  </a:cubicBezTo>
                  <a:cubicBezTo>
                    <a:pt x="89" y="20"/>
                    <a:pt x="89" y="20"/>
                    <a:pt x="89" y="20"/>
                  </a:cubicBezTo>
                  <a:cubicBezTo>
                    <a:pt x="90" y="20"/>
                    <a:pt x="90" y="20"/>
                    <a:pt x="91" y="19"/>
                  </a:cubicBezTo>
                  <a:cubicBezTo>
                    <a:pt x="91" y="19"/>
                    <a:pt x="91" y="19"/>
                    <a:pt x="91" y="19"/>
                  </a:cubicBezTo>
                  <a:cubicBezTo>
                    <a:pt x="91" y="18"/>
                    <a:pt x="92" y="19"/>
                    <a:pt x="93" y="19"/>
                  </a:cubicBezTo>
                  <a:cubicBezTo>
                    <a:pt x="91" y="20"/>
                    <a:pt x="94" y="20"/>
                    <a:pt x="93" y="21"/>
                  </a:cubicBezTo>
                  <a:cubicBezTo>
                    <a:pt x="93" y="21"/>
                    <a:pt x="94" y="21"/>
                    <a:pt x="94" y="22"/>
                  </a:cubicBezTo>
                  <a:cubicBezTo>
                    <a:pt x="94" y="22"/>
                    <a:pt x="94" y="22"/>
                    <a:pt x="93" y="22"/>
                  </a:cubicBezTo>
                  <a:cubicBezTo>
                    <a:pt x="93" y="23"/>
                    <a:pt x="93" y="23"/>
                    <a:pt x="92" y="23"/>
                  </a:cubicBezTo>
                  <a:cubicBezTo>
                    <a:pt x="92" y="24"/>
                    <a:pt x="93" y="24"/>
                    <a:pt x="94" y="24"/>
                  </a:cubicBezTo>
                  <a:cubicBezTo>
                    <a:pt x="94" y="25"/>
                    <a:pt x="91" y="25"/>
                    <a:pt x="92" y="27"/>
                  </a:cubicBezTo>
                  <a:cubicBezTo>
                    <a:pt x="93" y="27"/>
                    <a:pt x="93" y="27"/>
                    <a:pt x="93" y="27"/>
                  </a:cubicBezTo>
                  <a:cubicBezTo>
                    <a:pt x="93" y="28"/>
                    <a:pt x="93" y="28"/>
                    <a:pt x="93" y="28"/>
                  </a:cubicBezTo>
                  <a:cubicBezTo>
                    <a:pt x="93" y="28"/>
                    <a:pt x="94" y="28"/>
                    <a:pt x="95" y="28"/>
                  </a:cubicBezTo>
                  <a:cubicBezTo>
                    <a:pt x="95" y="28"/>
                    <a:pt x="95" y="28"/>
                    <a:pt x="95" y="28"/>
                  </a:cubicBezTo>
                  <a:cubicBezTo>
                    <a:pt x="96" y="28"/>
                    <a:pt x="96" y="28"/>
                    <a:pt x="97" y="28"/>
                  </a:cubicBezTo>
                  <a:cubicBezTo>
                    <a:pt x="97" y="27"/>
                    <a:pt x="98" y="27"/>
                    <a:pt x="98" y="28"/>
                  </a:cubicBezTo>
                  <a:cubicBezTo>
                    <a:pt x="97" y="28"/>
                    <a:pt x="97" y="28"/>
                    <a:pt x="97" y="28"/>
                  </a:cubicBezTo>
                  <a:cubicBezTo>
                    <a:pt x="97" y="28"/>
                    <a:pt x="96" y="28"/>
                    <a:pt x="96" y="28"/>
                  </a:cubicBezTo>
                  <a:cubicBezTo>
                    <a:pt x="96" y="28"/>
                    <a:pt x="96" y="28"/>
                    <a:pt x="96" y="28"/>
                  </a:cubicBezTo>
                  <a:cubicBezTo>
                    <a:pt x="94" y="28"/>
                    <a:pt x="93" y="30"/>
                    <a:pt x="92" y="29"/>
                  </a:cubicBezTo>
                  <a:cubicBezTo>
                    <a:pt x="92" y="29"/>
                    <a:pt x="92" y="29"/>
                    <a:pt x="92" y="29"/>
                  </a:cubicBezTo>
                  <a:cubicBezTo>
                    <a:pt x="91" y="30"/>
                    <a:pt x="91" y="30"/>
                    <a:pt x="90" y="30"/>
                  </a:cubicBezTo>
                  <a:cubicBezTo>
                    <a:pt x="87" y="30"/>
                    <a:pt x="87" y="30"/>
                    <a:pt x="87" y="30"/>
                  </a:cubicBezTo>
                  <a:cubicBezTo>
                    <a:pt x="86" y="30"/>
                    <a:pt x="85" y="31"/>
                    <a:pt x="85" y="32"/>
                  </a:cubicBezTo>
                  <a:cubicBezTo>
                    <a:pt x="85" y="32"/>
                    <a:pt x="85" y="33"/>
                    <a:pt x="85" y="33"/>
                  </a:cubicBezTo>
                  <a:cubicBezTo>
                    <a:pt x="84" y="36"/>
                    <a:pt x="86" y="37"/>
                    <a:pt x="89" y="36"/>
                  </a:cubicBezTo>
                  <a:cubicBezTo>
                    <a:pt x="89" y="36"/>
                    <a:pt x="89" y="35"/>
                    <a:pt x="90" y="35"/>
                  </a:cubicBezTo>
                  <a:cubicBezTo>
                    <a:pt x="90" y="36"/>
                    <a:pt x="90" y="36"/>
                    <a:pt x="91" y="36"/>
                  </a:cubicBezTo>
                  <a:cubicBezTo>
                    <a:pt x="91" y="38"/>
                    <a:pt x="90" y="39"/>
                    <a:pt x="90" y="41"/>
                  </a:cubicBezTo>
                  <a:cubicBezTo>
                    <a:pt x="90" y="43"/>
                    <a:pt x="94" y="42"/>
                    <a:pt x="94" y="44"/>
                  </a:cubicBezTo>
                  <a:cubicBezTo>
                    <a:pt x="94" y="45"/>
                    <a:pt x="93" y="45"/>
                    <a:pt x="92" y="45"/>
                  </a:cubicBezTo>
                  <a:cubicBezTo>
                    <a:pt x="91" y="45"/>
                    <a:pt x="91" y="46"/>
                    <a:pt x="90" y="46"/>
                  </a:cubicBezTo>
                  <a:cubicBezTo>
                    <a:pt x="90" y="46"/>
                    <a:pt x="90" y="47"/>
                    <a:pt x="90" y="47"/>
                  </a:cubicBezTo>
                  <a:cubicBezTo>
                    <a:pt x="90" y="47"/>
                    <a:pt x="90" y="47"/>
                    <a:pt x="90" y="47"/>
                  </a:cubicBezTo>
                  <a:cubicBezTo>
                    <a:pt x="91" y="48"/>
                    <a:pt x="90" y="50"/>
                    <a:pt x="91" y="51"/>
                  </a:cubicBezTo>
                  <a:cubicBezTo>
                    <a:pt x="91" y="51"/>
                    <a:pt x="91" y="51"/>
                    <a:pt x="91" y="51"/>
                  </a:cubicBezTo>
                  <a:cubicBezTo>
                    <a:pt x="92" y="51"/>
                    <a:pt x="93" y="53"/>
                    <a:pt x="94" y="53"/>
                  </a:cubicBezTo>
                  <a:cubicBezTo>
                    <a:pt x="94" y="53"/>
                    <a:pt x="94" y="53"/>
                    <a:pt x="94" y="53"/>
                  </a:cubicBezTo>
                  <a:cubicBezTo>
                    <a:pt x="95" y="53"/>
                    <a:pt x="96" y="53"/>
                    <a:pt x="97" y="54"/>
                  </a:cubicBezTo>
                  <a:cubicBezTo>
                    <a:pt x="98" y="54"/>
                    <a:pt x="98" y="54"/>
                    <a:pt x="98" y="54"/>
                  </a:cubicBezTo>
                  <a:cubicBezTo>
                    <a:pt x="98" y="54"/>
                    <a:pt x="97" y="55"/>
                    <a:pt x="97" y="55"/>
                  </a:cubicBezTo>
                  <a:cubicBezTo>
                    <a:pt x="95" y="57"/>
                    <a:pt x="92" y="55"/>
                    <a:pt x="90" y="55"/>
                  </a:cubicBezTo>
                  <a:cubicBezTo>
                    <a:pt x="88" y="55"/>
                    <a:pt x="88" y="55"/>
                    <a:pt x="88" y="55"/>
                  </a:cubicBezTo>
                  <a:cubicBezTo>
                    <a:pt x="86" y="55"/>
                    <a:pt x="85" y="55"/>
                    <a:pt x="85" y="54"/>
                  </a:cubicBezTo>
                  <a:cubicBezTo>
                    <a:pt x="85" y="53"/>
                    <a:pt x="84" y="53"/>
                    <a:pt x="84" y="54"/>
                  </a:cubicBezTo>
                  <a:cubicBezTo>
                    <a:pt x="83" y="54"/>
                    <a:pt x="82" y="55"/>
                    <a:pt x="82" y="56"/>
                  </a:cubicBezTo>
                  <a:cubicBezTo>
                    <a:pt x="81" y="56"/>
                    <a:pt x="82" y="57"/>
                    <a:pt x="81" y="57"/>
                  </a:cubicBezTo>
                  <a:cubicBezTo>
                    <a:pt x="80" y="58"/>
                    <a:pt x="80" y="58"/>
                    <a:pt x="80" y="58"/>
                  </a:cubicBezTo>
                  <a:cubicBezTo>
                    <a:pt x="80" y="61"/>
                    <a:pt x="80" y="63"/>
                    <a:pt x="81" y="65"/>
                  </a:cubicBezTo>
                  <a:cubicBezTo>
                    <a:pt x="81" y="66"/>
                    <a:pt x="82" y="66"/>
                    <a:pt x="82" y="67"/>
                  </a:cubicBezTo>
                  <a:cubicBezTo>
                    <a:pt x="80" y="67"/>
                    <a:pt x="80" y="66"/>
                    <a:pt x="79" y="65"/>
                  </a:cubicBezTo>
                  <a:cubicBezTo>
                    <a:pt x="78" y="65"/>
                    <a:pt x="78" y="64"/>
                    <a:pt x="77" y="64"/>
                  </a:cubicBezTo>
                  <a:cubicBezTo>
                    <a:pt x="75" y="64"/>
                    <a:pt x="75" y="64"/>
                    <a:pt x="75" y="64"/>
                  </a:cubicBezTo>
                  <a:cubicBezTo>
                    <a:pt x="74" y="64"/>
                    <a:pt x="74" y="64"/>
                    <a:pt x="74" y="64"/>
                  </a:cubicBezTo>
                  <a:cubicBezTo>
                    <a:pt x="74" y="65"/>
                    <a:pt x="74" y="65"/>
                    <a:pt x="74" y="65"/>
                  </a:cubicBezTo>
                  <a:cubicBezTo>
                    <a:pt x="75" y="66"/>
                    <a:pt x="72" y="67"/>
                    <a:pt x="74" y="68"/>
                  </a:cubicBezTo>
                  <a:cubicBezTo>
                    <a:pt x="74" y="68"/>
                    <a:pt x="74" y="69"/>
                    <a:pt x="74" y="69"/>
                  </a:cubicBezTo>
                  <a:cubicBezTo>
                    <a:pt x="74" y="69"/>
                    <a:pt x="74" y="69"/>
                    <a:pt x="74" y="69"/>
                  </a:cubicBezTo>
                  <a:cubicBezTo>
                    <a:pt x="75" y="69"/>
                    <a:pt x="75" y="70"/>
                    <a:pt x="75" y="71"/>
                  </a:cubicBezTo>
                  <a:cubicBezTo>
                    <a:pt x="74" y="71"/>
                    <a:pt x="74" y="72"/>
                    <a:pt x="74" y="72"/>
                  </a:cubicBezTo>
                  <a:cubicBezTo>
                    <a:pt x="72" y="72"/>
                    <a:pt x="71" y="71"/>
                    <a:pt x="71" y="69"/>
                  </a:cubicBezTo>
                  <a:cubicBezTo>
                    <a:pt x="71" y="63"/>
                    <a:pt x="71" y="63"/>
                    <a:pt x="71" y="63"/>
                  </a:cubicBezTo>
                  <a:cubicBezTo>
                    <a:pt x="70" y="62"/>
                    <a:pt x="70" y="61"/>
                    <a:pt x="69" y="59"/>
                  </a:cubicBezTo>
                  <a:cubicBezTo>
                    <a:pt x="68" y="59"/>
                    <a:pt x="68" y="59"/>
                    <a:pt x="67" y="58"/>
                  </a:cubicBezTo>
                  <a:cubicBezTo>
                    <a:pt x="66" y="59"/>
                    <a:pt x="63" y="58"/>
                    <a:pt x="60" y="58"/>
                  </a:cubicBezTo>
                  <a:cubicBezTo>
                    <a:pt x="59" y="58"/>
                    <a:pt x="59" y="59"/>
                    <a:pt x="58" y="59"/>
                  </a:cubicBezTo>
                  <a:cubicBezTo>
                    <a:pt x="57" y="59"/>
                    <a:pt x="56" y="59"/>
                    <a:pt x="56" y="60"/>
                  </a:cubicBezTo>
                  <a:cubicBezTo>
                    <a:pt x="54" y="60"/>
                    <a:pt x="54" y="60"/>
                    <a:pt x="54" y="60"/>
                  </a:cubicBezTo>
                  <a:cubicBezTo>
                    <a:pt x="54" y="60"/>
                    <a:pt x="53" y="60"/>
                    <a:pt x="53" y="59"/>
                  </a:cubicBezTo>
                  <a:cubicBezTo>
                    <a:pt x="49" y="59"/>
                    <a:pt x="49" y="59"/>
                    <a:pt x="49" y="59"/>
                  </a:cubicBezTo>
                  <a:cubicBezTo>
                    <a:pt x="47" y="60"/>
                    <a:pt x="46" y="61"/>
                    <a:pt x="44" y="62"/>
                  </a:cubicBezTo>
                  <a:cubicBezTo>
                    <a:pt x="43" y="63"/>
                    <a:pt x="43" y="64"/>
                    <a:pt x="43" y="65"/>
                  </a:cubicBezTo>
                  <a:cubicBezTo>
                    <a:pt x="42" y="66"/>
                    <a:pt x="42" y="67"/>
                    <a:pt x="41" y="67"/>
                  </a:cubicBezTo>
                  <a:cubicBezTo>
                    <a:pt x="40" y="67"/>
                    <a:pt x="40" y="67"/>
                    <a:pt x="40" y="68"/>
                  </a:cubicBezTo>
                  <a:cubicBezTo>
                    <a:pt x="39" y="70"/>
                    <a:pt x="40" y="71"/>
                    <a:pt x="41" y="72"/>
                  </a:cubicBezTo>
                  <a:cubicBezTo>
                    <a:pt x="41" y="73"/>
                    <a:pt x="41" y="73"/>
                    <a:pt x="41" y="73"/>
                  </a:cubicBezTo>
                  <a:cubicBezTo>
                    <a:pt x="42" y="73"/>
                    <a:pt x="43" y="74"/>
                    <a:pt x="44" y="74"/>
                  </a:cubicBezTo>
                  <a:cubicBezTo>
                    <a:pt x="44" y="74"/>
                    <a:pt x="44" y="74"/>
                    <a:pt x="44" y="74"/>
                  </a:cubicBezTo>
                  <a:cubicBezTo>
                    <a:pt x="44" y="76"/>
                    <a:pt x="47" y="75"/>
                    <a:pt x="46" y="77"/>
                  </a:cubicBezTo>
                  <a:cubicBezTo>
                    <a:pt x="46" y="77"/>
                    <a:pt x="46" y="77"/>
                    <a:pt x="46" y="78"/>
                  </a:cubicBezTo>
                  <a:cubicBezTo>
                    <a:pt x="46" y="78"/>
                    <a:pt x="46" y="78"/>
                    <a:pt x="46" y="79"/>
                  </a:cubicBezTo>
                  <a:cubicBezTo>
                    <a:pt x="46" y="91"/>
                    <a:pt x="46" y="91"/>
                    <a:pt x="46" y="91"/>
                  </a:cubicBezTo>
                  <a:cubicBezTo>
                    <a:pt x="45" y="91"/>
                    <a:pt x="46" y="93"/>
                    <a:pt x="44" y="93"/>
                  </a:cubicBezTo>
                  <a:cubicBezTo>
                    <a:pt x="44" y="94"/>
                    <a:pt x="44" y="95"/>
                    <a:pt x="42" y="95"/>
                  </a:cubicBezTo>
                  <a:cubicBezTo>
                    <a:pt x="43" y="99"/>
                    <a:pt x="40" y="100"/>
                    <a:pt x="41" y="104"/>
                  </a:cubicBezTo>
                  <a:cubicBezTo>
                    <a:pt x="39" y="104"/>
                    <a:pt x="41" y="107"/>
                    <a:pt x="39" y="107"/>
                  </a:cubicBezTo>
                  <a:cubicBezTo>
                    <a:pt x="36" y="106"/>
                    <a:pt x="32" y="107"/>
                    <a:pt x="30" y="106"/>
                  </a:cubicBezTo>
                  <a:cubicBezTo>
                    <a:pt x="30" y="106"/>
                    <a:pt x="30" y="106"/>
                    <a:pt x="30" y="106"/>
                  </a:cubicBezTo>
                  <a:cubicBezTo>
                    <a:pt x="30" y="106"/>
                    <a:pt x="30" y="106"/>
                    <a:pt x="30" y="106"/>
                  </a:cubicBezTo>
                  <a:cubicBezTo>
                    <a:pt x="30" y="107"/>
                    <a:pt x="30" y="107"/>
                    <a:pt x="30" y="107"/>
                  </a:cubicBezTo>
                  <a:cubicBezTo>
                    <a:pt x="30" y="107"/>
                    <a:pt x="30" y="107"/>
                    <a:pt x="30" y="107"/>
                  </a:cubicBezTo>
                  <a:cubicBezTo>
                    <a:pt x="30" y="107"/>
                    <a:pt x="30" y="108"/>
                    <a:pt x="30" y="108"/>
                  </a:cubicBezTo>
                  <a:cubicBezTo>
                    <a:pt x="30" y="108"/>
                    <a:pt x="30" y="108"/>
                    <a:pt x="30" y="108"/>
                  </a:cubicBezTo>
                  <a:cubicBezTo>
                    <a:pt x="30" y="108"/>
                    <a:pt x="30" y="108"/>
                    <a:pt x="30" y="108"/>
                  </a:cubicBezTo>
                  <a:cubicBezTo>
                    <a:pt x="30" y="108"/>
                    <a:pt x="30" y="108"/>
                    <a:pt x="30" y="108"/>
                  </a:cubicBezTo>
                  <a:cubicBezTo>
                    <a:pt x="30" y="108"/>
                    <a:pt x="30" y="108"/>
                    <a:pt x="30" y="108"/>
                  </a:cubicBezTo>
                  <a:cubicBezTo>
                    <a:pt x="30" y="108"/>
                    <a:pt x="30" y="108"/>
                    <a:pt x="30" y="109"/>
                  </a:cubicBezTo>
                  <a:cubicBezTo>
                    <a:pt x="30" y="109"/>
                    <a:pt x="30" y="109"/>
                    <a:pt x="30" y="109"/>
                  </a:cubicBezTo>
                  <a:cubicBezTo>
                    <a:pt x="30" y="109"/>
                    <a:pt x="30" y="109"/>
                    <a:pt x="30" y="109"/>
                  </a:cubicBezTo>
                  <a:cubicBezTo>
                    <a:pt x="30" y="109"/>
                    <a:pt x="30" y="109"/>
                    <a:pt x="30" y="109"/>
                  </a:cubicBezTo>
                  <a:cubicBezTo>
                    <a:pt x="30" y="109"/>
                    <a:pt x="30" y="109"/>
                    <a:pt x="30" y="109"/>
                  </a:cubicBezTo>
                  <a:cubicBezTo>
                    <a:pt x="31" y="110"/>
                    <a:pt x="31" y="112"/>
                    <a:pt x="33" y="111"/>
                  </a:cubicBezTo>
                  <a:cubicBezTo>
                    <a:pt x="33" y="111"/>
                    <a:pt x="33" y="111"/>
                    <a:pt x="34" y="111"/>
                  </a:cubicBezTo>
                  <a:cubicBezTo>
                    <a:pt x="34" y="111"/>
                    <a:pt x="35" y="111"/>
                    <a:pt x="35" y="111"/>
                  </a:cubicBezTo>
                  <a:cubicBezTo>
                    <a:pt x="35" y="112"/>
                    <a:pt x="35" y="112"/>
                    <a:pt x="36" y="112"/>
                  </a:cubicBezTo>
                  <a:cubicBezTo>
                    <a:pt x="36" y="111"/>
                    <a:pt x="37" y="112"/>
                    <a:pt x="37" y="113"/>
                  </a:cubicBezTo>
                  <a:cubicBezTo>
                    <a:pt x="37" y="113"/>
                    <a:pt x="37" y="113"/>
                    <a:pt x="37" y="113"/>
                  </a:cubicBezTo>
                  <a:cubicBezTo>
                    <a:pt x="38" y="113"/>
                    <a:pt x="40" y="113"/>
                    <a:pt x="39" y="116"/>
                  </a:cubicBezTo>
                  <a:cubicBezTo>
                    <a:pt x="39" y="116"/>
                    <a:pt x="39" y="116"/>
                    <a:pt x="39" y="116"/>
                  </a:cubicBezTo>
                  <a:cubicBezTo>
                    <a:pt x="39" y="116"/>
                    <a:pt x="39" y="116"/>
                    <a:pt x="39" y="116"/>
                  </a:cubicBezTo>
                  <a:cubicBezTo>
                    <a:pt x="39" y="116"/>
                    <a:pt x="39" y="116"/>
                    <a:pt x="39" y="116"/>
                  </a:cubicBezTo>
                  <a:cubicBezTo>
                    <a:pt x="39" y="116"/>
                    <a:pt x="39" y="116"/>
                    <a:pt x="39" y="116"/>
                  </a:cubicBezTo>
                  <a:cubicBezTo>
                    <a:pt x="39" y="116"/>
                    <a:pt x="40" y="116"/>
                    <a:pt x="40" y="116"/>
                  </a:cubicBezTo>
                  <a:cubicBezTo>
                    <a:pt x="39" y="118"/>
                    <a:pt x="40" y="121"/>
                    <a:pt x="39" y="122"/>
                  </a:cubicBezTo>
                  <a:cubicBezTo>
                    <a:pt x="39" y="123"/>
                    <a:pt x="39" y="123"/>
                    <a:pt x="39" y="123"/>
                  </a:cubicBezTo>
                  <a:cubicBezTo>
                    <a:pt x="37" y="123"/>
                    <a:pt x="37" y="123"/>
                    <a:pt x="37" y="123"/>
                  </a:cubicBezTo>
                  <a:cubicBezTo>
                    <a:pt x="37" y="122"/>
                    <a:pt x="36" y="122"/>
                    <a:pt x="36" y="123"/>
                  </a:cubicBezTo>
                  <a:cubicBezTo>
                    <a:pt x="36" y="123"/>
                    <a:pt x="35" y="124"/>
                    <a:pt x="34" y="124"/>
                  </a:cubicBezTo>
                  <a:cubicBezTo>
                    <a:pt x="33" y="126"/>
                    <a:pt x="31" y="127"/>
                    <a:pt x="28" y="128"/>
                  </a:cubicBezTo>
                  <a:cubicBezTo>
                    <a:pt x="28" y="130"/>
                    <a:pt x="26" y="129"/>
                    <a:pt x="26" y="131"/>
                  </a:cubicBezTo>
                  <a:cubicBezTo>
                    <a:pt x="26" y="133"/>
                    <a:pt x="27" y="134"/>
                    <a:pt x="28" y="134"/>
                  </a:cubicBezTo>
                  <a:cubicBezTo>
                    <a:pt x="27" y="137"/>
                    <a:pt x="23" y="138"/>
                    <a:pt x="19" y="138"/>
                  </a:cubicBezTo>
                  <a:cubicBezTo>
                    <a:pt x="18" y="138"/>
                    <a:pt x="17" y="138"/>
                    <a:pt x="17" y="138"/>
                  </a:cubicBezTo>
                  <a:cubicBezTo>
                    <a:pt x="17" y="138"/>
                    <a:pt x="17" y="137"/>
                    <a:pt x="17" y="137"/>
                  </a:cubicBezTo>
                  <a:cubicBezTo>
                    <a:pt x="17" y="137"/>
                    <a:pt x="16" y="137"/>
                    <a:pt x="15" y="137"/>
                  </a:cubicBezTo>
                  <a:cubicBezTo>
                    <a:pt x="14" y="137"/>
                    <a:pt x="13" y="136"/>
                    <a:pt x="13" y="136"/>
                  </a:cubicBezTo>
                  <a:cubicBezTo>
                    <a:pt x="13" y="136"/>
                    <a:pt x="13" y="136"/>
                    <a:pt x="12" y="136"/>
                  </a:cubicBezTo>
                  <a:cubicBezTo>
                    <a:pt x="12" y="136"/>
                    <a:pt x="12" y="136"/>
                    <a:pt x="12" y="136"/>
                  </a:cubicBezTo>
                  <a:cubicBezTo>
                    <a:pt x="12" y="136"/>
                    <a:pt x="12" y="136"/>
                    <a:pt x="12" y="136"/>
                  </a:cubicBezTo>
                  <a:cubicBezTo>
                    <a:pt x="12" y="136"/>
                    <a:pt x="12" y="136"/>
                    <a:pt x="12" y="136"/>
                  </a:cubicBezTo>
                  <a:cubicBezTo>
                    <a:pt x="12" y="136"/>
                    <a:pt x="11" y="136"/>
                    <a:pt x="11" y="137"/>
                  </a:cubicBezTo>
                  <a:cubicBezTo>
                    <a:pt x="11" y="137"/>
                    <a:pt x="11" y="137"/>
                    <a:pt x="11" y="137"/>
                  </a:cubicBezTo>
                  <a:cubicBezTo>
                    <a:pt x="11" y="137"/>
                    <a:pt x="10" y="137"/>
                    <a:pt x="10" y="138"/>
                  </a:cubicBezTo>
                  <a:cubicBezTo>
                    <a:pt x="10" y="138"/>
                    <a:pt x="10" y="138"/>
                    <a:pt x="10" y="139"/>
                  </a:cubicBezTo>
                  <a:cubicBezTo>
                    <a:pt x="9" y="139"/>
                    <a:pt x="8" y="140"/>
                    <a:pt x="8" y="140"/>
                  </a:cubicBezTo>
                  <a:cubicBezTo>
                    <a:pt x="7" y="140"/>
                    <a:pt x="6" y="141"/>
                    <a:pt x="6" y="141"/>
                  </a:cubicBezTo>
                  <a:cubicBezTo>
                    <a:pt x="6" y="141"/>
                    <a:pt x="5" y="141"/>
                    <a:pt x="5" y="141"/>
                  </a:cubicBezTo>
                  <a:cubicBezTo>
                    <a:pt x="5" y="142"/>
                    <a:pt x="5" y="142"/>
                    <a:pt x="5" y="142"/>
                  </a:cubicBezTo>
                  <a:cubicBezTo>
                    <a:pt x="5" y="142"/>
                    <a:pt x="5" y="142"/>
                    <a:pt x="5" y="142"/>
                  </a:cubicBezTo>
                  <a:cubicBezTo>
                    <a:pt x="6" y="142"/>
                    <a:pt x="6" y="143"/>
                    <a:pt x="6" y="145"/>
                  </a:cubicBezTo>
                  <a:cubicBezTo>
                    <a:pt x="6" y="146"/>
                    <a:pt x="7" y="147"/>
                    <a:pt x="7" y="148"/>
                  </a:cubicBezTo>
                  <a:cubicBezTo>
                    <a:pt x="7" y="150"/>
                    <a:pt x="7" y="150"/>
                    <a:pt x="7" y="150"/>
                  </a:cubicBezTo>
                  <a:cubicBezTo>
                    <a:pt x="8" y="150"/>
                    <a:pt x="8" y="151"/>
                    <a:pt x="8" y="151"/>
                  </a:cubicBezTo>
                  <a:cubicBezTo>
                    <a:pt x="8" y="151"/>
                    <a:pt x="9" y="151"/>
                    <a:pt x="9" y="151"/>
                  </a:cubicBezTo>
                  <a:cubicBezTo>
                    <a:pt x="9" y="152"/>
                    <a:pt x="9" y="153"/>
                    <a:pt x="9" y="153"/>
                  </a:cubicBezTo>
                  <a:cubicBezTo>
                    <a:pt x="9" y="153"/>
                    <a:pt x="9" y="153"/>
                    <a:pt x="10" y="153"/>
                  </a:cubicBezTo>
                  <a:cubicBezTo>
                    <a:pt x="10" y="153"/>
                    <a:pt x="9" y="154"/>
                    <a:pt x="10" y="155"/>
                  </a:cubicBezTo>
                  <a:cubicBezTo>
                    <a:pt x="10" y="155"/>
                    <a:pt x="10" y="155"/>
                    <a:pt x="10" y="155"/>
                  </a:cubicBezTo>
                  <a:cubicBezTo>
                    <a:pt x="10" y="156"/>
                    <a:pt x="10" y="156"/>
                    <a:pt x="10" y="157"/>
                  </a:cubicBezTo>
                  <a:cubicBezTo>
                    <a:pt x="11" y="157"/>
                    <a:pt x="12" y="158"/>
                    <a:pt x="12" y="159"/>
                  </a:cubicBezTo>
                  <a:cubicBezTo>
                    <a:pt x="12" y="162"/>
                    <a:pt x="12" y="162"/>
                    <a:pt x="12" y="162"/>
                  </a:cubicBezTo>
                  <a:cubicBezTo>
                    <a:pt x="11" y="165"/>
                    <a:pt x="8" y="165"/>
                    <a:pt x="7" y="169"/>
                  </a:cubicBezTo>
                  <a:cubicBezTo>
                    <a:pt x="8" y="169"/>
                    <a:pt x="8" y="169"/>
                    <a:pt x="9" y="169"/>
                  </a:cubicBezTo>
                  <a:cubicBezTo>
                    <a:pt x="9" y="169"/>
                    <a:pt x="10" y="170"/>
                    <a:pt x="10" y="171"/>
                  </a:cubicBezTo>
                  <a:cubicBezTo>
                    <a:pt x="8" y="170"/>
                    <a:pt x="7" y="171"/>
                    <a:pt x="7" y="172"/>
                  </a:cubicBezTo>
                  <a:cubicBezTo>
                    <a:pt x="6" y="172"/>
                    <a:pt x="5" y="172"/>
                    <a:pt x="5" y="173"/>
                  </a:cubicBezTo>
                  <a:cubicBezTo>
                    <a:pt x="3" y="173"/>
                    <a:pt x="2" y="174"/>
                    <a:pt x="1" y="175"/>
                  </a:cubicBezTo>
                  <a:cubicBezTo>
                    <a:pt x="0" y="178"/>
                    <a:pt x="1" y="179"/>
                    <a:pt x="2" y="180"/>
                  </a:cubicBezTo>
                  <a:cubicBezTo>
                    <a:pt x="3" y="180"/>
                    <a:pt x="3" y="180"/>
                    <a:pt x="3" y="180"/>
                  </a:cubicBezTo>
                  <a:cubicBezTo>
                    <a:pt x="3" y="181"/>
                    <a:pt x="3" y="182"/>
                    <a:pt x="4" y="182"/>
                  </a:cubicBezTo>
                  <a:cubicBezTo>
                    <a:pt x="4" y="183"/>
                    <a:pt x="5" y="183"/>
                    <a:pt x="5" y="185"/>
                  </a:cubicBezTo>
                  <a:cubicBezTo>
                    <a:pt x="5" y="185"/>
                    <a:pt x="4" y="185"/>
                    <a:pt x="3" y="185"/>
                  </a:cubicBezTo>
                  <a:cubicBezTo>
                    <a:pt x="3" y="186"/>
                    <a:pt x="3" y="185"/>
                    <a:pt x="3" y="186"/>
                  </a:cubicBezTo>
                  <a:cubicBezTo>
                    <a:pt x="2" y="186"/>
                    <a:pt x="3" y="187"/>
                    <a:pt x="2" y="187"/>
                  </a:cubicBezTo>
                  <a:cubicBezTo>
                    <a:pt x="2" y="188"/>
                    <a:pt x="2" y="188"/>
                    <a:pt x="2" y="188"/>
                  </a:cubicBezTo>
                  <a:cubicBezTo>
                    <a:pt x="3" y="188"/>
                    <a:pt x="3" y="189"/>
                    <a:pt x="3" y="189"/>
                  </a:cubicBezTo>
                  <a:cubicBezTo>
                    <a:pt x="4" y="189"/>
                    <a:pt x="4" y="189"/>
                    <a:pt x="4" y="189"/>
                  </a:cubicBezTo>
                  <a:cubicBezTo>
                    <a:pt x="4" y="189"/>
                    <a:pt x="5" y="190"/>
                    <a:pt x="5" y="190"/>
                  </a:cubicBezTo>
                  <a:cubicBezTo>
                    <a:pt x="5" y="190"/>
                    <a:pt x="6" y="190"/>
                    <a:pt x="6" y="191"/>
                  </a:cubicBezTo>
                  <a:cubicBezTo>
                    <a:pt x="6" y="191"/>
                    <a:pt x="7" y="191"/>
                    <a:pt x="7" y="192"/>
                  </a:cubicBezTo>
                  <a:cubicBezTo>
                    <a:pt x="6" y="195"/>
                    <a:pt x="8" y="195"/>
                    <a:pt x="9" y="197"/>
                  </a:cubicBezTo>
                  <a:cubicBezTo>
                    <a:pt x="9" y="198"/>
                    <a:pt x="7" y="198"/>
                    <a:pt x="7" y="200"/>
                  </a:cubicBezTo>
                  <a:cubicBezTo>
                    <a:pt x="8" y="201"/>
                    <a:pt x="9" y="201"/>
                    <a:pt x="10" y="201"/>
                  </a:cubicBezTo>
                  <a:cubicBezTo>
                    <a:pt x="10" y="203"/>
                    <a:pt x="11" y="202"/>
                    <a:pt x="11" y="204"/>
                  </a:cubicBezTo>
                  <a:cubicBezTo>
                    <a:pt x="11" y="206"/>
                    <a:pt x="10" y="206"/>
                    <a:pt x="10" y="208"/>
                  </a:cubicBezTo>
                  <a:cubicBezTo>
                    <a:pt x="11" y="209"/>
                    <a:pt x="12" y="209"/>
                    <a:pt x="12" y="210"/>
                  </a:cubicBezTo>
                  <a:cubicBezTo>
                    <a:pt x="13" y="210"/>
                    <a:pt x="13" y="210"/>
                    <a:pt x="13" y="210"/>
                  </a:cubicBezTo>
                  <a:cubicBezTo>
                    <a:pt x="12" y="212"/>
                    <a:pt x="10" y="213"/>
                    <a:pt x="8" y="214"/>
                  </a:cubicBezTo>
                  <a:cubicBezTo>
                    <a:pt x="8" y="215"/>
                    <a:pt x="6" y="215"/>
                    <a:pt x="6" y="216"/>
                  </a:cubicBezTo>
                  <a:cubicBezTo>
                    <a:pt x="6" y="217"/>
                    <a:pt x="4" y="216"/>
                    <a:pt x="4" y="217"/>
                  </a:cubicBezTo>
                  <a:cubicBezTo>
                    <a:pt x="4" y="218"/>
                    <a:pt x="4" y="218"/>
                    <a:pt x="3" y="218"/>
                  </a:cubicBezTo>
                  <a:cubicBezTo>
                    <a:pt x="3" y="218"/>
                    <a:pt x="3" y="218"/>
                    <a:pt x="3" y="218"/>
                  </a:cubicBezTo>
                  <a:cubicBezTo>
                    <a:pt x="2" y="219"/>
                    <a:pt x="3" y="220"/>
                    <a:pt x="2" y="220"/>
                  </a:cubicBezTo>
                  <a:cubicBezTo>
                    <a:pt x="2" y="222"/>
                    <a:pt x="3" y="222"/>
                    <a:pt x="3" y="224"/>
                  </a:cubicBezTo>
                  <a:cubicBezTo>
                    <a:pt x="4" y="224"/>
                    <a:pt x="4" y="227"/>
                    <a:pt x="4" y="228"/>
                  </a:cubicBezTo>
                  <a:cubicBezTo>
                    <a:pt x="5" y="228"/>
                    <a:pt x="5" y="230"/>
                    <a:pt x="5" y="231"/>
                  </a:cubicBezTo>
                  <a:cubicBezTo>
                    <a:pt x="5" y="231"/>
                    <a:pt x="6" y="230"/>
                    <a:pt x="6" y="231"/>
                  </a:cubicBezTo>
                  <a:cubicBezTo>
                    <a:pt x="6" y="231"/>
                    <a:pt x="6" y="231"/>
                    <a:pt x="6" y="231"/>
                  </a:cubicBezTo>
                  <a:cubicBezTo>
                    <a:pt x="6" y="231"/>
                    <a:pt x="7" y="231"/>
                    <a:pt x="7" y="231"/>
                  </a:cubicBezTo>
                  <a:cubicBezTo>
                    <a:pt x="7" y="231"/>
                    <a:pt x="7" y="232"/>
                    <a:pt x="7" y="233"/>
                  </a:cubicBezTo>
                  <a:cubicBezTo>
                    <a:pt x="7" y="233"/>
                    <a:pt x="8" y="233"/>
                    <a:pt x="8" y="233"/>
                  </a:cubicBezTo>
                  <a:cubicBezTo>
                    <a:pt x="9" y="233"/>
                    <a:pt x="9" y="233"/>
                    <a:pt x="9" y="234"/>
                  </a:cubicBezTo>
                  <a:cubicBezTo>
                    <a:pt x="9" y="234"/>
                    <a:pt x="10" y="234"/>
                    <a:pt x="10" y="235"/>
                  </a:cubicBezTo>
                  <a:cubicBezTo>
                    <a:pt x="12" y="234"/>
                    <a:pt x="11" y="236"/>
                    <a:pt x="11" y="238"/>
                  </a:cubicBezTo>
                  <a:cubicBezTo>
                    <a:pt x="11" y="238"/>
                    <a:pt x="11" y="238"/>
                    <a:pt x="11" y="238"/>
                  </a:cubicBezTo>
                  <a:cubicBezTo>
                    <a:pt x="11" y="240"/>
                    <a:pt x="9" y="239"/>
                    <a:pt x="10" y="241"/>
                  </a:cubicBezTo>
                  <a:cubicBezTo>
                    <a:pt x="10" y="243"/>
                    <a:pt x="7" y="242"/>
                    <a:pt x="8" y="244"/>
                  </a:cubicBezTo>
                  <a:cubicBezTo>
                    <a:pt x="7" y="244"/>
                    <a:pt x="6" y="245"/>
                    <a:pt x="6" y="247"/>
                  </a:cubicBezTo>
                  <a:cubicBezTo>
                    <a:pt x="6" y="247"/>
                    <a:pt x="6" y="247"/>
                    <a:pt x="5" y="247"/>
                  </a:cubicBezTo>
                  <a:cubicBezTo>
                    <a:pt x="6" y="249"/>
                    <a:pt x="7" y="250"/>
                    <a:pt x="7" y="252"/>
                  </a:cubicBezTo>
                  <a:cubicBezTo>
                    <a:pt x="8" y="254"/>
                    <a:pt x="9" y="254"/>
                    <a:pt x="10" y="255"/>
                  </a:cubicBezTo>
                  <a:cubicBezTo>
                    <a:pt x="11" y="255"/>
                    <a:pt x="10" y="257"/>
                    <a:pt x="12" y="257"/>
                  </a:cubicBezTo>
                  <a:cubicBezTo>
                    <a:pt x="11" y="259"/>
                    <a:pt x="13" y="259"/>
                    <a:pt x="12" y="261"/>
                  </a:cubicBezTo>
                  <a:cubicBezTo>
                    <a:pt x="13" y="263"/>
                    <a:pt x="16" y="264"/>
                    <a:pt x="18" y="265"/>
                  </a:cubicBezTo>
                  <a:cubicBezTo>
                    <a:pt x="20" y="266"/>
                    <a:pt x="21" y="264"/>
                    <a:pt x="23" y="265"/>
                  </a:cubicBezTo>
                  <a:cubicBezTo>
                    <a:pt x="23" y="267"/>
                    <a:pt x="25" y="267"/>
                    <a:pt x="25" y="268"/>
                  </a:cubicBezTo>
                  <a:cubicBezTo>
                    <a:pt x="25" y="268"/>
                    <a:pt x="26" y="268"/>
                    <a:pt x="26" y="268"/>
                  </a:cubicBezTo>
                  <a:cubicBezTo>
                    <a:pt x="29" y="268"/>
                    <a:pt x="30" y="269"/>
                    <a:pt x="33" y="270"/>
                  </a:cubicBezTo>
                  <a:cubicBezTo>
                    <a:pt x="34" y="269"/>
                    <a:pt x="35" y="268"/>
                    <a:pt x="37" y="267"/>
                  </a:cubicBezTo>
                  <a:cubicBezTo>
                    <a:pt x="37" y="267"/>
                    <a:pt x="37" y="268"/>
                    <a:pt x="38" y="268"/>
                  </a:cubicBezTo>
                  <a:cubicBezTo>
                    <a:pt x="39" y="268"/>
                    <a:pt x="38" y="269"/>
                    <a:pt x="39" y="269"/>
                  </a:cubicBezTo>
                  <a:cubicBezTo>
                    <a:pt x="39" y="269"/>
                    <a:pt x="39" y="269"/>
                    <a:pt x="40" y="269"/>
                  </a:cubicBezTo>
                  <a:cubicBezTo>
                    <a:pt x="40" y="269"/>
                    <a:pt x="39" y="269"/>
                    <a:pt x="40" y="270"/>
                  </a:cubicBezTo>
                  <a:cubicBezTo>
                    <a:pt x="40" y="270"/>
                    <a:pt x="41" y="269"/>
                    <a:pt x="41" y="270"/>
                  </a:cubicBezTo>
                  <a:cubicBezTo>
                    <a:pt x="41" y="270"/>
                    <a:pt x="41" y="270"/>
                    <a:pt x="42" y="270"/>
                  </a:cubicBezTo>
                  <a:cubicBezTo>
                    <a:pt x="42" y="270"/>
                    <a:pt x="42" y="270"/>
                    <a:pt x="42" y="270"/>
                  </a:cubicBezTo>
                  <a:cubicBezTo>
                    <a:pt x="43" y="270"/>
                    <a:pt x="44" y="269"/>
                    <a:pt x="45" y="270"/>
                  </a:cubicBezTo>
                  <a:cubicBezTo>
                    <a:pt x="45" y="270"/>
                    <a:pt x="46" y="270"/>
                    <a:pt x="46" y="270"/>
                  </a:cubicBezTo>
                  <a:cubicBezTo>
                    <a:pt x="47" y="270"/>
                    <a:pt x="47" y="271"/>
                    <a:pt x="49" y="271"/>
                  </a:cubicBezTo>
                  <a:cubicBezTo>
                    <a:pt x="53" y="271"/>
                    <a:pt x="53" y="271"/>
                    <a:pt x="53" y="271"/>
                  </a:cubicBezTo>
                  <a:cubicBezTo>
                    <a:pt x="53" y="271"/>
                    <a:pt x="53" y="272"/>
                    <a:pt x="53" y="272"/>
                  </a:cubicBezTo>
                  <a:cubicBezTo>
                    <a:pt x="53" y="272"/>
                    <a:pt x="54" y="273"/>
                    <a:pt x="53" y="273"/>
                  </a:cubicBezTo>
                  <a:cubicBezTo>
                    <a:pt x="56" y="273"/>
                    <a:pt x="56" y="274"/>
                    <a:pt x="58" y="274"/>
                  </a:cubicBezTo>
                  <a:cubicBezTo>
                    <a:pt x="58" y="275"/>
                    <a:pt x="59" y="274"/>
                    <a:pt x="59" y="275"/>
                  </a:cubicBezTo>
                  <a:cubicBezTo>
                    <a:pt x="60" y="275"/>
                    <a:pt x="60" y="276"/>
                    <a:pt x="61" y="276"/>
                  </a:cubicBezTo>
                  <a:cubicBezTo>
                    <a:pt x="61" y="279"/>
                    <a:pt x="58" y="278"/>
                    <a:pt x="58" y="281"/>
                  </a:cubicBezTo>
                  <a:cubicBezTo>
                    <a:pt x="57" y="281"/>
                    <a:pt x="56" y="283"/>
                    <a:pt x="56" y="284"/>
                  </a:cubicBezTo>
                  <a:cubicBezTo>
                    <a:pt x="55" y="284"/>
                    <a:pt x="56" y="285"/>
                    <a:pt x="56" y="285"/>
                  </a:cubicBezTo>
                  <a:cubicBezTo>
                    <a:pt x="55" y="285"/>
                    <a:pt x="55" y="285"/>
                    <a:pt x="55" y="285"/>
                  </a:cubicBezTo>
                  <a:cubicBezTo>
                    <a:pt x="55" y="285"/>
                    <a:pt x="55" y="285"/>
                    <a:pt x="55" y="286"/>
                  </a:cubicBezTo>
                  <a:cubicBezTo>
                    <a:pt x="55" y="286"/>
                    <a:pt x="54" y="285"/>
                    <a:pt x="54" y="286"/>
                  </a:cubicBezTo>
                  <a:cubicBezTo>
                    <a:pt x="54" y="286"/>
                    <a:pt x="54" y="286"/>
                    <a:pt x="54" y="286"/>
                  </a:cubicBezTo>
                  <a:cubicBezTo>
                    <a:pt x="54" y="286"/>
                    <a:pt x="54" y="286"/>
                    <a:pt x="53" y="286"/>
                  </a:cubicBezTo>
                  <a:cubicBezTo>
                    <a:pt x="53" y="287"/>
                    <a:pt x="54" y="288"/>
                    <a:pt x="53" y="288"/>
                  </a:cubicBezTo>
                  <a:cubicBezTo>
                    <a:pt x="53" y="289"/>
                    <a:pt x="52" y="289"/>
                    <a:pt x="51" y="289"/>
                  </a:cubicBezTo>
                  <a:cubicBezTo>
                    <a:pt x="51" y="289"/>
                    <a:pt x="51" y="290"/>
                    <a:pt x="51" y="290"/>
                  </a:cubicBezTo>
                  <a:cubicBezTo>
                    <a:pt x="51" y="290"/>
                    <a:pt x="51" y="290"/>
                    <a:pt x="51" y="290"/>
                  </a:cubicBezTo>
                  <a:cubicBezTo>
                    <a:pt x="50" y="290"/>
                    <a:pt x="50" y="291"/>
                    <a:pt x="50" y="291"/>
                  </a:cubicBezTo>
                  <a:cubicBezTo>
                    <a:pt x="50" y="291"/>
                    <a:pt x="49" y="291"/>
                    <a:pt x="49" y="291"/>
                  </a:cubicBezTo>
                  <a:cubicBezTo>
                    <a:pt x="49" y="291"/>
                    <a:pt x="49" y="292"/>
                    <a:pt x="49" y="293"/>
                  </a:cubicBezTo>
                  <a:cubicBezTo>
                    <a:pt x="49" y="293"/>
                    <a:pt x="49" y="292"/>
                    <a:pt x="49" y="293"/>
                  </a:cubicBezTo>
                  <a:cubicBezTo>
                    <a:pt x="48" y="293"/>
                    <a:pt x="49" y="293"/>
                    <a:pt x="49" y="293"/>
                  </a:cubicBezTo>
                  <a:cubicBezTo>
                    <a:pt x="48" y="293"/>
                    <a:pt x="48" y="293"/>
                    <a:pt x="48" y="293"/>
                  </a:cubicBezTo>
                  <a:cubicBezTo>
                    <a:pt x="48" y="294"/>
                    <a:pt x="48" y="295"/>
                    <a:pt x="47" y="295"/>
                  </a:cubicBezTo>
                  <a:cubicBezTo>
                    <a:pt x="47" y="299"/>
                    <a:pt x="46" y="302"/>
                    <a:pt x="46" y="306"/>
                  </a:cubicBezTo>
                  <a:cubicBezTo>
                    <a:pt x="44" y="306"/>
                    <a:pt x="45" y="308"/>
                    <a:pt x="44" y="308"/>
                  </a:cubicBezTo>
                  <a:cubicBezTo>
                    <a:pt x="44" y="309"/>
                    <a:pt x="43" y="309"/>
                    <a:pt x="42" y="309"/>
                  </a:cubicBezTo>
                  <a:cubicBezTo>
                    <a:pt x="42" y="309"/>
                    <a:pt x="42" y="310"/>
                    <a:pt x="42" y="311"/>
                  </a:cubicBezTo>
                  <a:cubicBezTo>
                    <a:pt x="42" y="311"/>
                    <a:pt x="42" y="311"/>
                    <a:pt x="42" y="311"/>
                  </a:cubicBezTo>
                  <a:cubicBezTo>
                    <a:pt x="41" y="311"/>
                    <a:pt x="42" y="312"/>
                    <a:pt x="42" y="312"/>
                  </a:cubicBezTo>
                  <a:cubicBezTo>
                    <a:pt x="41" y="312"/>
                    <a:pt x="40" y="312"/>
                    <a:pt x="40" y="313"/>
                  </a:cubicBezTo>
                  <a:cubicBezTo>
                    <a:pt x="40" y="314"/>
                    <a:pt x="38" y="314"/>
                    <a:pt x="38" y="316"/>
                  </a:cubicBezTo>
                  <a:cubicBezTo>
                    <a:pt x="39" y="316"/>
                    <a:pt x="39" y="317"/>
                    <a:pt x="38" y="317"/>
                  </a:cubicBezTo>
                  <a:cubicBezTo>
                    <a:pt x="38" y="320"/>
                    <a:pt x="39" y="320"/>
                    <a:pt x="39" y="323"/>
                  </a:cubicBezTo>
                  <a:cubicBezTo>
                    <a:pt x="38" y="324"/>
                    <a:pt x="38" y="326"/>
                    <a:pt x="37" y="328"/>
                  </a:cubicBezTo>
                  <a:cubicBezTo>
                    <a:pt x="37" y="330"/>
                    <a:pt x="38" y="331"/>
                    <a:pt x="37" y="332"/>
                  </a:cubicBezTo>
                  <a:cubicBezTo>
                    <a:pt x="37" y="333"/>
                    <a:pt x="36" y="334"/>
                    <a:pt x="37" y="335"/>
                  </a:cubicBezTo>
                  <a:cubicBezTo>
                    <a:pt x="37" y="335"/>
                    <a:pt x="37" y="336"/>
                    <a:pt x="37" y="336"/>
                  </a:cubicBezTo>
                  <a:cubicBezTo>
                    <a:pt x="37" y="337"/>
                    <a:pt x="37" y="336"/>
                    <a:pt x="37" y="336"/>
                  </a:cubicBezTo>
                  <a:cubicBezTo>
                    <a:pt x="36" y="337"/>
                    <a:pt x="37" y="338"/>
                    <a:pt x="37" y="339"/>
                  </a:cubicBezTo>
                  <a:cubicBezTo>
                    <a:pt x="38" y="339"/>
                    <a:pt x="38" y="339"/>
                    <a:pt x="40" y="339"/>
                  </a:cubicBezTo>
                  <a:cubicBezTo>
                    <a:pt x="41" y="340"/>
                    <a:pt x="43" y="340"/>
                    <a:pt x="45" y="340"/>
                  </a:cubicBezTo>
                  <a:cubicBezTo>
                    <a:pt x="45" y="339"/>
                    <a:pt x="46" y="339"/>
                    <a:pt x="47" y="339"/>
                  </a:cubicBezTo>
                  <a:cubicBezTo>
                    <a:pt x="51" y="339"/>
                    <a:pt x="55" y="339"/>
                    <a:pt x="58" y="339"/>
                  </a:cubicBezTo>
                  <a:cubicBezTo>
                    <a:pt x="60" y="338"/>
                    <a:pt x="60" y="341"/>
                    <a:pt x="63" y="340"/>
                  </a:cubicBezTo>
                  <a:cubicBezTo>
                    <a:pt x="63" y="339"/>
                    <a:pt x="63" y="339"/>
                    <a:pt x="64" y="339"/>
                  </a:cubicBezTo>
                  <a:cubicBezTo>
                    <a:pt x="65" y="339"/>
                    <a:pt x="65" y="339"/>
                    <a:pt x="65" y="339"/>
                  </a:cubicBezTo>
                  <a:cubicBezTo>
                    <a:pt x="66" y="338"/>
                    <a:pt x="66" y="338"/>
                    <a:pt x="67" y="337"/>
                  </a:cubicBezTo>
                  <a:cubicBezTo>
                    <a:pt x="67" y="337"/>
                    <a:pt x="68" y="337"/>
                    <a:pt x="68" y="337"/>
                  </a:cubicBezTo>
                  <a:cubicBezTo>
                    <a:pt x="68" y="337"/>
                    <a:pt x="68" y="337"/>
                    <a:pt x="68" y="337"/>
                  </a:cubicBezTo>
                  <a:cubicBezTo>
                    <a:pt x="68" y="337"/>
                    <a:pt x="68" y="336"/>
                    <a:pt x="68" y="336"/>
                  </a:cubicBezTo>
                  <a:cubicBezTo>
                    <a:pt x="68" y="336"/>
                    <a:pt x="68" y="336"/>
                    <a:pt x="68" y="336"/>
                  </a:cubicBezTo>
                  <a:cubicBezTo>
                    <a:pt x="68" y="336"/>
                    <a:pt x="68" y="335"/>
                    <a:pt x="68" y="335"/>
                  </a:cubicBezTo>
                  <a:cubicBezTo>
                    <a:pt x="68" y="334"/>
                    <a:pt x="68" y="334"/>
                    <a:pt x="68" y="334"/>
                  </a:cubicBezTo>
                  <a:cubicBezTo>
                    <a:pt x="68" y="334"/>
                    <a:pt x="68" y="334"/>
                    <a:pt x="67" y="334"/>
                  </a:cubicBezTo>
                  <a:cubicBezTo>
                    <a:pt x="67" y="334"/>
                    <a:pt x="67" y="334"/>
                    <a:pt x="66" y="334"/>
                  </a:cubicBezTo>
                  <a:cubicBezTo>
                    <a:pt x="66" y="334"/>
                    <a:pt x="66" y="334"/>
                    <a:pt x="66" y="334"/>
                  </a:cubicBezTo>
                  <a:cubicBezTo>
                    <a:pt x="66" y="334"/>
                    <a:pt x="66" y="334"/>
                    <a:pt x="66" y="334"/>
                  </a:cubicBezTo>
                  <a:cubicBezTo>
                    <a:pt x="66" y="334"/>
                    <a:pt x="66"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6" y="334"/>
                    <a:pt x="65" y="333"/>
                    <a:pt x="65" y="332"/>
                  </a:cubicBezTo>
                  <a:cubicBezTo>
                    <a:pt x="65" y="332"/>
                    <a:pt x="66" y="332"/>
                    <a:pt x="66" y="332"/>
                  </a:cubicBezTo>
                  <a:cubicBezTo>
                    <a:pt x="66" y="332"/>
                    <a:pt x="66" y="332"/>
                    <a:pt x="66" y="332"/>
                  </a:cubicBezTo>
                  <a:cubicBezTo>
                    <a:pt x="66" y="332"/>
                    <a:pt x="66" y="331"/>
                    <a:pt x="66" y="331"/>
                  </a:cubicBezTo>
                  <a:cubicBezTo>
                    <a:pt x="66" y="331"/>
                    <a:pt x="66" y="331"/>
                    <a:pt x="67" y="331"/>
                  </a:cubicBezTo>
                  <a:cubicBezTo>
                    <a:pt x="67" y="331"/>
                    <a:pt x="67" y="331"/>
                    <a:pt x="67" y="331"/>
                  </a:cubicBezTo>
                  <a:cubicBezTo>
                    <a:pt x="67" y="331"/>
                    <a:pt x="67" y="331"/>
                    <a:pt x="67" y="331"/>
                  </a:cubicBezTo>
                  <a:cubicBezTo>
                    <a:pt x="67" y="331"/>
                    <a:pt x="67" y="331"/>
                    <a:pt x="67" y="331"/>
                  </a:cubicBezTo>
                  <a:cubicBezTo>
                    <a:pt x="67" y="331"/>
                    <a:pt x="67" y="331"/>
                    <a:pt x="67" y="331"/>
                  </a:cubicBezTo>
                  <a:cubicBezTo>
                    <a:pt x="67"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9" y="331"/>
                    <a:pt x="69" y="331"/>
                    <a:pt x="69" y="331"/>
                  </a:cubicBezTo>
                  <a:cubicBezTo>
                    <a:pt x="69" y="332"/>
                    <a:pt x="69" y="332"/>
                    <a:pt x="69" y="332"/>
                  </a:cubicBezTo>
                  <a:cubicBezTo>
                    <a:pt x="69" y="332"/>
                    <a:pt x="69" y="332"/>
                    <a:pt x="69" y="332"/>
                  </a:cubicBezTo>
                  <a:cubicBezTo>
                    <a:pt x="69" y="332"/>
                    <a:pt x="69" y="332"/>
                    <a:pt x="69" y="332"/>
                  </a:cubicBezTo>
                  <a:cubicBezTo>
                    <a:pt x="69" y="332"/>
                    <a:pt x="69" y="332"/>
                    <a:pt x="69" y="332"/>
                  </a:cubicBezTo>
                  <a:cubicBezTo>
                    <a:pt x="69" y="332"/>
                    <a:pt x="69"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3"/>
                    <a:pt x="70" y="333"/>
                    <a:pt x="70" y="333"/>
                  </a:cubicBezTo>
                  <a:cubicBezTo>
                    <a:pt x="70" y="333"/>
                    <a:pt x="70" y="333"/>
                    <a:pt x="70" y="333"/>
                  </a:cubicBezTo>
                  <a:cubicBezTo>
                    <a:pt x="70" y="333"/>
                    <a:pt x="70" y="333"/>
                    <a:pt x="70" y="333"/>
                  </a:cubicBezTo>
                  <a:cubicBezTo>
                    <a:pt x="70" y="333"/>
                    <a:pt x="70" y="333"/>
                    <a:pt x="71" y="333"/>
                  </a:cubicBezTo>
                  <a:cubicBezTo>
                    <a:pt x="71" y="333"/>
                    <a:pt x="71" y="333"/>
                    <a:pt x="71" y="333"/>
                  </a:cubicBezTo>
                  <a:cubicBezTo>
                    <a:pt x="71" y="333"/>
                    <a:pt x="71" y="333"/>
                    <a:pt x="71" y="334"/>
                  </a:cubicBezTo>
                  <a:cubicBezTo>
                    <a:pt x="72" y="334"/>
                    <a:pt x="72" y="334"/>
                    <a:pt x="72" y="334"/>
                  </a:cubicBezTo>
                  <a:cubicBezTo>
                    <a:pt x="72" y="334"/>
                    <a:pt x="72" y="334"/>
                    <a:pt x="73" y="334"/>
                  </a:cubicBezTo>
                  <a:cubicBezTo>
                    <a:pt x="73" y="334"/>
                    <a:pt x="73" y="334"/>
                    <a:pt x="73" y="334"/>
                  </a:cubicBezTo>
                  <a:cubicBezTo>
                    <a:pt x="73" y="334"/>
                    <a:pt x="73" y="334"/>
                    <a:pt x="74" y="334"/>
                  </a:cubicBezTo>
                  <a:cubicBezTo>
                    <a:pt x="75" y="335"/>
                    <a:pt x="75" y="335"/>
                    <a:pt x="76" y="336"/>
                  </a:cubicBezTo>
                  <a:cubicBezTo>
                    <a:pt x="75" y="338"/>
                    <a:pt x="77" y="337"/>
                    <a:pt x="78" y="338"/>
                  </a:cubicBezTo>
                  <a:cubicBezTo>
                    <a:pt x="78" y="336"/>
                    <a:pt x="81" y="338"/>
                    <a:pt x="83" y="337"/>
                  </a:cubicBezTo>
                  <a:cubicBezTo>
                    <a:pt x="83" y="338"/>
                    <a:pt x="83" y="338"/>
                    <a:pt x="84" y="338"/>
                  </a:cubicBezTo>
                  <a:cubicBezTo>
                    <a:pt x="85" y="338"/>
                    <a:pt x="85" y="338"/>
                    <a:pt x="85" y="339"/>
                  </a:cubicBezTo>
                  <a:cubicBezTo>
                    <a:pt x="86" y="339"/>
                    <a:pt x="87" y="339"/>
                    <a:pt x="88" y="339"/>
                  </a:cubicBezTo>
                  <a:cubicBezTo>
                    <a:pt x="88" y="339"/>
                    <a:pt x="88" y="340"/>
                    <a:pt x="88" y="340"/>
                  </a:cubicBezTo>
                  <a:cubicBezTo>
                    <a:pt x="88" y="340"/>
                    <a:pt x="88" y="340"/>
                    <a:pt x="88" y="340"/>
                  </a:cubicBezTo>
                  <a:cubicBezTo>
                    <a:pt x="88" y="340"/>
                    <a:pt x="88" y="340"/>
                    <a:pt x="88" y="340"/>
                  </a:cubicBezTo>
                  <a:cubicBezTo>
                    <a:pt x="88" y="340"/>
                    <a:pt x="88" y="340"/>
                    <a:pt x="88" y="340"/>
                  </a:cubicBezTo>
                  <a:cubicBezTo>
                    <a:pt x="88" y="340"/>
                    <a:pt x="89" y="340"/>
                    <a:pt x="89" y="340"/>
                  </a:cubicBezTo>
                  <a:cubicBezTo>
                    <a:pt x="89" y="340"/>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90" y="342"/>
                    <a:pt x="90" y="342"/>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2" y="344"/>
                    <a:pt x="92" y="344"/>
                    <a:pt x="92" y="344"/>
                  </a:cubicBezTo>
                  <a:cubicBezTo>
                    <a:pt x="92" y="344"/>
                    <a:pt x="93" y="344"/>
                    <a:pt x="92" y="345"/>
                  </a:cubicBezTo>
                  <a:cubicBezTo>
                    <a:pt x="93" y="345"/>
                    <a:pt x="93" y="345"/>
                    <a:pt x="93" y="345"/>
                  </a:cubicBezTo>
                  <a:cubicBezTo>
                    <a:pt x="94" y="346"/>
                    <a:pt x="94" y="346"/>
                    <a:pt x="94" y="346"/>
                  </a:cubicBezTo>
                  <a:cubicBezTo>
                    <a:pt x="96" y="346"/>
                    <a:pt x="96" y="347"/>
                    <a:pt x="97" y="347"/>
                  </a:cubicBezTo>
                  <a:cubicBezTo>
                    <a:pt x="97" y="347"/>
                    <a:pt x="97" y="347"/>
                    <a:pt x="97" y="347"/>
                  </a:cubicBezTo>
                  <a:cubicBezTo>
                    <a:pt x="98" y="347"/>
                    <a:pt x="99" y="347"/>
                    <a:pt x="100" y="347"/>
                  </a:cubicBezTo>
                  <a:cubicBezTo>
                    <a:pt x="100" y="346"/>
                    <a:pt x="100" y="346"/>
                    <a:pt x="100" y="346"/>
                  </a:cubicBezTo>
                  <a:cubicBezTo>
                    <a:pt x="100" y="346"/>
                    <a:pt x="101" y="346"/>
                    <a:pt x="101" y="346"/>
                  </a:cubicBezTo>
                  <a:cubicBezTo>
                    <a:pt x="101" y="346"/>
                    <a:pt x="102" y="346"/>
                    <a:pt x="102" y="345"/>
                  </a:cubicBezTo>
                  <a:cubicBezTo>
                    <a:pt x="102" y="345"/>
                    <a:pt x="103" y="345"/>
                    <a:pt x="104" y="344"/>
                  </a:cubicBezTo>
                  <a:cubicBezTo>
                    <a:pt x="104" y="344"/>
                    <a:pt x="104" y="344"/>
                    <a:pt x="104" y="344"/>
                  </a:cubicBezTo>
                  <a:cubicBezTo>
                    <a:pt x="104" y="344"/>
                    <a:pt x="104" y="344"/>
                    <a:pt x="104" y="344"/>
                  </a:cubicBezTo>
                  <a:cubicBezTo>
                    <a:pt x="104" y="344"/>
                    <a:pt x="104" y="344"/>
                    <a:pt x="104" y="344"/>
                  </a:cubicBezTo>
                  <a:cubicBezTo>
                    <a:pt x="104" y="344"/>
                    <a:pt x="105" y="344"/>
                    <a:pt x="105" y="344"/>
                  </a:cubicBezTo>
                  <a:cubicBezTo>
                    <a:pt x="105" y="344"/>
                    <a:pt x="105" y="344"/>
                    <a:pt x="105" y="344"/>
                  </a:cubicBezTo>
                  <a:cubicBezTo>
                    <a:pt x="105" y="344"/>
                    <a:pt x="105" y="345"/>
                    <a:pt x="106" y="345"/>
                  </a:cubicBezTo>
                  <a:cubicBezTo>
                    <a:pt x="107" y="346"/>
                    <a:pt x="108" y="346"/>
                    <a:pt x="108" y="347"/>
                  </a:cubicBezTo>
                  <a:cubicBezTo>
                    <a:pt x="108" y="348"/>
                    <a:pt x="109" y="349"/>
                    <a:pt x="109" y="351"/>
                  </a:cubicBezTo>
                  <a:cubicBezTo>
                    <a:pt x="111" y="351"/>
                    <a:pt x="111" y="353"/>
                    <a:pt x="111" y="354"/>
                  </a:cubicBezTo>
                  <a:cubicBezTo>
                    <a:pt x="114" y="353"/>
                    <a:pt x="112" y="357"/>
                    <a:pt x="115" y="356"/>
                  </a:cubicBezTo>
                  <a:cubicBezTo>
                    <a:pt x="114" y="358"/>
                    <a:pt x="116" y="358"/>
                    <a:pt x="116" y="359"/>
                  </a:cubicBezTo>
                  <a:cubicBezTo>
                    <a:pt x="118" y="360"/>
                    <a:pt x="116" y="357"/>
                    <a:pt x="117" y="356"/>
                  </a:cubicBezTo>
                  <a:cubicBezTo>
                    <a:pt x="118" y="355"/>
                    <a:pt x="120" y="354"/>
                    <a:pt x="121" y="353"/>
                  </a:cubicBezTo>
                  <a:cubicBezTo>
                    <a:pt x="121" y="351"/>
                    <a:pt x="124" y="351"/>
                    <a:pt x="124" y="349"/>
                  </a:cubicBezTo>
                  <a:cubicBezTo>
                    <a:pt x="124" y="348"/>
                    <a:pt x="123" y="348"/>
                    <a:pt x="123" y="348"/>
                  </a:cubicBezTo>
                  <a:cubicBezTo>
                    <a:pt x="123" y="347"/>
                    <a:pt x="122" y="347"/>
                    <a:pt x="122" y="347"/>
                  </a:cubicBezTo>
                  <a:cubicBezTo>
                    <a:pt x="122" y="346"/>
                    <a:pt x="123" y="345"/>
                    <a:pt x="123" y="343"/>
                  </a:cubicBezTo>
                  <a:cubicBezTo>
                    <a:pt x="127" y="343"/>
                    <a:pt x="130" y="344"/>
                    <a:pt x="134" y="344"/>
                  </a:cubicBezTo>
                  <a:cubicBezTo>
                    <a:pt x="134" y="345"/>
                    <a:pt x="135" y="346"/>
                    <a:pt x="136" y="345"/>
                  </a:cubicBezTo>
                  <a:cubicBezTo>
                    <a:pt x="136" y="348"/>
                    <a:pt x="137" y="348"/>
                    <a:pt x="138" y="349"/>
                  </a:cubicBezTo>
                  <a:cubicBezTo>
                    <a:pt x="140" y="349"/>
                    <a:pt x="138" y="352"/>
                    <a:pt x="141" y="351"/>
                  </a:cubicBezTo>
                  <a:cubicBezTo>
                    <a:pt x="142" y="351"/>
                    <a:pt x="143" y="350"/>
                    <a:pt x="145" y="350"/>
                  </a:cubicBezTo>
                  <a:cubicBezTo>
                    <a:pt x="145" y="352"/>
                    <a:pt x="147" y="350"/>
                    <a:pt x="149" y="350"/>
                  </a:cubicBezTo>
                  <a:cubicBezTo>
                    <a:pt x="150" y="350"/>
                    <a:pt x="150" y="350"/>
                    <a:pt x="150" y="350"/>
                  </a:cubicBezTo>
                  <a:cubicBezTo>
                    <a:pt x="151" y="348"/>
                    <a:pt x="152" y="349"/>
                    <a:pt x="153" y="348"/>
                  </a:cubicBezTo>
                  <a:cubicBezTo>
                    <a:pt x="153" y="348"/>
                    <a:pt x="154" y="347"/>
                    <a:pt x="154" y="347"/>
                  </a:cubicBezTo>
                  <a:cubicBezTo>
                    <a:pt x="154" y="347"/>
                    <a:pt x="155" y="347"/>
                    <a:pt x="155" y="346"/>
                  </a:cubicBezTo>
                  <a:cubicBezTo>
                    <a:pt x="158" y="346"/>
                    <a:pt x="160" y="344"/>
                    <a:pt x="162" y="343"/>
                  </a:cubicBezTo>
                  <a:cubicBezTo>
                    <a:pt x="166" y="343"/>
                    <a:pt x="171" y="342"/>
                    <a:pt x="176" y="343"/>
                  </a:cubicBezTo>
                  <a:cubicBezTo>
                    <a:pt x="177" y="341"/>
                    <a:pt x="177" y="338"/>
                    <a:pt x="179" y="338"/>
                  </a:cubicBezTo>
                  <a:cubicBezTo>
                    <a:pt x="179" y="338"/>
                    <a:pt x="179" y="338"/>
                    <a:pt x="179" y="339"/>
                  </a:cubicBezTo>
                  <a:cubicBezTo>
                    <a:pt x="179" y="339"/>
                    <a:pt x="180" y="338"/>
                    <a:pt x="180" y="338"/>
                  </a:cubicBezTo>
                  <a:cubicBezTo>
                    <a:pt x="180" y="338"/>
                    <a:pt x="180" y="339"/>
                    <a:pt x="181" y="339"/>
                  </a:cubicBezTo>
                  <a:cubicBezTo>
                    <a:pt x="181" y="340"/>
                    <a:pt x="184" y="339"/>
                    <a:pt x="184" y="339"/>
                  </a:cubicBezTo>
                  <a:cubicBezTo>
                    <a:pt x="184" y="340"/>
                    <a:pt x="186" y="340"/>
                    <a:pt x="186" y="341"/>
                  </a:cubicBezTo>
                  <a:cubicBezTo>
                    <a:pt x="187" y="341"/>
                    <a:pt x="187" y="341"/>
                    <a:pt x="187" y="341"/>
                  </a:cubicBezTo>
                  <a:cubicBezTo>
                    <a:pt x="188" y="341"/>
                    <a:pt x="187" y="339"/>
                    <a:pt x="189" y="339"/>
                  </a:cubicBezTo>
                  <a:cubicBezTo>
                    <a:pt x="191" y="340"/>
                    <a:pt x="192" y="339"/>
                    <a:pt x="193" y="339"/>
                  </a:cubicBezTo>
                  <a:cubicBezTo>
                    <a:pt x="194" y="340"/>
                    <a:pt x="195" y="339"/>
                    <a:pt x="196" y="339"/>
                  </a:cubicBezTo>
                  <a:cubicBezTo>
                    <a:pt x="196" y="341"/>
                    <a:pt x="196" y="343"/>
                    <a:pt x="197" y="343"/>
                  </a:cubicBezTo>
                  <a:cubicBezTo>
                    <a:pt x="198" y="344"/>
                    <a:pt x="198" y="344"/>
                    <a:pt x="198" y="345"/>
                  </a:cubicBezTo>
                  <a:cubicBezTo>
                    <a:pt x="198" y="345"/>
                    <a:pt x="198" y="345"/>
                    <a:pt x="198" y="345"/>
                  </a:cubicBezTo>
                  <a:cubicBezTo>
                    <a:pt x="199" y="346"/>
                    <a:pt x="200" y="346"/>
                    <a:pt x="200" y="346"/>
                  </a:cubicBezTo>
                  <a:cubicBezTo>
                    <a:pt x="200" y="346"/>
                    <a:pt x="201" y="347"/>
                    <a:pt x="200" y="348"/>
                  </a:cubicBezTo>
                  <a:cubicBezTo>
                    <a:pt x="203" y="348"/>
                    <a:pt x="203" y="348"/>
                    <a:pt x="203" y="348"/>
                  </a:cubicBezTo>
                  <a:cubicBezTo>
                    <a:pt x="203" y="341"/>
                    <a:pt x="203" y="341"/>
                    <a:pt x="203" y="341"/>
                  </a:cubicBezTo>
                  <a:cubicBezTo>
                    <a:pt x="202" y="341"/>
                    <a:pt x="202" y="340"/>
                    <a:pt x="202" y="339"/>
                  </a:cubicBezTo>
                  <a:cubicBezTo>
                    <a:pt x="201" y="339"/>
                    <a:pt x="201" y="337"/>
                    <a:pt x="200" y="337"/>
                  </a:cubicBezTo>
                  <a:cubicBezTo>
                    <a:pt x="200" y="335"/>
                    <a:pt x="199" y="335"/>
                    <a:pt x="198" y="334"/>
                  </a:cubicBezTo>
                  <a:cubicBezTo>
                    <a:pt x="199" y="334"/>
                    <a:pt x="199" y="332"/>
                    <a:pt x="200" y="332"/>
                  </a:cubicBezTo>
                  <a:cubicBezTo>
                    <a:pt x="200" y="329"/>
                    <a:pt x="200" y="329"/>
                    <a:pt x="200" y="329"/>
                  </a:cubicBezTo>
                  <a:cubicBezTo>
                    <a:pt x="200" y="329"/>
                    <a:pt x="199" y="329"/>
                    <a:pt x="199" y="327"/>
                  </a:cubicBezTo>
                  <a:cubicBezTo>
                    <a:pt x="199" y="326"/>
                    <a:pt x="198" y="326"/>
                    <a:pt x="198" y="325"/>
                  </a:cubicBezTo>
                  <a:cubicBezTo>
                    <a:pt x="198" y="325"/>
                    <a:pt x="198" y="324"/>
                    <a:pt x="198" y="325"/>
                  </a:cubicBezTo>
                  <a:cubicBezTo>
                    <a:pt x="198" y="324"/>
                    <a:pt x="198" y="323"/>
                    <a:pt x="198" y="323"/>
                  </a:cubicBezTo>
                  <a:cubicBezTo>
                    <a:pt x="196" y="322"/>
                    <a:pt x="198" y="320"/>
                    <a:pt x="198" y="318"/>
                  </a:cubicBezTo>
                  <a:cubicBezTo>
                    <a:pt x="198" y="318"/>
                    <a:pt x="198" y="318"/>
                    <a:pt x="199" y="318"/>
                  </a:cubicBezTo>
                  <a:cubicBezTo>
                    <a:pt x="199" y="317"/>
                    <a:pt x="200" y="317"/>
                    <a:pt x="200" y="316"/>
                  </a:cubicBezTo>
                  <a:cubicBezTo>
                    <a:pt x="202" y="316"/>
                    <a:pt x="203" y="316"/>
                    <a:pt x="204" y="314"/>
                  </a:cubicBezTo>
                  <a:cubicBezTo>
                    <a:pt x="206" y="314"/>
                    <a:pt x="206" y="313"/>
                    <a:pt x="207" y="313"/>
                  </a:cubicBezTo>
                  <a:cubicBezTo>
                    <a:pt x="209" y="313"/>
                    <a:pt x="210" y="311"/>
                    <a:pt x="212" y="311"/>
                  </a:cubicBezTo>
                  <a:cubicBezTo>
                    <a:pt x="212" y="311"/>
                    <a:pt x="212" y="311"/>
                    <a:pt x="212" y="310"/>
                  </a:cubicBezTo>
                  <a:cubicBezTo>
                    <a:pt x="213" y="310"/>
                    <a:pt x="213" y="309"/>
                    <a:pt x="214" y="309"/>
                  </a:cubicBezTo>
                  <a:cubicBezTo>
                    <a:pt x="214" y="307"/>
                    <a:pt x="216" y="307"/>
                    <a:pt x="216" y="305"/>
                  </a:cubicBezTo>
                  <a:cubicBezTo>
                    <a:pt x="216" y="305"/>
                    <a:pt x="216" y="304"/>
                    <a:pt x="216" y="304"/>
                  </a:cubicBezTo>
                  <a:cubicBezTo>
                    <a:pt x="216" y="304"/>
                    <a:pt x="216" y="304"/>
                    <a:pt x="216" y="304"/>
                  </a:cubicBezTo>
                  <a:cubicBezTo>
                    <a:pt x="216" y="304"/>
                    <a:pt x="216" y="303"/>
                    <a:pt x="216" y="303"/>
                  </a:cubicBezTo>
                  <a:cubicBezTo>
                    <a:pt x="216" y="303"/>
                    <a:pt x="216" y="302"/>
                    <a:pt x="216" y="302"/>
                  </a:cubicBezTo>
                  <a:cubicBezTo>
                    <a:pt x="216" y="302"/>
                    <a:pt x="216" y="302"/>
                    <a:pt x="216" y="302"/>
                  </a:cubicBezTo>
                  <a:cubicBezTo>
                    <a:pt x="216" y="302"/>
                    <a:pt x="216" y="302"/>
                    <a:pt x="216" y="302"/>
                  </a:cubicBezTo>
                  <a:cubicBezTo>
                    <a:pt x="216" y="302"/>
                    <a:pt x="216" y="301"/>
                    <a:pt x="216" y="301"/>
                  </a:cubicBezTo>
                  <a:cubicBezTo>
                    <a:pt x="216" y="301"/>
                    <a:pt x="216" y="301"/>
                    <a:pt x="216" y="301"/>
                  </a:cubicBezTo>
                  <a:cubicBezTo>
                    <a:pt x="216" y="301"/>
                    <a:pt x="216" y="301"/>
                    <a:pt x="216" y="301"/>
                  </a:cubicBezTo>
                  <a:cubicBezTo>
                    <a:pt x="216" y="301"/>
                    <a:pt x="216" y="300"/>
                    <a:pt x="216" y="300"/>
                  </a:cubicBezTo>
                  <a:cubicBezTo>
                    <a:pt x="216" y="300"/>
                    <a:pt x="216" y="300"/>
                    <a:pt x="216" y="300"/>
                  </a:cubicBezTo>
                  <a:cubicBezTo>
                    <a:pt x="216" y="300"/>
                    <a:pt x="216" y="300"/>
                    <a:pt x="216" y="300"/>
                  </a:cubicBezTo>
                  <a:cubicBezTo>
                    <a:pt x="216" y="300"/>
                    <a:pt x="216" y="300"/>
                    <a:pt x="216" y="300"/>
                  </a:cubicBezTo>
                  <a:cubicBezTo>
                    <a:pt x="216" y="300"/>
                    <a:pt x="216" y="299"/>
                    <a:pt x="216" y="299"/>
                  </a:cubicBezTo>
                  <a:cubicBezTo>
                    <a:pt x="216" y="299"/>
                    <a:pt x="216" y="299"/>
                    <a:pt x="216" y="299"/>
                  </a:cubicBezTo>
                  <a:cubicBezTo>
                    <a:pt x="216" y="299"/>
                    <a:pt x="216" y="299"/>
                    <a:pt x="216"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300"/>
                    <a:pt x="220" y="300"/>
                    <a:pt x="220" y="300"/>
                  </a:cubicBezTo>
                  <a:cubicBezTo>
                    <a:pt x="220" y="300"/>
                    <a:pt x="221" y="300"/>
                    <a:pt x="221" y="301"/>
                  </a:cubicBezTo>
                  <a:cubicBezTo>
                    <a:pt x="221" y="301"/>
                    <a:pt x="222" y="301"/>
                    <a:pt x="222" y="301"/>
                  </a:cubicBezTo>
                  <a:cubicBezTo>
                    <a:pt x="223" y="301"/>
                    <a:pt x="223" y="301"/>
                    <a:pt x="224" y="301"/>
                  </a:cubicBezTo>
                  <a:cubicBezTo>
                    <a:pt x="224" y="301"/>
                    <a:pt x="224" y="301"/>
                    <a:pt x="224" y="301"/>
                  </a:cubicBezTo>
                  <a:cubicBezTo>
                    <a:pt x="224" y="301"/>
                    <a:pt x="224" y="301"/>
                    <a:pt x="224" y="301"/>
                  </a:cubicBezTo>
                  <a:cubicBezTo>
                    <a:pt x="225" y="301"/>
                    <a:pt x="225" y="300"/>
                    <a:pt x="226" y="300"/>
                  </a:cubicBezTo>
                  <a:cubicBezTo>
                    <a:pt x="226" y="300"/>
                    <a:pt x="226" y="300"/>
                    <a:pt x="226" y="300"/>
                  </a:cubicBezTo>
                  <a:cubicBezTo>
                    <a:pt x="226" y="300"/>
                    <a:pt x="226" y="300"/>
                    <a:pt x="226" y="299"/>
                  </a:cubicBezTo>
                  <a:cubicBezTo>
                    <a:pt x="226" y="299"/>
                    <a:pt x="226" y="299"/>
                    <a:pt x="226" y="299"/>
                  </a:cubicBezTo>
                  <a:cubicBezTo>
                    <a:pt x="226" y="299"/>
                    <a:pt x="226" y="299"/>
                    <a:pt x="226" y="299"/>
                  </a:cubicBezTo>
                  <a:cubicBezTo>
                    <a:pt x="226" y="299"/>
                    <a:pt x="226" y="299"/>
                    <a:pt x="226" y="298"/>
                  </a:cubicBezTo>
                  <a:cubicBezTo>
                    <a:pt x="226" y="298"/>
                    <a:pt x="226" y="298"/>
                    <a:pt x="226" y="298"/>
                  </a:cubicBezTo>
                  <a:cubicBezTo>
                    <a:pt x="227" y="298"/>
                    <a:pt x="227" y="298"/>
                    <a:pt x="227" y="298"/>
                  </a:cubicBezTo>
                  <a:cubicBezTo>
                    <a:pt x="226" y="296"/>
                    <a:pt x="228" y="295"/>
                    <a:pt x="228" y="293"/>
                  </a:cubicBezTo>
                  <a:cubicBezTo>
                    <a:pt x="228" y="293"/>
                    <a:pt x="228" y="293"/>
                    <a:pt x="228" y="293"/>
                  </a:cubicBezTo>
                  <a:cubicBezTo>
                    <a:pt x="225" y="292"/>
                    <a:pt x="225" y="289"/>
                    <a:pt x="226" y="286"/>
                  </a:cubicBezTo>
                  <a:cubicBezTo>
                    <a:pt x="225" y="286"/>
                    <a:pt x="223" y="286"/>
                    <a:pt x="223" y="283"/>
                  </a:cubicBezTo>
                  <a:cubicBezTo>
                    <a:pt x="221" y="283"/>
                    <a:pt x="221" y="282"/>
                    <a:pt x="220" y="281"/>
                  </a:cubicBezTo>
                  <a:cubicBezTo>
                    <a:pt x="220" y="281"/>
                    <a:pt x="219" y="281"/>
                    <a:pt x="219" y="280"/>
                  </a:cubicBezTo>
                  <a:cubicBezTo>
                    <a:pt x="219" y="280"/>
                    <a:pt x="218" y="280"/>
                    <a:pt x="219" y="279"/>
                  </a:cubicBezTo>
                  <a:cubicBezTo>
                    <a:pt x="216" y="279"/>
                    <a:pt x="216" y="279"/>
                    <a:pt x="216" y="279"/>
                  </a:cubicBezTo>
                  <a:cubicBezTo>
                    <a:pt x="215" y="277"/>
                    <a:pt x="213" y="276"/>
                    <a:pt x="212" y="274"/>
                  </a:cubicBezTo>
                  <a:cubicBezTo>
                    <a:pt x="209" y="274"/>
                    <a:pt x="209" y="274"/>
                    <a:pt x="209" y="274"/>
                  </a:cubicBezTo>
                  <a:cubicBezTo>
                    <a:pt x="209" y="273"/>
                    <a:pt x="208" y="273"/>
                    <a:pt x="207" y="272"/>
                  </a:cubicBezTo>
                  <a:cubicBezTo>
                    <a:pt x="207" y="272"/>
                    <a:pt x="208" y="271"/>
                    <a:pt x="207" y="271"/>
                  </a:cubicBezTo>
                  <a:cubicBezTo>
                    <a:pt x="207" y="271"/>
                    <a:pt x="206" y="271"/>
                    <a:pt x="206" y="270"/>
                  </a:cubicBezTo>
                  <a:cubicBezTo>
                    <a:pt x="206" y="270"/>
                    <a:pt x="206" y="269"/>
                    <a:pt x="206" y="269"/>
                  </a:cubicBezTo>
                  <a:cubicBezTo>
                    <a:pt x="206" y="269"/>
                    <a:pt x="205" y="269"/>
                    <a:pt x="205" y="269"/>
                  </a:cubicBezTo>
                  <a:cubicBezTo>
                    <a:pt x="205" y="268"/>
                    <a:pt x="204" y="267"/>
                    <a:pt x="203" y="266"/>
                  </a:cubicBezTo>
                  <a:cubicBezTo>
                    <a:pt x="203" y="265"/>
                    <a:pt x="201" y="265"/>
                    <a:pt x="201" y="263"/>
                  </a:cubicBezTo>
                  <a:cubicBezTo>
                    <a:pt x="196" y="263"/>
                    <a:pt x="196" y="263"/>
                    <a:pt x="196" y="263"/>
                  </a:cubicBezTo>
                  <a:cubicBezTo>
                    <a:pt x="195" y="261"/>
                    <a:pt x="194" y="258"/>
                    <a:pt x="192" y="256"/>
                  </a:cubicBezTo>
                  <a:cubicBezTo>
                    <a:pt x="192" y="254"/>
                    <a:pt x="191" y="255"/>
                    <a:pt x="191" y="254"/>
                  </a:cubicBezTo>
                  <a:cubicBezTo>
                    <a:pt x="191" y="253"/>
                    <a:pt x="191" y="252"/>
                    <a:pt x="191" y="252"/>
                  </a:cubicBezTo>
                  <a:cubicBezTo>
                    <a:pt x="191" y="252"/>
                    <a:pt x="190" y="252"/>
                    <a:pt x="190" y="252"/>
                  </a:cubicBezTo>
                  <a:cubicBezTo>
                    <a:pt x="190" y="252"/>
                    <a:pt x="190" y="252"/>
                    <a:pt x="190" y="251"/>
                  </a:cubicBezTo>
                  <a:cubicBezTo>
                    <a:pt x="190" y="251"/>
                    <a:pt x="189" y="252"/>
                    <a:pt x="189" y="251"/>
                  </a:cubicBezTo>
                  <a:cubicBezTo>
                    <a:pt x="189" y="251"/>
                    <a:pt x="189" y="251"/>
                    <a:pt x="189" y="251"/>
                  </a:cubicBezTo>
                  <a:cubicBezTo>
                    <a:pt x="189" y="250"/>
                    <a:pt x="188" y="249"/>
                    <a:pt x="189" y="248"/>
                  </a:cubicBezTo>
                  <a:cubicBezTo>
                    <a:pt x="188" y="248"/>
                    <a:pt x="187" y="247"/>
                    <a:pt x="187" y="246"/>
                  </a:cubicBezTo>
                  <a:cubicBezTo>
                    <a:pt x="185" y="246"/>
                    <a:pt x="184" y="246"/>
                    <a:pt x="184" y="244"/>
                  </a:cubicBezTo>
                  <a:cubicBezTo>
                    <a:pt x="184" y="242"/>
                    <a:pt x="184" y="241"/>
                    <a:pt x="186" y="240"/>
                  </a:cubicBezTo>
                  <a:cubicBezTo>
                    <a:pt x="186" y="239"/>
                    <a:pt x="186" y="239"/>
                    <a:pt x="187" y="238"/>
                  </a:cubicBezTo>
                  <a:cubicBezTo>
                    <a:pt x="187" y="238"/>
                    <a:pt x="187" y="237"/>
                    <a:pt x="188" y="236"/>
                  </a:cubicBezTo>
                  <a:cubicBezTo>
                    <a:pt x="185" y="237"/>
                    <a:pt x="186" y="234"/>
                    <a:pt x="184" y="234"/>
                  </a:cubicBezTo>
                  <a:cubicBezTo>
                    <a:pt x="184" y="233"/>
                    <a:pt x="183" y="232"/>
                    <a:pt x="182" y="231"/>
                  </a:cubicBezTo>
                  <a:cubicBezTo>
                    <a:pt x="181" y="230"/>
                    <a:pt x="180" y="229"/>
                    <a:pt x="179" y="228"/>
                  </a:cubicBezTo>
                  <a:cubicBezTo>
                    <a:pt x="179" y="228"/>
                    <a:pt x="179" y="228"/>
                    <a:pt x="178" y="228"/>
                  </a:cubicBezTo>
                  <a:cubicBezTo>
                    <a:pt x="178" y="227"/>
                    <a:pt x="178" y="227"/>
                    <a:pt x="178" y="227"/>
                  </a:cubicBezTo>
                  <a:cubicBezTo>
                    <a:pt x="177" y="225"/>
                    <a:pt x="176" y="222"/>
                    <a:pt x="175" y="219"/>
                  </a:cubicBezTo>
                  <a:cubicBezTo>
                    <a:pt x="176" y="219"/>
                    <a:pt x="175" y="218"/>
                    <a:pt x="175" y="217"/>
                  </a:cubicBezTo>
                  <a:cubicBezTo>
                    <a:pt x="176" y="217"/>
                    <a:pt x="176" y="217"/>
                    <a:pt x="176" y="218"/>
                  </a:cubicBezTo>
                  <a:cubicBezTo>
                    <a:pt x="178" y="218"/>
                    <a:pt x="178" y="219"/>
                    <a:pt x="180" y="219"/>
                  </a:cubicBezTo>
                  <a:cubicBezTo>
                    <a:pt x="180" y="220"/>
                    <a:pt x="180" y="220"/>
                    <a:pt x="181" y="221"/>
                  </a:cubicBezTo>
                  <a:cubicBezTo>
                    <a:pt x="181" y="222"/>
                    <a:pt x="182" y="223"/>
                    <a:pt x="183" y="223"/>
                  </a:cubicBezTo>
                  <a:cubicBezTo>
                    <a:pt x="183" y="222"/>
                    <a:pt x="184" y="221"/>
                    <a:pt x="184" y="221"/>
                  </a:cubicBezTo>
                  <a:cubicBezTo>
                    <a:pt x="184" y="220"/>
                    <a:pt x="185" y="219"/>
                    <a:pt x="185" y="218"/>
                  </a:cubicBezTo>
                  <a:cubicBezTo>
                    <a:pt x="185" y="218"/>
                    <a:pt x="185" y="218"/>
                    <a:pt x="186" y="218"/>
                  </a:cubicBezTo>
                  <a:cubicBezTo>
                    <a:pt x="186" y="218"/>
                    <a:pt x="186" y="218"/>
                    <a:pt x="186" y="218"/>
                  </a:cubicBezTo>
                  <a:cubicBezTo>
                    <a:pt x="187" y="217"/>
                    <a:pt x="186" y="215"/>
                    <a:pt x="188" y="216"/>
                  </a:cubicBezTo>
                  <a:cubicBezTo>
                    <a:pt x="188" y="216"/>
                    <a:pt x="188" y="216"/>
                    <a:pt x="188" y="216"/>
                  </a:cubicBezTo>
                  <a:cubicBezTo>
                    <a:pt x="188" y="215"/>
                    <a:pt x="188" y="215"/>
                    <a:pt x="189" y="215"/>
                  </a:cubicBezTo>
                  <a:cubicBezTo>
                    <a:pt x="189" y="215"/>
                    <a:pt x="189" y="215"/>
                    <a:pt x="189" y="215"/>
                  </a:cubicBezTo>
                  <a:cubicBezTo>
                    <a:pt x="189" y="214"/>
                    <a:pt x="189" y="214"/>
                    <a:pt x="190" y="214"/>
                  </a:cubicBezTo>
                  <a:cubicBezTo>
                    <a:pt x="190" y="214"/>
                    <a:pt x="190" y="214"/>
                    <a:pt x="190" y="214"/>
                  </a:cubicBezTo>
                  <a:cubicBezTo>
                    <a:pt x="190" y="214"/>
                    <a:pt x="191" y="214"/>
                    <a:pt x="191" y="214"/>
                  </a:cubicBezTo>
                  <a:cubicBezTo>
                    <a:pt x="191" y="214"/>
                    <a:pt x="191" y="214"/>
                    <a:pt x="191" y="214"/>
                  </a:cubicBezTo>
                  <a:cubicBezTo>
                    <a:pt x="192" y="214"/>
                    <a:pt x="192" y="213"/>
                    <a:pt x="193" y="213"/>
                  </a:cubicBezTo>
                  <a:cubicBezTo>
                    <a:pt x="193" y="213"/>
                    <a:pt x="193" y="213"/>
                    <a:pt x="193" y="213"/>
                  </a:cubicBezTo>
                  <a:cubicBezTo>
                    <a:pt x="194" y="212"/>
                    <a:pt x="195" y="212"/>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2"/>
                  </a:cubicBezTo>
                  <a:cubicBezTo>
                    <a:pt x="198" y="212"/>
                    <a:pt x="198" y="212"/>
                    <a:pt x="198" y="212"/>
                  </a:cubicBezTo>
                  <a:cubicBezTo>
                    <a:pt x="199" y="212"/>
                    <a:pt x="200" y="213"/>
                    <a:pt x="201" y="212"/>
                  </a:cubicBezTo>
                  <a:cubicBezTo>
                    <a:pt x="202" y="212"/>
                    <a:pt x="202" y="212"/>
                    <a:pt x="202" y="212"/>
                  </a:cubicBezTo>
                  <a:cubicBezTo>
                    <a:pt x="202" y="210"/>
                    <a:pt x="203" y="210"/>
                    <a:pt x="205" y="209"/>
                  </a:cubicBezTo>
                  <a:cubicBezTo>
                    <a:pt x="208" y="209"/>
                    <a:pt x="208" y="209"/>
                    <a:pt x="208" y="209"/>
                  </a:cubicBezTo>
                  <a:cubicBezTo>
                    <a:pt x="209" y="208"/>
                    <a:pt x="209" y="207"/>
                    <a:pt x="211" y="207"/>
                  </a:cubicBezTo>
                  <a:cubicBezTo>
                    <a:pt x="212" y="206"/>
                    <a:pt x="212" y="205"/>
                    <a:pt x="214" y="204"/>
                  </a:cubicBezTo>
                  <a:cubicBezTo>
                    <a:pt x="215" y="204"/>
                    <a:pt x="216" y="204"/>
                    <a:pt x="216" y="203"/>
                  </a:cubicBezTo>
                  <a:cubicBezTo>
                    <a:pt x="216" y="202"/>
                    <a:pt x="217" y="202"/>
                    <a:pt x="217" y="203"/>
                  </a:cubicBezTo>
                  <a:cubicBezTo>
                    <a:pt x="218" y="203"/>
                    <a:pt x="219" y="202"/>
                    <a:pt x="219" y="202"/>
                  </a:cubicBezTo>
                  <a:cubicBezTo>
                    <a:pt x="219" y="202"/>
                    <a:pt x="219" y="201"/>
                    <a:pt x="220" y="201"/>
                  </a:cubicBezTo>
                  <a:cubicBezTo>
                    <a:pt x="221" y="201"/>
                    <a:pt x="221" y="201"/>
                    <a:pt x="221" y="201"/>
                  </a:cubicBezTo>
                  <a:cubicBezTo>
                    <a:pt x="222" y="201"/>
                    <a:pt x="222" y="200"/>
                    <a:pt x="223" y="200"/>
                  </a:cubicBezTo>
                  <a:cubicBezTo>
                    <a:pt x="223" y="200"/>
                    <a:pt x="224" y="199"/>
                    <a:pt x="224" y="199"/>
                  </a:cubicBezTo>
                  <a:cubicBezTo>
                    <a:pt x="225" y="199"/>
                    <a:pt x="225" y="199"/>
                    <a:pt x="225" y="198"/>
                  </a:cubicBezTo>
                  <a:cubicBezTo>
                    <a:pt x="226" y="198"/>
                    <a:pt x="227" y="198"/>
                    <a:pt x="228" y="198"/>
                  </a:cubicBezTo>
                  <a:cubicBezTo>
                    <a:pt x="228" y="198"/>
                    <a:pt x="228" y="197"/>
                    <a:pt x="228" y="197"/>
                  </a:cubicBezTo>
                  <a:cubicBezTo>
                    <a:pt x="228" y="197"/>
                    <a:pt x="229" y="197"/>
                    <a:pt x="230" y="197"/>
                  </a:cubicBezTo>
                  <a:cubicBezTo>
                    <a:pt x="230" y="197"/>
                    <a:pt x="231" y="197"/>
                    <a:pt x="231" y="196"/>
                  </a:cubicBezTo>
                  <a:cubicBezTo>
                    <a:pt x="232" y="196"/>
                    <a:pt x="232" y="196"/>
                    <a:pt x="232" y="196"/>
                  </a:cubicBezTo>
                  <a:cubicBezTo>
                    <a:pt x="232" y="196"/>
                    <a:pt x="233" y="196"/>
                    <a:pt x="233" y="195"/>
                  </a:cubicBezTo>
                  <a:cubicBezTo>
                    <a:pt x="234" y="195"/>
                    <a:pt x="234" y="195"/>
                    <a:pt x="235" y="195"/>
                  </a:cubicBezTo>
                  <a:cubicBezTo>
                    <a:pt x="235" y="195"/>
                    <a:pt x="235" y="194"/>
                    <a:pt x="235" y="194"/>
                  </a:cubicBezTo>
                  <a:cubicBezTo>
                    <a:pt x="236" y="193"/>
                    <a:pt x="236" y="194"/>
                    <a:pt x="237" y="194"/>
                  </a:cubicBezTo>
                  <a:cubicBezTo>
                    <a:pt x="237" y="194"/>
                    <a:pt x="237" y="193"/>
                    <a:pt x="237" y="193"/>
                  </a:cubicBezTo>
                  <a:cubicBezTo>
                    <a:pt x="237" y="193"/>
                    <a:pt x="238" y="193"/>
                    <a:pt x="238" y="193"/>
                  </a:cubicBezTo>
                  <a:cubicBezTo>
                    <a:pt x="239" y="193"/>
                    <a:pt x="239" y="193"/>
                    <a:pt x="239" y="193"/>
                  </a:cubicBezTo>
                  <a:cubicBezTo>
                    <a:pt x="239" y="192"/>
                    <a:pt x="239" y="192"/>
                    <a:pt x="239" y="192"/>
                  </a:cubicBezTo>
                  <a:cubicBezTo>
                    <a:pt x="241" y="192"/>
                    <a:pt x="241" y="192"/>
                    <a:pt x="241" y="192"/>
                  </a:cubicBezTo>
                  <a:cubicBezTo>
                    <a:pt x="243" y="190"/>
                    <a:pt x="238" y="190"/>
                    <a:pt x="239" y="187"/>
                  </a:cubicBezTo>
                  <a:cubicBezTo>
                    <a:pt x="239" y="185"/>
                    <a:pt x="241" y="186"/>
                    <a:pt x="241" y="185"/>
                  </a:cubicBezTo>
                  <a:cubicBezTo>
                    <a:pt x="242" y="185"/>
                    <a:pt x="242" y="184"/>
                    <a:pt x="243" y="184"/>
                  </a:cubicBezTo>
                  <a:cubicBezTo>
                    <a:pt x="244" y="184"/>
                    <a:pt x="244" y="184"/>
                    <a:pt x="245" y="185"/>
                  </a:cubicBezTo>
                  <a:cubicBezTo>
                    <a:pt x="245" y="186"/>
                    <a:pt x="247" y="185"/>
                    <a:pt x="247" y="186"/>
                  </a:cubicBezTo>
                  <a:cubicBezTo>
                    <a:pt x="249" y="185"/>
                    <a:pt x="249" y="187"/>
                    <a:pt x="251" y="187"/>
                  </a:cubicBezTo>
                  <a:cubicBezTo>
                    <a:pt x="250" y="187"/>
                    <a:pt x="250" y="188"/>
                    <a:pt x="251" y="188"/>
                  </a:cubicBezTo>
                  <a:cubicBezTo>
                    <a:pt x="251" y="189"/>
                    <a:pt x="251" y="190"/>
                    <a:pt x="251" y="191"/>
                  </a:cubicBezTo>
                  <a:cubicBezTo>
                    <a:pt x="252" y="191"/>
                    <a:pt x="252" y="191"/>
                    <a:pt x="252" y="192"/>
                  </a:cubicBezTo>
                  <a:cubicBezTo>
                    <a:pt x="254" y="192"/>
                    <a:pt x="255" y="191"/>
                    <a:pt x="255" y="190"/>
                  </a:cubicBezTo>
                  <a:cubicBezTo>
                    <a:pt x="255" y="185"/>
                    <a:pt x="257" y="180"/>
                    <a:pt x="258" y="176"/>
                  </a:cubicBezTo>
                  <a:cubicBezTo>
                    <a:pt x="258" y="173"/>
                    <a:pt x="257" y="172"/>
                    <a:pt x="257" y="170"/>
                  </a:cubicBezTo>
                  <a:close/>
                  <a:moveTo>
                    <a:pt x="83" y="14"/>
                  </a:moveTo>
                  <a:cubicBezTo>
                    <a:pt x="83" y="14"/>
                    <a:pt x="83" y="15"/>
                    <a:pt x="82" y="15"/>
                  </a:cubicBezTo>
                  <a:cubicBezTo>
                    <a:pt x="82" y="17"/>
                    <a:pt x="84" y="16"/>
                    <a:pt x="85" y="17"/>
                  </a:cubicBezTo>
                  <a:cubicBezTo>
                    <a:pt x="86" y="18"/>
                    <a:pt x="88" y="17"/>
                    <a:pt x="88" y="17"/>
                  </a:cubicBezTo>
                  <a:cubicBezTo>
                    <a:pt x="88" y="16"/>
                    <a:pt x="88" y="15"/>
                    <a:pt x="88" y="15"/>
                  </a:cubicBezTo>
                  <a:cubicBezTo>
                    <a:pt x="88" y="15"/>
                    <a:pt x="87" y="14"/>
                    <a:pt x="88" y="14"/>
                  </a:cubicBezTo>
                  <a:cubicBezTo>
                    <a:pt x="86" y="14"/>
                    <a:pt x="84" y="14"/>
                    <a:pt x="83" y="13"/>
                  </a:cubicBezTo>
                  <a:cubicBezTo>
                    <a:pt x="84" y="14"/>
                    <a:pt x="83" y="14"/>
                    <a:pt x="83" y="14"/>
                  </a:cubicBezTo>
                  <a:close/>
                  <a:moveTo>
                    <a:pt x="34" y="63"/>
                  </a:moveTo>
                  <a:cubicBezTo>
                    <a:pt x="34" y="62"/>
                    <a:pt x="33" y="61"/>
                    <a:pt x="31" y="61"/>
                  </a:cubicBezTo>
                  <a:cubicBezTo>
                    <a:pt x="31" y="63"/>
                    <a:pt x="31" y="63"/>
                    <a:pt x="31" y="65"/>
                  </a:cubicBezTo>
                  <a:cubicBezTo>
                    <a:pt x="33" y="66"/>
                    <a:pt x="32" y="62"/>
                    <a:pt x="34" y="63"/>
                  </a:cubicBezTo>
                  <a:close/>
                  <a:moveTo>
                    <a:pt x="81" y="16"/>
                  </a:moveTo>
                  <a:cubicBezTo>
                    <a:pt x="79" y="16"/>
                    <a:pt x="79" y="17"/>
                    <a:pt x="79" y="19"/>
                  </a:cubicBezTo>
                  <a:cubicBezTo>
                    <a:pt x="80" y="19"/>
                    <a:pt x="80" y="19"/>
                    <a:pt x="80" y="19"/>
                  </a:cubicBezTo>
                  <a:cubicBezTo>
                    <a:pt x="80" y="20"/>
                    <a:pt x="81" y="21"/>
                    <a:pt x="81" y="21"/>
                  </a:cubicBezTo>
                  <a:cubicBezTo>
                    <a:pt x="82" y="20"/>
                    <a:pt x="82" y="19"/>
                    <a:pt x="82" y="18"/>
                  </a:cubicBezTo>
                  <a:cubicBezTo>
                    <a:pt x="81" y="18"/>
                    <a:pt x="81" y="17"/>
                    <a:pt x="81" y="16"/>
                  </a:cubicBezTo>
                  <a:close/>
                  <a:moveTo>
                    <a:pt x="90" y="26"/>
                  </a:moveTo>
                  <a:cubicBezTo>
                    <a:pt x="90" y="25"/>
                    <a:pt x="90" y="25"/>
                    <a:pt x="90" y="25"/>
                  </a:cubicBezTo>
                  <a:cubicBezTo>
                    <a:pt x="90" y="25"/>
                    <a:pt x="90" y="25"/>
                    <a:pt x="90" y="24"/>
                  </a:cubicBezTo>
                  <a:cubicBezTo>
                    <a:pt x="90" y="24"/>
                    <a:pt x="90" y="23"/>
                    <a:pt x="90" y="23"/>
                  </a:cubicBezTo>
                  <a:cubicBezTo>
                    <a:pt x="89" y="23"/>
                    <a:pt x="87" y="23"/>
                    <a:pt x="87" y="24"/>
                  </a:cubicBezTo>
                  <a:cubicBezTo>
                    <a:pt x="87" y="25"/>
                    <a:pt x="87" y="25"/>
                    <a:pt x="87" y="26"/>
                  </a:cubicBezTo>
                  <a:cubicBezTo>
                    <a:pt x="87" y="26"/>
                    <a:pt x="87" y="26"/>
                    <a:pt x="88" y="26"/>
                  </a:cubicBezTo>
                  <a:cubicBezTo>
                    <a:pt x="88" y="26"/>
                    <a:pt x="88" y="26"/>
                    <a:pt x="88" y="26"/>
                  </a:cubicBezTo>
                  <a:cubicBezTo>
                    <a:pt x="89" y="27"/>
                    <a:pt x="90" y="26"/>
                    <a:pt x="90" y="26"/>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25">
              <a:extLst>
                <a:ext uri="{FF2B5EF4-FFF2-40B4-BE49-F238E27FC236}">
                  <a16:creationId xmlns:a16="http://schemas.microsoft.com/office/drawing/2014/main" id="{C1345BB8-34C8-46DC-BCCC-54E06E00DEA1}"/>
                </a:ext>
              </a:extLst>
            </p:cNvPr>
            <p:cNvSpPr>
              <a:spLocks noEditPoints="1"/>
            </p:cNvSpPr>
            <p:nvPr/>
          </p:nvSpPr>
          <p:spPr bwMode="auto">
            <a:xfrm>
              <a:off x="5831179" y="3783315"/>
              <a:ext cx="1666875" cy="1792288"/>
            </a:xfrm>
            <a:custGeom>
              <a:avLst/>
              <a:gdLst>
                <a:gd name="T0" fmla="*/ 44 w 431"/>
                <a:gd name="T1" fmla="*/ 138 h 463"/>
                <a:gd name="T2" fmla="*/ 2 w 431"/>
                <a:gd name="T3" fmla="*/ 79 h 463"/>
                <a:gd name="T4" fmla="*/ 95 w 431"/>
                <a:gd name="T5" fmla="*/ 219 h 463"/>
                <a:gd name="T6" fmla="*/ 428 w 431"/>
                <a:gd name="T7" fmla="*/ 394 h 463"/>
                <a:gd name="T8" fmla="*/ 396 w 431"/>
                <a:gd name="T9" fmla="*/ 419 h 463"/>
                <a:gd name="T10" fmla="*/ 403 w 431"/>
                <a:gd name="T11" fmla="*/ 444 h 463"/>
                <a:gd name="T12" fmla="*/ 423 w 431"/>
                <a:gd name="T13" fmla="*/ 454 h 463"/>
                <a:gd name="T14" fmla="*/ 95 w 431"/>
                <a:gd name="T15" fmla="*/ 205 h 463"/>
                <a:gd name="T16" fmla="*/ 89 w 431"/>
                <a:gd name="T17" fmla="*/ 200 h 463"/>
                <a:gd name="T18" fmla="*/ 393 w 431"/>
                <a:gd name="T19" fmla="*/ 109 h 463"/>
                <a:gd name="T20" fmla="*/ 365 w 431"/>
                <a:gd name="T21" fmla="*/ 105 h 463"/>
                <a:gd name="T22" fmla="*/ 321 w 431"/>
                <a:gd name="T23" fmla="*/ 82 h 463"/>
                <a:gd name="T24" fmla="*/ 304 w 431"/>
                <a:gd name="T25" fmla="*/ 54 h 463"/>
                <a:gd name="T26" fmla="*/ 285 w 431"/>
                <a:gd name="T27" fmla="*/ 51 h 463"/>
                <a:gd name="T28" fmla="*/ 260 w 431"/>
                <a:gd name="T29" fmla="*/ 19 h 463"/>
                <a:gd name="T30" fmla="*/ 237 w 431"/>
                <a:gd name="T31" fmla="*/ 2 h 463"/>
                <a:gd name="T32" fmla="*/ 212 w 431"/>
                <a:gd name="T33" fmla="*/ 26 h 463"/>
                <a:gd name="T34" fmla="*/ 187 w 431"/>
                <a:gd name="T35" fmla="*/ 49 h 463"/>
                <a:gd name="T36" fmla="*/ 160 w 431"/>
                <a:gd name="T37" fmla="*/ 66 h 463"/>
                <a:gd name="T38" fmla="*/ 133 w 431"/>
                <a:gd name="T39" fmla="*/ 61 h 463"/>
                <a:gd name="T40" fmla="*/ 114 w 431"/>
                <a:gd name="T41" fmla="*/ 46 h 463"/>
                <a:gd name="T42" fmla="*/ 109 w 431"/>
                <a:gd name="T43" fmla="*/ 65 h 463"/>
                <a:gd name="T44" fmla="*/ 95 w 431"/>
                <a:gd name="T45" fmla="*/ 93 h 463"/>
                <a:gd name="T46" fmla="*/ 70 w 431"/>
                <a:gd name="T47" fmla="*/ 79 h 463"/>
                <a:gd name="T48" fmla="*/ 46 w 431"/>
                <a:gd name="T49" fmla="*/ 75 h 463"/>
                <a:gd name="T50" fmla="*/ 10 w 431"/>
                <a:gd name="T51" fmla="*/ 84 h 463"/>
                <a:gd name="T52" fmla="*/ 15 w 431"/>
                <a:gd name="T53" fmla="*/ 92 h 463"/>
                <a:gd name="T54" fmla="*/ 10 w 431"/>
                <a:gd name="T55" fmla="*/ 101 h 463"/>
                <a:gd name="T56" fmla="*/ 35 w 431"/>
                <a:gd name="T57" fmla="*/ 117 h 463"/>
                <a:gd name="T58" fmla="*/ 65 w 431"/>
                <a:gd name="T59" fmla="*/ 132 h 463"/>
                <a:gd name="T60" fmla="*/ 74 w 431"/>
                <a:gd name="T61" fmla="*/ 151 h 463"/>
                <a:gd name="T62" fmla="*/ 83 w 431"/>
                <a:gd name="T63" fmla="*/ 185 h 463"/>
                <a:gd name="T64" fmla="*/ 99 w 431"/>
                <a:gd name="T65" fmla="*/ 223 h 463"/>
                <a:gd name="T66" fmla="*/ 109 w 431"/>
                <a:gd name="T67" fmla="*/ 258 h 463"/>
                <a:gd name="T68" fmla="*/ 103 w 431"/>
                <a:gd name="T69" fmla="*/ 242 h 463"/>
                <a:gd name="T70" fmla="*/ 94 w 431"/>
                <a:gd name="T71" fmla="*/ 250 h 463"/>
                <a:gd name="T72" fmla="*/ 88 w 431"/>
                <a:gd name="T73" fmla="*/ 274 h 463"/>
                <a:gd name="T74" fmla="*/ 83 w 431"/>
                <a:gd name="T75" fmla="*/ 291 h 463"/>
                <a:gd name="T76" fmla="*/ 71 w 431"/>
                <a:gd name="T77" fmla="*/ 320 h 463"/>
                <a:gd name="T78" fmla="*/ 72 w 431"/>
                <a:gd name="T79" fmla="*/ 347 h 463"/>
                <a:gd name="T80" fmla="*/ 92 w 431"/>
                <a:gd name="T81" fmla="*/ 362 h 463"/>
                <a:gd name="T82" fmla="*/ 125 w 431"/>
                <a:gd name="T83" fmla="*/ 371 h 463"/>
                <a:gd name="T84" fmla="*/ 169 w 431"/>
                <a:gd name="T85" fmla="*/ 383 h 463"/>
                <a:gd name="T86" fmla="*/ 194 w 431"/>
                <a:gd name="T87" fmla="*/ 398 h 463"/>
                <a:gd name="T88" fmla="*/ 216 w 431"/>
                <a:gd name="T89" fmla="*/ 370 h 463"/>
                <a:gd name="T90" fmla="*/ 251 w 431"/>
                <a:gd name="T91" fmla="*/ 351 h 463"/>
                <a:gd name="T92" fmla="*/ 280 w 431"/>
                <a:gd name="T93" fmla="*/ 360 h 463"/>
                <a:gd name="T94" fmla="*/ 315 w 431"/>
                <a:gd name="T95" fmla="*/ 381 h 463"/>
                <a:gd name="T96" fmla="*/ 337 w 431"/>
                <a:gd name="T97" fmla="*/ 373 h 463"/>
                <a:gd name="T98" fmla="*/ 358 w 431"/>
                <a:gd name="T99" fmla="*/ 355 h 463"/>
                <a:gd name="T100" fmla="*/ 347 w 431"/>
                <a:gd name="T101" fmla="*/ 328 h 463"/>
                <a:gd name="T102" fmla="*/ 347 w 431"/>
                <a:gd name="T103" fmla="*/ 285 h 463"/>
                <a:gd name="T104" fmla="*/ 345 w 431"/>
                <a:gd name="T105" fmla="*/ 256 h 463"/>
                <a:gd name="T106" fmla="*/ 356 w 431"/>
                <a:gd name="T107" fmla="*/ 248 h 463"/>
                <a:gd name="T108" fmla="*/ 338 w 431"/>
                <a:gd name="T109" fmla="*/ 228 h 463"/>
                <a:gd name="T110" fmla="*/ 329 w 431"/>
                <a:gd name="T111" fmla="*/ 224 h 463"/>
                <a:gd name="T112" fmla="*/ 357 w 431"/>
                <a:gd name="T113" fmla="*/ 188 h 463"/>
                <a:gd name="T114" fmla="*/ 374 w 431"/>
                <a:gd name="T115" fmla="*/ 180 h 463"/>
                <a:gd name="T116" fmla="*/ 382 w 431"/>
                <a:gd name="T117" fmla="*/ 146 h 463"/>
                <a:gd name="T118" fmla="*/ 394 w 431"/>
                <a:gd name="T119" fmla="*/ 123 h 463"/>
                <a:gd name="T120" fmla="*/ 72 w 431"/>
                <a:gd name="T121" fmla="*/ 16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1" h="463">
                  <a:moveTo>
                    <a:pt x="328" y="382"/>
                  </a:moveTo>
                  <a:cubicBezTo>
                    <a:pt x="327" y="382"/>
                    <a:pt x="326" y="382"/>
                    <a:pt x="326" y="382"/>
                  </a:cubicBezTo>
                  <a:cubicBezTo>
                    <a:pt x="325" y="382"/>
                    <a:pt x="325" y="383"/>
                    <a:pt x="324" y="384"/>
                  </a:cubicBezTo>
                  <a:cubicBezTo>
                    <a:pt x="325" y="385"/>
                    <a:pt x="326" y="384"/>
                    <a:pt x="327" y="384"/>
                  </a:cubicBezTo>
                  <a:cubicBezTo>
                    <a:pt x="327" y="385"/>
                    <a:pt x="328" y="384"/>
                    <a:pt x="329" y="385"/>
                  </a:cubicBezTo>
                  <a:cubicBezTo>
                    <a:pt x="329" y="384"/>
                    <a:pt x="330" y="384"/>
                    <a:pt x="330" y="383"/>
                  </a:cubicBezTo>
                  <a:cubicBezTo>
                    <a:pt x="330" y="383"/>
                    <a:pt x="330" y="382"/>
                    <a:pt x="331" y="382"/>
                  </a:cubicBezTo>
                  <a:cubicBezTo>
                    <a:pt x="332" y="383"/>
                    <a:pt x="332" y="382"/>
                    <a:pt x="332" y="382"/>
                  </a:cubicBezTo>
                  <a:cubicBezTo>
                    <a:pt x="331" y="381"/>
                    <a:pt x="329" y="381"/>
                    <a:pt x="328" y="382"/>
                  </a:cubicBezTo>
                  <a:close/>
                  <a:moveTo>
                    <a:pt x="51" y="141"/>
                  </a:moveTo>
                  <a:cubicBezTo>
                    <a:pt x="50" y="141"/>
                    <a:pt x="50" y="141"/>
                    <a:pt x="50" y="140"/>
                  </a:cubicBezTo>
                  <a:cubicBezTo>
                    <a:pt x="50" y="140"/>
                    <a:pt x="49" y="140"/>
                    <a:pt x="49" y="139"/>
                  </a:cubicBezTo>
                  <a:cubicBezTo>
                    <a:pt x="49" y="139"/>
                    <a:pt x="48" y="139"/>
                    <a:pt x="49" y="139"/>
                  </a:cubicBezTo>
                  <a:cubicBezTo>
                    <a:pt x="48" y="137"/>
                    <a:pt x="47" y="136"/>
                    <a:pt x="44" y="137"/>
                  </a:cubicBezTo>
                  <a:cubicBezTo>
                    <a:pt x="44" y="137"/>
                    <a:pt x="44" y="137"/>
                    <a:pt x="44" y="138"/>
                  </a:cubicBezTo>
                  <a:cubicBezTo>
                    <a:pt x="44" y="138"/>
                    <a:pt x="45" y="139"/>
                    <a:pt x="45" y="139"/>
                  </a:cubicBezTo>
                  <a:cubicBezTo>
                    <a:pt x="45" y="139"/>
                    <a:pt x="44" y="139"/>
                    <a:pt x="44" y="140"/>
                  </a:cubicBezTo>
                  <a:cubicBezTo>
                    <a:pt x="45" y="140"/>
                    <a:pt x="46" y="141"/>
                    <a:pt x="46" y="142"/>
                  </a:cubicBezTo>
                  <a:cubicBezTo>
                    <a:pt x="46" y="142"/>
                    <a:pt x="47" y="142"/>
                    <a:pt x="47" y="143"/>
                  </a:cubicBezTo>
                  <a:cubicBezTo>
                    <a:pt x="47" y="144"/>
                    <a:pt x="47" y="143"/>
                    <a:pt x="48" y="143"/>
                  </a:cubicBezTo>
                  <a:cubicBezTo>
                    <a:pt x="48" y="144"/>
                    <a:pt x="48" y="145"/>
                    <a:pt x="49" y="144"/>
                  </a:cubicBezTo>
                  <a:cubicBezTo>
                    <a:pt x="49" y="144"/>
                    <a:pt x="49" y="144"/>
                    <a:pt x="49" y="145"/>
                  </a:cubicBezTo>
                  <a:cubicBezTo>
                    <a:pt x="50" y="145"/>
                    <a:pt x="50" y="146"/>
                    <a:pt x="51" y="146"/>
                  </a:cubicBezTo>
                  <a:cubicBezTo>
                    <a:pt x="53" y="145"/>
                    <a:pt x="54" y="144"/>
                    <a:pt x="54" y="143"/>
                  </a:cubicBezTo>
                  <a:cubicBezTo>
                    <a:pt x="53" y="143"/>
                    <a:pt x="51" y="142"/>
                    <a:pt x="51" y="141"/>
                  </a:cubicBezTo>
                  <a:close/>
                  <a:moveTo>
                    <a:pt x="5" y="77"/>
                  </a:moveTo>
                  <a:cubicBezTo>
                    <a:pt x="5" y="77"/>
                    <a:pt x="5" y="77"/>
                    <a:pt x="5" y="77"/>
                  </a:cubicBezTo>
                  <a:cubicBezTo>
                    <a:pt x="3" y="76"/>
                    <a:pt x="3" y="78"/>
                    <a:pt x="1" y="77"/>
                  </a:cubicBezTo>
                  <a:cubicBezTo>
                    <a:pt x="0" y="78"/>
                    <a:pt x="1" y="78"/>
                    <a:pt x="1" y="79"/>
                  </a:cubicBezTo>
                  <a:cubicBezTo>
                    <a:pt x="1" y="79"/>
                    <a:pt x="2" y="79"/>
                    <a:pt x="2" y="79"/>
                  </a:cubicBezTo>
                  <a:cubicBezTo>
                    <a:pt x="4" y="79"/>
                    <a:pt x="5" y="80"/>
                    <a:pt x="5" y="78"/>
                  </a:cubicBezTo>
                  <a:cubicBezTo>
                    <a:pt x="5" y="78"/>
                    <a:pt x="5" y="78"/>
                    <a:pt x="5" y="77"/>
                  </a:cubicBezTo>
                  <a:close/>
                  <a:moveTo>
                    <a:pt x="45" y="128"/>
                  </a:moveTo>
                  <a:cubicBezTo>
                    <a:pt x="46" y="125"/>
                    <a:pt x="44" y="124"/>
                    <a:pt x="41" y="125"/>
                  </a:cubicBezTo>
                  <a:cubicBezTo>
                    <a:pt x="41" y="125"/>
                    <a:pt x="41" y="126"/>
                    <a:pt x="41" y="126"/>
                  </a:cubicBezTo>
                  <a:cubicBezTo>
                    <a:pt x="41" y="126"/>
                    <a:pt x="42" y="126"/>
                    <a:pt x="42" y="127"/>
                  </a:cubicBezTo>
                  <a:cubicBezTo>
                    <a:pt x="44" y="127"/>
                    <a:pt x="43" y="129"/>
                    <a:pt x="45" y="128"/>
                  </a:cubicBezTo>
                  <a:close/>
                  <a:moveTo>
                    <a:pt x="97" y="213"/>
                  </a:moveTo>
                  <a:cubicBezTo>
                    <a:pt x="97" y="212"/>
                    <a:pt x="95" y="212"/>
                    <a:pt x="95" y="210"/>
                  </a:cubicBezTo>
                  <a:cubicBezTo>
                    <a:pt x="94" y="210"/>
                    <a:pt x="94" y="208"/>
                    <a:pt x="92" y="209"/>
                  </a:cubicBezTo>
                  <a:cubicBezTo>
                    <a:pt x="91" y="209"/>
                    <a:pt x="92" y="210"/>
                    <a:pt x="92" y="211"/>
                  </a:cubicBezTo>
                  <a:cubicBezTo>
                    <a:pt x="92" y="211"/>
                    <a:pt x="93" y="212"/>
                    <a:pt x="93" y="212"/>
                  </a:cubicBezTo>
                  <a:cubicBezTo>
                    <a:pt x="93" y="213"/>
                    <a:pt x="93" y="214"/>
                    <a:pt x="93" y="215"/>
                  </a:cubicBezTo>
                  <a:cubicBezTo>
                    <a:pt x="94" y="215"/>
                    <a:pt x="94" y="215"/>
                    <a:pt x="94" y="216"/>
                  </a:cubicBezTo>
                  <a:cubicBezTo>
                    <a:pt x="94" y="217"/>
                    <a:pt x="96" y="217"/>
                    <a:pt x="95" y="219"/>
                  </a:cubicBezTo>
                  <a:cubicBezTo>
                    <a:pt x="96" y="219"/>
                    <a:pt x="96" y="219"/>
                    <a:pt x="96" y="219"/>
                  </a:cubicBezTo>
                  <a:cubicBezTo>
                    <a:pt x="97" y="219"/>
                    <a:pt x="97" y="218"/>
                    <a:pt x="99" y="218"/>
                  </a:cubicBezTo>
                  <a:cubicBezTo>
                    <a:pt x="99" y="217"/>
                    <a:pt x="99" y="216"/>
                    <a:pt x="99" y="215"/>
                  </a:cubicBezTo>
                  <a:cubicBezTo>
                    <a:pt x="99" y="214"/>
                    <a:pt x="98" y="214"/>
                    <a:pt x="97" y="213"/>
                  </a:cubicBezTo>
                  <a:close/>
                  <a:moveTo>
                    <a:pt x="430" y="420"/>
                  </a:moveTo>
                  <a:cubicBezTo>
                    <a:pt x="431" y="419"/>
                    <a:pt x="431" y="418"/>
                    <a:pt x="431" y="417"/>
                  </a:cubicBezTo>
                  <a:cubicBezTo>
                    <a:pt x="431" y="415"/>
                    <a:pt x="430" y="412"/>
                    <a:pt x="430" y="409"/>
                  </a:cubicBezTo>
                  <a:cubicBezTo>
                    <a:pt x="430" y="409"/>
                    <a:pt x="430" y="408"/>
                    <a:pt x="429" y="408"/>
                  </a:cubicBezTo>
                  <a:cubicBezTo>
                    <a:pt x="429" y="407"/>
                    <a:pt x="428" y="407"/>
                    <a:pt x="428" y="406"/>
                  </a:cubicBezTo>
                  <a:cubicBezTo>
                    <a:pt x="428" y="406"/>
                    <a:pt x="427" y="406"/>
                    <a:pt x="428" y="405"/>
                  </a:cubicBezTo>
                  <a:cubicBezTo>
                    <a:pt x="428" y="404"/>
                    <a:pt x="427" y="404"/>
                    <a:pt x="427" y="403"/>
                  </a:cubicBezTo>
                  <a:cubicBezTo>
                    <a:pt x="427" y="402"/>
                    <a:pt x="428" y="402"/>
                    <a:pt x="428" y="402"/>
                  </a:cubicBezTo>
                  <a:cubicBezTo>
                    <a:pt x="428" y="401"/>
                    <a:pt x="428" y="401"/>
                    <a:pt x="429" y="401"/>
                  </a:cubicBezTo>
                  <a:cubicBezTo>
                    <a:pt x="429" y="399"/>
                    <a:pt x="429" y="398"/>
                    <a:pt x="429" y="396"/>
                  </a:cubicBezTo>
                  <a:cubicBezTo>
                    <a:pt x="429" y="395"/>
                    <a:pt x="427" y="395"/>
                    <a:pt x="428" y="394"/>
                  </a:cubicBezTo>
                  <a:cubicBezTo>
                    <a:pt x="427" y="392"/>
                    <a:pt x="429" y="392"/>
                    <a:pt x="428" y="390"/>
                  </a:cubicBezTo>
                  <a:cubicBezTo>
                    <a:pt x="427" y="390"/>
                    <a:pt x="427" y="388"/>
                    <a:pt x="425" y="389"/>
                  </a:cubicBezTo>
                  <a:cubicBezTo>
                    <a:pt x="423" y="390"/>
                    <a:pt x="421" y="394"/>
                    <a:pt x="423" y="396"/>
                  </a:cubicBezTo>
                  <a:cubicBezTo>
                    <a:pt x="423" y="398"/>
                    <a:pt x="423" y="399"/>
                    <a:pt x="423" y="400"/>
                  </a:cubicBezTo>
                  <a:cubicBezTo>
                    <a:pt x="423" y="401"/>
                    <a:pt x="423" y="403"/>
                    <a:pt x="422" y="403"/>
                  </a:cubicBezTo>
                  <a:cubicBezTo>
                    <a:pt x="420" y="402"/>
                    <a:pt x="419" y="401"/>
                    <a:pt x="417" y="401"/>
                  </a:cubicBezTo>
                  <a:cubicBezTo>
                    <a:pt x="416" y="402"/>
                    <a:pt x="415" y="403"/>
                    <a:pt x="414" y="403"/>
                  </a:cubicBezTo>
                  <a:cubicBezTo>
                    <a:pt x="413" y="405"/>
                    <a:pt x="412" y="405"/>
                    <a:pt x="411" y="406"/>
                  </a:cubicBezTo>
                  <a:cubicBezTo>
                    <a:pt x="407" y="406"/>
                    <a:pt x="406" y="408"/>
                    <a:pt x="404" y="409"/>
                  </a:cubicBezTo>
                  <a:cubicBezTo>
                    <a:pt x="403" y="409"/>
                    <a:pt x="403" y="409"/>
                    <a:pt x="403" y="408"/>
                  </a:cubicBezTo>
                  <a:cubicBezTo>
                    <a:pt x="401" y="408"/>
                    <a:pt x="402" y="410"/>
                    <a:pt x="402" y="412"/>
                  </a:cubicBezTo>
                  <a:cubicBezTo>
                    <a:pt x="401" y="412"/>
                    <a:pt x="401" y="412"/>
                    <a:pt x="400" y="412"/>
                  </a:cubicBezTo>
                  <a:cubicBezTo>
                    <a:pt x="399" y="414"/>
                    <a:pt x="400" y="414"/>
                    <a:pt x="400" y="415"/>
                  </a:cubicBezTo>
                  <a:cubicBezTo>
                    <a:pt x="399" y="416"/>
                    <a:pt x="399" y="416"/>
                    <a:pt x="398" y="417"/>
                  </a:cubicBezTo>
                  <a:cubicBezTo>
                    <a:pt x="398" y="419"/>
                    <a:pt x="396" y="418"/>
                    <a:pt x="396" y="419"/>
                  </a:cubicBezTo>
                  <a:cubicBezTo>
                    <a:pt x="397" y="420"/>
                    <a:pt x="398" y="420"/>
                    <a:pt x="399" y="421"/>
                  </a:cubicBezTo>
                  <a:cubicBezTo>
                    <a:pt x="399" y="421"/>
                    <a:pt x="399" y="421"/>
                    <a:pt x="400" y="421"/>
                  </a:cubicBezTo>
                  <a:cubicBezTo>
                    <a:pt x="401" y="421"/>
                    <a:pt x="401" y="421"/>
                    <a:pt x="401" y="422"/>
                  </a:cubicBezTo>
                  <a:cubicBezTo>
                    <a:pt x="400" y="423"/>
                    <a:pt x="400" y="423"/>
                    <a:pt x="398" y="423"/>
                  </a:cubicBezTo>
                  <a:cubicBezTo>
                    <a:pt x="397" y="423"/>
                    <a:pt x="397" y="424"/>
                    <a:pt x="396" y="424"/>
                  </a:cubicBezTo>
                  <a:cubicBezTo>
                    <a:pt x="397" y="426"/>
                    <a:pt x="397" y="427"/>
                    <a:pt x="397" y="430"/>
                  </a:cubicBezTo>
                  <a:cubicBezTo>
                    <a:pt x="398" y="430"/>
                    <a:pt x="398" y="431"/>
                    <a:pt x="400" y="431"/>
                  </a:cubicBezTo>
                  <a:cubicBezTo>
                    <a:pt x="400" y="431"/>
                    <a:pt x="401" y="431"/>
                    <a:pt x="400" y="431"/>
                  </a:cubicBezTo>
                  <a:cubicBezTo>
                    <a:pt x="401" y="432"/>
                    <a:pt x="402" y="432"/>
                    <a:pt x="402" y="433"/>
                  </a:cubicBezTo>
                  <a:cubicBezTo>
                    <a:pt x="400" y="435"/>
                    <a:pt x="397" y="437"/>
                    <a:pt x="397" y="440"/>
                  </a:cubicBezTo>
                  <a:cubicBezTo>
                    <a:pt x="397" y="440"/>
                    <a:pt x="398" y="440"/>
                    <a:pt x="398" y="440"/>
                  </a:cubicBezTo>
                  <a:cubicBezTo>
                    <a:pt x="398" y="440"/>
                    <a:pt x="398" y="440"/>
                    <a:pt x="398" y="440"/>
                  </a:cubicBezTo>
                  <a:cubicBezTo>
                    <a:pt x="400" y="440"/>
                    <a:pt x="401" y="438"/>
                    <a:pt x="403" y="439"/>
                  </a:cubicBezTo>
                  <a:cubicBezTo>
                    <a:pt x="403" y="439"/>
                    <a:pt x="404" y="440"/>
                    <a:pt x="404" y="440"/>
                  </a:cubicBezTo>
                  <a:cubicBezTo>
                    <a:pt x="404" y="442"/>
                    <a:pt x="403" y="443"/>
                    <a:pt x="403" y="444"/>
                  </a:cubicBezTo>
                  <a:cubicBezTo>
                    <a:pt x="402" y="445"/>
                    <a:pt x="401" y="445"/>
                    <a:pt x="401" y="446"/>
                  </a:cubicBezTo>
                  <a:cubicBezTo>
                    <a:pt x="401" y="446"/>
                    <a:pt x="400" y="446"/>
                    <a:pt x="400" y="447"/>
                  </a:cubicBezTo>
                  <a:cubicBezTo>
                    <a:pt x="400" y="447"/>
                    <a:pt x="402" y="447"/>
                    <a:pt x="401" y="447"/>
                  </a:cubicBezTo>
                  <a:cubicBezTo>
                    <a:pt x="403" y="447"/>
                    <a:pt x="404" y="448"/>
                    <a:pt x="406" y="448"/>
                  </a:cubicBezTo>
                  <a:cubicBezTo>
                    <a:pt x="407" y="448"/>
                    <a:pt x="409" y="448"/>
                    <a:pt x="409" y="450"/>
                  </a:cubicBezTo>
                  <a:cubicBezTo>
                    <a:pt x="406" y="449"/>
                    <a:pt x="406" y="451"/>
                    <a:pt x="404" y="451"/>
                  </a:cubicBezTo>
                  <a:cubicBezTo>
                    <a:pt x="404" y="452"/>
                    <a:pt x="403" y="453"/>
                    <a:pt x="403" y="454"/>
                  </a:cubicBezTo>
                  <a:cubicBezTo>
                    <a:pt x="404" y="454"/>
                    <a:pt x="404" y="455"/>
                    <a:pt x="405" y="455"/>
                  </a:cubicBezTo>
                  <a:cubicBezTo>
                    <a:pt x="405" y="456"/>
                    <a:pt x="407" y="456"/>
                    <a:pt x="408" y="457"/>
                  </a:cubicBezTo>
                  <a:cubicBezTo>
                    <a:pt x="409" y="457"/>
                    <a:pt x="409" y="457"/>
                    <a:pt x="409" y="458"/>
                  </a:cubicBezTo>
                  <a:cubicBezTo>
                    <a:pt x="412" y="457"/>
                    <a:pt x="412" y="459"/>
                    <a:pt x="414" y="459"/>
                  </a:cubicBezTo>
                  <a:cubicBezTo>
                    <a:pt x="414" y="462"/>
                    <a:pt x="415" y="463"/>
                    <a:pt x="416" y="463"/>
                  </a:cubicBezTo>
                  <a:cubicBezTo>
                    <a:pt x="416" y="461"/>
                    <a:pt x="417" y="462"/>
                    <a:pt x="418" y="463"/>
                  </a:cubicBezTo>
                  <a:cubicBezTo>
                    <a:pt x="419" y="461"/>
                    <a:pt x="421" y="459"/>
                    <a:pt x="421" y="456"/>
                  </a:cubicBezTo>
                  <a:cubicBezTo>
                    <a:pt x="422" y="456"/>
                    <a:pt x="423" y="455"/>
                    <a:pt x="423" y="454"/>
                  </a:cubicBezTo>
                  <a:cubicBezTo>
                    <a:pt x="423" y="452"/>
                    <a:pt x="421" y="453"/>
                    <a:pt x="421" y="452"/>
                  </a:cubicBezTo>
                  <a:cubicBezTo>
                    <a:pt x="422" y="452"/>
                    <a:pt x="424" y="451"/>
                    <a:pt x="425" y="451"/>
                  </a:cubicBezTo>
                  <a:cubicBezTo>
                    <a:pt x="426" y="447"/>
                    <a:pt x="425" y="444"/>
                    <a:pt x="425" y="442"/>
                  </a:cubicBezTo>
                  <a:cubicBezTo>
                    <a:pt x="425" y="441"/>
                    <a:pt x="425" y="441"/>
                    <a:pt x="425" y="441"/>
                  </a:cubicBezTo>
                  <a:cubicBezTo>
                    <a:pt x="425" y="441"/>
                    <a:pt x="425" y="441"/>
                    <a:pt x="425" y="440"/>
                  </a:cubicBezTo>
                  <a:cubicBezTo>
                    <a:pt x="427" y="439"/>
                    <a:pt x="426" y="438"/>
                    <a:pt x="427" y="437"/>
                  </a:cubicBezTo>
                  <a:cubicBezTo>
                    <a:pt x="427" y="437"/>
                    <a:pt x="427" y="437"/>
                    <a:pt x="427" y="437"/>
                  </a:cubicBezTo>
                  <a:cubicBezTo>
                    <a:pt x="427" y="436"/>
                    <a:pt x="427" y="435"/>
                    <a:pt x="427" y="434"/>
                  </a:cubicBezTo>
                  <a:cubicBezTo>
                    <a:pt x="428" y="433"/>
                    <a:pt x="428" y="431"/>
                    <a:pt x="430" y="431"/>
                  </a:cubicBezTo>
                  <a:cubicBezTo>
                    <a:pt x="429" y="428"/>
                    <a:pt x="431" y="428"/>
                    <a:pt x="431" y="426"/>
                  </a:cubicBezTo>
                  <a:cubicBezTo>
                    <a:pt x="431" y="424"/>
                    <a:pt x="430" y="422"/>
                    <a:pt x="430" y="420"/>
                  </a:cubicBezTo>
                  <a:close/>
                  <a:moveTo>
                    <a:pt x="92" y="203"/>
                  </a:moveTo>
                  <a:cubicBezTo>
                    <a:pt x="93" y="203"/>
                    <a:pt x="93" y="204"/>
                    <a:pt x="93" y="204"/>
                  </a:cubicBezTo>
                  <a:cubicBezTo>
                    <a:pt x="94" y="204"/>
                    <a:pt x="94" y="204"/>
                    <a:pt x="94" y="204"/>
                  </a:cubicBezTo>
                  <a:cubicBezTo>
                    <a:pt x="94" y="204"/>
                    <a:pt x="94" y="205"/>
                    <a:pt x="95" y="205"/>
                  </a:cubicBezTo>
                  <a:cubicBezTo>
                    <a:pt x="95" y="204"/>
                    <a:pt x="95" y="205"/>
                    <a:pt x="97" y="205"/>
                  </a:cubicBezTo>
                  <a:cubicBezTo>
                    <a:pt x="98" y="205"/>
                    <a:pt x="98" y="204"/>
                    <a:pt x="98" y="203"/>
                  </a:cubicBezTo>
                  <a:cubicBezTo>
                    <a:pt x="98" y="203"/>
                    <a:pt x="98" y="202"/>
                    <a:pt x="98" y="202"/>
                  </a:cubicBezTo>
                  <a:cubicBezTo>
                    <a:pt x="98" y="202"/>
                    <a:pt x="98" y="202"/>
                    <a:pt x="98" y="202"/>
                  </a:cubicBezTo>
                  <a:cubicBezTo>
                    <a:pt x="97" y="201"/>
                    <a:pt x="96" y="201"/>
                    <a:pt x="94" y="201"/>
                  </a:cubicBezTo>
                  <a:cubicBezTo>
                    <a:pt x="94" y="201"/>
                    <a:pt x="94" y="201"/>
                    <a:pt x="94" y="201"/>
                  </a:cubicBezTo>
                  <a:cubicBezTo>
                    <a:pt x="94" y="201"/>
                    <a:pt x="93" y="201"/>
                    <a:pt x="93" y="200"/>
                  </a:cubicBezTo>
                  <a:cubicBezTo>
                    <a:pt x="93" y="200"/>
                    <a:pt x="93" y="200"/>
                    <a:pt x="92" y="200"/>
                  </a:cubicBezTo>
                  <a:cubicBezTo>
                    <a:pt x="92" y="200"/>
                    <a:pt x="92" y="200"/>
                    <a:pt x="92" y="200"/>
                  </a:cubicBezTo>
                  <a:cubicBezTo>
                    <a:pt x="92" y="199"/>
                    <a:pt x="91" y="198"/>
                    <a:pt x="90" y="199"/>
                  </a:cubicBezTo>
                  <a:cubicBezTo>
                    <a:pt x="90" y="199"/>
                    <a:pt x="90" y="199"/>
                    <a:pt x="90" y="199"/>
                  </a:cubicBezTo>
                  <a:cubicBezTo>
                    <a:pt x="89" y="199"/>
                    <a:pt x="89" y="199"/>
                    <a:pt x="89" y="199"/>
                  </a:cubicBezTo>
                  <a:cubicBezTo>
                    <a:pt x="89" y="199"/>
                    <a:pt x="89" y="199"/>
                    <a:pt x="89" y="199"/>
                  </a:cubicBezTo>
                  <a:cubicBezTo>
                    <a:pt x="89" y="199"/>
                    <a:pt x="89" y="199"/>
                    <a:pt x="89" y="199"/>
                  </a:cubicBezTo>
                  <a:cubicBezTo>
                    <a:pt x="89" y="200"/>
                    <a:pt x="89" y="200"/>
                    <a:pt x="89" y="200"/>
                  </a:cubicBezTo>
                  <a:cubicBezTo>
                    <a:pt x="89" y="200"/>
                    <a:pt x="88" y="201"/>
                    <a:pt x="88" y="201"/>
                  </a:cubicBezTo>
                  <a:cubicBezTo>
                    <a:pt x="88" y="201"/>
                    <a:pt x="88" y="201"/>
                    <a:pt x="88" y="201"/>
                  </a:cubicBezTo>
                  <a:cubicBezTo>
                    <a:pt x="88" y="201"/>
                    <a:pt x="88" y="201"/>
                    <a:pt x="88" y="201"/>
                  </a:cubicBezTo>
                  <a:cubicBezTo>
                    <a:pt x="88" y="201"/>
                    <a:pt x="88" y="201"/>
                    <a:pt x="88" y="202"/>
                  </a:cubicBezTo>
                  <a:cubicBezTo>
                    <a:pt x="89" y="203"/>
                    <a:pt x="90" y="203"/>
                    <a:pt x="91" y="202"/>
                  </a:cubicBezTo>
                  <a:cubicBezTo>
                    <a:pt x="92" y="202"/>
                    <a:pt x="92" y="202"/>
                    <a:pt x="92" y="202"/>
                  </a:cubicBezTo>
                  <a:cubicBezTo>
                    <a:pt x="92" y="202"/>
                    <a:pt x="92" y="202"/>
                    <a:pt x="92" y="202"/>
                  </a:cubicBezTo>
                  <a:cubicBezTo>
                    <a:pt x="92" y="203"/>
                    <a:pt x="92" y="203"/>
                    <a:pt x="92" y="203"/>
                  </a:cubicBezTo>
                  <a:close/>
                  <a:moveTo>
                    <a:pt x="396" y="121"/>
                  </a:moveTo>
                  <a:cubicBezTo>
                    <a:pt x="396" y="120"/>
                    <a:pt x="397" y="118"/>
                    <a:pt x="398" y="118"/>
                  </a:cubicBezTo>
                  <a:cubicBezTo>
                    <a:pt x="398" y="115"/>
                    <a:pt x="401" y="116"/>
                    <a:pt x="401" y="113"/>
                  </a:cubicBezTo>
                  <a:cubicBezTo>
                    <a:pt x="400" y="113"/>
                    <a:pt x="400" y="112"/>
                    <a:pt x="399" y="112"/>
                  </a:cubicBezTo>
                  <a:cubicBezTo>
                    <a:pt x="399" y="111"/>
                    <a:pt x="398" y="112"/>
                    <a:pt x="398" y="111"/>
                  </a:cubicBezTo>
                  <a:cubicBezTo>
                    <a:pt x="396" y="111"/>
                    <a:pt x="396" y="110"/>
                    <a:pt x="393" y="110"/>
                  </a:cubicBezTo>
                  <a:cubicBezTo>
                    <a:pt x="394" y="110"/>
                    <a:pt x="393" y="109"/>
                    <a:pt x="393" y="109"/>
                  </a:cubicBezTo>
                  <a:cubicBezTo>
                    <a:pt x="393" y="109"/>
                    <a:pt x="393" y="108"/>
                    <a:pt x="393" y="108"/>
                  </a:cubicBezTo>
                  <a:cubicBezTo>
                    <a:pt x="389" y="108"/>
                    <a:pt x="389" y="108"/>
                    <a:pt x="389" y="108"/>
                  </a:cubicBezTo>
                  <a:cubicBezTo>
                    <a:pt x="387" y="108"/>
                    <a:pt x="387" y="107"/>
                    <a:pt x="386" y="107"/>
                  </a:cubicBezTo>
                  <a:cubicBezTo>
                    <a:pt x="386" y="107"/>
                    <a:pt x="385" y="107"/>
                    <a:pt x="385" y="107"/>
                  </a:cubicBezTo>
                  <a:cubicBezTo>
                    <a:pt x="384" y="106"/>
                    <a:pt x="383" y="107"/>
                    <a:pt x="382" y="107"/>
                  </a:cubicBezTo>
                  <a:cubicBezTo>
                    <a:pt x="382" y="107"/>
                    <a:pt x="382" y="107"/>
                    <a:pt x="382" y="107"/>
                  </a:cubicBezTo>
                  <a:cubicBezTo>
                    <a:pt x="381" y="107"/>
                    <a:pt x="381" y="107"/>
                    <a:pt x="381" y="107"/>
                  </a:cubicBezTo>
                  <a:cubicBezTo>
                    <a:pt x="381" y="106"/>
                    <a:pt x="380" y="107"/>
                    <a:pt x="380" y="107"/>
                  </a:cubicBezTo>
                  <a:cubicBezTo>
                    <a:pt x="379" y="106"/>
                    <a:pt x="380" y="106"/>
                    <a:pt x="380" y="106"/>
                  </a:cubicBezTo>
                  <a:cubicBezTo>
                    <a:pt x="379" y="106"/>
                    <a:pt x="379" y="106"/>
                    <a:pt x="379" y="106"/>
                  </a:cubicBezTo>
                  <a:cubicBezTo>
                    <a:pt x="378" y="106"/>
                    <a:pt x="379" y="105"/>
                    <a:pt x="378" y="105"/>
                  </a:cubicBezTo>
                  <a:cubicBezTo>
                    <a:pt x="377" y="105"/>
                    <a:pt x="377" y="104"/>
                    <a:pt x="377" y="104"/>
                  </a:cubicBezTo>
                  <a:cubicBezTo>
                    <a:pt x="375" y="105"/>
                    <a:pt x="374" y="106"/>
                    <a:pt x="373" y="107"/>
                  </a:cubicBezTo>
                  <a:cubicBezTo>
                    <a:pt x="370" y="106"/>
                    <a:pt x="369" y="105"/>
                    <a:pt x="366" y="105"/>
                  </a:cubicBezTo>
                  <a:cubicBezTo>
                    <a:pt x="365" y="105"/>
                    <a:pt x="365" y="105"/>
                    <a:pt x="365" y="105"/>
                  </a:cubicBezTo>
                  <a:cubicBezTo>
                    <a:pt x="365" y="104"/>
                    <a:pt x="363" y="104"/>
                    <a:pt x="363" y="102"/>
                  </a:cubicBezTo>
                  <a:cubicBezTo>
                    <a:pt x="361" y="101"/>
                    <a:pt x="360" y="103"/>
                    <a:pt x="358" y="102"/>
                  </a:cubicBezTo>
                  <a:cubicBezTo>
                    <a:pt x="356" y="101"/>
                    <a:pt x="353" y="100"/>
                    <a:pt x="352" y="98"/>
                  </a:cubicBezTo>
                  <a:cubicBezTo>
                    <a:pt x="353" y="96"/>
                    <a:pt x="351" y="96"/>
                    <a:pt x="352" y="94"/>
                  </a:cubicBezTo>
                  <a:cubicBezTo>
                    <a:pt x="350" y="94"/>
                    <a:pt x="351" y="92"/>
                    <a:pt x="350" y="92"/>
                  </a:cubicBezTo>
                  <a:cubicBezTo>
                    <a:pt x="349" y="91"/>
                    <a:pt x="348" y="91"/>
                    <a:pt x="347" y="89"/>
                  </a:cubicBezTo>
                  <a:cubicBezTo>
                    <a:pt x="347" y="87"/>
                    <a:pt x="346" y="86"/>
                    <a:pt x="345" y="84"/>
                  </a:cubicBezTo>
                  <a:cubicBezTo>
                    <a:pt x="344" y="81"/>
                    <a:pt x="339" y="84"/>
                    <a:pt x="336" y="84"/>
                  </a:cubicBezTo>
                  <a:cubicBezTo>
                    <a:pt x="336" y="84"/>
                    <a:pt x="335" y="83"/>
                    <a:pt x="336" y="83"/>
                  </a:cubicBezTo>
                  <a:cubicBezTo>
                    <a:pt x="335" y="83"/>
                    <a:pt x="335" y="83"/>
                    <a:pt x="334" y="83"/>
                  </a:cubicBezTo>
                  <a:cubicBezTo>
                    <a:pt x="334" y="83"/>
                    <a:pt x="334" y="83"/>
                    <a:pt x="334" y="83"/>
                  </a:cubicBezTo>
                  <a:cubicBezTo>
                    <a:pt x="333" y="83"/>
                    <a:pt x="332" y="83"/>
                    <a:pt x="331" y="82"/>
                  </a:cubicBezTo>
                  <a:cubicBezTo>
                    <a:pt x="331" y="82"/>
                    <a:pt x="331" y="83"/>
                    <a:pt x="330" y="83"/>
                  </a:cubicBezTo>
                  <a:cubicBezTo>
                    <a:pt x="330" y="83"/>
                    <a:pt x="329" y="83"/>
                    <a:pt x="329" y="82"/>
                  </a:cubicBezTo>
                  <a:cubicBezTo>
                    <a:pt x="327" y="82"/>
                    <a:pt x="323" y="83"/>
                    <a:pt x="321" y="82"/>
                  </a:cubicBezTo>
                  <a:cubicBezTo>
                    <a:pt x="321" y="82"/>
                    <a:pt x="321" y="82"/>
                    <a:pt x="321" y="81"/>
                  </a:cubicBezTo>
                  <a:cubicBezTo>
                    <a:pt x="320" y="82"/>
                    <a:pt x="320" y="81"/>
                    <a:pt x="319" y="81"/>
                  </a:cubicBezTo>
                  <a:cubicBezTo>
                    <a:pt x="318" y="81"/>
                    <a:pt x="318" y="81"/>
                    <a:pt x="318" y="80"/>
                  </a:cubicBezTo>
                  <a:cubicBezTo>
                    <a:pt x="318" y="79"/>
                    <a:pt x="318" y="79"/>
                    <a:pt x="318" y="78"/>
                  </a:cubicBezTo>
                  <a:cubicBezTo>
                    <a:pt x="318" y="78"/>
                    <a:pt x="317" y="78"/>
                    <a:pt x="318" y="77"/>
                  </a:cubicBezTo>
                  <a:cubicBezTo>
                    <a:pt x="318" y="77"/>
                    <a:pt x="318" y="77"/>
                    <a:pt x="318" y="77"/>
                  </a:cubicBezTo>
                  <a:cubicBezTo>
                    <a:pt x="317" y="75"/>
                    <a:pt x="315" y="74"/>
                    <a:pt x="314" y="72"/>
                  </a:cubicBezTo>
                  <a:cubicBezTo>
                    <a:pt x="312" y="72"/>
                    <a:pt x="311" y="70"/>
                    <a:pt x="310" y="70"/>
                  </a:cubicBezTo>
                  <a:cubicBezTo>
                    <a:pt x="310" y="66"/>
                    <a:pt x="309" y="66"/>
                    <a:pt x="307" y="66"/>
                  </a:cubicBezTo>
                  <a:cubicBezTo>
                    <a:pt x="307" y="66"/>
                    <a:pt x="307" y="66"/>
                    <a:pt x="307" y="65"/>
                  </a:cubicBezTo>
                  <a:cubicBezTo>
                    <a:pt x="306" y="65"/>
                    <a:pt x="306" y="65"/>
                    <a:pt x="305" y="65"/>
                  </a:cubicBezTo>
                  <a:cubicBezTo>
                    <a:pt x="305" y="65"/>
                    <a:pt x="305" y="64"/>
                    <a:pt x="305" y="63"/>
                  </a:cubicBezTo>
                  <a:cubicBezTo>
                    <a:pt x="305" y="63"/>
                    <a:pt x="305" y="63"/>
                    <a:pt x="306" y="63"/>
                  </a:cubicBezTo>
                  <a:cubicBezTo>
                    <a:pt x="306" y="60"/>
                    <a:pt x="306" y="57"/>
                    <a:pt x="303" y="57"/>
                  </a:cubicBezTo>
                  <a:cubicBezTo>
                    <a:pt x="303" y="56"/>
                    <a:pt x="303" y="55"/>
                    <a:pt x="304" y="54"/>
                  </a:cubicBezTo>
                  <a:cubicBezTo>
                    <a:pt x="305" y="53"/>
                    <a:pt x="306" y="53"/>
                    <a:pt x="306" y="52"/>
                  </a:cubicBezTo>
                  <a:cubicBezTo>
                    <a:pt x="306" y="50"/>
                    <a:pt x="302" y="51"/>
                    <a:pt x="301" y="52"/>
                  </a:cubicBezTo>
                  <a:cubicBezTo>
                    <a:pt x="301" y="52"/>
                    <a:pt x="301" y="53"/>
                    <a:pt x="300" y="53"/>
                  </a:cubicBezTo>
                  <a:cubicBezTo>
                    <a:pt x="300" y="53"/>
                    <a:pt x="299" y="53"/>
                    <a:pt x="299" y="54"/>
                  </a:cubicBezTo>
                  <a:cubicBezTo>
                    <a:pt x="299" y="55"/>
                    <a:pt x="298" y="55"/>
                    <a:pt x="298" y="56"/>
                  </a:cubicBezTo>
                  <a:cubicBezTo>
                    <a:pt x="297" y="56"/>
                    <a:pt x="296" y="56"/>
                    <a:pt x="295" y="57"/>
                  </a:cubicBezTo>
                  <a:cubicBezTo>
                    <a:pt x="295" y="57"/>
                    <a:pt x="295" y="56"/>
                    <a:pt x="294" y="56"/>
                  </a:cubicBezTo>
                  <a:cubicBezTo>
                    <a:pt x="294" y="56"/>
                    <a:pt x="293" y="56"/>
                    <a:pt x="293" y="56"/>
                  </a:cubicBezTo>
                  <a:cubicBezTo>
                    <a:pt x="292" y="57"/>
                    <a:pt x="291" y="57"/>
                    <a:pt x="289" y="57"/>
                  </a:cubicBezTo>
                  <a:cubicBezTo>
                    <a:pt x="289" y="57"/>
                    <a:pt x="288" y="57"/>
                    <a:pt x="288" y="56"/>
                  </a:cubicBezTo>
                  <a:cubicBezTo>
                    <a:pt x="287" y="56"/>
                    <a:pt x="286" y="56"/>
                    <a:pt x="286" y="55"/>
                  </a:cubicBezTo>
                  <a:cubicBezTo>
                    <a:pt x="285" y="55"/>
                    <a:pt x="285" y="56"/>
                    <a:pt x="284" y="56"/>
                  </a:cubicBezTo>
                  <a:cubicBezTo>
                    <a:pt x="283" y="56"/>
                    <a:pt x="283" y="55"/>
                    <a:pt x="283" y="55"/>
                  </a:cubicBezTo>
                  <a:cubicBezTo>
                    <a:pt x="285" y="54"/>
                    <a:pt x="285" y="53"/>
                    <a:pt x="285" y="52"/>
                  </a:cubicBezTo>
                  <a:cubicBezTo>
                    <a:pt x="285" y="51"/>
                    <a:pt x="285" y="51"/>
                    <a:pt x="285" y="51"/>
                  </a:cubicBezTo>
                  <a:cubicBezTo>
                    <a:pt x="285" y="49"/>
                    <a:pt x="283" y="49"/>
                    <a:pt x="283" y="47"/>
                  </a:cubicBezTo>
                  <a:cubicBezTo>
                    <a:pt x="284" y="46"/>
                    <a:pt x="284" y="46"/>
                    <a:pt x="284" y="45"/>
                  </a:cubicBezTo>
                  <a:cubicBezTo>
                    <a:pt x="285" y="45"/>
                    <a:pt x="285" y="45"/>
                    <a:pt x="285" y="45"/>
                  </a:cubicBezTo>
                  <a:cubicBezTo>
                    <a:pt x="286" y="44"/>
                    <a:pt x="286" y="44"/>
                    <a:pt x="286" y="44"/>
                  </a:cubicBezTo>
                  <a:cubicBezTo>
                    <a:pt x="286" y="43"/>
                    <a:pt x="286" y="42"/>
                    <a:pt x="287" y="42"/>
                  </a:cubicBezTo>
                  <a:cubicBezTo>
                    <a:pt x="285" y="42"/>
                    <a:pt x="285" y="40"/>
                    <a:pt x="284" y="40"/>
                  </a:cubicBezTo>
                  <a:cubicBezTo>
                    <a:pt x="283" y="39"/>
                    <a:pt x="281" y="39"/>
                    <a:pt x="280" y="38"/>
                  </a:cubicBezTo>
                  <a:cubicBezTo>
                    <a:pt x="274" y="38"/>
                    <a:pt x="274" y="38"/>
                    <a:pt x="274" y="38"/>
                  </a:cubicBezTo>
                  <a:cubicBezTo>
                    <a:pt x="273" y="38"/>
                    <a:pt x="273" y="38"/>
                    <a:pt x="273" y="38"/>
                  </a:cubicBezTo>
                  <a:cubicBezTo>
                    <a:pt x="272" y="37"/>
                    <a:pt x="272" y="36"/>
                    <a:pt x="272" y="35"/>
                  </a:cubicBezTo>
                  <a:cubicBezTo>
                    <a:pt x="272" y="31"/>
                    <a:pt x="272" y="31"/>
                    <a:pt x="272" y="31"/>
                  </a:cubicBezTo>
                  <a:cubicBezTo>
                    <a:pt x="269" y="29"/>
                    <a:pt x="267" y="29"/>
                    <a:pt x="263" y="29"/>
                  </a:cubicBezTo>
                  <a:cubicBezTo>
                    <a:pt x="263" y="28"/>
                    <a:pt x="261" y="28"/>
                    <a:pt x="261" y="26"/>
                  </a:cubicBezTo>
                  <a:cubicBezTo>
                    <a:pt x="262" y="26"/>
                    <a:pt x="262" y="25"/>
                    <a:pt x="262" y="23"/>
                  </a:cubicBezTo>
                  <a:cubicBezTo>
                    <a:pt x="261" y="22"/>
                    <a:pt x="261" y="21"/>
                    <a:pt x="260" y="19"/>
                  </a:cubicBezTo>
                  <a:cubicBezTo>
                    <a:pt x="259" y="19"/>
                    <a:pt x="259" y="18"/>
                    <a:pt x="258" y="18"/>
                  </a:cubicBezTo>
                  <a:cubicBezTo>
                    <a:pt x="257" y="18"/>
                    <a:pt x="258" y="17"/>
                    <a:pt x="258" y="17"/>
                  </a:cubicBezTo>
                  <a:cubicBezTo>
                    <a:pt x="256" y="17"/>
                    <a:pt x="256" y="17"/>
                    <a:pt x="256" y="17"/>
                  </a:cubicBezTo>
                  <a:cubicBezTo>
                    <a:pt x="254" y="16"/>
                    <a:pt x="255" y="19"/>
                    <a:pt x="253" y="18"/>
                  </a:cubicBezTo>
                  <a:cubicBezTo>
                    <a:pt x="250" y="18"/>
                    <a:pt x="249" y="16"/>
                    <a:pt x="246" y="16"/>
                  </a:cubicBezTo>
                  <a:cubicBezTo>
                    <a:pt x="246" y="15"/>
                    <a:pt x="246" y="14"/>
                    <a:pt x="245" y="13"/>
                  </a:cubicBezTo>
                  <a:cubicBezTo>
                    <a:pt x="245" y="12"/>
                    <a:pt x="245" y="11"/>
                    <a:pt x="244" y="10"/>
                  </a:cubicBezTo>
                  <a:cubicBezTo>
                    <a:pt x="244" y="10"/>
                    <a:pt x="244" y="9"/>
                    <a:pt x="244" y="8"/>
                  </a:cubicBezTo>
                  <a:cubicBezTo>
                    <a:pt x="244" y="8"/>
                    <a:pt x="243" y="7"/>
                    <a:pt x="244" y="5"/>
                  </a:cubicBezTo>
                  <a:cubicBezTo>
                    <a:pt x="244" y="4"/>
                    <a:pt x="243" y="4"/>
                    <a:pt x="243" y="4"/>
                  </a:cubicBezTo>
                  <a:cubicBezTo>
                    <a:pt x="243" y="2"/>
                    <a:pt x="243" y="1"/>
                    <a:pt x="244" y="0"/>
                  </a:cubicBezTo>
                  <a:cubicBezTo>
                    <a:pt x="243" y="0"/>
                    <a:pt x="242" y="0"/>
                    <a:pt x="241" y="1"/>
                  </a:cubicBezTo>
                  <a:cubicBezTo>
                    <a:pt x="241" y="1"/>
                    <a:pt x="241" y="1"/>
                    <a:pt x="241" y="1"/>
                  </a:cubicBezTo>
                  <a:cubicBezTo>
                    <a:pt x="239" y="0"/>
                    <a:pt x="238" y="2"/>
                    <a:pt x="237" y="2"/>
                  </a:cubicBezTo>
                  <a:cubicBezTo>
                    <a:pt x="237" y="2"/>
                    <a:pt x="237" y="2"/>
                    <a:pt x="237" y="2"/>
                  </a:cubicBezTo>
                  <a:cubicBezTo>
                    <a:pt x="237" y="2"/>
                    <a:pt x="237" y="3"/>
                    <a:pt x="237" y="3"/>
                  </a:cubicBezTo>
                  <a:cubicBezTo>
                    <a:pt x="236" y="3"/>
                    <a:pt x="235" y="3"/>
                    <a:pt x="234" y="3"/>
                  </a:cubicBezTo>
                  <a:cubicBezTo>
                    <a:pt x="233" y="3"/>
                    <a:pt x="232" y="4"/>
                    <a:pt x="230" y="4"/>
                  </a:cubicBezTo>
                  <a:cubicBezTo>
                    <a:pt x="227" y="4"/>
                    <a:pt x="226" y="3"/>
                    <a:pt x="222" y="3"/>
                  </a:cubicBezTo>
                  <a:cubicBezTo>
                    <a:pt x="220" y="3"/>
                    <a:pt x="220" y="5"/>
                    <a:pt x="217" y="5"/>
                  </a:cubicBezTo>
                  <a:cubicBezTo>
                    <a:pt x="217" y="5"/>
                    <a:pt x="217" y="5"/>
                    <a:pt x="216" y="5"/>
                  </a:cubicBezTo>
                  <a:cubicBezTo>
                    <a:pt x="216" y="5"/>
                    <a:pt x="216" y="5"/>
                    <a:pt x="216" y="5"/>
                  </a:cubicBezTo>
                  <a:cubicBezTo>
                    <a:pt x="215" y="6"/>
                    <a:pt x="214" y="8"/>
                    <a:pt x="213" y="8"/>
                  </a:cubicBezTo>
                  <a:cubicBezTo>
                    <a:pt x="212" y="8"/>
                    <a:pt x="212" y="8"/>
                    <a:pt x="212" y="8"/>
                  </a:cubicBezTo>
                  <a:cubicBezTo>
                    <a:pt x="213" y="8"/>
                    <a:pt x="213" y="10"/>
                    <a:pt x="213" y="12"/>
                  </a:cubicBezTo>
                  <a:cubicBezTo>
                    <a:pt x="213" y="12"/>
                    <a:pt x="213" y="12"/>
                    <a:pt x="213" y="12"/>
                  </a:cubicBezTo>
                  <a:cubicBezTo>
                    <a:pt x="213" y="14"/>
                    <a:pt x="211" y="14"/>
                    <a:pt x="211" y="15"/>
                  </a:cubicBezTo>
                  <a:cubicBezTo>
                    <a:pt x="211" y="15"/>
                    <a:pt x="211" y="15"/>
                    <a:pt x="211" y="15"/>
                  </a:cubicBezTo>
                  <a:cubicBezTo>
                    <a:pt x="211" y="16"/>
                    <a:pt x="212" y="17"/>
                    <a:pt x="211" y="17"/>
                  </a:cubicBezTo>
                  <a:cubicBezTo>
                    <a:pt x="211" y="21"/>
                    <a:pt x="211" y="23"/>
                    <a:pt x="212" y="26"/>
                  </a:cubicBezTo>
                  <a:cubicBezTo>
                    <a:pt x="212" y="28"/>
                    <a:pt x="210" y="28"/>
                    <a:pt x="210" y="31"/>
                  </a:cubicBezTo>
                  <a:cubicBezTo>
                    <a:pt x="208" y="31"/>
                    <a:pt x="209" y="35"/>
                    <a:pt x="210" y="36"/>
                  </a:cubicBezTo>
                  <a:cubicBezTo>
                    <a:pt x="210" y="36"/>
                    <a:pt x="210" y="36"/>
                    <a:pt x="210" y="37"/>
                  </a:cubicBezTo>
                  <a:cubicBezTo>
                    <a:pt x="211" y="37"/>
                    <a:pt x="211" y="38"/>
                    <a:pt x="212" y="38"/>
                  </a:cubicBezTo>
                  <a:cubicBezTo>
                    <a:pt x="211" y="39"/>
                    <a:pt x="210" y="38"/>
                    <a:pt x="210" y="38"/>
                  </a:cubicBezTo>
                  <a:cubicBezTo>
                    <a:pt x="208" y="37"/>
                    <a:pt x="208" y="39"/>
                    <a:pt x="207" y="39"/>
                  </a:cubicBezTo>
                  <a:cubicBezTo>
                    <a:pt x="206" y="40"/>
                    <a:pt x="205" y="40"/>
                    <a:pt x="205" y="42"/>
                  </a:cubicBezTo>
                  <a:cubicBezTo>
                    <a:pt x="203" y="42"/>
                    <a:pt x="202" y="43"/>
                    <a:pt x="201" y="45"/>
                  </a:cubicBezTo>
                  <a:cubicBezTo>
                    <a:pt x="201" y="45"/>
                    <a:pt x="201" y="45"/>
                    <a:pt x="200" y="45"/>
                  </a:cubicBezTo>
                  <a:cubicBezTo>
                    <a:pt x="199" y="44"/>
                    <a:pt x="198" y="45"/>
                    <a:pt x="197" y="47"/>
                  </a:cubicBezTo>
                  <a:cubicBezTo>
                    <a:pt x="197" y="47"/>
                    <a:pt x="197" y="47"/>
                    <a:pt x="197" y="47"/>
                  </a:cubicBezTo>
                  <a:cubicBezTo>
                    <a:pt x="196" y="47"/>
                    <a:pt x="196" y="47"/>
                    <a:pt x="195" y="47"/>
                  </a:cubicBezTo>
                  <a:cubicBezTo>
                    <a:pt x="194" y="48"/>
                    <a:pt x="194" y="48"/>
                    <a:pt x="194" y="48"/>
                  </a:cubicBezTo>
                  <a:cubicBezTo>
                    <a:pt x="193" y="48"/>
                    <a:pt x="193" y="48"/>
                    <a:pt x="192" y="48"/>
                  </a:cubicBezTo>
                  <a:cubicBezTo>
                    <a:pt x="191" y="48"/>
                    <a:pt x="190" y="49"/>
                    <a:pt x="187" y="49"/>
                  </a:cubicBezTo>
                  <a:cubicBezTo>
                    <a:pt x="184" y="48"/>
                    <a:pt x="181" y="48"/>
                    <a:pt x="177" y="48"/>
                  </a:cubicBezTo>
                  <a:cubicBezTo>
                    <a:pt x="177" y="48"/>
                    <a:pt x="177" y="49"/>
                    <a:pt x="177" y="49"/>
                  </a:cubicBezTo>
                  <a:cubicBezTo>
                    <a:pt x="175" y="49"/>
                    <a:pt x="175" y="49"/>
                    <a:pt x="175" y="49"/>
                  </a:cubicBezTo>
                  <a:cubicBezTo>
                    <a:pt x="175" y="49"/>
                    <a:pt x="173" y="49"/>
                    <a:pt x="173" y="50"/>
                  </a:cubicBezTo>
                  <a:cubicBezTo>
                    <a:pt x="173" y="51"/>
                    <a:pt x="171" y="51"/>
                    <a:pt x="171" y="52"/>
                  </a:cubicBezTo>
                  <a:cubicBezTo>
                    <a:pt x="169" y="51"/>
                    <a:pt x="168" y="51"/>
                    <a:pt x="167" y="52"/>
                  </a:cubicBezTo>
                  <a:cubicBezTo>
                    <a:pt x="165" y="53"/>
                    <a:pt x="165" y="55"/>
                    <a:pt x="164" y="57"/>
                  </a:cubicBezTo>
                  <a:cubicBezTo>
                    <a:pt x="164" y="57"/>
                    <a:pt x="163" y="58"/>
                    <a:pt x="163" y="58"/>
                  </a:cubicBezTo>
                  <a:cubicBezTo>
                    <a:pt x="163" y="59"/>
                    <a:pt x="163" y="59"/>
                    <a:pt x="162" y="59"/>
                  </a:cubicBezTo>
                  <a:cubicBezTo>
                    <a:pt x="161" y="59"/>
                    <a:pt x="162" y="62"/>
                    <a:pt x="161" y="63"/>
                  </a:cubicBezTo>
                  <a:cubicBezTo>
                    <a:pt x="162" y="65"/>
                    <a:pt x="166" y="65"/>
                    <a:pt x="168" y="65"/>
                  </a:cubicBezTo>
                  <a:cubicBezTo>
                    <a:pt x="168" y="66"/>
                    <a:pt x="168" y="66"/>
                    <a:pt x="168" y="66"/>
                  </a:cubicBezTo>
                  <a:cubicBezTo>
                    <a:pt x="166" y="67"/>
                    <a:pt x="166" y="65"/>
                    <a:pt x="164" y="65"/>
                  </a:cubicBezTo>
                  <a:cubicBezTo>
                    <a:pt x="162" y="65"/>
                    <a:pt x="162" y="66"/>
                    <a:pt x="161" y="66"/>
                  </a:cubicBezTo>
                  <a:cubicBezTo>
                    <a:pt x="161" y="66"/>
                    <a:pt x="160" y="66"/>
                    <a:pt x="160" y="66"/>
                  </a:cubicBezTo>
                  <a:cubicBezTo>
                    <a:pt x="160" y="66"/>
                    <a:pt x="160" y="67"/>
                    <a:pt x="160" y="67"/>
                  </a:cubicBezTo>
                  <a:cubicBezTo>
                    <a:pt x="160" y="67"/>
                    <a:pt x="159" y="67"/>
                    <a:pt x="159" y="68"/>
                  </a:cubicBezTo>
                  <a:cubicBezTo>
                    <a:pt x="158" y="68"/>
                    <a:pt x="157" y="69"/>
                    <a:pt x="157" y="69"/>
                  </a:cubicBezTo>
                  <a:cubicBezTo>
                    <a:pt x="156" y="69"/>
                    <a:pt x="155" y="69"/>
                    <a:pt x="154" y="70"/>
                  </a:cubicBezTo>
                  <a:cubicBezTo>
                    <a:pt x="153" y="69"/>
                    <a:pt x="151" y="68"/>
                    <a:pt x="150" y="68"/>
                  </a:cubicBezTo>
                  <a:cubicBezTo>
                    <a:pt x="150" y="67"/>
                    <a:pt x="149" y="67"/>
                    <a:pt x="148" y="67"/>
                  </a:cubicBezTo>
                  <a:cubicBezTo>
                    <a:pt x="148" y="66"/>
                    <a:pt x="148" y="66"/>
                    <a:pt x="148" y="66"/>
                  </a:cubicBezTo>
                  <a:cubicBezTo>
                    <a:pt x="147" y="66"/>
                    <a:pt x="146" y="66"/>
                    <a:pt x="145" y="65"/>
                  </a:cubicBezTo>
                  <a:cubicBezTo>
                    <a:pt x="144" y="65"/>
                    <a:pt x="144" y="64"/>
                    <a:pt x="143" y="64"/>
                  </a:cubicBezTo>
                  <a:cubicBezTo>
                    <a:pt x="142" y="64"/>
                    <a:pt x="141" y="64"/>
                    <a:pt x="141" y="64"/>
                  </a:cubicBezTo>
                  <a:cubicBezTo>
                    <a:pt x="140" y="64"/>
                    <a:pt x="140" y="63"/>
                    <a:pt x="140" y="63"/>
                  </a:cubicBezTo>
                  <a:cubicBezTo>
                    <a:pt x="138" y="63"/>
                    <a:pt x="136" y="63"/>
                    <a:pt x="134" y="63"/>
                  </a:cubicBezTo>
                  <a:cubicBezTo>
                    <a:pt x="134" y="63"/>
                    <a:pt x="134" y="62"/>
                    <a:pt x="134" y="62"/>
                  </a:cubicBezTo>
                  <a:cubicBezTo>
                    <a:pt x="134" y="62"/>
                    <a:pt x="133" y="62"/>
                    <a:pt x="134" y="61"/>
                  </a:cubicBezTo>
                  <a:cubicBezTo>
                    <a:pt x="133" y="61"/>
                    <a:pt x="133" y="61"/>
                    <a:pt x="133" y="61"/>
                  </a:cubicBezTo>
                  <a:cubicBezTo>
                    <a:pt x="133" y="60"/>
                    <a:pt x="133" y="60"/>
                    <a:pt x="132" y="60"/>
                  </a:cubicBezTo>
                  <a:cubicBezTo>
                    <a:pt x="128" y="60"/>
                    <a:pt x="128" y="60"/>
                    <a:pt x="128" y="60"/>
                  </a:cubicBezTo>
                  <a:cubicBezTo>
                    <a:pt x="128" y="61"/>
                    <a:pt x="127" y="61"/>
                    <a:pt x="126" y="61"/>
                  </a:cubicBezTo>
                  <a:cubicBezTo>
                    <a:pt x="126" y="58"/>
                    <a:pt x="125" y="56"/>
                    <a:pt x="125" y="53"/>
                  </a:cubicBezTo>
                  <a:cubicBezTo>
                    <a:pt x="124" y="53"/>
                    <a:pt x="124" y="52"/>
                    <a:pt x="125" y="52"/>
                  </a:cubicBezTo>
                  <a:cubicBezTo>
                    <a:pt x="125" y="52"/>
                    <a:pt x="125" y="52"/>
                    <a:pt x="125" y="52"/>
                  </a:cubicBezTo>
                  <a:cubicBezTo>
                    <a:pt x="125" y="51"/>
                    <a:pt x="126" y="50"/>
                    <a:pt x="126" y="47"/>
                  </a:cubicBezTo>
                  <a:cubicBezTo>
                    <a:pt x="126" y="47"/>
                    <a:pt x="126" y="47"/>
                    <a:pt x="126" y="47"/>
                  </a:cubicBezTo>
                  <a:cubicBezTo>
                    <a:pt x="126" y="47"/>
                    <a:pt x="126" y="47"/>
                    <a:pt x="126" y="47"/>
                  </a:cubicBezTo>
                  <a:cubicBezTo>
                    <a:pt x="124" y="47"/>
                    <a:pt x="125" y="44"/>
                    <a:pt x="123" y="45"/>
                  </a:cubicBezTo>
                  <a:cubicBezTo>
                    <a:pt x="122" y="45"/>
                    <a:pt x="122" y="45"/>
                    <a:pt x="122" y="45"/>
                  </a:cubicBezTo>
                  <a:cubicBezTo>
                    <a:pt x="121" y="45"/>
                    <a:pt x="120" y="44"/>
                    <a:pt x="118" y="45"/>
                  </a:cubicBezTo>
                  <a:cubicBezTo>
                    <a:pt x="118" y="45"/>
                    <a:pt x="118" y="45"/>
                    <a:pt x="118" y="45"/>
                  </a:cubicBezTo>
                  <a:cubicBezTo>
                    <a:pt x="118" y="45"/>
                    <a:pt x="118" y="45"/>
                    <a:pt x="118" y="45"/>
                  </a:cubicBezTo>
                  <a:cubicBezTo>
                    <a:pt x="116" y="44"/>
                    <a:pt x="116" y="46"/>
                    <a:pt x="114" y="46"/>
                  </a:cubicBezTo>
                  <a:cubicBezTo>
                    <a:pt x="114" y="46"/>
                    <a:pt x="114" y="46"/>
                    <a:pt x="114" y="46"/>
                  </a:cubicBezTo>
                  <a:cubicBezTo>
                    <a:pt x="114" y="46"/>
                    <a:pt x="113" y="46"/>
                    <a:pt x="113" y="45"/>
                  </a:cubicBezTo>
                  <a:cubicBezTo>
                    <a:pt x="110" y="45"/>
                    <a:pt x="113" y="44"/>
                    <a:pt x="113" y="43"/>
                  </a:cubicBezTo>
                  <a:cubicBezTo>
                    <a:pt x="110" y="43"/>
                    <a:pt x="109" y="40"/>
                    <a:pt x="104" y="41"/>
                  </a:cubicBezTo>
                  <a:cubicBezTo>
                    <a:pt x="104" y="42"/>
                    <a:pt x="105" y="42"/>
                    <a:pt x="105" y="43"/>
                  </a:cubicBezTo>
                  <a:cubicBezTo>
                    <a:pt x="105" y="44"/>
                    <a:pt x="105" y="45"/>
                    <a:pt x="106" y="45"/>
                  </a:cubicBezTo>
                  <a:cubicBezTo>
                    <a:pt x="106" y="46"/>
                    <a:pt x="108" y="45"/>
                    <a:pt x="107" y="47"/>
                  </a:cubicBezTo>
                  <a:cubicBezTo>
                    <a:pt x="107" y="48"/>
                    <a:pt x="107" y="48"/>
                    <a:pt x="106" y="48"/>
                  </a:cubicBezTo>
                  <a:cubicBezTo>
                    <a:pt x="106" y="49"/>
                    <a:pt x="106" y="51"/>
                    <a:pt x="104" y="50"/>
                  </a:cubicBezTo>
                  <a:cubicBezTo>
                    <a:pt x="105" y="51"/>
                    <a:pt x="105" y="51"/>
                    <a:pt x="105" y="52"/>
                  </a:cubicBezTo>
                  <a:cubicBezTo>
                    <a:pt x="106" y="52"/>
                    <a:pt x="105" y="54"/>
                    <a:pt x="106" y="54"/>
                  </a:cubicBezTo>
                  <a:cubicBezTo>
                    <a:pt x="106" y="54"/>
                    <a:pt x="105" y="55"/>
                    <a:pt x="106" y="57"/>
                  </a:cubicBezTo>
                  <a:cubicBezTo>
                    <a:pt x="106" y="58"/>
                    <a:pt x="106" y="59"/>
                    <a:pt x="107" y="59"/>
                  </a:cubicBezTo>
                  <a:cubicBezTo>
                    <a:pt x="108" y="60"/>
                    <a:pt x="108" y="61"/>
                    <a:pt x="109" y="61"/>
                  </a:cubicBezTo>
                  <a:cubicBezTo>
                    <a:pt x="107" y="62"/>
                    <a:pt x="109" y="64"/>
                    <a:pt x="109" y="65"/>
                  </a:cubicBezTo>
                  <a:cubicBezTo>
                    <a:pt x="110" y="65"/>
                    <a:pt x="110" y="66"/>
                    <a:pt x="110" y="66"/>
                  </a:cubicBezTo>
                  <a:cubicBezTo>
                    <a:pt x="110" y="71"/>
                    <a:pt x="110" y="71"/>
                    <a:pt x="110" y="71"/>
                  </a:cubicBezTo>
                  <a:cubicBezTo>
                    <a:pt x="110" y="71"/>
                    <a:pt x="110" y="72"/>
                    <a:pt x="109" y="72"/>
                  </a:cubicBezTo>
                  <a:cubicBezTo>
                    <a:pt x="110" y="78"/>
                    <a:pt x="108" y="82"/>
                    <a:pt x="109" y="88"/>
                  </a:cubicBezTo>
                  <a:cubicBezTo>
                    <a:pt x="109" y="88"/>
                    <a:pt x="109" y="89"/>
                    <a:pt x="109" y="89"/>
                  </a:cubicBezTo>
                  <a:cubicBezTo>
                    <a:pt x="109" y="90"/>
                    <a:pt x="109" y="90"/>
                    <a:pt x="109" y="90"/>
                  </a:cubicBezTo>
                  <a:cubicBezTo>
                    <a:pt x="110" y="90"/>
                    <a:pt x="110" y="90"/>
                    <a:pt x="110" y="91"/>
                  </a:cubicBezTo>
                  <a:cubicBezTo>
                    <a:pt x="110" y="91"/>
                    <a:pt x="111" y="91"/>
                    <a:pt x="111" y="91"/>
                  </a:cubicBezTo>
                  <a:cubicBezTo>
                    <a:pt x="111" y="93"/>
                    <a:pt x="109" y="92"/>
                    <a:pt x="108" y="92"/>
                  </a:cubicBezTo>
                  <a:cubicBezTo>
                    <a:pt x="105" y="92"/>
                    <a:pt x="103" y="91"/>
                    <a:pt x="100" y="91"/>
                  </a:cubicBezTo>
                  <a:cubicBezTo>
                    <a:pt x="100" y="90"/>
                    <a:pt x="101" y="88"/>
                    <a:pt x="99" y="88"/>
                  </a:cubicBezTo>
                  <a:cubicBezTo>
                    <a:pt x="99" y="88"/>
                    <a:pt x="99" y="86"/>
                    <a:pt x="98" y="86"/>
                  </a:cubicBezTo>
                  <a:cubicBezTo>
                    <a:pt x="96" y="86"/>
                    <a:pt x="96" y="86"/>
                    <a:pt x="96" y="86"/>
                  </a:cubicBezTo>
                  <a:cubicBezTo>
                    <a:pt x="94" y="86"/>
                    <a:pt x="96" y="89"/>
                    <a:pt x="95" y="90"/>
                  </a:cubicBezTo>
                  <a:cubicBezTo>
                    <a:pt x="96" y="92"/>
                    <a:pt x="94" y="92"/>
                    <a:pt x="95" y="93"/>
                  </a:cubicBezTo>
                  <a:cubicBezTo>
                    <a:pt x="93" y="93"/>
                    <a:pt x="94" y="91"/>
                    <a:pt x="94" y="90"/>
                  </a:cubicBezTo>
                  <a:cubicBezTo>
                    <a:pt x="94" y="89"/>
                    <a:pt x="93" y="89"/>
                    <a:pt x="92" y="88"/>
                  </a:cubicBezTo>
                  <a:cubicBezTo>
                    <a:pt x="91" y="88"/>
                    <a:pt x="91" y="89"/>
                    <a:pt x="90" y="88"/>
                  </a:cubicBezTo>
                  <a:cubicBezTo>
                    <a:pt x="90" y="89"/>
                    <a:pt x="89" y="89"/>
                    <a:pt x="88" y="89"/>
                  </a:cubicBezTo>
                  <a:cubicBezTo>
                    <a:pt x="88" y="88"/>
                    <a:pt x="88" y="88"/>
                    <a:pt x="88" y="88"/>
                  </a:cubicBezTo>
                  <a:cubicBezTo>
                    <a:pt x="88" y="87"/>
                    <a:pt x="86" y="87"/>
                    <a:pt x="87" y="85"/>
                  </a:cubicBezTo>
                  <a:cubicBezTo>
                    <a:pt x="86" y="85"/>
                    <a:pt x="86" y="85"/>
                    <a:pt x="86" y="84"/>
                  </a:cubicBezTo>
                  <a:cubicBezTo>
                    <a:pt x="84" y="84"/>
                    <a:pt x="84" y="86"/>
                    <a:pt x="81" y="85"/>
                  </a:cubicBezTo>
                  <a:cubicBezTo>
                    <a:pt x="79" y="85"/>
                    <a:pt x="80" y="88"/>
                    <a:pt x="77" y="88"/>
                  </a:cubicBezTo>
                  <a:cubicBezTo>
                    <a:pt x="77" y="88"/>
                    <a:pt x="77" y="89"/>
                    <a:pt x="76" y="88"/>
                  </a:cubicBezTo>
                  <a:cubicBezTo>
                    <a:pt x="76" y="89"/>
                    <a:pt x="75" y="89"/>
                    <a:pt x="74" y="89"/>
                  </a:cubicBezTo>
                  <a:cubicBezTo>
                    <a:pt x="73" y="88"/>
                    <a:pt x="73" y="86"/>
                    <a:pt x="72" y="86"/>
                  </a:cubicBezTo>
                  <a:cubicBezTo>
                    <a:pt x="72" y="84"/>
                    <a:pt x="71" y="83"/>
                    <a:pt x="71" y="82"/>
                  </a:cubicBezTo>
                  <a:cubicBezTo>
                    <a:pt x="71" y="82"/>
                    <a:pt x="71" y="82"/>
                    <a:pt x="71" y="82"/>
                  </a:cubicBezTo>
                  <a:cubicBezTo>
                    <a:pt x="71" y="81"/>
                    <a:pt x="70" y="80"/>
                    <a:pt x="70" y="79"/>
                  </a:cubicBezTo>
                  <a:cubicBezTo>
                    <a:pt x="70" y="79"/>
                    <a:pt x="70" y="79"/>
                    <a:pt x="70" y="79"/>
                  </a:cubicBezTo>
                  <a:cubicBezTo>
                    <a:pt x="70" y="79"/>
                    <a:pt x="70" y="78"/>
                    <a:pt x="69" y="78"/>
                  </a:cubicBezTo>
                  <a:cubicBezTo>
                    <a:pt x="69" y="78"/>
                    <a:pt x="69" y="78"/>
                    <a:pt x="69" y="78"/>
                  </a:cubicBezTo>
                  <a:cubicBezTo>
                    <a:pt x="69" y="77"/>
                    <a:pt x="68" y="77"/>
                    <a:pt x="67" y="77"/>
                  </a:cubicBezTo>
                  <a:cubicBezTo>
                    <a:pt x="68" y="75"/>
                    <a:pt x="66" y="75"/>
                    <a:pt x="66" y="72"/>
                  </a:cubicBezTo>
                  <a:cubicBezTo>
                    <a:pt x="65" y="72"/>
                    <a:pt x="65" y="72"/>
                    <a:pt x="65" y="72"/>
                  </a:cubicBezTo>
                  <a:cubicBezTo>
                    <a:pt x="65" y="72"/>
                    <a:pt x="64" y="72"/>
                    <a:pt x="64" y="72"/>
                  </a:cubicBezTo>
                  <a:cubicBezTo>
                    <a:pt x="64" y="72"/>
                    <a:pt x="63" y="72"/>
                    <a:pt x="63" y="72"/>
                  </a:cubicBezTo>
                  <a:cubicBezTo>
                    <a:pt x="63" y="71"/>
                    <a:pt x="62" y="71"/>
                    <a:pt x="60" y="71"/>
                  </a:cubicBezTo>
                  <a:cubicBezTo>
                    <a:pt x="59" y="71"/>
                    <a:pt x="57" y="72"/>
                    <a:pt x="57" y="73"/>
                  </a:cubicBezTo>
                  <a:cubicBezTo>
                    <a:pt x="56" y="73"/>
                    <a:pt x="55" y="73"/>
                    <a:pt x="55" y="72"/>
                  </a:cubicBezTo>
                  <a:cubicBezTo>
                    <a:pt x="54" y="71"/>
                    <a:pt x="54" y="71"/>
                    <a:pt x="53" y="71"/>
                  </a:cubicBezTo>
                  <a:cubicBezTo>
                    <a:pt x="49" y="71"/>
                    <a:pt x="50" y="75"/>
                    <a:pt x="49" y="77"/>
                  </a:cubicBezTo>
                  <a:cubicBezTo>
                    <a:pt x="47" y="77"/>
                    <a:pt x="47" y="77"/>
                    <a:pt x="47" y="77"/>
                  </a:cubicBezTo>
                  <a:cubicBezTo>
                    <a:pt x="46" y="76"/>
                    <a:pt x="46" y="75"/>
                    <a:pt x="46" y="75"/>
                  </a:cubicBezTo>
                  <a:cubicBezTo>
                    <a:pt x="42" y="75"/>
                    <a:pt x="42" y="75"/>
                    <a:pt x="42" y="75"/>
                  </a:cubicBezTo>
                  <a:cubicBezTo>
                    <a:pt x="39" y="74"/>
                    <a:pt x="41" y="77"/>
                    <a:pt x="38" y="77"/>
                  </a:cubicBezTo>
                  <a:cubicBezTo>
                    <a:pt x="38" y="72"/>
                    <a:pt x="38" y="72"/>
                    <a:pt x="38" y="72"/>
                  </a:cubicBezTo>
                  <a:cubicBezTo>
                    <a:pt x="36" y="71"/>
                    <a:pt x="37" y="73"/>
                    <a:pt x="35" y="73"/>
                  </a:cubicBezTo>
                  <a:cubicBezTo>
                    <a:pt x="34" y="73"/>
                    <a:pt x="34" y="72"/>
                    <a:pt x="33" y="72"/>
                  </a:cubicBezTo>
                  <a:cubicBezTo>
                    <a:pt x="32" y="72"/>
                    <a:pt x="31" y="73"/>
                    <a:pt x="31" y="73"/>
                  </a:cubicBezTo>
                  <a:cubicBezTo>
                    <a:pt x="31" y="74"/>
                    <a:pt x="31" y="74"/>
                    <a:pt x="30" y="74"/>
                  </a:cubicBezTo>
                  <a:cubicBezTo>
                    <a:pt x="30" y="74"/>
                    <a:pt x="30" y="75"/>
                    <a:pt x="30" y="75"/>
                  </a:cubicBezTo>
                  <a:cubicBezTo>
                    <a:pt x="28" y="74"/>
                    <a:pt x="27" y="74"/>
                    <a:pt x="26" y="73"/>
                  </a:cubicBezTo>
                  <a:cubicBezTo>
                    <a:pt x="23" y="73"/>
                    <a:pt x="22" y="74"/>
                    <a:pt x="19" y="74"/>
                  </a:cubicBezTo>
                  <a:cubicBezTo>
                    <a:pt x="17" y="73"/>
                    <a:pt x="18" y="75"/>
                    <a:pt x="17" y="75"/>
                  </a:cubicBezTo>
                  <a:cubicBezTo>
                    <a:pt x="15" y="75"/>
                    <a:pt x="15" y="76"/>
                    <a:pt x="14" y="76"/>
                  </a:cubicBezTo>
                  <a:cubicBezTo>
                    <a:pt x="14" y="76"/>
                    <a:pt x="14" y="77"/>
                    <a:pt x="13" y="77"/>
                  </a:cubicBezTo>
                  <a:cubicBezTo>
                    <a:pt x="11" y="78"/>
                    <a:pt x="10" y="80"/>
                    <a:pt x="10" y="82"/>
                  </a:cubicBezTo>
                  <a:cubicBezTo>
                    <a:pt x="10" y="83"/>
                    <a:pt x="10" y="83"/>
                    <a:pt x="10" y="84"/>
                  </a:cubicBezTo>
                  <a:cubicBezTo>
                    <a:pt x="10" y="84"/>
                    <a:pt x="11" y="85"/>
                    <a:pt x="11" y="86"/>
                  </a:cubicBezTo>
                  <a:cubicBezTo>
                    <a:pt x="12" y="86"/>
                    <a:pt x="13" y="86"/>
                    <a:pt x="13" y="86"/>
                  </a:cubicBezTo>
                  <a:cubicBezTo>
                    <a:pt x="15" y="87"/>
                    <a:pt x="16" y="86"/>
                    <a:pt x="18" y="86"/>
                  </a:cubicBezTo>
                  <a:cubicBezTo>
                    <a:pt x="18" y="86"/>
                    <a:pt x="19" y="86"/>
                    <a:pt x="19" y="86"/>
                  </a:cubicBezTo>
                  <a:cubicBezTo>
                    <a:pt x="20" y="86"/>
                    <a:pt x="20" y="86"/>
                    <a:pt x="20" y="87"/>
                  </a:cubicBezTo>
                  <a:cubicBezTo>
                    <a:pt x="20" y="89"/>
                    <a:pt x="23" y="88"/>
                    <a:pt x="24" y="89"/>
                  </a:cubicBezTo>
                  <a:cubicBezTo>
                    <a:pt x="25" y="89"/>
                    <a:pt x="25" y="91"/>
                    <a:pt x="26" y="91"/>
                  </a:cubicBezTo>
                  <a:cubicBezTo>
                    <a:pt x="26" y="93"/>
                    <a:pt x="24" y="90"/>
                    <a:pt x="24" y="91"/>
                  </a:cubicBezTo>
                  <a:cubicBezTo>
                    <a:pt x="22" y="91"/>
                    <a:pt x="21" y="92"/>
                    <a:pt x="19" y="91"/>
                  </a:cubicBezTo>
                  <a:cubicBezTo>
                    <a:pt x="18" y="90"/>
                    <a:pt x="18" y="88"/>
                    <a:pt x="17" y="87"/>
                  </a:cubicBezTo>
                  <a:cubicBezTo>
                    <a:pt x="16" y="87"/>
                    <a:pt x="16" y="88"/>
                    <a:pt x="15" y="88"/>
                  </a:cubicBezTo>
                  <a:cubicBezTo>
                    <a:pt x="15" y="89"/>
                    <a:pt x="14" y="88"/>
                    <a:pt x="14" y="89"/>
                  </a:cubicBezTo>
                  <a:cubicBezTo>
                    <a:pt x="14" y="90"/>
                    <a:pt x="14" y="90"/>
                    <a:pt x="14" y="90"/>
                  </a:cubicBezTo>
                  <a:cubicBezTo>
                    <a:pt x="14" y="91"/>
                    <a:pt x="14" y="91"/>
                    <a:pt x="14" y="91"/>
                  </a:cubicBezTo>
                  <a:cubicBezTo>
                    <a:pt x="15" y="91"/>
                    <a:pt x="15" y="91"/>
                    <a:pt x="15" y="92"/>
                  </a:cubicBezTo>
                  <a:cubicBezTo>
                    <a:pt x="15" y="94"/>
                    <a:pt x="15" y="94"/>
                    <a:pt x="15" y="94"/>
                  </a:cubicBezTo>
                  <a:cubicBezTo>
                    <a:pt x="18" y="95"/>
                    <a:pt x="17" y="92"/>
                    <a:pt x="19" y="92"/>
                  </a:cubicBezTo>
                  <a:cubicBezTo>
                    <a:pt x="19" y="93"/>
                    <a:pt x="20" y="93"/>
                    <a:pt x="21" y="93"/>
                  </a:cubicBezTo>
                  <a:cubicBezTo>
                    <a:pt x="22" y="94"/>
                    <a:pt x="22" y="94"/>
                    <a:pt x="22" y="95"/>
                  </a:cubicBezTo>
                  <a:cubicBezTo>
                    <a:pt x="23" y="95"/>
                    <a:pt x="23" y="96"/>
                    <a:pt x="24" y="97"/>
                  </a:cubicBezTo>
                  <a:cubicBezTo>
                    <a:pt x="23" y="97"/>
                    <a:pt x="24" y="98"/>
                    <a:pt x="24" y="98"/>
                  </a:cubicBezTo>
                  <a:cubicBezTo>
                    <a:pt x="23" y="99"/>
                    <a:pt x="23" y="98"/>
                    <a:pt x="23" y="98"/>
                  </a:cubicBezTo>
                  <a:cubicBezTo>
                    <a:pt x="22" y="98"/>
                    <a:pt x="22" y="97"/>
                    <a:pt x="21" y="98"/>
                  </a:cubicBezTo>
                  <a:cubicBezTo>
                    <a:pt x="21" y="98"/>
                    <a:pt x="21" y="98"/>
                    <a:pt x="21" y="98"/>
                  </a:cubicBezTo>
                  <a:cubicBezTo>
                    <a:pt x="19" y="98"/>
                    <a:pt x="19" y="97"/>
                    <a:pt x="17" y="98"/>
                  </a:cubicBezTo>
                  <a:cubicBezTo>
                    <a:pt x="15" y="98"/>
                    <a:pt x="14" y="98"/>
                    <a:pt x="13" y="98"/>
                  </a:cubicBezTo>
                  <a:cubicBezTo>
                    <a:pt x="11" y="99"/>
                    <a:pt x="11" y="97"/>
                    <a:pt x="9" y="98"/>
                  </a:cubicBezTo>
                  <a:cubicBezTo>
                    <a:pt x="7" y="97"/>
                    <a:pt x="9" y="101"/>
                    <a:pt x="7" y="100"/>
                  </a:cubicBezTo>
                  <a:cubicBezTo>
                    <a:pt x="7" y="100"/>
                    <a:pt x="8" y="100"/>
                    <a:pt x="9" y="100"/>
                  </a:cubicBezTo>
                  <a:cubicBezTo>
                    <a:pt x="9" y="100"/>
                    <a:pt x="10" y="101"/>
                    <a:pt x="10" y="101"/>
                  </a:cubicBezTo>
                  <a:cubicBezTo>
                    <a:pt x="12" y="101"/>
                    <a:pt x="12" y="102"/>
                    <a:pt x="14" y="102"/>
                  </a:cubicBezTo>
                  <a:cubicBezTo>
                    <a:pt x="14" y="103"/>
                    <a:pt x="14" y="104"/>
                    <a:pt x="15" y="105"/>
                  </a:cubicBezTo>
                  <a:cubicBezTo>
                    <a:pt x="17" y="105"/>
                    <a:pt x="17" y="107"/>
                    <a:pt x="17" y="108"/>
                  </a:cubicBezTo>
                  <a:cubicBezTo>
                    <a:pt x="18" y="110"/>
                    <a:pt x="16" y="110"/>
                    <a:pt x="17" y="112"/>
                  </a:cubicBezTo>
                  <a:cubicBezTo>
                    <a:pt x="17" y="113"/>
                    <a:pt x="18" y="113"/>
                    <a:pt x="19" y="113"/>
                  </a:cubicBezTo>
                  <a:cubicBezTo>
                    <a:pt x="20" y="113"/>
                    <a:pt x="20" y="114"/>
                    <a:pt x="21" y="114"/>
                  </a:cubicBezTo>
                  <a:cubicBezTo>
                    <a:pt x="23" y="114"/>
                    <a:pt x="23" y="113"/>
                    <a:pt x="24" y="113"/>
                  </a:cubicBezTo>
                  <a:cubicBezTo>
                    <a:pt x="24" y="112"/>
                    <a:pt x="26" y="112"/>
                    <a:pt x="26" y="111"/>
                  </a:cubicBezTo>
                  <a:cubicBezTo>
                    <a:pt x="27" y="112"/>
                    <a:pt x="27" y="113"/>
                    <a:pt x="28" y="113"/>
                  </a:cubicBezTo>
                  <a:cubicBezTo>
                    <a:pt x="29" y="113"/>
                    <a:pt x="29" y="113"/>
                    <a:pt x="29" y="113"/>
                  </a:cubicBezTo>
                  <a:cubicBezTo>
                    <a:pt x="30" y="113"/>
                    <a:pt x="31" y="113"/>
                    <a:pt x="31" y="115"/>
                  </a:cubicBezTo>
                  <a:cubicBezTo>
                    <a:pt x="31" y="115"/>
                    <a:pt x="31" y="115"/>
                    <a:pt x="32" y="115"/>
                  </a:cubicBezTo>
                  <a:cubicBezTo>
                    <a:pt x="32" y="115"/>
                    <a:pt x="32" y="115"/>
                    <a:pt x="32" y="115"/>
                  </a:cubicBezTo>
                  <a:cubicBezTo>
                    <a:pt x="32" y="116"/>
                    <a:pt x="32" y="116"/>
                    <a:pt x="32" y="116"/>
                  </a:cubicBezTo>
                  <a:cubicBezTo>
                    <a:pt x="32" y="118"/>
                    <a:pt x="34" y="117"/>
                    <a:pt x="35" y="117"/>
                  </a:cubicBezTo>
                  <a:cubicBezTo>
                    <a:pt x="35" y="117"/>
                    <a:pt x="35" y="117"/>
                    <a:pt x="35" y="117"/>
                  </a:cubicBezTo>
                  <a:cubicBezTo>
                    <a:pt x="36" y="117"/>
                    <a:pt x="36" y="118"/>
                    <a:pt x="37" y="118"/>
                  </a:cubicBezTo>
                  <a:cubicBezTo>
                    <a:pt x="37" y="119"/>
                    <a:pt x="37" y="119"/>
                    <a:pt x="37" y="119"/>
                  </a:cubicBezTo>
                  <a:cubicBezTo>
                    <a:pt x="38" y="119"/>
                    <a:pt x="39" y="120"/>
                    <a:pt x="40" y="120"/>
                  </a:cubicBezTo>
                  <a:cubicBezTo>
                    <a:pt x="41" y="121"/>
                    <a:pt x="42" y="122"/>
                    <a:pt x="42" y="123"/>
                  </a:cubicBezTo>
                  <a:cubicBezTo>
                    <a:pt x="45" y="123"/>
                    <a:pt x="45" y="125"/>
                    <a:pt x="47" y="125"/>
                  </a:cubicBezTo>
                  <a:cubicBezTo>
                    <a:pt x="48" y="127"/>
                    <a:pt x="50" y="126"/>
                    <a:pt x="51" y="128"/>
                  </a:cubicBezTo>
                  <a:cubicBezTo>
                    <a:pt x="51" y="128"/>
                    <a:pt x="52" y="128"/>
                    <a:pt x="51" y="129"/>
                  </a:cubicBezTo>
                  <a:cubicBezTo>
                    <a:pt x="52" y="131"/>
                    <a:pt x="50" y="136"/>
                    <a:pt x="53" y="136"/>
                  </a:cubicBezTo>
                  <a:cubicBezTo>
                    <a:pt x="54" y="136"/>
                    <a:pt x="54" y="135"/>
                    <a:pt x="54" y="134"/>
                  </a:cubicBezTo>
                  <a:cubicBezTo>
                    <a:pt x="54" y="134"/>
                    <a:pt x="53" y="134"/>
                    <a:pt x="53" y="134"/>
                  </a:cubicBezTo>
                  <a:cubicBezTo>
                    <a:pt x="53" y="132"/>
                    <a:pt x="53" y="132"/>
                    <a:pt x="53" y="132"/>
                  </a:cubicBezTo>
                  <a:cubicBezTo>
                    <a:pt x="55" y="132"/>
                    <a:pt x="55" y="132"/>
                    <a:pt x="56" y="132"/>
                  </a:cubicBezTo>
                  <a:cubicBezTo>
                    <a:pt x="58" y="131"/>
                    <a:pt x="60" y="131"/>
                    <a:pt x="63" y="131"/>
                  </a:cubicBezTo>
                  <a:cubicBezTo>
                    <a:pt x="63" y="131"/>
                    <a:pt x="64" y="132"/>
                    <a:pt x="65" y="132"/>
                  </a:cubicBezTo>
                  <a:cubicBezTo>
                    <a:pt x="65" y="133"/>
                    <a:pt x="61" y="133"/>
                    <a:pt x="62" y="132"/>
                  </a:cubicBezTo>
                  <a:cubicBezTo>
                    <a:pt x="60" y="132"/>
                    <a:pt x="60" y="133"/>
                    <a:pt x="59" y="133"/>
                  </a:cubicBezTo>
                  <a:cubicBezTo>
                    <a:pt x="59" y="134"/>
                    <a:pt x="60" y="135"/>
                    <a:pt x="61" y="136"/>
                  </a:cubicBezTo>
                  <a:cubicBezTo>
                    <a:pt x="63" y="136"/>
                    <a:pt x="64" y="135"/>
                    <a:pt x="65" y="135"/>
                  </a:cubicBezTo>
                  <a:cubicBezTo>
                    <a:pt x="65" y="136"/>
                    <a:pt x="66" y="136"/>
                    <a:pt x="67" y="136"/>
                  </a:cubicBezTo>
                  <a:cubicBezTo>
                    <a:pt x="67" y="137"/>
                    <a:pt x="67" y="137"/>
                    <a:pt x="67" y="137"/>
                  </a:cubicBezTo>
                  <a:cubicBezTo>
                    <a:pt x="71" y="137"/>
                    <a:pt x="71" y="137"/>
                    <a:pt x="71" y="137"/>
                  </a:cubicBezTo>
                  <a:cubicBezTo>
                    <a:pt x="71" y="139"/>
                    <a:pt x="70" y="139"/>
                    <a:pt x="70" y="141"/>
                  </a:cubicBezTo>
                  <a:cubicBezTo>
                    <a:pt x="68" y="141"/>
                    <a:pt x="68" y="142"/>
                    <a:pt x="67" y="142"/>
                  </a:cubicBezTo>
                  <a:cubicBezTo>
                    <a:pt x="67" y="144"/>
                    <a:pt x="68" y="145"/>
                    <a:pt x="68" y="147"/>
                  </a:cubicBezTo>
                  <a:cubicBezTo>
                    <a:pt x="68" y="148"/>
                    <a:pt x="70" y="148"/>
                    <a:pt x="71" y="149"/>
                  </a:cubicBezTo>
                  <a:cubicBezTo>
                    <a:pt x="71" y="150"/>
                    <a:pt x="72" y="150"/>
                    <a:pt x="72" y="150"/>
                  </a:cubicBezTo>
                  <a:cubicBezTo>
                    <a:pt x="73" y="151"/>
                    <a:pt x="73" y="151"/>
                    <a:pt x="74" y="151"/>
                  </a:cubicBezTo>
                  <a:cubicBezTo>
                    <a:pt x="74" y="151"/>
                    <a:pt x="74" y="151"/>
                    <a:pt x="74" y="151"/>
                  </a:cubicBezTo>
                  <a:cubicBezTo>
                    <a:pt x="74" y="151"/>
                    <a:pt x="74" y="151"/>
                    <a:pt x="74" y="151"/>
                  </a:cubicBezTo>
                  <a:cubicBezTo>
                    <a:pt x="75" y="151"/>
                    <a:pt x="75" y="152"/>
                    <a:pt x="76" y="152"/>
                  </a:cubicBezTo>
                  <a:cubicBezTo>
                    <a:pt x="76" y="152"/>
                    <a:pt x="77" y="153"/>
                    <a:pt x="77" y="154"/>
                  </a:cubicBezTo>
                  <a:cubicBezTo>
                    <a:pt x="77" y="154"/>
                    <a:pt x="77" y="155"/>
                    <a:pt x="77" y="155"/>
                  </a:cubicBezTo>
                  <a:cubicBezTo>
                    <a:pt x="78" y="156"/>
                    <a:pt x="78" y="156"/>
                    <a:pt x="78" y="156"/>
                  </a:cubicBezTo>
                  <a:cubicBezTo>
                    <a:pt x="78" y="157"/>
                    <a:pt x="80" y="157"/>
                    <a:pt x="80" y="158"/>
                  </a:cubicBezTo>
                  <a:cubicBezTo>
                    <a:pt x="80" y="159"/>
                    <a:pt x="80" y="159"/>
                    <a:pt x="81" y="160"/>
                  </a:cubicBezTo>
                  <a:cubicBezTo>
                    <a:pt x="81" y="160"/>
                    <a:pt x="80" y="161"/>
                    <a:pt x="81" y="161"/>
                  </a:cubicBezTo>
                  <a:cubicBezTo>
                    <a:pt x="81" y="162"/>
                    <a:pt x="81" y="163"/>
                    <a:pt x="80" y="163"/>
                  </a:cubicBezTo>
                  <a:cubicBezTo>
                    <a:pt x="80" y="164"/>
                    <a:pt x="79" y="164"/>
                    <a:pt x="79" y="165"/>
                  </a:cubicBezTo>
                  <a:cubicBezTo>
                    <a:pt x="79" y="167"/>
                    <a:pt x="77" y="167"/>
                    <a:pt x="76" y="169"/>
                  </a:cubicBezTo>
                  <a:cubicBezTo>
                    <a:pt x="77" y="169"/>
                    <a:pt x="77" y="170"/>
                    <a:pt x="77" y="171"/>
                  </a:cubicBezTo>
                  <a:cubicBezTo>
                    <a:pt x="77" y="171"/>
                    <a:pt x="79" y="171"/>
                    <a:pt x="79" y="172"/>
                  </a:cubicBezTo>
                  <a:cubicBezTo>
                    <a:pt x="80" y="173"/>
                    <a:pt x="79" y="175"/>
                    <a:pt x="81" y="176"/>
                  </a:cubicBezTo>
                  <a:cubicBezTo>
                    <a:pt x="80" y="178"/>
                    <a:pt x="83" y="177"/>
                    <a:pt x="83" y="179"/>
                  </a:cubicBezTo>
                  <a:cubicBezTo>
                    <a:pt x="83" y="185"/>
                    <a:pt x="83" y="185"/>
                    <a:pt x="83" y="185"/>
                  </a:cubicBezTo>
                  <a:cubicBezTo>
                    <a:pt x="83" y="187"/>
                    <a:pt x="84" y="187"/>
                    <a:pt x="86" y="188"/>
                  </a:cubicBezTo>
                  <a:cubicBezTo>
                    <a:pt x="86" y="190"/>
                    <a:pt x="88" y="190"/>
                    <a:pt x="88" y="192"/>
                  </a:cubicBezTo>
                  <a:cubicBezTo>
                    <a:pt x="90" y="191"/>
                    <a:pt x="90" y="193"/>
                    <a:pt x="92" y="192"/>
                  </a:cubicBezTo>
                  <a:cubicBezTo>
                    <a:pt x="93" y="194"/>
                    <a:pt x="94" y="195"/>
                    <a:pt x="96" y="195"/>
                  </a:cubicBezTo>
                  <a:cubicBezTo>
                    <a:pt x="97" y="196"/>
                    <a:pt x="98" y="197"/>
                    <a:pt x="98" y="199"/>
                  </a:cubicBezTo>
                  <a:cubicBezTo>
                    <a:pt x="99" y="198"/>
                    <a:pt x="100" y="199"/>
                    <a:pt x="100" y="199"/>
                  </a:cubicBezTo>
                  <a:cubicBezTo>
                    <a:pt x="100" y="198"/>
                    <a:pt x="100" y="198"/>
                    <a:pt x="101" y="198"/>
                  </a:cubicBezTo>
                  <a:cubicBezTo>
                    <a:pt x="102" y="198"/>
                    <a:pt x="102" y="198"/>
                    <a:pt x="103" y="199"/>
                  </a:cubicBezTo>
                  <a:cubicBezTo>
                    <a:pt x="103" y="202"/>
                    <a:pt x="100" y="202"/>
                    <a:pt x="99" y="204"/>
                  </a:cubicBezTo>
                  <a:cubicBezTo>
                    <a:pt x="99" y="206"/>
                    <a:pt x="101" y="207"/>
                    <a:pt x="102" y="208"/>
                  </a:cubicBezTo>
                  <a:cubicBezTo>
                    <a:pt x="101" y="213"/>
                    <a:pt x="105" y="218"/>
                    <a:pt x="99" y="218"/>
                  </a:cubicBezTo>
                  <a:cubicBezTo>
                    <a:pt x="99" y="221"/>
                    <a:pt x="99" y="221"/>
                    <a:pt x="99" y="221"/>
                  </a:cubicBezTo>
                  <a:cubicBezTo>
                    <a:pt x="99" y="222"/>
                    <a:pt x="100" y="221"/>
                    <a:pt x="100" y="222"/>
                  </a:cubicBezTo>
                  <a:cubicBezTo>
                    <a:pt x="100" y="224"/>
                    <a:pt x="100" y="224"/>
                    <a:pt x="100" y="224"/>
                  </a:cubicBezTo>
                  <a:cubicBezTo>
                    <a:pt x="99" y="224"/>
                    <a:pt x="100" y="223"/>
                    <a:pt x="99" y="223"/>
                  </a:cubicBezTo>
                  <a:cubicBezTo>
                    <a:pt x="98" y="223"/>
                    <a:pt x="98" y="221"/>
                    <a:pt x="97" y="221"/>
                  </a:cubicBezTo>
                  <a:cubicBezTo>
                    <a:pt x="96" y="221"/>
                    <a:pt x="95" y="221"/>
                    <a:pt x="95" y="222"/>
                  </a:cubicBezTo>
                  <a:cubicBezTo>
                    <a:pt x="95" y="223"/>
                    <a:pt x="94" y="223"/>
                    <a:pt x="94" y="224"/>
                  </a:cubicBezTo>
                  <a:cubicBezTo>
                    <a:pt x="95" y="227"/>
                    <a:pt x="98" y="229"/>
                    <a:pt x="99" y="231"/>
                  </a:cubicBezTo>
                  <a:cubicBezTo>
                    <a:pt x="100" y="231"/>
                    <a:pt x="100" y="231"/>
                    <a:pt x="100" y="232"/>
                  </a:cubicBezTo>
                  <a:cubicBezTo>
                    <a:pt x="100" y="233"/>
                    <a:pt x="102" y="233"/>
                    <a:pt x="102" y="235"/>
                  </a:cubicBezTo>
                  <a:cubicBezTo>
                    <a:pt x="103" y="235"/>
                    <a:pt x="103" y="235"/>
                    <a:pt x="103" y="235"/>
                  </a:cubicBezTo>
                  <a:cubicBezTo>
                    <a:pt x="103" y="236"/>
                    <a:pt x="104" y="237"/>
                    <a:pt x="104" y="238"/>
                  </a:cubicBezTo>
                  <a:cubicBezTo>
                    <a:pt x="105" y="238"/>
                    <a:pt x="105" y="238"/>
                    <a:pt x="105" y="238"/>
                  </a:cubicBezTo>
                  <a:cubicBezTo>
                    <a:pt x="106" y="241"/>
                    <a:pt x="107" y="243"/>
                    <a:pt x="107" y="247"/>
                  </a:cubicBezTo>
                  <a:cubicBezTo>
                    <a:pt x="107" y="251"/>
                    <a:pt x="108" y="253"/>
                    <a:pt x="108" y="257"/>
                  </a:cubicBezTo>
                  <a:cubicBezTo>
                    <a:pt x="108" y="257"/>
                    <a:pt x="108" y="257"/>
                    <a:pt x="108" y="258"/>
                  </a:cubicBezTo>
                  <a:cubicBezTo>
                    <a:pt x="108" y="258"/>
                    <a:pt x="108" y="258"/>
                    <a:pt x="108" y="258"/>
                  </a:cubicBezTo>
                  <a:cubicBezTo>
                    <a:pt x="108" y="258"/>
                    <a:pt x="108" y="258"/>
                    <a:pt x="108" y="258"/>
                  </a:cubicBezTo>
                  <a:cubicBezTo>
                    <a:pt x="108" y="258"/>
                    <a:pt x="108" y="258"/>
                    <a:pt x="109" y="258"/>
                  </a:cubicBezTo>
                  <a:cubicBezTo>
                    <a:pt x="109" y="259"/>
                    <a:pt x="108" y="259"/>
                    <a:pt x="109" y="259"/>
                  </a:cubicBezTo>
                  <a:cubicBezTo>
                    <a:pt x="109" y="259"/>
                    <a:pt x="109" y="259"/>
                    <a:pt x="109" y="259"/>
                  </a:cubicBezTo>
                  <a:cubicBezTo>
                    <a:pt x="110" y="260"/>
                    <a:pt x="110" y="261"/>
                    <a:pt x="111" y="261"/>
                  </a:cubicBezTo>
                  <a:cubicBezTo>
                    <a:pt x="111" y="263"/>
                    <a:pt x="108" y="261"/>
                    <a:pt x="109" y="261"/>
                  </a:cubicBezTo>
                  <a:cubicBezTo>
                    <a:pt x="108" y="260"/>
                    <a:pt x="108" y="260"/>
                    <a:pt x="108" y="260"/>
                  </a:cubicBezTo>
                  <a:cubicBezTo>
                    <a:pt x="108" y="260"/>
                    <a:pt x="108" y="260"/>
                    <a:pt x="108" y="260"/>
                  </a:cubicBezTo>
                  <a:cubicBezTo>
                    <a:pt x="107" y="259"/>
                    <a:pt x="106" y="258"/>
                    <a:pt x="106" y="257"/>
                  </a:cubicBezTo>
                  <a:cubicBezTo>
                    <a:pt x="106" y="257"/>
                    <a:pt x="106" y="257"/>
                    <a:pt x="106" y="256"/>
                  </a:cubicBezTo>
                  <a:cubicBezTo>
                    <a:pt x="106" y="256"/>
                    <a:pt x="105" y="255"/>
                    <a:pt x="106" y="254"/>
                  </a:cubicBezTo>
                  <a:cubicBezTo>
                    <a:pt x="106" y="254"/>
                    <a:pt x="106" y="254"/>
                    <a:pt x="106" y="254"/>
                  </a:cubicBezTo>
                  <a:cubicBezTo>
                    <a:pt x="106" y="253"/>
                    <a:pt x="105" y="253"/>
                    <a:pt x="105" y="252"/>
                  </a:cubicBezTo>
                  <a:cubicBezTo>
                    <a:pt x="105" y="251"/>
                    <a:pt x="105" y="249"/>
                    <a:pt x="105" y="248"/>
                  </a:cubicBezTo>
                  <a:cubicBezTo>
                    <a:pt x="105" y="247"/>
                    <a:pt x="105" y="247"/>
                    <a:pt x="105" y="246"/>
                  </a:cubicBezTo>
                  <a:cubicBezTo>
                    <a:pt x="104" y="246"/>
                    <a:pt x="104" y="246"/>
                    <a:pt x="104" y="246"/>
                  </a:cubicBezTo>
                  <a:cubicBezTo>
                    <a:pt x="104" y="244"/>
                    <a:pt x="104" y="243"/>
                    <a:pt x="103" y="242"/>
                  </a:cubicBezTo>
                  <a:cubicBezTo>
                    <a:pt x="103" y="242"/>
                    <a:pt x="103" y="242"/>
                    <a:pt x="103" y="242"/>
                  </a:cubicBezTo>
                  <a:cubicBezTo>
                    <a:pt x="103" y="242"/>
                    <a:pt x="103" y="242"/>
                    <a:pt x="103" y="242"/>
                  </a:cubicBezTo>
                  <a:cubicBezTo>
                    <a:pt x="103" y="241"/>
                    <a:pt x="103" y="241"/>
                    <a:pt x="102" y="241"/>
                  </a:cubicBezTo>
                  <a:cubicBezTo>
                    <a:pt x="102" y="241"/>
                    <a:pt x="102" y="241"/>
                    <a:pt x="102" y="241"/>
                  </a:cubicBezTo>
                  <a:cubicBezTo>
                    <a:pt x="102" y="239"/>
                    <a:pt x="100" y="239"/>
                    <a:pt x="100" y="238"/>
                  </a:cubicBezTo>
                  <a:cubicBezTo>
                    <a:pt x="100" y="238"/>
                    <a:pt x="100" y="237"/>
                    <a:pt x="100" y="237"/>
                  </a:cubicBezTo>
                  <a:cubicBezTo>
                    <a:pt x="100" y="237"/>
                    <a:pt x="100" y="237"/>
                    <a:pt x="99" y="237"/>
                  </a:cubicBezTo>
                  <a:cubicBezTo>
                    <a:pt x="99" y="236"/>
                    <a:pt x="99" y="235"/>
                    <a:pt x="98" y="235"/>
                  </a:cubicBezTo>
                  <a:cubicBezTo>
                    <a:pt x="97" y="235"/>
                    <a:pt x="98" y="236"/>
                    <a:pt x="97" y="236"/>
                  </a:cubicBezTo>
                  <a:cubicBezTo>
                    <a:pt x="97" y="236"/>
                    <a:pt x="97" y="236"/>
                    <a:pt x="97" y="237"/>
                  </a:cubicBezTo>
                  <a:cubicBezTo>
                    <a:pt x="97" y="237"/>
                    <a:pt x="97" y="237"/>
                    <a:pt x="97" y="237"/>
                  </a:cubicBezTo>
                  <a:cubicBezTo>
                    <a:pt x="97" y="237"/>
                    <a:pt x="98" y="238"/>
                    <a:pt x="96" y="239"/>
                  </a:cubicBezTo>
                  <a:cubicBezTo>
                    <a:pt x="96" y="239"/>
                    <a:pt x="96" y="239"/>
                    <a:pt x="96" y="239"/>
                  </a:cubicBezTo>
                  <a:cubicBezTo>
                    <a:pt x="96" y="240"/>
                    <a:pt x="96" y="241"/>
                    <a:pt x="96" y="242"/>
                  </a:cubicBezTo>
                  <a:cubicBezTo>
                    <a:pt x="95" y="244"/>
                    <a:pt x="94" y="247"/>
                    <a:pt x="94" y="250"/>
                  </a:cubicBezTo>
                  <a:cubicBezTo>
                    <a:pt x="92" y="251"/>
                    <a:pt x="93" y="254"/>
                    <a:pt x="91" y="255"/>
                  </a:cubicBezTo>
                  <a:cubicBezTo>
                    <a:pt x="91" y="259"/>
                    <a:pt x="89" y="260"/>
                    <a:pt x="90" y="264"/>
                  </a:cubicBezTo>
                  <a:cubicBezTo>
                    <a:pt x="88" y="264"/>
                    <a:pt x="89" y="267"/>
                    <a:pt x="88" y="267"/>
                  </a:cubicBezTo>
                  <a:cubicBezTo>
                    <a:pt x="88" y="270"/>
                    <a:pt x="86" y="270"/>
                    <a:pt x="87" y="272"/>
                  </a:cubicBezTo>
                  <a:cubicBezTo>
                    <a:pt x="88" y="272"/>
                    <a:pt x="87" y="270"/>
                    <a:pt x="88" y="270"/>
                  </a:cubicBezTo>
                  <a:cubicBezTo>
                    <a:pt x="88" y="270"/>
                    <a:pt x="89" y="270"/>
                    <a:pt x="90" y="270"/>
                  </a:cubicBezTo>
                  <a:cubicBezTo>
                    <a:pt x="90" y="269"/>
                    <a:pt x="90" y="269"/>
                    <a:pt x="90" y="269"/>
                  </a:cubicBezTo>
                  <a:cubicBezTo>
                    <a:pt x="92" y="269"/>
                    <a:pt x="92" y="269"/>
                    <a:pt x="92" y="270"/>
                  </a:cubicBezTo>
                  <a:cubicBezTo>
                    <a:pt x="93" y="270"/>
                    <a:pt x="92" y="271"/>
                    <a:pt x="92" y="272"/>
                  </a:cubicBezTo>
                  <a:cubicBezTo>
                    <a:pt x="93" y="272"/>
                    <a:pt x="93" y="272"/>
                    <a:pt x="93" y="272"/>
                  </a:cubicBezTo>
                  <a:cubicBezTo>
                    <a:pt x="93" y="272"/>
                    <a:pt x="93" y="272"/>
                    <a:pt x="93" y="272"/>
                  </a:cubicBezTo>
                  <a:cubicBezTo>
                    <a:pt x="93" y="272"/>
                    <a:pt x="93" y="272"/>
                    <a:pt x="93" y="273"/>
                  </a:cubicBezTo>
                  <a:cubicBezTo>
                    <a:pt x="93" y="273"/>
                    <a:pt x="94" y="274"/>
                    <a:pt x="92" y="275"/>
                  </a:cubicBezTo>
                  <a:cubicBezTo>
                    <a:pt x="92" y="275"/>
                    <a:pt x="92" y="275"/>
                    <a:pt x="92" y="275"/>
                  </a:cubicBezTo>
                  <a:cubicBezTo>
                    <a:pt x="90" y="275"/>
                    <a:pt x="89" y="275"/>
                    <a:pt x="88" y="274"/>
                  </a:cubicBezTo>
                  <a:cubicBezTo>
                    <a:pt x="88" y="275"/>
                    <a:pt x="88" y="275"/>
                    <a:pt x="87" y="275"/>
                  </a:cubicBezTo>
                  <a:cubicBezTo>
                    <a:pt x="87" y="275"/>
                    <a:pt x="87" y="275"/>
                    <a:pt x="87" y="276"/>
                  </a:cubicBezTo>
                  <a:cubicBezTo>
                    <a:pt x="88" y="277"/>
                    <a:pt x="86" y="277"/>
                    <a:pt x="86" y="278"/>
                  </a:cubicBezTo>
                  <a:cubicBezTo>
                    <a:pt x="86" y="278"/>
                    <a:pt x="86" y="278"/>
                    <a:pt x="86" y="278"/>
                  </a:cubicBezTo>
                  <a:cubicBezTo>
                    <a:pt x="86" y="279"/>
                    <a:pt x="86" y="279"/>
                    <a:pt x="86" y="279"/>
                  </a:cubicBezTo>
                  <a:cubicBezTo>
                    <a:pt x="85" y="280"/>
                    <a:pt x="84" y="281"/>
                    <a:pt x="85" y="282"/>
                  </a:cubicBezTo>
                  <a:cubicBezTo>
                    <a:pt x="85" y="282"/>
                    <a:pt x="85" y="282"/>
                    <a:pt x="85" y="282"/>
                  </a:cubicBezTo>
                  <a:cubicBezTo>
                    <a:pt x="85" y="282"/>
                    <a:pt x="85" y="283"/>
                    <a:pt x="85" y="283"/>
                  </a:cubicBezTo>
                  <a:cubicBezTo>
                    <a:pt x="85" y="283"/>
                    <a:pt x="85" y="283"/>
                    <a:pt x="85" y="283"/>
                  </a:cubicBezTo>
                  <a:cubicBezTo>
                    <a:pt x="84" y="283"/>
                    <a:pt x="84" y="285"/>
                    <a:pt x="84" y="286"/>
                  </a:cubicBezTo>
                  <a:cubicBezTo>
                    <a:pt x="84" y="287"/>
                    <a:pt x="84" y="287"/>
                    <a:pt x="84" y="287"/>
                  </a:cubicBezTo>
                  <a:cubicBezTo>
                    <a:pt x="84" y="287"/>
                    <a:pt x="84" y="287"/>
                    <a:pt x="84" y="287"/>
                  </a:cubicBezTo>
                  <a:cubicBezTo>
                    <a:pt x="84" y="287"/>
                    <a:pt x="84" y="287"/>
                    <a:pt x="84" y="287"/>
                  </a:cubicBezTo>
                  <a:cubicBezTo>
                    <a:pt x="83" y="288"/>
                    <a:pt x="83" y="289"/>
                    <a:pt x="83" y="290"/>
                  </a:cubicBezTo>
                  <a:cubicBezTo>
                    <a:pt x="83" y="291"/>
                    <a:pt x="83" y="291"/>
                    <a:pt x="83" y="291"/>
                  </a:cubicBezTo>
                  <a:cubicBezTo>
                    <a:pt x="82" y="291"/>
                    <a:pt x="82" y="291"/>
                    <a:pt x="82" y="292"/>
                  </a:cubicBezTo>
                  <a:cubicBezTo>
                    <a:pt x="82" y="293"/>
                    <a:pt x="81" y="295"/>
                    <a:pt x="81" y="297"/>
                  </a:cubicBezTo>
                  <a:cubicBezTo>
                    <a:pt x="81" y="298"/>
                    <a:pt x="80" y="299"/>
                    <a:pt x="79" y="300"/>
                  </a:cubicBezTo>
                  <a:cubicBezTo>
                    <a:pt x="79" y="303"/>
                    <a:pt x="78" y="304"/>
                    <a:pt x="77" y="306"/>
                  </a:cubicBezTo>
                  <a:cubicBezTo>
                    <a:pt x="77" y="306"/>
                    <a:pt x="77" y="307"/>
                    <a:pt x="77" y="307"/>
                  </a:cubicBezTo>
                  <a:cubicBezTo>
                    <a:pt x="76" y="307"/>
                    <a:pt x="77" y="308"/>
                    <a:pt x="76" y="310"/>
                  </a:cubicBezTo>
                  <a:cubicBezTo>
                    <a:pt x="76" y="310"/>
                    <a:pt x="76" y="310"/>
                    <a:pt x="76" y="310"/>
                  </a:cubicBezTo>
                  <a:cubicBezTo>
                    <a:pt x="75" y="311"/>
                    <a:pt x="75" y="312"/>
                    <a:pt x="75" y="312"/>
                  </a:cubicBezTo>
                  <a:cubicBezTo>
                    <a:pt x="75" y="312"/>
                    <a:pt x="75" y="312"/>
                    <a:pt x="75" y="312"/>
                  </a:cubicBezTo>
                  <a:cubicBezTo>
                    <a:pt x="75" y="313"/>
                    <a:pt x="74" y="314"/>
                    <a:pt x="74" y="314"/>
                  </a:cubicBezTo>
                  <a:cubicBezTo>
                    <a:pt x="74" y="314"/>
                    <a:pt x="74" y="314"/>
                    <a:pt x="74" y="315"/>
                  </a:cubicBezTo>
                  <a:cubicBezTo>
                    <a:pt x="71" y="314"/>
                    <a:pt x="74" y="318"/>
                    <a:pt x="72" y="318"/>
                  </a:cubicBezTo>
                  <a:cubicBezTo>
                    <a:pt x="72" y="318"/>
                    <a:pt x="72" y="318"/>
                    <a:pt x="72" y="318"/>
                  </a:cubicBezTo>
                  <a:cubicBezTo>
                    <a:pt x="72" y="319"/>
                    <a:pt x="72" y="320"/>
                    <a:pt x="71" y="320"/>
                  </a:cubicBezTo>
                  <a:cubicBezTo>
                    <a:pt x="71" y="320"/>
                    <a:pt x="71" y="320"/>
                    <a:pt x="71" y="320"/>
                  </a:cubicBezTo>
                  <a:cubicBezTo>
                    <a:pt x="70" y="321"/>
                    <a:pt x="69" y="322"/>
                    <a:pt x="68" y="323"/>
                  </a:cubicBezTo>
                  <a:cubicBezTo>
                    <a:pt x="68" y="323"/>
                    <a:pt x="68" y="323"/>
                    <a:pt x="68" y="323"/>
                  </a:cubicBezTo>
                  <a:cubicBezTo>
                    <a:pt x="67" y="323"/>
                    <a:pt x="66" y="324"/>
                    <a:pt x="65" y="325"/>
                  </a:cubicBezTo>
                  <a:cubicBezTo>
                    <a:pt x="65" y="325"/>
                    <a:pt x="65" y="325"/>
                    <a:pt x="65" y="325"/>
                  </a:cubicBezTo>
                  <a:cubicBezTo>
                    <a:pt x="65" y="326"/>
                    <a:pt x="64" y="326"/>
                    <a:pt x="64" y="327"/>
                  </a:cubicBezTo>
                  <a:cubicBezTo>
                    <a:pt x="62" y="327"/>
                    <a:pt x="62" y="328"/>
                    <a:pt x="60" y="329"/>
                  </a:cubicBezTo>
                  <a:cubicBezTo>
                    <a:pt x="59" y="329"/>
                    <a:pt x="59" y="328"/>
                    <a:pt x="58" y="328"/>
                  </a:cubicBezTo>
                  <a:cubicBezTo>
                    <a:pt x="59" y="330"/>
                    <a:pt x="59" y="330"/>
                    <a:pt x="58" y="333"/>
                  </a:cubicBezTo>
                  <a:cubicBezTo>
                    <a:pt x="60" y="334"/>
                    <a:pt x="61" y="334"/>
                    <a:pt x="61" y="336"/>
                  </a:cubicBezTo>
                  <a:cubicBezTo>
                    <a:pt x="62" y="336"/>
                    <a:pt x="63" y="336"/>
                    <a:pt x="65" y="336"/>
                  </a:cubicBezTo>
                  <a:cubicBezTo>
                    <a:pt x="66" y="337"/>
                    <a:pt x="67" y="336"/>
                    <a:pt x="67" y="337"/>
                  </a:cubicBezTo>
                  <a:cubicBezTo>
                    <a:pt x="69" y="342"/>
                    <a:pt x="64" y="341"/>
                    <a:pt x="65" y="346"/>
                  </a:cubicBezTo>
                  <a:cubicBezTo>
                    <a:pt x="66" y="346"/>
                    <a:pt x="66" y="347"/>
                    <a:pt x="67" y="347"/>
                  </a:cubicBezTo>
                  <a:cubicBezTo>
                    <a:pt x="69" y="347"/>
                    <a:pt x="69" y="346"/>
                    <a:pt x="70" y="346"/>
                  </a:cubicBezTo>
                  <a:cubicBezTo>
                    <a:pt x="70" y="346"/>
                    <a:pt x="71" y="347"/>
                    <a:pt x="72" y="347"/>
                  </a:cubicBezTo>
                  <a:cubicBezTo>
                    <a:pt x="72" y="347"/>
                    <a:pt x="71" y="348"/>
                    <a:pt x="72" y="348"/>
                  </a:cubicBezTo>
                  <a:cubicBezTo>
                    <a:pt x="72" y="348"/>
                    <a:pt x="74" y="347"/>
                    <a:pt x="74" y="348"/>
                  </a:cubicBezTo>
                  <a:cubicBezTo>
                    <a:pt x="74" y="348"/>
                    <a:pt x="74" y="348"/>
                    <a:pt x="74" y="348"/>
                  </a:cubicBezTo>
                  <a:cubicBezTo>
                    <a:pt x="75" y="349"/>
                    <a:pt x="75" y="349"/>
                    <a:pt x="76" y="349"/>
                  </a:cubicBezTo>
                  <a:cubicBezTo>
                    <a:pt x="76" y="349"/>
                    <a:pt x="77" y="349"/>
                    <a:pt x="77" y="349"/>
                  </a:cubicBezTo>
                  <a:cubicBezTo>
                    <a:pt x="77" y="349"/>
                    <a:pt x="77" y="350"/>
                    <a:pt x="77" y="350"/>
                  </a:cubicBezTo>
                  <a:cubicBezTo>
                    <a:pt x="77" y="350"/>
                    <a:pt x="78" y="350"/>
                    <a:pt x="79" y="350"/>
                  </a:cubicBezTo>
                  <a:cubicBezTo>
                    <a:pt x="79" y="351"/>
                    <a:pt x="80" y="352"/>
                    <a:pt x="81" y="354"/>
                  </a:cubicBezTo>
                  <a:cubicBezTo>
                    <a:pt x="83" y="354"/>
                    <a:pt x="85" y="355"/>
                    <a:pt x="87" y="355"/>
                  </a:cubicBezTo>
                  <a:cubicBezTo>
                    <a:pt x="87" y="356"/>
                    <a:pt x="87" y="357"/>
                    <a:pt x="87" y="358"/>
                  </a:cubicBezTo>
                  <a:cubicBezTo>
                    <a:pt x="87" y="358"/>
                    <a:pt x="88" y="358"/>
                    <a:pt x="88" y="359"/>
                  </a:cubicBezTo>
                  <a:cubicBezTo>
                    <a:pt x="88" y="359"/>
                    <a:pt x="89" y="359"/>
                    <a:pt x="89" y="359"/>
                  </a:cubicBezTo>
                  <a:cubicBezTo>
                    <a:pt x="89" y="360"/>
                    <a:pt x="89" y="360"/>
                    <a:pt x="89" y="360"/>
                  </a:cubicBezTo>
                  <a:cubicBezTo>
                    <a:pt x="90" y="361"/>
                    <a:pt x="91" y="360"/>
                    <a:pt x="92" y="361"/>
                  </a:cubicBezTo>
                  <a:cubicBezTo>
                    <a:pt x="93" y="361"/>
                    <a:pt x="92" y="361"/>
                    <a:pt x="92" y="362"/>
                  </a:cubicBezTo>
                  <a:cubicBezTo>
                    <a:pt x="93" y="362"/>
                    <a:pt x="94" y="361"/>
                    <a:pt x="94" y="362"/>
                  </a:cubicBezTo>
                  <a:cubicBezTo>
                    <a:pt x="94" y="362"/>
                    <a:pt x="94" y="362"/>
                    <a:pt x="94" y="362"/>
                  </a:cubicBezTo>
                  <a:cubicBezTo>
                    <a:pt x="95" y="363"/>
                    <a:pt x="99" y="361"/>
                    <a:pt x="101" y="362"/>
                  </a:cubicBezTo>
                  <a:cubicBezTo>
                    <a:pt x="101" y="361"/>
                    <a:pt x="102" y="361"/>
                    <a:pt x="102" y="361"/>
                  </a:cubicBezTo>
                  <a:cubicBezTo>
                    <a:pt x="103" y="361"/>
                    <a:pt x="104" y="362"/>
                    <a:pt x="104" y="363"/>
                  </a:cubicBezTo>
                  <a:cubicBezTo>
                    <a:pt x="105" y="364"/>
                    <a:pt x="106" y="364"/>
                    <a:pt x="106" y="366"/>
                  </a:cubicBezTo>
                  <a:cubicBezTo>
                    <a:pt x="107" y="366"/>
                    <a:pt x="108" y="366"/>
                    <a:pt x="109" y="366"/>
                  </a:cubicBezTo>
                  <a:cubicBezTo>
                    <a:pt x="109" y="367"/>
                    <a:pt x="110" y="367"/>
                    <a:pt x="111" y="368"/>
                  </a:cubicBezTo>
                  <a:cubicBezTo>
                    <a:pt x="111" y="367"/>
                    <a:pt x="111" y="367"/>
                    <a:pt x="112" y="366"/>
                  </a:cubicBezTo>
                  <a:cubicBezTo>
                    <a:pt x="112" y="367"/>
                    <a:pt x="112" y="368"/>
                    <a:pt x="113" y="368"/>
                  </a:cubicBezTo>
                  <a:cubicBezTo>
                    <a:pt x="117" y="368"/>
                    <a:pt x="117" y="368"/>
                    <a:pt x="117" y="368"/>
                  </a:cubicBezTo>
                  <a:cubicBezTo>
                    <a:pt x="117" y="369"/>
                    <a:pt x="119" y="368"/>
                    <a:pt x="119" y="369"/>
                  </a:cubicBezTo>
                  <a:cubicBezTo>
                    <a:pt x="120" y="369"/>
                    <a:pt x="120" y="370"/>
                    <a:pt x="121" y="371"/>
                  </a:cubicBezTo>
                  <a:cubicBezTo>
                    <a:pt x="121" y="370"/>
                    <a:pt x="123" y="370"/>
                    <a:pt x="124" y="370"/>
                  </a:cubicBezTo>
                  <a:cubicBezTo>
                    <a:pt x="124" y="370"/>
                    <a:pt x="124" y="371"/>
                    <a:pt x="125" y="371"/>
                  </a:cubicBezTo>
                  <a:cubicBezTo>
                    <a:pt x="125" y="371"/>
                    <a:pt x="126" y="371"/>
                    <a:pt x="127" y="371"/>
                  </a:cubicBezTo>
                  <a:cubicBezTo>
                    <a:pt x="128" y="372"/>
                    <a:pt x="130" y="372"/>
                    <a:pt x="132" y="372"/>
                  </a:cubicBezTo>
                  <a:cubicBezTo>
                    <a:pt x="133" y="370"/>
                    <a:pt x="131" y="367"/>
                    <a:pt x="133" y="366"/>
                  </a:cubicBezTo>
                  <a:cubicBezTo>
                    <a:pt x="136" y="366"/>
                    <a:pt x="138" y="367"/>
                    <a:pt x="141" y="367"/>
                  </a:cubicBezTo>
                  <a:cubicBezTo>
                    <a:pt x="141" y="369"/>
                    <a:pt x="143" y="369"/>
                    <a:pt x="144" y="369"/>
                  </a:cubicBezTo>
                  <a:cubicBezTo>
                    <a:pt x="145" y="370"/>
                    <a:pt x="147" y="371"/>
                    <a:pt x="148" y="371"/>
                  </a:cubicBezTo>
                  <a:cubicBezTo>
                    <a:pt x="149" y="372"/>
                    <a:pt x="149" y="373"/>
                    <a:pt x="150" y="374"/>
                  </a:cubicBezTo>
                  <a:cubicBezTo>
                    <a:pt x="152" y="374"/>
                    <a:pt x="153" y="375"/>
                    <a:pt x="156" y="375"/>
                  </a:cubicBezTo>
                  <a:cubicBezTo>
                    <a:pt x="156" y="376"/>
                    <a:pt x="157" y="376"/>
                    <a:pt x="157" y="378"/>
                  </a:cubicBezTo>
                  <a:cubicBezTo>
                    <a:pt x="162" y="378"/>
                    <a:pt x="162" y="378"/>
                    <a:pt x="162" y="378"/>
                  </a:cubicBezTo>
                  <a:cubicBezTo>
                    <a:pt x="162" y="379"/>
                    <a:pt x="162" y="379"/>
                    <a:pt x="163" y="379"/>
                  </a:cubicBezTo>
                  <a:cubicBezTo>
                    <a:pt x="164" y="379"/>
                    <a:pt x="164" y="379"/>
                    <a:pt x="164" y="379"/>
                  </a:cubicBezTo>
                  <a:cubicBezTo>
                    <a:pt x="164" y="380"/>
                    <a:pt x="165" y="380"/>
                    <a:pt x="165" y="380"/>
                  </a:cubicBezTo>
                  <a:cubicBezTo>
                    <a:pt x="167" y="380"/>
                    <a:pt x="167" y="381"/>
                    <a:pt x="169" y="380"/>
                  </a:cubicBezTo>
                  <a:cubicBezTo>
                    <a:pt x="169" y="383"/>
                    <a:pt x="169" y="383"/>
                    <a:pt x="169" y="383"/>
                  </a:cubicBezTo>
                  <a:cubicBezTo>
                    <a:pt x="170" y="385"/>
                    <a:pt x="168" y="385"/>
                    <a:pt x="168" y="387"/>
                  </a:cubicBezTo>
                  <a:cubicBezTo>
                    <a:pt x="168" y="388"/>
                    <a:pt x="169" y="388"/>
                    <a:pt x="168" y="389"/>
                  </a:cubicBezTo>
                  <a:cubicBezTo>
                    <a:pt x="170" y="389"/>
                    <a:pt x="171" y="389"/>
                    <a:pt x="171" y="390"/>
                  </a:cubicBezTo>
                  <a:cubicBezTo>
                    <a:pt x="173" y="390"/>
                    <a:pt x="174" y="389"/>
                    <a:pt x="177" y="389"/>
                  </a:cubicBezTo>
                  <a:cubicBezTo>
                    <a:pt x="177" y="390"/>
                    <a:pt x="178" y="390"/>
                    <a:pt x="177" y="391"/>
                  </a:cubicBezTo>
                  <a:cubicBezTo>
                    <a:pt x="177" y="393"/>
                    <a:pt x="178" y="393"/>
                    <a:pt x="179" y="394"/>
                  </a:cubicBezTo>
                  <a:cubicBezTo>
                    <a:pt x="179" y="393"/>
                    <a:pt x="180" y="393"/>
                    <a:pt x="181" y="393"/>
                  </a:cubicBezTo>
                  <a:cubicBezTo>
                    <a:pt x="181" y="392"/>
                    <a:pt x="182" y="392"/>
                    <a:pt x="183" y="392"/>
                  </a:cubicBezTo>
                  <a:cubicBezTo>
                    <a:pt x="183" y="392"/>
                    <a:pt x="183" y="392"/>
                    <a:pt x="183" y="393"/>
                  </a:cubicBezTo>
                  <a:cubicBezTo>
                    <a:pt x="183" y="393"/>
                    <a:pt x="183" y="393"/>
                    <a:pt x="183" y="393"/>
                  </a:cubicBezTo>
                  <a:cubicBezTo>
                    <a:pt x="184" y="393"/>
                    <a:pt x="185" y="393"/>
                    <a:pt x="186" y="393"/>
                  </a:cubicBezTo>
                  <a:cubicBezTo>
                    <a:pt x="186" y="394"/>
                    <a:pt x="186" y="394"/>
                    <a:pt x="187" y="394"/>
                  </a:cubicBezTo>
                  <a:cubicBezTo>
                    <a:pt x="189" y="394"/>
                    <a:pt x="190" y="396"/>
                    <a:pt x="192" y="398"/>
                  </a:cubicBezTo>
                  <a:cubicBezTo>
                    <a:pt x="192" y="398"/>
                    <a:pt x="193" y="398"/>
                    <a:pt x="193" y="398"/>
                  </a:cubicBezTo>
                  <a:cubicBezTo>
                    <a:pt x="193" y="398"/>
                    <a:pt x="193" y="398"/>
                    <a:pt x="194" y="398"/>
                  </a:cubicBezTo>
                  <a:cubicBezTo>
                    <a:pt x="194" y="399"/>
                    <a:pt x="194" y="398"/>
                    <a:pt x="195" y="398"/>
                  </a:cubicBezTo>
                  <a:cubicBezTo>
                    <a:pt x="197" y="399"/>
                    <a:pt x="197" y="397"/>
                    <a:pt x="198" y="396"/>
                  </a:cubicBezTo>
                  <a:cubicBezTo>
                    <a:pt x="201" y="397"/>
                    <a:pt x="202" y="396"/>
                    <a:pt x="203" y="395"/>
                  </a:cubicBezTo>
                  <a:cubicBezTo>
                    <a:pt x="206" y="395"/>
                    <a:pt x="206" y="395"/>
                    <a:pt x="208" y="394"/>
                  </a:cubicBezTo>
                  <a:cubicBezTo>
                    <a:pt x="208" y="395"/>
                    <a:pt x="209" y="395"/>
                    <a:pt x="210" y="395"/>
                  </a:cubicBezTo>
                  <a:cubicBezTo>
                    <a:pt x="212" y="395"/>
                    <a:pt x="213" y="398"/>
                    <a:pt x="216" y="397"/>
                  </a:cubicBezTo>
                  <a:cubicBezTo>
                    <a:pt x="216" y="397"/>
                    <a:pt x="216" y="397"/>
                    <a:pt x="216" y="396"/>
                  </a:cubicBezTo>
                  <a:cubicBezTo>
                    <a:pt x="216" y="396"/>
                    <a:pt x="216" y="396"/>
                    <a:pt x="216" y="396"/>
                  </a:cubicBezTo>
                  <a:cubicBezTo>
                    <a:pt x="216" y="394"/>
                    <a:pt x="215" y="393"/>
                    <a:pt x="214" y="392"/>
                  </a:cubicBezTo>
                  <a:cubicBezTo>
                    <a:pt x="214" y="391"/>
                    <a:pt x="214" y="390"/>
                    <a:pt x="213" y="389"/>
                  </a:cubicBezTo>
                  <a:cubicBezTo>
                    <a:pt x="213" y="387"/>
                    <a:pt x="215" y="386"/>
                    <a:pt x="214" y="384"/>
                  </a:cubicBezTo>
                  <a:cubicBezTo>
                    <a:pt x="215" y="383"/>
                    <a:pt x="215" y="383"/>
                    <a:pt x="215" y="382"/>
                  </a:cubicBezTo>
                  <a:cubicBezTo>
                    <a:pt x="215" y="382"/>
                    <a:pt x="215" y="381"/>
                    <a:pt x="215" y="381"/>
                  </a:cubicBezTo>
                  <a:cubicBezTo>
                    <a:pt x="215" y="380"/>
                    <a:pt x="215" y="380"/>
                    <a:pt x="216" y="379"/>
                  </a:cubicBezTo>
                  <a:cubicBezTo>
                    <a:pt x="216" y="370"/>
                    <a:pt x="216" y="370"/>
                    <a:pt x="216" y="370"/>
                  </a:cubicBezTo>
                  <a:cubicBezTo>
                    <a:pt x="217" y="370"/>
                    <a:pt x="216" y="368"/>
                    <a:pt x="218" y="368"/>
                  </a:cubicBezTo>
                  <a:cubicBezTo>
                    <a:pt x="219" y="367"/>
                    <a:pt x="220" y="367"/>
                    <a:pt x="220" y="366"/>
                  </a:cubicBezTo>
                  <a:cubicBezTo>
                    <a:pt x="222" y="365"/>
                    <a:pt x="223" y="363"/>
                    <a:pt x="224" y="362"/>
                  </a:cubicBezTo>
                  <a:cubicBezTo>
                    <a:pt x="227" y="362"/>
                    <a:pt x="229" y="360"/>
                    <a:pt x="232" y="361"/>
                  </a:cubicBezTo>
                  <a:cubicBezTo>
                    <a:pt x="232" y="361"/>
                    <a:pt x="232" y="361"/>
                    <a:pt x="232" y="361"/>
                  </a:cubicBezTo>
                  <a:cubicBezTo>
                    <a:pt x="235" y="361"/>
                    <a:pt x="234" y="359"/>
                    <a:pt x="236" y="358"/>
                  </a:cubicBezTo>
                  <a:cubicBezTo>
                    <a:pt x="236" y="358"/>
                    <a:pt x="236" y="358"/>
                    <a:pt x="236" y="358"/>
                  </a:cubicBezTo>
                  <a:cubicBezTo>
                    <a:pt x="237" y="358"/>
                    <a:pt x="238" y="358"/>
                    <a:pt x="238" y="357"/>
                  </a:cubicBezTo>
                  <a:cubicBezTo>
                    <a:pt x="239" y="357"/>
                    <a:pt x="239" y="357"/>
                    <a:pt x="239" y="357"/>
                  </a:cubicBezTo>
                  <a:cubicBezTo>
                    <a:pt x="240" y="356"/>
                    <a:pt x="241" y="356"/>
                    <a:pt x="242" y="355"/>
                  </a:cubicBezTo>
                  <a:cubicBezTo>
                    <a:pt x="244" y="356"/>
                    <a:pt x="243" y="354"/>
                    <a:pt x="245" y="355"/>
                  </a:cubicBezTo>
                  <a:cubicBezTo>
                    <a:pt x="245" y="354"/>
                    <a:pt x="246" y="353"/>
                    <a:pt x="247" y="353"/>
                  </a:cubicBezTo>
                  <a:cubicBezTo>
                    <a:pt x="247" y="353"/>
                    <a:pt x="247" y="353"/>
                    <a:pt x="247" y="353"/>
                  </a:cubicBezTo>
                  <a:cubicBezTo>
                    <a:pt x="248" y="353"/>
                    <a:pt x="249" y="352"/>
                    <a:pt x="250" y="351"/>
                  </a:cubicBezTo>
                  <a:cubicBezTo>
                    <a:pt x="250" y="351"/>
                    <a:pt x="251" y="351"/>
                    <a:pt x="251" y="351"/>
                  </a:cubicBezTo>
                  <a:cubicBezTo>
                    <a:pt x="252" y="351"/>
                    <a:pt x="253" y="352"/>
                    <a:pt x="253" y="353"/>
                  </a:cubicBezTo>
                  <a:cubicBezTo>
                    <a:pt x="253" y="353"/>
                    <a:pt x="253" y="353"/>
                    <a:pt x="253" y="353"/>
                  </a:cubicBezTo>
                  <a:cubicBezTo>
                    <a:pt x="254" y="354"/>
                    <a:pt x="254" y="355"/>
                    <a:pt x="256" y="356"/>
                  </a:cubicBezTo>
                  <a:cubicBezTo>
                    <a:pt x="256" y="356"/>
                    <a:pt x="256" y="356"/>
                    <a:pt x="256" y="356"/>
                  </a:cubicBezTo>
                  <a:cubicBezTo>
                    <a:pt x="257" y="356"/>
                    <a:pt x="257" y="356"/>
                    <a:pt x="257" y="356"/>
                  </a:cubicBezTo>
                  <a:cubicBezTo>
                    <a:pt x="257" y="357"/>
                    <a:pt x="258" y="357"/>
                    <a:pt x="258" y="357"/>
                  </a:cubicBezTo>
                  <a:cubicBezTo>
                    <a:pt x="259" y="357"/>
                    <a:pt x="259" y="357"/>
                    <a:pt x="260" y="357"/>
                  </a:cubicBezTo>
                  <a:cubicBezTo>
                    <a:pt x="263" y="357"/>
                    <a:pt x="264" y="358"/>
                    <a:pt x="267" y="358"/>
                  </a:cubicBezTo>
                  <a:cubicBezTo>
                    <a:pt x="267" y="362"/>
                    <a:pt x="267" y="362"/>
                    <a:pt x="267" y="362"/>
                  </a:cubicBezTo>
                  <a:cubicBezTo>
                    <a:pt x="269" y="363"/>
                    <a:pt x="271" y="364"/>
                    <a:pt x="274" y="364"/>
                  </a:cubicBezTo>
                  <a:cubicBezTo>
                    <a:pt x="274" y="363"/>
                    <a:pt x="274" y="363"/>
                    <a:pt x="274" y="363"/>
                  </a:cubicBezTo>
                  <a:cubicBezTo>
                    <a:pt x="275" y="363"/>
                    <a:pt x="275" y="363"/>
                    <a:pt x="275" y="363"/>
                  </a:cubicBezTo>
                  <a:cubicBezTo>
                    <a:pt x="276" y="363"/>
                    <a:pt x="276" y="363"/>
                    <a:pt x="276" y="363"/>
                  </a:cubicBezTo>
                  <a:cubicBezTo>
                    <a:pt x="276" y="363"/>
                    <a:pt x="276" y="364"/>
                    <a:pt x="276" y="364"/>
                  </a:cubicBezTo>
                  <a:cubicBezTo>
                    <a:pt x="279" y="364"/>
                    <a:pt x="277" y="359"/>
                    <a:pt x="280" y="360"/>
                  </a:cubicBezTo>
                  <a:cubicBezTo>
                    <a:pt x="281" y="361"/>
                    <a:pt x="280" y="363"/>
                    <a:pt x="281" y="364"/>
                  </a:cubicBezTo>
                  <a:cubicBezTo>
                    <a:pt x="283" y="365"/>
                    <a:pt x="284" y="365"/>
                    <a:pt x="285" y="366"/>
                  </a:cubicBezTo>
                  <a:cubicBezTo>
                    <a:pt x="288" y="366"/>
                    <a:pt x="288" y="364"/>
                    <a:pt x="291" y="365"/>
                  </a:cubicBezTo>
                  <a:cubicBezTo>
                    <a:pt x="291" y="368"/>
                    <a:pt x="292" y="368"/>
                    <a:pt x="291" y="370"/>
                  </a:cubicBezTo>
                  <a:cubicBezTo>
                    <a:pt x="291" y="372"/>
                    <a:pt x="294" y="371"/>
                    <a:pt x="296" y="372"/>
                  </a:cubicBezTo>
                  <a:cubicBezTo>
                    <a:pt x="298" y="372"/>
                    <a:pt x="298" y="372"/>
                    <a:pt x="298" y="372"/>
                  </a:cubicBezTo>
                  <a:cubicBezTo>
                    <a:pt x="299" y="373"/>
                    <a:pt x="300" y="374"/>
                    <a:pt x="302" y="374"/>
                  </a:cubicBezTo>
                  <a:cubicBezTo>
                    <a:pt x="303" y="375"/>
                    <a:pt x="303" y="377"/>
                    <a:pt x="305" y="376"/>
                  </a:cubicBezTo>
                  <a:cubicBezTo>
                    <a:pt x="306" y="377"/>
                    <a:pt x="305" y="380"/>
                    <a:pt x="307" y="380"/>
                  </a:cubicBezTo>
                  <a:cubicBezTo>
                    <a:pt x="307" y="380"/>
                    <a:pt x="308" y="380"/>
                    <a:pt x="308" y="380"/>
                  </a:cubicBezTo>
                  <a:cubicBezTo>
                    <a:pt x="309" y="380"/>
                    <a:pt x="309" y="380"/>
                    <a:pt x="309" y="380"/>
                  </a:cubicBezTo>
                  <a:cubicBezTo>
                    <a:pt x="309" y="380"/>
                    <a:pt x="309" y="380"/>
                    <a:pt x="310" y="380"/>
                  </a:cubicBezTo>
                  <a:cubicBezTo>
                    <a:pt x="310" y="379"/>
                    <a:pt x="310" y="379"/>
                    <a:pt x="311" y="379"/>
                  </a:cubicBezTo>
                  <a:cubicBezTo>
                    <a:pt x="312" y="379"/>
                    <a:pt x="312" y="378"/>
                    <a:pt x="313" y="378"/>
                  </a:cubicBezTo>
                  <a:cubicBezTo>
                    <a:pt x="313" y="380"/>
                    <a:pt x="316" y="379"/>
                    <a:pt x="315" y="381"/>
                  </a:cubicBezTo>
                  <a:cubicBezTo>
                    <a:pt x="316" y="381"/>
                    <a:pt x="316" y="381"/>
                    <a:pt x="316" y="382"/>
                  </a:cubicBezTo>
                  <a:cubicBezTo>
                    <a:pt x="317" y="382"/>
                    <a:pt x="317" y="382"/>
                    <a:pt x="318" y="382"/>
                  </a:cubicBezTo>
                  <a:cubicBezTo>
                    <a:pt x="318" y="382"/>
                    <a:pt x="318" y="383"/>
                    <a:pt x="318" y="383"/>
                  </a:cubicBezTo>
                  <a:cubicBezTo>
                    <a:pt x="319" y="384"/>
                    <a:pt x="320" y="384"/>
                    <a:pt x="321" y="384"/>
                  </a:cubicBezTo>
                  <a:cubicBezTo>
                    <a:pt x="321" y="383"/>
                    <a:pt x="321" y="383"/>
                    <a:pt x="322" y="383"/>
                  </a:cubicBezTo>
                  <a:cubicBezTo>
                    <a:pt x="322" y="383"/>
                    <a:pt x="322" y="383"/>
                    <a:pt x="322" y="383"/>
                  </a:cubicBezTo>
                  <a:cubicBezTo>
                    <a:pt x="323" y="380"/>
                    <a:pt x="319" y="383"/>
                    <a:pt x="320" y="380"/>
                  </a:cubicBezTo>
                  <a:cubicBezTo>
                    <a:pt x="319" y="378"/>
                    <a:pt x="321" y="379"/>
                    <a:pt x="322" y="379"/>
                  </a:cubicBezTo>
                  <a:cubicBezTo>
                    <a:pt x="324" y="379"/>
                    <a:pt x="323" y="381"/>
                    <a:pt x="325" y="380"/>
                  </a:cubicBezTo>
                  <a:cubicBezTo>
                    <a:pt x="327" y="381"/>
                    <a:pt x="325" y="377"/>
                    <a:pt x="327" y="378"/>
                  </a:cubicBezTo>
                  <a:cubicBezTo>
                    <a:pt x="327" y="378"/>
                    <a:pt x="327" y="377"/>
                    <a:pt x="328" y="378"/>
                  </a:cubicBezTo>
                  <a:cubicBezTo>
                    <a:pt x="330" y="378"/>
                    <a:pt x="332" y="378"/>
                    <a:pt x="333" y="377"/>
                  </a:cubicBezTo>
                  <a:cubicBezTo>
                    <a:pt x="335" y="377"/>
                    <a:pt x="336" y="377"/>
                    <a:pt x="337" y="376"/>
                  </a:cubicBezTo>
                  <a:cubicBezTo>
                    <a:pt x="337" y="376"/>
                    <a:pt x="337" y="375"/>
                    <a:pt x="338" y="375"/>
                  </a:cubicBezTo>
                  <a:cubicBezTo>
                    <a:pt x="338" y="375"/>
                    <a:pt x="337" y="374"/>
                    <a:pt x="337" y="373"/>
                  </a:cubicBezTo>
                  <a:cubicBezTo>
                    <a:pt x="337" y="373"/>
                    <a:pt x="338" y="373"/>
                    <a:pt x="338" y="373"/>
                  </a:cubicBezTo>
                  <a:cubicBezTo>
                    <a:pt x="338" y="372"/>
                    <a:pt x="338" y="372"/>
                    <a:pt x="338" y="371"/>
                  </a:cubicBezTo>
                  <a:cubicBezTo>
                    <a:pt x="337" y="371"/>
                    <a:pt x="337" y="371"/>
                    <a:pt x="337" y="371"/>
                  </a:cubicBezTo>
                  <a:cubicBezTo>
                    <a:pt x="337" y="369"/>
                    <a:pt x="339" y="370"/>
                    <a:pt x="339" y="369"/>
                  </a:cubicBezTo>
                  <a:cubicBezTo>
                    <a:pt x="339" y="368"/>
                    <a:pt x="339" y="368"/>
                    <a:pt x="340" y="368"/>
                  </a:cubicBezTo>
                  <a:cubicBezTo>
                    <a:pt x="340" y="367"/>
                    <a:pt x="340" y="367"/>
                    <a:pt x="340" y="367"/>
                  </a:cubicBezTo>
                  <a:cubicBezTo>
                    <a:pt x="340" y="367"/>
                    <a:pt x="340" y="366"/>
                    <a:pt x="341" y="367"/>
                  </a:cubicBezTo>
                  <a:cubicBezTo>
                    <a:pt x="346" y="368"/>
                    <a:pt x="347" y="365"/>
                    <a:pt x="348" y="362"/>
                  </a:cubicBezTo>
                  <a:cubicBezTo>
                    <a:pt x="352" y="362"/>
                    <a:pt x="352" y="362"/>
                    <a:pt x="352" y="362"/>
                  </a:cubicBezTo>
                  <a:cubicBezTo>
                    <a:pt x="352" y="362"/>
                    <a:pt x="352" y="361"/>
                    <a:pt x="352" y="360"/>
                  </a:cubicBezTo>
                  <a:cubicBezTo>
                    <a:pt x="352" y="360"/>
                    <a:pt x="353" y="360"/>
                    <a:pt x="353" y="360"/>
                  </a:cubicBezTo>
                  <a:cubicBezTo>
                    <a:pt x="353" y="360"/>
                    <a:pt x="353" y="360"/>
                    <a:pt x="353" y="359"/>
                  </a:cubicBezTo>
                  <a:cubicBezTo>
                    <a:pt x="353" y="359"/>
                    <a:pt x="354" y="358"/>
                    <a:pt x="354" y="357"/>
                  </a:cubicBezTo>
                  <a:cubicBezTo>
                    <a:pt x="354" y="357"/>
                    <a:pt x="354" y="357"/>
                    <a:pt x="354" y="357"/>
                  </a:cubicBezTo>
                  <a:cubicBezTo>
                    <a:pt x="357" y="357"/>
                    <a:pt x="357" y="356"/>
                    <a:pt x="358" y="355"/>
                  </a:cubicBezTo>
                  <a:cubicBezTo>
                    <a:pt x="359" y="355"/>
                    <a:pt x="360" y="355"/>
                    <a:pt x="361" y="354"/>
                  </a:cubicBezTo>
                  <a:cubicBezTo>
                    <a:pt x="362" y="353"/>
                    <a:pt x="364" y="355"/>
                    <a:pt x="364" y="353"/>
                  </a:cubicBezTo>
                  <a:cubicBezTo>
                    <a:pt x="365" y="351"/>
                    <a:pt x="365" y="348"/>
                    <a:pt x="365" y="345"/>
                  </a:cubicBezTo>
                  <a:cubicBezTo>
                    <a:pt x="366" y="345"/>
                    <a:pt x="366" y="344"/>
                    <a:pt x="366" y="343"/>
                  </a:cubicBezTo>
                  <a:cubicBezTo>
                    <a:pt x="367" y="342"/>
                    <a:pt x="368" y="341"/>
                    <a:pt x="368" y="340"/>
                  </a:cubicBezTo>
                  <a:cubicBezTo>
                    <a:pt x="370" y="340"/>
                    <a:pt x="370" y="338"/>
                    <a:pt x="370" y="336"/>
                  </a:cubicBezTo>
                  <a:cubicBezTo>
                    <a:pt x="369" y="335"/>
                    <a:pt x="369" y="335"/>
                    <a:pt x="368" y="335"/>
                  </a:cubicBezTo>
                  <a:cubicBezTo>
                    <a:pt x="366" y="335"/>
                    <a:pt x="365" y="336"/>
                    <a:pt x="363" y="336"/>
                  </a:cubicBezTo>
                  <a:cubicBezTo>
                    <a:pt x="361" y="337"/>
                    <a:pt x="360" y="336"/>
                    <a:pt x="359" y="336"/>
                  </a:cubicBezTo>
                  <a:cubicBezTo>
                    <a:pt x="358" y="335"/>
                    <a:pt x="356" y="336"/>
                    <a:pt x="356" y="334"/>
                  </a:cubicBezTo>
                  <a:cubicBezTo>
                    <a:pt x="352" y="334"/>
                    <a:pt x="352" y="334"/>
                    <a:pt x="352" y="334"/>
                  </a:cubicBezTo>
                  <a:cubicBezTo>
                    <a:pt x="352" y="333"/>
                    <a:pt x="351" y="333"/>
                    <a:pt x="350" y="332"/>
                  </a:cubicBezTo>
                  <a:cubicBezTo>
                    <a:pt x="350" y="332"/>
                    <a:pt x="350" y="330"/>
                    <a:pt x="349" y="330"/>
                  </a:cubicBezTo>
                  <a:cubicBezTo>
                    <a:pt x="348" y="330"/>
                    <a:pt x="349" y="329"/>
                    <a:pt x="348" y="329"/>
                  </a:cubicBezTo>
                  <a:cubicBezTo>
                    <a:pt x="348" y="329"/>
                    <a:pt x="347" y="328"/>
                    <a:pt x="347" y="328"/>
                  </a:cubicBezTo>
                  <a:cubicBezTo>
                    <a:pt x="346" y="327"/>
                    <a:pt x="347" y="326"/>
                    <a:pt x="345" y="326"/>
                  </a:cubicBezTo>
                  <a:cubicBezTo>
                    <a:pt x="346" y="325"/>
                    <a:pt x="345" y="324"/>
                    <a:pt x="345" y="323"/>
                  </a:cubicBezTo>
                  <a:cubicBezTo>
                    <a:pt x="344" y="321"/>
                    <a:pt x="345" y="321"/>
                    <a:pt x="345" y="319"/>
                  </a:cubicBezTo>
                  <a:cubicBezTo>
                    <a:pt x="346" y="317"/>
                    <a:pt x="344" y="316"/>
                    <a:pt x="344" y="313"/>
                  </a:cubicBezTo>
                  <a:cubicBezTo>
                    <a:pt x="345" y="313"/>
                    <a:pt x="345" y="313"/>
                    <a:pt x="345" y="312"/>
                  </a:cubicBezTo>
                  <a:cubicBezTo>
                    <a:pt x="345" y="312"/>
                    <a:pt x="345" y="312"/>
                    <a:pt x="345" y="311"/>
                  </a:cubicBezTo>
                  <a:cubicBezTo>
                    <a:pt x="347" y="310"/>
                    <a:pt x="349" y="308"/>
                    <a:pt x="350" y="307"/>
                  </a:cubicBezTo>
                  <a:cubicBezTo>
                    <a:pt x="351" y="305"/>
                    <a:pt x="349" y="305"/>
                    <a:pt x="350" y="303"/>
                  </a:cubicBezTo>
                  <a:cubicBezTo>
                    <a:pt x="348" y="300"/>
                    <a:pt x="344" y="299"/>
                    <a:pt x="341" y="297"/>
                  </a:cubicBezTo>
                  <a:cubicBezTo>
                    <a:pt x="341" y="295"/>
                    <a:pt x="342" y="295"/>
                    <a:pt x="342" y="293"/>
                  </a:cubicBezTo>
                  <a:cubicBezTo>
                    <a:pt x="342" y="292"/>
                    <a:pt x="341" y="292"/>
                    <a:pt x="341" y="290"/>
                  </a:cubicBezTo>
                  <a:cubicBezTo>
                    <a:pt x="339" y="290"/>
                    <a:pt x="339" y="289"/>
                    <a:pt x="339" y="288"/>
                  </a:cubicBezTo>
                  <a:cubicBezTo>
                    <a:pt x="338" y="285"/>
                    <a:pt x="341" y="287"/>
                    <a:pt x="341" y="286"/>
                  </a:cubicBezTo>
                  <a:cubicBezTo>
                    <a:pt x="342" y="285"/>
                    <a:pt x="343" y="285"/>
                    <a:pt x="344" y="284"/>
                  </a:cubicBezTo>
                  <a:cubicBezTo>
                    <a:pt x="345" y="284"/>
                    <a:pt x="346" y="285"/>
                    <a:pt x="347" y="285"/>
                  </a:cubicBezTo>
                  <a:cubicBezTo>
                    <a:pt x="347" y="283"/>
                    <a:pt x="350" y="284"/>
                    <a:pt x="350" y="283"/>
                  </a:cubicBezTo>
                  <a:cubicBezTo>
                    <a:pt x="353" y="283"/>
                    <a:pt x="353" y="281"/>
                    <a:pt x="355" y="281"/>
                  </a:cubicBezTo>
                  <a:cubicBezTo>
                    <a:pt x="355" y="280"/>
                    <a:pt x="354" y="280"/>
                    <a:pt x="354" y="278"/>
                  </a:cubicBezTo>
                  <a:cubicBezTo>
                    <a:pt x="354" y="277"/>
                    <a:pt x="355" y="277"/>
                    <a:pt x="355" y="277"/>
                  </a:cubicBezTo>
                  <a:cubicBezTo>
                    <a:pt x="356" y="277"/>
                    <a:pt x="356" y="275"/>
                    <a:pt x="357" y="275"/>
                  </a:cubicBezTo>
                  <a:cubicBezTo>
                    <a:pt x="357" y="274"/>
                    <a:pt x="357" y="274"/>
                    <a:pt x="357" y="274"/>
                  </a:cubicBezTo>
                  <a:cubicBezTo>
                    <a:pt x="356" y="273"/>
                    <a:pt x="355" y="273"/>
                    <a:pt x="354" y="272"/>
                  </a:cubicBezTo>
                  <a:cubicBezTo>
                    <a:pt x="354" y="272"/>
                    <a:pt x="354" y="272"/>
                    <a:pt x="354" y="271"/>
                  </a:cubicBezTo>
                  <a:cubicBezTo>
                    <a:pt x="353" y="271"/>
                    <a:pt x="352" y="270"/>
                    <a:pt x="352" y="269"/>
                  </a:cubicBezTo>
                  <a:cubicBezTo>
                    <a:pt x="351" y="268"/>
                    <a:pt x="351" y="268"/>
                    <a:pt x="350" y="267"/>
                  </a:cubicBezTo>
                  <a:cubicBezTo>
                    <a:pt x="350" y="265"/>
                    <a:pt x="350" y="265"/>
                    <a:pt x="350" y="265"/>
                  </a:cubicBezTo>
                  <a:cubicBezTo>
                    <a:pt x="349" y="264"/>
                    <a:pt x="348" y="263"/>
                    <a:pt x="347" y="261"/>
                  </a:cubicBezTo>
                  <a:cubicBezTo>
                    <a:pt x="347" y="261"/>
                    <a:pt x="346" y="260"/>
                    <a:pt x="346" y="261"/>
                  </a:cubicBezTo>
                  <a:cubicBezTo>
                    <a:pt x="345" y="261"/>
                    <a:pt x="344" y="262"/>
                    <a:pt x="344" y="261"/>
                  </a:cubicBezTo>
                  <a:cubicBezTo>
                    <a:pt x="344" y="259"/>
                    <a:pt x="345" y="259"/>
                    <a:pt x="345" y="256"/>
                  </a:cubicBezTo>
                  <a:cubicBezTo>
                    <a:pt x="345" y="256"/>
                    <a:pt x="346" y="256"/>
                    <a:pt x="346" y="255"/>
                  </a:cubicBezTo>
                  <a:cubicBezTo>
                    <a:pt x="346" y="255"/>
                    <a:pt x="347" y="255"/>
                    <a:pt x="347" y="254"/>
                  </a:cubicBezTo>
                  <a:cubicBezTo>
                    <a:pt x="347" y="254"/>
                    <a:pt x="348" y="254"/>
                    <a:pt x="348" y="254"/>
                  </a:cubicBezTo>
                  <a:cubicBezTo>
                    <a:pt x="350" y="253"/>
                    <a:pt x="351" y="252"/>
                    <a:pt x="353" y="251"/>
                  </a:cubicBezTo>
                  <a:cubicBezTo>
                    <a:pt x="357" y="251"/>
                    <a:pt x="357" y="251"/>
                    <a:pt x="357" y="251"/>
                  </a:cubicBezTo>
                  <a:cubicBezTo>
                    <a:pt x="357" y="251"/>
                    <a:pt x="357" y="251"/>
                    <a:pt x="357" y="251"/>
                  </a:cubicBezTo>
                  <a:cubicBezTo>
                    <a:pt x="357" y="251"/>
                    <a:pt x="357" y="251"/>
                    <a:pt x="357" y="250"/>
                  </a:cubicBezTo>
                  <a:cubicBezTo>
                    <a:pt x="357" y="250"/>
                    <a:pt x="357" y="250"/>
                    <a:pt x="357" y="250"/>
                  </a:cubicBezTo>
                  <a:cubicBezTo>
                    <a:pt x="357" y="250"/>
                    <a:pt x="357" y="250"/>
                    <a:pt x="357" y="250"/>
                  </a:cubicBezTo>
                  <a:cubicBezTo>
                    <a:pt x="357" y="250"/>
                    <a:pt x="357" y="249"/>
                    <a:pt x="357" y="249"/>
                  </a:cubicBezTo>
                  <a:cubicBezTo>
                    <a:pt x="357" y="249"/>
                    <a:pt x="357" y="249"/>
                    <a:pt x="357" y="249"/>
                  </a:cubicBezTo>
                  <a:cubicBezTo>
                    <a:pt x="357" y="249"/>
                    <a:pt x="357" y="249"/>
                    <a:pt x="357" y="249"/>
                  </a:cubicBezTo>
                  <a:cubicBezTo>
                    <a:pt x="357" y="249"/>
                    <a:pt x="356" y="249"/>
                    <a:pt x="356" y="248"/>
                  </a:cubicBezTo>
                  <a:cubicBezTo>
                    <a:pt x="356" y="248"/>
                    <a:pt x="356" y="248"/>
                    <a:pt x="356" y="248"/>
                  </a:cubicBezTo>
                  <a:cubicBezTo>
                    <a:pt x="356" y="248"/>
                    <a:pt x="356" y="248"/>
                    <a:pt x="356" y="248"/>
                  </a:cubicBezTo>
                  <a:cubicBezTo>
                    <a:pt x="356" y="248"/>
                    <a:pt x="356" y="248"/>
                    <a:pt x="356" y="247"/>
                  </a:cubicBezTo>
                  <a:cubicBezTo>
                    <a:pt x="356" y="247"/>
                    <a:pt x="356" y="247"/>
                    <a:pt x="356" y="247"/>
                  </a:cubicBezTo>
                  <a:cubicBezTo>
                    <a:pt x="356" y="247"/>
                    <a:pt x="356" y="247"/>
                    <a:pt x="356" y="247"/>
                  </a:cubicBezTo>
                  <a:cubicBezTo>
                    <a:pt x="356" y="247"/>
                    <a:pt x="356" y="247"/>
                    <a:pt x="356" y="247"/>
                  </a:cubicBezTo>
                  <a:cubicBezTo>
                    <a:pt x="356" y="247"/>
                    <a:pt x="356" y="246"/>
                    <a:pt x="356" y="246"/>
                  </a:cubicBezTo>
                  <a:cubicBezTo>
                    <a:pt x="356" y="246"/>
                    <a:pt x="356" y="246"/>
                    <a:pt x="356" y="246"/>
                  </a:cubicBezTo>
                  <a:cubicBezTo>
                    <a:pt x="355" y="245"/>
                    <a:pt x="355" y="245"/>
                    <a:pt x="354" y="244"/>
                  </a:cubicBezTo>
                  <a:cubicBezTo>
                    <a:pt x="354" y="244"/>
                    <a:pt x="354" y="243"/>
                    <a:pt x="354" y="242"/>
                  </a:cubicBezTo>
                  <a:cubicBezTo>
                    <a:pt x="353" y="242"/>
                    <a:pt x="353" y="242"/>
                    <a:pt x="352" y="241"/>
                  </a:cubicBezTo>
                  <a:cubicBezTo>
                    <a:pt x="351" y="241"/>
                    <a:pt x="352" y="240"/>
                    <a:pt x="351" y="240"/>
                  </a:cubicBezTo>
                  <a:cubicBezTo>
                    <a:pt x="350" y="239"/>
                    <a:pt x="350" y="239"/>
                    <a:pt x="350" y="238"/>
                  </a:cubicBezTo>
                  <a:cubicBezTo>
                    <a:pt x="351" y="236"/>
                    <a:pt x="349" y="232"/>
                    <a:pt x="350" y="229"/>
                  </a:cubicBezTo>
                  <a:cubicBezTo>
                    <a:pt x="348" y="229"/>
                    <a:pt x="348" y="229"/>
                    <a:pt x="348" y="228"/>
                  </a:cubicBezTo>
                  <a:cubicBezTo>
                    <a:pt x="341" y="228"/>
                    <a:pt x="341" y="228"/>
                    <a:pt x="341" y="228"/>
                  </a:cubicBezTo>
                  <a:cubicBezTo>
                    <a:pt x="339" y="228"/>
                    <a:pt x="339" y="228"/>
                    <a:pt x="338" y="228"/>
                  </a:cubicBezTo>
                  <a:cubicBezTo>
                    <a:pt x="338" y="229"/>
                    <a:pt x="337" y="229"/>
                    <a:pt x="337" y="230"/>
                  </a:cubicBezTo>
                  <a:cubicBezTo>
                    <a:pt x="335" y="230"/>
                    <a:pt x="335" y="229"/>
                    <a:pt x="334" y="229"/>
                  </a:cubicBezTo>
                  <a:cubicBezTo>
                    <a:pt x="331" y="230"/>
                    <a:pt x="331" y="232"/>
                    <a:pt x="331" y="235"/>
                  </a:cubicBezTo>
                  <a:cubicBezTo>
                    <a:pt x="331" y="235"/>
                    <a:pt x="331" y="235"/>
                    <a:pt x="331" y="235"/>
                  </a:cubicBezTo>
                  <a:cubicBezTo>
                    <a:pt x="330" y="236"/>
                    <a:pt x="328" y="236"/>
                    <a:pt x="327" y="237"/>
                  </a:cubicBezTo>
                  <a:cubicBezTo>
                    <a:pt x="326" y="237"/>
                    <a:pt x="326" y="238"/>
                    <a:pt x="326" y="237"/>
                  </a:cubicBezTo>
                  <a:cubicBezTo>
                    <a:pt x="324" y="237"/>
                    <a:pt x="324" y="237"/>
                    <a:pt x="324" y="237"/>
                  </a:cubicBezTo>
                  <a:cubicBezTo>
                    <a:pt x="324" y="237"/>
                    <a:pt x="324" y="237"/>
                    <a:pt x="323" y="237"/>
                  </a:cubicBezTo>
                  <a:cubicBezTo>
                    <a:pt x="323" y="236"/>
                    <a:pt x="323" y="236"/>
                    <a:pt x="323" y="236"/>
                  </a:cubicBezTo>
                  <a:cubicBezTo>
                    <a:pt x="323" y="236"/>
                    <a:pt x="323" y="236"/>
                    <a:pt x="323" y="236"/>
                  </a:cubicBezTo>
                  <a:cubicBezTo>
                    <a:pt x="323" y="234"/>
                    <a:pt x="324" y="235"/>
                    <a:pt x="324" y="233"/>
                  </a:cubicBezTo>
                  <a:cubicBezTo>
                    <a:pt x="326" y="234"/>
                    <a:pt x="326" y="232"/>
                    <a:pt x="327" y="232"/>
                  </a:cubicBezTo>
                  <a:cubicBezTo>
                    <a:pt x="327" y="230"/>
                    <a:pt x="328" y="228"/>
                    <a:pt x="329" y="226"/>
                  </a:cubicBezTo>
                  <a:cubicBezTo>
                    <a:pt x="329" y="226"/>
                    <a:pt x="328" y="225"/>
                    <a:pt x="329" y="224"/>
                  </a:cubicBezTo>
                  <a:cubicBezTo>
                    <a:pt x="329" y="224"/>
                    <a:pt x="329" y="224"/>
                    <a:pt x="329" y="224"/>
                  </a:cubicBezTo>
                  <a:cubicBezTo>
                    <a:pt x="330" y="224"/>
                    <a:pt x="329" y="223"/>
                    <a:pt x="330" y="223"/>
                  </a:cubicBezTo>
                  <a:cubicBezTo>
                    <a:pt x="330" y="219"/>
                    <a:pt x="330" y="219"/>
                    <a:pt x="330" y="219"/>
                  </a:cubicBezTo>
                  <a:cubicBezTo>
                    <a:pt x="333" y="217"/>
                    <a:pt x="334" y="214"/>
                    <a:pt x="337" y="212"/>
                  </a:cubicBezTo>
                  <a:cubicBezTo>
                    <a:pt x="338" y="212"/>
                    <a:pt x="340" y="211"/>
                    <a:pt x="341" y="210"/>
                  </a:cubicBezTo>
                  <a:cubicBezTo>
                    <a:pt x="341" y="203"/>
                    <a:pt x="341" y="203"/>
                    <a:pt x="341" y="203"/>
                  </a:cubicBezTo>
                  <a:cubicBezTo>
                    <a:pt x="342" y="203"/>
                    <a:pt x="342" y="202"/>
                    <a:pt x="343" y="202"/>
                  </a:cubicBezTo>
                  <a:cubicBezTo>
                    <a:pt x="343" y="201"/>
                    <a:pt x="344" y="201"/>
                    <a:pt x="344" y="201"/>
                  </a:cubicBezTo>
                  <a:cubicBezTo>
                    <a:pt x="346" y="201"/>
                    <a:pt x="346" y="198"/>
                    <a:pt x="348" y="199"/>
                  </a:cubicBezTo>
                  <a:cubicBezTo>
                    <a:pt x="348" y="198"/>
                    <a:pt x="349" y="198"/>
                    <a:pt x="349" y="197"/>
                  </a:cubicBezTo>
                  <a:cubicBezTo>
                    <a:pt x="350" y="197"/>
                    <a:pt x="350" y="196"/>
                    <a:pt x="350" y="195"/>
                  </a:cubicBezTo>
                  <a:cubicBezTo>
                    <a:pt x="352" y="194"/>
                    <a:pt x="354" y="192"/>
                    <a:pt x="356" y="190"/>
                  </a:cubicBezTo>
                  <a:cubicBezTo>
                    <a:pt x="356" y="190"/>
                    <a:pt x="356" y="190"/>
                    <a:pt x="356" y="190"/>
                  </a:cubicBezTo>
                  <a:cubicBezTo>
                    <a:pt x="356" y="190"/>
                    <a:pt x="356" y="190"/>
                    <a:pt x="356" y="189"/>
                  </a:cubicBezTo>
                  <a:cubicBezTo>
                    <a:pt x="356" y="189"/>
                    <a:pt x="357" y="189"/>
                    <a:pt x="357" y="189"/>
                  </a:cubicBezTo>
                  <a:cubicBezTo>
                    <a:pt x="357" y="189"/>
                    <a:pt x="357" y="189"/>
                    <a:pt x="357" y="188"/>
                  </a:cubicBezTo>
                  <a:cubicBezTo>
                    <a:pt x="357" y="188"/>
                    <a:pt x="357" y="188"/>
                    <a:pt x="358" y="188"/>
                  </a:cubicBezTo>
                  <a:cubicBezTo>
                    <a:pt x="358" y="188"/>
                    <a:pt x="358" y="188"/>
                    <a:pt x="359" y="187"/>
                  </a:cubicBezTo>
                  <a:cubicBezTo>
                    <a:pt x="359" y="187"/>
                    <a:pt x="359" y="187"/>
                    <a:pt x="359" y="187"/>
                  </a:cubicBezTo>
                  <a:cubicBezTo>
                    <a:pt x="360" y="187"/>
                    <a:pt x="360" y="186"/>
                    <a:pt x="360" y="186"/>
                  </a:cubicBezTo>
                  <a:cubicBezTo>
                    <a:pt x="360" y="185"/>
                    <a:pt x="360" y="185"/>
                    <a:pt x="360" y="184"/>
                  </a:cubicBezTo>
                  <a:cubicBezTo>
                    <a:pt x="360" y="182"/>
                    <a:pt x="357" y="183"/>
                    <a:pt x="357" y="181"/>
                  </a:cubicBezTo>
                  <a:cubicBezTo>
                    <a:pt x="357" y="181"/>
                    <a:pt x="357" y="181"/>
                    <a:pt x="357" y="181"/>
                  </a:cubicBezTo>
                  <a:cubicBezTo>
                    <a:pt x="358" y="181"/>
                    <a:pt x="358" y="181"/>
                    <a:pt x="358" y="180"/>
                  </a:cubicBezTo>
                  <a:cubicBezTo>
                    <a:pt x="358" y="180"/>
                    <a:pt x="358" y="180"/>
                    <a:pt x="359" y="180"/>
                  </a:cubicBezTo>
                  <a:cubicBezTo>
                    <a:pt x="359" y="180"/>
                    <a:pt x="359" y="179"/>
                    <a:pt x="359" y="179"/>
                  </a:cubicBezTo>
                  <a:cubicBezTo>
                    <a:pt x="361" y="180"/>
                    <a:pt x="361" y="181"/>
                    <a:pt x="363" y="181"/>
                  </a:cubicBezTo>
                  <a:cubicBezTo>
                    <a:pt x="363" y="182"/>
                    <a:pt x="365" y="183"/>
                    <a:pt x="366" y="183"/>
                  </a:cubicBezTo>
                  <a:cubicBezTo>
                    <a:pt x="368" y="184"/>
                    <a:pt x="368" y="181"/>
                    <a:pt x="370" y="182"/>
                  </a:cubicBezTo>
                  <a:cubicBezTo>
                    <a:pt x="370" y="181"/>
                    <a:pt x="372" y="181"/>
                    <a:pt x="372" y="180"/>
                  </a:cubicBezTo>
                  <a:cubicBezTo>
                    <a:pt x="373" y="180"/>
                    <a:pt x="373" y="180"/>
                    <a:pt x="374" y="180"/>
                  </a:cubicBezTo>
                  <a:cubicBezTo>
                    <a:pt x="374" y="178"/>
                    <a:pt x="375" y="177"/>
                    <a:pt x="376" y="176"/>
                  </a:cubicBezTo>
                  <a:cubicBezTo>
                    <a:pt x="376" y="176"/>
                    <a:pt x="376" y="176"/>
                    <a:pt x="377" y="176"/>
                  </a:cubicBezTo>
                  <a:cubicBezTo>
                    <a:pt x="377" y="175"/>
                    <a:pt x="376" y="174"/>
                    <a:pt x="377" y="173"/>
                  </a:cubicBezTo>
                  <a:cubicBezTo>
                    <a:pt x="377" y="173"/>
                    <a:pt x="377" y="174"/>
                    <a:pt x="377" y="173"/>
                  </a:cubicBezTo>
                  <a:cubicBezTo>
                    <a:pt x="377" y="173"/>
                    <a:pt x="377" y="172"/>
                    <a:pt x="377" y="172"/>
                  </a:cubicBezTo>
                  <a:cubicBezTo>
                    <a:pt x="376" y="171"/>
                    <a:pt x="377" y="170"/>
                    <a:pt x="377" y="169"/>
                  </a:cubicBezTo>
                  <a:cubicBezTo>
                    <a:pt x="378" y="168"/>
                    <a:pt x="377" y="167"/>
                    <a:pt x="377" y="165"/>
                  </a:cubicBezTo>
                  <a:cubicBezTo>
                    <a:pt x="378" y="163"/>
                    <a:pt x="378" y="161"/>
                    <a:pt x="379" y="160"/>
                  </a:cubicBezTo>
                  <a:cubicBezTo>
                    <a:pt x="379" y="157"/>
                    <a:pt x="378" y="157"/>
                    <a:pt x="378" y="154"/>
                  </a:cubicBezTo>
                  <a:cubicBezTo>
                    <a:pt x="379" y="154"/>
                    <a:pt x="379" y="153"/>
                    <a:pt x="378" y="153"/>
                  </a:cubicBezTo>
                  <a:cubicBezTo>
                    <a:pt x="378" y="151"/>
                    <a:pt x="380" y="151"/>
                    <a:pt x="380" y="150"/>
                  </a:cubicBezTo>
                  <a:cubicBezTo>
                    <a:pt x="380" y="149"/>
                    <a:pt x="381" y="149"/>
                    <a:pt x="382" y="149"/>
                  </a:cubicBezTo>
                  <a:cubicBezTo>
                    <a:pt x="382" y="149"/>
                    <a:pt x="381" y="148"/>
                    <a:pt x="382" y="148"/>
                  </a:cubicBezTo>
                  <a:cubicBezTo>
                    <a:pt x="382" y="148"/>
                    <a:pt x="382" y="148"/>
                    <a:pt x="382" y="148"/>
                  </a:cubicBezTo>
                  <a:cubicBezTo>
                    <a:pt x="382" y="147"/>
                    <a:pt x="382" y="146"/>
                    <a:pt x="382" y="146"/>
                  </a:cubicBezTo>
                  <a:cubicBezTo>
                    <a:pt x="383" y="146"/>
                    <a:pt x="384" y="146"/>
                    <a:pt x="384" y="145"/>
                  </a:cubicBezTo>
                  <a:cubicBezTo>
                    <a:pt x="385" y="145"/>
                    <a:pt x="384" y="143"/>
                    <a:pt x="386" y="143"/>
                  </a:cubicBezTo>
                  <a:cubicBezTo>
                    <a:pt x="386" y="139"/>
                    <a:pt x="387" y="136"/>
                    <a:pt x="387" y="132"/>
                  </a:cubicBezTo>
                  <a:cubicBezTo>
                    <a:pt x="388" y="132"/>
                    <a:pt x="388" y="131"/>
                    <a:pt x="388" y="130"/>
                  </a:cubicBezTo>
                  <a:cubicBezTo>
                    <a:pt x="388" y="130"/>
                    <a:pt x="388" y="130"/>
                    <a:pt x="389" y="130"/>
                  </a:cubicBezTo>
                  <a:cubicBezTo>
                    <a:pt x="389" y="130"/>
                    <a:pt x="388" y="130"/>
                    <a:pt x="389" y="130"/>
                  </a:cubicBezTo>
                  <a:cubicBezTo>
                    <a:pt x="389" y="129"/>
                    <a:pt x="389" y="130"/>
                    <a:pt x="389" y="130"/>
                  </a:cubicBezTo>
                  <a:cubicBezTo>
                    <a:pt x="389" y="129"/>
                    <a:pt x="389" y="128"/>
                    <a:pt x="389" y="128"/>
                  </a:cubicBezTo>
                  <a:cubicBezTo>
                    <a:pt x="389" y="128"/>
                    <a:pt x="390" y="128"/>
                    <a:pt x="390" y="128"/>
                  </a:cubicBezTo>
                  <a:cubicBezTo>
                    <a:pt x="390" y="128"/>
                    <a:pt x="390" y="127"/>
                    <a:pt x="391" y="127"/>
                  </a:cubicBezTo>
                  <a:cubicBezTo>
                    <a:pt x="391" y="127"/>
                    <a:pt x="391" y="127"/>
                    <a:pt x="391" y="127"/>
                  </a:cubicBezTo>
                  <a:cubicBezTo>
                    <a:pt x="391" y="127"/>
                    <a:pt x="391" y="126"/>
                    <a:pt x="391" y="126"/>
                  </a:cubicBezTo>
                  <a:cubicBezTo>
                    <a:pt x="392" y="126"/>
                    <a:pt x="393" y="126"/>
                    <a:pt x="393" y="125"/>
                  </a:cubicBezTo>
                  <a:cubicBezTo>
                    <a:pt x="394" y="125"/>
                    <a:pt x="393" y="124"/>
                    <a:pt x="393" y="123"/>
                  </a:cubicBezTo>
                  <a:cubicBezTo>
                    <a:pt x="394" y="123"/>
                    <a:pt x="394" y="123"/>
                    <a:pt x="394" y="123"/>
                  </a:cubicBezTo>
                  <a:cubicBezTo>
                    <a:pt x="394" y="123"/>
                    <a:pt x="394" y="123"/>
                    <a:pt x="394" y="123"/>
                  </a:cubicBezTo>
                  <a:cubicBezTo>
                    <a:pt x="394" y="122"/>
                    <a:pt x="395" y="123"/>
                    <a:pt x="395" y="123"/>
                  </a:cubicBezTo>
                  <a:cubicBezTo>
                    <a:pt x="395" y="122"/>
                    <a:pt x="395" y="122"/>
                    <a:pt x="395" y="122"/>
                  </a:cubicBezTo>
                  <a:cubicBezTo>
                    <a:pt x="395" y="122"/>
                    <a:pt x="395" y="122"/>
                    <a:pt x="396" y="122"/>
                  </a:cubicBezTo>
                  <a:cubicBezTo>
                    <a:pt x="396" y="122"/>
                    <a:pt x="395" y="121"/>
                    <a:pt x="396" y="121"/>
                  </a:cubicBezTo>
                  <a:close/>
                  <a:moveTo>
                    <a:pt x="70" y="172"/>
                  </a:moveTo>
                  <a:cubicBezTo>
                    <a:pt x="68" y="173"/>
                    <a:pt x="68" y="171"/>
                    <a:pt x="67" y="171"/>
                  </a:cubicBezTo>
                  <a:cubicBezTo>
                    <a:pt x="66" y="174"/>
                    <a:pt x="69" y="173"/>
                    <a:pt x="68" y="175"/>
                  </a:cubicBezTo>
                  <a:cubicBezTo>
                    <a:pt x="69" y="175"/>
                    <a:pt x="69" y="175"/>
                    <a:pt x="69" y="176"/>
                  </a:cubicBezTo>
                  <a:cubicBezTo>
                    <a:pt x="71" y="176"/>
                    <a:pt x="72" y="174"/>
                    <a:pt x="72" y="173"/>
                  </a:cubicBezTo>
                  <a:cubicBezTo>
                    <a:pt x="72" y="173"/>
                    <a:pt x="72" y="173"/>
                    <a:pt x="72" y="173"/>
                  </a:cubicBezTo>
                  <a:cubicBezTo>
                    <a:pt x="70" y="174"/>
                    <a:pt x="70" y="173"/>
                    <a:pt x="70" y="172"/>
                  </a:cubicBezTo>
                  <a:close/>
                  <a:moveTo>
                    <a:pt x="73" y="160"/>
                  </a:moveTo>
                  <a:cubicBezTo>
                    <a:pt x="72" y="160"/>
                    <a:pt x="72" y="160"/>
                    <a:pt x="72" y="160"/>
                  </a:cubicBezTo>
                  <a:cubicBezTo>
                    <a:pt x="71" y="162"/>
                    <a:pt x="73" y="162"/>
                    <a:pt x="72" y="164"/>
                  </a:cubicBezTo>
                  <a:cubicBezTo>
                    <a:pt x="75" y="163"/>
                    <a:pt x="74" y="166"/>
                    <a:pt x="76" y="166"/>
                  </a:cubicBezTo>
                  <a:cubicBezTo>
                    <a:pt x="76" y="166"/>
                    <a:pt x="76" y="166"/>
                    <a:pt x="76" y="166"/>
                  </a:cubicBezTo>
                  <a:cubicBezTo>
                    <a:pt x="76" y="165"/>
                    <a:pt x="77" y="165"/>
                    <a:pt x="77" y="164"/>
                  </a:cubicBezTo>
                  <a:cubicBezTo>
                    <a:pt x="77" y="164"/>
                    <a:pt x="77" y="164"/>
                    <a:pt x="77" y="164"/>
                  </a:cubicBezTo>
                  <a:cubicBezTo>
                    <a:pt x="77" y="164"/>
                    <a:pt x="77" y="164"/>
                    <a:pt x="77" y="163"/>
                  </a:cubicBezTo>
                  <a:cubicBezTo>
                    <a:pt x="77" y="163"/>
                    <a:pt x="77" y="163"/>
                    <a:pt x="77" y="163"/>
                  </a:cubicBezTo>
                  <a:cubicBezTo>
                    <a:pt x="77" y="163"/>
                    <a:pt x="75" y="163"/>
                    <a:pt x="76" y="162"/>
                  </a:cubicBezTo>
                  <a:cubicBezTo>
                    <a:pt x="76" y="162"/>
                    <a:pt x="76" y="162"/>
                    <a:pt x="76" y="162"/>
                  </a:cubicBezTo>
                  <a:cubicBezTo>
                    <a:pt x="76" y="161"/>
                    <a:pt x="75" y="161"/>
                    <a:pt x="75" y="160"/>
                  </a:cubicBezTo>
                  <a:cubicBezTo>
                    <a:pt x="75" y="160"/>
                    <a:pt x="75" y="160"/>
                    <a:pt x="75" y="160"/>
                  </a:cubicBezTo>
                  <a:cubicBezTo>
                    <a:pt x="75" y="159"/>
                    <a:pt x="74" y="159"/>
                    <a:pt x="74" y="159"/>
                  </a:cubicBezTo>
                  <a:cubicBezTo>
                    <a:pt x="74" y="159"/>
                    <a:pt x="73" y="159"/>
                    <a:pt x="73" y="160"/>
                  </a:cubicBez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27">
              <a:extLst>
                <a:ext uri="{FF2B5EF4-FFF2-40B4-BE49-F238E27FC236}">
                  <a16:creationId xmlns:a16="http://schemas.microsoft.com/office/drawing/2014/main" id="{BA79FA95-8C87-4570-BB0E-4BB2E870C947}"/>
                </a:ext>
              </a:extLst>
            </p:cNvPr>
            <p:cNvSpPr>
              <a:spLocks noEditPoints="1"/>
            </p:cNvSpPr>
            <p:nvPr/>
          </p:nvSpPr>
          <p:spPr bwMode="auto">
            <a:xfrm>
              <a:off x="5723229" y="2018015"/>
              <a:ext cx="1031875" cy="2016125"/>
            </a:xfrm>
            <a:custGeom>
              <a:avLst/>
              <a:gdLst>
                <a:gd name="T0" fmla="*/ 93 w 267"/>
                <a:gd name="T1" fmla="*/ 96 h 521"/>
                <a:gd name="T2" fmla="*/ 118 w 267"/>
                <a:gd name="T3" fmla="*/ 78 h 521"/>
                <a:gd name="T4" fmla="*/ 194 w 267"/>
                <a:gd name="T5" fmla="*/ 82 h 521"/>
                <a:gd name="T6" fmla="*/ 80 w 267"/>
                <a:gd name="T7" fmla="*/ 218 h 521"/>
                <a:gd name="T8" fmla="*/ 113 w 267"/>
                <a:gd name="T9" fmla="*/ 133 h 521"/>
                <a:gd name="T10" fmla="*/ 95 w 267"/>
                <a:gd name="T11" fmla="*/ 120 h 521"/>
                <a:gd name="T12" fmla="*/ 109 w 267"/>
                <a:gd name="T13" fmla="*/ 142 h 521"/>
                <a:gd name="T14" fmla="*/ 202 w 267"/>
                <a:gd name="T15" fmla="*/ 73 h 521"/>
                <a:gd name="T16" fmla="*/ 79 w 267"/>
                <a:gd name="T17" fmla="*/ 198 h 521"/>
                <a:gd name="T18" fmla="*/ 260 w 267"/>
                <a:gd name="T19" fmla="*/ 5 h 521"/>
                <a:gd name="T20" fmla="*/ 88 w 267"/>
                <a:gd name="T21" fmla="*/ 154 h 521"/>
                <a:gd name="T22" fmla="*/ 255 w 267"/>
                <a:gd name="T23" fmla="*/ 22 h 521"/>
                <a:gd name="T24" fmla="*/ 232 w 267"/>
                <a:gd name="T25" fmla="*/ 28 h 521"/>
                <a:gd name="T26" fmla="*/ 204 w 267"/>
                <a:gd name="T27" fmla="*/ 60 h 521"/>
                <a:gd name="T28" fmla="*/ 212 w 267"/>
                <a:gd name="T29" fmla="*/ 63 h 521"/>
                <a:gd name="T30" fmla="*/ 72 w 267"/>
                <a:gd name="T31" fmla="*/ 132 h 521"/>
                <a:gd name="T32" fmla="*/ 67 w 267"/>
                <a:gd name="T33" fmla="*/ 133 h 521"/>
                <a:gd name="T34" fmla="*/ 75 w 267"/>
                <a:gd name="T35" fmla="*/ 106 h 521"/>
                <a:gd name="T36" fmla="*/ 86 w 267"/>
                <a:gd name="T37" fmla="*/ 104 h 521"/>
                <a:gd name="T38" fmla="*/ 88 w 267"/>
                <a:gd name="T39" fmla="*/ 99 h 521"/>
                <a:gd name="T40" fmla="*/ 97 w 267"/>
                <a:gd name="T41" fmla="*/ 158 h 521"/>
                <a:gd name="T42" fmla="*/ 96 w 267"/>
                <a:gd name="T43" fmla="*/ 191 h 521"/>
                <a:gd name="T44" fmla="*/ 107 w 267"/>
                <a:gd name="T45" fmla="*/ 127 h 521"/>
                <a:gd name="T46" fmla="*/ 256 w 267"/>
                <a:gd name="T47" fmla="*/ 373 h 521"/>
                <a:gd name="T48" fmla="*/ 220 w 267"/>
                <a:gd name="T49" fmla="*/ 365 h 521"/>
                <a:gd name="T50" fmla="*/ 217 w 267"/>
                <a:gd name="T51" fmla="*/ 329 h 521"/>
                <a:gd name="T52" fmla="*/ 222 w 267"/>
                <a:gd name="T53" fmla="*/ 309 h 521"/>
                <a:gd name="T54" fmla="*/ 200 w 267"/>
                <a:gd name="T55" fmla="*/ 263 h 521"/>
                <a:gd name="T56" fmla="*/ 178 w 267"/>
                <a:gd name="T57" fmla="*/ 209 h 521"/>
                <a:gd name="T58" fmla="*/ 180 w 267"/>
                <a:gd name="T59" fmla="*/ 197 h 521"/>
                <a:gd name="T60" fmla="*/ 198 w 267"/>
                <a:gd name="T61" fmla="*/ 169 h 521"/>
                <a:gd name="T62" fmla="*/ 190 w 267"/>
                <a:gd name="T63" fmla="*/ 132 h 521"/>
                <a:gd name="T64" fmla="*/ 162 w 267"/>
                <a:gd name="T65" fmla="*/ 126 h 521"/>
                <a:gd name="T66" fmla="*/ 192 w 267"/>
                <a:gd name="T67" fmla="*/ 97 h 521"/>
                <a:gd name="T68" fmla="*/ 151 w 267"/>
                <a:gd name="T69" fmla="*/ 80 h 521"/>
                <a:gd name="T70" fmla="*/ 131 w 267"/>
                <a:gd name="T71" fmla="*/ 112 h 521"/>
                <a:gd name="T72" fmla="*/ 114 w 267"/>
                <a:gd name="T73" fmla="*/ 129 h 521"/>
                <a:gd name="T74" fmla="*/ 105 w 267"/>
                <a:gd name="T75" fmla="*/ 149 h 521"/>
                <a:gd name="T76" fmla="*/ 108 w 267"/>
                <a:gd name="T77" fmla="*/ 175 h 521"/>
                <a:gd name="T78" fmla="*/ 94 w 267"/>
                <a:gd name="T79" fmla="*/ 212 h 521"/>
                <a:gd name="T80" fmla="*/ 110 w 267"/>
                <a:gd name="T81" fmla="*/ 190 h 521"/>
                <a:gd name="T82" fmla="*/ 124 w 267"/>
                <a:gd name="T83" fmla="*/ 198 h 521"/>
                <a:gd name="T84" fmla="*/ 103 w 267"/>
                <a:gd name="T85" fmla="*/ 238 h 521"/>
                <a:gd name="T86" fmla="*/ 127 w 267"/>
                <a:gd name="T87" fmla="*/ 255 h 521"/>
                <a:gd name="T88" fmla="*/ 138 w 267"/>
                <a:gd name="T89" fmla="*/ 275 h 521"/>
                <a:gd name="T90" fmla="*/ 146 w 267"/>
                <a:gd name="T91" fmla="*/ 311 h 521"/>
                <a:gd name="T92" fmla="*/ 111 w 267"/>
                <a:gd name="T93" fmla="*/ 324 h 521"/>
                <a:gd name="T94" fmla="*/ 100 w 267"/>
                <a:gd name="T95" fmla="*/ 359 h 521"/>
                <a:gd name="T96" fmla="*/ 65 w 267"/>
                <a:gd name="T97" fmla="*/ 388 h 521"/>
                <a:gd name="T98" fmla="*/ 100 w 267"/>
                <a:gd name="T99" fmla="*/ 403 h 521"/>
                <a:gd name="T100" fmla="*/ 104 w 267"/>
                <a:gd name="T101" fmla="*/ 418 h 521"/>
                <a:gd name="T102" fmla="*/ 48 w 267"/>
                <a:gd name="T103" fmla="*/ 446 h 521"/>
                <a:gd name="T104" fmla="*/ 70 w 267"/>
                <a:gd name="T105" fmla="*/ 454 h 521"/>
                <a:gd name="T106" fmla="*/ 100 w 267"/>
                <a:gd name="T107" fmla="*/ 444 h 521"/>
                <a:gd name="T108" fmla="*/ 166 w 267"/>
                <a:gd name="T109" fmla="*/ 452 h 521"/>
                <a:gd name="T110" fmla="*/ 203 w 267"/>
                <a:gd name="T111" fmla="*/ 462 h 521"/>
                <a:gd name="T112" fmla="*/ 227 w 267"/>
                <a:gd name="T113" fmla="*/ 434 h 521"/>
                <a:gd name="T114" fmla="*/ 234 w 267"/>
                <a:gd name="T115" fmla="*/ 417 h 521"/>
                <a:gd name="T116" fmla="*/ 254 w 267"/>
                <a:gd name="T117" fmla="*/ 400 h 521"/>
                <a:gd name="T118" fmla="*/ 111 w 267"/>
                <a:gd name="T119" fmla="*/ 280 h 521"/>
                <a:gd name="T120" fmla="*/ 3 w 267"/>
                <a:gd name="T121" fmla="*/ 461 h 521"/>
                <a:gd name="T122" fmla="*/ 161 w 267"/>
                <a:gd name="T123" fmla="*/ 461 h 521"/>
                <a:gd name="T124" fmla="*/ 120 w 267"/>
                <a:gd name="T125" fmla="*/ 5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7" h="521">
                  <a:moveTo>
                    <a:pt x="98" y="324"/>
                  </a:moveTo>
                  <a:cubicBezTo>
                    <a:pt x="99" y="324"/>
                    <a:pt x="99" y="325"/>
                    <a:pt x="100" y="325"/>
                  </a:cubicBezTo>
                  <a:cubicBezTo>
                    <a:pt x="101" y="325"/>
                    <a:pt x="101" y="325"/>
                    <a:pt x="101" y="326"/>
                  </a:cubicBezTo>
                  <a:cubicBezTo>
                    <a:pt x="101" y="326"/>
                    <a:pt x="102" y="326"/>
                    <a:pt x="102" y="326"/>
                  </a:cubicBezTo>
                  <a:cubicBezTo>
                    <a:pt x="103" y="326"/>
                    <a:pt x="105" y="326"/>
                    <a:pt x="105" y="324"/>
                  </a:cubicBezTo>
                  <a:cubicBezTo>
                    <a:pt x="106" y="324"/>
                    <a:pt x="106" y="323"/>
                    <a:pt x="107" y="324"/>
                  </a:cubicBezTo>
                  <a:cubicBezTo>
                    <a:pt x="107" y="323"/>
                    <a:pt x="108" y="323"/>
                    <a:pt x="109" y="322"/>
                  </a:cubicBezTo>
                  <a:cubicBezTo>
                    <a:pt x="108" y="322"/>
                    <a:pt x="108" y="322"/>
                    <a:pt x="108" y="322"/>
                  </a:cubicBezTo>
                  <a:cubicBezTo>
                    <a:pt x="107" y="321"/>
                    <a:pt x="107" y="321"/>
                    <a:pt x="107" y="321"/>
                  </a:cubicBezTo>
                  <a:cubicBezTo>
                    <a:pt x="107" y="319"/>
                    <a:pt x="105" y="319"/>
                    <a:pt x="105" y="318"/>
                  </a:cubicBezTo>
                  <a:cubicBezTo>
                    <a:pt x="106" y="316"/>
                    <a:pt x="104" y="316"/>
                    <a:pt x="104" y="315"/>
                  </a:cubicBezTo>
                  <a:cubicBezTo>
                    <a:pt x="103" y="315"/>
                    <a:pt x="101" y="315"/>
                    <a:pt x="100" y="315"/>
                  </a:cubicBezTo>
                  <a:cubicBezTo>
                    <a:pt x="100" y="315"/>
                    <a:pt x="99" y="316"/>
                    <a:pt x="98" y="316"/>
                  </a:cubicBezTo>
                  <a:cubicBezTo>
                    <a:pt x="98" y="316"/>
                    <a:pt x="98" y="317"/>
                    <a:pt x="98" y="317"/>
                  </a:cubicBezTo>
                  <a:cubicBezTo>
                    <a:pt x="98" y="319"/>
                    <a:pt x="99" y="322"/>
                    <a:pt x="98" y="324"/>
                  </a:cubicBezTo>
                  <a:close/>
                  <a:moveTo>
                    <a:pt x="192" y="83"/>
                  </a:moveTo>
                  <a:cubicBezTo>
                    <a:pt x="192" y="83"/>
                    <a:pt x="192" y="83"/>
                    <a:pt x="193" y="83"/>
                  </a:cubicBezTo>
                  <a:cubicBezTo>
                    <a:pt x="193" y="83"/>
                    <a:pt x="193" y="82"/>
                    <a:pt x="193" y="82"/>
                  </a:cubicBezTo>
                  <a:cubicBezTo>
                    <a:pt x="192" y="82"/>
                    <a:pt x="192" y="82"/>
                    <a:pt x="192" y="82"/>
                  </a:cubicBezTo>
                  <a:cubicBezTo>
                    <a:pt x="192" y="82"/>
                    <a:pt x="192" y="83"/>
                    <a:pt x="192" y="83"/>
                  </a:cubicBezTo>
                  <a:close/>
                  <a:moveTo>
                    <a:pt x="101" y="85"/>
                  </a:moveTo>
                  <a:cubicBezTo>
                    <a:pt x="101" y="84"/>
                    <a:pt x="101" y="82"/>
                    <a:pt x="99" y="83"/>
                  </a:cubicBezTo>
                  <a:cubicBezTo>
                    <a:pt x="99" y="84"/>
                    <a:pt x="99" y="86"/>
                    <a:pt x="101" y="85"/>
                  </a:cubicBezTo>
                  <a:close/>
                  <a:moveTo>
                    <a:pt x="93" y="96"/>
                  </a:moveTo>
                  <a:cubicBezTo>
                    <a:pt x="94" y="97"/>
                    <a:pt x="96" y="97"/>
                    <a:pt x="96" y="99"/>
                  </a:cubicBezTo>
                  <a:cubicBezTo>
                    <a:pt x="95" y="99"/>
                    <a:pt x="94" y="98"/>
                    <a:pt x="93" y="98"/>
                  </a:cubicBezTo>
                  <a:cubicBezTo>
                    <a:pt x="94" y="100"/>
                    <a:pt x="91" y="100"/>
                    <a:pt x="90" y="101"/>
                  </a:cubicBezTo>
                  <a:cubicBezTo>
                    <a:pt x="90" y="102"/>
                    <a:pt x="90" y="103"/>
                    <a:pt x="90" y="105"/>
                  </a:cubicBezTo>
                  <a:cubicBezTo>
                    <a:pt x="93" y="106"/>
                    <a:pt x="93" y="103"/>
                    <a:pt x="96" y="103"/>
                  </a:cubicBezTo>
                  <a:cubicBezTo>
                    <a:pt x="96" y="103"/>
                    <a:pt x="96" y="103"/>
                    <a:pt x="97" y="103"/>
                  </a:cubicBezTo>
                  <a:cubicBezTo>
                    <a:pt x="97" y="102"/>
                    <a:pt x="97" y="101"/>
                    <a:pt x="97" y="100"/>
                  </a:cubicBezTo>
                  <a:cubicBezTo>
                    <a:pt x="99" y="100"/>
                    <a:pt x="99" y="98"/>
                    <a:pt x="100" y="97"/>
                  </a:cubicBezTo>
                  <a:cubicBezTo>
                    <a:pt x="100" y="98"/>
                    <a:pt x="100" y="100"/>
                    <a:pt x="101" y="100"/>
                  </a:cubicBezTo>
                  <a:cubicBezTo>
                    <a:pt x="101" y="98"/>
                    <a:pt x="103" y="101"/>
                    <a:pt x="104" y="100"/>
                  </a:cubicBezTo>
                  <a:cubicBezTo>
                    <a:pt x="104" y="99"/>
                    <a:pt x="105" y="99"/>
                    <a:pt x="105" y="99"/>
                  </a:cubicBezTo>
                  <a:cubicBezTo>
                    <a:pt x="106" y="99"/>
                    <a:pt x="106" y="99"/>
                    <a:pt x="107" y="99"/>
                  </a:cubicBezTo>
                  <a:cubicBezTo>
                    <a:pt x="107" y="97"/>
                    <a:pt x="103" y="97"/>
                    <a:pt x="105" y="96"/>
                  </a:cubicBezTo>
                  <a:cubicBezTo>
                    <a:pt x="106" y="96"/>
                    <a:pt x="107" y="97"/>
                    <a:pt x="109" y="96"/>
                  </a:cubicBezTo>
                  <a:cubicBezTo>
                    <a:pt x="109" y="96"/>
                    <a:pt x="109" y="95"/>
                    <a:pt x="109" y="95"/>
                  </a:cubicBezTo>
                  <a:cubicBezTo>
                    <a:pt x="110" y="93"/>
                    <a:pt x="107" y="93"/>
                    <a:pt x="107" y="92"/>
                  </a:cubicBezTo>
                  <a:cubicBezTo>
                    <a:pt x="107" y="91"/>
                    <a:pt x="108" y="91"/>
                    <a:pt x="109" y="91"/>
                  </a:cubicBezTo>
                  <a:cubicBezTo>
                    <a:pt x="109" y="92"/>
                    <a:pt x="109" y="91"/>
                    <a:pt x="110" y="91"/>
                  </a:cubicBezTo>
                  <a:cubicBezTo>
                    <a:pt x="111" y="90"/>
                    <a:pt x="111" y="88"/>
                    <a:pt x="111" y="87"/>
                  </a:cubicBezTo>
                  <a:cubicBezTo>
                    <a:pt x="114" y="86"/>
                    <a:pt x="116" y="85"/>
                    <a:pt x="118" y="84"/>
                  </a:cubicBezTo>
                  <a:cubicBezTo>
                    <a:pt x="118" y="83"/>
                    <a:pt x="118" y="83"/>
                    <a:pt x="118" y="83"/>
                  </a:cubicBezTo>
                  <a:cubicBezTo>
                    <a:pt x="118" y="82"/>
                    <a:pt x="118" y="82"/>
                    <a:pt x="118" y="82"/>
                  </a:cubicBezTo>
                  <a:cubicBezTo>
                    <a:pt x="118" y="80"/>
                    <a:pt x="119" y="80"/>
                    <a:pt x="119" y="78"/>
                  </a:cubicBezTo>
                  <a:cubicBezTo>
                    <a:pt x="119" y="78"/>
                    <a:pt x="118" y="78"/>
                    <a:pt x="118" y="78"/>
                  </a:cubicBezTo>
                  <a:cubicBezTo>
                    <a:pt x="118" y="78"/>
                    <a:pt x="118" y="77"/>
                    <a:pt x="118" y="77"/>
                  </a:cubicBezTo>
                  <a:cubicBezTo>
                    <a:pt x="117" y="76"/>
                    <a:pt x="117" y="77"/>
                    <a:pt x="116" y="77"/>
                  </a:cubicBezTo>
                  <a:cubicBezTo>
                    <a:pt x="115" y="77"/>
                    <a:pt x="114" y="77"/>
                    <a:pt x="113" y="77"/>
                  </a:cubicBezTo>
                  <a:cubicBezTo>
                    <a:pt x="113" y="78"/>
                    <a:pt x="112" y="77"/>
                    <a:pt x="111" y="78"/>
                  </a:cubicBezTo>
                  <a:cubicBezTo>
                    <a:pt x="111" y="78"/>
                    <a:pt x="112" y="78"/>
                    <a:pt x="111" y="78"/>
                  </a:cubicBezTo>
                  <a:cubicBezTo>
                    <a:pt x="111" y="79"/>
                    <a:pt x="110" y="78"/>
                    <a:pt x="110" y="78"/>
                  </a:cubicBezTo>
                  <a:cubicBezTo>
                    <a:pt x="110" y="78"/>
                    <a:pt x="110" y="79"/>
                    <a:pt x="110" y="79"/>
                  </a:cubicBezTo>
                  <a:cubicBezTo>
                    <a:pt x="109" y="80"/>
                    <a:pt x="108" y="80"/>
                    <a:pt x="107" y="80"/>
                  </a:cubicBezTo>
                  <a:cubicBezTo>
                    <a:pt x="105" y="80"/>
                    <a:pt x="105" y="82"/>
                    <a:pt x="102" y="82"/>
                  </a:cubicBezTo>
                  <a:cubicBezTo>
                    <a:pt x="102" y="83"/>
                    <a:pt x="101" y="84"/>
                    <a:pt x="102" y="86"/>
                  </a:cubicBezTo>
                  <a:cubicBezTo>
                    <a:pt x="101" y="86"/>
                    <a:pt x="100" y="86"/>
                    <a:pt x="99" y="86"/>
                  </a:cubicBezTo>
                  <a:cubicBezTo>
                    <a:pt x="99" y="87"/>
                    <a:pt x="99" y="89"/>
                    <a:pt x="98" y="89"/>
                  </a:cubicBezTo>
                  <a:cubicBezTo>
                    <a:pt x="98" y="87"/>
                    <a:pt x="99" y="84"/>
                    <a:pt x="97" y="83"/>
                  </a:cubicBezTo>
                  <a:cubicBezTo>
                    <a:pt x="97" y="83"/>
                    <a:pt x="96" y="83"/>
                    <a:pt x="95" y="83"/>
                  </a:cubicBezTo>
                  <a:cubicBezTo>
                    <a:pt x="94" y="83"/>
                    <a:pt x="94" y="85"/>
                    <a:pt x="93" y="85"/>
                  </a:cubicBezTo>
                  <a:cubicBezTo>
                    <a:pt x="93" y="87"/>
                    <a:pt x="92" y="87"/>
                    <a:pt x="92" y="89"/>
                  </a:cubicBezTo>
                  <a:cubicBezTo>
                    <a:pt x="92" y="89"/>
                    <a:pt x="92" y="89"/>
                    <a:pt x="92" y="90"/>
                  </a:cubicBezTo>
                  <a:cubicBezTo>
                    <a:pt x="92" y="90"/>
                    <a:pt x="93" y="90"/>
                    <a:pt x="93" y="90"/>
                  </a:cubicBezTo>
                  <a:cubicBezTo>
                    <a:pt x="93" y="90"/>
                    <a:pt x="93" y="90"/>
                    <a:pt x="93" y="91"/>
                  </a:cubicBezTo>
                  <a:cubicBezTo>
                    <a:pt x="93" y="91"/>
                    <a:pt x="93" y="92"/>
                    <a:pt x="93" y="92"/>
                  </a:cubicBezTo>
                  <a:cubicBezTo>
                    <a:pt x="93" y="92"/>
                    <a:pt x="92" y="92"/>
                    <a:pt x="91" y="92"/>
                  </a:cubicBezTo>
                  <a:cubicBezTo>
                    <a:pt x="91" y="93"/>
                    <a:pt x="91" y="93"/>
                    <a:pt x="91" y="94"/>
                  </a:cubicBezTo>
                  <a:cubicBezTo>
                    <a:pt x="91" y="95"/>
                    <a:pt x="93" y="95"/>
                    <a:pt x="93" y="96"/>
                  </a:cubicBezTo>
                  <a:close/>
                  <a:moveTo>
                    <a:pt x="194" y="82"/>
                  </a:moveTo>
                  <a:cubicBezTo>
                    <a:pt x="195" y="81"/>
                    <a:pt x="195" y="81"/>
                    <a:pt x="195" y="79"/>
                  </a:cubicBezTo>
                  <a:cubicBezTo>
                    <a:pt x="193" y="79"/>
                    <a:pt x="192" y="82"/>
                    <a:pt x="194" y="82"/>
                  </a:cubicBezTo>
                  <a:close/>
                  <a:moveTo>
                    <a:pt x="200" y="80"/>
                  </a:moveTo>
                  <a:cubicBezTo>
                    <a:pt x="199" y="80"/>
                    <a:pt x="198" y="79"/>
                    <a:pt x="198" y="80"/>
                  </a:cubicBezTo>
                  <a:cubicBezTo>
                    <a:pt x="197" y="80"/>
                    <a:pt x="197" y="81"/>
                    <a:pt x="197" y="81"/>
                  </a:cubicBezTo>
                  <a:cubicBezTo>
                    <a:pt x="197" y="81"/>
                    <a:pt x="196" y="81"/>
                    <a:pt x="196" y="82"/>
                  </a:cubicBezTo>
                  <a:cubicBezTo>
                    <a:pt x="198" y="82"/>
                    <a:pt x="195" y="86"/>
                    <a:pt x="197" y="85"/>
                  </a:cubicBezTo>
                  <a:cubicBezTo>
                    <a:pt x="197" y="85"/>
                    <a:pt x="198" y="85"/>
                    <a:pt x="199" y="85"/>
                  </a:cubicBezTo>
                  <a:cubicBezTo>
                    <a:pt x="199" y="82"/>
                    <a:pt x="199" y="83"/>
                    <a:pt x="199" y="81"/>
                  </a:cubicBezTo>
                  <a:cubicBezTo>
                    <a:pt x="199" y="81"/>
                    <a:pt x="200" y="81"/>
                    <a:pt x="200" y="80"/>
                  </a:cubicBezTo>
                  <a:close/>
                  <a:moveTo>
                    <a:pt x="242" y="21"/>
                  </a:moveTo>
                  <a:cubicBezTo>
                    <a:pt x="243" y="19"/>
                    <a:pt x="241" y="18"/>
                    <a:pt x="240" y="18"/>
                  </a:cubicBezTo>
                  <a:cubicBezTo>
                    <a:pt x="239" y="21"/>
                    <a:pt x="241" y="21"/>
                    <a:pt x="242" y="21"/>
                  </a:cubicBezTo>
                  <a:close/>
                  <a:moveTo>
                    <a:pt x="91" y="92"/>
                  </a:moveTo>
                  <a:cubicBezTo>
                    <a:pt x="91" y="92"/>
                    <a:pt x="91" y="91"/>
                    <a:pt x="91" y="90"/>
                  </a:cubicBezTo>
                  <a:cubicBezTo>
                    <a:pt x="91" y="90"/>
                    <a:pt x="90" y="90"/>
                    <a:pt x="90" y="90"/>
                  </a:cubicBezTo>
                  <a:cubicBezTo>
                    <a:pt x="90" y="91"/>
                    <a:pt x="89" y="91"/>
                    <a:pt x="89" y="92"/>
                  </a:cubicBezTo>
                  <a:cubicBezTo>
                    <a:pt x="90" y="91"/>
                    <a:pt x="90" y="92"/>
                    <a:pt x="91" y="92"/>
                  </a:cubicBezTo>
                  <a:close/>
                  <a:moveTo>
                    <a:pt x="80" y="218"/>
                  </a:moveTo>
                  <a:cubicBezTo>
                    <a:pt x="79" y="218"/>
                    <a:pt x="78" y="218"/>
                    <a:pt x="76" y="218"/>
                  </a:cubicBezTo>
                  <a:cubicBezTo>
                    <a:pt x="76" y="217"/>
                    <a:pt x="76" y="217"/>
                    <a:pt x="75" y="217"/>
                  </a:cubicBezTo>
                  <a:cubicBezTo>
                    <a:pt x="76" y="219"/>
                    <a:pt x="77" y="220"/>
                    <a:pt x="79" y="220"/>
                  </a:cubicBezTo>
                  <a:cubicBezTo>
                    <a:pt x="79" y="220"/>
                    <a:pt x="78" y="219"/>
                    <a:pt x="79" y="219"/>
                  </a:cubicBezTo>
                  <a:cubicBezTo>
                    <a:pt x="79" y="219"/>
                    <a:pt x="80" y="219"/>
                    <a:pt x="80" y="218"/>
                  </a:cubicBezTo>
                  <a:close/>
                  <a:moveTo>
                    <a:pt x="93" y="136"/>
                  </a:moveTo>
                  <a:cubicBezTo>
                    <a:pt x="93" y="138"/>
                    <a:pt x="89" y="136"/>
                    <a:pt x="90" y="138"/>
                  </a:cubicBezTo>
                  <a:cubicBezTo>
                    <a:pt x="91" y="138"/>
                    <a:pt x="95" y="137"/>
                    <a:pt x="93" y="136"/>
                  </a:cubicBezTo>
                  <a:close/>
                  <a:moveTo>
                    <a:pt x="92" y="142"/>
                  </a:moveTo>
                  <a:cubicBezTo>
                    <a:pt x="94" y="142"/>
                    <a:pt x="95" y="142"/>
                    <a:pt x="95" y="143"/>
                  </a:cubicBezTo>
                  <a:cubicBezTo>
                    <a:pt x="95" y="144"/>
                    <a:pt x="95" y="144"/>
                    <a:pt x="95" y="145"/>
                  </a:cubicBezTo>
                  <a:cubicBezTo>
                    <a:pt x="96" y="145"/>
                    <a:pt x="95" y="146"/>
                    <a:pt x="96" y="146"/>
                  </a:cubicBezTo>
                  <a:cubicBezTo>
                    <a:pt x="96" y="144"/>
                    <a:pt x="99" y="145"/>
                    <a:pt x="99" y="142"/>
                  </a:cubicBezTo>
                  <a:cubicBezTo>
                    <a:pt x="99" y="140"/>
                    <a:pt x="97" y="139"/>
                    <a:pt x="95" y="139"/>
                  </a:cubicBezTo>
                  <a:cubicBezTo>
                    <a:pt x="95" y="141"/>
                    <a:pt x="92" y="140"/>
                    <a:pt x="92" y="142"/>
                  </a:cubicBezTo>
                  <a:close/>
                  <a:moveTo>
                    <a:pt x="75" y="161"/>
                  </a:moveTo>
                  <a:cubicBezTo>
                    <a:pt x="75" y="160"/>
                    <a:pt x="76" y="162"/>
                    <a:pt x="77" y="162"/>
                  </a:cubicBezTo>
                  <a:cubicBezTo>
                    <a:pt x="77" y="162"/>
                    <a:pt x="77" y="161"/>
                    <a:pt x="77" y="161"/>
                  </a:cubicBezTo>
                  <a:cubicBezTo>
                    <a:pt x="79" y="161"/>
                    <a:pt x="81" y="162"/>
                    <a:pt x="81" y="161"/>
                  </a:cubicBezTo>
                  <a:cubicBezTo>
                    <a:pt x="81" y="160"/>
                    <a:pt x="81" y="159"/>
                    <a:pt x="81" y="158"/>
                  </a:cubicBezTo>
                  <a:cubicBezTo>
                    <a:pt x="77" y="159"/>
                    <a:pt x="75" y="157"/>
                    <a:pt x="75" y="161"/>
                  </a:cubicBezTo>
                  <a:close/>
                  <a:moveTo>
                    <a:pt x="102" y="146"/>
                  </a:moveTo>
                  <a:cubicBezTo>
                    <a:pt x="100" y="146"/>
                    <a:pt x="100" y="146"/>
                    <a:pt x="99" y="147"/>
                  </a:cubicBezTo>
                  <a:cubicBezTo>
                    <a:pt x="99" y="148"/>
                    <a:pt x="97" y="147"/>
                    <a:pt x="97" y="148"/>
                  </a:cubicBezTo>
                  <a:cubicBezTo>
                    <a:pt x="97" y="148"/>
                    <a:pt x="98" y="148"/>
                    <a:pt x="97" y="149"/>
                  </a:cubicBezTo>
                  <a:cubicBezTo>
                    <a:pt x="98" y="149"/>
                    <a:pt x="98" y="149"/>
                    <a:pt x="98" y="149"/>
                  </a:cubicBezTo>
                  <a:cubicBezTo>
                    <a:pt x="99" y="149"/>
                    <a:pt x="100" y="149"/>
                    <a:pt x="101" y="149"/>
                  </a:cubicBezTo>
                  <a:cubicBezTo>
                    <a:pt x="100" y="147"/>
                    <a:pt x="102" y="148"/>
                    <a:pt x="102" y="146"/>
                  </a:cubicBezTo>
                  <a:close/>
                  <a:moveTo>
                    <a:pt x="113" y="133"/>
                  </a:moveTo>
                  <a:cubicBezTo>
                    <a:pt x="112" y="133"/>
                    <a:pt x="111" y="134"/>
                    <a:pt x="110" y="133"/>
                  </a:cubicBezTo>
                  <a:cubicBezTo>
                    <a:pt x="110" y="132"/>
                    <a:pt x="109" y="132"/>
                    <a:pt x="109" y="130"/>
                  </a:cubicBezTo>
                  <a:cubicBezTo>
                    <a:pt x="107" y="129"/>
                    <a:pt x="109" y="132"/>
                    <a:pt x="107" y="132"/>
                  </a:cubicBezTo>
                  <a:cubicBezTo>
                    <a:pt x="108" y="130"/>
                    <a:pt x="105" y="131"/>
                    <a:pt x="105" y="129"/>
                  </a:cubicBezTo>
                  <a:cubicBezTo>
                    <a:pt x="105" y="128"/>
                    <a:pt x="105" y="127"/>
                    <a:pt x="105" y="126"/>
                  </a:cubicBezTo>
                  <a:cubicBezTo>
                    <a:pt x="106" y="125"/>
                    <a:pt x="106" y="124"/>
                    <a:pt x="107" y="124"/>
                  </a:cubicBezTo>
                  <a:cubicBezTo>
                    <a:pt x="107" y="124"/>
                    <a:pt x="107" y="124"/>
                    <a:pt x="107" y="124"/>
                  </a:cubicBezTo>
                  <a:cubicBezTo>
                    <a:pt x="107" y="123"/>
                    <a:pt x="107" y="122"/>
                    <a:pt x="107" y="122"/>
                  </a:cubicBezTo>
                  <a:cubicBezTo>
                    <a:pt x="107" y="122"/>
                    <a:pt x="108" y="122"/>
                    <a:pt x="108" y="122"/>
                  </a:cubicBezTo>
                  <a:cubicBezTo>
                    <a:pt x="108" y="122"/>
                    <a:pt x="108" y="121"/>
                    <a:pt x="108" y="121"/>
                  </a:cubicBezTo>
                  <a:cubicBezTo>
                    <a:pt x="108" y="120"/>
                    <a:pt x="108" y="120"/>
                    <a:pt x="109" y="120"/>
                  </a:cubicBezTo>
                  <a:cubicBezTo>
                    <a:pt x="109" y="116"/>
                    <a:pt x="107" y="115"/>
                    <a:pt x="107" y="112"/>
                  </a:cubicBezTo>
                  <a:cubicBezTo>
                    <a:pt x="105" y="112"/>
                    <a:pt x="106" y="110"/>
                    <a:pt x="104" y="110"/>
                  </a:cubicBezTo>
                  <a:cubicBezTo>
                    <a:pt x="104" y="111"/>
                    <a:pt x="103" y="112"/>
                    <a:pt x="102" y="112"/>
                  </a:cubicBezTo>
                  <a:cubicBezTo>
                    <a:pt x="102" y="114"/>
                    <a:pt x="101" y="116"/>
                    <a:pt x="102" y="118"/>
                  </a:cubicBezTo>
                  <a:cubicBezTo>
                    <a:pt x="102" y="119"/>
                    <a:pt x="104" y="121"/>
                    <a:pt x="102" y="121"/>
                  </a:cubicBezTo>
                  <a:cubicBezTo>
                    <a:pt x="101" y="121"/>
                    <a:pt x="102" y="119"/>
                    <a:pt x="100" y="119"/>
                  </a:cubicBezTo>
                  <a:cubicBezTo>
                    <a:pt x="100" y="118"/>
                    <a:pt x="99" y="118"/>
                    <a:pt x="99" y="117"/>
                  </a:cubicBezTo>
                  <a:cubicBezTo>
                    <a:pt x="99" y="116"/>
                    <a:pt x="99" y="116"/>
                    <a:pt x="99" y="116"/>
                  </a:cubicBezTo>
                  <a:cubicBezTo>
                    <a:pt x="98" y="116"/>
                    <a:pt x="98" y="116"/>
                    <a:pt x="98" y="115"/>
                  </a:cubicBezTo>
                  <a:cubicBezTo>
                    <a:pt x="99" y="113"/>
                    <a:pt x="98" y="112"/>
                    <a:pt x="95" y="113"/>
                  </a:cubicBezTo>
                  <a:cubicBezTo>
                    <a:pt x="95" y="113"/>
                    <a:pt x="95" y="114"/>
                    <a:pt x="95" y="115"/>
                  </a:cubicBezTo>
                  <a:cubicBezTo>
                    <a:pt x="95" y="115"/>
                    <a:pt x="95" y="115"/>
                    <a:pt x="95" y="116"/>
                  </a:cubicBezTo>
                  <a:cubicBezTo>
                    <a:pt x="95" y="117"/>
                    <a:pt x="96" y="120"/>
                    <a:pt x="95" y="120"/>
                  </a:cubicBezTo>
                  <a:cubicBezTo>
                    <a:pt x="95" y="119"/>
                    <a:pt x="95" y="117"/>
                    <a:pt x="94" y="117"/>
                  </a:cubicBezTo>
                  <a:cubicBezTo>
                    <a:pt x="92" y="117"/>
                    <a:pt x="92" y="117"/>
                    <a:pt x="92" y="119"/>
                  </a:cubicBezTo>
                  <a:cubicBezTo>
                    <a:pt x="91" y="119"/>
                    <a:pt x="90" y="120"/>
                    <a:pt x="91" y="122"/>
                  </a:cubicBezTo>
                  <a:cubicBezTo>
                    <a:pt x="91" y="122"/>
                    <a:pt x="92" y="122"/>
                    <a:pt x="92" y="123"/>
                  </a:cubicBezTo>
                  <a:cubicBezTo>
                    <a:pt x="93" y="123"/>
                    <a:pt x="93" y="124"/>
                    <a:pt x="93" y="125"/>
                  </a:cubicBezTo>
                  <a:cubicBezTo>
                    <a:pt x="95" y="125"/>
                    <a:pt x="94" y="123"/>
                    <a:pt x="97" y="123"/>
                  </a:cubicBezTo>
                  <a:cubicBezTo>
                    <a:pt x="97" y="124"/>
                    <a:pt x="99" y="124"/>
                    <a:pt x="98" y="126"/>
                  </a:cubicBezTo>
                  <a:cubicBezTo>
                    <a:pt x="99" y="126"/>
                    <a:pt x="100" y="126"/>
                    <a:pt x="100" y="127"/>
                  </a:cubicBezTo>
                  <a:cubicBezTo>
                    <a:pt x="99" y="127"/>
                    <a:pt x="99" y="126"/>
                    <a:pt x="97" y="126"/>
                  </a:cubicBezTo>
                  <a:cubicBezTo>
                    <a:pt x="96" y="127"/>
                    <a:pt x="96" y="128"/>
                    <a:pt x="95" y="128"/>
                  </a:cubicBezTo>
                  <a:cubicBezTo>
                    <a:pt x="95" y="130"/>
                    <a:pt x="96" y="130"/>
                    <a:pt x="96" y="132"/>
                  </a:cubicBezTo>
                  <a:cubicBezTo>
                    <a:pt x="97" y="133"/>
                    <a:pt x="98" y="134"/>
                    <a:pt x="100" y="134"/>
                  </a:cubicBezTo>
                  <a:cubicBezTo>
                    <a:pt x="100" y="135"/>
                    <a:pt x="100" y="135"/>
                    <a:pt x="100" y="136"/>
                  </a:cubicBezTo>
                  <a:cubicBezTo>
                    <a:pt x="102" y="136"/>
                    <a:pt x="102" y="137"/>
                    <a:pt x="103" y="137"/>
                  </a:cubicBezTo>
                  <a:cubicBezTo>
                    <a:pt x="103" y="136"/>
                    <a:pt x="105" y="136"/>
                    <a:pt x="105" y="137"/>
                  </a:cubicBezTo>
                  <a:cubicBezTo>
                    <a:pt x="106" y="137"/>
                    <a:pt x="107" y="136"/>
                    <a:pt x="108" y="136"/>
                  </a:cubicBezTo>
                  <a:cubicBezTo>
                    <a:pt x="109" y="136"/>
                    <a:pt x="110" y="136"/>
                    <a:pt x="110" y="137"/>
                  </a:cubicBezTo>
                  <a:cubicBezTo>
                    <a:pt x="109" y="137"/>
                    <a:pt x="108" y="138"/>
                    <a:pt x="107" y="138"/>
                  </a:cubicBezTo>
                  <a:cubicBezTo>
                    <a:pt x="107" y="138"/>
                    <a:pt x="106" y="139"/>
                    <a:pt x="105" y="139"/>
                  </a:cubicBezTo>
                  <a:cubicBezTo>
                    <a:pt x="105" y="141"/>
                    <a:pt x="102" y="140"/>
                    <a:pt x="103" y="143"/>
                  </a:cubicBezTo>
                  <a:cubicBezTo>
                    <a:pt x="104" y="143"/>
                    <a:pt x="104" y="144"/>
                    <a:pt x="105" y="145"/>
                  </a:cubicBezTo>
                  <a:cubicBezTo>
                    <a:pt x="105" y="144"/>
                    <a:pt x="106" y="144"/>
                    <a:pt x="107" y="144"/>
                  </a:cubicBezTo>
                  <a:cubicBezTo>
                    <a:pt x="106" y="143"/>
                    <a:pt x="107" y="143"/>
                    <a:pt x="107" y="143"/>
                  </a:cubicBezTo>
                  <a:cubicBezTo>
                    <a:pt x="108" y="143"/>
                    <a:pt x="108" y="142"/>
                    <a:pt x="109" y="142"/>
                  </a:cubicBezTo>
                  <a:cubicBezTo>
                    <a:pt x="109" y="142"/>
                    <a:pt x="110" y="142"/>
                    <a:pt x="111" y="141"/>
                  </a:cubicBezTo>
                  <a:cubicBezTo>
                    <a:pt x="111" y="141"/>
                    <a:pt x="111" y="140"/>
                    <a:pt x="111" y="140"/>
                  </a:cubicBezTo>
                  <a:cubicBezTo>
                    <a:pt x="111" y="140"/>
                    <a:pt x="112" y="140"/>
                    <a:pt x="112" y="140"/>
                  </a:cubicBezTo>
                  <a:cubicBezTo>
                    <a:pt x="112" y="140"/>
                    <a:pt x="112" y="139"/>
                    <a:pt x="112" y="139"/>
                  </a:cubicBezTo>
                  <a:cubicBezTo>
                    <a:pt x="112" y="139"/>
                    <a:pt x="113" y="139"/>
                    <a:pt x="113" y="139"/>
                  </a:cubicBezTo>
                  <a:cubicBezTo>
                    <a:pt x="113" y="139"/>
                    <a:pt x="113" y="138"/>
                    <a:pt x="113" y="138"/>
                  </a:cubicBezTo>
                  <a:cubicBezTo>
                    <a:pt x="113" y="137"/>
                    <a:pt x="113" y="138"/>
                    <a:pt x="114" y="138"/>
                  </a:cubicBezTo>
                  <a:cubicBezTo>
                    <a:pt x="114" y="137"/>
                    <a:pt x="113" y="137"/>
                    <a:pt x="114" y="137"/>
                  </a:cubicBezTo>
                  <a:cubicBezTo>
                    <a:pt x="114" y="137"/>
                    <a:pt x="114" y="137"/>
                    <a:pt x="114" y="137"/>
                  </a:cubicBezTo>
                  <a:cubicBezTo>
                    <a:pt x="115" y="136"/>
                    <a:pt x="115" y="136"/>
                    <a:pt x="114" y="135"/>
                  </a:cubicBezTo>
                  <a:cubicBezTo>
                    <a:pt x="114" y="134"/>
                    <a:pt x="113" y="134"/>
                    <a:pt x="113" y="134"/>
                  </a:cubicBezTo>
                  <a:cubicBezTo>
                    <a:pt x="113" y="134"/>
                    <a:pt x="113" y="133"/>
                    <a:pt x="113" y="133"/>
                  </a:cubicBezTo>
                  <a:close/>
                  <a:moveTo>
                    <a:pt x="191" y="74"/>
                  </a:moveTo>
                  <a:cubicBezTo>
                    <a:pt x="192" y="74"/>
                    <a:pt x="192" y="74"/>
                    <a:pt x="192" y="75"/>
                  </a:cubicBezTo>
                  <a:cubicBezTo>
                    <a:pt x="193" y="75"/>
                    <a:pt x="193" y="76"/>
                    <a:pt x="193" y="77"/>
                  </a:cubicBezTo>
                  <a:cubicBezTo>
                    <a:pt x="195" y="78"/>
                    <a:pt x="195" y="76"/>
                    <a:pt x="196" y="76"/>
                  </a:cubicBezTo>
                  <a:cubicBezTo>
                    <a:pt x="197" y="78"/>
                    <a:pt x="199" y="77"/>
                    <a:pt x="199" y="78"/>
                  </a:cubicBezTo>
                  <a:cubicBezTo>
                    <a:pt x="199" y="79"/>
                    <a:pt x="200" y="79"/>
                    <a:pt x="201" y="80"/>
                  </a:cubicBezTo>
                  <a:cubicBezTo>
                    <a:pt x="200" y="81"/>
                    <a:pt x="201" y="81"/>
                    <a:pt x="201" y="81"/>
                  </a:cubicBezTo>
                  <a:cubicBezTo>
                    <a:pt x="202" y="80"/>
                    <a:pt x="202" y="79"/>
                    <a:pt x="203" y="79"/>
                  </a:cubicBezTo>
                  <a:cubicBezTo>
                    <a:pt x="205" y="79"/>
                    <a:pt x="206" y="78"/>
                    <a:pt x="205" y="76"/>
                  </a:cubicBezTo>
                  <a:cubicBezTo>
                    <a:pt x="203" y="75"/>
                    <a:pt x="202" y="78"/>
                    <a:pt x="201" y="76"/>
                  </a:cubicBezTo>
                  <a:cubicBezTo>
                    <a:pt x="201" y="74"/>
                    <a:pt x="205" y="77"/>
                    <a:pt x="204" y="75"/>
                  </a:cubicBezTo>
                  <a:cubicBezTo>
                    <a:pt x="203" y="75"/>
                    <a:pt x="202" y="74"/>
                    <a:pt x="202" y="73"/>
                  </a:cubicBezTo>
                  <a:cubicBezTo>
                    <a:pt x="203" y="74"/>
                    <a:pt x="203" y="73"/>
                    <a:pt x="204" y="73"/>
                  </a:cubicBezTo>
                  <a:cubicBezTo>
                    <a:pt x="204" y="73"/>
                    <a:pt x="204" y="72"/>
                    <a:pt x="204" y="72"/>
                  </a:cubicBezTo>
                  <a:cubicBezTo>
                    <a:pt x="206" y="70"/>
                    <a:pt x="200" y="71"/>
                    <a:pt x="200" y="72"/>
                  </a:cubicBezTo>
                  <a:cubicBezTo>
                    <a:pt x="200" y="73"/>
                    <a:pt x="200" y="73"/>
                    <a:pt x="199" y="73"/>
                  </a:cubicBezTo>
                  <a:cubicBezTo>
                    <a:pt x="199" y="73"/>
                    <a:pt x="199" y="73"/>
                    <a:pt x="199" y="73"/>
                  </a:cubicBezTo>
                  <a:cubicBezTo>
                    <a:pt x="198" y="73"/>
                    <a:pt x="198" y="72"/>
                    <a:pt x="199" y="72"/>
                  </a:cubicBezTo>
                  <a:cubicBezTo>
                    <a:pt x="199" y="68"/>
                    <a:pt x="196" y="68"/>
                    <a:pt x="196" y="65"/>
                  </a:cubicBezTo>
                  <a:cubicBezTo>
                    <a:pt x="194" y="66"/>
                    <a:pt x="192" y="66"/>
                    <a:pt x="191" y="67"/>
                  </a:cubicBezTo>
                  <a:cubicBezTo>
                    <a:pt x="191" y="68"/>
                    <a:pt x="191" y="70"/>
                    <a:pt x="190" y="71"/>
                  </a:cubicBezTo>
                  <a:cubicBezTo>
                    <a:pt x="190" y="71"/>
                    <a:pt x="190" y="72"/>
                    <a:pt x="189" y="71"/>
                  </a:cubicBezTo>
                  <a:cubicBezTo>
                    <a:pt x="189" y="72"/>
                    <a:pt x="189" y="72"/>
                    <a:pt x="189" y="73"/>
                  </a:cubicBezTo>
                  <a:cubicBezTo>
                    <a:pt x="191" y="73"/>
                    <a:pt x="191" y="73"/>
                    <a:pt x="191" y="74"/>
                  </a:cubicBezTo>
                  <a:close/>
                  <a:moveTo>
                    <a:pt x="88" y="190"/>
                  </a:moveTo>
                  <a:cubicBezTo>
                    <a:pt x="85" y="190"/>
                    <a:pt x="85" y="192"/>
                    <a:pt x="82" y="192"/>
                  </a:cubicBezTo>
                  <a:cubicBezTo>
                    <a:pt x="82" y="191"/>
                    <a:pt x="82" y="191"/>
                    <a:pt x="81" y="191"/>
                  </a:cubicBezTo>
                  <a:cubicBezTo>
                    <a:pt x="81" y="191"/>
                    <a:pt x="81" y="191"/>
                    <a:pt x="81" y="191"/>
                  </a:cubicBezTo>
                  <a:cubicBezTo>
                    <a:pt x="80" y="191"/>
                    <a:pt x="80" y="192"/>
                    <a:pt x="79" y="193"/>
                  </a:cubicBezTo>
                  <a:cubicBezTo>
                    <a:pt x="79" y="194"/>
                    <a:pt x="78" y="194"/>
                    <a:pt x="77" y="194"/>
                  </a:cubicBezTo>
                  <a:cubicBezTo>
                    <a:pt x="77" y="195"/>
                    <a:pt x="78" y="196"/>
                    <a:pt x="77" y="196"/>
                  </a:cubicBezTo>
                  <a:cubicBezTo>
                    <a:pt x="77" y="196"/>
                    <a:pt x="76" y="197"/>
                    <a:pt x="76" y="197"/>
                  </a:cubicBezTo>
                  <a:cubicBezTo>
                    <a:pt x="75" y="198"/>
                    <a:pt x="76" y="199"/>
                    <a:pt x="75" y="200"/>
                  </a:cubicBezTo>
                  <a:cubicBezTo>
                    <a:pt x="76" y="200"/>
                    <a:pt x="76" y="200"/>
                    <a:pt x="77" y="200"/>
                  </a:cubicBezTo>
                  <a:cubicBezTo>
                    <a:pt x="77" y="200"/>
                    <a:pt x="77" y="199"/>
                    <a:pt x="77" y="200"/>
                  </a:cubicBezTo>
                  <a:cubicBezTo>
                    <a:pt x="78" y="199"/>
                    <a:pt x="78" y="198"/>
                    <a:pt x="79" y="198"/>
                  </a:cubicBezTo>
                  <a:cubicBezTo>
                    <a:pt x="80" y="198"/>
                    <a:pt x="81" y="197"/>
                    <a:pt x="81" y="198"/>
                  </a:cubicBezTo>
                  <a:cubicBezTo>
                    <a:pt x="82" y="200"/>
                    <a:pt x="80" y="200"/>
                    <a:pt x="79" y="201"/>
                  </a:cubicBezTo>
                  <a:cubicBezTo>
                    <a:pt x="79" y="202"/>
                    <a:pt x="78" y="203"/>
                    <a:pt x="78" y="204"/>
                  </a:cubicBezTo>
                  <a:cubicBezTo>
                    <a:pt x="80" y="203"/>
                    <a:pt x="77" y="207"/>
                    <a:pt x="79" y="207"/>
                  </a:cubicBezTo>
                  <a:cubicBezTo>
                    <a:pt x="79" y="206"/>
                    <a:pt x="80" y="206"/>
                    <a:pt x="81" y="206"/>
                  </a:cubicBezTo>
                  <a:cubicBezTo>
                    <a:pt x="81" y="206"/>
                    <a:pt x="81" y="205"/>
                    <a:pt x="82" y="205"/>
                  </a:cubicBezTo>
                  <a:cubicBezTo>
                    <a:pt x="84" y="205"/>
                    <a:pt x="84" y="204"/>
                    <a:pt x="86" y="204"/>
                  </a:cubicBezTo>
                  <a:cubicBezTo>
                    <a:pt x="86" y="203"/>
                    <a:pt x="86" y="203"/>
                    <a:pt x="87" y="202"/>
                  </a:cubicBezTo>
                  <a:cubicBezTo>
                    <a:pt x="87" y="201"/>
                    <a:pt x="88" y="201"/>
                    <a:pt x="88" y="200"/>
                  </a:cubicBezTo>
                  <a:cubicBezTo>
                    <a:pt x="87" y="198"/>
                    <a:pt x="87" y="196"/>
                    <a:pt x="86" y="194"/>
                  </a:cubicBezTo>
                  <a:cubicBezTo>
                    <a:pt x="87" y="193"/>
                    <a:pt x="88" y="192"/>
                    <a:pt x="88" y="190"/>
                  </a:cubicBezTo>
                  <a:close/>
                  <a:moveTo>
                    <a:pt x="188" y="78"/>
                  </a:moveTo>
                  <a:cubicBezTo>
                    <a:pt x="188" y="81"/>
                    <a:pt x="189" y="83"/>
                    <a:pt x="191" y="83"/>
                  </a:cubicBezTo>
                  <a:cubicBezTo>
                    <a:pt x="191" y="81"/>
                    <a:pt x="191" y="81"/>
                    <a:pt x="192" y="81"/>
                  </a:cubicBezTo>
                  <a:cubicBezTo>
                    <a:pt x="193" y="77"/>
                    <a:pt x="190" y="73"/>
                    <a:pt x="187" y="76"/>
                  </a:cubicBezTo>
                  <a:cubicBezTo>
                    <a:pt x="187" y="76"/>
                    <a:pt x="187" y="76"/>
                    <a:pt x="187" y="76"/>
                  </a:cubicBezTo>
                  <a:cubicBezTo>
                    <a:pt x="187" y="77"/>
                    <a:pt x="187" y="78"/>
                    <a:pt x="188" y="78"/>
                  </a:cubicBezTo>
                  <a:close/>
                  <a:moveTo>
                    <a:pt x="201" y="70"/>
                  </a:moveTo>
                  <a:cubicBezTo>
                    <a:pt x="201" y="69"/>
                    <a:pt x="199" y="69"/>
                    <a:pt x="199" y="70"/>
                  </a:cubicBezTo>
                  <a:cubicBezTo>
                    <a:pt x="200" y="70"/>
                    <a:pt x="200" y="70"/>
                    <a:pt x="200" y="71"/>
                  </a:cubicBezTo>
                  <a:cubicBezTo>
                    <a:pt x="200" y="71"/>
                    <a:pt x="201" y="71"/>
                    <a:pt x="201" y="70"/>
                  </a:cubicBezTo>
                  <a:close/>
                  <a:moveTo>
                    <a:pt x="256" y="16"/>
                  </a:moveTo>
                  <a:cubicBezTo>
                    <a:pt x="256" y="15"/>
                    <a:pt x="258" y="15"/>
                    <a:pt x="259" y="15"/>
                  </a:cubicBezTo>
                  <a:cubicBezTo>
                    <a:pt x="259" y="11"/>
                    <a:pt x="260" y="9"/>
                    <a:pt x="260" y="5"/>
                  </a:cubicBezTo>
                  <a:cubicBezTo>
                    <a:pt x="259" y="5"/>
                    <a:pt x="258" y="5"/>
                    <a:pt x="258" y="5"/>
                  </a:cubicBezTo>
                  <a:cubicBezTo>
                    <a:pt x="258" y="7"/>
                    <a:pt x="255" y="9"/>
                    <a:pt x="255" y="11"/>
                  </a:cubicBezTo>
                  <a:cubicBezTo>
                    <a:pt x="255" y="13"/>
                    <a:pt x="254" y="15"/>
                    <a:pt x="256" y="16"/>
                  </a:cubicBezTo>
                  <a:close/>
                  <a:moveTo>
                    <a:pt x="236" y="57"/>
                  </a:moveTo>
                  <a:cubicBezTo>
                    <a:pt x="236" y="56"/>
                    <a:pt x="236" y="56"/>
                    <a:pt x="237" y="56"/>
                  </a:cubicBezTo>
                  <a:cubicBezTo>
                    <a:pt x="237" y="56"/>
                    <a:pt x="237" y="55"/>
                    <a:pt x="237" y="55"/>
                  </a:cubicBezTo>
                  <a:cubicBezTo>
                    <a:pt x="236" y="55"/>
                    <a:pt x="236" y="55"/>
                    <a:pt x="235" y="55"/>
                  </a:cubicBezTo>
                  <a:cubicBezTo>
                    <a:pt x="236" y="55"/>
                    <a:pt x="235" y="55"/>
                    <a:pt x="235" y="55"/>
                  </a:cubicBezTo>
                  <a:cubicBezTo>
                    <a:pt x="234" y="57"/>
                    <a:pt x="235" y="57"/>
                    <a:pt x="236" y="57"/>
                  </a:cubicBezTo>
                  <a:close/>
                  <a:moveTo>
                    <a:pt x="88" y="154"/>
                  </a:moveTo>
                  <a:cubicBezTo>
                    <a:pt x="88" y="154"/>
                    <a:pt x="88" y="155"/>
                    <a:pt x="88" y="155"/>
                  </a:cubicBezTo>
                  <a:cubicBezTo>
                    <a:pt x="87" y="155"/>
                    <a:pt x="86" y="155"/>
                    <a:pt x="86" y="155"/>
                  </a:cubicBezTo>
                  <a:cubicBezTo>
                    <a:pt x="86" y="156"/>
                    <a:pt x="85" y="155"/>
                    <a:pt x="84" y="156"/>
                  </a:cubicBezTo>
                  <a:cubicBezTo>
                    <a:pt x="84" y="156"/>
                    <a:pt x="84" y="157"/>
                    <a:pt x="84" y="157"/>
                  </a:cubicBezTo>
                  <a:cubicBezTo>
                    <a:pt x="83" y="157"/>
                    <a:pt x="82" y="157"/>
                    <a:pt x="82" y="157"/>
                  </a:cubicBezTo>
                  <a:cubicBezTo>
                    <a:pt x="82" y="157"/>
                    <a:pt x="82" y="158"/>
                    <a:pt x="82" y="158"/>
                  </a:cubicBezTo>
                  <a:cubicBezTo>
                    <a:pt x="83" y="159"/>
                    <a:pt x="84" y="158"/>
                    <a:pt x="84" y="158"/>
                  </a:cubicBezTo>
                  <a:cubicBezTo>
                    <a:pt x="84" y="158"/>
                    <a:pt x="84" y="158"/>
                    <a:pt x="84" y="158"/>
                  </a:cubicBezTo>
                  <a:cubicBezTo>
                    <a:pt x="84" y="159"/>
                    <a:pt x="85" y="158"/>
                    <a:pt x="85" y="158"/>
                  </a:cubicBezTo>
                  <a:cubicBezTo>
                    <a:pt x="85" y="159"/>
                    <a:pt x="85" y="159"/>
                    <a:pt x="85" y="159"/>
                  </a:cubicBezTo>
                  <a:cubicBezTo>
                    <a:pt x="85" y="159"/>
                    <a:pt x="86" y="159"/>
                    <a:pt x="86" y="159"/>
                  </a:cubicBezTo>
                  <a:cubicBezTo>
                    <a:pt x="86" y="157"/>
                    <a:pt x="87" y="157"/>
                    <a:pt x="88" y="156"/>
                  </a:cubicBezTo>
                  <a:cubicBezTo>
                    <a:pt x="88" y="155"/>
                    <a:pt x="90" y="156"/>
                    <a:pt x="90" y="155"/>
                  </a:cubicBezTo>
                  <a:cubicBezTo>
                    <a:pt x="90" y="154"/>
                    <a:pt x="89" y="154"/>
                    <a:pt x="88" y="154"/>
                  </a:cubicBezTo>
                  <a:close/>
                  <a:moveTo>
                    <a:pt x="241" y="25"/>
                  </a:moveTo>
                  <a:cubicBezTo>
                    <a:pt x="241" y="26"/>
                    <a:pt x="243" y="26"/>
                    <a:pt x="243" y="27"/>
                  </a:cubicBezTo>
                  <a:cubicBezTo>
                    <a:pt x="244" y="28"/>
                    <a:pt x="245" y="30"/>
                    <a:pt x="247" y="30"/>
                  </a:cubicBezTo>
                  <a:cubicBezTo>
                    <a:pt x="247" y="29"/>
                    <a:pt x="247" y="27"/>
                    <a:pt x="249" y="27"/>
                  </a:cubicBezTo>
                  <a:cubicBezTo>
                    <a:pt x="249" y="28"/>
                    <a:pt x="249" y="29"/>
                    <a:pt x="249" y="31"/>
                  </a:cubicBezTo>
                  <a:cubicBezTo>
                    <a:pt x="249" y="31"/>
                    <a:pt x="249" y="31"/>
                    <a:pt x="249" y="31"/>
                  </a:cubicBezTo>
                  <a:cubicBezTo>
                    <a:pt x="248" y="32"/>
                    <a:pt x="248" y="32"/>
                    <a:pt x="248" y="33"/>
                  </a:cubicBezTo>
                  <a:cubicBezTo>
                    <a:pt x="248" y="33"/>
                    <a:pt x="247" y="33"/>
                    <a:pt x="247" y="33"/>
                  </a:cubicBezTo>
                  <a:cubicBezTo>
                    <a:pt x="246" y="34"/>
                    <a:pt x="247" y="35"/>
                    <a:pt x="246" y="36"/>
                  </a:cubicBezTo>
                  <a:cubicBezTo>
                    <a:pt x="246" y="36"/>
                    <a:pt x="246" y="36"/>
                    <a:pt x="246" y="36"/>
                  </a:cubicBezTo>
                  <a:cubicBezTo>
                    <a:pt x="246" y="36"/>
                    <a:pt x="246" y="37"/>
                    <a:pt x="246" y="37"/>
                  </a:cubicBezTo>
                  <a:cubicBezTo>
                    <a:pt x="246" y="37"/>
                    <a:pt x="246" y="38"/>
                    <a:pt x="246" y="39"/>
                  </a:cubicBezTo>
                  <a:cubicBezTo>
                    <a:pt x="247" y="39"/>
                    <a:pt x="248" y="39"/>
                    <a:pt x="248" y="38"/>
                  </a:cubicBezTo>
                  <a:cubicBezTo>
                    <a:pt x="249" y="38"/>
                    <a:pt x="250" y="37"/>
                    <a:pt x="251" y="37"/>
                  </a:cubicBezTo>
                  <a:cubicBezTo>
                    <a:pt x="251" y="35"/>
                    <a:pt x="251" y="34"/>
                    <a:pt x="251" y="32"/>
                  </a:cubicBezTo>
                  <a:cubicBezTo>
                    <a:pt x="252" y="33"/>
                    <a:pt x="252" y="31"/>
                    <a:pt x="254" y="32"/>
                  </a:cubicBezTo>
                  <a:cubicBezTo>
                    <a:pt x="254" y="31"/>
                    <a:pt x="254" y="29"/>
                    <a:pt x="254" y="29"/>
                  </a:cubicBezTo>
                  <a:cubicBezTo>
                    <a:pt x="253" y="29"/>
                    <a:pt x="253" y="28"/>
                    <a:pt x="253" y="28"/>
                  </a:cubicBezTo>
                  <a:cubicBezTo>
                    <a:pt x="252" y="28"/>
                    <a:pt x="252" y="28"/>
                    <a:pt x="252" y="28"/>
                  </a:cubicBezTo>
                  <a:cubicBezTo>
                    <a:pt x="252" y="25"/>
                    <a:pt x="254" y="26"/>
                    <a:pt x="255" y="25"/>
                  </a:cubicBezTo>
                  <a:cubicBezTo>
                    <a:pt x="255" y="25"/>
                    <a:pt x="255" y="25"/>
                    <a:pt x="255" y="25"/>
                  </a:cubicBezTo>
                  <a:cubicBezTo>
                    <a:pt x="255" y="24"/>
                    <a:pt x="255" y="24"/>
                    <a:pt x="255" y="23"/>
                  </a:cubicBezTo>
                  <a:cubicBezTo>
                    <a:pt x="255" y="23"/>
                    <a:pt x="255" y="23"/>
                    <a:pt x="255" y="23"/>
                  </a:cubicBezTo>
                  <a:cubicBezTo>
                    <a:pt x="255" y="22"/>
                    <a:pt x="255" y="22"/>
                    <a:pt x="255" y="22"/>
                  </a:cubicBezTo>
                  <a:cubicBezTo>
                    <a:pt x="255" y="22"/>
                    <a:pt x="256" y="22"/>
                    <a:pt x="256" y="21"/>
                  </a:cubicBezTo>
                  <a:cubicBezTo>
                    <a:pt x="255" y="21"/>
                    <a:pt x="255" y="21"/>
                    <a:pt x="255" y="19"/>
                  </a:cubicBezTo>
                  <a:cubicBezTo>
                    <a:pt x="254" y="19"/>
                    <a:pt x="254" y="19"/>
                    <a:pt x="254" y="18"/>
                  </a:cubicBezTo>
                  <a:cubicBezTo>
                    <a:pt x="254" y="17"/>
                    <a:pt x="254" y="15"/>
                    <a:pt x="252" y="15"/>
                  </a:cubicBezTo>
                  <a:cubicBezTo>
                    <a:pt x="253" y="16"/>
                    <a:pt x="250" y="18"/>
                    <a:pt x="250" y="16"/>
                  </a:cubicBezTo>
                  <a:cubicBezTo>
                    <a:pt x="250" y="15"/>
                    <a:pt x="251" y="15"/>
                    <a:pt x="251" y="14"/>
                  </a:cubicBezTo>
                  <a:cubicBezTo>
                    <a:pt x="252" y="13"/>
                    <a:pt x="252" y="12"/>
                    <a:pt x="253" y="11"/>
                  </a:cubicBezTo>
                  <a:cubicBezTo>
                    <a:pt x="252" y="9"/>
                    <a:pt x="254" y="9"/>
                    <a:pt x="254" y="7"/>
                  </a:cubicBezTo>
                  <a:cubicBezTo>
                    <a:pt x="251" y="7"/>
                    <a:pt x="252" y="9"/>
                    <a:pt x="249" y="8"/>
                  </a:cubicBezTo>
                  <a:cubicBezTo>
                    <a:pt x="249" y="9"/>
                    <a:pt x="248" y="9"/>
                    <a:pt x="248" y="9"/>
                  </a:cubicBezTo>
                  <a:cubicBezTo>
                    <a:pt x="248" y="10"/>
                    <a:pt x="248" y="11"/>
                    <a:pt x="247" y="11"/>
                  </a:cubicBezTo>
                  <a:cubicBezTo>
                    <a:pt x="247" y="10"/>
                    <a:pt x="247" y="11"/>
                    <a:pt x="246" y="11"/>
                  </a:cubicBezTo>
                  <a:cubicBezTo>
                    <a:pt x="245" y="11"/>
                    <a:pt x="245" y="11"/>
                    <a:pt x="245" y="11"/>
                  </a:cubicBezTo>
                  <a:cubicBezTo>
                    <a:pt x="245" y="12"/>
                    <a:pt x="243" y="11"/>
                    <a:pt x="243" y="12"/>
                  </a:cubicBezTo>
                  <a:cubicBezTo>
                    <a:pt x="243" y="13"/>
                    <a:pt x="244" y="14"/>
                    <a:pt x="245" y="14"/>
                  </a:cubicBezTo>
                  <a:cubicBezTo>
                    <a:pt x="245" y="14"/>
                    <a:pt x="245" y="14"/>
                    <a:pt x="246" y="14"/>
                  </a:cubicBezTo>
                  <a:cubicBezTo>
                    <a:pt x="246" y="14"/>
                    <a:pt x="246" y="14"/>
                    <a:pt x="246" y="14"/>
                  </a:cubicBezTo>
                  <a:cubicBezTo>
                    <a:pt x="247" y="15"/>
                    <a:pt x="249" y="14"/>
                    <a:pt x="249" y="16"/>
                  </a:cubicBezTo>
                  <a:cubicBezTo>
                    <a:pt x="247" y="16"/>
                    <a:pt x="249" y="18"/>
                    <a:pt x="249" y="19"/>
                  </a:cubicBezTo>
                  <a:cubicBezTo>
                    <a:pt x="244" y="18"/>
                    <a:pt x="249" y="22"/>
                    <a:pt x="247" y="22"/>
                  </a:cubicBezTo>
                  <a:cubicBezTo>
                    <a:pt x="245" y="22"/>
                    <a:pt x="244" y="21"/>
                    <a:pt x="243" y="21"/>
                  </a:cubicBezTo>
                  <a:cubicBezTo>
                    <a:pt x="243" y="21"/>
                    <a:pt x="242" y="22"/>
                    <a:pt x="240" y="22"/>
                  </a:cubicBezTo>
                  <a:cubicBezTo>
                    <a:pt x="240" y="23"/>
                    <a:pt x="240" y="25"/>
                    <a:pt x="241" y="25"/>
                  </a:cubicBezTo>
                  <a:close/>
                  <a:moveTo>
                    <a:pt x="232" y="28"/>
                  </a:moveTo>
                  <a:cubicBezTo>
                    <a:pt x="232" y="27"/>
                    <a:pt x="233" y="27"/>
                    <a:pt x="233" y="25"/>
                  </a:cubicBezTo>
                  <a:cubicBezTo>
                    <a:pt x="231" y="25"/>
                    <a:pt x="230" y="26"/>
                    <a:pt x="230" y="26"/>
                  </a:cubicBezTo>
                  <a:cubicBezTo>
                    <a:pt x="230" y="28"/>
                    <a:pt x="230" y="28"/>
                    <a:pt x="232" y="28"/>
                  </a:cubicBezTo>
                  <a:close/>
                  <a:moveTo>
                    <a:pt x="258" y="23"/>
                  </a:moveTo>
                  <a:cubicBezTo>
                    <a:pt x="258" y="22"/>
                    <a:pt x="260" y="22"/>
                    <a:pt x="260" y="20"/>
                  </a:cubicBezTo>
                  <a:cubicBezTo>
                    <a:pt x="259" y="20"/>
                    <a:pt x="258" y="20"/>
                    <a:pt x="258" y="21"/>
                  </a:cubicBezTo>
                  <a:cubicBezTo>
                    <a:pt x="258" y="21"/>
                    <a:pt x="256" y="23"/>
                    <a:pt x="258" y="23"/>
                  </a:cubicBezTo>
                  <a:close/>
                  <a:moveTo>
                    <a:pt x="254" y="14"/>
                  </a:moveTo>
                  <a:cubicBezTo>
                    <a:pt x="254" y="14"/>
                    <a:pt x="255" y="13"/>
                    <a:pt x="254" y="13"/>
                  </a:cubicBezTo>
                  <a:cubicBezTo>
                    <a:pt x="254" y="13"/>
                    <a:pt x="253" y="13"/>
                    <a:pt x="254" y="14"/>
                  </a:cubicBezTo>
                  <a:close/>
                  <a:moveTo>
                    <a:pt x="257" y="17"/>
                  </a:moveTo>
                  <a:cubicBezTo>
                    <a:pt x="257" y="17"/>
                    <a:pt x="256" y="17"/>
                    <a:pt x="256" y="18"/>
                  </a:cubicBezTo>
                  <a:cubicBezTo>
                    <a:pt x="254" y="18"/>
                    <a:pt x="258" y="19"/>
                    <a:pt x="257" y="17"/>
                  </a:cubicBezTo>
                  <a:close/>
                  <a:moveTo>
                    <a:pt x="201" y="61"/>
                  </a:moveTo>
                  <a:cubicBezTo>
                    <a:pt x="202" y="61"/>
                    <a:pt x="203" y="63"/>
                    <a:pt x="205" y="64"/>
                  </a:cubicBezTo>
                  <a:cubicBezTo>
                    <a:pt x="205" y="62"/>
                    <a:pt x="205" y="61"/>
                    <a:pt x="204" y="60"/>
                  </a:cubicBezTo>
                  <a:cubicBezTo>
                    <a:pt x="204" y="60"/>
                    <a:pt x="203" y="60"/>
                    <a:pt x="203" y="60"/>
                  </a:cubicBezTo>
                  <a:cubicBezTo>
                    <a:pt x="203" y="58"/>
                    <a:pt x="202" y="58"/>
                    <a:pt x="200" y="58"/>
                  </a:cubicBezTo>
                  <a:cubicBezTo>
                    <a:pt x="200" y="59"/>
                    <a:pt x="201" y="60"/>
                    <a:pt x="201" y="61"/>
                  </a:cubicBezTo>
                  <a:close/>
                  <a:moveTo>
                    <a:pt x="205" y="59"/>
                  </a:moveTo>
                  <a:cubicBezTo>
                    <a:pt x="206" y="58"/>
                    <a:pt x="206" y="58"/>
                    <a:pt x="206" y="58"/>
                  </a:cubicBezTo>
                  <a:cubicBezTo>
                    <a:pt x="206" y="58"/>
                    <a:pt x="206" y="57"/>
                    <a:pt x="206" y="57"/>
                  </a:cubicBezTo>
                  <a:cubicBezTo>
                    <a:pt x="206" y="57"/>
                    <a:pt x="205" y="57"/>
                    <a:pt x="205" y="57"/>
                  </a:cubicBezTo>
                  <a:cubicBezTo>
                    <a:pt x="205" y="58"/>
                    <a:pt x="204" y="58"/>
                    <a:pt x="204" y="60"/>
                  </a:cubicBezTo>
                  <a:cubicBezTo>
                    <a:pt x="205" y="60"/>
                    <a:pt x="205" y="59"/>
                    <a:pt x="205" y="59"/>
                  </a:cubicBezTo>
                  <a:close/>
                  <a:moveTo>
                    <a:pt x="216" y="60"/>
                  </a:moveTo>
                  <a:cubicBezTo>
                    <a:pt x="217" y="60"/>
                    <a:pt x="217" y="59"/>
                    <a:pt x="217" y="59"/>
                  </a:cubicBezTo>
                  <a:cubicBezTo>
                    <a:pt x="215" y="59"/>
                    <a:pt x="214" y="59"/>
                    <a:pt x="215" y="62"/>
                  </a:cubicBezTo>
                  <a:cubicBezTo>
                    <a:pt x="215" y="62"/>
                    <a:pt x="216" y="61"/>
                    <a:pt x="216" y="60"/>
                  </a:cubicBezTo>
                  <a:close/>
                  <a:moveTo>
                    <a:pt x="202" y="68"/>
                  </a:moveTo>
                  <a:cubicBezTo>
                    <a:pt x="203" y="66"/>
                    <a:pt x="200" y="67"/>
                    <a:pt x="201" y="64"/>
                  </a:cubicBezTo>
                  <a:cubicBezTo>
                    <a:pt x="200" y="64"/>
                    <a:pt x="199" y="64"/>
                    <a:pt x="198" y="64"/>
                  </a:cubicBezTo>
                  <a:cubicBezTo>
                    <a:pt x="198" y="65"/>
                    <a:pt x="198" y="65"/>
                    <a:pt x="197" y="65"/>
                  </a:cubicBezTo>
                  <a:cubicBezTo>
                    <a:pt x="197" y="65"/>
                    <a:pt x="197" y="66"/>
                    <a:pt x="197" y="66"/>
                  </a:cubicBezTo>
                  <a:cubicBezTo>
                    <a:pt x="199" y="66"/>
                    <a:pt x="199" y="69"/>
                    <a:pt x="202" y="68"/>
                  </a:cubicBezTo>
                  <a:close/>
                  <a:moveTo>
                    <a:pt x="205" y="65"/>
                  </a:moveTo>
                  <a:cubicBezTo>
                    <a:pt x="205" y="66"/>
                    <a:pt x="205" y="66"/>
                    <a:pt x="205" y="66"/>
                  </a:cubicBezTo>
                  <a:cubicBezTo>
                    <a:pt x="204" y="66"/>
                    <a:pt x="204" y="67"/>
                    <a:pt x="204" y="67"/>
                  </a:cubicBezTo>
                  <a:cubicBezTo>
                    <a:pt x="204" y="68"/>
                    <a:pt x="205" y="69"/>
                    <a:pt x="207" y="69"/>
                  </a:cubicBezTo>
                  <a:cubicBezTo>
                    <a:pt x="206" y="67"/>
                    <a:pt x="206" y="66"/>
                    <a:pt x="207" y="64"/>
                  </a:cubicBezTo>
                  <a:cubicBezTo>
                    <a:pt x="206" y="63"/>
                    <a:pt x="206" y="64"/>
                    <a:pt x="205" y="65"/>
                  </a:cubicBezTo>
                  <a:close/>
                  <a:moveTo>
                    <a:pt x="208" y="67"/>
                  </a:moveTo>
                  <a:cubicBezTo>
                    <a:pt x="208" y="66"/>
                    <a:pt x="210" y="66"/>
                    <a:pt x="210" y="66"/>
                  </a:cubicBezTo>
                  <a:cubicBezTo>
                    <a:pt x="211" y="66"/>
                    <a:pt x="212" y="66"/>
                    <a:pt x="213" y="66"/>
                  </a:cubicBezTo>
                  <a:cubicBezTo>
                    <a:pt x="213" y="64"/>
                    <a:pt x="216" y="65"/>
                    <a:pt x="215" y="63"/>
                  </a:cubicBezTo>
                  <a:cubicBezTo>
                    <a:pt x="215" y="63"/>
                    <a:pt x="214" y="62"/>
                    <a:pt x="214" y="62"/>
                  </a:cubicBezTo>
                  <a:cubicBezTo>
                    <a:pt x="214" y="62"/>
                    <a:pt x="213" y="63"/>
                    <a:pt x="213" y="63"/>
                  </a:cubicBezTo>
                  <a:cubicBezTo>
                    <a:pt x="213" y="63"/>
                    <a:pt x="212" y="63"/>
                    <a:pt x="212" y="63"/>
                  </a:cubicBezTo>
                  <a:cubicBezTo>
                    <a:pt x="212" y="63"/>
                    <a:pt x="212" y="62"/>
                    <a:pt x="211" y="62"/>
                  </a:cubicBezTo>
                  <a:cubicBezTo>
                    <a:pt x="211" y="64"/>
                    <a:pt x="209" y="63"/>
                    <a:pt x="209" y="64"/>
                  </a:cubicBezTo>
                  <a:cubicBezTo>
                    <a:pt x="208" y="64"/>
                    <a:pt x="207" y="67"/>
                    <a:pt x="208" y="67"/>
                  </a:cubicBezTo>
                  <a:close/>
                  <a:moveTo>
                    <a:pt x="209" y="73"/>
                  </a:moveTo>
                  <a:cubicBezTo>
                    <a:pt x="210" y="73"/>
                    <a:pt x="210" y="72"/>
                    <a:pt x="211" y="72"/>
                  </a:cubicBezTo>
                  <a:cubicBezTo>
                    <a:pt x="211" y="71"/>
                    <a:pt x="210" y="71"/>
                    <a:pt x="210" y="70"/>
                  </a:cubicBezTo>
                  <a:cubicBezTo>
                    <a:pt x="210" y="69"/>
                    <a:pt x="210" y="68"/>
                    <a:pt x="209" y="68"/>
                  </a:cubicBezTo>
                  <a:cubicBezTo>
                    <a:pt x="209" y="69"/>
                    <a:pt x="208" y="68"/>
                    <a:pt x="208" y="69"/>
                  </a:cubicBezTo>
                  <a:cubicBezTo>
                    <a:pt x="207" y="70"/>
                    <a:pt x="207" y="70"/>
                    <a:pt x="207" y="71"/>
                  </a:cubicBezTo>
                  <a:cubicBezTo>
                    <a:pt x="207" y="71"/>
                    <a:pt x="207" y="72"/>
                    <a:pt x="206" y="71"/>
                  </a:cubicBezTo>
                  <a:cubicBezTo>
                    <a:pt x="206" y="72"/>
                    <a:pt x="206" y="73"/>
                    <a:pt x="206" y="73"/>
                  </a:cubicBezTo>
                  <a:cubicBezTo>
                    <a:pt x="207" y="73"/>
                    <a:pt x="208" y="72"/>
                    <a:pt x="208" y="72"/>
                  </a:cubicBezTo>
                  <a:cubicBezTo>
                    <a:pt x="208" y="72"/>
                    <a:pt x="209" y="73"/>
                    <a:pt x="209" y="73"/>
                  </a:cubicBezTo>
                  <a:close/>
                  <a:moveTo>
                    <a:pt x="77" y="114"/>
                  </a:moveTo>
                  <a:cubicBezTo>
                    <a:pt x="76" y="117"/>
                    <a:pt x="79" y="116"/>
                    <a:pt x="79" y="119"/>
                  </a:cubicBezTo>
                  <a:cubicBezTo>
                    <a:pt x="80" y="119"/>
                    <a:pt x="80" y="119"/>
                    <a:pt x="81" y="119"/>
                  </a:cubicBezTo>
                  <a:cubicBezTo>
                    <a:pt x="81" y="119"/>
                    <a:pt x="80" y="118"/>
                    <a:pt x="80" y="117"/>
                  </a:cubicBezTo>
                  <a:cubicBezTo>
                    <a:pt x="80" y="117"/>
                    <a:pt x="81" y="117"/>
                    <a:pt x="81" y="116"/>
                  </a:cubicBezTo>
                  <a:cubicBezTo>
                    <a:pt x="79" y="115"/>
                    <a:pt x="79" y="114"/>
                    <a:pt x="77" y="114"/>
                  </a:cubicBezTo>
                  <a:close/>
                  <a:moveTo>
                    <a:pt x="72" y="130"/>
                  </a:moveTo>
                  <a:cubicBezTo>
                    <a:pt x="72" y="130"/>
                    <a:pt x="72" y="130"/>
                    <a:pt x="72" y="130"/>
                  </a:cubicBezTo>
                  <a:cubicBezTo>
                    <a:pt x="73" y="130"/>
                    <a:pt x="73" y="130"/>
                    <a:pt x="72" y="131"/>
                  </a:cubicBezTo>
                  <a:cubicBezTo>
                    <a:pt x="72" y="131"/>
                    <a:pt x="72" y="131"/>
                    <a:pt x="72" y="131"/>
                  </a:cubicBezTo>
                  <a:cubicBezTo>
                    <a:pt x="72" y="132"/>
                    <a:pt x="72" y="132"/>
                    <a:pt x="72" y="132"/>
                  </a:cubicBezTo>
                  <a:cubicBezTo>
                    <a:pt x="72" y="133"/>
                    <a:pt x="73" y="133"/>
                    <a:pt x="73" y="133"/>
                  </a:cubicBezTo>
                  <a:cubicBezTo>
                    <a:pt x="74" y="132"/>
                    <a:pt x="74" y="131"/>
                    <a:pt x="76" y="131"/>
                  </a:cubicBezTo>
                  <a:cubicBezTo>
                    <a:pt x="76" y="130"/>
                    <a:pt x="76" y="130"/>
                    <a:pt x="76" y="129"/>
                  </a:cubicBezTo>
                  <a:cubicBezTo>
                    <a:pt x="75" y="129"/>
                    <a:pt x="75" y="128"/>
                    <a:pt x="76" y="128"/>
                  </a:cubicBezTo>
                  <a:cubicBezTo>
                    <a:pt x="76" y="128"/>
                    <a:pt x="76" y="127"/>
                    <a:pt x="76" y="127"/>
                  </a:cubicBezTo>
                  <a:cubicBezTo>
                    <a:pt x="76" y="127"/>
                    <a:pt x="76" y="126"/>
                    <a:pt x="77" y="126"/>
                  </a:cubicBezTo>
                  <a:cubicBezTo>
                    <a:pt x="77" y="126"/>
                    <a:pt x="77" y="125"/>
                    <a:pt x="77" y="124"/>
                  </a:cubicBezTo>
                  <a:cubicBezTo>
                    <a:pt x="78" y="124"/>
                    <a:pt x="78" y="123"/>
                    <a:pt x="78" y="121"/>
                  </a:cubicBezTo>
                  <a:cubicBezTo>
                    <a:pt x="78" y="119"/>
                    <a:pt x="77" y="119"/>
                    <a:pt x="76" y="117"/>
                  </a:cubicBezTo>
                  <a:cubicBezTo>
                    <a:pt x="76" y="116"/>
                    <a:pt x="76" y="115"/>
                    <a:pt x="75" y="115"/>
                  </a:cubicBezTo>
                  <a:cubicBezTo>
                    <a:pt x="75" y="116"/>
                    <a:pt x="74" y="119"/>
                    <a:pt x="75" y="119"/>
                  </a:cubicBezTo>
                  <a:cubicBezTo>
                    <a:pt x="75" y="119"/>
                    <a:pt x="75" y="120"/>
                    <a:pt x="75" y="121"/>
                  </a:cubicBezTo>
                  <a:cubicBezTo>
                    <a:pt x="74" y="121"/>
                    <a:pt x="74" y="121"/>
                    <a:pt x="73" y="121"/>
                  </a:cubicBezTo>
                  <a:cubicBezTo>
                    <a:pt x="73" y="122"/>
                    <a:pt x="73" y="123"/>
                    <a:pt x="72" y="124"/>
                  </a:cubicBezTo>
                  <a:cubicBezTo>
                    <a:pt x="72" y="126"/>
                    <a:pt x="71" y="128"/>
                    <a:pt x="72" y="130"/>
                  </a:cubicBezTo>
                  <a:close/>
                  <a:moveTo>
                    <a:pt x="68" y="140"/>
                  </a:moveTo>
                  <a:cubicBezTo>
                    <a:pt x="67" y="138"/>
                    <a:pt x="69" y="138"/>
                    <a:pt x="68" y="136"/>
                  </a:cubicBezTo>
                  <a:cubicBezTo>
                    <a:pt x="68" y="136"/>
                    <a:pt x="69" y="136"/>
                    <a:pt x="69" y="136"/>
                  </a:cubicBezTo>
                  <a:cubicBezTo>
                    <a:pt x="69" y="136"/>
                    <a:pt x="69" y="135"/>
                    <a:pt x="70" y="135"/>
                  </a:cubicBezTo>
                  <a:cubicBezTo>
                    <a:pt x="70" y="135"/>
                    <a:pt x="70" y="135"/>
                    <a:pt x="70" y="135"/>
                  </a:cubicBezTo>
                  <a:cubicBezTo>
                    <a:pt x="70" y="134"/>
                    <a:pt x="70" y="134"/>
                    <a:pt x="71" y="134"/>
                  </a:cubicBezTo>
                  <a:cubicBezTo>
                    <a:pt x="71" y="132"/>
                    <a:pt x="70" y="133"/>
                    <a:pt x="70" y="131"/>
                  </a:cubicBezTo>
                  <a:cubicBezTo>
                    <a:pt x="68" y="130"/>
                    <a:pt x="69" y="133"/>
                    <a:pt x="68" y="133"/>
                  </a:cubicBezTo>
                  <a:cubicBezTo>
                    <a:pt x="67" y="133"/>
                    <a:pt x="67" y="134"/>
                    <a:pt x="67" y="133"/>
                  </a:cubicBezTo>
                  <a:cubicBezTo>
                    <a:pt x="67" y="135"/>
                    <a:pt x="67" y="136"/>
                    <a:pt x="65" y="136"/>
                  </a:cubicBezTo>
                  <a:cubicBezTo>
                    <a:pt x="66" y="138"/>
                    <a:pt x="66" y="140"/>
                    <a:pt x="68" y="140"/>
                  </a:cubicBezTo>
                  <a:close/>
                  <a:moveTo>
                    <a:pt x="86" y="102"/>
                  </a:moveTo>
                  <a:cubicBezTo>
                    <a:pt x="86" y="102"/>
                    <a:pt x="86" y="101"/>
                    <a:pt x="86" y="101"/>
                  </a:cubicBezTo>
                  <a:cubicBezTo>
                    <a:pt x="86" y="101"/>
                    <a:pt x="85" y="101"/>
                    <a:pt x="84" y="101"/>
                  </a:cubicBezTo>
                  <a:cubicBezTo>
                    <a:pt x="84" y="102"/>
                    <a:pt x="85" y="102"/>
                    <a:pt x="86" y="102"/>
                  </a:cubicBezTo>
                  <a:close/>
                  <a:moveTo>
                    <a:pt x="77" y="108"/>
                  </a:moveTo>
                  <a:cubicBezTo>
                    <a:pt x="78" y="109"/>
                    <a:pt x="78" y="109"/>
                    <a:pt x="78" y="110"/>
                  </a:cubicBezTo>
                  <a:cubicBezTo>
                    <a:pt x="78" y="110"/>
                    <a:pt x="80" y="110"/>
                    <a:pt x="79" y="110"/>
                  </a:cubicBezTo>
                  <a:cubicBezTo>
                    <a:pt x="79" y="112"/>
                    <a:pt x="77" y="111"/>
                    <a:pt x="78" y="113"/>
                  </a:cubicBezTo>
                  <a:cubicBezTo>
                    <a:pt x="80" y="114"/>
                    <a:pt x="84" y="115"/>
                    <a:pt x="84" y="113"/>
                  </a:cubicBezTo>
                  <a:cubicBezTo>
                    <a:pt x="83" y="113"/>
                    <a:pt x="82" y="113"/>
                    <a:pt x="82" y="112"/>
                  </a:cubicBezTo>
                  <a:cubicBezTo>
                    <a:pt x="83" y="112"/>
                    <a:pt x="84" y="112"/>
                    <a:pt x="85" y="112"/>
                  </a:cubicBezTo>
                  <a:cubicBezTo>
                    <a:pt x="86" y="110"/>
                    <a:pt x="82" y="110"/>
                    <a:pt x="84" y="109"/>
                  </a:cubicBezTo>
                  <a:cubicBezTo>
                    <a:pt x="85" y="109"/>
                    <a:pt x="85" y="110"/>
                    <a:pt x="86" y="110"/>
                  </a:cubicBezTo>
                  <a:cubicBezTo>
                    <a:pt x="87" y="110"/>
                    <a:pt x="87" y="109"/>
                    <a:pt x="88" y="109"/>
                  </a:cubicBezTo>
                  <a:cubicBezTo>
                    <a:pt x="88" y="108"/>
                    <a:pt x="88" y="108"/>
                    <a:pt x="87" y="108"/>
                  </a:cubicBezTo>
                  <a:cubicBezTo>
                    <a:pt x="87" y="108"/>
                    <a:pt x="86" y="108"/>
                    <a:pt x="86" y="107"/>
                  </a:cubicBezTo>
                  <a:cubicBezTo>
                    <a:pt x="85" y="107"/>
                    <a:pt x="85" y="105"/>
                    <a:pt x="83" y="106"/>
                  </a:cubicBezTo>
                  <a:cubicBezTo>
                    <a:pt x="83" y="106"/>
                    <a:pt x="83" y="107"/>
                    <a:pt x="82" y="107"/>
                  </a:cubicBezTo>
                  <a:cubicBezTo>
                    <a:pt x="82" y="106"/>
                    <a:pt x="82" y="105"/>
                    <a:pt x="81" y="105"/>
                  </a:cubicBezTo>
                  <a:cubicBezTo>
                    <a:pt x="80" y="105"/>
                    <a:pt x="81" y="106"/>
                    <a:pt x="80" y="106"/>
                  </a:cubicBezTo>
                  <a:cubicBezTo>
                    <a:pt x="79" y="106"/>
                    <a:pt x="80" y="105"/>
                    <a:pt x="79" y="105"/>
                  </a:cubicBezTo>
                  <a:cubicBezTo>
                    <a:pt x="78" y="104"/>
                    <a:pt x="77" y="106"/>
                    <a:pt x="75" y="106"/>
                  </a:cubicBezTo>
                  <a:cubicBezTo>
                    <a:pt x="75" y="106"/>
                    <a:pt x="75" y="107"/>
                    <a:pt x="76" y="108"/>
                  </a:cubicBezTo>
                  <a:cubicBezTo>
                    <a:pt x="76" y="108"/>
                    <a:pt x="77" y="108"/>
                    <a:pt x="77" y="108"/>
                  </a:cubicBezTo>
                  <a:close/>
                  <a:moveTo>
                    <a:pt x="65" y="142"/>
                  </a:moveTo>
                  <a:cubicBezTo>
                    <a:pt x="65" y="142"/>
                    <a:pt x="65" y="141"/>
                    <a:pt x="65" y="140"/>
                  </a:cubicBezTo>
                  <a:cubicBezTo>
                    <a:pt x="63" y="140"/>
                    <a:pt x="63" y="142"/>
                    <a:pt x="62" y="143"/>
                  </a:cubicBezTo>
                  <a:cubicBezTo>
                    <a:pt x="63" y="143"/>
                    <a:pt x="63" y="143"/>
                    <a:pt x="64" y="143"/>
                  </a:cubicBezTo>
                  <a:cubicBezTo>
                    <a:pt x="64" y="143"/>
                    <a:pt x="64" y="142"/>
                    <a:pt x="65" y="142"/>
                  </a:cubicBezTo>
                  <a:close/>
                  <a:moveTo>
                    <a:pt x="112" y="168"/>
                  </a:moveTo>
                  <a:cubicBezTo>
                    <a:pt x="110" y="168"/>
                    <a:pt x="108" y="169"/>
                    <a:pt x="108" y="172"/>
                  </a:cubicBezTo>
                  <a:cubicBezTo>
                    <a:pt x="110" y="171"/>
                    <a:pt x="111" y="169"/>
                    <a:pt x="112" y="168"/>
                  </a:cubicBezTo>
                  <a:close/>
                  <a:moveTo>
                    <a:pt x="265" y="11"/>
                  </a:moveTo>
                  <a:cubicBezTo>
                    <a:pt x="264" y="13"/>
                    <a:pt x="263" y="9"/>
                    <a:pt x="261" y="10"/>
                  </a:cubicBezTo>
                  <a:cubicBezTo>
                    <a:pt x="261" y="11"/>
                    <a:pt x="261" y="12"/>
                    <a:pt x="262" y="12"/>
                  </a:cubicBezTo>
                  <a:cubicBezTo>
                    <a:pt x="263" y="12"/>
                    <a:pt x="263" y="13"/>
                    <a:pt x="264" y="14"/>
                  </a:cubicBezTo>
                  <a:cubicBezTo>
                    <a:pt x="264" y="13"/>
                    <a:pt x="267" y="11"/>
                    <a:pt x="265" y="11"/>
                  </a:cubicBezTo>
                  <a:close/>
                  <a:moveTo>
                    <a:pt x="267" y="1"/>
                  </a:moveTo>
                  <a:cubicBezTo>
                    <a:pt x="265" y="1"/>
                    <a:pt x="265" y="0"/>
                    <a:pt x="264" y="0"/>
                  </a:cubicBezTo>
                  <a:cubicBezTo>
                    <a:pt x="263" y="3"/>
                    <a:pt x="261" y="4"/>
                    <a:pt x="261" y="8"/>
                  </a:cubicBezTo>
                  <a:cubicBezTo>
                    <a:pt x="263" y="9"/>
                    <a:pt x="264" y="7"/>
                    <a:pt x="265" y="7"/>
                  </a:cubicBezTo>
                  <a:cubicBezTo>
                    <a:pt x="265" y="6"/>
                    <a:pt x="266" y="5"/>
                    <a:pt x="267" y="5"/>
                  </a:cubicBezTo>
                  <a:cubicBezTo>
                    <a:pt x="267" y="2"/>
                    <a:pt x="267" y="3"/>
                    <a:pt x="267" y="1"/>
                  </a:cubicBezTo>
                  <a:close/>
                  <a:moveTo>
                    <a:pt x="84" y="105"/>
                  </a:moveTo>
                  <a:cubicBezTo>
                    <a:pt x="85" y="105"/>
                    <a:pt x="85" y="106"/>
                    <a:pt x="86" y="105"/>
                  </a:cubicBezTo>
                  <a:cubicBezTo>
                    <a:pt x="86" y="105"/>
                    <a:pt x="86" y="105"/>
                    <a:pt x="86" y="104"/>
                  </a:cubicBezTo>
                  <a:cubicBezTo>
                    <a:pt x="87" y="104"/>
                    <a:pt x="88" y="104"/>
                    <a:pt x="88" y="103"/>
                  </a:cubicBezTo>
                  <a:cubicBezTo>
                    <a:pt x="86" y="104"/>
                    <a:pt x="86" y="103"/>
                    <a:pt x="85" y="103"/>
                  </a:cubicBezTo>
                  <a:cubicBezTo>
                    <a:pt x="85" y="104"/>
                    <a:pt x="85" y="104"/>
                    <a:pt x="84" y="105"/>
                  </a:cubicBezTo>
                  <a:close/>
                  <a:moveTo>
                    <a:pt x="102" y="211"/>
                  </a:moveTo>
                  <a:cubicBezTo>
                    <a:pt x="102" y="213"/>
                    <a:pt x="102" y="214"/>
                    <a:pt x="103" y="215"/>
                  </a:cubicBezTo>
                  <a:cubicBezTo>
                    <a:pt x="103" y="216"/>
                    <a:pt x="103" y="216"/>
                    <a:pt x="103" y="217"/>
                  </a:cubicBezTo>
                  <a:cubicBezTo>
                    <a:pt x="104" y="217"/>
                    <a:pt x="104" y="218"/>
                    <a:pt x="104" y="218"/>
                  </a:cubicBezTo>
                  <a:cubicBezTo>
                    <a:pt x="105" y="217"/>
                    <a:pt x="106" y="220"/>
                    <a:pt x="108" y="219"/>
                  </a:cubicBezTo>
                  <a:cubicBezTo>
                    <a:pt x="108" y="218"/>
                    <a:pt x="109" y="218"/>
                    <a:pt x="109" y="216"/>
                  </a:cubicBezTo>
                  <a:cubicBezTo>
                    <a:pt x="109" y="216"/>
                    <a:pt x="109" y="215"/>
                    <a:pt x="109" y="216"/>
                  </a:cubicBezTo>
                  <a:cubicBezTo>
                    <a:pt x="109" y="215"/>
                    <a:pt x="109" y="214"/>
                    <a:pt x="110" y="214"/>
                  </a:cubicBezTo>
                  <a:cubicBezTo>
                    <a:pt x="109" y="212"/>
                    <a:pt x="109" y="210"/>
                    <a:pt x="109" y="208"/>
                  </a:cubicBezTo>
                  <a:cubicBezTo>
                    <a:pt x="108" y="208"/>
                    <a:pt x="108" y="207"/>
                    <a:pt x="108" y="206"/>
                  </a:cubicBezTo>
                  <a:cubicBezTo>
                    <a:pt x="108" y="205"/>
                    <a:pt x="107" y="205"/>
                    <a:pt x="107" y="205"/>
                  </a:cubicBezTo>
                  <a:cubicBezTo>
                    <a:pt x="106" y="207"/>
                    <a:pt x="104" y="206"/>
                    <a:pt x="104" y="208"/>
                  </a:cubicBezTo>
                  <a:cubicBezTo>
                    <a:pt x="103" y="208"/>
                    <a:pt x="103" y="210"/>
                    <a:pt x="102" y="211"/>
                  </a:cubicBezTo>
                  <a:close/>
                  <a:moveTo>
                    <a:pt x="100" y="103"/>
                  </a:moveTo>
                  <a:cubicBezTo>
                    <a:pt x="100" y="102"/>
                    <a:pt x="100" y="102"/>
                    <a:pt x="100" y="101"/>
                  </a:cubicBezTo>
                  <a:cubicBezTo>
                    <a:pt x="100" y="101"/>
                    <a:pt x="99" y="101"/>
                    <a:pt x="100" y="101"/>
                  </a:cubicBezTo>
                  <a:cubicBezTo>
                    <a:pt x="97" y="100"/>
                    <a:pt x="99" y="103"/>
                    <a:pt x="100" y="103"/>
                  </a:cubicBezTo>
                  <a:close/>
                  <a:moveTo>
                    <a:pt x="88" y="99"/>
                  </a:moveTo>
                  <a:cubicBezTo>
                    <a:pt x="88" y="100"/>
                    <a:pt x="88" y="100"/>
                    <a:pt x="88" y="101"/>
                  </a:cubicBezTo>
                  <a:cubicBezTo>
                    <a:pt x="88" y="101"/>
                    <a:pt x="88" y="101"/>
                    <a:pt x="89" y="101"/>
                  </a:cubicBezTo>
                  <a:cubicBezTo>
                    <a:pt x="89" y="100"/>
                    <a:pt x="89" y="99"/>
                    <a:pt x="88" y="99"/>
                  </a:cubicBezTo>
                  <a:close/>
                  <a:moveTo>
                    <a:pt x="91" y="198"/>
                  </a:moveTo>
                  <a:cubicBezTo>
                    <a:pt x="91" y="197"/>
                    <a:pt x="93" y="197"/>
                    <a:pt x="93" y="195"/>
                  </a:cubicBezTo>
                  <a:cubicBezTo>
                    <a:pt x="93" y="195"/>
                    <a:pt x="94" y="195"/>
                    <a:pt x="95" y="195"/>
                  </a:cubicBezTo>
                  <a:cubicBezTo>
                    <a:pt x="95" y="194"/>
                    <a:pt x="95" y="193"/>
                    <a:pt x="95" y="192"/>
                  </a:cubicBezTo>
                  <a:cubicBezTo>
                    <a:pt x="94" y="192"/>
                    <a:pt x="93" y="192"/>
                    <a:pt x="93" y="193"/>
                  </a:cubicBezTo>
                  <a:cubicBezTo>
                    <a:pt x="93" y="192"/>
                    <a:pt x="92" y="191"/>
                    <a:pt x="91" y="191"/>
                  </a:cubicBezTo>
                  <a:cubicBezTo>
                    <a:pt x="91" y="192"/>
                    <a:pt x="90" y="193"/>
                    <a:pt x="89" y="193"/>
                  </a:cubicBezTo>
                  <a:cubicBezTo>
                    <a:pt x="89" y="194"/>
                    <a:pt x="88" y="195"/>
                    <a:pt x="88" y="197"/>
                  </a:cubicBezTo>
                  <a:cubicBezTo>
                    <a:pt x="89" y="197"/>
                    <a:pt x="90" y="198"/>
                    <a:pt x="91" y="198"/>
                  </a:cubicBezTo>
                  <a:close/>
                  <a:moveTo>
                    <a:pt x="95" y="207"/>
                  </a:moveTo>
                  <a:cubicBezTo>
                    <a:pt x="95" y="205"/>
                    <a:pt x="95" y="204"/>
                    <a:pt x="96" y="204"/>
                  </a:cubicBezTo>
                  <a:cubicBezTo>
                    <a:pt x="97" y="202"/>
                    <a:pt x="97" y="200"/>
                    <a:pt x="95" y="202"/>
                  </a:cubicBezTo>
                  <a:cubicBezTo>
                    <a:pt x="95" y="203"/>
                    <a:pt x="95" y="203"/>
                    <a:pt x="95" y="203"/>
                  </a:cubicBezTo>
                  <a:cubicBezTo>
                    <a:pt x="95" y="203"/>
                    <a:pt x="95" y="204"/>
                    <a:pt x="94" y="204"/>
                  </a:cubicBezTo>
                  <a:cubicBezTo>
                    <a:pt x="94" y="205"/>
                    <a:pt x="94" y="206"/>
                    <a:pt x="95" y="207"/>
                  </a:cubicBezTo>
                  <a:close/>
                  <a:moveTo>
                    <a:pt x="104" y="175"/>
                  </a:moveTo>
                  <a:cubicBezTo>
                    <a:pt x="105" y="175"/>
                    <a:pt x="105" y="174"/>
                    <a:pt x="105" y="175"/>
                  </a:cubicBezTo>
                  <a:cubicBezTo>
                    <a:pt x="105" y="174"/>
                    <a:pt x="106" y="173"/>
                    <a:pt x="107" y="173"/>
                  </a:cubicBezTo>
                  <a:cubicBezTo>
                    <a:pt x="107" y="172"/>
                    <a:pt x="107" y="171"/>
                    <a:pt x="107" y="170"/>
                  </a:cubicBezTo>
                  <a:cubicBezTo>
                    <a:pt x="106" y="170"/>
                    <a:pt x="106" y="169"/>
                    <a:pt x="105" y="168"/>
                  </a:cubicBezTo>
                  <a:cubicBezTo>
                    <a:pt x="104" y="168"/>
                    <a:pt x="103" y="168"/>
                    <a:pt x="102" y="167"/>
                  </a:cubicBezTo>
                  <a:cubicBezTo>
                    <a:pt x="101" y="165"/>
                    <a:pt x="99" y="165"/>
                    <a:pt x="99" y="163"/>
                  </a:cubicBezTo>
                  <a:cubicBezTo>
                    <a:pt x="99" y="162"/>
                    <a:pt x="98" y="162"/>
                    <a:pt x="97" y="161"/>
                  </a:cubicBezTo>
                  <a:cubicBezTo>
                    <a:pt x="98" y="160"/>
                    <a:pt x="97" y="159"/>
                    <a:pt x="97" y="158"/>
                  </a:cubicBezTo>
                  <a:cubicBezTo>
                    <a:pt x="97" y="158"/>
                    <a:pt x="97" y="158"/>
                    <a:pt x="96" y="158"/>
                  </a:cubicBezTo>
                  <a:cubicBezTo>
                    <a:pt x="96" y="159"/>
                    <a:pt x="95" y="159"/>
                    <a:pt x="95" y="159"/>
                  </a:cubicBezTo>
                  <a:cubicBezTo>
                    <a:pt x="93" y="159"/>
                    <a:pt x="93" y="159"/>
                    <a:pt x="92" y="160"/>
                  </a:cubicBezTo>
                  <a:cubicBezTo>
                    <a:pt x="92" y="161"/>
                    <a:pt x="90" y="161"/>
                    <a:pt x="91" y="163"/>
                  </a:cubicBezTo>
                  <a:cubicBezTo>
                    <a:pt x="91" y="163"/>
                    <a:pt x="91" y="163"/>
                    <a:pt x="91" y="163"/>
                  </a:cubicBezTo>
                  <a:cubicBezTo>
                    <a:pt x="91" y="164"/>
                    <a:pt x="91" y="165"/>
                    <a:pt x="92" y="165"/>
                  </a:cubicBezTo>
                  <a:cubicBezTo>
                    <a:pt x="92" y="166"/>
                    <a:pt x="94" y="165"/>
                    <a:pt x="94" y="167"/>
                  </a:cubicBezTo>
                  <a:cubicBezTo>
                    <a:pt x="95" y="167"/>
                    <a:pt x="98" y="166"/>
                    <a:pt x="97" y="168"/>
                  </a:cubicBezTo>
                  <a:cubicBezTo>
                    <a:pt x="95" y="167"/>
                    <a:pt x="95" y="169"/>
                    <a:pt x="93" y="168"/>
                  </a:cubicBezTo>
                  <a:cubicBezTo>
                    <a:pt x="93" y="170"/>
                    <a:pt x="93" y="171"/>
                    <a:pt x="92" y="171"/>
                  </a:cubicBezTo>
                  <a:cubicBezTo>
                    <a:pt x="91" y="171"/>
                    <a:pt x="90" y="171"/>
                    <a:pt x="89" y="171"/>
                  </a:cubicBezTo>
                  <a:cubicBezTo>
                    <a:pt x="89" y="171"/>
                    <a:pt x="89" y="172"/>
                    <a:pt x="88" y="172"/>
                  </a:cubicBezTo>
                  <a:cubicBezTo>
                    <a:pt x="87" y="173"/>
                    <a:pt x="86" y="173"/>
                    <a:pt x="86" y="175"/>
                  </a:cubicBezTo>
                  <a:cubicBezTo>
                    <a:pt x="86" y="175"/>
                    <a:pt x="87" y="176"/>
                    <a:pt x="88" y="175"/>
                  </a:cubicBezTo>
                  <a:cubicBezTo>
                    <a:pt x="89" y="175"/>
                    <a:pt x="89" y="174"/>
                    <a:pt x="91" y="175"/>
                  </a:cubicBezTo>
                  <a:cubicBezTo>
                    <a:pt x="92" y="175"/>
                    <a:pt x="94" y="176"/>
                    <a:pt x="96" y="176"/>
                  </a:cubicBezTo>
                  <a:cubicBezTo>
                    <a:pt x="98" y="176"/>
                    <a:pt x="101" y="176"/>
                    <a:pt x="103" y="176"/>
                  </a:cubicBezTo>
                  <a:cubicBezTo>
                    <a:pt x="103" y="175"/>
                    <a:pt x="104" y="175"/>
                    <a:pt x="104" y="175"/>
                  </a:cubicBezTo>
                  <a:close/>
                  <a:moveTo>
                    <a:pt x="102" y="184"/>
                  </a:moveTo>
                  <a:cubicBezTo>
                    <a:pt x="99" y="184"/>
                    <a:pt x="98" y="186"/>
                    <a:pt x="96" y="186"/>
                  </a:cubicBezTo>
                  <a:cubicBezTo>
                    <a:pt x="96" y="187"/>
                    <a:pt x="95" y="186"/>
                    <a:pt x="94" y="187"/>
                  </a:cubicBezTo>
                  <a:cubicBezTo>
                    <a:pt x="94" y="188"/>
                    <a:pt x="92" y="188"/>
                    <a:pt x="93" y="190"/>
                  </a:cubicBezTo>
                  <a:cubicBezTo>
                    <a:pt x="94" y="190"/>
                    <a:pt x="95" y="191"/>
                    <a:pt x="95" y="191"/>
                  </a:cubicBezTo>
                  <a:cubicBezTo>
                    <a:pt x="96" y="191"/>
                    <a:pt x="95" y="190"/>
                    <a:pt x="96" y="191"/>
                  </a:cubicBezTo>
                  <a:cubicBezTo>
                    <a:pt x="97" y="191"/>
                    <a:pt x="97" y="191"/>
                    <a:pt x="98" y="191"/>
                  </a:cubicBezTo>
                  <a:cubicBezTo>
                    <a:pt x="98" y="187"/>
                    <a:pt x="102" y="188"/>
                    <a:pt x="102" y="184"/>
                  </a:cubicBezTo>
                  <a:close/>
                  <a:moveTo>
                    <a:pt x="91" y="99"/>
                  </a:moveTo>
                  <a:cubicBezTo>
                    <a:pt x="91" y="100"/>
                    <a:pt x="94" y="96"/>
                    <a:pt x="91" y="96"/>
                  </a:cubicBezTo>
                  <a:cubicBezTo>
                    <a:pt x="91" y="96"/>
                    <a:pt x="91" y="97"/>
                    <a:pt x="91" y="97"/>
                  </a:cubicBezTo>
                  <a:cubicBezTo>
                    <a:pt x="91" y="97"/>
                    <a:pt x="91" y="99"/>
                    <a:pt x="91" y="99"/>
                  </a:cubicBezTo>
                  <a:close/>
                  <a:moveTo>
                    <a:pt x="116" y="90"/>
                  </a:moveTo>
                  <a:cubicBezTo>
                    <a:pt x="116" y="90"/>
                    <a:pt x="117" y="90"/>
                    <a:pt x="117" y="89"/>
                  </a:cubicBezTo>
                  <a:cubicBezTo>
                    <a:pt x="117" y="88"/>
                    <a:pt x="117" y="88"/>
                    <a:pt x="118" y="88"/>
                  </a:cubicBezTo>
                  <a:cubicBezTo>
                    <a:pt x="118" y="88"/>
                    <a:pt x="118" y="87"/>
                    <a:pt x="118" y="87"/>
                  </a:cubicBezTo>
                  <a:cubicBezTo>
                    <a:pt x="117" y="86"/>
                    <a:pt x="116" y="86"/>
                    <a:pt x="116" y="87"/>
                  </a:cubicBezTo>
                  <a:cubicBezTo>
                    <a:pt x="116" y="87"/>
                    <a:pt x="115" y="87"/>
                    <a:pt x="115" y="88"/>
                  </a:cubicBezTo>
                  <a:cubicBezTo>
                    <a:pt x="113" y="87"/>
                    <a:pt x="111" y="90"/>
                    <a:pt x="113" y="90"/>
                  </a:cubicBezTo>
                  <a:cubicBezTo>
                    <a:pt x="113" y="90"/>
                    <a:pt x="114" y="90"/>
                    <a:pt x="114" y="91"/>
                  </a:cubicBezTo>
                  <a:cubicBezTo>
                    <a:pt x="114" y="91"/>
                    <a:pt x="114" y="91"/>
                    <a:pt x="115" y="91"/>
                  </a:cubicBezTo>
                  <a:cubicBezTo>
                    <a:pt x="115" y="90"/>
                    <a:pt x="115" y="90"/>
                    <a:pt x="116" y="90"/>
                  </a:cubicBezTo>
                  <a:close/>
                  <a:moveTo>
                    <a:pt x="114" y="117"/>
                  </a:moveTo>
                  <a:cubicBezTo>
                    <a:pt x="112" y="117"/>
                    <a:pt x="111" y="118"/>
                    <a:pt x="111" y="119"/>
                  </a:cubicBezTo>
                  <a:cubicBezTo>
                    <a:pt x="111" y="119"/>
                    <a:pt x="111" y="120"/>
                    <a:pt x="111" y="119"/>
                  </a:cubicBezTo>
                  <a:cubicBezTo>
                    <a:pt x="111" y="120"/>
                    <a:pt x="111" y="120"/>
                    <a:pt x="111" y="120"/>
                  </a:cubicBezTo>
                  <a:cubicBezTo>
                    <a:pt x="111" y="121"/>
                    <a:pt x="111" y="121"/>
                    <a:pt x="110" y="121"/>
                  </a:cubicBezTo>
                  <a:cubicBezTo>
                    <a:pt x="110" y="121"/>
                    <a:pt x="110" y="122"/>
                    <a:pt x="110" y="122"/>
                  </a:cubicBezTo>
                  <a:cubicBezTo>
                    <a:pt x="109" y="122"/>
                    <a:pt x="109" y="123"/>
                    <a:pt x="108" y="123"/>
                  </a:cubicBezTo>
                  <a:cubicBezTo>
                    <a:pt x="108" y="125"/>
                    <a:pt x="106" y="125"/>
                    <a:pt x="107" y="127"/>
                  </a:cubicBezTo>
                  <a:cubicBezTo>
                    <a:pt x="107" y="128"/>
                    <a:pt x="108" y="129"/>
                    <a:pt x="109" y="129"/>
                  </a:cubicBezTo>
                  <a:cubicBezTo>
                    <a:pt x="109" y="126"/>
                    <a:pt x="111" y="125"/>
                    <a:pt x="111" y="122"/>
                  </a:cubicBezTo>
                  <a:cubicBezTo>
                    <a:pt x="112" y="122"/>
                    <a:pt x="112" y="120"/>
                    <a:pt x="113" y="120"/>
                  </a:cubicBezTo>
                  <a:cubicBezTo>
                    <a:pt x="113" y="119"/>
                    <a:pt x="114" y="119"/>
                    <a:pt x="114" y="117"/>
                  </a:cubicBezTo>
                  <a:close/>
                  <a:moveTo>
                    <a:pt x="97" y="149"/>
                  </a:moveTo>
                  <a:cubicBezTo>
                    <a:pt x="97" y="150"/>
                    <a:pt x="94" y="150"/>
                    <a:pt x="95" y="151"/>
                  </a:cubicBezTo>
                  <a:cubicBezTo>
                    <a:pt x="95" y="151"/>
                    <a:pt x="98" y="152"/>
                    <a:pt x="97" y="149"/>
                  </a:cubicBezTo>
                  <a:close/>
                  <a:moveTo>
                    <a:pt x="90" y="182"/>
                  </a:moveTo>
                  <a:cubicBezTo>
                    <a:pt x="90" y="182"/>
                    <a:pt x="91" y="182"/>
                    <a:pt x="91" y="181"/>
                  </a:cubicBezTo>
                  <a:cubicBezTo>
                    <a:pt x="91" y="181"/>
                    <a:pt x="91" y="180"/>
                    <a:pt x="91" y="180"/>
                  </a:cubicBezTo>
                  <a:cubicBezTo>
                    <a:pt x="89" y="179"/>
                    <a:pt x="90" y="181"/>
                    <a:pt x="88" y="181"/>
                  </a:cubicBezTo>
                  <a:cubicBezTo>
                    <a:pt x="88" y="182"/>
                    <a:pt x="87" y="182"/>
                    <a:pt x="87" y="183"/>
                  </a:cubicBezTo>
                  <a:cubicBezTo>
                    <a:pt x="87" y="183"/>
                    <a:pt x="86" y="183"/>
                    <a:pt x="86" y="183"/>
                  </a:cubicBezTo>
                  <a:cubicBezTo>
                    <a:pt x="86" y="183"/>
                    <a:pt x="86" y="184"/>
                    <a:pt x="86" y="184"/>
                  </a:cubicBezTo>
                  <a:cubicBezTo>
                    <a:pt x="86" y="186"/>
                    <a:pt x="84" y="185"/>
                    <a:pt x="84" y="187"/>
                  </a:cubicBezTo>
                  <a:cubicBezTo>
                    <a:pt x="85" y="187"/>
                    <a:pt x="85" y="188"/>
                    <a:pt x="86" y="188"/>
                  </a:cubicBezTo>
                  <a:cubicBezTo>
                    <a:pt x="87" y="188"/>
                    <a:pt x="87" y="188"/>
                    <a:pt x="87" y="188"/>
                  </a:cubicBezTo>
                  <a:cubicBezTo>
                    <a:pt x="87" y="188"/>
                    <a:pt x="87" y="187"/>
                    <a:pt x="88" y="186"/>
                  </a:cubicBezTo>
                  <a:cubicBezTo>
                    <a:pt x="88" y="186"/>
                    <a:pt x="89" y="186"/>
                    <a:pt x="89" y="186"/>
                  </a:cubicBezTo>
                  <a:cubicBezTo>
                    <a:pt x="90" y="185"/>
                    <a:pt x="89" y="183"/>
                    <a:pt x="90" y="182"/>
                  </a:cubicBezTo>
                  <a:close/>
                  <a:moveTo>
                    <a:pt x="261" y="381"/>
                  </a:moveTo>
                  <a:cubicBezTo>
                    <a:pt x="260" y="379"/>
                    <a:pt x="259" y="378"/>
                    <a:pt x="258" y="376"/>
                  </a:cubicBezTo>
                  <a:cubicBezTo>
                    <a:pt x="258" y="376"/>
                    <a:pt x="258" y="376"/>
                    <a:pt x="258" y="376"/>
                  </a:cubicBezTo>
                  <a:cubicBezTo>
                    <a:pt x="257" y="375"/>
                    <a:pt x="257" y="374"/>
                    <a:pt x="256" y="373"/>
                  </a:cubicBezTo>
                  <a:cubicBezTo>
                    <a:pt x="256" y="373"/>
                    <a:pt x="256" y="373"/>
                    <a:pt x="256" y="373"/>
                  </a:cubicBezTo>
                  <a:cubicBezTo>
                    <a:pt x="256" y="373"/>
                    <a:pt x="256" y="372"/>
                    <a:pt x="256" y="372"/>
                  </a:cubicBezTo>
                  <a:cubicBezTo>
                    <a:pt x="255" y="372"/>
                    <a:pt x="255" y="372"/>
                    <a:pt x="255" y="372"/>
                  </a:cubicBezTo>
                  <a:cubicBezTo>
                    <a:pt x="255" y="372"/>
                    <a:pt x="255" y="372"/>
                    <a:pt x="255" y="372"/>
                  </a:cubicBezTo>
                  <a:cubicBezTo>
                    <a:pt x="254" y="371"/>
                    <a:pt x="253" y="370"/>
                    <a:pt x="252" y="369"/>
                  </a:cubicBezTo>
                  <a:cubicBezTo>
                    <a:pt x="252" y="369"/>
                    <a:pt x="252" y="369"/>
                    <a:pt x="252" y="369"/>
                  </a:cubicBezTo>
                  <a:cubicBezTo>
                    <a:pt x="250" y="369"/>
                    <a:pt x="250" y="367"/>
                    <a:pt x="249" y="367"/>
                  </a:cubicBezTo>
                  <a:cubicBezTo>
                    <a:pt x="249" y="366"/>
                    <a:pt x="248" y="366"/>
                    <a:pt x="248" y="366"/>
                  </a:cubicBezTo>
                  <a:cubicBezTo>
                    <a:pt x="248" y="366"/>
                    <a:pt x="247" y="365"/>
                    <a:pt x="246" y="365"/>
                  </a:cubicBezTo>
                  <a:cubicBezTo>
                    <a:pt x="246" y="364"/>
                    <a:pt x="244" y="365"/>
                    <a:pt x="243" y="364"/>
                  </a:cubicBezTo>
                  <a:cubicBezTo>
                    <a:pt x="243" y="364"/>
                    <a:pt x="243" y="364"/>
                    <a:pt x="243" y="364"/>
                  </a:cubicBezTo>
                  <a:cubicBezTo>
                    <a:pt x="243" y="362"/>
                    <a:pt x="240" y="364"/>
                    <a:pt x="240" y="363"/>
                  </a:cubicBezTo>
                  <a:cubicBezTo>
                    <a:pt x="240" y="363"/>
                    <a:pt x="239" y="363"/>
                    <a:pt x="239" y="363"/>
                  </a:cubicBezTo>
                  <a:cubicBezTo>
                    <a:pt x="239" y="363"/>
                    <a:pt x="239" y="363"/>
                    <a:pt x="239" y="363"/>
                  </a:cubicBezTo>
                  <a:cubicBezTo>
                    <a:pt x="239" y="363"/>
                    <a:pt x="239" y="363"/>
                    <a:pt x="238" y="363"/>
                  </a:cubicBezTo>
                  <a:cubicBezTo>
                    <a:pt x="238" y="362"/>
                    <a:pt x="237" y="362"/>
                    <a:pt x="236" y="362"/>
                  </a:cubicBezTo>
                  <a:cubicBezTo>
                    <a:pt x="234" y="362"/>
                    <a:pt x="231" y="362"/>
                    <a:pt x="229" y="362"/>
                  </a:cubicBezTo>
                  <a:cubicBezTo>
                    <a:pt x="229" y="362"/>
                    <a:pt x="229" y="363"/>
                    <a:pt x="228" y="363"/>
                  </a:cubicBezTo>
                  <a:cubicBezTo>
                    <a:pt x="226" y="363"/>
                    <a:pt x="227" y="366"/>
                    <a:pt x="226" y="368"/>
                  </a:cubicBezTo>
                  <a:cubicBezTo>
                    <a:pt x="226" y="368"/>
                    <a:pt x="226" y="368"/>
                    <a:pt x="225" y="368"/>
                  </a:cubicBezTo>
                  <a:cubicBezTo>
                    <a:pt x="225" y="368"/>
                    <a:pt x="225" y="369"/>
                    <a:pt x="225" y="369"/>
                  </a:cubicBezTo>
                  <a:cubicBezTo>
                    <a:pt x="224" y="369"/>
                    <a:pt x="224" y="367"/>
                    <a:pt x="223" y="367"/>
                  </a:cubicBezTo>
                  <a:cubicBezTo>
                    <a:pt x="222" y="367"/>
                    <a:pt x="222" y="367"/>
                    <a:pt x="222" y="368"/>
                  </a:cubicBezTo>
                  <a:cubicBezTo>
                    <a:pt x="220" y="368"/>
                    <a:pt x="221" y="366"/>
                    <a:pt x="220" y="365"/>
                  </a:cubicBezTo>
                  <a:cubicBezTo>
                    <a:pt x="220" y="365"/>
                    <a:pt x="220" y="365"/>
                    <a:pt x="220" y="365"/>
                  </a:cubicBezTo>
                  <a:cubicBezTo>
                    <a:pt x="220" y="364"/>
                    <a:pt x="219" y="364"/>
                    <a:pt x="219" y="363"/>
                  </a:cubicBezTo>
                  <a:cubicBezTo>
                    <a:pt x="218" y="364"/>
                    <a:pt x="218" y="363"/>
                    <a:pt x="217" y="363"/>
                  </a:cubicBezTo>
                  <a:cubicBezTo>
                    <a:pt x="217" y="363"/>
                    <a:pt x="216" y="362"/>
                    <a:pt x="216" y="362"/>
                  </a:cubicBezTo>
                  <a:cubicBezTo>
                    <a:pt x="217" y="361"/>
                    <a:pt x="218" y="361"/>
                    <a:pt x="219" y="361"/>
                  </a:cubicBezTo>
                  <a:cubicBezTo>
                    <a:pt x="219" y="361"/>
                    <a:pt x="219" y="360"/>
                    <a:pt x="219" y="360"/>
                  </a:cubicBezTo>
                  <a:cubicBezTo>
                    <a:pt x="220" y="360"/>
                    <a:pt x="220" y="360"/>
                    <a:pt x="220" y="360"/>
                  </a:cubicBezTo>
                  <a:cubicBezTo>
                    <a:pt x="221" y="360"/>
                    <a:pt x="222" y="359"/>
                    <a:pt x="222" y="358"/>
                  </a:cubicBezTo>
                  <a:cubicBezTo>
                    <a:pt x="222" y="358"/>
                    <a:pt x="223" y="358"/>
                    <a:pt x="223" y="358"/>
                  </a:cubicBezTo>
                  <a:cubicBezTo>
                    <a:pt x="223" y="357"/>
                    <a:pt x="223" y="357"/>
                    <a:pt x="224" y="357"/>
                  </a:cubicBezTo>
                  <a:cubicBezTo>
                    <a:pt x="224" y="357"/>
                    <a:pt x="224" y="357"/>
                    <a:pt x="224" y="356"/>
                  </a:cubicBezTo>
                  <a:cubicBezTo>
                    <a:pt x="224" y="356"/>
                    <a:pt x="224" y="356"/>
                    <a:pt x="225" y="356"/>
                  </a:cubicBezTo>
                  <a:cubicBezTo>
                    <a:pt x="225" y="356"/>
                    <a:pt x="225" y="356"/>
                    <a:pt x="225" y="356"/>
                  </a:cubicBezTo>
                  <a:cubicBezTo>
                    <a:pt x="225" y="355"/>
                    <a:pt x="228" y="356"/>
                    <a:pt x="227" y="353"/>
                  </a:cubicBezTo>
                  <a:cubicBezTo>
                    <a:pt x="227" y="353"/>
                    <a:pt x="227" y="353"/>
                    <a:pt x="227" y="353"/>
                  </a:cubicBezTo>
                  <a:cubicBezTo>
                    <a:pt x="227" y="353"/>
                    <a:pt x="227" y="353"/>
                    <a:pt x="228" y="353"/>
                  </a:cubicBezTo>
                  <a:cubicBezTo>
                    <a:pt x="228" y="349"/>
                    <a:pt x="227" y="348"/>
                    <a:pt x="227" y="344"/>
                  </a:cubicBezTo>
                  <a:cubicBezTo>
                    <a:pt x="227" y="343"/>
                    <a:pt x="225" y="344"/>
                    <a:pt x="226" y="342"/>
                  </a:cubicBezTo>
                  <a:cubicBezTo>
                    <a:pt x="226" y="340"/>
                    <a:pt x="224" y="339"/>
                    <a:pt x="225" y="337"/>
                  </a:cubicBezTo>
                  <a:cubicBezTo>
                    <a:pt x="223" y="336"/>
                    <a:pt x="222" y="335"/>
                    <a:pt x="220" y="334"/>
                  </a:cubicBezTo>
                  <a:cubicBezTo>
                    <a:pt x="220" y="334"/>
                    <a:pt x="220" y="334"/>
                    <a:pt x="220" y="334"/>
                  </a:cubicBezTo>
                  <a:cubicBezTo>
                    <a:pt x="219" y="332"/>
                    <a:pt x="218" y="332"/>
                    <a:pt x="218" y="331"/>
                  </a:cubicBezTo>
                  <a:cubicBezTo>
                    <a:pt x="218" y="331"/>
                    <a:pt x="218" y="331"/>
                    <a:pt x="218" y="330"/>
                  </a:cubicBezTo>
                  <a:cubicBezTo>
                    <a:pt x="217" y="330"/>
                    <a:pt x="217" y="330"/>
                    <a:pt x="217" y="329"/>
                  </a:cubicBezTo>
                  <a:cubicBezTo>
                    <a:pt x="216" y="329"/>
                    <a:pt x="215" y="328"/>
                    <a:pt x="215" y="327"/>
                  </a:cubicBezTo>
                  <a:cubicBezTo>
                    <a:pt x="215" y="327"/>
                    <a:pt x="214" y="326"/>
                    <a:pt x="214" y="326"/>
                  </a:cubicBezTo>
                  <a:cubicBezTo>
                    <a:pt x="213" y="326"/>
                    <a:pt x="213" y="326"/>
                    <a:pt x="212" y="325"/>
                  </a:cubicBezTo>
                  <a:cubicBezTo>
                    <a:pt x="210" y="325"/>
                    <a:pt x="209" y="325"/>
                    <a:pt x="207" y="324"/>
                  </a:cubicBezTo>
                  <a:cubicBezTo>
                    <a:pt x="206" y="324"/>
                    <a:pt x="205" y="324"/>
                    <a:pt x="204" y="324"/>
                  </a:cubicBezTo>
                  <a:cubicBezTo>
                    <a:pt x="203" y="324"/>
                    <a:pt x="202" y="324"/>
                    <a:pt x="202" y="324"/>
                  </a:cubicBezTo>
                  <a:cubicBezTo>
                    <a:pt x="202" y="323"/>
                    <a:pt x="204" y="323"/>
                    <a:pt x="205" y="323"/>
                  </a:cubicBezTo>
                  <a:cubicBezTo>
                    <a:pt x="206" y="323"/>
                    <a:pt x="206" y="324"/>
                    <a:pt x="208" y="324"/>
                  </a:cubicBezTo>
                  <a:cubicBezTo>
                    <a:pt x="209" y="324"/>
                    <a:pt x="211" y="324"/>
                    <a:pt x="213" y="324"/>
                  </a:cubicBezTo>
                  <a:cubicBezTo>
                    <a:pt x="213" y="324"/>
                    <a:pt x="214" y="324"/>
                    <a:pt x="215" y="324"/>
                  </a:cubicBezTo>
                  <a:cubicBezTo>
                    <a:pt x="215" y="325"/>
                    <a:pt x="215" y="326"/>
                    <a:pt x="216" y="327"/>
                  </a:cubicBezTo>
                  <a:cubicBezTo>
                    <a:pt x="216" y="327"/>
                    <a:pt x="217" y="327"/>
                    <a:pt x="217" y="328"/>
                  </a:cubicBezTo>
                  <a:cubicBezTo>
                    <a:pt x="217" y="328"/>
                    <a:pt x="217" y="328"/>
                    <a:pt x="217" y="328"/>
                  </a:cubicBezTo>
                  <a:cubicBezTo>
                    <a:pt x="218" y="329"/>
                    <a:pt x="218" y="328"/>
                    <a:pt x="218" y="329"/>
                  </a:cubicBezTo>
                  <a:cubicBezTo>
                    <a:pt x="220" y="329"/>
                    <a:pt x="221" y="330"/>
                    <a:pt x="222" y="331"/>
                  </a:cubicBezTo>
                  <a:cubicBezTo>
                    <a:pt x="222" y="328"/>
                    <a:pt x="224" y="328"/>
                    <a:pt x="224" y="326"/>
                  </a:cubicBezTo>
                  <a:cubicBezTo>
                    <a:pt x="224" y="324"/>
                    <a:pt x="223" y="324"/>
                    <a:pt x="222" y="323"/>
                  </a:cubicBezTo>
                  <a:cubicBezTo>
                    <a:pt x="222" y="323"/>
                    <a:pt x="222" y="323"/>
                    <a:pt x="222" y="323"/>
                  </a:cubicBezTo>
                  <a:cubicBezTo>
                    <a:pt x="222" y="321"/>
                    <a:pt x="222" y="320"/>
                    <a:pt x="221" y="319"/>
                  </a:cubicBezTo>
                  <a:cubicBezTo>
                    <a:pt x="221" y="319"/>
                    <a:pt x="221" y="319"/>
                    <a:pt x="221" y="319"/>
                  </a:cubicBezTo>
                  <a:cubicBezTo>
                    <a:pt x="221" y="318"/>
                    <a:pt x="220" y="317"/>
                    <a:pt x="220" y="317"/>
                  </a:cubicBezTo>
                  <a:cubicBezTo>
                    <a:pt x="220" y="317"/>
                    <a:pt x="220" y="316"/>
                    <a:pt x="220" y="316"/>
                  </a:cubicBezTo>
                  <a:cubicBezTo>
                    <a:pt x="220" y="314"/>
                    <a:pt x="221" y="312"/>
                    <a:pt x="219" y="311"/>
                  </a:cubicBezTo>
                  <a:cubicBezTo>
                    <a:pt x="221" y="311"/>
                    <a:pt x="220" y="309"/>
                    <a:pt x="222" y="309"/>
                  </a:cubicBezTo>
                  <a:cubicBezTo>
                    <a:pt x="221" y="307"/>
                    <a:pt x="225" y="309"/>
                    <a:pt x="224" y="308"/>
                  </a:cubicBezTo>
                  <a:cubicBezTo>
                    <a:pt x="224" y="308"/>
                    <a:pt x="223" y="307"/>
                    <a:pt x="224" y="307"/>
                  </a:cubicBezTo>
                  <a:cubicBezTo>
                    <a:pt x="223" y="305"/>
                    <a:pt x="221" y="305"/>
                    <a:pt x="220" y="303"/>
                  </a:cubicBezTo>
                  <a:cubicBezTo>
                    <a:pt x="219" y="302"/>
                    <a:pt x="218" y="300"/>
                    <a:pt x="217" y="299"/>
                  </a:cubicBezTo>
                  <a:cubicBezTo>
                    <a:pt x="217" y="295"/>
                    <a:pt x="215" y="293"/>
                    <a:pt x="215" y="289"/>
                  </a:cubicBezTo>
                  <a:cubicBezTo>
                    <a:pt x="215" y="289"/>
                    <a:pt x="215" y="289"/>
                    <a:pt x="215" y="289"/>
                  </a:cubicBezTo>
                  <a:cubicBezTo>
                    <a:pt x="215" y="289"/>
                    <a:pt x="215" y="289"/>
                    <a:pt x="215" y="289"/>
                  </a:cubicBezTo>
                  <a:cubicBezTo>
                    <a:pt x="214" y="288"/>
                    <a:pt x="213" y="288"/>
                    <a:pt x="212" y="286"/>
                  </a:cubicBezTo>
                  <a:cubicBezTo>
                    <a:pt x="212" y="286"/>
                    <a:pt x="212" y="286"/>
                    <a:pt x="211" y="286"/>
                  </a:cubicBezTo>
                  <a:cubicBezTo>
                    <a:pt x="211" y="285"/>
                    <a:pt x="210" y="284"/>
                    <a:pt x="208" y="284"/>
                  </a:cubicBezTo>
                  <a:cubicBezTo>
                    <a:pt x="208" y="284"/>
                    <a:pt x="208" y="284"/>
                    <a:pt x="208" y="283"/>
                  </a:cubicBezTo>
                  <a:cubicBezTo>
                    <a:pt x="207" y="283"/>
                    <a:pt x="206" y="282"/>
                    <a:pt x="205" y="281"/>
                  </a:cubicBezTo>
                  <a:cubicBezTo>
                    <a:pt x="205" y="281"/>
                    <a:pt x="205" y="281"/>
                    <a:pt x="205" y="281"/>
                  </a:cubicBezTo>
                  <a:cubicBezTo>
                    <a:pt x="204" y="280"/>
                    <a:pt x="204" y="278"/>
                    <a:pt x="202" y="279"/>
                  </a:cubicBezTo>
                  <a:cubicBezTo>
                    <a:pt x="202" y="279"/>
                    <a:pt x="202" y="279"/>
                    <a:pt x="202" y="279"/>
                  </a:cubicBezTo>
                  <a:cubicBezTo>
                    <a:pt x="201" y="279"/>
                    <a:pt x="201" y="279"/>
                    <a:pt x="201" y="278"/>
                  </a:cubicBezTo>
                  <a:cubicBezTo>
                    <a:pt x="201" y="278"/>
                    <a:pt x="201" y="277"/>
                    <a:pt x="201" y="276"/>
                  </a:cubicBezTo>
                  <a:cubicBezTo>
                    <a:pt x="201" y="276"/>
                    <a:pt x="201" y="276"/>
                    <a:pt x="201" y="276"/>
                  </a:cubicBezTo>
                  <a:cubicBezTo>
                    <a:pt x="202" y="275"/>
                    <a:pt x="201" y="275"/>
                    <a:pt x="201" y="274"/>
                  </a:cubicBezTo>
                  <a:cubicBezTo>
                    <a:pt x="201" y="274"/>
                    <a:pt x="201" y="274"/>
                    <a:pt x="201" y="274"/>
                  </a:cubicBezTo>
                  <a:cubicBezTo>
                    <a:pt x="200" y="273"/>
                    <a:pt x="200" y="272"/>
                    <a:pt x="200" y="272"/>
                  </a:cubicBezTo>
                  <a:cubicBezTo>
                    <a:pt x="200" y="272"/>
                    <a:pt x="199" y="272"/>
                    <a:pt x="199" y="272"/>
                  </a:cubicBezTo>
                  <a:cubicBezTo>
                    <a:pt x="199" y="272"/>
                    <a:pt x="199" y="271"/>
                    <a:pt x="199" y="271"/>
                  </a:cubicBezTo>
                  <a:cubicBezTo>
                    <a:pt x="200" y="268"/>
                    <a:pt x="200" y="266"/>
                    <a:pt x="200" y="263"/>
                  </a:cubicBezTo>
                  <a:cubicBezTo>
                    <a:pt x="200" y="262"/>
                    <a:pt x="199" y="263"/>
                    <a:pt x="199" y="262"/>
                  </a:cubicBezTo>
                  <a:cubicBezTo>
                    <a:pt x="199" y="261"/>
                    <a:pt x="199" y="260"/>
                    <a:pt x="199" y="259"/>
                  </a:cubicBezTo>
                  <a:cubicBezTo>
                    <a:pt x="198" y="259"/>
                    <a:pt x="198" y="259"/>
                    <a:pt x="198" y="258"/>
                  </a:cubicBezTo>
                  <a:cubicBezTo>
                    <a:pt x="198" y="255"/>
                    <a:pt x="197" y="253"/>
                    <a:pt x="197" y="250"/>
                  </a:cubicBezTo>
                  <a:cubicBezTo>
                    <a:pt x="197" y="250"/>
                    <a:pt x="197" y="250"/>
                    <a:pt x="197" y="250"/>
                  </a:cubicBezTo>
                  <a:cubicBezTo>
                    <a:pt x="197" y="248"/>
                    <a:pt x="199" y="248"/>
                    <a:pt x="198" y="246"/>
                  </a:cubicBezTo>
                  <a:cubicBezTo>
                    <a:pt x="198" y="246"/>
                    <a:pt x="198" y="246"/>
                    <a:pt x="198" y="246"/>
                  </a:cubicBezTo>
                  <a:cubicBezTo>
                    <a:pt x="198" y="245"/>
                    <a:pt x="198" y="243"/>
                    <a:pt x="198" y="241"/>
                  </a:cubicBezTo>
                  <a:cubicBezTo>
                    <a:pt x="198" y="241"/>
                    <a:pt x="198" y="241"/>
                    <a:pt x="199" y="241"/>
                  </a:cubicBezTo>
                  <a:cubicBezTo>
                    <a:pt x="199" y="239"/>
                    <a:pt x="199" y="237"/>
                    <a:pt x="199" y="235"/>
                  </a:cubicBezTo>
                  <a:cubicBezTo>
                    <a:pt x="199" y="235"/>
                    <a:pt x="199" y="235"/>
                    <a:pt x="199" y="234"/>
                  </a:cubicBezTo>
                  <a:cubicBezTo>
                    <a:pt x="199" y="233"/>
                    <a:pt x="197" y="233"/>
                    <a:pt x="197" y="232"/>
                  </a:cubicBezTo>
                  <a:cubicBezTo>
                    <a:pt x="197" y="231"/>
                    <a:pt x="196" y="231"/>
                    <a:pt x="196" y="231"/>
                  </a:cubicBezTo>
                  <a:cubicBezTo>
                    <a:pt x="196" y="231"/>
                    <a:pt x="196" y="230"/>
                    <a:pt x="196" y="229"/>
                  </a:cubicBezTo>
                  <a:cubicBezTo>
                    <a:pt x="196" y="229"/>
                    <a:pt x="196" y="229"/>
                    <a:pt x="196" y="229"/>
                  </a:cubicBezTo>
                  <a:cubicBezTo>
                    <a:pt x="197" y="227"/>
                    <a:pt x="194" y="227"/>
                    <a:pt x="194" y="227"/>
                  </a:cubicBezTo>
                  <a:cubicBezTo>
                    <a:pt x="194" y="227"/>
                    <a:pt x="194" y="227"/>
                    <a:pt x="194" y="227"/>
                  </a:cubicBezTo>
                  <a:cubicBezTo>
                    <a:pt x="191" y="226"/>
                    <a:pt x="191" y="223"/>
                    <a:pt x="190" y="220"/>
                  </a:cubicBezTo>
                  <a:cubicBezTo>
                    <a:pt x="190" y="220"/>
                    <a:pt x="190" y="219"/>
                    <a:pt x="190" y="219"/>
                  </a:cubicBezTo>
                  <a:cubicBezTo>
                    <a:pt x="189" y="219"/>
                    <a:pt x="189" y="218"/>
                    <a:pt x="189" y="216"/>
                  </a:cubicBezTo>
                  <a:cubicBezTo>
                    <a:pt x="187" y="216"/>
                    <a:pt x="187" y="215"/>
                    <a:pt x="185" y="214"/>
                  </a:cubicBezTo>
                  <a:cubicBezTo>
                    <a:pt x="185" y="214"/>
                    <a:pt x="184" y="214"/>
                    <a:pt x="185" y="214"/>
                  </a:cubicBezTo>
                  <a:cubicBezTo>
                    <a:pt x="183" y="213"/>
                    <a:pt x="183" y="211"/>
                    <a:pt x="181" y="211"/>
                  </a:cubicBezTo>
                  <a:cubicBezTo>
                    <a:pt x="181" y="210"/>
                    <a:pt x="179" y="210"/>
                    <a:pt x="178" y="209"/>
                  </a:cubicBezTo>
                  <a:cubicBezTo>
                    <a:pt x="178" y="208"/>
                    <a:pt x="178" y="208"/>
                    <a:pt x="178" y="207"/>
                  </a:cubicBezTo>
                  <a:cubicBezTo>
                    <a:pt x="177" y="207"/>
                    <a:pt x="176" y="206"/>
                    <a:pt x="176" y="206"/>
                  </a:cubicBezTo>
                  <a:cubicBezTo>
                    <a:pt x="175" y="206"/>
                    <a:pt x="174" y="206"/>
                    <a:pt x="173" y="205"/>
                  </a:cubicBezTo>
                  <a:cubicBezTo>
                    <a:pt x="173" y="206"/>
                    <a:pt x="171" y="206"/>
                    <a:pt x="171" y="207"/>
                  </a:cubicBezTo>
                  <a:cubicBezTo>
                    <a:pt x="171" y="207"/>
                    <a:pt x="171" y="207"/>
                    <a:pt x="170" y="207"/>
                  </a:cubicBezTo>
                  <a:cubicBezTo>
                    <a:pt x="169" y="208"/>
                    <a:pt x="168" y="209"/>
                    <a:pt x="166" y="209"/>
                  </a:cubicBezTo>
                  <a:cubicBezTo>
                    <a:pt x="165" y="208"/>
                    <a:pt x="163" y="207"/>
                    <a:pt x="160" y="207"/>
                  </a:cubicBezTo>
                  <a:cubicBezTo>
                    <a:pt x="160" y="205"/>
                    <a:pt x="157" y="205"/>
                    <a:pt x="157" y="204"/>
                  </a:cubicBezTo>
                  <a:cubicBezTo>
                    <a:pt x="156" y="204"/>
                    <a:pt x="154" y="204"/>
                    <a:pt x="154" y="203"/>
                  </a:cubicBezTo>
                  <a:cubicBezTo>
                    <a:pt x="153" y="203"/>
                    <a:pt x="152" y="203"/>
                    <a:pt x="152" y="202"/>
                  </a:cubicBezTo>
                  <a:cubicBezTo>
                    <a:pt x="151" y="202"/>
                    <a:pt x="150" y="202"/>
                    <a:pt x="150" y="202"/>
                  </a:cubicBezTo>
                  <a:cubicBezTo>
                    <a:pt x="149" y="202"/>
                    <a:pt x="149" y="200"/>
                    <a:pt x="150" y="200"/>
                  </a:cubicBezTo>
                  <a:cubicBezTo>
                    <a:pt x="150" y="200"/>
                    <a:pt x="150" y="201"/>
                    <a:pt x="150" y="202"/>
                  </a:cubicBezTo>
                  <a:cubicBezTo>
                    <a:pt x="151" y="202"/>
                    <a:pt x="151" y="202"/>
                    <a:pt x="152" y="202"/>
                  </a:cubicBezTo>
                  <a:cubicBezTo>
                    <a:pt x="152" y="202"/>
                    <a:pt x="155" y="202"/>
                    <a:pt x="155" y="202"/>
                  </a:cubicBezTo>
                  <a:cubicBezTo>
                    <a:pt x="155" y="202"/>
                    <a:pt x="155" y="203"/>
                    <a:pt x="155" y="203"/>
                  </a:cubicBezTo>
                  <a:cubicBezTo>
                    <a:pt x="156" y="203"/>
                    <a:pt x="158" y="203"/>
                    <a:pt x="159" y="204"/>
                  </a:cubicBezTo>
                  <a:cubicBezTo>
                    <a:pt x="160" y="205"/>
                    <a:pt x="160" y="203"/>
                    <a:pt x="162" y="204"/>
                  </a:cubicBezTo>
                  <a:cubicBezTo>
                    <a:pt x="163" y="205"/>
                    <a:pt x="163" y="203"/>
                    <a:pt x="164" y="204"/>
                  </a:cubicBezTo>
                  <a:cubicBezTo>
                    <a:pt x="164" y="203"/>
                    <a:pt x="165" y="203"/>
                    <a:pt x="165" y="202"/>
                  </a:cubicBezTo>
                  <a:cubicBezTo>
                    <a:pt x="166" y="203"/>
                    <a:pt x="166" y="202"/>
                    <a:pt x="166" y="202"/>
                  </a:cubicBezTo>
                  <a:cubicBezTo>
                    <a:pt x="166" y="201"/>
                    <a:pt x="166" y="200"/>
                    <a:pt x="167" y="200"/>
                  </a:cubicBezTo>
                  <a:cubicBezTo>
                    <a:pt x="170" y="200"/>
                    <a:pt x="171" y="199"/>
                    <a:pt x="174" y="200"/>
                  </a:cubicBezTo>
                  <a:cubicBezTo>
                    <a:pt x="176" y="199"/>
                    <a:pt x="182" y="200"/>
                    <a:pt x="180" y="197"/>
                  </a:cubicBezTo>
                  <a:cubicBezTo>
                    <a:pt x="180" y="197"/>
                    <a:pt x="180" y="196"/>
                    <a:pt x="180" y="196"/>
                  </a:cubicBezTo>
                  <a:cubicBezTo>
                    <a:pt x="180" y="196"/>
                    <a:pt x="180" y="195"/>
                    <a:pt x="180" y="194"/>
                  </a:cubicBezTo>
                  <a:cubicBezTo>
                    <a:pt x="178" y="193"/>
                    <a:pt x="177" y="192"/>
                    <a:pt x="176" y="191"/>
                  </a:cubicBezTo>
                  <a:cubicBezTo>
                    <a:pt x="176" y="190"/>
                    <a:pt x="176" y="189"/>
                    <a:pt x="176" y="188"/>
                  </a:cubicBezTo>
                  <a:cubicBezTo>
                    <a:pt x="175" y="188"/>
                    <a:pt x="173" y="188"/>
                    <a:pt x="171" y="188"/>
                  </a:cubicBezTo>
                  <a:cubicBezTo>
                    <a:pt x="170" y="188"/>
                    <a:pt x="167" y="189"/>
                    <a:pt x="167" y="188"/>
                  </a:cubicBezTo>
                  <a:cubicBezTo>
                    <a:pt x="170" y="188"/>
                    <a:pt x="172" y="187"/>
                    <a:pt x="176" y="187"/>
                  </a:cubicBezTo>
                  <a:cubicBezTo>
                    <a:pt x="176" y="188"/>
                    <a:pt x="177" y="187"/>
                    <a:pt x="178" y="188"/>
                  </a:cubicBezTo>
                  <a:cubicBezTo>
                    <a:pt x="178" y="188"/>
                    <a:pt x="178" y="188"/>
                    <a:pt x="179" y="189"/>
                  </a:cubicBezTo>
                  <a:cubicBezTo>
                    <a:pt x="179" y="189"/>
                    <a:pt x="179" y="189"/>
                    <a:pt x="179" y="188"/>
                  </a:cubicBezTo>
                  <a:cubicBezTo>
                    <a:pt x="179" y="187"/>
                    <a:pt x="181" y="188"/>
                    <a:pt x="181" y="187"/>
                  </a:cubicBezTo>
                  <a:cubicBezTo>
                    <a:pt x="182" y="187"/>
                    <a:pt x="182" y="186"/>
                    <a:pt x="182" y="186"/>
                  </a:cubicBezTo>
                  <a:cubicBezTo>
                    <a:pt x="182" y="186"/>
                    <a:pt x="182" y="186"/>
                    <a:pt x="182" y="186"/>
                  </a:cubicBezTo>
                  <a:cubicBezTo>
                    <a:pt x="184" y="186"/>
                    <a:pt x="183" y="184"/>
                    <a:pt x="186" y="185"/>
                  </a:cubicBezTo>
                  <a:cubicBezTo>
                    <a:pt x="186" y="183"/>
                    <a:pt x="187" y="182"/>
                    <a:pt x="188" y="181"/>
                  </a:cubicBezTo>
                  <a:cubicBezTo>
                    <a:pt x="188" y="179"/>
                    <a:pt x="190" y="179"/>
                    <a:pt x="189" y="177"/>
                  </a:cubicBezTo>
                  <a:cubicBezTo>
                    <a:pt x="190" y="178"/>
                    <a:pt x="191" y="177"/>
                    <a:pt x="191" y="177"/>
                  </a:cubicBezTo>
                  <a:cubicBezTo>
                    <a:pt x="191" y="177"/>
                    <a:pt x="191" y="177"/>
                    <a:pt x="191" y="177"/>
                  </a:cubicBezTo>
                  <a:cubicBezTo>
                    <a:pt x="192" y="177"/>
                    <a:pt x="193" y="175"/>
                    <a:pt x="194" y="175"/>
                  </a:cubicBezTo>
                  <a:cubicBezTo>
                    <a:pt x="194" y="174"/>
                    <a:pt x="194" y="174"/>
                    <a:pt x="195" y="174"/>
                  </a:cubicBezTo>
                  <a:cubicBezTo>
                    <a:pt x="195" y="173"/>
                    <a:pt x="195" y="172"/>
                    <a:pt x="196" y="171"/>
                  </a:cubicBezTo>
                  <a:cubicBezTo>
                    <a:pt x="196" y="171"/>
                    <a:pt x="196" y="171"/>
                    <a:pt x="197" y="171"/>
                  </a:cubicBezTo>
                  <a:cubicBezTo>
                    <a:pt x="197" y="171"/>
                    <a:pt x="197" y="171"/>
                    <a:pt x="197" y="170"/>
                  </a:cubicBezTo>
                  <a:cubicBezTo>
                    <a:pt x="197" y="170"/>
                    <a:pt x="198" y="170"/>
                    <a:pt x="198" y="169"/>
                  </a:cubicBezTo>
                  <a:cubicBezTo>
                    <a:pt x="198" y="169"/>
                    <a:pt x="198" y="169"/>
                    <a:pt x="198" y="169"/>
                  </a:cubicBezTo>
                  <a:cubicBezTo>
                    <a:pt x="198" y="167"/>
                    <a:pt x="200" y="167"/>
                    <a:pt x="200" y="166"/>
                  </a:cubicBezTo>
                  <a:cubicBezTo>
                    <a:pt x="200" y="166"/>
                    <a:pt x="200" y="166"/>
                    <a:pt x="200" y="166"/>
                  </a:cubicBezTo>
                  <a:cubicBezTo>
                    <a:pt x="201" y="164"/>
                    <a:pt x="203" y="163"/>
                    <a:pt x="203" y="161"/>
                  </a:cubicBezTo>
                  <a:cubicBezTo>
                    <a:pt x="203" y="160"/>
                    <a:pt x="203" y="160"/>
                    <a:pt x="203" y="160"/>
                  </a:cubicBezTo>
                  <a:cubicBezTo>
                    <a:pt x="204" y="158"/>
                    <a:pt x="204" y="157"/>
                    <a:pt x="204" y="155"/>
                  </a:cubicBezTo>
                  <a:cubicBezTo>
                    <a:pt x="206" y="155"/>
                    <a:pt x="206" y="153"/>
                    <a:pt x="208" y="153"/>
                  </a:cubicBezTo>
                  <a:cubicBezTo>
                    <a:pt x="208" y="153"/>
                    <a:pt x="208" y="152"/>
                    <a:pt x="208" y="152"/>
                  </a:cubicBezTo>
                  <a:cubicBezTo>
                    <a:pt x="208" y="151"/>
                    <a:pt x="211" y="151"/>
                    <a:pt x="211" y="150"/>
                  </a:cubicBezTo>
                  <a:cubicBezTo>
                    <a:pt x="211" y="150"/>
                    <a:pt x="211" y="150"/>
                    <a:pt x="211" y="150"/>
                  </a:cubicBezTo>
                  <a:cubicBezTo>
                    <a:pt x="211" y="149"/>
                    <a:pt x="212" y="149"/>
                    <a:pt x="212" y="149"/>
                  </a:cubicBezTo>
                  <a:cubicBezTo>
                    <a:pt x="212" y="146"/>
                    <a:pt x="214" y="145"/>
                    <a:pt x="213" y="142"/>
                  </a:cubicBezTo>
                  <a:cubicBezTo>
                    <a:pt x="213" y="142"/>
                    <a:pt x="213" y="142"/>
                    <a:pt x="213" y="141"/>
                  </a:cubicBezTo>
                  <a:cubicBezTo>
                    <a:pt x="212" y="141"/>
                    <a:pt x="212" y="141"/>
                    <a:pt x="212" y="141"/>
                  </a:cubicBezTo>
                  <a:cubicBezTo>
                    <a:pt x="212" y="138"/>
                    <a:pt x="212" y="136"/>
                    <a:pt x="209" y="136"/>
                  </a:cubicBezTo>
                  <a:cubicBezTo>
                    <a:pt x="209" y="136"/>
                    <a:pt x="209" y="136"/>
                    <a:pt x="209" y="136"/>
                  </a:cubicBezTo>
                  <a:cubicBezTo>
                    <a:pt x="208" y="135"/>
                    <a:pt x="208" y="135"/>
                    <a:pt x="206" y="136"/>
                  </a:cubicBezTo>
                  <a:cubicBezTo>
                    <a:pt x="206" y="136"/>
                    <a:pt x="206" y="136"/>
                    <a:pt x="206" y="136"/>
                  </a:cubicBezTo>
                  <a:cubicBezTo>
                    <a:pt x="205" y="135"/>
                    <a:pt x="204" y="135"/>
                    <a:pt x="202" y="135"/>
                  </a:cubicBezTo>
                  <a:cubicBezTo>
                    <a:pt x="202" y="135"/>
                    <a:pt x="202" y="135"/>
                    <a:pt x="201" y="135"/>
                  </a:cubicBezTo>
                  <a:cubicBezTo>
                    <a:pt x="198" y="135"/>
                    <a:pt x="197" y="134"/>
                    <a:pt x="194" y="134"/>
                  </a:cubicBezTo>
                  <a:cubicBezTo>
                    <a:pt x="194" y="134"/>
                    <a:pt x="194" y="134"/>
                    <a:pt x="194" y="134"/>
                  </a:cubicBezTo>
                  <a:cubicBezTo>
                    <a:pt x="194" y="134"/>
                    <a:pt x="194" y="134"/>
                    <a:pt x="194" y="134"/>
                  </a:cubicBezTo>
                  <a:cubicBezTo>
                    <a:pt x="192" y="133"/>
                    <a:pt x="192" y="132"/>
                    <a:pt x="190" y="132"/>
                  </a:cubicBezTo>
                  <a:cubicBezTo>
                    <a:pt x="190" y="132"/>
                    <a:pt x="190" y="132"/>
                    <a:pt x="190" y="132"/>
                  </a:cubicBezTo>
                  <a:cubicBezTo>
                    <a:pt x="190" y="131"/>
                    <a:pt x="189" y="131"/>
                    <a:pt x="189" y="131"/>
                  </a:cubicBezTo>
                  <a:cubicBezTo>
                    <a:pt x="186" y="132"/>
                    <a:pt x="185" y="130"/>
                    <a:pt x="182" y="131"/>
                  </a:cubicBezTo>
                  <a:cubicBezTo>
                    <a:pt x="182" y="129"/>
                    <a:pt x="180" y="129"/>
                    <a:pt x="179" y="128"/>
                  </a:cubicBezTo>
                  <a:cubicBezTo>
                    <a:pt x="172" y="127"/>
                    <a:pt x="169" y="129"/>
                    <a:pt x="164" y="131"/>
                  </a:cubicBezTo>
                  <a:cubicBezTo>
                    <a:pt x="163" y="131"/>
                    <a:pt x="161" y="131"/>
                    <a:pt x="160" y="131"/>
                  </a:cubicBezTo>
                  <a:cubicBezTo>
                    <a:pt x="160" y="131"/>
                    <a:pt x="159" y="131"/>
                    <a:pt x="159" y="131"/>
                  </a:cubicBezTo>
                  <a:cubicBezTo>
                    <a:pt x="159" y="132"/>
                    <a:pt x="159" y="132"/>
                    <a:pt x="158" y="132"/>
                  </a:cubicBezTo>
                  <a:cubicBezTo>
                    <a:pt x="158" y="133"/>
                    <a:pt x="156" y="132"/>
                    <a:pt x="156" y="133"/>
                  </a:cubicBezTo>
                  <a:cubicBezTo>
                    <a:pt x="153" y="133"/>
                    <a:pt x="154" y="135"/>
                    <a:pt x="151" y="135"/>
                  </a:cubicBezTo>
                  <a:cubicBezTo>
                    <a:pt x="151" y="134"/>
                    <a:pt x="150" y="134"/>
                    <a:pt x="150" y="133"/>
                  </a:cubicBezTo>
                  <a:cubicBezTo>
                    <a:pt x="151" y="133"/>
                    <a:pt x="153" y="133"/>
                    <a:pt x="153" y="131"/>
                  </a:cubicBezTo>
                  <a:cubicBezTo>
                    <a:pt x="155" y="132"/>
                    <a:pt x="155" y="130"/>
                    <a:pt x="157" y="131"/>
                  </a:cubicBezTo>
                  <a:cubicBezTo>
                    <a:pt x="157" y="130"/>
                    <a:pt x="158" y="130"/>
                    <a:pt x="159" y="130"/>
                  </a:cubicBezTo>
                  <a:cubicBezTo>
                    <a:pt x="159" y="129"/>
                    <a:pt x="159" y="129"/>
                    <a:pt x="159" y="129"/>
                  </a:cubicBezTo>
                  <a:cubicBezTo>
                    <a:pt x="160" y="128"/>
                    <a:pt x="160" y="128"/>
                    <a:pt x="160" y="128"/>
                  </a:cubicBezTo>
                  <a:cubicBezTo>
                    <a:pt x="161" y="128"/>
                    <a:pt x="161" y="127"/>
                    <a:pt x="161" y="126"/>
                  </a:cubicBezTo>
                  <a:cubicBezTo>
                    <a:pt x="159" y="126"/>
                    <a:pt x="157" y="126"/>
                    <a:pt x="155" y="126"/>
                  </a:cubicBezTo>
                  <a:cubicBezTo>
                    <a:pt x="154" y="127"/>
                    <a:pt x="153" y="127"/>
                    <a:pt x="153" y="128"/>
                  </a:cubicBezTo>
                  <a:cubicBezTo>
                    <a:pt x="153" y="128"/>
                    <a:pt x="152" y="128"/>
                    <a:pt x="151" y="128"/>
                  </a:cubicBezTo>
                  <a:cubicBezTo>
                    <a:pt x="152" y="126"/>
                    <a:pt x="154" y="125"/>
                    <a:pt x="157" y="125"/>
                  </a:cubicBezTo>
                  <a:cubicBezTo>
                    <a:pt x="157" y="125"/>
                    <a:pt x="157" y="125"/>
                    <a:pt x="157" y="125"/>
                  </a:cubicBezTo>
                  <a:cubicBezTo>
                    <a:pt x="157" y="124"/>
                    <a:pt x="158" y="125"/>
                    <a:pt x="159" y="124"/>
                  </a:cubicBezTo>
                  <a:cubicBezTo>
                    <a:pt x="160" y="125"/>
                    <a:pt x="161" y="126"/>
                    <a:pt x="162" y="126"/>
                  </a:cubicBezTo>
                  <a:cubicBezTo>
                    <a:pt x="164" y="125"/>
                    <a:pt x="164" y="123"/>
                    <a:pt x="166" y="123"/>
                  </a:cubicBezTo>
                  <a:cubicBezTo>
                    <a:pt x="166" y="123"/>
                    <a:pt x="166" y="122"/>
                    <a:pt x="166" y="122"/>
                  </a:cubicBezTo>
                  <a:cubicBezTo>
                    <a:pt x="167" y="121"/>
                    <a:pt x="169" y="120"/>
                    <a:pt x="169" y="118"/>
                  </a:cubicBezTo>
                  <a:cubicBezTo>
                    <a:pt x="165" y="118"/>
                    <a:pt x="163" y="120"/>
                    <a:pt x="159" y="119"/>
                  </a:cubicBezTo>
                  <a:cubicBezTo>
                    <a:pt x="159" y="119"/>
                    <a:pt x="159" y="119"/>
                    <a:pt x="158" y="119"/>
                  </a:cubicBezTo>
                  <a:cubicBezTo>
                    <a:pt x="157" y="119"/>
                    <a:pt x="158" y="118"/>
                    <a:pt x="157" y="117"/>
                  </a:cubicBezTo>
                  <a:cubicBezTo>
                    <a:pt x="158" y="118"/>
                    <a:pt x="160" y="118"/>
                    <a:pt x="162" y="118"/>
                  </a:cubicBezTo>
                  <a:cubicBezTo>
                    <a:pt x="162" y="117"/>
                    <a:pt x="163" y="116"/>
                    <a:pt x="164" y="116"/>
                  </a:cubicBezTo>
                  <a:cubicBezTo>
                    <a:pt x="165" y="115"/>
                    <a:pt x="165" y="113"/>
                    <a:pt x="166" y="113"/>
                  </a:cubicBezTo>
                  <a:cubicBezTo>
                    <a:pt x="167" y="113"/>
                    <a:pt x="167" y="113"/>
                    <a:pt x="168" y="113"/>
                  </a:cubicBezTo>
                  <a:cubicBezTo>
                    <a:pt x="169" y="113"/>
                    <a:pt x="170" y="112"/>
                    <a:pt x="170" y="112"/>
                  </a:cubicBezTo>
                  <a:cubicBezTo>
                    <a:pt x="171" y="112"/>
                    <a:pt x="172" y="111"/>
                    <a:pt x="173" y="110"/>
                  </a:cubicBezTo>
                  <a:cubicBezTo>
                    <a:pt x="174" y="111"/>
                    <a:pt x="175" y="110"/>
                    <a:pt x="176" y="109"/>
                  </a:cubicBezTo>
                  <a:cubicBezTo>
                    <a:pt x="176" y="109"/>
                    <a:pt x="176" y="109"/>
                    <a:pt x="176" y="109"/>
                  </a:cubicBezTo>
                  <a:cubicBezTo>
                    <a:pt x="177" y="108"/>
                    <a:pt x="178" y="109"/>
                    <a:pt x="179" y="107"/>
                  </a:cubicBezTo>
                  <a:cubicBezTo>
                    <a:pt x="179" y="107"/>
                    <a:pt x="179" y="107"/>
                    <a:pt x="179" y="107"/>
                  </a:cubicBezTo>
                  <a:cubicBezTo>
                    <a:pt x="180" y="107"/>
                    <a:pt x="180" y="106"/>
                    <a:pt x="180" y="106"/>
                  </a:cubicBezTo>
                  <a:cubicBezTo>
                    <a:pt x="181" y="106"/>
                    <a:pt x="181" y="105"/>
                    <a:pt x="181" y="105"/>
                  </a:cubicBezTo>
                  <a:cubicBezTo>
                    <a:pt x="182" y="105"/>
                    <a:pt x="182" y="104"/>
                    <a:pt x="183" y="104"/>
                  </a:cubicBezTo>
                  <a:cubicBezTo>
                    <a:pt x="184" y="104"/>
                    <a:pt x="184" y="104"/>
                    <a:pt x="184" y="104"/>
                  </a:cubicBezTo>
                  <a:cubicBezTo>
                    <a:pt x="186" y="104"/>
                    <a:pt x="188" y="102"/>
                    <a:pt x="189" y="101"/>
                  </a:cubicBezTo>
                  <a:cubicBezTo>
                    <a:pt x="189" y="101"/>
                    <a:pt x="189" y="100"/>
                    <a:pt x="189" y="100"/>
                  </a:cubicBezTo>
                  <a:cubicBezTo>
                    <a:pt x="189" y="100"/>
                    <a:pt x="189" y="100"/>
                    <a:pt x="189" y="100"/>
                  </a:cubicBezTo>
                  <a:cubicBezTo>
                    <a:pt x="191" y="101"/>
                    <a:pt x="190" y="98"/>
                    <a:pt x="192" y="97"/>
                  </a:cubicBezTo>
                  <a:cubicBezTo>
                    <a:pt x="192" y="97"/>
                    <a:pt x="192" y="97"/>
                    <a:pt x="192" y="97"/>
                  </a:cubicBezTo>
                  <a:cubicBezTo>
                    <a:pt x="192" y="95"/>
                    <a:pt x="189" y="96"/>
                    <a:pt x="189" y="94"/>
                  </a:cubicBezTo>
                  <a:cubicBezTo>
                    <a:pt x="191" y="94"/>
                    <a:pt x="192" y="92"/>
                    <a:pt x="192" y="91"/>
                  </a:cubicBezTo>
                  <a:cubicBezTo>
                    <a:pt x="192" y="90"/>
                    <a:pt x="192" y="90"/>
                    <a:pt x="193" y="90"/>
                  </a:cubicBezTo>
                  <a:cubicBezTo>
                    <a:pt x="193" y="90"/>
                    <a:pt x="193" y="89"/>
                    <a:pt x="193" y="89"/>
                  </a:cubicBezTo>
                  <a:cubicBezTo>
                    <a:pt x="192" y="89"/>
                    <a:pt x="192" y="88"/>
                    <a:pt x="192" y="87"/>
                  </a:cubicBezTo>
                  <a:cubicBezTo>
                    <a:pt x="191" y="87"/>
                    <a:pt x="190" y="87"/>
                    <a:pt x="190" y="88"/>
                  </a:cubicBezTo>
                  <a:cubicBezTo>
                    <a:pt x="189" y="88"/>
                    <a:pt x="188" y="89"/>
                    <a:pt x="187" y="89"/>
                  </a:cubicBezTo>
                  <a:cubicBezTo>
                    <a:pt x="187" y="88"/>
                    <a:pt x="187" y="85"/>
                    <a:pt x="184" y="86"/>
                  </a:cubicBezTo>
                  <a:cubicBezTo>
                    <a:pt x="183" y="87"/>
                    <a:pt x="186" y="89"/>
                    <a:pt x="184" y="90"/>
                  </a:cubicBezTo>
                  <a:cubicBezTo>
                    <a:pt x="182" y="89"/>
                    <a:pt x="182" y="86"/>
                    <a:pt x="179" y="87"/>
                  </a:cubicBezTo>
                  <a:cubicBezTo>
                    <a:pt x="176" y="87"/>
                    <a:pt x="177" y="90"/>
                    <a:pt x="173" y="89"/>
                  </a:cubicBezTo>
                  <a:cubicBezTo>
                    <a:pt x="173" y="89"/>
                    <a:pt x="173" y="88"/>
                    <a:pt x="173" y="87"/>
                  </a:cubicBezTo>
                  <a:cubicBezTo>
                    <a:pt x="172" y="88"/>
                    <a:pt x="172" y="87"/>
                    <a:pt x="172" y="87"/>
                  </a:cubicBezTo>
                  <a:cubicBezTo>
                    <a:pt x="169" y="87"/>
                    <a:pt x="169" y="85"/>
                    <a:pt x="166" y="86"/>
                  </a:cubicBezTo>
                  <a:cubicBezTo>
                    <a:pt x="164" y="86"/>
                    <a:pt x="165" y="89"/>
                    <a:pt x="163" y="88"/>
                  </a:cubicBezTo>
                  <a:cubicBezTo>
                    <a:pt x="163" y="87"/>
                    <a:pt x="163" y="86"/>
                    <a:pt x="162" y="86"/>
                  </a:cubicBezTo>
                  <a:cubicBezTo>
                    <a:pt x="160" y="86"/>
                    <a:pt x="161" y="88"/>
                    <a:pt x="159" y="88"/>
                  </a:cubicBezTo>
                  <a:cubicBezTo>
                    <a:pt x="160" y="86"/>
                    <a:pt x="160" y="84"/>
                    <a:pt x="157" y="83"/>
                  </a:cubicBezTo>
                  <a:cubicBezTo>
                    <a:pt x="155" y="83"/>
                    <a:pt x="156" y="85"/>
                    <a:pt x="155" y="85"/>
                  </a:cubicBezTo>
                  <a:cubicBezTo>
                    <a:pt x="154" y="86"/>
                    <a:pt x="154" y="87"/>
                    <a:pt x="153" y="87"/>
                  </a:cubicBezTo>
                  <a:cubicBezTo>
                    <a:pt x="153" y="88"/>
                    <a:pt x="153" y="87"/>
                    <a:pt x="153" y="87"/>
                  </a:cubicBezTo>
                  <a:cubicBezTo>
                    <a:pt x="153" y="85"/>
                    <a:pt x="155" y="85"/>
                    <a:pt x="155" y="83"/>
                  </a:cubicBezTo>
                  <a:cubicBezTo>
                    <a:pt x="153" y="83"/>
                    <a:pt x="153" y="81"/>
                    <a:pt x="151" y="80"/>
                  </a:cubicBezTo>
                  <a:cubicBezTo>
                    <a:pt x="151" y="80"/>
                    <a:pt x="150" y="80"/>
                    <a:pt x="150" y="80"/>
                  </a:cubicBezTo>
                  <a:cubicBezTo>
                    <a:pt x="148" y="80"/>
                    <a:pt x="149" y="78"/>
                    <a:pt x="147" y="78"/>
                  </a:cubicBezTo>
                  <a:cubicBezTo>
                    <a:pt x="147" y="79"/>
                    <a:pt x="147" y="79"/>
                    <a:pt x="146" y="79"/>
                  </a:cubicBezTo>
                  <a:cubicBezTo>
                    <a:pt x="145" y="81"/>
                    <a:pt x="144" y="82"/>
                    <a:pt x="143" y="83"/>
                  </a:cubicBezTo>
                  <a:cubicBezTo>
                    <a:pt x="143" y="84"/>
                    <a:pt x="143" y="85"/>
                    <a:pt x="143" y="87"/>
                  </a:cubicBezTo>
                  <a:cubicBezTo>
                    <a:pt x="141" y="86"/>
                    <a:pt x="141" y="87"/>
                    <a:pt x="140" y="87"/>
                  </a:cubicBezTo>
                  <a:cubicBezTo>
                    <a:pt x="140" y="89"/>
                    <a:pt x="139" y="92"/>
                    <a:pt x="141" y="92"/>
                  </a:cubicBezTo>
                  <a:cubicBezTo>
                    <a:pt x="141" y="92"/>
                    <a:pt x="141" y="93"/>
                    <a:pt x="142" y="93"/>
                  </a:cubicBezTo>
                  <a:cubicBezTo>
                    <a:pt x="142" y="94"/>
                    <a:pt x="141" y="94"/>
                    <a:pt x="141" y="94"/>
                  </a:cubicBezTo>
                  <a:cubicBezTo>
                    <a:pt x="139" y="95"/>
                    <a:pt x="138" y="94"/>
                    <a:pt x="137" y="93"/>
                  </a:cubicBezTo>
                  <a:cubicBezTo>
                    <a:pt x="136" y="92"/>
                    <a:pt x="136" y="92"/>
                    <a:pt x="135" y="92"/>
                  </a:cubicBezTo>
                  <a:cubicBezTo>
                    <a:pt x="135" y="91"/>
                    <a:pt x="135" y="91"/>
                    <a:pt x="134" y="91"/>
                  </a:cubicBezTo>
                  <a:cubicBezTo>
                    <a:pt x="134" y="91"/>
                    <a:pt x="134" y="92"/>
                    <a:pt x="134" y="92"/>
                  </a:cubicBezTo>
                  <a:cubicBezTo>
                    <a:pt x="133" y="93"/>
                    <a:pt x="133" y="94"/>
                    <a:pt x="134" y="95"/>
                  </a:cubicBezTo>
                  <a:cubicBezTo>
                    <a:pt x="134" y="95"/>
                    <a:pt x="134" y="95"/>
                    <a:pt x="134" y="96"/>
                  </a:cubicBezTo>
                  <a:cubicBezTo>
                    <a:pt x="134" y="96"/>
                    <a:pt x="135" y="97"/>
                    <a:pt x="135" y="98"/>
                  </a:cubicBezTo>
                  <a:cubicBezTo>
                    <a:pt x="135" y="99"/>
                    <a:pt x="135" y="100"/>
                    <a:pt x="135" y="101"/>
                  </a:cubicBezTo>
                  <a:cubicBezTo>
                    <a:pt x="134" y="101"/>
                    <a:pt x="133" y="100"/>
                    <a:pt x="133" y="99"/>
                  </a:cubicBezTo>
                  <a:cubicBezTo>
                    <a:pt x="132" y="98"/>
                    <a:pt x="131" y="98"/>
                    <a:pt x="130" y="99"/>
                  </a:cubicBezTo>
                  <a:cubicBezTo>
                    <a:pt x="130" y="102"/>
                    <a:pt x="132" y="103"/>
                    <a:pt x="132" y="105"/>
                  </a:cubicBezTo>
                  <a:cubicBezTo>
                    <a:pt x="133" y="105"/>
                    <a:pt x="134" y="107"/>
                    <a:pt x="134" y="108"/>
                  </a:cubicBezTo>
                  <a:cubicBezTo>
                    <a:pt x="132" y="109"/>
                    <a:pt x="133" y="106"/>
                    <a:pt x="130" y="106"/>
                  </a:cubicBezTo>
                  <a:cubicBezTo>
                    <a:pt x="129" y="108"/>
                    <a:pt x="131" y="108"/>
                    <a:pt x="131" y="109"/>
                  </a:cubicBezTo>
                  <a:cubicBezTo>
                    <a:pt x="131" y="109"/>
                    <a:pt x="133" y="112"/>
                    <a:pt x="131" y="112"/>
                  </a:cubicBezTo>
                  <a:cubicBezTo>
                    <a:pt x="131" y="108"/>
                    <a:pt x="126" y="110"/>
                    <a:pt x="126" y="106"/>
                  </a:cubicBezTo>
                  <a:cubicBezTo>
                    <a:pt x="126" y="106"/>
                    <a:pt x="125" y="106"/>
                    <a:pt x="125" y="106"/>
                  </a:cubicBezTo>
                  <a:cubicBezTo>
                    <a:pt x="125" y="106"/>
                    <a:pt x="124" y="106"/>
                    <a:pt x="123" y="106"/>
                  </a:cubicBezTo>
                  <a:cubicBezTo>
                    <a:pt x="123" y="107"/>
                    <a:pt x="123" y="109"/>
                    <a:pt x="124" y="110"/>
                  </a:cubicBezTo>
                  <a:cubicBezTo>
                    <a:pt x="124" y="110"/>
                    <a:pt x="126" y="112"/>
                    <a:pt x="124" y="113"/>
                  </a:cubicBezTo>
                  <a:cubicBezTo>
                    <a:pt x="122" y="113"/>
                    <a:pt x="123" y="111"/>
                    <a:pt x="123" y="110"/>
                  </a:cubicBezTo>
                  <a:cubicBezTo>
                    <a:pt x="123" y="108"/>
                    <a:pt x="122" y="108"/>
                    <a:pt x="122" y="107"/>
                  </a:cubicBezTo>
                  <a:cubicBezTo>
                    <a:pt x="119" y="107"/>
                    <a:pt x="118" y="109"/>
                    <a:pt x="118" y="112"/>
                  </a:cubicBezTo>
                  <a:cubicBezTo>
                    <a:pt x="118" y="113"/>
                    <a:pt x="120" y="113"/>
                    <a:pt x="120" y="114"/>
                  </a:cubicBezTo>
                  <a:cubicBezTo>
                    <a:pt x="120" y="115"/>
                    <a:pt x="123" y="116"/>
                    <a:pt x="121" y="116"/>
                  </a:cubicBezTo>
                  <a:cubicBezTo>
                    <a:pt x="121" y="116"/>
                    <a:pt x="120" y="115"/>
                    <a:pt x="120" y="115"/>
                  </a:cubicBezTo>
                  <a:cubicBezTo>
                    <a:pt x="119" y="114"/>
                    <a:pt x="119" y="115"/>
                    <a:pt x="118" y="115"/>
                  </a:cubicBezTo>
                  <a:cubicBezTo>
                    <a:pt x="117" y="116"/>
                    <a:pt x="117" y="117"/>
                    <a:pt x="117" y="118"/>
                  </a:cubicBezTo>
                  <a:cubicBezTo>
                    <a:pt x="117" y="119"/>
                    <a:pt x="118" y="119"/>
                    <a:pt x="118" y="120"/>
                  </a:cubicBezTo>
                  <a:cubicBezTo>
                    <a:pt x="119" y="120"/>
                    <a:pt x="119" y="121"/>
                    <a:pt x="119" y="122"/>
                  </a:cubicBezTo>
                  <a:cubicBezTo>
                    <a:pt x="121" y="122"/>
                    <a:pt x="123" y="122"/>
                    <a:pt x="123" y="124"/>
                  </a:cubicBezTo>
                  <a:cubicBezTo>
                    <a:pt x="120" y="124"/>
                    <a:pt x="121" y="123"/>
                    <a:pt x="118" y="124"/>
                  </a:cubicBezTo>
                  <a:cubicBezTo>
                    <a:pt x="118" y="123"/>
                    <a:pt x="118" y="122"/>
                    <a:pt x="117" y="122"/>
                  </a:cubicBezTo>
                  <a:cubicBezTo>
                    <a:pt x="117" y="120"/>
                    <a:pt x="117" y="119"/>
                    <a:pt x="116" y="119"/>
                  </a:cubicBezTo>
                  <a:cubicBezTo>
                    <a:pt x="115" y="119"/>
                    <a:pt x="115" y="119"/>
                    <a:pt x="115" y="119"/>
                  </a:cubicBezTo>
                  <a:cubicBezTo>
                    <a:pt x="115" y="120"/>
                    <a:pt x="115" y="120"/>
                    <a:pt x="114" y="120"/>
                  </a:cubicBezTo>
                  <a:cubicBezTo>
                    <a:pt x="114" y="123"/>
                    <a:pt x="113" y="125"/>
                    <a:pt x="114" y="127"/>
                  </a:cubicBezTo>
                  <a:cubicBezTo>
                    <a:pt x="114" y="128"/>
                    <a:pt x="114" y="127"/>
                    <a:pt x="114" y="128"/>
                  </a:cubicBezTo>
                  <a:cubicBezTo>
                    <a:pt x="114" y="128"/>
                    <a:pt x="114" y="129"/>
                    <a:pt x="114" y="129"/>
                  </a:cubicBezTo>
                  <a:cubicBezTo>
                    <a:pt x="114" y="129"/>
                    <a:pt x="115" y="129"/>
                    <a:pt x="115" y="130"/>
                  </a:cubicBezTo>
                  <a:cubicBezTo>
                    <a:pt x="115" y="130"/>
                    <a:pt x="114" y="130"/>
                    <a:pt x="114" y="131"/>
                  </a:cubicBezTo>
                  <a:cubicBezTo>
                    <a:pt x="115" y="131"/>
                    <a:pt x="116" y="130"/>
                    <a:pt x="117" y="130"/>
                  </a:cubicBezTo>
                  <a:cubicBezTo>
                    <a:pt x="117" y="128"/>
                    <a:pt x="118" y="129"/>
                    <a:pt x="119" y="129"/>
                  </a:cubicBezTo>
                  <a:cubicBezTo>
                    <a:pt x="119" y="129"/>
                    <a:pt x="118" y="130"/>
                    <a:pt x="118" y="130"/>
                  </a:cubicBezTo>
                  <a:cubicBezTo>
                    <a:pt x="118" y="131"/>
                    <a:pt x="118" y="131"/>
                    <a:pt x="117" y="131"/>
                  </a:cubicBezTo>
                  <a:cubicBezTo>
                    <a:pt x="116" y="132"/>
                    <a:pt x="114" y="132"/>
                    <a:pt x="115" y="133"/>
                  </a:cubicBezTo>
                  <a:cubicBezTo>
                    <a:pt x="116" y="133"/>
                    <a:pt x="117" y="134"/>
                    <a:pt x="118" y="134"/>
                  </a:cubicBezTo>
                  <a:cubicBezTo>
                    <a:pt x="118" y="134"/>
                    <a:pt x="118" y="135"/>
                    <a:pt x="118" y="135"/>
                  </a:cubicBezTo>
                  <a:cubicBezTo>
                    <a:pt x="119" y="135"/>
                    <a:pt x="119" y="136"/>
                    <a:pt x="119" y="136"/>
                  </a:cubicBezTo>
                  <a:cubicBezTo>
                    <a:pt x="118" y="136"/>
                    <a:pt x="117" y="136"/>
                    <a:pt x="116" y="135"/>
                  </a:cubicBezTo>
                  <a:cubicBezTo>
                    <a:pt x="116" y="137"/>
                    <a:pt x="114" y="136"/>
                    <a:pt x="115" y="138"/>
                  </a:cubicBezTo>
                  <a:cubicBezTo>
                    <a:pt x="114" y="139"/>
                    <a:pt x="113" y="139"/>
                    <a:pt x="114" y="140"/>
                  </a:cubicBezTo>
                  <a:cubicBezTo>
                    <a:pt x="115" y="140"/>
                    <a:pt x="115" y="142"/>
                    <a:pt x="116" y="142"/>
                  </a:cubicBezTo>
                  <a:cubicBezTo>
                    <a:pt x="116" y="142"/>
                    <a:pt x="117" y="142"/>
                    <a:pt x="118" y="142"/>
                  </a:cubicBezTo>
                  <a:cubicBezTo>
                    <a:pt x="118" y="143"/>
                    <a:pt x="117" y="143"/>
                    <a:pt x="117" y="143"/>
                  </a:cubicBezTo>
                  <a:cubicBezTo>
                    <a:pt x="115" y="143"/>
                    <a:pt x="115" y="142"/>
                    <a:pt x="114" y="141"/>
                  </a:cubicBezTo>
                  <a:cubicBezTo>
                    <a:pt x="113" y="141"/>
                    <a:pt x="112" y="141"/>
                    <a:pt x="111" y="142"/>
                  </a:cubicBezTo>
                  <a:cubicBezTo>
                    <a:pt x="110" y="145"/>
                    <a:pt x="114" y="144"/>
                    <a:pt x="113" y="147"/>
                  </a:cubicBezTo>
                  <a:cubicBezTo>
                    <a:pt x="114" y="148"/>
                    <a:pt x="117" y="146"/>
                    <a:pt x="117" y="148"/>
                  </a:cubicBezTo>
                  <a:cubicBezTo>
                    <a:pt x="115" y="148"/>
                    <a:pt x="114" y="148"/>
                    <a:pt x="112" y="148"/>
                  </a:cubicBezTo>
                  <a:cubicBezTo>
                    <a:pt x="111" y="147"/>
                    <a:pt x="111" y="145"/>
                    <a:pt x="109" y="145"/>
                  </a:cubicBezTo>
                  <a:cubicBezTo>
                    <a:pt x="109" y="145"/>
                    <a:pt x="109" y="145"/>
                    <a:pt x="108" y="145"/>
                  </a:cubicBezTo>
                  <a:cubicBezTo>
                    <a:pt x="109" y="148"/>
                    <a:pt x="106" y="147"/>
                    <a:pt x="105" y="149"/>
                  </a:cubicBezTo>
                  <a:cubicBezTo>
                    <a:pt x="106" y="150"/>
                    <a:pt x="107" y="150"/>
                    <a:pt x="108" y="151"/>
                  </a:cubicBezTo>
                  <a:cubicBezTo>
                    <a:pt x="109" y="151"/>
                    <a:pt x="110" y="151"/>
                    <a:pt x="110" y="152"/>
                  </a:cubicBezTo>
                  <a:cubicBezTo>
                    <a:pt x="109" y="152"/>
                    <a:pt x="108" y="153"/>
                    <a:pt x="107" y="154"/>
                  </a:cubicBezTo>
                  <a:cubicBezTo>
                    <a:pt x="107" y="154"/>
                    <a:pt x="107" y="154"/>
                    <a:pt x="107" y="155"/>
                  </a:cubicBezTo>
                  <a:cubicBezTo>
                    <a:pt x="106" y="155"/>
                    <a:pt x="106" y="155"/>
                    <a:pt x="105" y="155"/>
                  </a:cubicBezTo>
                  <a:cubicBezTo>
                    <a:pt x="102" y="155"/>
                    <a:pt x="101" y="153"/>
                    <a:pt x="97" y="154"/>
                  </a:cubicBezTo>
                  <a:cubicBezTo>
                    <a:pt x="97" y="154"/>
                    <a:pt x="97" y="155"/>
                    <a:pt x="97" y="155"/>
                  </a:cubicBezTo>
                  <a:cubicBezTo>
                    <a:pt x="97" y="155"/>
                    <a:pt x="96" y="155"/>
                    <a:pt x="96" y="156"/>
                  </a:cubicBezTo>
                  <a:cubicBezTo>
                    <a:pt x="97" y="156"/>
                    <a:pt x="97" y="158"/>
                    <a:pt x="99" y="157"/>
                  </a:cubicBezTo>
                  <a:cubicBezTo>
                    <a:pt x="99" y="159"/>
                    <a:pt x="101" y="158"/>
                    <a:pt x="101" y="159"/>
                  </a:cubicBezTo>
                  <a:cubicBezTo>
                    <a:pt x="100" y="162"/>
                    <a:pt x="102" y="162"/>
                    <a:pt x="102" y="164"/>
                  </a:cubicBezTo>
                  <a:cubicBezTo>
                    <a:pt x="103" y="164"/>
                    <a:pt x="103" y="165"/>
                    <a:pt x="104" y="165"/>
                  </a:cubicBezTo>
                  <a:cubicBezTo>
                    <a:pt x="104" y="166"/>
                    <a:pt x="105" y="166"/>
                    <a:pt x="105" y="166"/>
                  </a:cubicBezTo>
                  <a:cubicBezTo>
                    <a:pt x="105" y="167"/>
                    <a:pt x="105" y="167"/>
                    <a:pt x="105" y="168"/>
                  </a:cubicBezTo>
                  <a:cubicBezTo>
                    <a:pt x="107" y="167"/>
                    <a:pt x="108" y="166"/>
                    <a:pt x="110" y="167"/>
                  </a:cubicBezTo>
                  <a:cubicBezTo>
                    <a:pt x="110" y="166"/>
                    <a:pt x="111" y="166"/>
                    <a:pt x="111" y="165"/>
                  </a:cubicBezTo>
                  <a:cubicBezTo>
                    <a:pt x="111" y="165"/>
                    <a:pt x="112" y="164"/>
                    <a:pt x="112" y="164"/>
                  </a:cubicBezTo>
                  <a:cubicBezTo>
                    <a:pt x="113" y="163"/>
                    <a:pt x="115" y="163"/>
                    <a:pt x="116" y="162"/>
                  </a:cubicBezTo>
                  <a:cubicBezTo>
                    <a:pt x="117" y="162"/>
                    <a:pt x="118" y="162"/>
                    <a:pt x="118" y="161"/>
                  </a:cubicBezTo>
                  <a:cubicBezTo>
                    <a:pt x="119" y="161"/>
                    <a:pt x="119" y="161"/>
                    <a:pt x="119" y="162"/>
                  </a:cubicBezTo>
                  <a:cubicBezTo>
                    <a:pt x="120" y="165"/>
                    <a:pt x="116" y="163"/>
                    <a:pt x="117" y="165"/>
                  </a:cubicBezTo>
                  <a:cubicBezTo>
                    <a:pt x="115" y="165"/>
                    <a:pt x="115" y="167"/>
                    <a:pt x="114" y="168"/>
                  </a:cubicBezTo>
                  <a:cubicBezTo>
                    <a:pt x="114" y="170"/>
                    <a:pt x="112" y="170"/>
                    <a:pt x="112" y="172"/>
                  </a:cubicBezTo>
                  <a:cubicBezTo>
                    <a:pt x="110" y="172"/>
                    <a:pt x="109" y="174"/>
                    <a:pt x="108" y="175"/>
                  </a:cubicBezTo>
                  <a:cubicBezTo>
                    <a:pt x="108" y="175"/>
                    <a:pt x="108" y="175"/>
                    <a:pt x="107" y="175"/>
                  </a:cubicBezTo>
                  <a:cubicBezTo>
                    <a:pt x="107" y="177"/>
                    <a:pt x="104" y="177"/>
                    <a:pt x="104" y="179"/>
                  </a:cubicBezTo>
                  <a:cubicBezTo>
                    <a:pt x="103" y="179"/>
                    <a:pt x="102" y="180"/>
                    <a:pt x="102" y="181"/>
                  </a:cubicBezTo>
                  <a:cubicBezTo>
                    <a:pt x="101" y="181"/>
                    <a:pt x="99" y="183"/>
                    <a:pt x="101" y="184"/>
                  </a:cubicBezTo>
                  <a:cubicBezTo>
                    <a:pt x="101" y="182"/>
                    <a:pt x="103" y="183"/>
                    <a:pt x="103" y="181"/>
                  </a:cubicBezTo>
                  <a:cubicBezTo>
                    <a:pt x="104" y="181"/>
                    <a:pt x="105" y="180"/>
                    <a:pt x="105" y="181"/>
                  </a:cubicBezTo>
                  <a:cubicBezTo>
                    <a:pt x="106" y="184"/>
                    <a:pt x="103" y="183"/>
                    <a:pt x="104" y="185"/>
                  </a:cubicBezTo>
                  <a:cubicBezTo>
                    <a:pt x="104" y="186"/>
                    <a:pt x="106" y="186"/>
                    <a:pt x="105" y="188"/>
                  </a:cubicBezTo>
                  <a:cubicBezTo>
                    <a:pt x="104" y="188"/>
                    <a:pt x="104" y="189"/>
                    <a:pt x="102" y="188"/>
                  </a:cubicBezTo>
                  <a:cubicBezTo>
                    <a:pt x="102" y="189"/>
                    <a:pt x="102" y="189"/>
                    <a:pt x="101" y="189"/>
                  </a:cubicBezTo>
                  <a:cubicBezTo>
                    <a:pt x="101" y="190"/>
                    <a:pt x="101" y="190"/>
                    <a:pt x="101" y="191"/>
                  </a:cubicBezTo>
                  <a:cubicBezTo>
                    <a:pt x="101" y="192"/>
                    <a:pt x="104" y="189"/>
                    <a:pt x="104" y="191"/>
                  </a:cubicBezTo>
                  <a:cubicBezTo>
                    <a:pt x="102" y="191"/>
                    <a:pt x="101" y="192"/>
                    <a:pt x="100" y="193"/>
                  </a:cubicBezTo>
                  <a:cubicBezTo>
                    <a:pt x="100" y="193"/>
                    <a:pt x="99" y="194"/>
                    <a:pt x="99" y="194"/>
                  </a:cubicBezTo>
                  <a:cubicBezTo>
                    <a:pt x="99" y="195"/>
                    <a:pt x="99" y="195"/>
                    <a:pt x="98" y="195"/>
                  </a:cubicBezTo>
                  <a:cubicBezTo>
                    <a:pt x="98" y="198"/>
                    <a:pt x="99" y="199"/>
                    <a:pt x="99" y="202"/>
                  </a:cubicBezTo>
                  <a:cubicBezTo>
                    <a:pt x="101" y="202"/>
                    <a:pt x="101" y="199"/>
                    <a:pt x="102" y="201"/>
                  </a:cubicBezTo>
                  <a:cubicBezTo>
                    <a:pt x="102" y="202"/>
                    <a:pt x="101" y="201"/>
                    <a:pt x="101" y="202"/>
                  </a:cubicBezTo>
                  <a:cubicBezTo>
                    <a:pt x="101" y="203"/>
                    <a:pt x="100" y="202"/>
                    <a:pt x="100" y="202"/>
                  </a:cubicBezTo>
                  <a:cubicBezTo>
                    <a:pt x="100" y="202"/>
                    <a:pt x="100" y="203"/>
                    <a:pt x="100" y="203"/>
                  </a:cubicBezTo>
                  <a:cubicBezTo>
                    <a:pt x="99" y="203"/>
                    <a:pt x="99" y="203"/>
                    <a:pt x="98" y="204"/>
                  </a:cubicBezTo>
                  <a:cubicBezTo>
                    <a:pt x="98" y="204"/>
                    <a:pt x="98" y="204"/>
                    <a:pt x="97" y="204"/>
                  </a:cubicBezTo>
                  <a:cubicBezTo>
                    <a:pt x="97" y="204"/>
                    <a:pt x="97" y="205"/>
                    <a:pt x="96" y="205"/>
                  </a:cubicBezTo>
                  <a:cubicBezTo>
                    <a:pt x="96" y="208"/>
                    <a:pt x="94" y="209"/>
                    <a:pt x="94" y="212"/>
                  </a:cubicBezTo>
                  <a:cubicBezTo>
                    <a:pt x="93" y="212"/>
                    <a:pt x="93" y="212"/>
                    <a:pt x="93" y="213"/>
                  </a:cubicBezTo>
                  <a:cubicBezTo>
                    <a:pt x="93" y="213"/>
                    <a:pt x="93" y="214"/>
                    <a:pt x="93" y="214"/>
                  </a:cubicBezTo>
                  <a:cubicBezTo>
                    <a:pt x="93" y="216"/>
                    <a:pt x="91" y="215"/>
                    <a:pt x="91" y="217"/>
                  </a:cubicBezTo>
                  <a:cubicBezTo>
                    <a:pt x="90" y="218"/>
                    <a:pt x="89" y="219"/>
                    <a:pt x="89" y="220"/>
                  </a:cubicBezTo>
                  <a:cubicBezTo>
                    <a:pt x="91" y="221"/>
                    <a:pt x="92" y="222"/>
                    <a:pt x="94" y="222"/>
                  </a:cubicBezTo>
                  <a:cubicBezTo>
                    <a:pt x="94" y="222"/>
                    <a:pt x="95" y="222"/>
                    <a:pt x="95" y="222"/>
                  </a:cubicBezTo>
                  <a:cubicBezTo>
                    <a:pt x="96" y="222"/>
                    <a:pt x="96" y="222"/>
                    <a:pt x="96" y="221"/>
                  </a:cubicBezTo>
                  <a:cubicBezTo>
                    <a:pt x="96" y="221"/>
                    <a:pt x="96" y="220"/>
                    <a:pt x="97" y="220"/>
                  </a:cubicBezTo>
                  <a:cubicBezTo>
                    <a:pt x="97" y="220"/>
                    <a:pt x="98" y="219"/>
                    <a:pt x="97" y="217"/>
                  </a:cubicBezTo>
                  <a:cubicBezTo>
                    <a:pt x="97" y="217"/>
                    <a:pt x="97" y="216"/>
                    <a:pt x="97" y="216"/>
                  </a:cubicBezTo>
                  <a:cubicBezTo>
                    <a:pt x="98" y="215"/>
                    <a:pt x="99" y="213"/>
                    <a:pt x="100" y="213"/>
                  </a:cubicBezTo>
                  <a:cubicBezTo>
                    <a:pt x="100" y="210"/>
                    <a:pt x="103" y="209"/>
                    <a:pt x="102" y="206"/>
                  </a:cubicBezTo>
                  <a:cubicBezTo>
                    <a:pt x="103" y="206"/>
                    <a:pt x="103" y="205"/>
                    <a:pt x="104" y="204"/>
                  </a:cubicBezTo>
                  <a:cubicBezTo>
                    <a:pt x="105" y="204"/>
                    <a:pt x="105" y="204"/>
                    <a:pt x="105" y="204"/>
                  </a:cubicBezTo>
                  <a:cubicBezTo>
                    <a:pt x="106" y="204"/>
                    <a:pt x="108" y="202"/>
                    <a:pt x="106" y="202"/>
                  </a:cubicBezTo>
                  <a:cubicBezTo>
                    <a:pt x="106" y="202"/>
                    <a:pt x="105" y="202"/>
                    <a:pt x="105" y="202"/>
                  </a:cubicBezTo>
                  <a:cubicBezTo>
                    <a:pt x="106" y="200"/>
                    <a:pt x="106" y="198"/>
                    <a:pt x="106" y="195"/>
                  </a:cubicBezTo>
                  <a:cubicBezTo>
                    <a:pt x="106" y="195"/>
                    <a:pt x="106" y="195"/>
                    <a:pt x="106" y="195"/>
                  </a:cubicBezTo>
                  <a:cubicBezTo>
                    <a:pt x="105" y="194"/>
                    <a:pt x="105" y="193"/>
                    <a:pt x="105" y="192"/>
                  </a:cubicBezTo>
                  <a:cubicBezTo>
                    <a:pt x="106" y="192"/>
                    <a:pt x="107" y="193"/>
                    <a:pt x="108" y="193"/>
                  </a:cubicBezTo>
                  <a:cubicBezTo>
                    <a:pt x="108" y="192"/>
                    <a:pt x="109" y="192"/>
                    <a:pt x="109" y="191"/>
                  </a:cubicBezTo>
                  <a:cubicBezTo>
                    <a:pt x="109" y="191"/>
                    <a:pt x="109" y="191"/>
                    <a:pt x="109" y="191"/>
                  </a:cubicBezTo>
                  <a:cubicBezTo>
                    <a:pt x="109" y="190"/>
                    <a:pt x="110" y="191"/>
                    <a:pt x="110" y="191"/>
                  </a:cubicBezTo>
                  <a:cubicBezTo>
                    <a:pt x="110" y="190"/>
                    <a:pt x="110" y="190"/>
                    <a:pt x="110" y="190"/>
                  </a:cubicBezTo>
                  <a:cubicBezTo>
                    <a:pt x="110" y="190"/>
                    <a:pt x="111" y="190"/>
                    <a:pt x="111" y="190"/>
                  </a:cubicBezTo>
                  <a:cubicBezTo>
                    <a:pt x="111" y="190"/>
                    <a:pt x="111" y="189"/>
                    <a:pt x="111" y="189"/>
                  </a:cubicBezTo>
                  <a:cubicBezTo>
                    <a:pt x="111" y="189"/>
                    <a:pt x="111" y="189"/>
                    <a:pt x="111" y="189"/>
                  </a:cubicBezTo>
                  <a:cubicBezTo>
                    <a:pt x="112" y="189"/>
                    <a:pt x="111" y="189"/>
                    <a:pt x="111" y="188"/>
                  </a:cubicBezTo>
                  <a:cubicBezTo>
                    <a:pt x="112" y="188"/>
                    <a:pt x="112" y="189"/>
                    <a:pt x="112" y="188"/>
                  </a:cubicBezTo>
                  <a:cubicBezTo>
                    <a:pt x="113" y="188"/>
                    <a:pt x="112" y="188"/>
                    <a:pt x="113" y="188"/>
                  </a:cubicBezTo>
                  <a:cubicBezTo>
                    <a:pt x="113" y="188"/>
                    <a:pt x="113" y="188"/>
                    <a:pt x="114" y="188"/>
                  </a:cubicBezTo>
                  <a:cubicBezTo>
                    <a:pt x="112" y="189"/>
                    <a:pt x="111" y="191"/>
                    <a:pt x="109" y="192"/>
                  </a:cubicBezTo>
                  <a:cubicBezTo>
                    <a:pt x="109" y="195"/>
                    <a:pt x="107" y="196"/>
                    <a:pt x="108" y="200"/>
                  </a:cubicBezTo>
                  <a:cubicBezTo>
                    <a:pt x="108" y="201"/>
                    <a:pt x="110" y="200"/>
                    <a:pt x="110" y="202"/>
                  </a:cubicBezTo>
                  <a:cubicBezTo>
                    <a:pt x="110" y="203"/>
                    <a:pt x="111" y="203"/>
                    <a:pt x="111" y="204"/>
                  </a:cubicBezTo>
                  <a:cubicBezTo>
                    <a:pt x="111" y="205"/>
                    <a:pt x="111" y="206"/>
                    <a:pt x="112" y="206"/>
                  </a:cubicBezTo>
                  <a:cubicBezTo>
                    <a:pt x="112" y="207"/>
                    <a:pt x="113" y="207"/>
                    <a:pt x="114" y="207"/>
                  </a:cubicBezTo>
                  <a:cubicBezTo>
                    <a:pt x="114" y="207"/>
                    <a:pt x="114" y="206"/>
                    <a:pt x="114" y="204"/>
                  </a:cubicBezTo>
                  <a:cubicBezTo>
                    <a:pt x="114" y="203"/>
                    <a:pt x="113" y="201"/>
                    <a:pt x="114" y="199"/>
                  </a:cubicBezTo>
                  <a:cubicBezTo>
                    <a:pt x="113" y="198"/>
                    <a:pt x="113" y="197"/>
                    <a:pt x="114" y="197"/>
                  </a:cubicBezTo>
                  <a:cubicBezTo>
                    <a:pt x="115" y="198"/>
                    <a:pt x="114" y="201"/>
                    <a:pt x="117" y="200"/>
                  </a:cubicBezTo>
                  <a:cubicBezTo>
                    <a:pt x="118" y="199"/>
                    <a:pt x="119" y="197"/>
                    <a:pt x="119" y="195"/>
                  </a:cubicBezTo>
                  <a:cubicBezTo>
                    <a:pt x="120" y="195"/>
                    <a:pt x="120" y="194"/>
                    <a:pt x="120" y="193"/>
                  </a:cubicBezTo>
                  <a:cubicBezTo>
                    <a:pt x="120" y="193"/>
                    <a:pt x="120" y="193"/>
                    <a:pt x="120" y="193"/>
                  </a:cubicBezTo>
                  <a:cubicBezTo>
                    <a:pt x="121" y="193"/>
                    <a:pt x="121" y="192"/>
                    <a:pt x="121" y="191"/>
                  </a:cubicBezTo>
                  <a:cubicBezTo>
                    <a:pt x="122" y="191"/>
                    <a:pt x="122" y="191"/>
                    <a:pt x="123" y="191"/>
                  </a:cubicBezTo>
                  <a:cubicBezTo>
                    <a:pt x="123" y="193"/>
                    <a:pt x="120" y="193"/>
                    <a:pt x="121" y="196"/>
                  </a:cubicBezTo>
                  <a:cubicBezTo>
                    <a:pt x="121" y="198"/>
                    <a:pt x="123" y="197"/>
                    <a:pt x="124" y="198"/>
                  </a:cubicBezTo>
                  <a:cubicBezTo>
                    <a:pt x="124" y="200"/>
                    <a:pt x="126" y="199"/>
                    <a:pt x="125" y="201"/>
                  </a:cubicBezTo>
                  <a:cubicBezTo>
                    <a:pt x="124" y="201"/>
                    <a:pt x="124" y="199"/>
                    <a:pt x="123" y="200"/>
                  </a:cubicBezTo>
                  <a:cubicBezTo>
                    <a:pt x="123" y="198"/>
                    <a:pt x="121" y="199"/>
                    <a:pt x="120" y="198"/>
                  </a:cubicBezTo>
                  <a:cubicBezTo>
                    <a:pt x="120" y="198"/>
                    <a:pt x="120" y="198"/>
                    <a:pt x="120" y="198"/>
                  </a:cubicBezTo>
                  <a:cubicBezTo>
                    <a:pt x="120" y="198"/>
                    <a:pt x="119" y="198"/>
                    <a:pt x="119" y="199"/>
                  </a:cubicBezTo>
                  <a:cubicBezTo>
                    <a:pt x="119" y="200"/>
                    <a:pt x="119" y="200"/>
                    <a:pt x="118" y="200"/>
                  </a:cubicBezTo>
                  <a:cubicBezTo>
                    <a:pt x="118" y="201"/>
                    <a:pt x="117" y="202"/>
                    <a:pt x="117" y="203"/>
                  </a:cubicBezTo>
                  <a:cubicBezTo>
                    <a:pt x="118" y="203"/>
                    <a:pt x="118" y="205"/>
                    <a:pt x="118" y="206"/>
                  </a:cubicBezTo>
                  <a:cubicBezTo>
                    <a:pt x="117" y="206"/>
                    <a:pt x="117" y="207"/>
                    <a:pt x="116" y="207"/>
                  </a:cubicBezTo>
                  <a:cubicBezTo>
                    <a:pt x="116" y="208"/>
                    <a:pt x="116" y="208"/>
                    <a:pt x="116" y="209"/>
                  </a:cubicBezTo>
                  <a:cubicBezTo>
                    <a:pt x="116" y="210"/>
                    <a:pt x="116" y="212"/>
                    <a:pt x="118" y="213"/>
                  </a:cubicBezTo>
                  <a:cubicBezTo>
                    <a:pt x="117" y="215"/>
                    <a:pt x="120" y="214"/>
                    <a:pt x="119" y="216"/>
                  </a:cubicBezTo>
                  <a:cubicBezTo>
                    <a:pt x="119" y="218"/>
                    <a:pt x="119" y="219"/>
                    <a:pt x="119" y="220"/>
                  </a:cubicBezTo>
                  <a:cubicBezTo>
                    <a:pt x="117" y="221"/>
                    <a:pt x="115" y="222"/>
                    <a:pt x="114" y="224"/>
                  </a:cubicBezTo>
                  <a:cubicBezTo>
                    <a:pt x="114" y="224"/>
                    <a:pt x="114" y="225"/>
                    <a:pt x="114" y="225"/>
                  </a:cubicBezTo>
                  <a:cubicBezTo>
                    <a:pt x="113" y="226"/>
                    <a:pt x="111" y="227"/>
                    <a:pt x="111" y="229"/>
                  </a:cubicBezTo>
                  <a:cubicBezTo>
                    <a:pt x="111" y="229"/>
                    <a:pt x="110" y="230"/>
                    <a:pt x="109" y="230"/>
                  </a:cubicBezTo>
                  <a:cubicBezTo>
                    <a:pt x="109" y="231"/>
                    <a:pt x="109" y="231"/>
                    <a:pt x="109" y="231"/>
                  </a:cubicBezTo>
                  <a:cubicBezTo>
                    <a:pt x="109" y="231"/>
                    <a:pt x="109" y="232"/>
                    <a:pt x="108" y="232"/>
                  </a:cubicBezTo>
                  <a:cubicBezTo>
                    <a:pt x="107" y="232"/>
                    <a:pt x="106" y="233"/>
                    <a:pt x="106" y="234"/>
                  </a:cubicBezTo>
                  <a:cubicBezTo>
                    <a:pt x="106" y="234"/>
                    <a:pt x="106" y="235"/>
                    <a:pt x="105" y="234"/>
                  </a:cubicBezTo>
                  <a:cubicBezTo>
                    <a:pt x="106" y="236"/>
                    <a:pt x="105" y="237"/>
                    <a:pt x="104" y="239"/>
                  </a:cubicBezTo>
                  <a:cubicBezTo>
                    <a:pt x="104" y="240"/>
                    <a:pt x="106" y="244"/>
                    <a:pt x="103" y="243"/>
                  </a:cubicBezTo>
                  <a:cubicBezTo>
                    <a:pt x="103" y="242"/>
                    <a:pt x="103" y="240"/>
                    <a:pt x="103" y="238"/>
                  </a:cubicBezTo>
                  <a:cubicBezTo>
                    <a:pt x="102" y="238"/>
                    <a:pt x="102" y="238"/>
                    <a:pt x="101" y="238"/>
                  </a:cubicBezTo>
                  <a:cubicBezTo>
                    <a:pt x="101" y="238"/>
                    <a:pt x="101" y="239"/>
                    <a:pt x="100" y="239"/>
                  </a:cubicBezTo>
                  <a:cubicBezTo>
                    <a:pt x="99" y="240"/>
                    <a:pt x="100" y="244"/>
                    <a:pt x="100" y="246"/>
                  </a:cubicBezTo>
                  <a:cubicBezTo>
                    <a:pt x="101" y="247"/>
                    <a:pt x="101" y="248"/>
                    <a:pt x="101" y="249"/>
                  </a:cubicBezTo>
                  <a:cubicBezTo>
                    <a:pt x="101" y="249"/>
                    <a:pt x="102" y="249"/>
                    <a:pt x="102" y="250"/>
                  </a:cubicBezTo>
                  <a:cubicBezTo>
                    <a:pt x="101" y="252"/>
                    <a:pt x="103" y="252"/>
                    <a:pt x="103" y="254"/>
                  </a:cubicBezTo>
                  <a:cubicBezTo>
                    <a:pt x="103" y="254"/>
                    <a:pt x="104" y="255"/>
                    <a:pt x="104" y="256"/>
                  </a:cubicBezTo>
                  <a:cubicBezTo>
                    <a:pt x="104" y="257"/>
                    <a:pt x="105" y="257"/>
                    <a:pt x="105" y="257"/>
                  </a:cubicBezTo>
                  <a:cubicBezTo>
                    <a:pt x="107" y="257"/>
                    <a:pt x="105" y="255"/>
                    <a:pt x="105" y="253"/>
                  </a:cubicBezTo>
                  <a:cubicBezTo>
                    <a:pt x="105" y="252"/>
                    <a:pt x="105" y="249"/>
                    <a:pt x="106" y="249"/>
                  </a:cubicBezTo>
                  <a:cubicBezTo>
                    <a:pt x="106" y="249"/>
                    <a:pt x="106" y="248"/>
                    <a:pt x="107" y="248"/>
                  </a:cubicBezTo>
                  <a:cubicBezTo>
                    <a:pt x="106" y="248"/>
                    <a:pt x="107" y="248"/>
                    <a:pt x="107" y="248"/>
                  </a:cubicBezTo>
                  <a:cubicBezTo>
                    <a:pt x="109" y="248"/>
                    <a:pt x="109" y="250"/>
                    <a:pt x="111" y="250"/>
                  </a:cubicBezTo>
                  <a:cubicBezTo>
                    <a:pt x="111" y="251"/>
                    <a:pt x="112" y="252"/>
                    <a:pt x="112" y="253"/>
                  </a:cubicBezTo>
                  <a:cubicBezTo>
                    <a:pt x="112" y="253"/>
                    <a:pt x="114" y="253"/>
                    <a:pt x="114" y="254"/>
                  </a:cubicBezTo>
                  <a:cubicBezTo>
                    <a:pt x="114" y="256"/>
                    <a:pt x="115" y="258"/>
                    <a:pt x="117" y="258"/>
                  </a:cubicBezTo>
                  <a:cubicBezTo>
                    <a:pt x="119" y="257"/>
                    <a:pt x="119" y="255"/>
                    <a:pt x="120" y="253"/>
                  </a:cubicBezTo>
                  <a:cubicBezTo>
                    <a:pt x="119" y="253"/>
                    <a:pt x="119" y="252"/>
                    <a:pt x="118" y="252"/>
                  </a:cubicBezTo>
                  <a:cubicBezTo>
                    <a:pt x="118" y="252"/>
                    <a:pt x="118" y="251"/>
                    <a:pt x="118" y="250"/>
                  </a:cubicBezTo>
                  <a:cubicBezTo>
                    <a:pt x="118" y="249"/>
                    <a:pt x="119" y="248"/>
                    <a:pt x="120" y="248"/>
                  </a:cubicBezTo>
                  <a:cubicBezTo>
                    <a:pt x="120" y="249"/>
                    <a:pt x="121" y="250"/>
                    <a:pt x="121" y="251"/>
                  </a:cubicBezTo>
                  <a:cubicBezTo>
                    <a:pt x="123" y="251"/>
                    <a:pt x="124" y="253"/>
                    <a:pt x="125" y="254"/>
                  </a:cubicBezTo>
                  <a:cubicBezTo>
                    <a:pt x="125" y="254"/>
                    <a:pt x="126" y="254"/>
                    <a:pt x="126" y="255"/>
                  </a:cubicBezTo>
                  <a:cubicBezTo>
                    <a:pt x="126" y="255"/>
                    <a:pt x="127" y="255"/>
                    <a:pt x="127" y="255"/>
                  </a:cubicBezTo>
                  <a:cubicBezTo>
                    <a:pt x="127" y="255"/>
                    <a:pt x="127" y="255"/>
                    <a:pt x="127" y="255"/>
                  </a:cubicBezTo>
                  <a:cubicBezTo>
                    <a:pt x="127" y="256"/>
                    <a:pt x="128" y="256"/>
                    <a:pt x="130" y="256"/>
                  </a:cubicBezTo>
                  <a:cubicBezTo>
                    <a:pt x="131" y="256"/>
                    <a:pt x="132" y="256"/>
                    <a:pt x="132" y="255"/>
                  </a:cubicBezTo>
                  <a:cubicBezTo>
                    <a:pt x="132" y="255"/>
                    <a:pt x="133" y="255"/>
                    <a:pt x="133" y="255"/>
                  </a:cubicBezTo>
                  <a:cubicBezTo>
                    <a:pt x="132" y="254"/>
                    <a:pt x="132" y="253"/>
                    <a:pt x="133" y="253"/>
                  </a:cubicBezTo>
                  <a:cubicBezTo>
                    <a:pt x="134" y="253"/>
                    <a:pt x="134" y="253"/>
                    <a:pt x="134" y="253"/>
                  </a:cubicBezTo>
                  <a:cubicBezTo>
                    <a:pt x="135" y="253"/>
                    <a:pt x="136" y="253"/>
                    <a:pt x="137" y="253"/>
                  </a:cubicBezTo>
                  <a:cubicBezTo>
                    <a:pt x="137" y="253"/>
                    <a:pt x="138" y="253"/>
                    <a:pt x="138" y="254"/>
                  </a:cubicBezTo>
                  <a:cubicBezTo>
                    <a:pt x="140" y="254"/>
                    <a:pt x="141" y="254"/>
                    <a:pt x="141" y="253"/>
                  </a:cubicBezTo>
                  <a:cubicBezTo>
                    <a:pt x="142" y="251"/>
                    <a:pt x="140" y="252"/>
                    <a:pt x="140" y="250"/>
                  </a:cubicBezTo>
                  <a:cubicBezTo>
                    <a:pt x="141" y="250"/>
                    <a:pt x="141" y="249"/>
                    <a:pt x="141" y="248"/>
                  </a:cubicBezTo>
                  <a:cubicBezTo>
                    <a:pt x="141" y="249"/>
                    <a:pt x="142" y="249"/>
                    <a:pt x="142" y="250"/>
                  </a:cubicBezTo>
                  <a:cubicBezTo>
                    <a:pt x="143" y="250"/>
                    <a:pt x="144" y="250"/>
                    <a:pt x="144" y="250"/>
                  </a:cubicBezTo>
                  <a:cubicBezTo>
                    <a:pt x="146" y="250"/>
                    <a:pt x="146" y="252"/>
                    <a:pt x="148" y="251"/>
                  </a:cubicBezTo>
                  <a:cubicBezTo>
                    <a:pt x="149" y="252"/>
                    <a:pt x="150" y="252"/>
                    <a:pt x="150" y="253"/>
                  </a:cubicBezTo>
                  <a:cubicBezTo>
                    <a:pt x="148" y="253"/>
                    <a:pt x="148" y="254"/>
                    <a:pt x="146" y="254"/>
                  </a:cubicBezTo>
                  <a:cubicBezTo>
                    <a:pt x="146" y="255"/>
                    <a:pt x="146" y="256"/>
                    <a:pt x="145" y="256"/>
                  </a:cubicBezTo>
                  <a:cubicBezTo>
                    <a:pt x="145" y="257"/>
                    <a:pt x="145" y="258"/>
                    <a:pt x="145" y="259"/>
                  </a:cubicBezTo>
                  <a:cubicBezTo>
                    <a:pt x="143" y="260"/>
                    <a:pt x="142" y="261"/>
                    <a:pt x="141" y="262"/>
                  </a:cubicBezTo>
                  <a:cubicBezTo>
                    <a:pt x="141" y="263"/>
                    <a:pt x="140" y="263"/>
                    <a:pt x="140" y="264"/>
                  </a:cubicBezTo>
                  <a:cubicBezTo>
                    <a:pt x="139" y="264"/>
                    <a:pt x="139" y="265"/>
                    <a:pt x="138" y="265"/>
                  </a:cubicBezTo>
                  <a:cubicBezTo>
                    <a:pt x="138" y="268"/>
                    <a:pt x="136" y="268"/>
                    <a:pt x="136" y="271"/>
                  </a:cubicBezTo>
                  <a:cubicBezTo>
                    <a:pt x="136" y="271"/>
                    <a:pt x="137" y="273"/>
                    <a:pt x="137" y="274"/>
                  </a:cubicBezTo>
                  <a:cubicBezTo>
                    <a:pt x="137" y="274"/>
                    <a:pt x="138" y="274"/>
                    <a:pt x="138" y="275"/>
                  </a:cubicBezTo>
                  <a:cubicBezTo>
                    <a:pt x="138" y="276"/>
                    <a:pt x="139" y="278"/>
                    <a:pt x="139" y="280"/>
                  </a:cubicBezTo>
                  <a:cubicBezTo>
                    <a:pt x="139" y="281"/>
                    <a:pt x="138" y="281"/>
                    <a:pt x="139" y="282"/>
                  </a:cubicBezTo>
                  <a:cubicBezTo>
                    <a:pt x="139" y="282"/>
                    <a:pt x="139" y="283"/>
                    <a:pt x="139" y="283"/>
                  </a:cubicBezTo>
                  <a:cubicBezTo>
                    <a:pt x="139" y="284"/>
                    <a:pt x="139" y="284"/>
                    <a:pt x="139" y="285"/>
                  </a:cubicBezTo>
                  <a:cubicBezTo>
                    <a:pt x="142" y="286"/>
                    <a:pt x="142" y="282"/>
                    <a:pt x="143" y="284"/>
                  </a:cubicBezTo>
                  <a:cubicBezTo>
                    <a:pt x="144" y="286"/>
                    <a:pt x="142" y="286"/>
                    <a:pt x="141" y="287"/>
                  </a:cubicBezTo>
                  <a:cubicBezTo>
                    <a:pt x="141" y="288"/>
                    <a:pt x="141" y="289"/>
                    <a:pt x="141" y="291"/>
                  </a:cubicBezTo>
                  <a:cubicBezTo>
                    <a:pt x="144" y="291"/>
                    <a:pt x="144" y="290"/>
                    <a:pt x="145" y="289"/>
                  </a:cubicBezTo>
                  <a:cubicBezTo>
                    <a:pt x="146" y="289"/>
                    <a:pt x="146" y="287"/>
                    <a:pt x="147" y="287"/>
                  </a:cubicBezTo>
                  <a:cubicBezTo>
                    <a:pt x="147" y="288"/>
                    <a:pt x="147" y="289"/>
                    <a:pt x="147" y="289"/>
                  </a:cubicBezTo>
                  <a:cubicBezTo>
                    <a:pt x="149" y="290"/>
                    <a:pt x="152" y="289"/>
                    <a:pt x="152" y="292"/>
                  </a:cubicBezTo>
                  <a:cubicBezTo>
                    <a:pt x="152" y="292"/>
                    <a:pt x="152" y="293"/>
                    <a:pt x="152" y="293"/>
                  </a:cubicBezTo>
                  <a:cubicBezTo>
                    <a:pt x="152" y="293"/>
                    <a:pt x="151" y="293"/>
                    <a:pt x="151" y="293"/>
                  </a:cubicBezTo>
                  <a:cubicBezTo>
                    <a:pt x="151" y="293"/>
                    <a:pt x="151" y="294"/>
                    <a:pt x="150" y="294"/>
                  </a:cubicBezTo>
                  <a:cubicBezTo>
                    <a:pt x="150" y="295"/>
                    <a:pt x="149" y="295"/>
                    <a:pt x="149" y="295"/>
                  </a:cubicBezTo>
                  <a:cubicBezTo>
                    <a:pt x="149" y="295"/>
                    <a:pt x="149" y="296"/>
                    <a:pt x="148" y="296"/>
                  </a:cubicBezTo>
                  <a:cubicBezTo>
                    <a:pt x="148" y="297"/>
                    <a:pt x="148" y="298"/>
                    <a:pt x="148" y="299"/>
                  </a:cubicBezTo>
                  <a:cubicBezTo>
                    <a:pt x="148" y="298"/>
                    <a:pt x="148" y="299"/>
                    <a:pt x="148" y="299"/>
                  </a:cubicBezTo>
                  <a:cubicBezTo>
                    <a:pt x="147" y="299"/>
                    <a:pt x="146" y="299"/>
                    <a:pt x="146" y="299"/>
                  </a:cubicBezTo>
                  <a:cubicBezTo>
                    <a:pt x="146" y="300"/>
                    <a:pt x="147" y="302"/>
                    <a:pt x="146" y="302"/>
                  </a:cubicBezTo>
                  <a:cubicBezTo>
                    <a:pt x="143" y="302"/>
                    <a:pt x="144" y="302"/>
                    <a:pt x="142" y="302"/>
                  </a:cubicBezTo>
                  <a:cubicBezTo>
                    <a:pt x="142" y="303"/>
                    <a:pt x="141" y="305"/>
                    <a:pt x="141" y="306"/>
                  </a:cubicBezTo>
                  <a:cubicBezTo>
                    <a:pt x="141" y="307"/>
                    <a:pt x="143" y="307"/>
                    <a:pt x="143" y="309"/>
                  </a:cubicBezTo>
                  <a:cubicBezTo>
                    <a:pt x="145" y="309"/>
                    <a:pt x="146" y="310"/>
                    <a:pt x="146" y="311"/>
                  </a:cubicBezTo>
                  <a:cubicBezTo>
                    <a:pt x="144" y="311"/>
                    <a:pt x="143" y="312"/>
                    <a:pt x="142" y="312"/>
                  </a:cubicBezTo>
                  <a:cubicBezTo>
                    <a:pt x="140" y="312"/>
                    <a:pt x="140" y="314"/>
                    <a:pt x="139" y="314"/>
                  </a:cubicBezTo>
                  <a:cubicBezTo>
                    <a:pt x="139" y="315"/>
                    <a:pt x="138" y="315"/>
                    <a:pt x="138" y="317"/>
                  </a:cubicBezTo>
                  <a:cubicBezTo>
                    <a:pt x="138" y="318"/>
                    <a:pt x="139" y="319"/>
                    <a:pt x="139" y="320"/>
                  </a:cubicBezTo>
                  <a:cubicBezTo>
                    <a:pt x="139" y="323"/>
                    <a:pt x="140" y="324"/>
                    <a:pt x="141" y="326"/>
                  </a:cubicBezTo>
                  <a:cubicBezTo>
                    <a:pt x="141" y="327"/>
                    <a:pt x="143" y="327"/>
                    <a:pt x="143" y="328"/>
                  </a:cubicBezTo>
                  <a:cubicBezTo>
                    <a:pt x="144" y="328"/>
                    <a:pt x="145" y="328"/>
                    <a:pt x="145" y="328"/>
                  </a:cubicBezTo>
                  <a:cubicBezTo>
                    <a:pt x="143" y="330"/>
                    <a:pt x="143" y="329"/>
                    <a:pt x="141" y="328"/>
                  </a:cubicBezTo>
                  <a:cubicBezTo>
                    <a:pt x="140" y="325"/>
                    <a:pt x="138" y="324"/>
                    <a:pt x="138" y="321"/>
                  </a:cubicBezTo>
                  <a:cubicBezTo>
                    <a:pt x="138" y="321"/>
                    <a:pt x="137" y="321"/>
                    <a:pt x="137" y="321"/>
                  </a:cubicBezTo>
                  <a:cubicBezTo>
                    <a:pt x="136" y="321"/>
                    <a:pt x="137" y="321"/>
                    <a:pt x="137" y="322"/>
                  </a:cubicBezTo>
                  <a:cubicBezTo>
                    <a:pt x="136" y="322"/>
                    <a:pt x="135" y="321"/>
                    <a:pt x="135" y="322"/>
                  </a:cubicBezTo>
                  <a:cubicBezTo>
                    <a:pt x="134" y="322"/>
                    <a:pt x="135" y="323"/>
                    <a:pt x="134" y="324"/>
                  </a:cubicBezTo>
                  <a:cubicBezTo>
                    <a:pt x="134" y="324"/>
                    <a:pt x="134" y="324"/>
                    <a:pt x="134" y="324"/>
                  </a:cubicBezTo>
                  <a:cubicBezTo>
                    <a:pt x="134" y="326"/>
                    <a:pt x="135" y="326"/>
                    <a:pt x="134" y="327"/>
                  </a:cubicBezTo>
                  <a:cubicBezTo>
                    <a:pt x="135" y="327"/>
                    <a:pt x="135" y="327"/>
                    <a:pt x="135" y="328"/>
                  </a:cubicBezTo>
                  <a:cubicBezTo>
                    <a:pt x="135" y="328"/>
                    <a:pt x="134" y="328"/>
                    <a:pt x="134" y="327"/>
                  </a:cubicBezTo>
                  <a:cubicBezTo>
                    <a:pt x="134" y="327"/>
                    <a:pt x="133" y="326"/>
                    <a:pt x="133" y="325"/>
                  </a:cubicBezTo>
                  <a:cubicBezTo>
                    <a:pt x="132" y="325"/>
                    <a:pt x="132" y="325"/>
                    <a:pt x="132" y="324"/>
                  </a:cubicBezTo>
                  <a:cubicBezTo>
                    <a:pt x="131" y="324"/>
                    <a:pt x="130" y="324"/>
                    <a:pt x="130" y="324"/>
                  </a:cubicBezTo>
                  <a:cubicBezTo>
                    <a:pt x="127" y="324"/>
                    <a:pt x="123" y="324"/>
                    <a:pt x="120" y="324"/>
                  </a:cubicBezTo>
                  <a:cubicBezTo>
                    <a:pt x="118" y="323"/>
                    <a:pt x="118" y="322"/>
                    <a:pt x="116" y="322"/>
                  </a:cubicBezTo>
                  <a:cubicBezTo>
                    <a:pt x="116" y="323"/>
                    <a:pt x="116" y="324"/>
                    <a:pt x="115" y="324"/>
                  </a:cubicBezTo>
                  <a:cubicBezTo>
                    <a:pt x="114" y="322"/>
                    <a:pt x="113" y="325"/>
                    <a:pt x="111" y="324"/>
                  </a:cubicBezTo>
                  <a:cubicBezTo>
                    <a:pt x="109" y="325"/>
                    <a:pt x="110" y="323"/>
                    <a:pt x="108" y="324"/>
                  </a:cubicBezTo>
                  <a:cubicBezTo>
                    <a:pt x="108" y="324"/>
                    <a:pt x="107" y="324"/>
                    <a:pt x="107" y="324"/>
                  </a:cubicBezTo>
                  <a:cubicBezTo>
                    <a:pt x="107" y="325"/>
                    <a:pt x="106" y="325"/>
                    <a:pt x="106" y="325"/>
                  </a:cubicBezTo>
                  <a:cubicBezTo>
                    <a:pt x="106" y="326"/>
                    <a:pt x="105" y="327"/>
                    <a:pt x="104" y="327"/>
                  </a:cubicBezTo>
                  <a:cubicBezTo>
                    <a:pt x="104" y="328"/>
                    <a:pt x="102" y="328"/>
                    <a:pt x="100" y="328"/>
                  </a:cubicBezTo>
                  <a:cubicBezTo>
                    <a:pt x="101" y="330"/>
                    <a:pt x="100" y="332"/>
                    <a:pt x="98" y="333"/>
                  </a:cubicBezTo>
                  <a:cubicBezTo>
                    <a:pt x="98" y="333"/>
                    <a:pt x="98" y="333"/>
                    <a:pt x="97" y="333"/>
                  </a:cubicBezTo>
                  <a:cubicBezTo>
                    <a:pt x="96" y="334"/>
                    <a:pt x="93" y="335"/>
                    <a:pt x="91" y="335"/>
                  </a:cubicBezTo>
                  <a:cubicBezTo>
                    <a:pt x="89" y="338"/>
                    <a:pt x="86" y="339"/>
                    <a:pt x="86" y="342"/>
                  </a:cubicBezTo>
                  <a:cubicBezTo>
                    <a:pt x="89" y="341"/>
                    <a:pt x="90" y="343"/>
                    <a:pt x="93" y="342"/>
                  </a:cubicBezTo>
                  <a:cubicBezTo>
                    <a:pt x="94" y="342"/>
                    <a:pt x="96" y="342"/>
                    <a:pt x="97" y="340"/>
                  </a:cubicBezTo>
                  <a:cubicBezTo>
                    <a:pt x="98" y="340"/>
                    <a:pt x="99" y="339"/>
                    <a:pt x="100" y="339"/>
                  </a:cubicBezTo>
                  <a:cubicBezTo>
                    <a:pt x="101" y="339"/>
                    <a:pt x="102" y="340"/>
                    <a:pt x="103" y="340"/>
                  </a:cubicBezTo>
                  <a:cubicBezTo>
                    <a:pt x="103" y="340"/>
                    <a:pt x="104" y="340"/>
                    <a:pt x="103" y="340"/>
                  </a:cubicBezTo>
                  <a:cubicBezTo>
                    <a:pt x="103" y="342"/>
                    <a:pt x="102" y="342"/>
                    <a:pt x="102" y="343"/>
                  </a:cubicBezTo>
                  <a:cubicBezTo>
                    <a:pt x="102" y="344"/>
                    <a:pt x="102" y="344"/>
                    <a:pt x="102" y="344"/>
                  </a:cubicBezTo>
                  <a:cubicBezTo>
                    <a:pt x="102" y="345"/>
                    <a:pt x="102" y="345"/>
                    <a:pt x="102" y="345"/>
                  </a:cubicBezTo>
                  <a:cubicBezTo>
                    <a:pt x="103" y="345"/>
                    <a:pt x="103" y="345"/>
                    <a:pt x="103" y="346"/>
                  </a:cubicBezTo>
                  <a:cubicBezTo>
                    <a:pt x="103" y="347"/>
                    <a:pt x="107" y="348"/>
                    <a:pt x="104" y="349"/>
                  </a:cubicBezTo>
                  <a:cubicBezTo>
                    <a:pt x="104" y="349"/>
                    <a:pt x="104" y="349"/>
                    <a:pt x="104" y="349"/>
                  </a:cubicBezTo>
                  <a:cubicBezTo>
                    <a:pt x="103" y="350"/>
                    <a:pt x="103" y="351"/>
                    <a:pt x="102" y="351"/>
                  </a:cubicBezTo>
                  <a:cubicBezTo>
                    <a:pt x="101" y="351"/>
                    <a:pt x="100" y="352"/>
                    <a:pt x="100" y="353"/>
                  </a:cubicBezTo>
                  <a:cubicBezTo>
                    <a:pt x="100" y="355"/>
                    <a:pt x="102" y="355"/>
                    <a:pt x="102" y="357"/>
                  </a:cubicBezTo>
                  <a:cubicBezTo>
                    <a:pt x="101" y="358"/>
                    <a:pt x="100" y="358"/>
                    <a:pt x="100" y="359"/>
                  </a:cubicBezTo>
                  <a:cubicBezTo>
                    <a:pt x="99" y="359"/>
                    <a:pt x="100" y="361"/>
                    <a:pt x="99" y="361"/>
                  </a:cubicBezTo>
                  <a:cubicBezTo>
                    <a:pt x="99" y="362"/>
                    <a:pt x="98" y="363"/>
                    <a:pt x="97" y="363"/>
                  </a:cubicBezTo>
                  <a:cubicBezTo>
                    <a:pt x="98" y="364"/>
                    <a:pt x="97" y="365"/>
                    <a:pt x="97" y="365"/>
                  </a:cubicBezTo>
                  <a:cubicBezTo>
                    <a:pt x="95" y="365"/>
                    <a:pt x="95" y="367"/>
                    <a:pt x="93" y="367"/>
                  </a:cubicBezTo>
                  <a:cubicBezTo>
                    <a:pt x="92" y="367"/>
                    <a:pt x="92" y="369"/>
                    <a:pt x="91" y="368"/>
                  </a:cubicBezTo>
                  <a:cubicBezTo>
                    <a:pt x="90" y="369"/>
                    <a:pt x="90" y="369"/>
                    <a:pt x="90" y="369"/>
                  </a:cubicBezTo>
                  <a:cubicBezTo>
                    <a:pt x="89" y="369"/>
                    <a:pt x="88" y="369"/>
                    <a:pt x="88" y="369"/>
                  </a:cubicBezTo>
                  <a:cubicBezTo>
                    <a:pt x="88" y="370"/>
                    <a:pt x="87" y="369"/>
                    <a:pt x="86" y="370"/>
                  </a:cubicBezTo>
                  <a:cubicBezTo>
                    <a:pt x="86" y="370"/>
                    <a:pt x="86" y="370"/>
                    <a:pt x="86" y="370"/>
                  </a:cubicBezTo>
                  <a:cubicBezTo>
                    <a:pt x="86" y="371"/>
                    <a:pt x="85" y="371"/>
                    <a:pt x="84" y="371"/>
                  </a:cubicBezTo>
                  <a:cubicBezTo>
                    <a:pt x="83" y="371"/>
                    <a:pt x="81" y="371"/>
                    <a:pt x="79" y="371"/>
                  </a:cubicBezTo>
                  <a:cubicBezTo>
                    <a:pt x="79" y="371"/>
                    <a:pt x="79" y="372"/>
                    <a:pt x="78" y="372"/>
                  </a:cubicBezTo>
                  <a:cubicBezTo>
                    <a:pt x="78" y="372"/>
                    <a:pt x="78" y="372"/>
                    <a:pt x="77" y="372"/>
                  </a:cubicBezTo>
                  <a:cubicBezTo>
                    <a:pt x="76" y="373"/>
                    <a:pt x="75" y="374"/>
                    <a:pt x="72" y="374"/>
                  </a:cubicBezTo>
                  <a:cubicBezTo>
                    <a:pt x="72" y="374"/>
                    <a:pt x="72" y="374"/>
                    <a:pt x="72" y="373"/>
                  </a:cubicBezTo>
                  <a:cubicBezTo>
                    <a:pt x="71" y="373"/>
                    <a:pt x="70" y="373"/>
                    <a:pt x="70" y="373"/>
                  </a:cubicBezTo>
                  <a:cubicBezTo>
                    <a:pt x="68" y="373"/>
                    <a:pt x="69" y="376"/>
                    <a:pt x="68" y="376"/>
                  </a:cubicBezTo>
                  <a:cubicBezTo>
                    <a:pt x="65" y="376"/>
                    <a:pt x="64" y="377"/>
                    <a:pt x="62" y="378"/>
                  </a:cubicBezTo>
                  <a:cubicBezTo>
                    <a:pt x="61" y="380"/>
                    <a:pt x="63" y="379"/>
                    <a:pt x="64" y="380"/>
                  </a:cubicBezTo>
                  <a:cubicBezTo>
                    <a:pt x="65" y="380"/>
                    <a:pt x="65" y="381"/>
                    <a:pt x="65" y="382"/>
                  </a:cubicBezTo>
                  <a:cubicBezTo>
                    <a:pt x="65" y="384"/>
                    <a:pt x="64" y="383"/>
                    <a:pt x="63" y="385"/>
                  </a:cubicBezTo>
                  <a:cubicBezTo>
                    <a:pt x="62" y="385"/>
                    <a:pt x="61" y="385"/>
                    <a:pt x="61" y="387"/>
                  </a:cubicBezTo>
                  <a:cubicBezTo>
                    <a:pt x="62" y="387"/>
                    <a:pt x="62" y="388"/>
                    <a:pt x="63" y="388"/>
                  </a:cubicBezTo>
                  <a:cubicBezTo>
                    <a:pt x="64" y="388"/>
                    <a:pt x="65" y="388"/>
                    <a:pt x="65" y="388"/>
                  </a:cubicBezTo>
                  <a:cubicBezTo>
                    <a:pt x="67" y="388"/>
                    <a:pt x="68" y="388"/>
                    <a:pt x="70" y="388"/>
                  </a:cubicBezTo>
                  <a:cubicBezTo>
                    <a:pt x="70" y="388"/>
                    <a:pt x="71" y="388"/>
                    <a:pt x="71" y="387"/>
                  </a:cubicBezTo>
                  <a:cubicBezTo>
                    <a:pt x="71" y="386"/>
                    <a:pt x="72" y="386"/>
                    <a:pt x="72" y="386"/>
                  </a:cubicBezTo>
                  <a:cubicBezTo>
                    <a:pt x="74" y="392"/>
                    <a:pt x="67" y="389"/>
                    <a:pt x="65" y="390"/>
                  </a:cubicBezTo>
                  <a:cubicBezTo>
                    <a:pt x="64" y="393"/>
                    <a:pt x="67" y="392"/>
                    <a:pt x="70" y="393"/>
                  </a:cubicBezTo>
                  <a:cubicBezTo>
                    <a:pt x="70" y="393"/>
                    <a:pt x="70" y="393"/>
                    <a:pt x="70" y="393"/>
                  </a:cubicBezTo>
                  <a:cubicBezTo>
                    <a:pt x="71" y="393"/>
                    <a:pt x="73" y="393"/>
                    <a:pt x="74" y="393"/>
                  </a:cubicBezTo>
                  <a:cubicBezTo>
                    <a:pt x="75" y="393"/>
                    <a:pt x="75" y="391"/>
                    <a:pt x="77" y="391"/>
                  </a:cubicBezTo>
                  <a:cubicBezTo>
                    <a:pt x="79" y="391"/>
                    <a:pt x="82" y="390"/>
                    <a:pt x="85" y="390"/>
                  </a:cubicBezTo>
                  <a:cubicBezTo>
                    <a:pt x="85" y="390"/>
                    <a:pt x="86" y="390"/>
                    <a:pt x="86" y="390"/>
                  </a:cubicBezTo>
                  <a:cubicBezTo>
                    <a:pt x="85" y="391"/>
                    <a:pt x="85" y="392"/>
                    <a:pt x="85" y="393"/>
                  </a:cubicBezTo>
                  <a:cubicBezTo>
                    <a:pt x="87" y="393"/>
                    <a:pt x="88" y="394"/>
                    <a:pt x="90" y="395"/>
                  </a:cubicBezTo>
                  <a:cubicBezTo>
                    <a:pt x="91" y="395"/>
                    <a:pt x="93" y="395"/>
                    <a:pt x="93" y="397"/>
                  </a:cubicBezTo>
                  <a:cubicBezTo>
                    <a:pt x="93" y="397"/>
                    <a:pt x="90" y="398"/>
                    <a:pt x="90" y="397"/>
                  </a:cubicBezTo>
                  <a:cubicBezTo>
                    <a:pt x="88" y="397"/>
                    <a:pt x="88" y="395"/>
                    <a:pt x="86" y="396"/>
                  </a:cubicBezTo>
                  <a:cubicBezTo>
                    <a:pt x="87" y="398"/>
                    <a:pt x="83" y="398"/>
                    <a:pt x="86" y="400"/>
                  </a:cubicBezTo>
                  <a:cubicBezTo>
                    <a:pt x="86" y="400"/>
                    <a:pt x="86" y="400"/>
                    <a:pt x="86" y="400"/>
                  </a:cubicBezTo>
                  <a:cubicBezTo>
                    <a:pt x="87" y="401"/>
                    <a:pt x="88" y="401"/>
                    <a:pt x="89" y="401"/>
                  </a:cubicBezTo>
                  <a:cubicBezTo>
                    <a:pt x="90" y="401"/>
                    <a:pt x="90" y="400"/>
                    <a:pt x="91" y="400"/>
                  </a:cubicBezTo>
                  <a:cubicBezTo>
                    <a:pt x="92" y="400"/>
                    <a:pt x="92" y="401"/>
                    <a:pt x="92" y="401"/>
                  </a:cubicBezTo>
                  <a:cubicBezTo>
                    <a:pt x="93" y="401"/>
                    <a:pt x="94" y="401"/>
                    <a:pt x="95" y="401"/>
                  </a:cubicBezTo>
                  <a:cubicBezTo>
                    <a:pt x="96" y="401"/>
                    <a:pt x="96" y="400"/>
                    <a:pt x="96" y="400"/>
                  </a:cubicBezTo>
                  <a:cubicBezTo>
                    <a:pt x="97" y="400"/>
                    <a:pt x="97" y="400"/>
                    <a:pt x="97" y="400"/>
                  </a:cubicBezTo>
                  <a:cubicBezTo>
                    <a:pt x="98" y="401"/>
                    <a:pt x="99" y="402"/>
                    <a:pt x="100" y="403"/>
                  </a:cubicBezTo>
                  <a:cubicBezTo>
                    <a:pt x="100" y="404"/>
                    <a:pt x="100" y="405"/>
                    <a:pt x="100" y="406"/>
                  </a:cubicBezTo>
                  <a:cubicBezTo>
                    <a:pt x="100" y="406"/>
                    <a:pt x="100" y="407"/>
                    <a:pt x="100" y="407"/>
                  </a:cubicBezTo>
                  <a:cubicBezTo>
                    <a:pt x="101" y="408"/>
                    <a:pt x="102" y="408"/>
                    <a:pt x="102" y="409"/>
                  </a:cubicBezTo>
                  <a:cubicBezTo>
                    <a:pt x="103" y="410"/>
                    <a:pt x="104" y="410"/>
                    <a:pt x="104" y="411"/>
                  </a:cubicBezTo>
                  <a:cubicBezTo>
                    <a:pt x="104" y="411"/>
                    <a:pt x="105" y="411"/>
                    <a:pt x="104" y="411"/>
                  </a:cubicBezTo>
                  <a:cubicBezTo>
                    <a:pt x="105" y="412"/>
                    <a:pt x="105" y="412"/>
                    <a:pt x="105" y="413"/>
                  </a:cubicBezTo>
                  <a:cubicBezTo>
                    <a:pt x="109" y="412"/>
                    <a:pt x="111" y="414"/>
                    <a:pt x="115" y="413"/>
                  </a:cubicBezTo>
                  <a:cubicBezTo>
                    <a:pt x="117" y="414"/>
                    <a:pt x="115" y="411"/>
                    <a:pt x="118" y="411"/>
                  </a:cubicBezTo>
                  <a:cubicBezTo>
                    <a:pt x="118" y="411"/>
                    <a:pt x="118" y="411"/>
                    <a:pt x="118" y="411"/>
                  </a:cubicBezTo>
                  <a:cubicBezTo>
                    <a:pt x="121" y="409"/>
                    <a:pt x="125" y="409"/>
                    <a:pt x="129" y="409"/>
                  </a:cubicBezTo>
                  <a:cubicBezTo>
                    <a:pt x="129" y="408"/>
                    <a:pt x="129" y="408"/>
                    <a:pt x="130" y="408"/>
                  </a:cubicBezTo>
                  <a:cubicBezTo>
                    <a:pt x="130" y="408"/>
                    <a:pt x="130" y="408"/>
                    <a:pt x="131" y="408"/>
                  </a:cubicBezTo>
                  <a:cubicBezTo>
                    <a:pt x="131" y="407"/>
                    <a:pt x="131" y="407"/>
                    <a:pt x="132" y="407"/>
                  </a:cubicBezTo>
                  <a:cubicBezTo>
                    <a:pt x="132" y="408"/>
                    <a:pt x="132" y="408"/>
                    <a:pt x="131" y="408"/>
                  </a:cubicBezTo>
                  <a:cubicBezTo>
                    <a:pt x="130" y="409"/>
                    <a:pt x="129" y="410"/>
                    <a:pt x="128" y="411"/>
                  </a:cubicBezTo>
                  <a:cubicBezTo>
                    <a:pt x="126" y="411"/>
                    <a:pt x="125" y="412"/>
                    <a:pt x="123" y="412"/>
                  </a:cubicBezTo>
                  <a:cubicBezTo>
                    <a:pt x="123" y="413"/>
                    <a:pt x="121" y="414"/>
                    <a:pt x="120" y="414"/>
                  </a:cubicBezTo>
                  <a:cubicBezTo>
                    <a:pt x="119" y="416"/>
                    <a:pt x="119" y="417"/>
                    <a:pt x="117" y="418"/>
                  </a:cubicBezTo>
                  <a:cubicBezTo>
                    <a:pt x="117" y="418"/>
                    <a:pt x="117" y="419"/>
                    <a:pt x="117" y="419"/>
                  </a:cubicBezTo>
                  <a:cubicBezTo>
                    <a:pt x="117" y="419"/>
                    <a:pt x="118" y="420"/>
                    <a:pt x="118" y="420"/>
                  </a:cubicBezTo>
                  <a:cubicBezTo>
                    <a:pt x="118" y="420"/>
                    <a:pt x="117" y="420"/>
                    <a:pt x="117" y="421"/>
                  </a:cubicBezTo>
                  <a:cubicBezTo>
                    <a:pt x="113" y="422"/>
                    <a:pt x="111" y="420"/>
                    <a:pt x="107" y="420"/>
                  </a:cubicBezTo>
                  <a:cubicBezTo>
                    <a:pt x="107" y="420"/>
                    <a:pt x="106" y="420"/>
                    <a:pt x="105" y="420"/>
                  </a:cubicBezTo>
                  <a:cubicBezTo>
                    <a:pt x="105" y="419"/>
                    <a:pt x="104" y="419"/>
                    <a:pt x="104" y="418"/>
                  </a:cubicBezTo>
                  <a:cubicBezTo>
                    <a:pt x="104" y="418"/>
                    <a:pt x="103" y="417"/>
                    <a:pt x="103" y="417"/>
                  </a:cubicBezTo>
                  <a:cubicBezTo>
                    <a:pt x="102" y="417"/>
                    <a:pt x="102" y="417"/>
                    <a:pt x="102" y="416"/>
                  </a:cubicBezTo>
                  <a:cubicBezTo>
                    <a:pt x="98" y="417"/>
                    <a:pt x="98" y="415"/>
                    <a:pt x="95" y="415"/>
                  </a:cubicBezTo>
                  <a:cubicBezTo>
                    <a:pt x="95" y="415"/>
                    <a:pt x="94" y="415"/>
                    <a:pt x="94" y="415"/>
                  </a:cubicBezTo>
                  <a:cubicBezTo>
                    <a:pt x="94" y="415"/>
                    <a:pt x="94" y="416"/>
                    <a:pt x="93" y="416"/>
                  </a:cubicBezTo>
                  <a:cubicBezTo>
                    <a:pt x="89" y="416"/>
                    <a:pt x="85" y="415"/>
                    <a:pt x="83" y="416"/>
                  </a:cubicBezTo>
                  <a:cubicBezTo>
                    <a:pt x="82" y="417"/>
                    <a:pt x="82" y="419"/>
                    <a:pt x="82" y="421"/>
                  </a:cubicBezTo>
                  <a:cubicBezTo>
                    <a:pt x="81" y="422"/>
                    <a:pt x="80" y="422"/>
                    <a:pt x="78" y="423"/>
                  </a:cubicBezTo>
                  <a:cubicBezTo>
                    <a:pt x="76" y="422"/>
                    <a:pt x="75" y="421"/>
                    <a:pt x="73" y="420"/>
                  </a:cubicBezTo>
                  <a:cubicBezTo>
                    <a:pt x="73" y="422"/>
                    <a:pt x="73" y="423"/>
                    <a:pt x="73" y="424"/>
                  </a:cubicBezTo>
                  <a:cubicBezTo>
                    <a:pt x="71" y="425"/>
                    <a:pt x="70" y="426"/>
                    <a:pt x="70" y="429"/>
                  </a:cubicBezTo>
                  <a:cubicBezTo>
                    <a:pt x="69" y="430"/>
                    <a:pt x="69" y="431"/>
                    <a:pt x="68" y="432"/>
                  </a:cubicBezTo>
                  <a:cubicBezTo>
                    <a:pt x="66" y="432"/>
                    <a:pt x="66" y="434"/>
                    <a:pt x="64" y="434"/>
                  </a:cubicBezTo>
                  <a:cubicBezTo>
                    <a:pt x="63" y="435"/>
                    <a:pt x="63" y="436"/>
                    <a:pt x="61" y="436"/>
                  </a:cubicBezTo>
                  <a:cubicBezTo>
                    <a:pt x="61" y="437"/>
                    <a:pt x="61" y="438"/>
                    <a:pt x="59" y="438"/>
                  </a:cubicBezTo>
                  <a:cubicBezTo>
                    <a:pt x="59" y="439"/>
                    <a:pt x="58" y="441"/>
                    <a:pt x="57" y="441"/>
                  </a:cubicBezTo>
                  <a:cubicBezTo>
                    <a:pt x="57" y="440"/>
                    <a:pt x="57" y="439"/>
                    <a:pt x="55" y="439"/>
                  </a:cubicBezTo>
                  <a:cubicBezTo>
                    <a:pt x="54" y="439"/>
                    <a:pt x="54" y="440"/>
                    <a:pt x="54" y="441"/>
                  </a:cubicBezTo>
                  <a:cubicBezTo>
                    <a:pt x="54" y="441"/>
                    <a:pt x="54" y="441"/>
                    <a:pt x="54" y="441"/>
                  </a:cubicBezTo>
                  <a:cubicBezTo>
                    <a:pt x="53" y="441"/>
                    <a:pt x="53" y="442"/>
                    <a:pt x="53" y="443"/>
                  </a:cubicBezTo>
                  <a:cubicBezTo>
                    <a:pt x="52" y="443"/>
                    <a:pt x="52" y="443"/>
                    <a:pt x="52" y="443"/>
                  </a:cubicBezTo>
                  <a:cubicBezTo>
                    <a:pt x="51" y="444"/>
                    <a:pt x="51" y="445"/>
                    <a:pt x="50" y="445"/>
                  </a:cubicBezTo>
                  <a:cubicBezTo>
                    <a:pt x="50" y="445"/>
                    <a:pt x="49" y="445"/>
                    <a:pt x="49" y="446"/>
                  </a:cubicBezTo>
                  <a:cubicBezTo>
                    <a:pt x="49" y="446"/>
                    <a:pt x="48" y="446"/>
                    <a:pt x="48" y="446"/>
                  </a:cubicBezTo>
                  <a:cubicBezTo>
                    <a:pt x="47" y="448"/>
                    <a:pt x="46" y="449"/>
                    <a:pt x="45" y="450"/>
                  </a:cubicBezTo>
                  <a:cubicBezTo>
                    <a:pt x="43" y="450"/>
                    <a:pt x="42" y="451"/>
                    <a:pt x="41" y="451"/>
                  </a:cubicBezTo>
                  <a:cubicBezTo>
                    <a:pt x="38" y="451"/>
                    <a:pt x="37" y="452"/>
                    <a:pt x="34" y="452"/>
                  </a:cubicBezTo>
                  <a:cubicBezTo>
                    <a:pt x="34" y="453"/>
                    <a:pt x="33" y="453"/>
                    <a:pt x="32" y="453"/>
                  </a:cubicBezTo>
                  <a:cubicBezTo>
                    <a:pt x="31" y="455"/>
                    <a:pt x="28" y="455"/>
                    <a:pt x="29" y="459"/>
                  </a:cubicBezTo>
                  <a:cubicBezTo>
                    <a:pt x="30" y="459"/>
                    <a:pt x="31" y="459"/>
                    <a:pt x="33" y="459"/>
                  </a:cubicBezTo>
                  <a:cubicBezTo>
                    <a:pt x="33" y="458"/>
                    <a:pt x="34" y="458"/>
                    <a:pt x="35" y="458"/>
                  </a:cubicBezTo>
                  <a:cubicBezTo>
                    <a:pt x="36" y="457"/>
                    <a:pt x="36" y="457"/>
                    <a:pt x="37" y="457"/>
                  </a:cubicBezTo>
                  <a:cubicBezTo>
                    <a:pt x="37" y="457"/>
                    <a:pt x="37" y="457"/>
                    <a:pt x="38" y="457"/>
                  </a:cubicBezTo>
                  <a:cubicBezTo>
                    <a:pt x="38" y="457"/>
                    <a:pt x="38" y="457"/>
                    <a:pt x="38" y="458"/>
                  </a:cubicBezTo>
                  <a:cubicBezTo>
                    <a:pt x="41" y="458"/>
                    <a:pt x="41" y="461"/>
                    <a:pt x="41" y="464"/>
                  </a:cubicBezTo>
                  <a:cubicBezTo>
                    <a:pt x="43" y="465"/>
                    <a:pt x="44" y="464"/>
                    <a:pt x="46" y="464"/>
                  </a:cubicBezTo>
                  <a:cubicBezTo>
                    <a:pt x="46" y="463"/>
                    <a:pt x="47" y="463"/>
                    <a:pt x="47" y="462"/>
                  </a:cubicBezTo>
                  <a:cubicBezTo>
                    <a:pt x="50" y="461"/>
                    <a:pt x="47" y="461"/>
                    <a:pt x="47" y="459"/>
                  </a:cubicBezTo>
                  <a:cubicBezTo>
                    <a:pt x="51" y="460"/>
                    <a:pt x="48" y="455"/>
                    <a:pt x="51" y="455"/>
                  </a:cubicBezTo>
                  <a:cubicBezTo>
                    <a:pt x="51" y="456"/>
                    <a:pt x="51" y="457"/>
                    <a:pt x="51" y="458"/>
                  </a:cubicBezTo>
                  <a:cubicBezTo>
                    <a:pt x="53" y="459"/>
                    <a:pt x="52" y="456"/>
                    <a:pt x="54" y="457"/>
                  </a:cubicBezTo>
                  <a:cubicBezTo>
                    <a:pt x="56" y="457"/>
                    <a:pt x="56" y="455"/>
                    <a:pt x="58" y="456"/>
                  </a:cubicBezTo>
                  <a:cubicBezTo>
                    <a:pt x="59" y="454"/>
                    <a:pt x="59" y="452"/>
                    <a:pt x="61" y="452"/>
                  </a:cubicBezTo>
                  <a:cubicBezTo>
                    <a:pt x="62" y="452"/>
                    <a:pt x="62" y="453"/>
                    <a:pt x="63" y="452"/>
                  </a:cubicBezTo>
                  <a:cubicBezTo>
                    <a:pt x="63" y="452"/>
                    <a:pt x="64" y="452"/>
                    <a:pt x="64" y="452"/>
                  </a:cubicBezTo>
                  <a:cubicBezTo>
                    <a:pt x="65" y="452"/>
                    <a:pt x="65" y="452"/>
                    <a:pt x="66" y="452"/>
                  </a:cubicBezTo>
                  <a:cubicBezTo>
                    <a:pt x="67" y="452"/>
                    <a:pt x="68" y="452"/>
                    <a:pt x="68" y="453"/>
                  </a:cubicBezTo>
                  <a:cubicBezTo>
                    <a:pt x="69" y="453"/>
                    <a:pt x="70" y="453"/>
                    <a:pt x="70" y="454"/>
                  </a:cubicBezTo>
                  <a:cubicBezTo>
                    <a:pt x="71" y="454"/>
                    <a:pt x="73" y="454"/>
                    <a:pt x="73" y="455"/>
                  </a:cubicBezTo>
                  <a:cubicBezTo>
                    <a:pt x="74" y="455"/>
                    <a:pt x="74" y="455"/>
                    <a:pt x="75" y="455"/>
                  </a:cubicBezTo>
                  <a:cubicBezTo>
                    <a:pt x="75" y="454"/>
                    <a:pt x="77" y="454"/>
                    <a:pt x="77" y="452"/>
                  </a:cubicBezTo>
                  <a:cubicBezTo>
                    <a:pt x="76" y="452"/>
                    <a:pt x="76" y="450"/>
                    <a:pt x="77" y="450"/>
                  </a:cubicBezTo>
                  <a:cubicBezTo>
                    <a:pt x="77" y="452"/>
                    <a:pt x="78" y="452"/>
                    <a:pt x="79" y="453"/>
                  </a:cubicBezTo>
                  <a:cubicBezTo>
                    <a:pt x="78" y="454"/>
                    <a:pt x="78" y="455"/>
                    <a:pt x="78" y="456"/>
                  </a:cubicBezTo>
                  <a:cubicBezTo>
                    <a:pt x="79" y="457"/>
                    <a:pt x="82" y="457"/>
                    <a:pt x="84" y="458"/>
                  </a:cubicBezTo>
                  <a:cubicBezTo>
                    <a:pt x="84" y="459"/>
                    <a:pt x="84" y="460"/>
                    <a:pt x="84" y="461"/>
                  </a:cubicBezTo>
                  <a:cubicBezTo>
                    <a:pt x="84" y="461"/>
                    <a:pt x="85" y="462"/>
                    <a:pt x="86" y="462"/>
                  </a:cubicBezTo>
                  <a:cubicBezTo>
                    <a:pt x="86" y="462"/>
                    <a:pt x="86" y="462"/>
                    <a:pt x="86" y="463"/>
                  </a:cubicBezTo>
                  <a:cubicBezTo>
                    <a:pt x="87" y="464"/>
                    <a:pt x="89" y="464"/>
                    <a:pt x="90" y="464"/>
                  </a:cubicBezTo>
                  <a:cubicBezTo>
                    <a:pt x="90" y="463"/>
                    <a:pt x="90" y="462"/>
                    <a:pt x="90" y="461"/>
                  </a:cubicBezTo>
                  <a:cubicBezTo>
                    <a:pt x="91" y="461"/>
                    <a:pt x="90" y="460"/>
                    <a:pt x="91" y="460"/>
                  </a:cubicBezTo>
                  <a:cubicBezTo>
                    <a:pt x="91" y="460"/>
                    <a:pt x="92" y="460"/>
                    <a:pt x="92" y="460"/>
                  </a:cubicBezTo>
                  <a:cubicBezTo>
                    <a:pt x="92" y="460"/>
                    <a:pt x="92" y="459"/>
                    <a:pt x="93" y="459"/>
                  </a:cubicBezTo>
                  <a:cubicBezTo>
                    <a:pt x="93" y="458"/>
                    <a:pt x="94" y="458"/>
                    <a:pt x="94" y="458"/>
                  </a:cubicBezTo>
                  <a:cubicBezTo>
                    <a:pt x="94" y="458"/>
                    <a:pt x="94" y="457"/>
                    <a:pt x="95" y="457"/>
                  </a:cubicBezTo>
                  <a:cubicBezTo>
                    <a:pt x="95" y="457"/>
                    <a:pt x="95" y="457"/>
                    <a:pt x="95" y="457"/>
                  </a:cubicBezTo>
                  <a:cubicBezTo>
                    <a:pt x="96" y="456"/>
                    <a:pt x="96" y="454"/>
                    <a:pt x="96" y="453"/>
                  </a:cubicBezTo>
                  <a:cubicBezTo>
                    <a:pt x="96" y="453"/>
                    <a:pt x="97" y="453"/>
                    <a:pt x="97" y="452"/>
                  </a:cubicBezTo>
                  <a:cubicBezTo>
                    <a:pt x="97" y="452"/>
                    <a:pt x="98" y="451"/>
                    <a:pt x="97" y="450"/>
                  </a:cubicBezTo>
                  <a:cubicBezTo>
                    <a:pt x="97" y="450"/>
                    <a:pt x="96" y="450"/>
                    <a:pt x="95" y="449"/>
                  </a:cubicBezTo>
                  <a:cubicBezTo>
                    <a:pt x="97" y="449"/>
                    <a:pt x="99" y="449"/>
                    <a:pt x="100" y="448"/>
                  </a:cubicBezTo>
                  <a:cubicBezTo>
                    <a:pt x="101" y="446"/>
                    <a:pt x="98" y="445"/>
                    <a:pt x="100" y="444"/>
                  </a:cubicBezTo>
                  <a:cubicBezTo>
                    <a:pt x="101" y="444"/>
                    <a:pt x="100" y="447"/>
                    <a:pt x="102" y="447"/>
                  </a:cubicBezTo>
                  <a:cubicBezTo>
                    <a:pt x="107" y="446"/>
                    <a:pt x="111" y="447"/>
                    <a:pt x="117" y="446"/>
                  </a:cubicBezTo>
                  <a:cubicBezTo>
                    <a:pt x="117" y="447"/>
                    <a:pt x="118" y="447"/>
                    <a:pt x="118" y="447"/>
                  </a:cubicBezTo>
                  <a:cubicBezTo>
                    <a:pt x="118" y="448"/>
                    <a:pt x="119" y="448"/>
                    <a:pt x="119" y="448"/>
                  </a:cubicBezTo>
                  <a:cubicBezTo>
                    <a:pt x="120" y="448"/>
                    <a:pt x="120" y="448"/>
                    <a:pt x="120" y="448"/>
                  </a:cubicBezTo>
                  <a:cubicBezTo>
                    <a:pt x="120" y="448"/>
                    <a:pt x="121" y="448"/>
                    <a:pt x="120" y="449"/>
                  </a:cubicBezTo>
                  <a:cubicBezTo>
                    <a:pt x="122" y="450"/>
                    <a:pt x="123" y="451"/>
                    <a:pt x="123" y="452"/>
                  </a:cubicBezTo>
                  <a:cubicBezTo>
                    <a:pt x="124" y="453"/>
                    <a:pt x="124" y="454"/>
                    <a:pt x="125" y="456"/>
                  </a:cubicBezTo>
                  <a:cubicBezTo>
                    <a:pt x="126" y="456"/>
                    <a:pt x="125" y="459"/>
                    <a:pt x="127" y="459"/>
                  </a:cubicBezTo>
                  <a:cubicBezTo>
                    <a:pt x="127" y="457"/>
                    <a:pt x="128" y="457"/>
                    <a:pt x="128" y="455"/>
                  </a:cubicBezTo>
                  <a:cubicBezTo>
                    <a:pt x="127" y="454"/>
                    <a:pt x="127" y="454"/>
                    <a:pt x="129" y="453"/>
                  </a:cubicBezTo>
                  <a:cubicBezTo>
                    <a:pt x="131" y="453"/>
                    <a:pt x="133" y="455"/>
                    <a:pt x="135" y="455"/>
                  </a:cubicBezTo>
                  <a:cubicBezTo>
                    <a:pt x="135" y="455"/>
                    <a:pt x="136" y="456"/>
                    <a:pt x="137" y="456"/>
                  </a:cubicBezTo>
                  <a:cubicBezTo>
                    <a:pt x="138" y="457"/>
                    <a:pt x="138" y="457"/>
                    <a:pt x="139" y="457"/>
                  </a:cubicBezTo>
                  <a:cubicBezTo>
                    <a:pt x="140" y="457"/>
                    <a:pt x="140" y="456"/>
                    <a:pt x="140" y="455"/>
                  </a:cubicBezTo>
                  <a:cubicBezTo>
                    <a:pt x="143" y="454"/>
                    <a:pt x="137" y="452"/>
                    <a:pt x="140" y="451"/>
                  </a:cubicBezTo>
                  <a:cubicBezTo>
                    <a:pt x="142" y="452"/>
                    <a:pt x="144" y="453"/>
                    <a:pt x="147" y="452"/>
                  </a:cubicBezTo>
                  <a:cubicBezTo>
                    <a:pt x="148" y="453"/>
                    <a:pt x="149" y="454"/>
                    <a:pt x="150" y="454"/>
                  </a:cubicBezTo>
                  <a:cubicBezTo>
                    <a:pt x="153" y="453"/>
                    <a:pt x="155" y="451"/>
                    <a:pt x="159" y="451"/>
                  </a:cubicBezTo>
                  <a:cubicBezTo>
                    <a:pt x="159" y="450"/>
                    <a:pt x="160" y="450"/>
                    <a:pt x="159" y="448"/>
                  </a:cubicBezTo>
                  <a:cubicBezTo>
                    <a:pt x="159" y="447"/>
                    <a:pt x="160" y="447"/>
                    <a:pt x="161" y="447"/>
                  </a:cubicBezTo>
                  <a:cubicBezTo>
                    <a:pt x="161" y="449"/>
                    <a:pt x="161" y="450"/>
                    <a:pt x="162" y="451"/>
                  </a:cubicBezTo>
                  <a:cubicBezTo>
                    <a:pt x="163" y="451"/>
                    <a:pt x="163" y="452"/>
                    <a:pt x="164" y="452"/>
                  </a:cubicBezTo>
                  <a:cubicBezTo>
                    <a:pt x="165" y="453"/>
                    <a:pt x="165" y="452"/>
                    <a:pt x="166" y="452"/>
                  </a:cubicBezTo>
                  <a:cubicBezTo>
                    <a:pt x="166" y="451"/>
                    <a:pt x="166" y="451"/>
                    <a:pt x="166" y="452"/>
                  </a:cubicBezTo>
                  <a:cubicBezTo>
                    <a:pt x="166" y="452"/>
                    <a:pt x="166" y="453"/>
                    <a:pt x="166" y="454"/>
                  </a:cubicBezTo>
                  <a:cubicBezTo>
                    <a:pt x="169" y="454"/>
                    <a:pt x="168" y="451"/>
                    <a:pt x="171" y="452"/>
                  </a:cubicBezTo>
                  <a:cubicBezTo>
                    <a:pt x="171" y="452"/>
                    <a:pt x="171" y="452"/>
                    <a:pt x="171" y="452"/>
                  </a:cubicBezTo>
                  <a:cubicBezTo>
                    <a:pt x="172" y="453"/>
                    <a:pt x="172" y="454"/>
                    <a:pt x="171" y="455"/>
                  </a:cubicBezTo>
                  <a:cubicBezTo>
                    <a:pt x="171" y="456"/>
                    <a:pt x="172" y="456"/>
                    <a:pt x="172" y="457"/>
                  </a:cubicBezTo>
                  <a:cubicBezTo>
                    <a:pt x="173" y="457"/>
                    <a:pt x="173" y="457"/>
                    <a:pt x="173" y="457"/>
                  </a:cubicBezTo>
                  <a:cubicBezTo>
                    <a:pt x="173" y="458"/>
                    <a:pt x="174" y="459"/>
                    <a:pt x="174" y="459"/>
                  </a:cubicBezTo>
                  <a:cubicBezTo>
                    <a:pt x="174" y="458"/>
                    <a:pt x="175" y="458"/>
                    <a:pt x="176" y="458"/>
                  </a:cubicBezTo>
                  <a:cubicBezTo>
                    <a:pt x="175" y="457"/>
                    <a:pt x="176" y="457"/>
                    <a:pt x="176" y="457"/>
                  </a:cubicBezTo>
                  <a:cubicBezTo>
                    <a:pt x="177" y="457"/>
                    <a:pt x="177" y="457"/>
                    <a:pt x="178" y="457"/>
                  </a:cubicBezTo>
                  <a:cubicBezTo>
                    <a:pt x="181" y="456"/>
                    <a:pt x="181" y="458"/>
                    <a:pt x="183" y="457"/>
                  </a:cubicBezTo>
                  <a:cubicBezTo>
                    <a:pt x="185" y="457"/>
                    <a:pt x="188" y="457"/>
                    <a:pt x="190" y="457"/>
                  </a:cubicBezTo>
                  <a:cubicBezTo>
                    <a:pt x="190" y="457"/>
                    <a:pt x="191" y="457"/>
                    <a:pt x="191" y="457"/>
                  </a:cubicBezTo>
                  <a:cubicBezTo>
                    <a:pt x="192" y="457"/>
                    <a:pt x="193" y="457"/>
                    <a:pt x="194" y="458"/>
                  </a:cubicBezTo>
                  <a:cubicBezTo>
                    <a:pt x="195" y="458"/>
                    <a:pt x="195" y="458"/>
                    <a:pt x="195" y="459"/>
                  </a:cubicBezTo>
                  <a:cubicBezTo>
                    <a:pt x="195" y="459"/>
                    <a:pt x="195" y="459"/>
                    <a:pt x="196" y="459"/>
                  </a:cubicBezTo>
                  <a:cubicBezTo>
                    <a:pt x="196" y="459"/>
                    <a:pt x="196" y="459"/>
                    <a:pt x="196" y="459"/>
                  </a:cubicBezTo>
                  <a:cubicBezTo>
                    <a:pt x="197" y="459"/>
                    <a:pt x="198" y="459"/>
                    <a:pt x="198" y="460"/>
                  </a:cubicBezTo>
                  <a:cubicBezTo>
                    <a:pt x="198" y="461"/>
                    <a:pt x="199" y="461"/>
                    <a:pt x="199" y="461"/>
                  </a:cubicBezTo>
                  <a:cubicBezTo>
                    <a:pt x="199" y="461"/>
                    <a:pt x="200" y="461"/>
                    <a:pt x="200" y="461"/>
                  </a:cubicBezTo>
                  <a:cubicBezTo>
                    <a:pt x="200" y="461"/>
                    <a:pt x="200" y="461"/>
                    <a:pt x="200" y="462"/>
                  </a:cubicBezTo>
                  <a:cubicBezTo>
                    <a:pt x="200" y="462"/>
                    <a:pt x="201" y="462"/>
                    <a:pt x="202" y="462"/>
                  </a:cubicBezTo>
                  <a:cubicBezTo>
                    <a:pt x="202" y="462"/>
                    <a:pt x="202" y="462"/>
                    <a:pt x="203" y="462"/>
                  </a:cubicBezTo>
                  <a:cubicBezTo>
                    <a:pt x="204" y="462"/>
                    <a:pt x="205" y="461"/>
                    <a:pt x="206" y="461"/>
                  </a:cubicBezTo>
                  <a:cubicBezTo>
                    <a:pt x="208" y="461"/>
                    <a:pt x="208" y="460"/>
                    <a:pt x="209" y="460"/>
                  </a:cubicBezTo>
                  <a:cubicBezTo>
                    <a:pt x="210" y="460"/>
                    <a:pt x="211" y="460"/>
                    <a:pt x="212" y="460"/>
                  </a:cubicBezTo>
                  <a:cubicBezTo>
                    <a:pt x="213" y="459"/>
                    <a:pt x="214" y="460"/>
                    <a:pt x="215" y="459"/>
                  </a:cubicBezTo>
                  <a:cubicBezTo>
                    <a:pt x="215" y="459"/>
                    <a:pt x="217" y="459"/>
                    <a:pt x="217" y="458"/>
                  </a:cubicBezTo>
                  <a:cubicBezTo>
                    <a:pt x="218" y="458"/>
                    <a:pt x="218" y="458"/>
                    <a:pt x="219" y="458"/>
                  </a:cubicBezTo>
                  <a:cubicBezTo>
                    <a:pt x="220" y="457"/>
                    <a:pt x="220" y="456"/>
                    <a:pt x="222" y="456"/>
                  </a:cubicBezTo>
                  <a:cubicBezTo>
                    <a:pt x="224" y="456"/>
                    <a:pt x="224" y="457"/>
                    <a:pt x="226" y="457"/>
                  </a:cubicBezTo>
                  <a:cubicBezTo>
                    <a:pt x="227" y="455"/>
                    <a:pt x="228" y="453"/>
                    <a:pt x="229" y="452"/>
                  </a:cubicBezTo>
                  <a:cubicBezTo>
                    <a:pt x="231" y="452"/>
                    <a:pt x="231" y="451"/>
                    <a:pt x="233" y="452"/>
                  </a:cubicBezTo>
                  <a:cubicBezTo>
                    <a:pt x="234" y="450"/>
                    <a:pt x="236" y="451"/>
                    <a:pt x="237" y="450"/>
                  </a:cubicBezTo>
                  <a:cubicBezTo>
                    <a:pt x="239" y="450"/>
                    <a:pt x="239" y="448"/>
                    <a:pt x="240" y="448"/>
                  </a:cubicBezTo>
                  <a:cubicBezTo>
                    <a:pt x="240" y="446"/>
                    <a:pt x="240" y="444"/>
                    <a:pt x="240" y="442"/>
                  </a:cubicBezTo>
                  <a:cubicBezTo>
                    <a:pt x="243" y="443"/>
                    <a:pt x="242" y="439"/>
                    <a:pt x="244" y="439"/>
                  </a:cubicBezTo>
                  <a:cubicBezTo>
                    <a:pt x="244" y="437"/>
                    <a:pt x="246" y="437"/>
                    <a:pt x="245" y="434"/>
                  </a:cubicBezTo>
                  <a:cubicBezTo>
                    <a:pt x="244" y="433"/>
                    <a:pt x="240" y="434"/>
                    <a:pt x="237" y="434"/>
                  </a:cubicBezTo>
                  <a:cubicBezTo>
                    <a:pt x="237" y="434"/>
                    <a:pt x="237" y="434"/>
                    <a:pt x="236" y="434"/>
                  </a:cubicBezTo>
                  <a:cubicBezTo>
                    <a:pt x="234" y="434"/>
                    <a:pt x="234" y="434"/>
                    <a:pt x="232" y="435"/>
                  </a:cubicBezTo>
                  <a:cubicBezTo>
                    <a:pt x="232" y="435"/>
                    <a:pt x="232" y="436"/>
                    <a:pt x="231" y="436"/>
                  </a:cubicBezTo>
                  <a:cubicBezTo>
                    <a:pt x="230" y="436"/>
                    <a:pt x="229" y="436"/>
                    <a:pt x="229" y="436"/>
                  </a:cubicBezTo>
                  <a:cubicBezTo>
                    <a:pt x="229" y="437"/>
                    <a:pt x="229" y="437"/>
                    <a:pt x="228" y="437"/>
                  </a:cubicBezTo>
                  <a:cubicBezTo>
                    <a:pt x="228" y="437"/>
                    <a:pt x="228" y="436"/>
                    <a:pt x="228" y="436"/>
                  </a:cubicBezTo>
                  <a:cubicBezTo>
                    <a:pt x="229" y="435"/>
                    <a:pt x="229" y="434"/>
                    <a:pt x="228" y="434"/>
                  </a:cubicBezTo>
                  <a:cubicBezTo>
                    <a:pt x="227" y="434"/>
                    <a:pt x="227" y="434"/>
                    <a:pt x="227" y="434"/>
                  </a:cubicBezTo>
                  <a:cubicBezTo>
                    <a:pt x="226" y="433"/>
                    <a:pt x="225" y="433"/>
                    <a:pt x="223" y="433"/>
                  </a:cubicBezTo>
                  <a:cubicBezTo>
                    <a:pt x="223" y="434"/>
                    <a:pt x="222" y="433"/>
                    <a:pt x="222" y="434"/>
                  </a:cubicBezTo>
                  <a:cubicBezTo>
                    <a:pt x="221" y="435"/>
                    <a:pt x="220" y="435"/>
                    <a:pt x="219" y="435"/>
                  </a:cubicBezTo>
                  <a:cubicBezTo>
                    <a:pt x="218" y="435"/>
                    <a:pt x="217" y="435"/>
                    <a:pt x="217" y="434"/>
                  </a:cubicBezTo>
                  <a:cubicBezTo>
                    <a:pt x="217" y="432"/>
                    <a:pt x="221" y="435"/>
                    <a:pt x="220" y="433"/>
                  </a:cubicBezTo>
                  <a:cubicBezTo>
                    <a:pt x="221" y="433"/>
                    <a:pt x="222" y="432"/>
                    <a:pt x="223" y="432"/>
                  </a:cubicBezTo>
                  <a:cubicBezTo>
                    <a:pt x="223" y="431"/>
                    <a:pt x="223" y="431"/>
                    <a:pt x="222" y="431"/>
                  </a:cubicBezTo>
                  <a:cubicBezTo>
                    <a:pt x="222" y="431"/>
                    <a:pt x="221" y="431"/>
                    <a:pt x="222" y="430"/>
                  </a:cubicBezTo>
                  <a:cubicBezTo>
                    <a:pt x="221" y="430"/>
                    <a:pt x="220" y="430"/>
                    <a:pt x="219" y="429"/>
                  </a:cubicBezTo>
                  <a:cubicBezTo>
                    <a:pt x="221" y="430"/>
                    <a:pt x="222" y="429"/>
                    <a:pt x="223" y="429"/>
                  </a:cubicBezTo>
                  <a:cubicBezTo>
                    <a:pt x="223" y="430"/>
                    <a:pt x="225" y="429"/>
                    <a:pt x="226" y="429"/>
                  </a:cubicBezTo>
                  <a:cubicBezTo>
                    <a:pt x="227" y="429"/>
                    <a:pt x="227" y="428"/>
                    <a:pt x="228" y="428"/>
                  </a:cubicBezTo>
                  <a:cubicBezTo>
                    <a:pt x="228" y="428"/>
                    <a:pt x="228" y="428"/>
                    <a:pt x="228" y="428"/>
                  </a:cubicBezTo>
                  <a:cubicBezTo>
                    <a:pt x="228" y="428"/>
                    <a:pt x="228" y="428"/>
                    <a:pt x="228" y="428"/>
                  </a:cubicBezTo>
                  <a:cubicBezTo>
                    <a:pt x="230" y="428"/>
                    <a:pt x="231" y="427"/>
                    <a:pt x="231" y="426"/>
                  </a:cubicBezTo>
                  <a:cubicBezTo>
                    <a:pt x="231" y="425"/>
                    <a:pt x="231" y="425"/>
                    <a:pt x="231" y="425"/>
                  </a:cubicBezTo>
                  <a:cubicBezTo>
                    <a:pt x="231" y="424"/>
                    <a:pt x="232" y="422"/>
                    <a:pt x="232" y="420"/>
                  </a:cubicBezTo>
                  <a:cubicBezTo>
                    <a:pt x="231" y="421"/>
                    <a:pt x="231" y="420"/>
                    <a:pt x="230" y="420"/>
                  </a:cubicBezTo>
                  <a:cubicBezTo>
                    <a:pt x="229" y="420"/>
                    <a:pt x="225" y="421"/>
                    <a:pt x="225" y="420"/>
                  </a:cubicBezTo>
                  <a:cubicBezTo>
                    <a:pt x="227" y="420"/>
                    <a:pt x="228" y="419"/>
                    <a:pt x="230" y="419"/>
                  </a:cubicBezTo>
                  <a:cubicBezTo>
                    <a:pt x="230" y="418"/>
                    <a:pt x="230" y="418"/>
                    <a:pt x="231" y="418"/>
                  </a:cubicBezTo>
                  <a:cubicBezTo>
                    <a:pt x="231" y="418"/>
                    <a:pt x="231" y="417"/>
                    <a:pt x="231" y="417"/>
                  </a:cubicBezTo>
                  <a:cubicBezTo>
                    <a:pt x="232" y="417"/>
                    <a:pt x="231" y="415"/>
                    <a:pt x="233" y="415"/>
                  </a:cubicBezTo>
                  <a:cubicBezTo>
                    <a:pt x="233" y="416"/>
                    <a:pt x="234" y="416"/>
                    <a:pt x="234" y="417"/>
                  </a:cubicBezTo>
                  <a:cubicBezTo>
                    <a:pt x="234" y="418"/>
                    <a:pt x="233" y="419"/>
                    <a:pt x="234" y="419"/>
                  </a:cubicBezTo>
                  <a:cubicBezTo>
                    <a:pt x="235" y="417"/>
                    <a:pt x="236" y="420"/>
                    <a:pt x="238" y="419"/>
                  </a:cubicBezTo>
                  <a:cubicBezTo>
                    <a:pt x="239" y="419"/>
                    <a:pt x="238" y="417"/>
                    <a:pt x="240" y="417"/>
                  </a:cubicBezTo>
                  <a:cubicBezTo>
                    <a:pt x="240" y="418"/>
                    <a:pt x="240" y="417"/>
                    <a:pt x="240" y="416"/>
                  </a:cubicBezTo>
                  <a:cubicBezTo>
                    <a:pt x="241" y="416"/>
                    <a:pt x="241" y="417"/>
                    <a:pt x="242" y="417"/>
                  </a:cubicBezTo>
                  <a:cubicBezTo>
                    <a:pt x="242" y="415"/>
                    <a:pt x="240" y="414"/>
                    <a:pt x="240" y="412"/>
                  </a:cubicBezTo>
                  <a:cubicBezTo>
                    <a:pt x="239" y="412"/>
                    <a:pt x="239" y="412"/>
                    <a:pt x="239" y="411"/>
                  </a:cubicBezTo>
                  <a:cubicBezTo>
                    <a:pt x="238" y="411"/>
                    <a:pt x="237" y="411"/>
                    <a:pt x="237" y="411"/>
                  </a:cubicBezTo>
                  <a:cubicBezTo>
                    <a:pt x="238" y="411"/>
                    <a:pt x="239" y="411"/>
                    <a:pt x="239" y="411"/>
                  </a:cubicBezTo>
                  <a:cubicBezTo>
                    <a:pt x="239" y="411"/>
                    <a:pt x="240" y="411"/>
                    <a:pt x="240" y="412"/>
                  </a:cubicBezTo>
                  <a:cubicBezTo>
                    <a:pt x="241" y="412"/>
                    <a:pt x="241" y="413"/>
                    <a:pt x="242" y="413"/>
                  </a:cubicBezTo>
                  <a:cubicBezTo>
                    <a:pt x="242" y="412"/>
                    <a:pt x="242" y="411"/>
                    <a:pt x="242" y="411"/>
                  </a:cubicBezTo>
                  <a:cubicBezTo>
                    <a:pt x="241" y="410"/>
                    <a:pt x="239" y="409"/>
                    <a:pt x="239" y="407"/>
                  </a:cubicBezTo>
                  <a:cubicBezTo>
                    <a:pt x="240" y="408"/>
                    <a:pt x="242" y="409"/>
                    <a:pt x="242" y="411"/>
                  </a:cubicBezTo>
                  <a:cubicBezTo>
                    <a:pt x="243" y="410"/>
                    <a:pt x="241" y="414"/>
                    <a:pt x="244" y="413"/>
                  </a:cubicBezTo>
                  <a:cubicBezTo>
                    <a:pt x="244" y="413"/>
                    <a:pt x="244" y="412"/>
                    <a:pt x="244" y="411"/>
                  </a:cubicBezTo>
                  <a:cubicBezTo>
                    <a:pt x="245" y="411"/>
                    <a:pt x="246" y="411"/>
                    <a:pt x="247" y="411"/>
                  </a:cubicBezTo>
                  <a:cubicBezTo>
                    <a:pt x="247" y="411"/>
                    <a:pt x="247" y="409"/>
                    <a:pt x="248" y="409"/>
                  </a:cubicBezTo>
                  <a:cubicBezTo>
                    <a:pt x="249" y="409"/>
                    <a:pt x="250" y="409"/>
                    <a:pt x="251" y="409"/>
                  </a:cubicBezTo>
                  <a:cubicBezTo>
                    <a:pt x="251" y="409"/>
                    <a:pt x="251" y="408"/>
                    <a:pt x="252" y="408"/>
                  </a:cubicBezTo>
                  <a:cubicBezTo>
                    <a:pt x="252" y="408"/>
                    <a:pt x="252" y="408"/>
                    <a:pt x="252" y="408"/>
                  </a:cubicBezTo>
                  <a:cubicBezTo>
                    <a:pt x="253" y="407"/>
                    <a:pt x="253" y="406"/>
                    <a:pt x="254" y="405"/>
                  </a:cubicBezTo>
                  <a:cubicBezTo>
                    <a:pt x="254" y="405"/>
                    <a:pt x="254" y="405"/>
                    <a:pt x="254" y="405"/>
                  </a:cubicBezTo>
                  <a:cubicBezTo>
                    <a:pt x="254" y="403"/>
                    <a:pt x="254" y="402"/>
                    <a:pt x="254" y="400"/>
                  </a:cubicBezTo>
                  <a:cubicBezTo>
                    <a:pt x="254" y="400"/>
                    <a:pt x="254" y="400"/>
                    <a:pt x="255" y="400"/>
                  </a:cubicBezTo>
                  <a:cubicBezTo>
                    <a:pt x="255" y="400"/>
                    <a:pt x="255" y="399"/>
                    <a:pt x="256" y="398"/>
                  </a:cubicBezTo>
                  <a:cubicBezTo>
                    <a:pt x="256" y="398"/>
                    <a:pt x="256" y="398"/>
                    <a:pt x="256" y="398"/>
                  </a:cubicBezTo>
                  <a:cubicBezTo>
                    <a:pt x="256" y="398"/>
                    <a:pt x="257" y="397"/>
                    <a:pt x="257" y="397"/>
                  </a:cubicBezTo>
                  <a:cubicBezTo>
                    <a:pt x="257" y="396"/>
                    <a:pt x="257" y="396"/>
                    <a:pt x="257" y="396"/>
                  </a:cubicBezTo>
                  <a:cubicBezTo>
                    <a:pt x="258" y="395"/>
                    <a:pt x="258" y="394"/>
                    <a:pt x="259" y="393"/>
                  </a:cubicBezTo>
                  <a:cubicBezTo>
                    <a:pt x="259" y="393"/>
                    <a:pt x="259" y="393"/>
                    <a:pt x="259" y="393"/>
                  </a:cubicBezTo>
                  <a:cubicBezTo>
                    <a:pt x="259" y="391"/>
                    <a:pt x="260" y="390"/>
                    <a:pt x="260" y="388"/>
                  </a:cubicBezTo>
                  <a:cubicBezTo>
                    <a:pt x="259" y="388"/>
                    <a:pt x="259" y="387"/>
                    <a:pt x="259" y="386"/>
                  </a:cubicBezTo>
                  <a:cubicBezTo>
                    <a:pt x="259" y="385"/>
                    <a:pt x="261" y="385"/>
                    <a:pt x="261" y="383"/>
                  </a:cubicBezTo>
                  <a:cubicBezTo>
                    <a:pt x="261" y="382"/>
                    <a:pt x="261" y="381"/>
                    <a:pt x="261" y="381"/>
                  </a:cubicBezTo>
                  <a:close/>
                  <a:moveTo>
                    <a:pt x="115" y="270"/>
                  </a:moveTo>
                  <a:cubicBezTo>
                    <a:pt x="114" y="270"/>
                    <a:pt x="114" y="270"/>
                    <a:pt x="113" y="270"/>
                  </a:cubicBezTo>
                  <a:cubicBezTo>
                    <a:pt x="113" y="271"/>
                    <a:pt x="112" y="271"/>
                    <a:pt x="111" y="271"/>
                  </a:cubicBezTo>
                  <a:cubicBezTo>
                    <a:pt x="110" y="271"/>
                    <a:pt x="110" y="272"/>
                    <a:pt x="110" y="272"/>
                  </a:cubicBezTo>
                  <a:cubicBezTo>
                    <a:pt x="110" y="272"/>
                    <a:pt x="109" y="272"/>
                    <a:pt x="109" y="273"/>
                  </a:cubicBezTo>
                  <a:cubicBezTo>
                    <a:pt x="108" y="273"/>
                    <a:pt x="108" y="275"/>
                    <a:pt x="107" y="275"/>
                  </a:cubicBezTo>
                  <a:cubicBezTo>
                    <a:pt x="107" y="275"/>
                    <a:pt x="107" y="276"/>
                    <a:pt x="107" y="276"/>
                  </a:cubicBezTo>
                  <a:cubicBezTo>
                    <a:pt x="104" y="276"/>
                    <a:pt x="105" y="278"/>
                    <a:pt x="103" y="278"/>
                  </a:cubicBezTo>
                  <a:cubicBezTo>
                    <a:pt x="103" y="280"/>
                    <a:pt x="102" y="281"/>
                    <a:pt x="101" y="282"/>
                  </a:cubicBezTo>
                  <a:cubicBezTo>
                    <a:pt x="103" y="283"/>
                    <a:pt x="104" y="284"/>
                    <a:pt x="106" y="283"/>
                  </a:cubicBezTo>
                  <a:cubicBezTo>
                    <a:pt x="106" y="282"/>
                    <a:pt x="107" y="283"/>
                    <a:pt x="107" y="282"/>
                  </a:cubicBezTo>
                  <a:cubicBezTo>
                    <a:pt x="108" y="282"/>
                    <a:pt x="108" y="281"/>
                    <a:pt x="109" y="281"/>
                  </a:cubicBezTo>
                  <a:cubicBezTo>
                    <a:pt x="109" y="280"/>
                    <a:pt x="110" y="280"/>
                    <a:pt x="111" y="280"/>
                  </a:cubicBezTo>
                  <a:cubicBezTo>
                    <a:pt x="111" y="280"/>
                    <a:pt x="111" y="280"/>
                    <a:pt x="111" y="280"/>
                  </a:cubicBezTo>
                  <a:cubicBezTo>
                    <a:pt x="112" y="280"/>
                    <a:pt x="111" y="279"/>
                    <a:pt x="111" y="279"/>
                  </a:cubicBezTo>
                  <a:cubicBezTo>
                    <a:pt x="112" y="279"/>
                    <a:pt x="112" y="279"/>
                    <a:pt x="112" y="279"/>
                  </a:cubicBezTo>
                  <a:cubicBezTo>
                    <a:pt x="112" y="279"/>
                    <a:pt x="112" y="278"/>
                    <a:pt x="112" y="278"/>
                  </a:cubicBezTo>
                  <a:cubicBezTo>
                    <a:pt x="112" y="278"/>
                    <a:pt x="113" y="278"/>
                    <a:pt x="113" y="278"/>
                  </a:cubicBezTo>
                  <a:cubicBezTo>
                    <a:pt x="113" y="278"/>
                    <a:pt x="113" y="278"/>
                    <a:pt x="113" y="278"/>
                  </a:cubicBezTo>
                  <a:cubicBezTo>
                    <a:pt x="113" y="278"/>
                    <a:pt x="113" y="278"/>
                    <a:pt x="114" y="278"/>
                  </a:cubicBezTo>
                  <a:cubicBezTo>
                    <a:pt x="114" y="277"/>
                    <a:pt x="114" y="276"/>
                    <a:pt x="115" y="276"/>
                  </a:cubicBezTo>
                  <a:cubicBezTo>
                    <a:pt x="115" y="274"/>
                    <a:pt x="114" y="274"/>
                    <a:pt x="114" y="273"/>
                  </a:cubicBezTo>
                  <a:cubicBezTo>
                    <a:pt x="114" y="271"/>
                    <a:pt x="115" y="271"/>
                    <a:pt x="115" y="270"/>
                  </a:cubicBezTo>
                  <a:close/>
                  <a:moveTo>
                    <a:pt x="169" y="453"/>
                  </a:moveTo>
                  <a:cubicBezTo>
                    <a:pt x="169" y="454"/>
                    <a:pt x="169" y="454"/>
                    <a:pt x="169" y="455"/>
                  </a:cubicBezTo>
                  <a:cubicBezTo>
                    <a:pt x="169" y="455"/>
                    <a:pt x="169" y="455"/>
                    <a:pt x="169" y="455"/>
                  </a:cubicBezTo>
                  <a:cubicBezTo>
                    <a:pt x="170" y="455"/>
                    <a:pt x="170" y="455"/>
                    <a:pt x="171" y="455"/>
                  </a:cubicBezTo>
                  <a:cubicBezTo>
                    <a:pt x="171" y="454"/>
                    <a:pt x="171" y="453"/>
                    <a:pt x="171" y="452"/>
                  </a:cubicBezTo>
                  <a:cubicBezTo>
                    <a:pt x="170" y="452"/>
                    <a:pt x="169" y="453"/>
                    <a:pt x="169" y="453"/>
                  </a:cubicBezTo>
                  <a:close/>
                  <a:moveTo>
                    <a:pt x="3" y="461"/>
                  </a:moveTo>
                  <a:cubicBezTo>
                    <a:pt x="3" y="461"/>
                    <a:pt x="3" y="460"/>
                    <a:pt x="3" y="460"/>
                  </a:cubicBezTo>
                  <a:cubicBezTo>
                    <a:pt x="3" y="460"/>
                    <a:pt x="2" y="459"/>
                    <a:pt x="2" y="459"/>
                  </a:cubicBezTo>
                  <a:cubicBezTo>
                    <a:pt x="1" y="459"/>
                    <a:pt x="0" y="460"/>
                    <a:pt x="0" y="460"/>
                  </a:cubicBezTo>
                  <a:cubicBezTo>
                    <a:pt x="0" y="460"/>
                    <a:pt x="0" y="461"/>
                    <a:pt x="0" y="462"/>
                  </a:cubicBezTo>
                  <a:cubicBezTo>
                    <a:pt x="0" y="462"/>
                    <a:pt x="1" y="461"/>
                    <a:pt x="1" y="462"/>
                  </a:cubicBezTo>
                  <a:cubicBezTo>
                    <a:pt x="2" y="462"/>
                    <a:pt x="3" y="463"/>
                    <a:pt x="3" y="462"/>
                  </a:cubicBezTo>
                  <a:cubicBezTo>
                    <a:pt x="3" y="462"/>
                    <a:pt x="3" y="461"/>
                    <a:pt x="3" y="461"/>
                  </a:cubicBezTo>
                  <a:close/>
                  <a:moveTo>
                    <a:pt x="3" y="456"/>
                  </a:moveTo>
                  <a:cubicBezTo>
                    <a:pt x="3" y="455"/>
                    <a:pt x="2" y="455"/>
                    <a:pt x="2" y="456"/>
                  </a:cubicBezTo>
                  <a:cubicBezTo>
                    <a:pt x="3" y="456"/>
                    <a:pt x="3" y="457"/>
                    <a:pt x="3" y="457"/>
                  </a:cubicBezTo>
                  <a:cubicBezTo>
                    <a:pt x="3" y="455"/>
                    <a:pt x="6" y="459"/>
                    <a:pt x="6" y="457"/>
                  </a:cubicBezTo>
                  <a:cubicBezTo>
                    <a:pt x="5" y="456"/>
                    <a:pt x="5" y="456"/>
                    <a:pt x="3" y="456"/>
                  </a:cubicBezTo>
                  <a:close/>
                  <a:moveTo>
                    <a:pt x="166" y="456"/>
                  </a:moveTo>
                  <a:cubicBezTo>
                    <a:pt x="165" y="456"/>
                    <a:pt x="165" y="455"/>
                    <a:pt x="164" y="454"/>
                  </a:cubicBezTo>
                  <a:cubicBezTo>
                    <a:pt x="163" y="454"/>
                    <a:pt x="163" y="454"/>
                    <a:pt x="163" y="454"/>
                  </a:cubicBezTo>
                  <a:cubicBezTo>
                    <a:pt x="163" y="454"/>
                    <a:pt x="162" y="454"/>
                    <a:pt x="162" y="454"/>
                  </a:cubicBezTo>
                  <a:cubicBezTo>
                    <a:pt x="162" y="453"/>
                    <a:pt x="162" y="453"/>
                    <a:pt x="162" y="453"/>
                  </a:cubicBezTo>
                  <a:cubicBezTo>
                    <a:pt x="162" y="453"/>
                    <a:pt x="162" y="453"/>
                    <a:pt x="162" y="453"/>
                  </a:cubicBezTo>
                  <a:cubicBezTo>
                    <a:pt x="160" y="454"/>
                    <a:pt x="160" y="451"/>
                    <a:pt x="158" y="453"/>
                  </a:cubicBezTo>
                  <a:cubicBezTo>
                    <a:pt x="158" y="453"/>
                    <a:pt x="158" y="453"/>
                    <a:pt x="158" y="453"/>
                  </a:cubicBezTo>
                  <a:cubicBezTo>
                    <a:pt x="158" y="453"/>
                    <a:pt x="158" y="453"/>
                    <a:pt x="157" y="453"/>
                  </a:cubicBezTo>
                  <a:cubicBezTo>
                    <a:pt x="157" y="453"/>
                    <a:pt x="157" y="454"/>
                    <a:pt x="156" y="454"/>
                  </a:cubicBezTo>
                  <a:cubicBezTo>
                    <a:pt x="154" y="454"/>
                    <a:pt x="153" y="454"/>
                    <a:pt x="153" y="455"/>
                  </a:cubicBezTo>
                  <a:cubicBezTo>
                    <a:pt x="153" y="455"/>
                    <a:pt x="153" y="456"/>
                    <a:pt x="154" y="456"/>
                  </a:cubicBezTo>
                  <a:cubicBezTo>
                    <a:pt x="154" y="456"/>
                    <a:pt x="154" y="456"/>
                    <a:pt x="154" y="456"/>
                  </a:cubicBezTo>
                  <a:cubicBezTo>
                    <a:pt x="155" y="457"/>
                    <a:pt x="156" y="458"/>
                    <a:pt x="157" y="458"/>
                  </a:cubicBezTo>
                  <a:cubicBezTo>
                    <a:pt x="157" y="458"/>
                    <a:pt x="157" y="459"/>
                    <a:pt x="157" y="459"/>
                  </a:cubicBezTo>
                  <a:cubicBezTo>
                    <a:pt x="158" y="460"/>
                    <a:pt x="157" y="461"/>
                    <a:pt x="159" y="462"/>
                  </a:cubicBezTo>
                  <a:cubicBezTo>
                    <a:pt x="159" y="461"/>
                    <a:pt x="160" y="461"/>
                    <a:pt x="161" y="461"/>
                  </a:cubicBezTo>
                  <a:cubicBezTo>
                    <a:pt x="161" y="461"/>
                    <a:pt x="161" y="461"/>
                    <a:pt x="161" y="461"/>
                  </a:cubicBezTo>
                  <a:cubicBezTo>
                    <a:pt x="161" y="461"/>
                    <a:pt x="161" y="461"/>
                    <a:pt x="161" y="461"/>
                  </a:cubicBezTo>
                  <a:cubicBezTo>
                    <a:pt x="162" y="459"/>
                    <a:pt x="165" y="460"/>
                    <a:pt x="164" y="459"/>
                  </a:cubicBezTo>
                  <a:cubicBezTo>
                    <a:pt x="164" y="459"/>
                    <a:pt x="165" y="459"/>
                    <a:pt x="165" y="459"/>
                  </a:cubicBezTo>
                  <a:cubicBezTo>
                    <a:pt x="165" y="459"/>
                    <a:pt x="166" y="458"/>
                    <a:pt x="166" y="458"/>
                  </a:cubicBezTo>
                  <a:cubicBezTo>
                    <a:pt x="166" y="457"/>
                    <a:pt x="166" y="457"/>
                    <a:pt x="166" y="457"/>
                  </a:cubicBezTo>
                  <a:cubicBezTo>
                    <a:pt x="166" y="457"/>
                    <a:pt x="166" y="456"/>
                    <a:pt x="166" y="456"/>
                  </a:cubicBezTo>
                  <a:close/>
                  <a:moveTo>
                    <a:pt x="114" y="502"/>
                  </a:moveTo>
                  <a:cubicBezTo>
                    <a:pt x="114" y="503"/>
                    <a:pt x="113" y="503"/>
                    <a:pt x="113" y="503"/>
                  </a:cubicBezTo>
                  <a:cubicBezTo>
                    <a:pt x="111" y="503"/>
                    <a:pt x="111" y="505"/>
                    <a:pt x="109" y="505"/>
                  </a:cubicBezTo>
                  <a:cubicBezTo>
                    <a:pt x="108" y="507"/>
                    <a:pt x="111" y="506"/>
                    <a:pt x="110" y="508"/>
                  </a:cubicBezTo>
                  <a:cubicBezTo>
                    <a:pt x="112" y="509"/>
                    <a:pt x="111" y="506"/>
                    <a:pt x="114" y="507"/>
                  </a:cubicBezTo>
                  <a:cubicBezTo>
                    <a:pt x="113" y="505"/>
                    <a:pt x="115" y="505"/>
                    <a:pt x="115" y="503"/>
                  </a:cubicBezTo>
                  <a:cubicBezTo>
                    <a:pt x="115" y="503"/>
                    <a:pt x="115" y="502"/>
                    <a:pt x="114" y="502"/>
                  </a:cubicBezTo>
                  <a:close/>
                  <a:moveTo>
                    <a:pt x="3" y="459"/>
                  </a:moveTo>
                  <a:cubicBezTo>
                    <a:pt x="4" y="460"/>
                    <a:pt x="4" y="461"/>
                    <a:pt x="6" y="462"/>
                  </a:cubicBezTo>
                  <a:cubicBezTo>
                    <a:pt x="6" y="460"/>
                    <a:pt x="6" y="459"/>
                    <a:pt x="6" y="458"/>
                  </a:cubicBezTo>
                  <a:cubicBezTo>
                    <a:pt x="4" y="458"/>
                    <a:pt x="3" y="459"/>
                    <a:pt x="3" y="459"/>
                  </a:cubicBezTo>
                  <a:close/>
                  <a:moveTo>
                    <a:pt x="116" y="507"/>
                  </a:moveTo>
                  <a:cubicBezTo>
                    <a:pt x="116" y="509"/>
                    <a:pt x="118" y="508"/>
                    <a:pt x="118" y="509"/>
                  </a:cubicBezTo>
                  <a:cubicBezTo>
                    <a:pt x="119" y="508"/>
                    <a:pt x="119" y="508"/>
                    <a:pt x="119" y="506"/>
                  </a:cubicBezTo>
                  <a:cubicBezTo>
                    <a:pt x="118" y="506"/>
                    <a:pt x="118" y="507"/>
                    <a:pt x="116" y="507"/>
                  </a:cubicBezTo>
                  <a:close/>
                  <a:moveTo>
                    <a:pt x="126" y="518"/>
                  </a:moveTo>
                  <a:cubicBezTo>
                    <a:pt x="125" y="518"/>
                    <a:pt x="124" y="517"/>
                    <a:pt x="123" y="517"/>
                  </a:cubicBezTo>
                  <a:cubicBezTo>
                    <a:pt x="123" y="518"/>
                    <a:pt x="122" y="518"/>
                    <a:pt x="121" y="518"/>
                  </a:cubicBezTo>
                  <a:cubicBezTo>
                    <a:pt x="121" y="517"/>
                    <a:pt x="121" y="516"/>
                    <a:pt x="120" y="516"/>
                  </a:cubicBezTo>
                  <a:cubicBezTo>
                    <a:pt x="119" y="520"/>
                    <a:pt x="123" y="521"/>
                    <a:pt x="127" y="521"/>
                  </a:cubicBezTo>
                  <a:cubicBezTo>
                    <a:pt x="127" y="520"/>
                    <a:pt x="127" y="520"/>
                    <a:pt x="127" y="520"/>
                  </a:cubicBezTo>
                  <a:cubicBezTo>
                    <a:pt x="127" y="520"/>
                    <a:pt x="127" y="519"/>
                    <a:pt x="127" y="519"/>
                  </a:cubicBezTo>
                  <a:cubicBezTo>
                    <a:pt x="127" y="519"/>
                    <a:pt x="126" y="519"/>
                    <a:pt x="126" y="51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45" name="TextBox 144">
            <a:extLst>
              <a:ext uri="{FF2B5EF4-FFF2-40B4-BE49-F238E27FC236}">
                <a16:creationId xmlns:a16="http://schemas.microsoft.com/office/drawing/2014/main" id="{49F7B446-8A90-48A5-B0DA-67D0951C3B9F}"/>
              </a:ext>
            </a:extLst>
          </p:cNvPr>
          <p:cNvSpPr txBox="1"/>
          <p:nvPr/>
        </p:nvSpPr>
        <p:spPr>
          <a:xfrm>
            <a:off x="3179485" y="7785010"/>
            <a:ext cx="1072409" cy="523220"/>
          </a:xfrm>
          <a:prstGeom prst="rect">
            <a:avLst/>
          </a:prstGeom>
          <a:noFill/>
        </p:spPr>
        <p:txBody>
          <a:bodyPr wrap="none" lIns="0" rIns="0" rtlCol="0">
            <a:spAutoFit/>
          </a:bodyPr>
          <a:lstStyle/>
          <a:p>
            <a:r>
              <a:rPr lang="en-US" sz="2800" b="1" dirty="0">
                <a:ea typeface="Open Sans" charset="0"/>
                <a:cs typeface="Open Sans" charset="0"/>
              </a:rPr>
              <a:t>ITALY</a:t>
            </a:r>
          </a:p>
        </p:txBody>
      </p:sp>
      <p:sp>
        <p:nvSpPr>
          <p:cNvPr id="146" name="TextBox 145">
            <a:extLst>
              <a:ext uri="{FF2B5EF4-FFF2-40B4-BE49-F238E27FC236}">
                <a16:creationId xmlns:a16="http://schemas.microsoft.com/office/drawing/2014/main" id="{78B7DDAF-404B-4A27-A713-924308ED3F55}"/>
              </a:ext>
            </a:extLst>
          </p:cNvPr>
          <p:cNvSpPr txBox="1"/>
          <p:nvPr/>
        </p:nvSpPr>
        <p:spPr>
          <a:xfrm>
            <a:off x="3179485" y="8306537"/>
            <a:ext cx="5354914" cy="398699"/>
          </a:xfrm>
          <a:prstGeom prst="rect">
            <a:avLst/>
          </a:prstGeom>
          <a:noFill/>
        </p:spPr>
        <p:txBody>
          <a:bodyPr wrap="square" lIns="0" rIns="0" rtlCol="0">
            <a:spAutoFit/>
          </a:bodyPr>
          <a:lstStyle/>
          <a:p>
            <a:pPr>
              <a:lnSpc>
                <a:spcPct val="120000"/>
              </a:lnSpc>
            </a:pPr>
            <a:r>
              <a:rPr lang="en-US" dirty="0">
                <a:solidFill>
                  <a:schemeClr val="tx1">
                    <a:alpha val="70000"/>
                  </a:schemeClr>
                </a:solidFill>
              </a:rPr>
              <a:t>A peep at some distant orb has power</a:t>
            </a:r>
          </a:p>
        </p:txBody>
      </p:sp>
      <p:sp>
        <p:nvSpPr>
          <p:cNvPr id="147" name="Oval 146">
            <a:extLst>
              <a:ext uri="{FF2B5EF4-FFF2-40B4-BE49-F238E27FC236}">
                <a16:creationId xmlns:a16="http://schemas.microsoft.com/office/drawing/2014/main" id="{82F50FB2-F169-47B6-A933-1169BE44EA73}"/>
              </a:ext>
            </a:extLst>
          </p:cNvPr>
          <p:cNvSpPr/>
          <p:nvPr/>
        </p:nvSpPr>
        <p:spPr>
          <a:xfrm>
            <a:off x="1506748" y="7663654"/>
            <a:ext cx="1260727" cy="12607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ea typeface="Open Sans" charset="0"/>
                <a:cs typeface="Open Sans" charset="0"/>
              </a:rPr>
              <a:t>01</a:t>
            </a:r>
            <a:endParaRPr lang="en-US" sz="3200" b="1" dirty="0">
              <a:solidFill>
                <a:schemeClr val="bg1"/>
              </a:solidFill>
              <a:ea typeface="Open Sans" charset="0"/>
              <a:cs typeface="Open Sans" charset="0"/>
            </a:endParaRPr>
          </a:p>
        </p:txBody>
      </p:sp>
      <p:sp>
        <p:nvSpPr>
          <p:cNvPr id="149" name="TextBox 148">
            <a:extLst>
              <a:ext uri="{FF2B5EF4-FFF2-40B4-BE49-F238E27FC236}">
                <a16:creationId xmlns:a16="http://schemas.microsoft.com/office/drawing/2014/main" id="{7DA67770-DAEB-44C6-ACCF-06FEBE510455}"/>
              </a:ext>
            </a:extLst>
          </p:cNvPr>
          <p:cNvSpPr txBox="1"/>
          <p:nvPr/>
        </p:nvSpPr>
        <p:spPr>
          <a:xfrm>
            <a:off x="3179485" y="9283105"/>
            <a:ext cx="1175002" cy="523220"/>
          </a:xfrm>
          <a:prstGeom prst="rect">
            <a:avLst/>
          </a:prstGeom>
          <a:noFill/>
        </p:spPr>
        <p:txBody>
          <a:bodyPr wrap="none" lIns="0" rIns="0" rtlCol="0">
            <a:spAutoFit/>
          </a:bodyPr>
          <a:lstStyle/>
          <a:p>
            <a:r>
              <a:rPr lang="en-US" sz="2800" b="1" dirty="0">
                <a:ea typeface="Open Sans" charset="0"/>
                <a:cs typeface="Open Sans" charset="0"/>
              </a:rPr>
              <a:t>SPAIN</a:t>
            </a:r>
          </a:p>
        </p:txBody>
      </p:sp>
      <p:sp>
        <p:nvSpPr>
          <p:cNvPr id="150" name="TextBox 149">
            <a:extLst>
              <a:ext uri="{FF2B5EF4-FFF2-40B4-BE49-F238E27FC236}">
                <a16:creationId xmlns:a16="http://schemas.microsoft.com/office/drawing/2014/main" id="{24CD5D79-D2A4-4E69-8B9F-C07DFA03E59C}"/>
              </a:ext>
            </a:extLst>
          </p:cNvPr>
          <p:cNvSpPr txBox="1"/>
          <p:nvPr/>
        </p:nvSpPr>
        <p:spPr>
          <a:xfrm>
            <a:off x="3179485" y="9804632"/>
            <a:ext cx="5354914" cy="398699"/>
          </a:xfrm>
          <a:prstGeom prst="rect">
            <a:avLst/>
          </a:prstGeom>
          <a:noFill/>
        </p:spPr>
        <p:txBody>
          <a:bodyPr wrap="square" lIns="0" rIns="0" rtlCol="0">
            <a:spAutoFit/>
          </a:bodyPr>
          <a:lstStyle/>
          <a:p>
            <a:pPr>
              <a:lnSpc>
                <a:spcPct val="120000"/>
              </a:lnSpc>
            </a:pPr>
            <a:r>
              <a:rPr lang="en-US" dirty="0">
                <a:solidFill>
                  <a:schemeClr val="tx1">
                    <a:alpha val="70000"/>
                  </a:schemeClr>
                </a:solidFill>
              </a:rPr>
              <a:t>A peep at some distant orb </a:t>
            </a:r>
            <a:r>
              <a:rPr lang="en-US">
                <a:solidFill>
                  <a:schemeClr val="tx1">
                    <a:alpha val="70000"/>
                  </a:schemeClr>
                </a:solidFill>
              </a:rPr>
              <a:t>has power</a:t>
            </a:r>
            <a:endParaRPr lang="en-US" dirty="0">
              <a:solidFill>
                <a:schemeClr val="tx1">
                  <a:alpha val="70000"/>
                </a:schemeClr>
              </a:solidFill>
            </a:endParaRPr>
          </a:p>
        </p:txBody>
      </p:sp>
      <p:sp>
        <p:nvSpPr>
          <p:cNvPr id="151" name="Oval 150">
            <a:extLst>
              <a:ext uri="{FF2B5EF4-FFF2-40B4-BE49-F238E27FC236}">
                <a16:creationId xmlns:a16="http://schemas.microsoft.com/office/drawing/2014/main" id="{E32B1DCE-89C4-4C98-8377-C922E0C04BD8}"/>
              </a:ext>
            </a:extLst>
          </p:cNvPr>
          <p:cNvSpPr/>
          <p:nvPr/>
        </p:nvSpPr>
        <p:spPr>
          <a:xfrm>
            <a:off x="1506748" y="9161749"/>
            <a:ext cx="1260727" cy="12607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ea typeface="Open Sans" charset="0"/>
                <a:cs typeface="Open Sans" charset="0"/>
              </a:rPr>
              <a:t>02</a:t>
            </a:r>
          </a:p>
        </p:txBody>
      </p:sp>
      <p:sp>
        <p:nvSpPr>
          <p:cNvPr id="153" name="TextBox 152">
            <a:extLst>
              <a:ext uri="{FF2B5EF4-FFF2-40B4-BE49-F238E27FC236}">
                <a16:creationId xmlns:a16="http://schemas.microsoft.com/office/drawing/2014/main" id="{6BB4862A-50A6-4AC8-8554-631DE3AA701A}"/>
              </a:ext>
            </a:extLst>
          </p:cNvPr>
          <p:cNvSpPr txBox="1"/>
          <p:nvPr/>
        </p:nvSpPr>
        <p:spPr>
          <a:xfrm>
            <a:off x="3179485" y="10781200"/>
            <a:ext cx="1933222" cy="523220"/>
          </a:xfrm>
          <a:prstGeom prst="rect">
            <a:avLst/>
          </a:prstGeom>
          <a:noFill/>
        </p:spPr>
        <p:txBody>
          <a:bodyPr wrap="none" lIns="0" rIns="0" rtlCol="0">
            <a:spAutoFit/>
          </a:bodyPr>
          <a:lstStyle/>
          <a:p>
            <a:r>
              <a:rPr lang="en-US" sz="2800" b="1" dirty="0">
                <a:ea typeface="Open Sans" charset="0"/>
                <a:cs typeface="Open Sans" charset="0"/>
              </a:rPr>
              <a:t>GERMANY</a:t>
            </a:r>
          </a:p>
        </p:txBody>
      </p:sp>
      <p:sp>
        <p:nvSpPr>
          <p:cNvPr id="154" name="TextBox 153">
            <a:extLst>
              <a:ext uri="{FF2B5EF4-FFF2-40B4-BE49-F238E27FC236}">
                <a16:creationId xmlns:a16="http://schemas.microsoft.com/office/drawing/2014/main" id="{AA45982D-2A6E-41DB-A641-4CBC617D5E52}"/>
              </a:ext>
            </a:extLst>
          </p:cNvPr>
          <p:cNvSpPr txBox="1"/>
          <p:nvPr/>
        </p:nvSpPr>
        <p:spPr>
          <a:xfrm>
            <a:off x="3179485" y="11302727"/>
            <a:ext cx="5354914" cy="398699"/>
          </a:xfrm>
          <a:prstGeom prst="rect">
            <a:avLst/>
          </a:prstGeom>
          <a:noFill/>
        </p:spPr>
        <p:txBody>
          <a:bodyPr wrap="square" lIns="0" rIns="0" rtlCol="0">
            <a:spAutoFit/>
          </a:bodyPr>
          <a:lstStyle/>
          <a:p>
            <a:pPr>
              <a:lnSpc>
                <a:spcPct val="120000"/>
              </a:lnSpc>
            </a:pPr>
            <a:r>
              <a:rPr lang="en-US" dirty="0">
                <a:solidFill>
                  <a:schemeClr val="tx1">
                    <a:alpha val="70000"/>
                  </a:schemeClr>
                </a:solidFill>
              </a:rPr>
              <a:t>A peep at some distant orb </a:t>
            </a:r>
            <a:r>
              <a:rPr lang="en-US">
                <a:solidFill>
                  <a:schemeClr val="tx1">
                    <a:alpha val="70000"/>
                  </a:schemeClr>
                </a:solidFill>
              </a:rPr>
              <a:t>has power</a:t>
            </a:r>
            <a:endParaRPr lang="en-US" dirty="0">
              <a:solidFill>
                <a:schemeClr val="tx1">
                  <a:alpha val="70000"/>
                </a:schemeClr>
              </a:solidFill>
            </a:endParaRPr>
          </a:p>
        </p:txBody>
      </p:sp>
      <p:sp>
        <p:nvSpPr>
          <p:cNvPr id="155" name="Oval 154">
            <a:extLst>
              <a:ext uri="{FF2B5EF4-FFF2-40B4-BE49-F238E27FC236}">
                <a16:creationId xmlns:a16="http://schemas.microsoft.com/office/drawing/2014/main" id="{FD6F69D5-2408-4AFC-B049-E7F088B1F064}"/>
              </a:ext>
            </a:extLst>
          </p:cNvPr>
          <p:cNvSpPr/>
          <p:nvPr/>
        </p:nvSpPr>
        <p:spPr>
          <a:xfrm>
            <a:off x="1506748" y="10659844"/>
            <a:ext cx="1260727" cy="12607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ea typeface="Open Sans" charset="0"/>
                <a:cs typeface="Open Sans" charset="0"/>
              </a:rPr>
              <a:t>03</a:t>
            </a:r>
          </a:p>
        </p:txBody>
      </p:sp>
      <p:sp>
        <p:nvSpPr>
          <p:cNvPr id="157" name="TextBox 156">
            <a:extLst>
              <a:ext uri="{FF2B5EF4-FFF2-40B4-BE49-F238E27FC236}">
                <a16:creationId xmlns:a16="http://schemas.microsoft.com/office/drawing/2014/main" id="{ECB647B1-7F83-486A-9BCA-11B673F1DCA8}"/>
              </a:ext>
            </a:extLst>
          </p:cNvPr>
          <p:cNvSpPr txBox="1"/>
          <p:nvPr/>
        </p:nvSpPr>
        <p:spPr>
          <a:xfrm>
            <a:off x="3179485" y="12279295"/>
            <a:ext cx="3443250" cy="523220"/>
          </a:xfrm>
          <a:prstGeom prst="rect">
            <a:avLst/>
          </a:prstGeom>
          <a:noFill/>
        </p:spPr>
        <p:txBody>
          <a:bodyPr wrap="none" lIns="0" rIns="0" rtlCol="0">
            <a:spAutoFit/>
          </a:bodyPr>
          <a:lstStyle/>
          <a:p>
            <a:r>
              <a:rPr lang="en-US" sz="2800" b="1" dirty="0">
                <a:ea typeface="Open Sans" charset="0"/>
                <a:cs typeface="Open Sans" charset="0"/>
              </a:rPr>
              <a:t>UNITED KINGDOM</a:t>
            </a:r>
          </a:p>
        </p:txBody>
      </p:sp>
      <p:sp>
        <p:nvSpPr>
          <p:cNvPr id="158" name="TextBox 157">
            <a:extLst>
              <a:ext uri="{FF2B5EF4-FFF2-40B4-BE49-F238E27FC236}">
                <a16:creationId xmlns:a16="http://schemas.microsoft.com/office/drawing/2014/main" id="{8158C7AD-21EA-41B9-929C-087A5C7A1D98}"/>
              </a:ext>
            </a:extLst>
          </p:cNvPr>
          <p:cNvSpPr txBox="1"/>
          <p:nvPr/>
        </p:nvSpPr>
        <p:spPr>
          <a:xfrm>
            <a:off x="3179485" y="12800822"/>
            <a:ext cx="5354914" cy="398699"/>
          </a:xfrm>
          <a:prstGeom prst="rect">
            <a:avLst/>
          </a:prstGeom>
          <a:noFill/>
        </p:spPr>
        <p:txBody>
          <a:bodyPr wrap="square" lIns="0" rIns="0" rtlCol="0">
            <a:spAutoFit/>
          </a:bodyPr>
          <a:lstStyle/>
          <a:p>
            <a:pPr>
              <a:lnSpc>
                <a:spcPct val="120000"/>
              </a:lnSpc>
            </a:pPr>
            <a:r>
              <a:rPr lang="en-US" dirty="0">
                <a:solidFill>
                  <a:schemeClr val="tx1">
                    <a:alpha val="70000"/>
                  </a:schemeClr>
                </a:solidFill>
              </a:rPr>
              <a:t>A peep at some distant orb </a:t>
            </a:r>
            <a:r>
              <a:rPr lang="en-US">
                <a:solidFill>
                  <a:schemeClr val="tx1">
                    <a:alpha val="70000"/>
                  </a:schemeClr>
                </a:solidFill>
              </a:rPr>
              <a:t>has power</a:t>
            </a:r>
            <a:endParaRPr lang="en-US" dirty="0">
              <a:solidFill>
                <a:schemeClr val="tx1">
                  <a:alpha val="70000"/>
                </a:schemeClr>
              </a:solidFill>
            </a:endParaRPr>
          </a:p>
        </p:txBody>
      </p:sp>
      <p:sp>
        <p:nvSpPr>
          <p:cNvPr id="159" name="Oval 158">
            <a:extLst>
              <a:ext uri="{FF2B5EF4-FFF2-40B4-BE49-F238E27FC236}">
                <a16:creationId xmlns:a16="http://schemas.microsoft.com/office/drawing/2014/main" id="{CC9C4555-79EA-4E07-8732-29EF8B5D115E}"/>
              </a:ext>
            </a:extLst>
          </p:cNvPr>
          <p:cNvSpPr/>
          <p:nvPr/>
        </p:nvSpPr>
        <p:spPr>
          <a:xfrm>
            <a:off x="1506748" y="12157939"/>
            <a:ext cx="1260727" cy="126072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ea typeface="Open Sans" charset="0"/>
                <a:cs typeface="Open Sans" charset="0"/>
              </a:rPr>
              <a:t>04</a:t>
            </a:r>
          </a:p>
        </p:txBody>
      </p:sp>
      <p:sp>
        <p:nvSpPr>
          <p:cNvPr id="161" name="TextBox 160">
            <a:extLst>
              <a:ext uri="{FF2B5EF4-FFF2-40B4-BE49-F238E27FC236}">
                <a16:creationId xmlns:a16="http://schemas.microsoft.com/office/drawing/2014/main" id="{38F207EF-4BCF-4261-80BD-4E68C5E786C6}"/>
              </a:ext>
            </a:extLst>
          </p:cNvPr>
          <p:cNvSpPr txBox="1"/>
          <p:nvPr/>
        </p:nvSpPr>
        <p:spPr>
          <a:xfrm>
            <a:off x="3179485" y="13777389"/>
            <a:ext cx="1715213" cy="523220"/>
          </a:xfrm>
          <a:prstGeom prst="rect">
            <a:avLst/>
          </a:prstGeom>
          <a:noFill/>
        </p:spPr>
        <p:txBody>
          <a:bodyPr wrap="none" lIns="0" rIns="0" rtlCol="0">
            <a:spAutoFit/>
          </a:bodyPr>
          <a:lstStyle/>
          <a:p>
            <a:r>
              <a:rPr lang="en-US" sz="2800" b="1" dirty="0">
                <a:ea typeface="Open Sans" charset="0"/>
                <a:cs typeface="Open Sans" charset="0"/>
              </a:rPr>
              <a:t>FINLAND</a:t>
            </a:r>
          </a:p>
        </p:txBody>
      </p:sp>
      <p:sp>
        <p:nvSpPr>
          <p:cNvPr id="162" name="TextBox 161">
            <a:extLst>
              <a:ext uri="{FF2B5EF4-FFF2-40B4-BE49-F238E27FC236}">
                <a16:creationId xmlns:a16="http://schemas.microsoft.com/office/drawing/2014/main" id="{A903100F-CFFB-416D-9B78-E208C3CAAFE1}"/>
              </a:ext>
            </a:extLst>
          </p:cNvPr>
          <p:cNvSpPr txBox="1"/>
          <p:nvPr/>
        </p:nvSpPr>
        <p:spPr>
          <a:xfrm>
            <a:off x="3179485" y="14298916"/>
            <a:ext cx="5354914" cy="398699"/>
          </a:xfrm>
          <a:prstGeom prst="rect">
            <a:avLst/>
          </a:prstGeom>
          <a:noFill/>
        </p:spPr>
        <p:txBody>
          <a:bodyPr wrap="square" lIns="0" rIns="0" rtlCol="0">
            <a:spAutoFit/>
          </a:bodyPr>
          <a:lstStyle/>
          <a:p>
            <a:pPr>
              <a:lnSpc>
                <a:spcPct val="120000"/>
              </a:lnSpc>
            </a:pPr>
            <a:r>
              <a:rPr lang="en-US" dirty="0">
                <a:solidFill>
                  <a:schemeClr val="tx1">
                    <a:alpha val="70000"/>
                  </a:schemeClr>
                </a:solidFill>
              </a:rPr>
              <a:t>A peep at some distant orb </a:t>
            </a:r>
            <a:r>
              <a:rPr lang="en-US">
                <a:solidFill>
                  <a:schemeClr val="tx1">
                    <a:alpha val="70000"/>
                  </a:schemeClr>
                </a:solidFill>
              </a:rPr>
              <a:t>has power</a:t>
            </a:r>
            <a:endParaRPr lang="en-US" dirty="0">
              <a:solidFill>
                <a:schemeClr val="tx1">
                  <a:alpha val="70000"/>
                </a:schemeClr>
              </a:solidFill>
            </a:endParaRPr>
          </a:p>
        </p:txBody>
      </p:sp>
      <p:sp>
        <p:nvSpPr>
          <p:cNvPr id="163" name="Oval 162">
            <a:extLst>
              <a:ext uri="{FF2B5EF4-FFF2-40B4-BE49-F238E27FC236}">
                <a16:creationId xmlns:a16="http://schemas.microsoft.com/office/drawing/2014/main" id="{3C95C28C-DE55-4C26-8C08-E3BD9417A16A}"/>
              </a:ext>
            </a:extLst>
          </p:cNvPr>
          <p:cNvSpPr/>
          <p:nvPr/>
        </p:nvSpPr>
        <p:spPr>
          <a:xfrm>
            <a:off x="1506748" y="13656033"/>
            <a:ext cx="1260727" cy="12607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ea typeface="Open Sans" charset="0"/>
                <a:cs typeface="Open Sans" charset="0"/>
              </a:rPr>
              <a:t>05</a:t>
            </a:r>
          </a:p>
        </p:txBody>
      </p:sp>
    </p:spTree>
    <p:extLst>
      <p:ext uri="{BB962C8B-B14F-4D97-AF65-F5344CB8AC3E}">
        <p14:creationId xmlns:p14="http://schemas.microsoft.com/office/powerpoint/2010/main" val="1207038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5227" y="3333544"/>
            <a:ext cx="8378879" cy="3650029"/>
          </a:xfrm>
        </p:spPr>
        <p:txBody>
          <a:bodyPr/>
          <a:lstStyle/>
          <a:p>
            <a:r>
              <a:rPr lang="en-US" sz="15600" dirty="0">
                <a:solidFill>
                  <a:schemeClr val="accent2"/>
                </a:solidFill>
              </a:rPr>
              <a:t>GET IN </a:t>
            </a:r>
            <a:br>
              <a:rPr lang="en-US" sz="15600" dirty="0">
                <a:solidFill>
                  <a:schemeClr val="accent2"/>
                </a:solidFill>
              </a:rPr>
            </a:br>
            <a:r>
              <a:rPr lang="en-US" sz="15600" b="1" dirty="0">
                <a:solidFill>
                  <a:schemeClr val="accent2"/>
                </a:solidFill>
              </a:rPr>
              <a:t>TOUCH</a:t>
            </a:r>
          </a:p>
        </p:txBody>
      </p:sp>
      <p:pic>
        <p:nvPicPr>
          <p:cNvPr id="13" name="Picture Placeholder 12">
            <a:extLst>
              <a:ext uri="{FF2B5EF4-FFF2-40B4-BE49-F238E27FC236}">
                <a16:creationId xmlns:a16="http://schemas.microsoft.com/office/drawing/2014/main" id="{191FAD48-1E64-43FE-A35D-C5C271000C6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5" name="TextBox 4">
            <a:extLst>
              <a:ext uri="{FF2B5EF4-FFF2-40B4-BE49-F238E27FC236}">
                <a16:creationId xmlns:a16="http://schemas.microsoft.com/office/drawing/2014/main" id="{6B72D17E-977E-45D2-B4B9-8874F3DB4411}"/>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4" name="Rectangle 3">
            <a:extLst>
              <a:ext uri="{FF2B5EF4-FFF2-40B4-BE49-F238E27FC236}">
                <a16:creationId xmlns:a16="http://schemas.microsoft.com/office/drawing/2014/main" id="{18591D95-424A-41D7-849F-A3DADE437E00}"/>
              </a:ext>
            </a:extLst>
          </p:cNvPr>
          <p:cNvSpPr/>
          <p:nvPr/>
        </p:nvSpPr>
        <p:spPr>
          <a:xfrm>
            <a:off x="1405227" y="9671261"/>
            <a:ext cx="8378879" cy="1619482"/>
          </a:xfrm>
          <a:prstGeom prst="rect">
            <a:avLst/>
          </a:prstGeom>
        </p:spPr>
        <p:txBody>
          <a:bodyPr wrap="square">
            <a:spAutoFit/>
          </a:bodyPr>
          <a:lstStyle/>
          <a:p>
            <a:pPr>
              <a:lnSpc>
                <a:spcPct val="130000"/>
              </a:lnSpc>
            </a:pPr>
            <a:r>
              <a:rPr lang="en-US" sz="4000" dirty="0"/>
              <a:t>+8801824989751</a:t>
            </a:r>
          </a:p>
          <a:p>
            <a:pPr>
              <a:lnSpc>
                <a:spcPct val="130000"/>
              </a:lnSpc>
            </a:pPr>
            <a:r>
              <a:rPr lang="en-US" sz="4000" dirty="0"/>
              <a:t>youremail@gmail.com</a:t>
            </a:r>
          </a:p>
        </p:txBody>
      </p:sp>
      <p:sp>
        <p:nvSpPr>
          <p:cNvPr id="6" name="Rectangle 5">
            <a:extLst>
              <a:ext uri="{FF2B5EF4-FFF2-40B4-BE49-F238E27FC236}">
                <a16:creationId xmlns:a16="http://schemas.microsoft.com/office/drawing/2014/main" id="{EB94804C-3D4B-43F4-8A6C-248E1D105D6E}"/>
              </a:ext>
            </a:extLst>
          </p:cNvPr>
          <p:cNvSpPr/>
          <p:nvPr/>
        </p:nvSpPr>
        <p:spPr>
          <a:xfrm>
            <a:off x="1405227" y="13116459"/>
            <a:ext cx="8378879" cy="1619482"/>
          </a:xfrm>
          <a:prstGeom prst="rect">
            <a:avLst/>
          </a:prstGeom>
        </p:spPr>
        <p:txBody>
          <a:bodyPr wrap="square">
            <a:spAutoFit/>
          </a:bodyPr>
          <a:lstStyle/>
          <a:p>
            <a:pPr>
              <a:lnSpc>
                <a:spcPct val="130000"/>
              </a:lnSpc>
            </a:pPr>
            <a:r>
              <a:rPr lang="en-US" sz="4000" dirty="0"/>
              <a:t>4383 Greenridge Ln, Kannapolis, NC, 28081</a:t>
            </a:r>
          </a:p>
        </p:txBody>
      </p:sp>
      <p:sp>
        <p:nvSpPr>
          <p:cNvPr id="7" name="Rectangle 6">
            <a:extLst>
              <a:ext uri="{FF2B5EF4-FFF2-40B4-BE49-F238E27FC236}">
                <a16:creationId xmlns:a16="http://schemas.microsoft.com/office/drawing/2014/main" id="{C1F888C7-2EEB-45F8-B892-F2119C0A3A41}"/>
              </a:ext>
            </a:extLst>
          </p:cNvPr>
          <p:cNvSpPr/>
          <p:nvPr/>
        </p:nvSpPr>
        <p:spPr>
          <a:xfrm>
            <a:off x="1405227" y="8607634"/>
            <a:ext cx="8378879" cy="819263"/>
          </a:xfrm>
          <a:prstGeom prst="rect">
            <a:avLst/>
          </a:prstGeom>
        </p:spPr>
        <p:txBody>
          <a:bodyPr wrap="square">
            <a:spAutoFit/>
          </a:bodyPr>
          <a:lstStyle/>
          <a:p>
            <a:pPr>
              <a:lnSpc>
                <a:spcPct val="130000"/>
              </a:lnSpc>
            </a:pPr>
            <a:r>
              <a:rPr lang="en-US" sz="4000" b="1" dirty="0">
                <a:solidFill>
                  <a:schemeClr val="accent4"/>
                </a:solidFill>
              </a:rPr>
              <a:t>CONTACT</a:t>
            </a:r>
          </a:p>
        </p:txBody>
      </p:sp>
      <p:sp>
        <p:nvSpPr>
          <p:cNvPr id="8" name="Rectangle 7">
            <a:extLst>
              <a:ext uri="{FF2B5EF4-FFF2-40B4-BE49-F238E27FC236}">
                <a16:creationId xmlns:a16="http://schemas.microsoft.com/office/drawing/2014/main" id="{22CDBFE6-64F3-41F8-A135-8836998A160E}"/>
              </a:ext>
            </a:extLst>
          </p:cNvPr>
          <p:cNvSpPr/>
          <p:nvPr/>
        </p:nvSpPr>
        <p:spPr>
          <a:xfrm>
            <a:off x="1405227" y="12052831"/>
            <a:ext cx="8378879" cy="819263"/>
          </a:xfrm>
          <a:prstGeom prst="rect">
            <a:avLst/>
          </a:prstGeom>
        </p:spPr>
        <p:txBody>
          <a:bodyPr wrap="square">
            <a:spAutoFit/>
          </a:bodyPr>
          <a:lstStyle/>
          <a:p>
            <a:pPr>
              <a:lnSpc>
                <a:spcPct val="130000"/>
              </a:lnSpc>
            </a:pPr>
            <a:r>
              <a:rPr lang="en-US" sz="4000" b="1" dirty="0">
                <a:solidFill>
                  <a:schemeClr val="accent4"/>
                </a:solidFill>
              </a:rPr>
              <a:t>ADDRESS</a:t>
            </a:r>
          </a:p>
        </p:txBody>
      </p:sp>
      <p:sp>
        <p:nvSpPr>
          <p:cNvPr id="9" name="Rectangle 8">
            <a:extLst>
              <a:ext uri="{FF2B5EF4-FFF2-40B4-BE49-F238E27FC236}">
                <a16:creationId xmlns:a16="http://schemas.microsoft.com/office/drawing/2014/main" id="{35D93A24-695A-4A50-B5FB-D5AC29FB5512}"/>
              </a:ext>
            </a:extLst>
          </p:cNvPr>
          <p:cNvSpPr/>
          <p:nvPr/>
        </p:nvSpPr>
        <p:spPr>
          <a:xfrm>
            <a:off x="11468100" y="9426897"/>
            <a:ext cx="17792700" cy="7032303"/>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Tree>
    <p:extLst>
      <p:ext uri="{BB962C8B-B14F-4D97-AF65-F5344CB8AC3E}">
        <p14:creationId xmlns:p14="http://schemas.microsoft.com/office/powerpoint/2010/main" val="871555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715C402-17E1-4849-8B31-1BACE433138B}"/>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a:stretch/>
        </p:blipFill>
        <p:spPr>
          <a:xfrm>
            <a:off x="0" y="0"/>
            <a:ext cx="29260800" cy="10223438"/>
          </a:xfrm>
        </p:spPr>
      </p:pic>
      <p:sp>
        <p:nvSpPr>
          <p:cNvPr id="6" name="Rectangle 5"/>
          <p:cNvSpPr/>
          <p:nvPr/>
        </p:nvSpPr>
        <p:spPr>
          <a:xfrm>
            <a:off x="0" y="-1"/>
            <a:ext cx="29260800" cy="10223439"/>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10" name="TextBox 9">
            <a:extLst>
              <a:ext uri="{FF2B5EF4-FFF2-40B4-BE49-F238E27FC236}">
                <a16:creationId xmlns:a16="http://schemas.microsoft.com/office/drawing/2014/main" id="{A3D09A55-1EA3-4414-9FB2-61BE94300B04}"/>
              </a:ext>
            </a:extLst>
          </p:cNvPr>
          <p:cNvSpPr txBox="1"/>
          <p:nvPr/>
        </p:nvSpPr>
        <p:spPr>
          <a:xfrm>
            <a:off x="1519527" y="6244265"/>
            <a:ext cx="2630528" cy="535531"/>
          </a:xfrm>
          <a:prstGeom prst="rect">
            <a:avLst/>
          </a:prstGeom>
          <a:noFill/>
        </p:spPr>
        <p:txBody>
          <a:bodyPr wrap="none" lIns="0" rIns="0" rtlCol="0">
            <a:spAutoFit/>
          </a:bodyPr>
          <a:lstStyle/>
          <a:p>
            <a:r>
              <a:rPr lang="en-US" sz="2880" b="1" dirty="0">
                <a:solidFill>
                  <a:schemeClr val="bg1"/>
                </a:solidFill>
              </a:rPr>
              <a:t>BLOCKCHAIN</a:t>
            </a:r>
          </a:p>
        </p:txBody>
      </p:sp>
      <p:sp>
        <p:nvSpPr>
          <p:cNvPr id="11" name="Title 1">
            <a:extLst>
              <a:ext uri="{FF2B5EF4-FFF2-40B4-BE49-F238E27FC236}">
                <a16:creationId xmlns:a16="http://schemas.microsoft.com/office/drawing/2014/main" id="{D0B6C3F4-14C6-4EBE-9D85-D4E2971B372D}"/>
              </a:ext>
            </a:extLst>
          </p:cNvPr>
          <p:cNvSpPr txBox="1">
            <a:spLocks/>
          </p:cNvSpPr>
          <p:nvPr/>
        </p:nvSpPr>
        <p:spPr>
          <a:xfrm>
            <a:off x="1405228" y="7502686"/>
            <a:ext cx="17149472" cy="1679414"/>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sz="16600" dirty="0">
                <a:solidFill>
                  <a:schemeClr val="bg1"/>
                </a:solidFill>
              </a:rPr>
              <a:t>GET </a:t>
            </a:r>
            <a:r>
              <a:rPr lang="en-US" sz="16600" b="1" dirty="0">
                <a:solidFill>
                  <a:schemeClr val="bg1"/>
                </a:solidFill>
              </a:rPr>
              <a:t>IN TOUCH</a:t>
            </a:r>
          </a:p>
        </p:txBody>
      </p:sp>
      <p:sp>
        <p:nvSpPr>
          <p:cNvPr id="12" name="Rectangle 11">
            <a:extLst>
              <a:ext uri="{FF2B5EF4-FFF2-40B4-BE49-F238E27FC236}">
                <a16:creationId xmlns:a16="http://schemas.microsoft.com/office/drawing/2014/main" id="{0806B240-EC1B-465E-BC12-03C63FF14D24}"/>
              </a:ext>
            </a:extLst>
          </p:cNvPr>
          <p:cNvSpPr/>
          <p:nvPr/>
        </p:nvSpPr>
        <p:spPr>
          <a:xfrm>
            <a:off x="1405227" y="13024061"/>
            <a:ext cx="8378879" cy="1619482"/>
          </a:xfrm>
          <a:prstGeom prst="rect">
            <a:avLst/>
          </a:prstGeom>
        </p:spPr>
        <p:txBody>
          <a:bodyPr wrap="square">
            <a:spAutoFit/>
          </a:bodyPr>
          <a:lstStyle/>
          <a:p>
            <a:pPr>
              <a:lnSpc>
                <a:spcPct val="130000"/>
              </a:lnSpc>
            </a:pPr>
            <a:r>
              <a:rPr lang="en-US" sz="4000" dirty="0"/>
              <a:t>+8801824989751</a:t>
            </a:r>
          </a:p>
          <a:p>
            <a:pPr>
              <a:lnSpc>
                <a:spcPct val="130000"/>
              </a:lnSpc>
            </a:pPr>
            <a:r>
              <a:rPr lang="en-US" sz="4000" dirty="0"/>
              <a:t>youremail@gmail.com</a:t>
            </a:r>
          </a:p>
        </p:txBody>
      </p:sp>
      <p:sp>
        <p:nvSpPr>
          <p:cNvPr id="13" name="Rectangle 12">
            <a:extLst>
              <a:ext uri="{FF2B5EF4-FFF2-40B4-BE49-F238E27FC236}">
                <a16:creationId xmlns:a16="http://schemas.microsoft.com/office/drawing/2014/main" id="{1C64AE9D-F032-472C-BF95-4A3B434204EF}"/>
              </a:ext>
            </a:extLst>
          </p:cNvPr>
          <p:cNvSpPr/>
          <p:nvPr/>
        </p:nvSpPr>
        <p:spPr>
          <a:xfrm>
            <a:off x="9784106" y="13024061"/>
            <a:ext cx="8378879" cy="1619482"/>
          </a:xfrm>
          <a:prstGeom prst="rect">
            <a:avLst/>
          </a:prstGeom>
        </p:spPr>
        <p:txBody>
          <a:bodyPr wrap="square">
            <a:spAutoFit/>
          </a:bodyPr>
          <a:lstStyle/>
          <a:p>
            <a:pPr>
              <a:lnSpc>
                <a:spcPct val="130000"/>
              </a:lnSpc>
            </a:pPr>
            <a:r>
              <a:rPr lang="en-US" sz="4000" dirty="0"/>
              <a:t>4383 Greenridge Ln, Kannapolis, NC, 28081</a:t>
            </a:r>
          </a:p>
        </p:txBody>
      </p:sp>
      <p:sp>
        <p:nvSpPr>
          <p:cNvPr id="16" name="Rectangle 15">
            <a:extLst>
              <a:ext uri="{FF2B5EF4-FFF2-40B4-BE49-F238E27FC236}">
                <a16:creationId xmlns:a16="http://schemas.microsoft.com/office/drawing/2014/main" id="{4D511EEA-B2DE-4510-94EA-7BFDBFCBF5BC}"/>
              </a:ext>
            </a:extLst>
          </p:cNvPr>
          <p:cNvSpPr/>
          <p:nvPr/>
        </p:nvSpPr>
        <p:spPr>
          <a:xfrm>
            <a:off x="1405227" y="11960434"/>
            <a:ext cx="8378879" cy="819263"/>
          </a:xfrm>
          <a:prstGeom prst="rect">
            <a:avLst/>
          </a:prstGeom>
        </p:spPr>
        <p:txBody>
          <a:bodyPr wrap="square">
            <a:spAutoFit/>
          </a:bodyPr>
          <a:lstStyle/>
          <a:p>
            <a:pPr>
              <a:lnSpc>
                <a:spcPct val="130000"/>
              </a:lnSpc>
            </a:pPr>
            <a:r>
              <a:rPr lang="en-US" sz="4000" b="1" dirty="0">
                <a:solidFill>
                  <a:schemeClr val="accent4"/>
                </a:solidFill>
              </a:rPr>
              <a:t>CONTACT</a:t>
            </a:r>
          </a:p>
        </p:txBody>
      </p:sp>
      <p:sp>
        <p:nvSpPr>
          <p:cNvPr id="17" name="Rectangle 16">
            <a:extLst>
              <a:ext uri="{FF2B5EF4-FFF2-40B4-BE49-F238E27FC236}">
                <a16:creationId xmlns:a16="http://schemas.microsoft.com/office/drawing/2014/main" id="{5C320A1C-A981-4ADF-A137-58AE0FA1EA19}"/>
              </a:ext>
            </a:extLst>
          </p:cNvPr>
          <p:cNvSpPr/>
          <p:nvPr/>
        </p:nvSpPr>
        <p:spPr>
          <a:xfrm>
            <a:off x="9784106" y="11960433"/>
            <a:ext cx="8378879" cy="819263"/>
          </a:xfrm>
          <a:prstGeom prst="rect">
            <a:avLst/>
          </a:prstGeom>
        </p:spPr>
        <p:txBody>
          <a:bodyPr wrap="square">
            <a:spAutoFit/>
          </a:bodyPr>
          <a:lstStyle/>
          <a:p>
            <a:pPr>
              <a:lnSpc>
                <a:spcPct val="130000"/>
              </a:lnSpc>
            </a:pPr>
            <a:r>
              <a:rPr lang="en-US" sz="4000" b="1" dirty="0">
                <a:solidFill>
                  <a:schemeClr val="accent4"/>
                </a:solidFill>
              </a:rPr>
              <a:t>ADDRESS</a:t>
            </a:r>
          </a:p>
        </p:txBody>
      </p:sp>
    </p:spTree>
    <p:extLst>
      <p:ext uri="{BB962C8B-B14F-4D97-AF65-F5344CB8AC3E}">
        <p14:creationId xmlns:p14="http://schemas.microsoft.com/office/powerpoint/2010/main" val="1643320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27389-E51E-42FD-A3EB-C50EB62BA743}"/>
              </a:ext>
            </a:extLst>
          </p:cNvPr>
          <p:cNvSpPr>
            <a:spLocks noGrp="1"/>
          </p:cNvSpPr>
          <p:nvPr>
            <p:ph type="sldNum" sz="quarter" idx="4294967295"/>
          </p:nvPr>
        </p:nvSpPr>
        <p:spPr>
          <a:xfrm>
            <a:off x="26536650" y="15003357"/>
            <a:ext cx="1692329" cy="646332"/>
          </a:xfrm>
          <a:prstGeom prst="rect">
            <a:avLst/>
          </a:prstGeom>
        </p:spPr>
        <p:txBody>
          <a:bodyPr/>
          <a:lstStyle/>
          <a:p>
            <a:fld id="{92B485D1-D61A-494D-A8A9-04DC541B8AAB}" type="slidenum">
              <a:rPr lang="en-US" smtClean="0">
                <a:solidFill>
                  <a:schemeClr val="accent2"/>
                </a:solidFill>
              </a:rPr>
              <a:pPr/>
              <a:t>48</a:t>
            </a:fld>
            <a:endParaRPr lang="en-US">
              <a:solidFill>
                <a:schemeClr val="accent2"/>
              </a:solidFill>
            </a:endParaRPr>
          </a:p>
        </p:txBody>
      </p:sp>
      <p:sp>
        <p:nvSpPr>
          <p:cNvPr id="3" name="Footer Placeholder 2">
            <a:extLst>
              <a:ext uri="{FF2B5EF4-FFF2-40B4-BE49-F238E27FC236}">
                <a16:creationId xmlns:a16="http://schemas.microsoft.com/office/drawing/2014/main" id="{E6D63775-372C-4325-95BF-DA83025372D9}"/>
              </a:ext>
            </a:extLst>
          </p:cNvPr>
          <p:cNvSpPr>
            <a:spLocks noGrp="1"/>
          </p:cNvSpPr>
          <p:nvPr>
            <p:ph type="ftr" sz="quarter" idx="4294967295"/>
          </p:nvPr>
        </p:nvSpPr>
        <p:spPr>
          <a:xfrm>
            <a:off x="1031821" y="15003357"/>
            <a:ext cx="9874250" cy="646332"/>
          </a:xfrm>
          <a:prstGeom prst="rect">
            <a:avLst/>
          </a:prstGeom>
        </p:spPr>
        <p:txBody>
          <a:bodyPr/>
          <a:lstStyle/>
          <a:p>
            <a:r>
              <a:rPr lang="en-US">
                <a:solidFill>
                  <a:schemeClr val="accent2"/>
                </a:solidFill>
              </a:rPr>
              <a:t>DCARE.COM</a:t>
            </a:r>
            <a:endParaRPr lang="en-US" dirty="0">
              <a:solidFill>
                <a:schemeClr val="accent2"/>
              </a:solidFill>
            </a:endParaRPr>
          </a:p>
        </p:txBody>
      </p:sp>
      <p:sp>
        <p:nvSpPr>
          <p:cNvPr id="4" name="Shape 3770">
            <a:extLst>
              <a:ext uri="{FF2B5EF4-FFF2-40B4-BE49-F238E27FC236}">
                <a16:creationId xmlns:a16="http://schemas.microsoft.com/office/drawing/2014/main" id="{FD5672EE-70E6-45E4-8C69-D546B6492935}"/>
              </a:ext>
            </a:extLst>
          </p:cNvPr>
          <p:cNvSpPr/>
          <p:nvPr/>
        </p:nvSpPr>
        <p:spPr>
          <a:xfrm>
            <a:off x="1219696" y="1718007"/>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20912" y="4530"/>
                </a:moveTo>
                <a:cubicBezTo>
                  <a:pt x="21074" y="4530"/>
                  <a:pt x="21236" y="4571"/>
                  <a:pt x="21357" y="4692"/>
                </a:cubicBezTo>
                <a:cubicBezTo>
                  <a:pt x="21519" y="4813"/>
                  <a:pt x="21600" y="4975"/>
                  <a:pt x="21600" y="5137"/>
                </a:cubicBezTo>
                <a:cubicBezTo>
                  <a:pt x="21600" y="20912"/>
                  <a:pt x="21600" y="20912"/>
                  <a:pt x="21600" y="20912"/>
                </a:cubicBezTo>
                <a:cubicBezTo>
                  <a:pt x="21600" y="21074"/>
                  <a:pt x="21519" y="21236"/>
                  <a:pt x="21357" y="21357"/>
                </a:cubicBezTo>
                <a:cubicBezTo>
                  <a:pt x="21236" y="21519"/>
                  <a:pt x="21074" y="21600"/>
                  <a:pt x="20912" y="21600"/>
                </a:cubicBezTo>
                <a:cubicBezTo>
                  <a:pt x="688" y="21600"/>
                  <a:pt x="688" y="21600"/>
                  <a:pt x="688" y="21600"/>
                </a:cubicBezTo>
                <a:cubicBezTo>
                  <a:pt x="485" y="21600"/>
                  <a:pt x="324" y="21519"/>
                  <a:pt x="202" y="21357"/>
                </a:cubicBezTo>
                <a:cubicBezTo>
                  <a:pt x="40" y="21236"/>
                  <a:pt x="0" y="21074"/>
                  <a:pt x="0" y="20912"/>
                </a:cubicBezTo>
                <a:cubicBezTo>
                  <a:pt x="0" y="2063"/>
                  <a:pt x="0" y="2063"/>
                  <a:pt x="0" y="2063"/>
                </a:cubicBezTo>
                <a:cubicBezTo>
                  <a:pt x="0" y="1780"/>
                  <a:pt x="40" y="1497"/>
                  <a:pt x="162" y="1254"/>
                </a:cubicBezTo>
                <a:cubicBezTo>
                  <a:pt x="243" y="1011"/>
                  <a:pt x="404" y="809"/>
                  <a:pt x="607" y="607"/>
                </a:cubicBezTo>
                <a:cubicBezTo>
                  <a:pt x="809" y="404"/>
                  <a:pt x="1011" y="243"/>
                  <a:pt x="1254" y="162"/>
                </a:cubicBezTo>
                <a:cubicBezTo>
                  <a:pt x="1497" y="40"/>
                  <a:pt x="1780" y="0"/>
                  <a:pt x="2063" y="0"/>
                </a:cubicBezTo>
                <a:cubicBezTo>
                  <a:pt x="15937" y="0"/>
                  <a:pt x="15937" y="0"/>
                  <a:pt x="15937" y="0"/>
                </a:cubicBezTo>
                <a:cubicBezTo>
                  <a:pt x="16220" y="0"/>
                  <a:pt x="16503" y="40"/>
                  <a:pt x="16746" y="162"/>
                </a:cubicBezTo>
                <a:cubicBezTo>
                  <a:pt x="16989" y="243"/>
                  <a:pt x="17191" y="404"/>
                  <a:pt x="17353" y="607"/>
                </a:cubicBezTo>
                <a:cubicBezTo>
                  <a:pt x="17555" y="809"/>
                  <a:pt x="17676" y="1011"/>
                  <a:pt x="17798" y="1254"/>
                </a:cubicBezTo>
                <a:cubicBezTo>
                  <a:pt x="17879" y="1497"/>
                  <a:pt x="17960" y="1780"/>
                  <a:pt x="17960" y="2063"/>
                </a:cubicBezTo>
                <a:cubicBezTo>
                  <a:pt x="17960" y="4530"/>
                  <a:pt x="17960" y="4530"/>
                  <a:pt x="17960" y="4530"/>
                </a:cubicBezTo>
                <a:lnTo>
                  <a:pt x="20912" y="4530"/>
                </a:lnTo>
                <a:close/>
                <a:moveTo>
                  <a:pt x="2063" y="890"/>
                </a:moveTo>
                <a:cubicBezTo>
                  <a:pt x="1861" y="890"/>
                  <a:pt x="1699" y="930"/>
                  <a:pt x="1578" y="1011"/>
                </a:cubicBezTo>
                <a:cubicBezTo>
                  <a:pt x="1456" y="1052"/>
                  <a:pt x="1375" y="1133"/>
                  <a:pt x="1254" y="1254"/>
                </a:cubicBezTo>
                <a:cubicBezTo>
                  <a:pt x="1133" y="1375"/>
                  <a:pt x="1052" y="1456"/>
                  <a:pt x="971" y="1578"/>
                </a:cubicBezTo>
                <a:cubicBezTo>
                  <a:pt x="930" y="1739"/>
                  <a:pt x="890" y="1861"/>
                  <a:pt x="890" y="2063"/>
                </a:cubicBezTo>
                <a:cubicBezTo>
                  <a:pt x="890" y="4530"/>
                  <a:pt x="890" y="4530"/>
                  <a:pt x="890" y="4530"/>
                </a:cubicBezTo>
                <a:cubicBezTo>
                  <a:pt x="17070" y="4530"/>
                  <a:pt x="17070" y="4530"/>
                  <a:pt x="17070" y="4530"/>
                </a:cubicBezTo>
                <a:cubicBezTo>
                  <a:pt x="17070" y="2063"/>
                  <a:pt x="17070" y="2063"/>
                  <a:pt x="17070" y="2063"/>
                </a:cubicBezTo>
                <a:cubicBezTo>
                  <a:pt x="17070" y="1861"/>
                  <a:pt x="17029" y="1739"/>
                  <a:pt x="16989" y="1578"/>
                </a:cubicBezTo>
                <a:cubicBezTo>
                  <a:pt x="16908" y="1456"/>
                  <a:pt x="16827" y="1375"/>
                  <a:pt x="16746" y="1254"/>
                </a:cubicBezTo>
                <a:cubicBezTo>
                  <a:pt x="16625" y="1133"/>
                  <a:pt x="16503" y="1052"/>
                  <a:pt x="16382" y="1011"/>
                </a:cubicBezTo>
                <a:cubicBezTo>
                  <a:pt x="16220" y="930"/>
                  <a:pt x="16099" y="890"/>
                  <a:pt x="15937" y="890"/>
                </a:cubicBezTo>
                <a:lnTo>
                  <a:pt x="2063" y="890"/>
                </a:lnTo>
                <a:close/>
                <a:moveTo>
                  <a:pt x="20670" y="20670"/>
                </a:moveTo>
                <a:cubicBezTo>
                  <a:pt x="20670" y="5420"/>
                  <a:pt x="20670" y="5420"/>
                  <a:pt x="20670" y="5420"/>
                </a:cubicBezTo>
                <a:cubicBezTo>
                  <a:pt x="890" y="5420"/>
                  <a:pt x="890" y="5420"/>
                  <a:pt x="890" y="5420"/>
                </a:cubicBezTo>
                <a:cubicBezTo>
                  <a:pt x="890" y="20670"/>
                  <a:pt x="890" y="20670"/>
                  <a:pt x="890" y="20670"/>
                </a:cubicBezTo>
                <a:lnTo>
                  <a:pt x="20670" y="20670"/>
                </a:lnTo>
                <a:close/>
                <a:moveTo>
                  <a:pt x="14360" y="13065"/>
                </a:moveTo>
                <a:cubicBezTo>
                  <a:pt x="14360" y="12742"/>
                  <a:pt x="14440" y="12458"/>
                  <a:pt x="14562" y="12175"/>
                </a:cubicBezTo>
                <a:cubicBezTo>
                  <a:pt x="14683" y="11892"/>
                  <a:pt x="14845" y="11649"/>
                  <a:pt x="15047" y="11407"/>
                </a:cubicBezTo>
                <a:cubicBezTo>
                  <a:pt x="15249" y="11245"/>
                  <a:pt x="15492" y="11083"/>
                  <a:pt x="15775" y="10962"/>
                </a:cubicBezTo>
                <a:cubicBezTo>
                  <a:pt x="16018" y="10840"/>
                  <a:pt x="16301" y="10800"/>
                  <a:pt x="16625" y="10800"/>
                </a:cubicBezTo>
                <a:cubicBezTo>
                  <a:pt x="16948" y="10800"/>
                  <a:pt x="17231" y="10840"/>
                  <a:pt x="17515" y="10962"/>
                </a:cubicBezTo>
                <a:cubicBezTo>
                  <a:pt x="17757" y="11083"/>
                  <a:pt x="18000" y="11245"/>
                  <a:pt x="18202" y="11488"/>
                </a:cubicBezTo>
                <a:cubicBezTo>
                  <a:pt x="18404" y="11649"/>
                  <a:pt x="18607" y="11892"/>
                  <a:pt x="18728" y="12175"/>
                </a:cubicBezTo>
                <a:cubicBezTo>
                  <a:pt x="18849" y="12458"/>
                  <a:pt x="18890" y="12742"/>
                  <a:pt x="18890" y="13065"/>
                </a:cubicBezTo>
                <a:cubicBezTo>
                  <a:pt x="18890" y="13348"/>
                  <a:pt x="18849" y="13631"/>
                  <a:pt x="18728" y="13915"/>
                </a:cubicBezTo>
                <a:cubicBezTo>
                  <a:pt x="18607" y="14157"/>
                  <a:pt x="18404" y="14440"/>
                  <a:pt x="18202" y="14643"/>
                </a:cubicBezTo>
                <a:cubicBezTo>
                  <a:pt x="18000" y="14845"/>
                  <a:pt x="17757" y="15007"/>
                  <a:pt x="17515" y="15088"/>
                </a:cubicBezTo>
                <a:cubicBezTo>
                  <a:pt x="17231" y="15209"/>
                  <a:pt x="16948" y="15249"/>
                  <a:pt x="16625" y="15249"/>
                </a:cubicBezTo>
                <a:cubicBezTo>
                  <a:pt x="16301" y="15249"/>
                  <a:pt x="16018" y="15209"/>
                  <a:pt x="15775" y="15088"/>
                </a:cubicBezTo>
                <a:cubicBezTo>
                  <a:pt x="15492" y="15007"/>
                  <a:pt x="15249" y="14845"/>
                  <a:pt x="15047" y="14643"/>
                </a:cubicBezTo>
                <a:cubicBezTo>
                  <a:pt x="14845" y="14440"/>
                  <a:pt x="14683" y="14157"/>
                  <a:pt x="14562" y="13915"/>
                </a:cubicBezTo>
                <a:cubicBezTo>
                  <a:pt x="14440" y="13631"/>
                  <a:pt x="14360" y="13348"/>
                  <a:pt x="14360" y="13065"/>
                </a:cubicBezTo>
                <a:close/>
                <a:moveTo>
                  <a:pt x="17960" y="13065"/>
                </a:moveTo>
                <a:cubicBezTo>
                  <a:pt x="17960" y="12822"/>
                  <a:pt x="17919" y="12661"/>
                  <a:pt x="17838" y="12499"/>
                </a:cubicBezTo>
                <a:cubicBezTo>
                  <a:pt x="17757" y="12337"/>
                  <a:pt x="17676" y="12216"/>
                  <a:pt x="17596" y="12094"/>
                </a:cubicBezTo>
                <a:cubicBezTo>
                  <a:pt x="17474" y="11973"/>
                  <a:pt x="17353" y="11852"/>
                  <a:pt x="17151" y="11771"/>
                </a:cubicBezTo>
                <a:cubicBezTo>
                  <a:pt x="16989" y="11730"/>
                  <a:pt x="16827" y="11690"/>
                  <a:pt x="16625" y="11690"/>
                </a:cubicBezTo>
                <a:cubicBezTo>
                  <a:pt x="16463" y="11690"/>
                  <a:pt x="16301" y="11730"/>
                  <a:pt x="16099" y="11771"/>
                </a:cubicBezTo>
                <a:cubicBezTo>
                  <a:pt x="15937" y="11852"/>
                  <a:pt x="15775" y="11973"/>
                  <a:pt x="15694" y="12094"/>
                </a:cubicBezTo>
                <a:cubicBezTo>
                  <a:pt x="15533" y="12216"/>
                  <a:pt x="15452" y="12337"/>
                  <a:pt x="15371" y="12499"/>
                </a:cubicBezTo>
                <a:cubicBezTo>
                  <a:pt x="15290" y="12661"/>
                  <a:pt x="15249" y="12822"/>
                  <a:pt x="15249" y="13065"/>
                </a:cubicBezTo>
                <a:cubicBezTo>
                  <a:pt x="15249" y="13227"/>
                  <a:pt x="15290" y="13389"/>
                  <a:pt x="15371" y="13551"/>
                </a:cubicBezTo>
                <a:cubicBezTo>
                  <a:pt x="15452" y="13712"/>
                  <a:pt x="15533" y="13874"/>
                  <a:pt x="15694" y="13996"/>
                </a:cubicBezTo>
                <a:cubicBezTo>
                  <a:pt x="15775" y="14117"/>
                  <a:pt x="15937" y="14198"/>
                  <a:pt x="16099" y="14279"/>
                </a:cubicBezTo>
                <a:cubicBezTo>
                  <a:pt x="16301" y="14319"/>
                  <a:pt x="16463" y="14360"/>
                  <a:pt x="16625" y="14360"/>
                </a:cubicBezTo>
                <a:cubicBezTo>
                  <a:pt x="16827" y="14360"/>
                  <a:pt x="16989" y="14319"/>
                  <a:pt x="17151" y="14279"/>
                </a:cubicBezTo>
                <a:cubicBezTo>
                  <a:pt x="17353" y="14198"/>
                  <a:pt x="17474" y="14117"/>
                  <a:pt x="17596" y="13996"/>
                </a:cubicBezTo>
                <a:cubicBezTo>
                  <a:pt x="17676" y="13874"/>
                  <a:pt x="17757" y="13712"/>
                  <a:pt x="17838" y="13551"/>
                </a:cubicBezTo>
                <a:cubicBezTo>
                  <a:pt x="17919" y="13389"/>
                  <a:pt x="17960" y="13227"/>
                  <a:pt x="17960" y="13065"/>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5" name="Shape 3771">
            <a:extLst>
              <a:ext uri="{FF2B5EF4-FFF2-40B4-BE49-F238E27FC236}">
                <a16:creationId xmlns:a16="http://schemas.microsoft.com/office/drawing/2014/main" id="{DEB7A430-944E-4435-98BA-2B2DEFE5CB21}"/>
              </a:ext>
            </a:extLst>
          </p:cNvPr>
          <p:cNvSpPr/>
          <p:nvPr/>
        </p:nvSpPr>
        <p:spPr>
          <a:xfrm>
            <a:off x="3069302" y="1700148"/>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01"/>
                  <a:pt x="21600" y="9341"/>
                  <a:pt x="21600" y="10819"/>
                </a:cubicBezTo>
                <a:cubicBezTo>
                  <a:pt x="21600" y="12298"/>
                  <a:pt x="21328" y="13699"/>
                  <a:pt x="20783" y="15023"/>
                </a:cubicBezTo>
                <a:cubicBezTo>
                  <a:pt x="20199" y="16346"/>
                  <a:pt x="19421" y="17475"/>
                  <a:pt x="18448" y="18448"/>
                </a:cubicBezTo>
                <a:cubicBezTo>
                  <a:pt x="17475" y="19421"/>
                  <a:pt x="16346" y="20199"/>
                  <a:pt x="15023" y="20783"/>
                </a:cubicBezTo>
                <a:cubicBezTo>
                  <a:pt x="13699" y="21328"/>
                  <a:pt x="12298"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9341"/>
                  <a:pt x="272" y="7901"/>
                  <a:pt x="856" y="6616"/>
                </a:cubicBezTo>
                <a:cubicBezTo>
                  <a:pt x="1401" y="5293"/>
                  <a:pt x="2179" y="4125"/>
                  <a:pt x="3152" y="3152"/>
                </a:cubicBezTo>
                <a:cubicBezTo>
                  <a:pt x="4125" y="2179"/>
                  <a:pt x="5293" y="1401"/>
                  <a:pt x="6616" y="856"/>
                </a:cubicBezTo>
                <a:cubicBezTo>
                  <a:pt x="7901" y="311"/>
                  <a:pt x="9302" y="0"/>
                  <a:pt x="10819" y="0"/>
                </a:cubicBezTo>
                <a:close/>
                <a:moveTo>
                  <a:pt x="10819" y="20744"/>
                </a:moveTo>
                <a:cubicBezTo>
                  <a:pt x="12182" y="20744"/>
                  <a:pt x="13466" y="20471"/>
                  <a:pt x="14672" y="19965"/>
                </a:cubicBezTo>
                <a:cubicBezTo>
                  <a:pt x="15879" y="19421"/>
                  <a:pt x="16930" y="18720"/>
                  <a:pt x="17864" y="17864"/>
                </a:cubicBezTo>
                <a:cubicBezTo>
                  <a:pt x="18720" y="16930"/>
                  <a:pt x="19421" y="15879"/>
                  <a:pt x="19965" y="14672"/>
                </a:cubicBezTo>
                <a:cubicBezTo>
                  <a:pt x="20471" y="13466"/>
                  <a:pt x="20744" y="12182"/>
                  <a:pt x="20744" y="10819"/>
                </a:cubicBezTo>
                <a:cubicBezTo>
                  <a:pt x="20744" y="9418"/>
                  <a:pt x="20471" y="8134"/>
                  <a:pt x="19965" y="6928"/>
                </a:cubicBezTo>
                <a:cubicBezTo>
                  <a:pt x="19421" y="5721"/>
                  <a:pt x="18720" y="4670"/>
                  <a:pt x="17864" y="3775"/>
                </a:cubicBezTo>
                <a:cubicBezTo>
                  <a:pt x="16930" y="2880"/>
                  <a:pt x="15879" y="2179"/>
                  <a:pt x="14672" y="1674"/>
                </a:cubicBezTo>
                <a:cubicBezTo>
                  <a:pt x="13466" y="1129"/>
                  <a:pt x="12182" y="856"/>
                  <a:pt x="10819" y="856"/>
                </a:cubicBezTo>
                <a:cubicBezTo>
                  <a:pt x="9418" y="856"/>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lose/>
                <a:moveTo>
                  <a:pt x="6889" y="8640"/>
                </a:moveTo>
                <a:cubicBezTo>
                  <a:pt x="10469" y="8640"/>
                  <a:pt x="10469" y="8640"/>
                  <a:pt x="10469" y="8640"/>
                </a:cubicBezTo>
                <a:cubicBezTo>
                  <a:pt x="13388" y="5682"/>
                  <a:pt x="13388" y="5682"/>
                  <a:pt x="13388" y="5682"/>
                </a:cubicBezTo>
                <a:cubicBezTo>
                  <a:pt x="13388" y="15918"/>
                  <a:pt x="13388" y="15918"/>
                  <a:pt x="13388" y="15918"/>
                </a:cubicBezTo>
                <a:cubicBezTo>
                  <a:pt x="10469" y="12999"/>
                  <a:pt x="10469" y="12999"/>
                  <a:pt x="10469" y="12999"/>
                </a:cubicBezTo>
                <a:cubicBezTo>
                  <a:pt x="6889" y="12999"/>
                  <a:pt x="6889" y="12999"/>
                  <a:pt x="6889" y="12999"/>
                </a:cubicBezTo>
                <a:lnTo>
                  <a:pt x="6889" y="8640"/>
                </a:lnTo>
                <a:close/>
                <a:moveTo>
                  <a:pt x="11053" y="9224"/>
                </a:moveTo>
                <a:cubicBezTo>
                  <a:pt x="10819" y="9496"/>
                  <a:pt x="10819" y="9496"/>
                  <a:pt x="10819" y="9496"/>
                </a:cubicBezTo>
                <a:cubicBezTo>
                  <a:pt x="7784" y="9496"/>
                  <a:pt x="7784" y="9496"/>
                  <a:pt x="7784" y="9496"/>
                </a:cubicBezTo>
                <a:cubicBezTo>
                  <a:pt x="7784" y="12143"/>
                  <a:pt x="7784" y="12143"/>
                  <a:pt x="7784" y="12143"/>
                </a:cubicBezTo>
                <a:cubicBezTo>
                  <a:pt x="10819" y="12143"/>
                  <a:pt x="10819" y="12143"/>
                  <a:pt x="10819" y="12143"/>
                </a:cubicBezTo>
                <a:cubicBezTo>
                  <a:pt x="12532" y="13816"/>
                  <a:pt x="12532" y="13816"/>
                  <a:pt x="12532" y="13816"/>
                </a:cubicBezTo>
                <a:cubicBezTo>
                  <a:pt x="12532" y="7823"/>
                  <a:pt x="12532" y="7823"/>
                  <a:pt x="12532" y="7823"/>
                </a:cubicBezTo>
                <a:lnTo>
                  <a:pt x="11053" y="9224"/>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 name="Shape 3772">
            <a:extLst>
              <a:ext uri="{FF2B5EF4-FFF2-40B4-BE49-F238E27FC236}">
                <a16:creationId xmlns:a16="http://schemas.microsoft.com/office/drawing/2014/main" id="{31104022-2077-4D70-97B4-D5E522FEEFBD}"/>
              </a:ext>
            </a:extLst>
          </p:cNvPr>
          <p:cNvSpPr/>
          <p:nvPr/>
        </p:nvSpPr>
        <p:spPr>
          <a:xfrm>
            <a:off x="4933195" y="1700148"/>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10819" y="20744"/>
                </a:moveTo>
                <a:cubicBezTo>
                  <a:pt x="11481" y="20744"/>
                  <a:pt x="12143" y="20666"/>
                  <a:pt x="12765" y="20549"/>
                </a:cubicBezTo>
                <a:cubicBezTo>
                  <a:pt x="13427" y="20394"/>
                  <a:pt x="14050" y="20199"/>
                  <a:pt x="14672" y="19965"/>
                </a:cubicBezTo>
                <a:cubicBezTo>
                  <a:pt x="15256" y="19693"/>
                  <a:pt x="15840" y="19382"/>
                  <a:pt x="16346" y="19031"/>
                </a:cubicBezTo>
                <a:cubicBezTo>
                  <a:pt x="16891" y="18681"/>
                  <a:pt x="17358" y="18292"/>
                  <a:pt x="17786" y="17864"/>
                </a:cubicBezTo>
                <a:cubicBezTo>
                  <a:pt x="18409" y="18448"/>
                  <a:pt x="18409" y="18448"/>
                  <a:pt x="18409" y="18448"/>
                </a:cubicBezTo>
                <a:cubicBezTo>
                  <a:pt x="17942" y="18915"/>
                  <a:pt x="17397" y="19382"/>
                  <a:pt x="16852" y="19771"/>
                </a:cubicBezTo>
                <a:cubicBezTo>
                  <a:pt x="16268" y="20199"/>
                  <a:pt x="15645" y="20510"/>
                  <a:pt x="15023" y="20783"/>
                </a:cubicBezTo>
                <a:cubicBezTo>
                  <a:pt x="14361" y="21055"/>
                  <a:pt x="13699" y="21250"/>
                  <a:pt x="12999" y="21405"/>
                </a:cubicBezTo>
                <a:cubicBezTo>
                  <a:pt x="12259" y="21522"/>
                  <a:pt x="11559"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9341"/>
                  <a:pt x="272" y="7901"/>
                  <a:pt x="856" y="6616"/>
                </a:cubicBezTo>
                <a:cubicBezTo>
                  <a:pt x="1401" y="5293"/>
                  <a:pt x="2179" y="4125"/>
                  <a:pt x="3152" y="3152"/>
                </a:cubicBezTo>
                <a:cubicBezTo>
                  <a:pt x="4125" y="2179"/>
                  <a:pt x="5293" y="1401"/>
                  <a:pt x="6616" y="856"/>
                </a:cubicBezTo>
                <a:cubicBezTo>
                  <a:pt x="7901" y="311"/>
                  <a:pt x="9302" y="0"/>
                  <a:pt x="10819" y="0"/>
                </a:cubicBezTo>
                <a:cubicBezTo>
                  <a:pt x="11559" y="0"/>
                  <a:pt x="12259" y="78"/>
                  <a:pt x="12999" y="234"/>
                </a:cubicBezTo>
                <a:cubicBezTo>
                  <a:pt x="13699" y="350"/>
                  <a:pt x="14361" y="545"/>
                  <a:pt x="15023" y="817"/>
                </a:cubicBezTo>
                <a:cubicBezTo>
                  <a:pt x="15645" y="1090"/>
                  <a:pt x="16268" y="1440"/>
                  <a:pt x="16852" y="1829"/>
                </a:cubicBezTo>
                <a:cubicBezTo>
                  <a:pt x="17397" y="2257"/>
                  <a:pt x="17942" y="2685"/>
                  <a:pt x="18409" y="3152"/>
                </a:cubicBezTo>
                <a:cubicBezTo>
                  <a:pt x="17786" y="3775"/>
                  <a:pt x="17786" y="3775"/>
                  <a:pt x="17786" y="3775"/>
                </a:cubicBezTo>
                <a:cubicBezTo>
                  <a:pt x="17358" y="3308"/>
                  <a:pt x="16891" y="2919"/>
                  <a:pt x="16346" y="2569"/>
                </a:cubicBezTo>
                <a:cubicBezTo>
                  <a:pt x="15840" y="2218"/>
                  <a:pt x="15256" y="1907"/>
                  <a:pt x="14672" y="1635"/>
                </a:cubicBezTo>
                <a:cubicBezTo>
                  <a:pt x="14050" y="1401"/>
                  <a:pt x="13427" y="1206"/>
                  <a:pt x="12765" y="1090"/>
                </a:cubicBezTo>
                <a:cubicBezTo>
                  <a:pt x="12143" y="934"/>
                  <a:pt x="11481" y="856"/>
                  <a:pt x="10819" y="856"/>
                </a:cubicBezTo>
                <a:cubicBezTo>
                  <a:pt x="9418" y="856"/>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lose/>
                <a:moveTo>
                  <a:pt x="6889" y="8640"/>
                </a:moveTo>
                <a:cubicBezTo>
                  <a:pt x="10469" y="8640"/>
                  <a:pt x="10469" y="8640"/>
                  <a:pt x="10469" y="8640"/>
                </a:cubicBezTo>
                <a:cubicBezTo>
                  <a:pt x="13388" y="5682"/>
                  <a:pt x="13388" y="5682"/>
                  <a:pt x="13388" y="5682"/>
                </a:cubicBezTo>
                <a:cubicBezTo>
                  <a:pt x="13388" y="15918"/>
                  <a:pt x="13388" y="15918"/>
                  <a:pt x="13388" y="15918"/>
                </a:cubicBezTo>
                <a:cubicBezTo>
                  <a:pt x="10469" y="12999"/>
                  <a:pt x="10469" y="12999"/>
                  <a:pt x="10469" y="12999"/>
                </a:cubicBezTo>
                <a:cubicBezTo>
                  <a:pt x="6889" y="12999"/>
                  <a:pt x="6889" y="12999"/>
                  <a:pt x="6889" y="12999"/>
                </a:cubicBezTo>
                <a:lnTo>
                  <a:pt x="6889" y="8640"/>
                </a:lnTo>
                <a:close/>
                <a:moveTo>
                  <a:pt x="11053" y="9224"/>
                </a:moveTo>
                <a:cubicBezTo>
                  <a:pt x="10819" y="9496"/>
                  <a:pt x="10819" y="9496"/>
                  <a:pt x="10819" y="9496"/>
                </a:cubicBezTo>
                <a:cubicBezTo>
                  <a:pt x="7784" y="9496"/>
                  <a:pt x="7784" y="9496"/>
                  <a:pt x="7784" y="9496"/>
                </a:cubicBezTo>
                <a:cubicBezTo>
                  <a:pt x="7784" y="12143"/>
                  <a:pt x="7784" y="12143"/>
                  <a:pt x="7784" y="12143"/>
                </a:cubicBezTo>
                <a:cubicBezTo>
                  <a:pt x="10819" y="12143"/>
                  <a:pt x="10819" y="12143"/>
                  <a:pt x="10819" y="12143"/>
                </a:cubicBezTo>
                <a:cubicBezTo>
                  <a:pt x="12532" y="13816"/>
                  <a:pt x="12532" y="13816"/>
                  <a:pt x="12532" y="13816"/>
                </a:cubicBezTo>
                <a:cubicBezTo>
                  <a:pt x="12532" y="7823"/>
                  <a:pt x="12532" y="7823"/>
                  <a:pt x="12532" y="7823"/>
                </a:cubicBezTo>
                <a:lnTo>
                  <a:pt x="11053" y="9224"/>
                </a:lnTo>
                <a:close/>
                <a:moveTo>
                  <a:pt x="15334" y="14166"/>
                </a:moveTo>
                <a:cubicBezTo>
                  <a:pt x="14595" y="13661"/>
                  <a:pt x="14595" y="13661"/>
                  <a:pt x="14595" y="13661"/>
                </a:cubicBezTo>
                <a:cubicBezTo>
                  <a:pt x="14789" y="13427"/>
                  <a:pt x="14906" y="13232"/>
                  <a:pt x="15023" y="12999"/>
                </a:cubicBezTo>
                <a:cubicBezTo>
                  <a:pt x="15101" y="12804"/>
                  <a:pt x="15217" y="12571"/>
                  <a:pt x="15334" y="12337"/>
                </a:cubicBezTo>
                <a:cubicBezTo>
                  <a:pt x="15373" y="12104"/>
                  <a:pt x="15451" y="11831"/>
                  <a:pt x="15490" y="11598"/>
                </a:cubicBezTo>
                <a:cubicBezTo>
                  <a:pt x="15529" y="11325"/>
                  <a:pt x="15568" y="11092"/>
                  <a:pt x="15568" y="10819"/>
                </a:cubicBezTo>
                <a:cubicBezTo>
                  <a:pt x="15568" y="10547"/>
                  <a:pt x="15529" y="10275"/>
                  <a:pt x="15490" y="10041"/>
                </a:cubicBezTo>
                <a:cubicBezTo>
                  <a:pt x="15451" y="9769"/>
                  <a:pt x="15373" y="9535"/>
                  <a:pt x="15334" y="9302"/>
                </a:cubicBezTo>
                <a:cubicBezTo>
                  <a:pt x="15217" y="9068"/>
                  <a:pt x="15101" y="8835"/>
                  <a:pt x="15023" y="8601"/>
                </a:cubicBezTo>
                <a:cubicBezTo>
                  <a:pt x="14906" y="8368"/>
                  <a:pt x="14789" y="8173"/>
                  <a:pt x="14595" y="7978"/>
                </a:cubicBezTo>
                <a:cubicBezTo>
                  <a:pt x="15334" y="7472"/>
                  <a:pt x="15334" y="7472"/>
                  <a:pt x="15334" y="7472"/>
                </a:cubicBezTo>
                <a:cubicBezTo>
                  <a:pt x="15490" y="7706"/>
                  <a:pt x="15645" y="7939"/>
                  <a:pt x="15762" y="8212"/>
                </a:cubicBezTo>
                <a:cubicBezTo>
                  <a:pt x="15918" y="8445"/>
                  <a:pt x="16035" y="8718"/>
                  <a:pt x="16112" y="9029"/>
                </a:cubicBezTo>
                <a:cubicBezTo>
                  <a:pt x="16229" y="9302"/>
                  <a:pt x="16307" y="9574"/>
                  <a:pt x="16346" y="9885"/>
                </a:cubicBezTo>
                <a:cubicBezTo>
                  <a:pt x="16424" y="10197"/>
                  <a:pt x="16424" y="10508"/>
                  <a:pt x="16424" y="10819"/>
                </a:cubicBezTo>
                <a:cubicBezTo>
                  <a:pt x="16424" y="11131"/>
                  <a:pt x="16424" y="11403"/>
                  <a:pt x="16346" y="11715"/>
                </a:cubicBezTo>
                <a:cubicBezTo>
                  <a:pt x="16307" y="12026"/>
                  <a:pt x="16229" y="12298"/>
                  <a:pt x="16112" y="12571"/>
                </a:cubicBezTo>
                <a:cubicBezTo>
                  <a:pt x="16035" y="12882"/>
                  <a:pt x="15918" y="13155"/>
                  <a:pt x="15762" y="13427"/>
                </a:cubicBezTo>
                <a:cubicBezTo>
                  <a:pt x="15645" y="13661"/>
                  <a:pt x="15490" y="13933"/>
                  <a:pt x="15334" y="14166"/>
                </a:cubicBezTo>
                <a:close/>
                <a:moveTo>
                  <a:pt x="17397" y="15723"/>
                </a:moveTo>
                <a:cubicBezTo>
                  <a:pt x="16696" y="15178"/>
                  <a:pt x="16696" y="15178"/>
                  <a:pt x="16696" y="15178"/>
                </a:cubicBezTo>
                <a:cubicBezTo>
                  <a:pt x="16930" y="14867"/>
                  <a:pt x="17124" y="14556"/>
                  <a:pt x="17319" y="14205"/>
                </a:cubicBezTo>
                <a:cubicBezTo>
                  <a:pt x="17514" y="13855"/>
                  <a:pt x="17630" y="13505"/>
                  <a:pt x="17747" y="13155"/>
                </a:cubicBezTo>
                <a:cubicBezTo>
                  <a:pt x="17903" y="12765"/>
                  <a:pt x="17981" y="12376"/>
                  <a:pt x="18058" y="11987"/>
                </a:cubicBezTo>
                <a:cubicBezTo>
                  <a:pt x="18136" y="11598"/>
                  <a:pt x="18136" y="11209"/>
                  <a:pt x="18136" y="10819"/>
                </a:cubicBezTo>
                <a:cubicBezTo>
                  <a:pt x="18136" y="10391"/>
                  <a:pt x="18136" y="10002"/>
                  <a:pt x="18058" y="9613"/>
                </a:cubicBezTo>
                <a:cubicBezTo>
                  <a:pt x="17981" y="9224"/>
                  <a:pt x="17903" y="8835"/>
                  <a:pt x="17747" y="8484"/>
                </a:cubicBezTo>
                <a:cubicBezTo>
                  <a:pt x="17630" y="8095"/>
                  <a:pt x="17514" y="7745"/>
                  <a:pt x="17319" y="7395"/>
                </a:cubicBezTo>
                <a:cubicBezTo>
                  <a:pt x="17124" y="7083"/>
                  <a:pt x="16930" y="6772"/>
                  <a:pt x="16696" y="6461"/>
                </a:cubicBezTo>
                <a:cubicBezTo>
                  <a:pt x="17397" y="5877"/>
                  <a:pt x="17397" y="5877"/>
                  <a:pt x="17397" y="5877"/>
                </a:cubicBezTo>
                <a:cubicBezTo>
                  <a:pt x="17630" y="6227"/>
                  <a:pt x="17864" y="6577"/>
                  <a:pt x="18058" y="6966"/>
                </a:cubicBezTo>
                <a:cubicBezTo>
                  <a:pt x="18253" y="7356"/>
                  <a:pt x="18409" y="7784"/>
                  <a:pt x="18564" y="8173"/>
                </a:cubicBezTo>
                <a:cubicBezTo>
                  <a:pt x="18720" y="8562"/>
                  <a:pt x="18837" y="8990"/>
                  <a:pt x="18915" y="9457"/>
                </a:cubicBezTo>
                <a:cubicBezTo>
                  <a:pt x="18992" y="9885"/>
                  <a:pt x="19031" y="10352"/>
                  <a:pt x="19031" y="10819"/>
                </a:cubicBezTo>
                <a:cubicBezTo>
                  <a:pt x="19031" y="11286"/>
                  <a:pt x="18992" y="11754"/>
                  <a:pt x="18915" y="12182"/>
                </a:cubicBezTo>
                <a:cubicBezTo>
                  <a:pt x="18837" y="12610"/>
                  <a:pt x="18720" y="13038"/>
                  <a:pt x="18564" y="13427"/>
                </a:cubicBezTo>
                <a:cubicBezTo>
                  <a:pt x="18409" y="13855"/>
                  <a:pt x="18253" y="14244"/>
                  <a:pt x="18058" y="14634"/>
                </a:cubicBezTo>
                <a:cubicBezTo>
                  <a:pt x="17864" y="15023"/>
                  <a:pt x="17630" y="15373"/>
                  <a:pt x="17397" y="15723"/>
                </a:cubicBezTo>
                <a:close/>
                <a:moveTo>
                  <a:pt x="19459" y="4359"/>
                </a:moveTo>
                <a:cubicBezTo>
                  <a:pt x="19810" y="4826"/>
                  <a:pt x="20121" y="5293"/>
                  <a:pt x="20394" y="5799"/>
                </a:cubicBezTo>
                <a:cubicBezTo>
                  <a:pt x="20666" y="6305"/>
                  <a:pt x="20861" y="6811"/>
                  <a:pt x="21055" y="7356"/>
                </a:cubicBezTo>
                <a:cubicBezTo>
                  <a:pt x="21250" y="7901"/>
                  <a:pt x="21405" y="8445"/>
                  <a:pt x="21483" y="9029"/>
                </a:cubicBezTo>
                <a:cubicBezTo>
                  <a:pt x="21561" y="9613"/>
                  <a:pt x="21600" y="10197"/>
                  <a:pt x="21600" y="10819"/>
                </a:cubicBezTo>
                <a:cubicBezTo>
                  <a:pt x="21600" y="11403"/>
                  <a:pt x="21561" y="12026"/>
                  <a:pt x="21483" y="12571"/>
                </a:cubicBezTo>
                <a:cubicBezTo>
                  <a:pt x="21405" y="13155"/>
                  <a:pt x="21250" y="13699"/>
                  <a:pt x="21055" y="14244"/>
                </a:cubicBezTo>
                <a:cubicBezTo>
                  <a:pt x="20861" y="14789"/>
                  <a:pt x="20666" y="15334"/>
                  <a:pt x="20394" y="15840"/>
                </a:cubicBezTo>
                <a:cubicBezTo>
                  <a:pt x="20121" y="16346"/>
                  <a:pt x="19810" y="16813"/>
                  <a:pt x="19459" y="17241"/>
                </a:cubicBezTo>
                <a:cubicBezTo>
                  <a:pt x="18759" y="16735"/>
                  <a:pt x="18759" y="16735"/>
                  <a:pt x="18759" y="16735"/>
                </a:cubicBezTo>
                <a:cubicBezTo>
                  <a:pt x="19070" y="16346"/>
                  <a:pt x="19343" y="15918"/>
                  <a:pt x="19615" y="15451"/>
                </a:cubicBezTo>
                <a:cubicBezTo>
                  <a:pt x="19849" y="14984"/>
                  <a:pt x="20082" y="14517"/>
                  <a:pt x="20238" y="14011"/>
                </a:cubicBezTo>
                <a:cubicBezTo>
                  <a:pt x="20394" y="13505"/>
                  <a:pt x="20510" y="12960"/>
                  <a:pt x="20627" y="12415"/>
                </a:cubicBezTo>
                <a:cubicBezTo>
                  <a:pt x="20705" y="11870"/>
                  <a:pt x="20744" y="11364"/>
                  <a:pt x="20744" y="10819"/>
                </a:cubicBezTo>
                <a:cubicBezTo>
                  <a:pt x="20744" y="10275"/>
                  <a:pt x="20705" y="9730"/>
                  <a:pt x="20627" y="9185"/>
                </a:cubicBezTo>
                <a:cubicBezTo>
                  <a:pt x="20510" y="8640"/>
                  <a:pt x="20394" y="8134"/>
                  <a:pt x="20238" y="7628"/>
                </a:cubicBezTo>
                <a:cubicBezTo>
                  <a:pt x="20082" y="7122"/>
                  <a:pt x="19849" y="6616"/>
                  <a:pt x="19615" y="6188"/>
                </a:cubicBezTo>
                <a:cubicBezTo>
                  <a:pt x="19343" y="5721"/>
                  <a:pt x="19070" y="5293"/>
                  <a:pt x="18759" y="4865"/>
                </a:cubicBezTo>
                <a:lnTo>
                  <a:pt x="19459" y="435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 name="Shape 3773">
            <a:extLst>
              <a:ext uri="{FF2B5EF4-FFF2-40B4-BE49-F238E27FC236}">
                <a16:creationId xmlns:a16="http://schemas.microsoft.com/office/drawing/2014/main" id="{7E5B505A-E142-4E59-9020-942F4AB55382}"/>
              </a:ext>
            </a:extLst>
          </p:cNvPr>
          <p:cNvSpPr/>
          <p:nvPr/>
        </p:nvSpPr>
        <p:spPr>
          <a:xfrm>
            <a:off x="6720289" y="1875174"/>
            <a:ext cx="910850" cy="410777"/>
          </a:xfrm>
          <a:custGeom>
            <a:avLst/>
            <a:gdLst/>
            <a:ahLst/>
            <a:cxnLst>
              <a:cxn ang="0">
                <a:pos x="wd2" y="hd2"/>
              </a:cxn>
              <a:cxn ang="5400000">
                <a:pos x="wd2" y="hd2"/>
              </a:cxn>
              <a:cxn ang="10800000">
                <a:pos x="wd2" y="hd2"/>
              </a:cxn>
              <a:cxn ang="16200000">
                <a:pos x="wd2" y="hd2"/>
              </a:cxn>
            </a:cxnLst>
            <a:rect l="0" t="0" r="r" b="b"/>
            <a:pathLst>
              <a:path w="21600" h="21600" extrusionOk="0">
                <a:moveTo>
                  <a:pt x="16742" y="0"/>
                </a:moveTo>
                <a:cubicBezTo>
                  <a:pt x="17422" y="0"/>
                  <a:pt x="18070" y="289"/>
                  <a:pt x="18653" y="867"/>
                </a:cubicBezTo>
                <a:cubicBezTo>
                  <a:pt x="19236" y="1373"/>
                  <a:pt x="19754" y="2167"/>
                  <a:pt x="20175" y="3179"/>
                </a:cubicBezTo>
                <a:cubicBezTo>
                  <a:pt x="20628" y="4118"/>
                  <a:pt x="20952" y="5274"/>
                  <a:pt x="21211" y="6574"/>
                </a:cubicBezTo>
                <a:cubicBezTo>
                  <a:pt x="21470" y="7874"/>
                  <a:pt x="21600" y="9319"/>
                  <a:pt x="21600" y="10836"/>
                </a:cubicBezTo>
                <a:cubicBezTo>
                  <a:pt x="21600" y="12353"/>
                  <a:pt x="21470" y="13726"/>
                  <a:pt x="21211" y="15026"/>
                </a:cubicBezTo>
                <a:cubicBezTo>
                  <a:pt x="20952" y="16399"/>
                  <a:pt x="20628" y="17482"/>
                  <a:pt x="20175" y="18421"/>
                </a:cubicBezTo>
                <a:cubicBezTo>
                  <a:pt x="19754" y="19433"/>
                  <a:pt x="19236" y="20227"/>
                  <a:pt x="18653" y="20805"/>
                </a:cubicBezTo>
                <a:cubicBezTo>
                  <a:pt x="18070" y="21383"/>
                  <a:pt x="17422" y="21600"/>
                  <a:pt x="16742" y="21600"/>
                </a:cubicBezTo>
                <a:cubicBezTo>
                  <a:pt x="4858" y="21600"/>
                  <a:pt x="4858" y="21600"/>
                  <a:pt x="4858" y="21600"/>
                </a:cubicBezTo>
                <a:cubicBezTo>
                  <a:pt x="4178" y="21600"/>
                  <a:pt x="3562" y="21383"/>
                  <a:pt x="2947" y="20805"/>
                </a:cubicBezTo>
                <a:cubicBezTo>
                  <a:pt x="2364" y="20227"/>
                  <a:pt x="1878" y="19433"/>
                  <a:pt x="1457" y="18421"/>
                </a:cubicBezTo>
                <a:cubicBezTo>
                  <a:pt x="1004" y="17482"/>
                  <a:pt x="648" y="16399"/>
                  <a:pt x="389" y="15026"/>
                </a:cubicBezTo>
                <a:cubicBezTo>
                  <a:pt x="130" y="13726"/>
                  <a:pt x="0" y="12353"/>
                  <a:pt x="0" y="10836"/>
                </a:cubicBezTo>
                <a:cubicBezTo>
                  <a:pt x="0" y="9319"/>
                  <a:pt x="130" y="7874"/>
                  <a:pt x="389" y="6574"/>
                </a:cubicBezTo>
                <a:cubicBezTo>
                  <a:pt x="648" y="5274"/>
                  <a:pt x="1004" y="4118"/>
                  <a:pt x="1457" y="3179"/>
                </a:cubicBezTo>
                <a:cubicBezTo>
                  <a:pt x="1878" y="2167"/>
                  <a:pt x="2364" y="1373"/>
                  <a:pt x="2947" y="867"/>
                </a:cubicBezTo>
                <a:cubicBezTo>
                  <a:pt x="3562" y="289"/>
                  <a:pt x="4178" y="0"/>
                  <a:pt x="4858" y="0"/>
                </a:cubicBezTo>
                <a:cubicBezTo>
                  <a:pt x="5538" y="0"/>
                  <a:pt x="6153" y="289"/>
                  <a:pt x="6768" y="867"/>
                </a:cubicBezTo>
                <a:cubicBezTo>
                  <a:pt x="7351" y="1373"/>
                  <a:pt x="7869" y="2167"/>
                  <a:pt x="8323" y="3179"/>
                </a:cubicBezTo>
                <a:cubicBezTo>
                  <a:pt x="8744" y="4118"/>
                  <a:pt x="9067" y="5274"/>
                  <a:pt x="9327" y="6574"/>
                </a:cubicBezTo>
                <a:cubicBezTo>
                  <a:pt x="9586" y="7874"/>
                  <a:pt x="9715" y="9319"/>
                  <a:pt x="9715" y="10836"/>
                </a:cubicBezTo>
                <a:cubicBezTo>
                  <a:pt x="9715" y="11847"/>
                  <a:pt x="9650" y="12787"/>
                  <a:pt x="9553" y="13654"/>
                </a:cubicBezTo>
                <a:cubicBezTo>
                  <a:pt x="9424" y="14520"/>
                  <a:pt x="9262" y="15387"/>
                  <a:pt x="9067" y="16182"/>
                </a:cubicBezTo>
                <a:cubicBezTo>
                  <a:pt x="8873" y="16977"/>
                  <a:pt x="8646" y="17699"/>
                  <a:pt x="8355" y="18421"/>
                </a:cubicBezTo>
                <a:cubicBezTo>
                  <a:pt x="8064" y="19072"/>
                  <a:pt x="7740" y="19577"/>
                  <a:pt x="7384" y="20011"/>
                </a:cubicBezTo>
                <a:cubicBezTo>
                  <a:pt x="14216" y="20011"/>
                  <a:pt x="14216" y="20011"/>
                  <a:pt x="14216" y="20011"/>
                </a:cubicBezTo>
                <a:cubicBezTo>
                  <a:pt x="13860" y="19577"/>
                  <a:pt x="13536" y="19072"/>
                  <a:pt x="13245" y="18421"/>
                </a:cubicBezTo>
                <a:cubicBezTo>
                  <a:pt x="12986" y="17699"/>
                  <a:pt x="12727" y="16977"/>
                  <a:pt x="12533" y="16182"/>
                </a:cubicBezTo>
                <a:cubicBezTo>
                  <a:pt x="12338" y="15387"/>
                  <a:pt x="12176" y="14520"/>
                  <a:pt x="12079" y="13654"/>
                </a:cubicBezTo>
                <a:cubicBezTo>
                  <a:pt x="11950" y="12787"/>
                  <a:pt x="11917" y="11847"/>
                  <a:pt x="11917" y="10836"/>
                </a:cubicBezTo>
                <a:cubicBezTo>
                  <a:pt x="11917" y="9319"/>
                  <a:pt x="12014" y="7874"/>
                  <a:pt x="12273" y="6574"/>
                </a:cubicBezTo>
                <a:cubicBezTo>
                  <a:pt x="12533" y="5274"/>
                  <a:pt x="12856" y="4118"/>
                  <a:pt x="13277" y="3179"/>
                </a:cubicBezTo>
                <a:cubicBezTo>
                  <a:pt x="13731" y="2167"/>
                  <a:pt x="14249" y="1373"/>
                  <a:pt x="14864" y="867"/>
                </a:cubicBezTo>
                <a:cubicBezTo>
                  <a:pt x="15447" y="289"/>
                  <a:pt x="16062" y="0"/>
                  <a:pt x="16742" y="0"/>
                </a:cubicBezTo>
                <a:close/>
                <a:moveTo>
                  <a:pt x="712" y="10836"/>
                </a:moveTo>
                <a:cubicBezTo>
                  <a:pt x="712" y="12064"/>
                  <a:pt x="842" y="13292"/>
                  <a:pt x="1069" y="14376"/>
                </a:cubicBezTo>
                <a:cubicBezTo>
                  <a:pt x="1295" y="15532"/>
                  <a:pt x="1587" y="16471"/>
                  <a:pt x="1943" y="17338"/>
                </a:cubicBezTo>
                <a:cubicBezTo>
                  <a:pt x="2332" y="18205"/>
                  <a:pt x="2753" y="18855"/>
                  <a:pt x="3271" y="19361"/>
                </a:cubicBezTo>
                <a:cubicBezTo>
                  <a:pt x="3757" y="19794"/>
                  <a:pt x="4307" y="20011"/>
                  <a:pt x="4858" y="20011"/>
                </a:cubicBezTo>
                <a:cubicBezTo>
                  <a:pt x="5440" y="20011"/>
                  <a:pt x="5991" y="19794"/>
                  <a:pt x="6477" y="19361"/>
                </a:cubicBezTo>
                <a:cubicBezTo>
                  <a:pt x="6963" y="18855"/>
                  <a:pt x="7416" y="18205"/>
                  <a:pt x="7804" y="17338"/>
                </a:cubicBezTo>
                <a:cubicBezTo>
                  <a:pt x="8161" y="16471"/>
                  <a:pt x="8452" y="15532"/>
                  <a:pt x="8679" y="14376"/>
                </a:cubicBezTo>
                <a:cubicBezTo>
                  <a:pt x="8873" y="13292"/>
                  <a:pt x="9003" y="12064"/>
                  <a:pt x="9003" y="10836"/>
                </a:cubicBezTo>
                <a:cubicBezTo>
                  <a:pt x="9003" y="9536"/>
                  <a:pt x="8873" y="8380"/>
                  <a:pt x="8679" y="7224"/>
                </a:cubicBezTo>
                <a:cubicBezTo>
                  <a:pt x="8452" y="6140"/>
                  <a:pt x="8161" y="5129"/>
                  <a:pt x="7804" y="4334"/>
                </a:cubicBezTo>
                <a:cubicBezTo>
                  <a:pt x="7416" y="3468"/>
                  <a:pt x="6963" y="2745"/>
                  <a:pt x="6477" y="2312"/>
                </a:cubicBezTo>
                <a:cubicBezTo>
                  <a:pt x="5991" y="1806"/>
                  <a:pt x="5440" y="1589"/>
                  <a:pt x="4858" y="1589"/>
                </a:cubicBezTo>
                <a:cubicBezTo>
                  <a:pt x="4307" y="1589"/>
                  <a:pt x="3757" y="1806"/>
                  <a:pt x="3271" y="2312"/>
                </a:cubicBezTo>
                <a:cubicBezTo>
                  <a:pt x="2753" y="2745"/>
                  <a:pt x="2332" y="3468"/>
                  <a:pt x="1943" y="4334"/>
                </a:cubicBezTo>
                <a:cubicBezTo>
                  <a:pt x="1587" y="5129"/>
                  <a:pt x="1295" y="6140"/>
                  <a:pt x="1069" y="7224"/>
                </a:cubicBezTo>
                <a:cubicBezTo>
                  <a:pt x="842" y="8380"/>
                  <a:pt x="712" y="9536"/>
                  <a:pt x="712" y="10836"/>
                </a:cubicBezTo>
                <a:close/>
                <a:moveTo>
                  <a:pt x="16742" y="20011"/>
                </a:moveTo>
                <a:cubicBezTo>
                  <a:pt x="17325" y="20011"/>
                  <a:pt x="17843" y="19794"/>
                  <a:pt x="18362" y="19361"/>
                </a:cubicBezTo>
                <a:cubicBezTo>
                  <a:pt x="18847" y="18855"/>
                  <a:pt x="19301" y="18205"/>
                  <a:pt x="19657" y="17338"/>
                </a:cubicBezTo>
                <a:cubicBezTo>
                  <a:pt x="20013" y="16471"/>
                  <a:pt x="20305" y="15532"/>
                  <a:pt x="20531" y="14376"/>
                </a:cubicBezTo>
                <a:cubicBezTo>
                  <a:pt x="20758" y="13292"/>
                  <a:pt x="20888" y="12064"/>
                  <a:pt x="20888" y="10836"/>
                </a:cubicBezTo>
                <a:cubicBezTo>
                  <a:pt x="20888" y="9536"/>
                  <a:pt x="20758" y="8380"/>
                  <a:pt x="20531" y="7224"/>
                </a:cubicBezTo>
                <a:cubicBezTo>
                  <a:pt x="20305" y="6140"/>
                  <a:pt x="20013" y="5129"/>
                  <a:pt x="19657" y="4334"/>
                </a:cubicBezTo>
                <a:cubicBezTo>
                  <a:pt x="19301" y="3468"/>
                  <a:pt x="18847" y="2745"/>
                  <a:pt x="18362" y="2312"/>
                </a:cubicBezTo>
                <a:cubicBezTo>
                  <a:pt x="17843" y="1806"/>
                  <a:pt x="17325" y="1589"/>
                  <a:pt x="16742" y="1589"/>
                </a:cubicBezTo>
                <a:cubicBezTo>
                  <a:pt x="16160" y="1589"/>
                  <a:pt x="15609" y="1806"/>
                  <a:pt x="15123" y="2312"/>
                </a:cubicBezTo>
                <a:cubicBezTo>
                  <a:pt x="14637" y="2745"/>
                  <a:pt x="14184" y="3468"/>
                  <a:pt x="13796" y="4334"/>
                </a:cubicBezTo>
                <a:cubicBezTo>
                  <a:pt x="13439" y="5129"/>
                  <a:pt x="13148" y="6140"/>
                  <a:pt x="12921" y="7224"/>
                </a:cubicBezTo>
                <a:cubicBezTo>
                  <a:pt x="12727" y="8380"/>
                  <a:pt x="12630" y="9536"/>
                  <a:pt x="12630" y="10836"/>
                </a:cubicBezTo>
                <a:cubicBezTo>
                  <a:pt x="12630" y="12064"/>
                  <a:pt x="12727" y="13292"/>
                  <a:pt x="12921" y="14376"/>
                </a:cubicBezTo>
                <a:cubicBezTo>
                  <a:pt x="13148" y="15532"/>
                  <a:pt x="13439" y="16471"/>
                  <a:pt x="13796" y="17338"/>
                </a:cubicBezTo>
                <a:cubicBezTo>
                  <a:pt x="14184" y="18205"/>
                  <a:pt x="14637" y="18855"/>
                  <a:pt x="15123" y="19361"/>
                </a:cubicBezTo>
                <a:cubicBezTo>
                  <a:pt x="15609" y="19794"/>
                  <a:pt x="16160" y="20011"/>
                  <a:pt x="16742" y="20011"/>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 name="Shape 3774">
            <a:extLst>
              <a:ext uri="{FF2B5EF4-FFF2-40B4-BE49-F238E27FC236}">
                <a16:creationId xmlns:a16="http://schemas.microsoft.com/office/drawing/2014/main" id="{2054CC65-1FAA-439B-B51C-C027D3986745}"/>
              </a:ext>
            </a:extLst>
          </p:cNvPr>
          <p:cNvSpPr/>
          <p:nvPr/>
        </p:nvSpPr>
        <p:spPr>
          <a:xfrm>
            <a:off x="8614548" y="1821593"/>
            <a:ext cx="850126" cy="517935"/>
          </a:xfrm>
          <a:custGeom>
            <a:avLst/>
            <a:gdLst/>
            <a:ahLst/>
            <a:cxnLst>
              <a:cxn ang="0">
                <a:pos x="wd2" y="hd2"/>
              </a:cxn>
              <a:cxn ang="5400000">
                <a:pos x="wd2" y="hd2"/>
              </a:cxn>
              <a:cxn ang="10800000">
                <a:pos x="wd2" y="hd2"/>
              </a:cxn>
              <a:cxn ang="16200000">
                <a:pos x="wd2" y="hd2"/>
              </a:cxn>
            </a:cxnLst>
            <a:rect l="0" t="0" r="r" b="b"/>
            <a:pathLst>
              <a:path w="21600" h="21600" extrusionOk="0">
                <a:moveTo>
                  <a:pt x="19624" y="2521"/>
                </a:moveTo>
                <a:cubicBezTo>
                  <a:pt x="21600" y="2521"/>
                  <a:pt x="21600" y="2521"/>
                  <a:pt x="21600" y="2521"/>
                </a:cubicBezTo>
                <a:cubicBezTo>
                  <a:pt x="21600" y="19079"/>
                  <a:pt x="21600" y="19079"/>
                  <a:pt x="21600" y="19079"/>
                </a:cubicBezTo>
                <a:cubicBezTo>
                  <a:pt x="19693" y="19079"/>
                  <a:pt x="19693" y="19079"/>
                  <a:pt x="19693" y="19079"/>
                </a:cubicBezTo>
                <a:cubicBezTo>
                  <a:pt x="14631" y="14094"/>
                  <a:pt x="14631" y="14094"/>
                  <a:pt x="14631" y="14094"/>
                </a:cubicBezTo>
                <a:cubicBezTo>
                  <a:pt x="14631" y="19709"/>
                  <a:pt x="14631" y="19709"/>
                  <a:pt x="14631" y="19709"/>
                </a:cubicBezTo>
                <a:cubicBezTo>
                  <a:pt x="14631" y="19996"/>
                  <a:pt x="14596" y="20225"/>
                  <a:pt x="14562" y="20454"/>
                </a:cubicBezTo>
                <a:cubicBezTo>
                  <a:pt x="14492" y="20683"/>
                  <a:pt x="14423" y="20912"/>
                  <a:pt x="14319" y="21084"/>
                </a:cubicBezTo>
                <a:cubicBezTo>
                  <a:pt x="14215" y="21256"/>
                  <a:pt x="14076" y="21371"/>
                  <a:pt x="13938" y="21485"/>
                </a:cubicBezTo>
                <a:cubicBezTo>
                  <a:pt x="13799" y="21600"/>
                  <a:pt x="13660" y="21600"/>
                  <a:pt x="13522" y="21600"/>
                </a:cubicBezTo>
                <a:cubicBezTo>
                  <a:pt x="1179" y="21600"/>
                  <a:pt x="1179" y="21600"/>
                  <a:pt x="1179" y="21600"/>
                </a:cubicBezTo>
                <a:cubicBezTo>
                  <a:pt x="1005" y="21600"/>
                  <a:pt x="867" y="21600"/>
                  <a:pt x="728" y="21485"/>
                </a:cubicBezTo>
                <a:cubicBezTo>
                  <a:pt x="589" y="21371"/>
                  <a:pt x="451" y="21256"/>
                  <a:pt x="381" y="21084"/>
                </a:cubicBezTo>
                <a:cubicBezTo>
                  <a:pt x="243" y="20912"/>
                  <a:pt x="173" y="20683"/>
                  <a:pt x="104" y="20454"/>
                </a:cubicBezTo>
                <a:cubicBezTo>
                  <a:pt x="35" y="20225"/>
                  <a:pt x="0" y="19996"/>
                  <a:pt x="0" y="19709"/>
                </a:cubicBezTo>
                <a:cubicBezTo>
                  <a:pt x="0" y="1948"/>
                  <a:pt x="0" y="1948"/>
                  <a:pt x="0" y="1948"/>
                </a:cubicBezTo>
                <a:cubicBezTo>
                  <a:pt x="0" y="1662"/>
                  <a:pt x="35" y="1375"/>
                  <a:pt x="104" y="1146"/>
                </a:cubicBezTo>
                <a:cubicBezTo>
                  <a:pt x="173" y="917"/>
                  <a:pt x="243" y="688"/>
                  <a:pt x="381" y="516"/>
                </a:cubicBezTo>
                <a:cubicBezTo>
                  <a:pt x="451" y="344"/>
                  <a:pt x="589" y="229"/>
                  <a:pt x="728" y="115"/>
                </a:cubicBezTo>
                <a:cubicBezTo>
                  <a:pt x="867" y="57"/>
                  <a:pt x="1005" y="0"/>
                  <a:pt x="1179" y="0"/>
                </a:cubicBezTo>
                <a:cubicBezTo>
                  <a:pt x="13522" y="0"/>
                  <a:pt x="13522" y="0"/>
                  <a:pt x="13522" y="0"/>
                </a:cubicBezTo>
                <a:cubicBezTo>
                  <a:pt x="13660" y="0"/>
                  <a:pt x="13799" y="57"/>
                  <a:pt x="13938" y="115"/>
                </a:cubicBezTo>
                <a:cubicBezTo>
                  <a:pt x="14076" y="229"/>
                  <a:pt x="14215" y="344"/>
                  <a:pt x="14319" y="516"/>
                </a:cubicBezTo>
                <a:cubicBezTo>
                  <a:pt x="14423" y="688"/>
                  <a:pt x="14492" y="917"/>
                  <a:pt x="14562" y="1146"/>
                </a:cubicBezTo>
                <a:cubicBezTo>
                  <a:pt x="14596" y="1375"/>
                  <a:pt x="14631" y="1662"/>
                  <a:pt x="14631" y="1948"/>
                </a:cubicBezTo>
                <a:cubicBezTo>
                  <a:pt x="14631" y="7448"/>
                  <a:pt x="14631" y="7448"/>
                  <a:pt x="14631" y="7448"/>
                </a:cubicBezTo>
                <a:lnTo>
                  <a:pt x="19624" y="2521"/>
                </a:lnTo>
                <a:close/>
                <a:moveTo>
                  <a:pt x="13868" y="19709"/>
                </a:moveTo>
                <a:cubicBezTo>
                  <a:pt x="13868" y="1948"/>
                  <a:pt x="13868" y="1948"/>
                  <a:pt x="13868" y="1948"/>
                </a:cubicBezTo>
                <a:cubicBezTo>
                  <a:pt x="13868" y="1719"/>
                  <a:pt x="13834" y="1547"/>
                  <a:pt x="13764" y="1432"/>
                </a:cubicBezTo>
                <a:cubicBezTo>
                  <a:pt x="13695" y="1318"/>
                  <a:pt x="13591" y="1260"/>
                  <a:pt x="13522" y="1260"/>
                </a:cubicBezTo>
                <a:cubicBezTo>
                  <a:pt x="1179" y="1260"/>
                  <a:pt x="1179" y="1260"/>
                  <a:pt x="1179" y="1260"/>
                </a:cubicBezTo>
                <a:cubicBezTo>
                  <a:pt x="1075" y="1260"/>
                  <a:pt x="971" y="1318"/>
                  <a:pt x="901" y="1432"/>
                </a:cubicBezTo>
                <a:cubicBezTo>
                  <a:pt x="832" y="1547"/>
                  <a:pt x="797" y="1719"/>
                  <a:pt x="797" y="1948"/>
                </a:cubicBezTo>
                <a:cubicBezTo>
                  <a:pt x="797" y="19709"/>
                  <a:pt x="797" y="19709"/>
                  <a:pt x="797" y="19709"/>
                </a:cubicBezTo>
                <a:cubicBezTo>
                  <a:pt x="797" y="19881"/>
                  <a:pt x="832" y="20053"/>
                  <a:pt x="901" y="20168"/>
                </a:cubicBezTo>
                <a:cubicBezTo>
                  <a:pt x="971" y="20282"/>
                  <a:pt x="1075" y="20340"/>
                  <a:pt x="1179" y="20340"/>
                </a:cubicBezTo>
                <a:cubicBezTo>
                  <a:pt x="13522" y="20340"/>
                  <a:pt x="13522" y="20340"/>
                  <a:pt x="13522" y="20340"/>
                </a:cubicBezTo>
                <a:cubicBezTo>
                  <a:pt x="13591" y="20340"/>
                  <a:pt x="13695" y="20282"/>
                  <a:pt x="13764" y="20168"/>
                </a:cubicBezTo>
                <a:cubicBezTo>
                  <a:pt x="13834" y="20053"/>
                  <a:pt x="13868" y="19881"/>
                  <a:pt x="13868" y="19709"/>
                </a:cubicBezTo>
                <a:close/>
                <a:moveTo>
                  <a:pt x="20837" y="17819"/>
                </a:moveTo>
                <a:cubicBezTo>
                  <a:pt x="20837" y="3781"/>
                  <a:pt x="20837" y="3781"/>
                  <a:pt x="20837" y="3781"/>
                </a:cubicBezTo>
                <a:cubicBezTo>
                  <a:pt x="19832" y="3781"/>
                  <a:pt x="19832" y="3781"/>
                  <a:pt x="19832" y="3781"/>
                </a:cubicBezTo>
                <a:cubicBezTo>
                  <a:pt x="14631" y="8938"/>
                  <a:pt x="14631" y="8938"/>
                  <a:pt x="14631" y="8938"/>
                </a:cubicBezTo>
                <a:cubicBezTo>
                  <a:pt x="14631" y="12605"/>
                  <a:pt x="14631" y="12605"/>
                  <a:pt x="14631" y="12605"/>
                </a:cubicBezTo>
                <a:cubicBezTo>
                  <a:pt x="19936" y="17819"/>
                  <a:pt x="19936" y="17819"/>
                  <a:pt x="19936" y="17819"/>
                </a:cubicBezTo>
                <a:lnTo>
                  <a:pt x="20837" y="1781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 name="Shape 3775">
            <a:extLst>
              <a:ext uri="{FF2B5EF4-FFF2-40B4-BE49-F238E27FC236}">
                <a16:creationId xmlns:a16="http://schemas.microsoft.com/office/drawing/2014/main" id="{EE473AF7-12D4-4A5D-8F77-F7FCE0C3B091}"/>
              </a:ext>
            </a:extLst>
          </p:cNvPr>
          <p:cNvSpPr/>
          <p:nvPr/>
        </p:nvSpPr>
        <p:spPr>
          <a:xfrm>
            <a:off x="10539162" y="1718007"/>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375"/>
                  <a:pt x="17434" y="2184"/>
                  <a:pt x="18404" y="3155"/>
                </a:cubicBezTo>
                <a:cubicBezTo>
                  <a:pt x="19416" y="4126"/>
                  <a:pt x="20184" y="5299"/>
                  <a:pt x="20751" y="6593"/>
                </a:cubicBezTo>
                <a:cubicBezTo>
                  <a:pt x="21317" y="7928"/>
                  <a:pt x="21600" y="9303"/>
                  <a:pt x="21600" y="10800"/>
                </a:cubicBezTo>
                <a:cubicBezTo>
                  <a:pt x="21600" y="12256"/>
                  <a:pt x="21317" y="13672"/>
                  <a:pt x="20751" y="14966"/>
                </a:cubicBezTo>
                <a:cubicBezTo>
                  <a:pt x="20184" y="16301"/>
                  <a:pt x="19416" y="17434"/>
                  <a:pt x="18404" y="18404"/>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04"/>
                </a:cubicBezTo>
                <a:cubicBezTo>
                  <a:pt x="2184" y="17434"/>
                  <a:pt x="1375" y="16301"/>
                  <a:pt x="849" y="14966"/>
                </a:cubicBezTo>
                <a:cubicBezTo>
                  <a:pt x="283" y="13672"/>
                  <a:pt x="0" y="12256"/>
                  <a:pt x="0" y="10800"/>
                </a:cubicBezTo>
                <a:cubicBezTo>
                  <a:pt x="0" y="9303"/>
                  <a:pt x="283" y="7928"/>
                  <a:pt x="849" y="6593"/>
                </a:cubicBezTo>
                <a:cubicBezTo>
                  <a:pt x="1375" y="5299"/>
                  <a:pt x="2184" y="4126"/>
                  <a:pt x="3155" y="3155"/>
                </a:cubicBezTo>
                <a:cubicBezTo>
                  <a:pt x="4126" y="2184"/>
                  <a:pt x="5299" y="1375"/>
                  <a:pt x="6593" y="849"/>
                </a:cubicBezTo>
                <a:cubicBezTo>
                  <a:pt x="7928" y="283"/>
                  <a:pt x="9303" y="0"/>
                  <a:pt x="10800" y="0"/>
                </a:cubicBezTo>
                <a:close/>
                <a:moveTo>
                  <a:pt x="10800" y="890"/>
                </a:moveTo>
                <a:cubicBezTo>
                  <a:pt x="9425" y="890"/>
                  <a:pt x="8130" y="1133"/>
                  <a:pt x="6957" y="1658"/>
                </a:cubicBezTo>
                <a:cubicBezTo>
                  <a:pt x="5744" y="2184"/>
                  <a:pt x="4692" y="2912"/>
                  <a:pt x="3762" y="3802"/>
                </a:cubicBezTo>
                <a:cubicBezTo>
                  <a:pt x="2912" y="4692"/>
                  <a:pt x="2184" y="5744"/>
                  <a:pt x="1658" y="6957"/>
                </a:cubicBezTo>
                <a:cubicBezTo>
                  <a:pt x="1133" y="8130"/>
                  <a:pt x="890" y="9425"/>
                  <a:pt x="890" y="10800"/>
                </a:cubicBezTo>
                <a:cubicBezTo>
                  <a:pt x="890" y="11366"/>
                  <a:pt x="930" y="11973"/>
                  <a:pt x="1052" y="12539"/>
                </a:cubicBezTo>
                <a:cubicBezTo>
                  <a:pt x="1133" y="13146"/>
                  <a:pt x="1294" y="13672"/>
                  <a:pt x="1537" y="14198"/>
                </a:cubicBezTo>
                <a:cubicBezTo>
                  <a:pt x="1739" y="14764"/>
                  <a:pt x="1982" y="15290"/>
                  <a:pt x="2265" y="15775"/>
                </a:cubicBezTo>
                <a:cubicBezTo>
                  <a:pt x="2548" y="16301"/>
                  <a:pt x="2872" y="16746"/>
                  <a:pt x="3236" y="17151"/>
                </a:cubicBezTo>
                <a:cubicBezTo>
                  <a:pt x="3479" y="17070"/>
                  <a:pt x="3762" y="16948"/>
                  <a:pt x="4166" y="16787"/>
                </a:cubicBezTo>
                <a:cubicBezTo>
                  <a:pt x="4530" y="16665"/>
                  <a:pt x="4935" y="16503"/>
                  <a:pt x="5380" y="16301"/>
                </a:cubicBezTo>
                <a:cubicBezTo>
                  <a:pt x="5825" y="16180"/>
                  <a:pt x="6270" y="16018"/>
                  <a:pt x="6715" y="15856"/>
                </a:cubicBezTo>
                <a:cubicBezTo>
                  <a:pt x="7200" y="15694"/>
                  <a:pt x="7604" y="15573"/>
                  <a:pt x="8009" y="15492"/>
                </a:cubicBezTo>
                <a:cubicBezTo>
                  <a:pt x="8049" y="15452"/>
                  <a:pt x="8049" y="15411"/>
                  <a:pt x="8090" y="15371"/>
                </a:cubicBezTo>
                <a:cubicBezTo>
                  <a:pt x="8090" y="15330"/>
                  <a:pt x="8090" y="15169"/>
                  <a:pt x="8090" y="14885"/>
                </a:cubicBezTo>
                <a:cubicBezTo>
                  <a:pt x="8090" y="14643"/>
                  <a:pt x="8090" y="14440"/>
                  <a:pt x="8049" y="14198"/>
                </a:cubicBezTo>
                <a:cubicBezTo>
                  <a:pt x="8009" y="13996"/>
                  <a:pt x="7969" y="13834"/>
                  <a:pt x="7888" y="13672"/>
                </a:cubicBezTo>
                <a:cubicBezTo>
                  <a:pt x="7807" y="13510"/>
                  <a:pt x="7726" y="13267"/>
                  <a:pt x="7645" y="12944"/>
                </a:cubicBezTo>
                <a:cubicBezTo>
                  <a:pt x="7524" y="12620"/>
                  <a:pt x="7443" y="12337"/>
                  <a:pt x="7402" y="12054"/>
                </a:cubicBezTo>
                <a:cubicBezTo>
                  <a:pt x="7321" y="11892"/>
                  <a:pt x="7200" y="11690"/>
                  <a:pt x="7079" y="11447"/>
                </a:cubicBezTo>
                <a:cubicBezTo>
                  <a:pt x="6957" y="11164"/>
                  <a:pt x="6836" y="10840"/>
                  <a:pt x="6715" y="10355"/>
                </a:cubicBezTo>
                <a:cubicBezTo>
                  <a:pt x="6674" y="9951"/>
                  <a:pt x="6634" y="9627"/>
                  <a:pt x="6634" y="9425"/>
                </a:cubicBezTo>
                <a:cubicBezTo>
                  <a:pt x="6674" y="9263"/>
                  <a:pt x="6715" y="9061"/>
                  <a:pt x="6715" y="8899"/>
                </a:cubicBezTo>
                <a:cubicBezTo>
                  <a:pt x="6755" y="8899"/>
                  <a:pt x="6796" y="8858"/>
                  <a:pt x="6796" y="8858"/>
                </a:cubicBezTo>
                <a:cubicBezTo>
                  <a:pt x="6836" y="8737"/>
                  <a:pt x="6836" y="8454"/>
                  <a:pt x="6796" y="8049"/>
                </a:cubicBezTo>
                <a:cubicBezTo>
                  <a:pt x="6755" y="7645"/>
                  <a:pt x="6715" y="7200"/>
                  <a:pt x="6634" y="6796"/>
                </a:cubicBezTo>
                <a:cubicBezTo>
                  <a:pt x="6593" y="6553"/>
                  <a:pt x="6634" y="6148"/>
                  <a:pt x="6715" y="5663"/>
                </a:cubicBezTo>
                <a:cubicBezTo>
                  <a:pt x="6796" y="5137"/>
                  <a:pt x="7038" y="4652"/>
                  <a:pt x="7402" y="4166"/>
                </a:cubicBezTo>
                <a:cubicBezTo>
                  <a:pt x="7524" y="4004"/>
                  <a:pt x="7645" y="3843"/>
                  <a:pt x="7847" y="3681"/>
                </a:cubicBezTo>
                <a:cubicBezTo>
                  <a:pt x="8009" y="3519"/>
                  <a:pt x="8211" y="3357"/>
                  <a:pt x="8454" y="3236"/>
                </a:cubicBezTo>
                <a:cubicBezTo>
                  <a:pt x="8697" y="3115"/>
                  <a:pt x="8980" y="2993"/>
                  <a:pt x="9303" y="2872"/>
                </a:cubicBezTo>
                <a:cubicBezTo>
                  <a:pt x="9627" y="2791"/>
                  <a:pt x="9991" y="2710"/>
                  <a:pt x="10436" y="2670"/>
                </a:cubicBezTo>
                <a:cubicBezTo>
                  <a:pt x="11326" y="2670"/>
                  <a:pt x="11326" y="2670"/>
                  <a:pt x="11326" y="2670"/>
                </a:cubicBezTo>
                <a:cubicBezTo>
                  <a:pt x="11730" y="2710"/>
                  <a:pt x="12094" y="2791"/>
                  <a:pt x="12418" y="2872"/>
                </a:cubicBezTo>
                <a:cubicBezTo>
                  <a:pt x="12742" y="2993"/>
                  <a:pt x="13025" y="3115"/>
                  <a:pt x="13267" y="3236"/>
                </a:cubicBezTo>
                <a:cubicBezTo>
                  <a:pt x="13510" y="3357"/>
                  <a:pt x="13712" y="3519"/>
                  <a:pt x="13874" y="3681"/>
                </a:cubicBezTo>
                <a:cubicBezTo>
                  <a:pt x="14076" y="3843"/>
                  <a:pt x="14238" y="4004"/>
                  <a:pt x="14360" y="4166"/>
                </a:cubicBezTo>
                <a:cubicBezTo>
                  <a:pt x="14724" y="4652"/>
                  <a:pt x="14966" y="5137"/>
                  <a:pt x="15047" y="5663"/>
                </a:cubicBezTo>
                <a:cubicBezTo>
                  <a:pt x="15169" y="6148"/>
                  <a:pt x="15169" y="6553"/>
                  <a:pt x="15088" y="6796"/>
                </a:cubicBezTo>
                <a:cubicBezTo>
                  <a:pt x="15047" y="7200"/>
                  <a:pt x="15007" y="7645"/>
                  <a:pt x="14966" y="8049"/>
                </a:cubicBezTo>
                <a:cubicBezTo>
                  <a:pt x="14966" y="8454"/>
                  <a:pt x="14966" y="8737"/>
                  <a:pt x="14966" y="8858"/>
                </a:cubicBezTo>
                <a:cubicBezTo>
                  <a:pt x="15007" y="8899"/>
                  <a:pt x="15007" y="8899"/>
                  <a:pt x="15007" y="8899"/>
                </a:cubicBezTo>
                <a:cubicBezTo>
                  <a:pt x="15088" y="9061"/>
                  <a:pt x="15128" y="9263"/>
                  <a:pt x="15128" y="9425"/>
                </a:cubicBezTo>
                <a:cubicBezTo>
                  <a:pt x="15169" y="9627"/>
                  <a:pt x="15088" y="9951"/>
                  <a:pt x="15007" y="10355"/>
                </a:cubicBezTo>
                <a:cubicBezTo>
                  <a:pt x="14926" y="10840"/>
                  <a:pt x="14804" y="11164"/>
                  <a:pt x="14683" y="11447"/>
                </a:cubicBezTo>
                <a:cubicBezTo>
                  <a:pt x="14562" y="11690"/>
                  <a:pt x="14440" y="11892"/>
                  <a:pt x="14319" y="12054"/>
                </a:cubicBezTo>
                <a:cubicBezTo>
                  <a:pt x="14279" y="12337"/>
                  <a:pt x="14198" y="12620"/>
                  <a:pt x="14117" y="12944"/>
                </a:cubicBezTo>
                <a:cubicBezTo>
                  <a:pt x="13996" y="13267"/>
                  <a:pt x="13915" y="13510"/>
                  <a:pt x="13834" y="13672"/>
                </a:cubicBezTo>
                <a:cubicBezTo>
                  <a:pt x="13753" y="13874"/>
                  <a:pt x="13631" y="14036"/>
                  <a:pt x="13591" y="14279"/>
                </a:cubicBezTo>
                <a:cubicBezTo>
                  <a:pt x="13510" y="14481"/>
                  <a:pt x="13470" y="14683"/>
                  <a:pt x="13470" y="14885"/>
                </a:cubicBezTo>
                <a:cubicBezTo>
                  <a:pt x="13470" y="15128"/>
                  <a:pt x="13470" y="15290"/>
                  <a:pt x="13510" y="15330"/>
                </a:cubicBezTo>
                <a:cubicBezTo>
                  <a:pt x="13510" y="15411"/>
                  <a:pt x="13551" y="15452"/>
                  <a:pt x="13631" y="15492"/>
                </a:cubicBezTo>
                <a:cubicBezTo>
                  <a:pt x="13996" y="15573"/>
                  <a:pt x="14400" y="15694"/>
                  <a:pt x="14845" y="15856"/>
                </a:cubicBezTo>
                <a:cubicBezTo>
                  <a:pt x="15290" y="15978"/>
                  <a:pt x="15735" y="16139"/>
                  <a:pt x="16139" y="16261"/>
                </a:cubicBezTo>
                <a:cubicBezTo>
                  <a:pt x="16625" y="16422"/>
                  <a:pt x="17029" y="16584"/>
                  <a:pt x="17434" y="16746"/>
                </a:cubicBezTo>
                <a:cubicBezTo>
                  <a:pt x="17798" y="16867"/>
                  <a:pt x="18121" y="16989"/>
                  <a:pt x="18364" y="17110"/>
                </a:cubicBezTo>
                <a:cubicBezTo>
                  <a:pt x="18728" y="16706"/>
                  <a:pt x="19052" y="16220"/>
                  <a:pt x="19335" y="15735"/>
                </a:cubicBezTo>
                <a:cubicBezTo>
                  <a:pt x="19658" y="15249"/>
                  <a:pt x="19861" y="14724"/>
                  <a:pt x="20063" y="14198"/>
                </a:cubicBezTo>
                <a:cubicBezTo>
                  <a:pt x="20265" y="13672"/>
                  <a:pt x="20427" y="13146"/>
                  <a:pt x="20548" y="12539"/>
                </a:cubicBezTo>
                <a:cubicBezTo>
                  <a:pt x="20629" y="11973"/>
                  <a:pt x="20670" y="11366"/>
                  <a:pt x="20670" y="10800"/>
                </a:cubicBezTo>
                <a:cubicBezTo>
                  <a:pt x="20670" y="9425"/>
                  <a:pt x="20427" y="8130"/>
                  <a:pt x="19901" y="6957"/>
                </a:cubicBezTo>
                <a:cubicBezTo>
                  <a:pt x="19375" y="5744"/>
                  <a:pt x="18688" y="4692"/>
                  <a:pt x="17798" y="3802"/>
                </a:cubicBezTo>
                <a:cubicBezTo>
                  <a:pt x="16867" y="2912"/>
                  <a:pt x="15816" y="2184"/>
                  <a:pt x="14643" y="1658"/>
                </a:cubicBezTo>
                <a:cubicBezTo>
                  <a:pt x="13429" y="1133"/>
                  <a:pt x="12175" y="890"/>
                  <a:pt x="10800" y="890"/>
                </a:cubicBezTo>
                <a:close/>
                <a:moveTo>
                  <a:pt x="3883" y="17838"/>
                </a:moveTo>
                <a:cubicBezTo>
                  <a:pt x="4328" y="18283"/>
                  <a:pt x="4813" y="18688"/>
                  <a:pt x="5339" y="19011"/>
                </a:cubicBezTo>
                <a:cubicBezTo>
                  <a:pt x="5825" y="19375"/>
                  <a:pt x="6391" y="19658"/>
                  <a:pt x="6998" y="19901"/>
                </a:cubicBezTo>
                <a:cubicBezTo>
                  <a:pt x="7604" y="20144"/>
                  <a:pt x="8211" y="20346"/>
                  <a:pt x="8818" y="20467"/>
                </a:cubicBezTo>
                <a:cubicBezTo>
                  <a:pt x="9465" y="20629"/>
                  <a:pt x="10112" y="20670"/>
                  <a:pt x="10800" y="20670"/>
                </a:cubicBezTo>
                <a:cubicBezTo>
                  <a:pt x="11447" y="20670"/>
                  <a:pt x="12094" y="20629"/>
                  <a:pt x="12742" y="20467"/>
                </a:cubicBezTo>
                <a:cubicBezTo>
                  <a:pt x="13429" y="20346"/>
                  <a:pt x="14036" y="20144"/>
                  <a:pt x="14643" y="19901"/>
                </a:cubicBezTo>
                <a:cubicBezTo>
                  <a:pt x="15209" y="19658"/>
                  <a:pt x="15735" y="19375"/>
                  <a:pt x="16261" y="19011"/>
                </a:cubicBezTo>
                <a:cubicBezTo>
                  <a:pt x="16787" y="18647"/>
                  <a:pt x="17272" y="18243"/>
                  <a:pt x="17757" y="17798"/>
                </a:cubicBezTo>
                <a:cubicBezTo>
                  <a:pt x="17474" y="17676"/>
                  <a:pt x="17151" y="17555"/>
                  <a:pt x="16746" y="17434"/>
                </a:cubicBezTo>
                <a:cubicBezTo>
                  <a:pt x="16382" y="17312"/>
                  <a:pt x="16018" y="17191"/>
                  <a:pt x="15613" y="17070"/>
                </a:cubicBezTo>
                <a:cubicBezTo>
                  <a:pt x="15249" y="16908"/>
                  <a:pt x="14845" y="16787"/>
                  <a:pt x="14440" y="16665"/>
                </a:cubicBezTo>
                <a:cubicBezTo>
                  <a:pt x="14036" y="16544"/>
                  <a:pt x="13672" y="16422"/>
                  <a:pt x="13348" y="16301"/>
                </a:cubicBezTo>
                <a:cubicBezTo>
                  <a:pt x="12984" y="16180"/>
                  <a:pt x="12742" y="15978"/>
                  <a:pt x="12701" y="15694"/>
                </a:cubicBezTo>
                <a:cubicBezTo>
                  <a:pt x="12620" y="15411"/>
                  <a:pt x="12580" y="15128"/>
                  <a:pt x="12580" y="14885"/>
                </a:cubicBezTo>
                <a:cubicBezTo>
                  <a:pt x="12580" y="14562"/>
                  <a:pt x="12620" y="14279"/>
                  <a:pt x="12742" y="14036"/>
                </a:cubicBezTo>
                <a:cubicBezTo>
                  <a:pt x="12822" y="13753"/>
                  <a:pt x="12944" y="13510"/>
                  <a:pt x="12984" y="13308"/>
                </a:cubicBezTo>
                <a:cubicBezTo>
                  <a:pt x="13106" y="13146"/>
                  <a:pt x="13187" y="12903"/>
                  <a:pt x="13308" y="12620"/>
                </a:cubicBezTo>
                <a:cubicBezTo>
                  <a:pt x="13389" y="12337"/>
                  <a:pt x="13429" y="12054"/>
                  <a:pt x="13429" y="11771"/>
                </a:cubicBezTo>
                <a:cubicBezTo>
                  <a:pt x="13429" y="11771"/>
                  <a:pt x="13429" y="11690"/>
                  <a:pt x="13470" y="11649"/>
                </a:cubicBezTo>
                <a:cubicBezTo>
                  <a:pt x="13510" y="11609"/>
                  <a:pt x="13551" y="11569"/>
                  <a:pt x="13591" y="11528"/>
                </a:cubicBezTo>
                <a:cubicBezTo>
                  <a:pt x="13631" y="11447"/>
                  <a:pt x="13753" y="11326"/>
                  <a:pt x="13834" y="11124"/>
                </a:cubicBezTo>
                <a:cubicBezTo>
                  <a:pt x="13955" y="10881"/>
                  <a:pt x="14036" y="10557"/>
                  <a:pt x="14157" y="10153"/>
                </a:cubicBezTo>
                <a:cubicBezTo>
                  <a:pt x="14238" y="9829"/>
                  <a:pt x="14238" y="9627"/>
                  <a:pt x="14238" y="9506"/>
                </a:cubicBezTo>
                <a:cubicBezTo>
                  <a:pt x="14238" y="9425"/>
                  <a:pt x="14198" y="9344"/>
                  <a:pt x="14157" y="9263"/>
                </a:cubicBezTo>
                <a:cubicBezTo>
                  <a:pt x="14157" y="9222"/>
                  <a:pt x="14157" y="9182"/>
                  <a:pt x="14117" y="9142"/>
                </a:cubicBezTo>
                <a:cubicBezTo>
                  <a:pt x="14117" y="9101"/>
                  <a:pt x="14117" y="9101"/>
                  <a:pt x="14117" y="9061"/>
                </a:cubicBezTo>
                <a:cubicBezTo>
                  <a:pt x="14036" y="8858"/>
                  <a:pt x="14036" y="8535"/>
                  <a:pt x="14076" y="8009"/>
                </a:cubicBezTo>
                <a:cubicBezTo>
                  <a:pt x="14117" y="7483"/>
                  <a:pt x="14198" y="6998"/>
                  <a:pt x="14279" y="6634"/>
                </a:cubicBezTo>
                <a:cubicBezTo>
                  <a:pt x="14279" y="6472"/>
                  <a:pt x="14238" y="6229"/>
                  <a:pt x="14198" y="5825"/>
                </a:cubicBezTo>
                <a:cubicBezTo>
                  <a:pt x="14117" y="5461"/>
                  <a:pt x="13955" y="5056"/>
                  <a:pt x="13631" y="4692"/>
                </a:cubicBezTo>
                <a:cubicBezTo>
                  <a:pt x="13510" y="4530"/>
                  <a:pt x="13389" y="4409"/>
                  <a:pt x="13227" y="4247"/>
                </a:cubicBezTo>
                <a:cubicBezTo>
                  <a:pt x="13025" y="4126"/>
                  <a:pt x="12863" y="4004"/>
                  <a:pt x="12701" y="3924"/>
                </a:cubicBezTo>
                <a:cubicBezTo>
                  <a:pt x="12458" y="3843"/>
                  <a:pt x="12256" y="3762"/>
                  <a:pt x="12013" y="3721"/>
                </a:cubicBezTo>
                <a:cubicBezTo>
                  <a:pt x="11811" y="3640"/>
                  <a:pt x="11528" y="3600"/>
                  <a:pt x="11245" y="3560"/>
                </a:cubicBezTo>
                <a:cubicBezTo>
                  <a:pt x="10436" y="3560"/>
                  <a:pt x="10436" y="3560"/>
                  <a:pt x="10436" y="3560"/>
                </a:cubicBezTo>
                <a:cubicBezTo>
                  <a:pt x="10153" y="3600"/>
                  <a:pt x="9951" y="3640"/>
                  <a:pt x="9708" y="3721"/>
                </a:cubicBezTo>
                <a:cubicBezTo>
                  <a:pt x="9465" y="3762"/>
                  <a:pt x="9263" y="3843"/>
                  <a:pt x="9101" y="3924"/>
                </a:cubicBezTo>
                <a:cubicBezTo>
                  <a:pt x="8899" y="4004"/>
                  <a:pt x="8697" y="4126"/>
                  <a:pt x="8535" y="4247"/>
                </a:cubicBezTo>
                <a:cubicBezTo>
                  <a:pt x="8373" y="4409"/>
                  <a:pt x="8252" y="4530"/>
                  <a:pt x="8090" y="4692"/>
                </a:cubicBezTo>
                <a:cubicBezTo>
                  <a:pt x="7807" y="5056"/>
                  <a:pt x="7645" y="5461"/>
                  <a:pt x="7564" y="5825"/>
                </a:cubicBezTo>
                <a:cubicBezTo>
                  <a:pt x="7483" y="6229"/>
                  <a:pt x="7483" y="6472"/>
                  <a:pt x="7524" y="6634"/>
                </a:cubicBezTo>
                <a:cubicBezTo>
                  <a:pt x="7604" y="6998"/>
                  <a:pt x="7645" y="7483"/>
                  <a:pt x="7685" y="8009"/>
                </a:cubicBezTo>
                <a:cubicBezTo>
                  <a:pt x="7726" y="8535"/>
                  <a:pt x="7685" y="8858"/>
                  <a:pt x="7645" y="9061"/>
                </a:cubicBezTo>
                <a:cubicBezTo>
                  <a:pt x="7645" y="9101"/>
                  <a:pt x="7645" y="9101"/>
                  <a:pt x="7645" y="9142"/>
                </a:cubicBezTo>
                <a:cubicBezTo>
                  <a:pt x="7645" y="9182"/>
                  <a:pt x="7604" y="9222"/>
                  <a:pt x="7564" y="9263"/>
                </a:cubicBezTo>
                <a:cubicBezTo>
                  <a:pt x="7524" y="9344"/>
                  <a:pt x="7524" y="9425"/>
                  <a:pt x="7524" y="9506"/>
                </a:cubicBezTo>
                <a:cubicBezTo>
                  <a:pt x="7524" y="9627"/>
                  <a:pt x="7564" y="9829"/>
                  <a:pt x="7645" y="10153"/>
                </a:cubicBezTo>
                <a:cubicBezTo>
                  <a:pt x="7685" y="10557"/>
                  <a:pt x="7766" y="10881"/>
                  <a:pt x="7888" y="11124"/>
                </a:cubicBezTo>
                <a:cubicBezTo>
                  <a:pt x="8009" y="11326"/>
                  <a:pt x="8090" y="11447"/>
                  <a:pt x="8171" y="11528"/>
                </a:cubicBezTo>
                <a:cubicBezTo>
                  <a:pt x="8171" y="11569"/>
                  <a:pt x="8211" y="11609"/>
                  <a:pt x="8252" y="11649"/>
                </a:cubicBezTo>
                <a:cubicBezTo>
                  <a:pt x="8292" y="11690"/>
                  <a:pt x="8292" y="11771"/>
                  <a:pt x="8292" y="11771"/>
                </a:cubicBezTo>
                <a:cubicBezTo>
                  <a:pt x="8333" y="12054"/>
                  <a:pt x="8413" y="12337"/>
                  <a:pt x="8454" y="12620"/>
                </a:cubicBezTo>
                <a:cubicBezTo>
                  <a:pt x="8535" y="12903"/>
                  <a:pt x="8616" y="13146"/>
                  <a:pt x="8737" y="13308"/>
                </a:cubicBezTo>
                <a:cubicBezTo>
                  <a:pt x="8858" y="13591"/>
                  <a:pt x="8939" y="13874"/>
                  <a:pt x="8980" y="14157"/>
                </a:cubicBezTo>
                <a:cubicBezTo>
                  <a:pt x="8980" y="14440"/>
                  <a:pt x="8980" y="14683"/>
                  <a:pt x="8980" y="14885"/>
                </a:cubicBezTo>
                <a:cubicBezTo>
                  <a:pt x="8980" y="15169"/>
                  <a:pt x="8980" y="15452"/>
                  <a:pt x="8899" y="15735"/>
                </a:cubicBezTo>
                <a:cubicBezTo>
                  <a:pt x="8858" y="16018"/>
                  <a:pt x="8656" y="16220"/>
                  <a:pt x="8252" y="16301"/>
                </a:cubicBezTo>
                <a:cubicBezTo>
                  <a:pt x="7888" y="16422"/>
                  <a:pt x="7524" y="16544"/>
                  <a:pt x="7119" y="16706"/>
                </a:cubicBezTo>
                <a:cubicBezTo>
                  <a:pt x="6715" y="16827"/>
                  <a:pt x="6310" y="16948"/>
                  <a:pt x="5946" y="17110"/>
                </a:cubicBezTo>
                <a:cubicBezTo>
                  <a:pt x="5542" y="17231"/>
                  <a:pt x="5178" y="17393"/>
                  <a:pt x="4813" y="17515"/>
                </a:cubicBezTo>
                <a:cubicBezTo>
                  <a:pt x="4449" y="17636"/>
                  <a:pt x="4126" y="17757"/>
                  <a:pt x="3883" y="17838"/>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 name="Shape 3776">
            <a:extLst>
              <a:ext uri="{FF2B5EF4-FFF2-40B4-BE49-F238E27FC236}">
                <a16:creationId xmlns:a16="http://schemas.microsoft.com/office/drawing/2014/main" id="{9A87A800-4986-4A3D-A809-F5013CE9D212}"/>
              </a:ext>
            </a:extLst>
          </p:cNvPr>
          <p:cNvSpPr/>
          <p:nvPr/>
        </p:nvSpPr>
        <p:spPr>
          <a:xfrm>
            <a:off x="12463780" y="1793019"/>
            <a:ext cx="607235" cy="728680"/>
          </a:xfrm>
          <a:custGeom>
            <a:avLst/>
            <a:gdLst/>
            <a:ahLst/>
            <a:cxnLst>
              <a:cxn ang="0">
                <a:pos x="wd2" y="hd2"/>
              </a:cxn>
              <a:cxn ang="5400000">
                <a:pos x="wd2" y="hd2"/>
              </a:cxn>
              <a:cxn ang="10800000">
                <a:pos x="wd2" y="hd2"/>
              </a:cxn>
              <a:cxn ang="16200000">
                <a:pos x="wd2" y="hd2"/>
              </a:cxn>
            </a:cxnLst>
            <a:rect l="0" t="0" r="r" b="b"/>
            <a:pathLst>
              <a:path w="21600" h="21600" extrusionOk="0">
                <a:moveTo>
                  <a:pt x="0" y="17153"/>
                </a:moveTo>
                <a:lnTo>
                  <a:pt x="0" y="0"/>
                </a:lnTo>
                <a:lnTo>
                  <a:pt x="21600" y="0"/>
                </a:lnTo>
                <a:lnTo>
                  <a:pt x="21600" y="17153"/>
                </a:lnTo>
                <a:lnTo>
                  <a:pt x="13595" y="17153"/>
                </a:lnTo>
                <a:lnTo>
                  <a:pt x="13595" y="16200"/>
                </a:lnTo>
                <a:lnTo>
                  <a:pt x="20584" y="16200"/>
                </a:lnTo>
                <a:lnTo>
                  <a:pt x="20584" y="847"/>
                </a:lnTo>
                <a:lnTo>
                  <a:pt x="1144" y="847"/>
                </a:lnTo>
                <a:lnTo>
                  <a:pt x="1144" y="16200"/>
                </a:lnTo>
                <a:lnTo>
                  <a:pt x="8132" y="16200"/>
                </a:lnTo>
                <a:lnTo>
                  <a:pt x="8132" y="17153"/>
                </a:lnTo>
                <a:lnTo>
                  <a:pt x="0" y="17153"/>
                </a:lnTo>
                <a:close/>
                <a:moveTo>
                  <a:pt x="11435" y="7412"/>
                </a:moveTo>
                <a:lnTo>
                  <a:pt x="11435" y="21600"/>
                </a:lnTo>
                <a:lnTo>
                  <a:pt x="10292" y="21600"/>
                </a:lnTo>
                <a:lnTo>
                  <a:pt x="10292" y="7412"/>
                </a:lnTo>
                <a:lnTo>
                  <a:pt x="6099" y="10800"/>
                </a:lnTo>
                <a:lnTo>
                  <a:pt x="5336" y="10165"/>
                </a:lnTo>
                <a:lnTo>
                  <a:pt x="10927" y="5612"/>
                </a:lnTo>
                <a:lnTo>
                  <a:pt x="16391" y="10165"/>
                </a:lnTo>
                <a:lnTo>
                  <a:pt x="15628" y="10800"/>
                </a:lnTo>
                <a:lnTo>
                  <a:pt x="11435" y="741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 name="Shape 3777">
            <a:extLst>
              <a:ext uri="{FF2B5EF4-FFF2-40B4-BE49-F238E27FC236}">
                <a16:creationId xmlns:a16="http://schemas.microsoft.com/office/drawing/2014/main" id="{23727514-8E42-45F1-955A-69D194EF9752}"/>
              </a:ext>
            </a:extLst>
          </p:cNvPr>
          <p:cNvSpPr/>
          <p:nvPr/>
        </p:nvSpPr>
        <p:spPr>
          <a:xfrm>
            <a:off x="14327676" y="1685860"/>
            <a:ext cx="607235" cy="789405"/>
          </a:xfrm>
          <a:custGeom>
            <a:avLst/>
            <a:gdLst/>
            <a:ahLst/>
            <a:cxnLst>
              <a:cxn ang="0">
                <a:pos x="wd2" y="hd2"/>
              </a:cxn>
              <a:cxn ang="5400000">
                <a:pos x="wd2" y="hd2"/>
              </a:cxn>
              <a:cxn ang="10800000">
                <a:pos x="wd2" y="hd2"/>
              </a:cxn>
              <a:cxn ang="16200000">
                <a:pos x="wd2" y="hd2"/>
              </a:cxn>
            </a:cxnLst>
            <a:rect l="0" t="0" r="r" b="b"/>
            <a:pathLst>
              <a:path w="21600" h="21600" extrusionOk="0">
                <a:moveTo>
                  <a:pt x="18348" y="10352"/>
                </a:moveTo>
                <a:cubicBezTo>
                  <a:pt x="21600" y="10352"/>
                  <a:pt x="21600" y="10352"/>
                  <a:pt x="21600" y="10352"/>
                </a:cubicBezTo>
                <a:cubicBezTo>
                  <a:pt x="21600" y="21600"/>
                  <a:pt x="21600" y="21600"/>
                  <a:pt x="21600" y="21600"/>
                </a:cubicBezTo>
                <a:cubicBezTo>
                  <a:pt x="0" y="21600"/>
                  <a:pt x="0" y="21600"/>
                  <a:pt x="0" y="21600"/>
                </a:cubicBezTo>
                <a:cubicBezTo>
                  <a:pt x="0" y="10352"/>
                  <a:pt x="0" y="10352"/>
                  <a:pt x="0" y="10352"/>
                </a:cubicBezTo>
                <a:cubicBezTo>
                  <a:pt x="3786" y="10352"/>
                  <a:pt x="3786" y="10352"/>
                  <a:pt x="3786" y="10352"/>
                </a:cubicBezTo>
                <a:cubicBezTo>
                  <a:pt x="3786" y="5381"/>
                  <a:pt x="3786" y="5381"/>
                  <a:pt x="3786" y="5381"/>
                </a:cubicBezTo>
                <a:cubicBezTo>
                  <a:pt x="3786" y="4634"/>
                  <a:pt x="3980" y="3961"/>
                  <a:pt x="4369" y="3289"/>
                </a:cubicBezTo>
                <a:cubicBezTo>
                  <a:pt x="4757" y="2653"/>
                  <a:pt x="5242" y="2093"/>
                  <a:pt x="5873" y="1607"/>
                </a:cubicBezTo>
                <a:cubicBezTo>
                  <a:pt x="6504" y="1121"/>
                  <a:pt x="7232" y="710"/>
                  <a:pt x="8106" y="411"/>
                </a:cubicBezTo>
                <a:cubicBezTo>
                  <a:pt x="8931" y="149"/>
                  <a:pt x="9853" y="0"/>
                  <a:pt x="10824" y="0"/>
                </a:cubicBezTo>
                <a:cubicBezTo>
                  <a:pt x="11795" y="0"/>
                  <a:pt x="12669" y="149"/>
                  <a:pt x="13542" y="411"/>
                </a:cubicBezTo>
                <a:cubicBezTo>
                  <a:pt x="14368" y="710"/>
                  <a:pt x="15096" y="1121"/>
                  <a:pt x="15727" y="1607"/>
                </a:cubicBezTo>
                <a:cubicBezTo>
                  <a:pt x="16358" y="2093"/>
                  <a:pt x="16892" y="2653"/>
                  <a:pt x="17231" y="3289"/>
                </a:cubicBezTo>
                <a:cubicBezTo>
                  <a:pt x="17620" y="3961"/>
                  <a:pt x="17814" y="4634"/>
                  <a:pt x="17814" y="5381"/>
                </a:cubicBezTo>
                <a:cubicBezTo>
                  <a:pt x="17814" y="7026"/>
                  <a:pt x="17814" y="7026"/>
                  <a:pt x="17814" y="7026"/>
                </a:cubicBezTo>
                <a:cubicBezTo>
                  <a:pt x="16746" y="7026"/>
                  <a:pt x="16746" y="7026"/>
                  <a:pt x="16746" y="7026"/>
                </a:cubicBezTo>
                <a:cubicBezTo>
                  <a:pt x="16746" y="5381"/>
                  <a:pt x="16746" y="5381"/>
                  <a:pt x="16746" y="5381"/>
                </a:cubicBezTo>
                <a:cubicBezTo>
                  <a:pt x="16746" y="4783"/>
                  <a:pt x="16600" y="4185"/>
                  <a:pt x="16261" y="3625"/>
                </a:cubicBezTo>
                <a:cubicBezTo>
                  <a:pt x="15969" y="3102"/>
                  <a:pt x="15533" y="2616"/>
                  <a:pt x="14999" y="2167"/>
                </a:cubicBezTo>
                <a:cubicBezTo>
                  <a:pt x="14465" y="1756"/>
                  <a:pt x="13834" y="1420"/>
                  <a:pt x="13106" y="1196"/>
                </a:cubicBezTo>
                <a:cubicBezTo>
                  <a:pt x="12378" y="934"/>
                  <a:pt x="11601" y="822"/>
                  <a:pt x="10824" y="822"/>
                </a:cubicBezTo>
                <a:cubicBezTo>
                  <a:pt x="9999" y="822"/>
                  <a:pt x="9222" y="934"/>
                  <a:pt x="8494" y="1196"/>
                </a:cubicBezTo>
                <a:cubicBezTo>
                  <a:pt x="7766" y="1420"/>
                  <a:pt x="7135" y="1756"/>
                  <a:pt x="6650" y="2167"/>
                </a:cubicBezTo>
                <a:cubicBezTo>
                  <a:pt x="6067" y="2616"/>
                  <a:pt x="5679" y="3102"/>
                  <a:pt x="5339" y="3625"/>
                </a:cubicBezTo>
                <a:cubicBezTo>
                  <a:pt x="5048" y="4185"/>
                  <a:pt x="4854" y="4783"/>
                  <a:pt x="4854" y="5381"/>
                </a:cubicBezTo>
                <a:cubicBezTo>
                  <a:pt x="4854" y="10352"/>
                  <a:pt x="4854" y="10352"/>
                  <a:pt x="4854" y="10352"/>
                </a:cubicBezTo>
                <a:lnTo>
                  <a:pt x="18348" y="10352"/>
                </a:lnTo>
                <a:close/>
                <a:moveTo>
                  <a:pt x="20532" y="20778"/>
                </a:moveTo>
                <a:cubicBezTo>
                  <a:pt x="20532" y="11211"/>
                  <a:pt x="20532" y="11211"/>
                  <a:pt x="20532" y="11211"/>
                </a:cubicBezTo>
                <a:cubicBezTo>
                  <a:pt x="1068" y="11211"/>
                  <a:pt x="1068" y="11211"/>
                  <a:pt x="1068" y="11211"/>
                </a:cubicBezTo>
                <a:cubicBezTo>
                  <a:pt x="1068" y="20778"/>
                  <a:pt x="1068" y="20778"/>
                  <a:pt x="1068" y="20778"/>
                </a:cubicBezTo>
                <a:lnTo>
                  <a:pt x="20532" y="2077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2" name="Shape 3778">
            <a:extLst>
              <a:ext uri="{FF2B5EF4-FFF2-40B4-BE49-F238E27FC236}">
                <a16:creationId xmlns:a16="http://schemas.microsoft.com/office/drawing/2014/main" id="{E2534EA2-21CE-4980-BB31-9D628AF63E05}"/>
              </a:ext>
            </a:extLst>
          </p:cNvPr>
          <p:cNvSpPr/>
          <p:nvPr/>
        </p:nvSpPr>
        <p:spPr>
          <a:xfrm>
            <a:off x="16041546" y="1653711"/>
            <a:ext cx="907279" cy="853701"/>
          </a:xfrm>
          <a:custGeom>
            <a:avLst/>
            <a:gdLst/>
            <a:ahLst/>
            <a:cxnLst>
              <a:cxn ang="0">
                <a:pos x="wd2" y="hd2"/>
              </a:cxn>
              <a:cxn ang="5400000">
                <a:pos x="wd2" y="hd2"/>
              </a:cxn>
              <a:cxn ang="10800000">
                <a:pos x="wd2" y="hd2"/>
              </a:cxn>
              <a:cxn ang="16200000">
                <a:pos x="wd2" y="hd2"/>
              </a:cxn>
            </a:cxnLst>
            <a:rect l="0" t="0" r="r" b="b"/>
            <a:pathLst>
              <a:path w="21600" h="21600" extrusionOk="0">
                <a:moveTo>
                  <a:pt x="11172" y="1179"/>
                </a:moveTo>
                <a:cubicBezTo>
                  <a:pt x="12630" y="1248"/>
                  <a:pt x="13957" y="1595"/>
                  <a:pt x="15220" y="2219"/>
                </a:cubicBezTo>
                <a:cubicBezTo>
                  <a:pt x="16483" y="2808"/>
                  <a:pt x="17617" y="3640"/>
                  <a:pt x="18556" y="4681"/>
                </a:cubicBezTo>
                <a:cubicBezTo>
                  <a:pt x="19495" y="5721"/>
                  <a:pt x="20240" y="6934"/>
                  <a:pt x="20790" y="8286"/>
                </a:cubicBezTo>
                <a:cubicBezTo>
                  <a:pt x="21341" y="9673"/>
                  <a:pt x="21600" y="11129"/>
                  <a:pt x="21600" y="12655"/>
                </a:cubicBezTo>
                <a:cubicBezTo>
                  <a:pt x="21600" y="12863"/>
                  <a:pt x="21600" y="13071"/>
                  <a:pt x="21568" y="13279"/>
                </a:cubicBezTo>
                <a:cubicBezTo>
                  <a:pt x="21568" y="13452"/>
                  <a:pt x="21535" y="13660"/>
                  <a:pt x="21503" y="13868"/>
                </a:cubicBezTo>
                <a:cubicBezTo>
                  <a:pt x="20790" y="13868"/>
                  <a:pt x="20790" y="13868"/>
                  <a:pt x="20790" y="13868"/>
                </a:cubicBezTo>
                <a:cubicBezTo>
                  <a:pt x="20790" y="13556"/>
                  <a:pt x="20726" y="13244"/>
                  <a:pt x="20596" y="12967"/>
                </a:cubicBezTo>
                <a:cubicBezTo>
                  <a:pt x="20467" y="12690"/>
                  <a:pt x="20305" y="12447"/>
                  <a:pt x="20110" y="12239"/>
                </a:cubicBezTo>
                <a:cubicBezTo>
                  <a:pt x="19916" y="12031"/>
                  <a:pt x="19689" y="11892"/>
                  <a:pt x="19430" y="11753"/>
                </a:cubicBezTo>
                <a:cubicBezTo>
                  <a:pt x="19171" y="11649"/>
                  <a:pt x="18880" y="11580"/>
                  <a:pt x="18621" y="11580"/>
                </a:cubicBezTo>
                <a:cubicBezTo>
                  <a:pt x="18297" y="11580"/>
                  <a:pt x="18005" y="11649"/>
                  <a:pt x="17714" y="11753"/>
                </a:cubicBezTo>
                <a:cubicBezTo>
                  <a:pt x="17455" y="11892"/>
                  <a:pt x="17196" y="12065"/>
                  <a:pt x="17001" y="12308"/>
                </a:cubicBezTo>
                <a:cubicBezTo>
                  <a:pt x="16807" y="12516"/>
                  <a:pt x="16645" y="12759"/>
                  <a:pt x="16548" y="13036"/>
                </a:cubicBezTo>
                <a:cubicBezTo>
                  <a:pt x="16419" y="13314"/>
                  <a:pt x="16386" y="13626"/>
                  <a:pt x="16386" y="13972"/>
                </a:cubicBezTo>
                <a:cubicBezTo>
                  <a:pt x="15641" y="13972"/>
                  <a:pt x="15641" y="13972"/>
                  <a:pt x="15641" y="13972"/>
                </a:cubicBezTo>
                <a:cubicBezTo>
                  <a:pt x="15641" y="13626"/>
                  <a:pt x="15577" y="13314"/>
                  <a:pt x="15479" y="13036"/>
                </a:cubicBezTo>
                <a:cubicBezTo>
                  <a:pt x="15350" y="12759"/>
                  <a:pt x="15188" y="12516"/>
                  <a:pt x="14994" y="12308"/>
                </a:cubicBezTo>
                <a:cubicBezTo>
                  <a:pt x="14767" y="12065"/>
                  <a:pt x="14540" y="11892"/>
                  <a:pt x="14281" y="11753"/>
                </a:cubicBezTo>
                <a:cubicBezTo>
                  <a:pt x="14022" y="11649"/>
                  <a:pt x="13731" y="11580"/>
                  <a:pt x="13407" y="11580"/>
                </a:cubicBezTo>
                <a:cubicBezTo>
                  <a:pt x="13115" y="11580"/>
                  <a:pt x="12824" y="11649"/>
                  <a:pt x="12533" y="11753"/>
                </a:cubicBezTo>
                <a:cubicBezTo>
                  <a:pt x="12241" y="11892"/>
                  <a:pt x="12014" y="12065"/>
                  <a:pt x="11820" y="12308"/>
                </a:cubicBezTo>
                <a:cubicBezTo>
                  <a:pt x="11626" y="12516"/>
                  <a:pt x="11464" y="12759"/>
                  <a:pt x="11367" y="13036"/>
                </a:cubicBezTo>
                <a:cubicBezTo>
                  <a:pt x="11237" y="13314"/>
                  <a:pt x="11172" y="13626"/>
                  <a:pt x="11172" y="13972"/>
                </a:cubicBezTo>
                <a:cubicBezTo>
                  <a:pt x="11172" y="19866"/>
                  <a:pt x="11172" y="19866"/>
                  <a:pt x="11172" y="19866"/>
                </a:cubicBezTo>
                <a:cubicBezTo>
                  <a:pt x="11172" y="20144"/>
                  <a:pt x="11270" y="20387"/>
                  <a:pt x="11431" y="20560"/>
                </a:cubicBezTo>
                <a:cubicBezTo>
                  <a:pt x="11593" y="20733"/>
                  <a:pt x="11788" y="20837"/>
                  <a:pt x="12014" y="20837"/>
                </a:cubicBezTo>
                <a:cubicBezTo>
                  <a:pt x="12273" y="20837"/>
                  <a:pt x="12500" y="20733"/>
                  <a:pt x="12662" y="20560"/>
                </a:cubicBezTo>
                <a:cubicBezTo>
                  <a:pt x="12824" y="20387"/>
                  <a:pt x="12921" y="20144"/>
                  <a:pt x="12921" y="19866"/>
                </a:cubicBezTo>
                <a:cubicBezTo>
                  <a:pt x="13634" y="19866"/>
                  <a:pt x="13634" y="19866"/>
                  <a:pt x="13634" y="19866"/>
                </a:cubicBezTo>
                <a:cubicBezTo>
                  <a:pt x="13634" y="20109"/>
                  <a:pt x="13601" y="20352"/>
                  <a:pt x="13504" y="20560"/>
                </a:cubicBezTo>
                <a:cubicBezTo>
                  <a:pt x="13407" y="20768"/>
                  <a:pt x="13310" y="20941"/>
                  <a:pt x="13180" y="21115"/>
                </a:cubicBezTo>
                <a:cubicBezTo>
                  <a:pt x="13018" y="21253"/>
                  <a:pt x="12856" y="21357"/>
                  <a:pt x="12662" y="21461"/>
                </a:cubicBezTo>
                <a:cubicBezTo>
                  <a:pt x="12468" y="21565"/>
                  <a:pt x="12241" y="21600"/>
                  <a:pt x="12014" y="21600"/>
                </a:cubicBezTo>
                <a:cubicBezTo>
                  <a:pt x="11788" y="21600"/>
                  <a:pt x="11593" y="21565"/>
                  <a:pt x="11431" y="21461"/>
                </a:cubicBezTo>
                <a:cubicBezTo>
                  <a:pt x="11237" y="21357"/>
                  <a:pt x="11075" y="21253"/>
                  <a:pt x="10946" y="21115"/>
                </a:cubicBezTo>
                <a:cubicBezTo>
                  <a:pt x="10751" y="20941"/>
                  <a:pt x="10622" y="20768"/>
                  <a:pt x="10557" y="20560"/>
                </a:cubicBezTo>
                <a:cubicBezTo>
                  <a:pt x="10460" y="20352"/>
                  <a:pt x="10428" y="20109"/>
                  <a:pt x="10428" y="19866"/>
                </a:cubicBezTo>
                <a:cubicBezTo>
                  <a:pt x="10428" y="13938"/>
                  <a:pt x="10428" y="13938"/>
                  <a:pt x="10428" y="13938"/>
                </a:cubicBezTo>
                <a:cubicBezTo>
                  <a:pt x="10428" y="13591"/>
                  <a:pt x="10363" y="13279"/>
                  <a:pt x="10266" y="13002"/>
                </a:cubicBezTo>
                <a:cubicBezTo>
                  <a:pt x="10136" y="12724"/>
                  <a:pt x="9974" y="12447"/>
                  <a:pt x="9780" y="12239"/>
                </a:cubicBezTo>
                <a:cubicBezTo>
                  <a:pt x="9553" y="12031"/>
                  <a:pt x="9327" y="11892"/>
                  <a:pt x="9067" y="11753"/>
                </a:cubicBezTo>
                <a:cubicBezTo>
                  <a:pt x="8776" y="11649"/>
                  <a:pt x="8517" y="11580"/>
                  <a:pt x="8225" y="11580"/>
                </a:cubicBezTo>
                <a:cubicBezTo>
                  <a:pt x="7934" y="11580"/>
                  <a:pt x="7643" y="11649"/>
                  <a:pt x="7351" y="11753"/>
                </a:cubicBezTo>
                <a:cubicBezTo>
                  <a:pt x="7060" y="11892"/>
                  <a:pt x="6833" y="12065"/>
                  <a:pt x="6639" y="12308"/>
                </a:cubicBezTo>
                <a:cubicBezTo>
                  <a:pt x="6444" y="12516"/>
                  <a:pt x="6282" y="12759"/>
                  <a:pt x="6153" y="13036"/>
                </a:cubicBezTo>
                <a:cubicBezTo>
                  <a:pt x="6056" y="13314"/>
                  <a:pt x="5991" y="13626"/>
                  <a:pt x="5991" y="13972"/>
                </a:cubicBezTo>
                <a:cubicBezTo>
                  <a:pt x="5246" y="13972"/>
                  <a:pt x="5246" y="13972"/>
                  <a:pt x="5246" y="13972"/>
                </a:cubicBezTo>
                <a:cubicBezTo>
                  <a:pt x="5246" y="13626"/>
                  <a:pt x="5181" y="13314"/>
                  <a:pt x="5084" y="13036"/>
                </a:cubicBezTo>
                <a:cubicBezTo>
                  <a:pt x="4955" y="12759"/>
                  <a:pt x="4793" y="12516"/>
                  <a:pt x="4599" y="12308"/>
                </a:cubicBezTo>
                <a:cubicBezTo>
                  <a:pt x="4404" y="12065"/>
                  <a:pt x="4178" y="11892"/>
                  <a:pt x="3886" y="11753"/>
                </a:cubicBezTo>
                <a:cubicBezTo>
                  <a:pt x="3595" y="11649"/>
                  <a:pt x="3303" y="11580"/>
                  <a:pt x="3012" y="11580"/>
                </a:cubicBezTo>
                <a:cubicBezTo>
                  <a:pt x="2720" y="11580"/>
                  <a:pt x="2461" y="11649"/>
                  <a:pt x="2170" y="11753"/>
                </a:cubicBezTo>
                <a:cubicBezTo>
                  <a:pt x="1911" y="11892"/>
                  <a:pt x="1684" y="12031"/>
                  <a:pt x="1490" y="12239"/>
                </a:cubicBezTo>
                <a:cubicBezTo>
                  <a:pt x="1295" y="12447"/>
                  <a:pt x="1133" y="12690"/>
                  <a:pt x="1004" y="12967"/>
                </a:cubicBezTo>
                <a:cubicBezTo>
                  <a:pt x="874" y="13244"/>
                  <a:pt x="810" y="13556"/>
                  <a:pt x="810" y="13868"/>
                </a:cubicBezTo>
                <a:cubicBezTo>
                  <a:pt x="97" y="13938"/>
                  <a:pt x="97" y="13938"/>
                  <a:pt x="97" y="13938"/>
                </a:cubicBezTo>
                <a:cubicBezTo>
                  <a:pt x="65" y="13695"/>
                  <a:pt x="32" y="13487"/>
                  <a:pt x="32" y="13279"/>
                </a:cubicBezTo>
                <a:cubicBezTo>
                  <a:pt x="32" y="13071"/>
                  <a:pt x="0" y="12863"/>
                  <a:pt x="0" y="12655"/>
                </a:cubicBezTo>
                <a:cubicBezTo>
                  <a:pt x="0" y="11129"/>
                  <a:pt x="291" y="9673"/>
                  <a:pt x="842" y="8286"/>
                </a:cubicBezTo>
                <a:cubicBezTo>
                  <a:pt x="1393" y="6934"/>
                  <a:pt x="2105" y="5721"/>
                  <a:pt x="3044" y="4681"/>
                </a:cubicBezTo>
                <a:cubicBezTo>
                  <a:pt x="4016" y="3640"/>
                  <a:pt x="5117" y="2808"/>
                  <a:pt x="6380" y="2219"/>
                </a:cubicBezTo>
                <a:cubicBezTo>
                  <a:pt x="7643" y="1595"/>
                  <a:pt x="9003" y="1248"/>
                  <a:pt x="10428" y="1179"/>
                </a:cubicBezTo>
                <a:cubicBezTo>
                  <a:pt x="10428" y="0"/>
                  <a:pt x="10428" y="0"/>
                  <a:pt x="10428" y="0"/>
                </a:cubicBezTo>
                <a:cubicBezTo>
                  <a:pt x="11172" y="0"/>
                  <a:pt x="11172" y="0"/>
                  <a:pt x="11172" y="0"/>
                </a:cubicBezTo>
                <a:lnTo>
                  <a:pt x="11172" y="1179"/>
                </a:lnTo>
                <a:close/>
                <a:moveTo>
                  <a:pt x="18621" y="10817"/>
                </a:moveTo>
                <a:cubicBezTo>
                  <a:pt x="18815" y="10817"/>
                  <a:pt x="19042" y="10852"/>
                  <a:pt x="19268" y="10887"/>
                </a:cubicBezTo>
                <a:cubicBezTo>
                  <a:pt x="19463" y="10956"/>
                  <a:pt x="19689" y="11025"/>
                  <a:pt x="19884" y="11129"/>
                </a:cubicBezTo>
                <a:cubicBezTo>
                  <a:pt x="20078" y="11199"/>
                  <a:pt x="20240" y="11337"/>
                  <a:pt x="20402" y="11476"/>
                </a:cubicBezTo>
                <a:cubicBezTo>
                  <a:pt x="20564" y="11580"/>
                  <a:pt x="20693" y="11753"/>
                  <a:pt x="20855" y="11927"/>
                </a:cubicBezTo>
                <a:cubicBezTo>
                  <a:pt x="20758" y="10540"/>
                  <a:pt x="20434" y="9257"/>
                  <a:pt x="19884" y="8044"/>
                </a:cubicBezTo>
                <a:cubicBezTo>
                  <a:pt x="19301" y="6796"/>
                  <a:pt x="18588" y="5755"/>
                  <a:pt x="17682" y="4854"/>
                </a:cubicBezTo>
                <a:cubicBezTo>
                  <a:pt x="16775" y="3952"/>
                  <a:pt x="15739" y="3224"/>
                  <a:pt x="14573" y="2739"/>
                </a:cubicBezTo>
                <a:cubicBezTo>
                  <a:pt x="13375" y="2219"/>
                  <a:pt x="12112" y="1942"/>
                  <a:pt x="10816" y="1942"/>
                </a:cubicBezTo>
                <a:cubicBezTo>
                  <a:pt x="9488" y="1942"/>
                  <a:pt x="8225" y="2219"/>
                  <a:pt x="7060" y="2739"/>
                </a:cubicBezTo>
                <a:cubicBezTo>
                  <a:pt x="5861" y="3224"/>
                  <a:pt x="4825" y="3952"/>
                  <a:pt x="3918" y="4854"/>
                </a:cubicBezTo>
                <a:cubicBezTo>
                  <a:pt x="3044" y="5755"/>
                  <a:pt x="2299" y="6796"/>
                  <a:pt x="1749" y="8044"/>
                </a:cubicBezTo>
                <a:cubicBezTo>
                  <a:pt x="1166" y="9257"/>
                  <a:pt x="842" y="10540"/>
                  <a:pt x="777" y="11927"/>
                </a:cubicBezTo>
                <a:cubicBezTo>
                  <a:pt x="907" y="11753"/>
                  <a:pt x="1069" y="11580"/>
                  <a:pt x="1198" y="11476"/>
                </a:cubicBezTo>
                <a:cubicBezTo>
                  <a:pt x="1360" y="11337"/>
                  <a:pt x="1554" y="11199"/>
                  <a:pt x="1749" y="11129"/>
                </a:cubicBezTo>
                <a:cubicBezTo>
                  <a:pt x="1943" y="11025"/>
                  <a:pt x="2137" y="10956"/>
                  <a:pt x="2364" y="10887"/>
                </a:cubicBezTo>
                <a:cubicBezTo>
                  <a:pt x="2558" y="10852"/>
                  <a:pt x="2785" y="10817"/>
                  <a:pt x="3012" y="10817"/>
                </a:cubicBezTo>
                <a:cubicBezTo>
                  <a:pt x="3271" y="10817"/>
                  <a:pt x="3562" y="10852"/>
                  <a:pt x="3821" y="10921"/>
                </a:cubicBezTo>
                <a:cubicBezTo>
                  <a:pt x="4080" y="10991"/>
                  <a:pt x="4339" y="11095"/>
                  <a:pt x="4566" y="11268"/>
                </a:cubicBezTo>
                <a:cubicBezTo>
                  <a:pt x="4793" y="11407"/>
                  <a:pt x="4987" y="11580"/>
                  <a:pt x="5181" y="11788"/>
                </a:cubicBezTo>
                <a:cubicBezTo>
                  <a:pt x="5343" y="11961"/>
                  <a:pt x="5505" y="12204"/>
                  <a:pt x="5635" y="12482"/>
                </a:cubicBezTo>
                <a:cubicBezTo>
                  <a:pt x="5732" y="12204"/>
                  <a:pt x="5894" y="11961"/>
                  <a:pt x="6056" y="11788"/>
                </a:cubicBezTo>
                <a:cubicBezTo>
                  <a:pt x="6250" y="11580"/>
                  <a:pt x="6444" y="11407"/>
                  <a:pt x="6671" y="11268"/>
                </a:cubicBezTo>
                <a:cubicBezTo>
                  <a:pt x="6898" y="11095"/>
                  <a:pt x="7157" y="10991"/>
                  <a:pt x="7416" y="10921"/>
                </a:cubicBezTo>
                <a:cubicBezTo>
                  <a:pt x="7675" y="10852"/>
                  <a:pt x="7966" y="10817"/>
                  <a:pt x="8225" y="10817"/>
                </a:cubicBezTo>
                <a:cubicBezTo>
                  <a:pt x="8485" y="10817"/>
                  <a:pt x="8744" y="10852"/>
                  <a:pt x="9003" y="10921"/>
                </a:cubicBezTo>
                <a:cubicBezTo>
                  <a:pt x="9294" y="10991"/>
                  <a:pt x="9521" y="11095"/>
                  <a:pt x="9748" y="11268"/>
                </a:cubicBezTo>
                <a:cubicBezTo>
                  <a:pt x="9974" y="11407"/>
                  <a:pt x="10169" y="11580"/>
                  <a:pt x="10363" y="11788"/>
                </a:cubicBezTo>
                <a:cubicBezTo>
                  <a:pt x="10557" y="11961"/>
                  <a:pt x="10687" y="12204"/>
                  <a:pt x="10816" y="12482"/>
                </a:cubicBezTo>
                <a:cubicBezTo>
                  <a:pt x="10946" y="12204"/>
                  <a:pt x="11108" y="11961"/>
                  <a:pt x="11270" y="11788"/>
                </a:cubicBezTo>
                <a:cubicBezTo>
                  <a:pt x="11431" y="11580"/>
                  <a:pt x="11626" y="11407"/>
                  <a:pt x="11852" y="11268"/>
                </a:cubicBezTo>
                <a:cubicBezTo>
                  <a:pt x="12079" y="11095"/>
                  <a:pt x="12338" y="10991"/>
                  <a:pt x="12597" y="10921"/>
                </a:cubicBezTo>
                <a:cubicBezTo>
                  <a:pt x="12856" y="10852"/>
                  <a:pt x="13148" y="10817"/>
                  <a:pt x="13407" y="10817"/>
                </a:cubicBezTo>
                <a:cubicBezTo>
                  <a:pt x="13666" y="10817"/>
                  <a:pt x="13925" y="10852"/>
                  <a:pt x="14184" y="10921"/>
                </a:cubicBezTo>
                <a:cubicBezTo>
                  <a:pt x="14476" y="10991"/>
                  <a:pt x="14702" y="11095"/>
                  <a:pt x="14929" y="11268"/>
                </a:cubicBezTo>
                <a:cubicBezTo>
                  <a:pt x="15156" y="11407"/>
                  <a:pt x="15350" y="11580"/>
                  <a:pt x="15544" y="11788"/>
                </a:cubicBezTo>
                <a:cubicBezTo>
                  <a:pt x="15739" y="11961"/>
                  <a:pt x="15868" y="12204"/>
                  <a:pt x="15998" y="12482"/>
                </a:cubicBezTo>
                <a:cubicBezTo>
                  <a:pt x="16127" y="12204"/>
                  <a:pt x="16289" y="11961"/>
                  <a:pt x="16451" y="11788"/>
                </a:cubicBezTo>
                <a:cubicBezTo>
                  <a:pt x="16613" y="11580"/>
                  <a:pt x="16807" y="11407"/>
                  <a:pt x="17034" y="11268"/>
                </a:cubicBezTo>
                <a:cubicBezTo>
                  <a:pt x="17261" y="11095"/>
                  <a:pt x="17520" y="10991"/>
                  <a:pt x="17779" y="10921"/>
                </a:cubicBezTo>
                <a:cubicBezTo>
                  <a:pt x="18038" y="10852"/>
                  <a:pt x="18329" y="10817"/>
                  <a:pt x="18621" y="10817"/>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3" name="Shape 3779">
            <a:extLst>
              <a:ext uri="{FF2B5EF4-FFF2-40B4-BE49-F238E27FC236}">
                <a16:creationId xmlns:a16="http://schemas.microsoft.com/office/drawing/2014/main" id="{3B87B208-CA4D-49B3-A8BB-00ACD30CDA28}"/>
              </a:ext>
            </a:extLst>
          </p:cNvPr>
          <p:cNvSpPr/>
          <p:nvPr/>
        </p:nvSpPr>
        <p:spPr>
          <a:xfrm>
            <a:off x="18071538" y="1700148"/>
            <a:ext cx="575088" cy="760827"/>
          </a:xfrm>
          <a:custGeom>
            <a:avLst/>
            <a:gdLst/>
            <a:ahLst/>
            <a:cxnLst>
              <a:cxn ang="0">
                <a:pos x="wd2" y="hd2"/>
              </a:cxn>
              <a:cxn ang="5400000">
                <a:pos x="wd2" y="hd2"/>
              </a:cxn>
              <a:cxn ang="10800000">
                <a:pos x="wd2" y="hd2"/>
              </a:cxn>
              <a:cxn ang="16200000">
                <a:pos x="wd2" y="hd2"/>
              </a:cxn>
            </a:cxnLst>
            <a:rect l="0" t="0" r="r" b="b"/>
            <a:pathLst>
              <a:path w="21600" h="21600" extrusionOk="0">
                <a:moveTo>
                  <a:pt x="21600" y="2608"/>
                </a:moveTo>
                <a:cubicBezTo>
                  <a:pt x="21600" y="3464"/>
                  <a:pt x="21600" y="3464"/>
                  <a:pt x="21600" y="3464"/>
                </a:cubicBezTo>
                <a:cubicBezTo>
                  <a:pt x="20423" y="3464"/>
                  <a:pt x="20423" y="3464"/>
                  <a:pt x="20423" y="3464"/>
                </a:cubicBezTo>
                <a:cubicBezTo>
                  <a:pt x="19297" y="19888"/>
                  <a:pt x="19297" y="19888"/>
                  <a:pt x="19297" y="19888"/>
                </a:cubicBezTo>
                <a:cubicBezTo>
                  <a:pt x="19297" y="20121"/>
                  <a:pt x="19245" y="20355"/>
                  <a:pt x="19143" y="20549"/>
                </a:cubicBezTo>
                <a:cubicBezTo>
                  <a:pt x="19041" y="20783"/>
                  <a:pt x="18887" y="20977"/>
                  <a:pt x="18631" y="21094"/>
                </a:cubicBezTo>
                <a:cubicBezTo>
                  <a:pt x="18478" y="21250"/>
                  <a:pt x="18222" y="21405"/>
                  <a:pt x="17966" y="21483"/>
                </a:cubicBezTo>
                <a:cubicBezTo>
                  <a:pt x="17659" y="21561"/>
                  <a:pt x="17352" y="21600"/>
                  <a:pt x="17045" y="21600"/>
                </a:cubicBezTo>
                <a:cubicBezTo>
                  <a:pt x="4607" y="21600"/>
                  <a:pt x="4607" y="21600"/>
                  <a:pt x="4607" y="21600"/>
                </a:cubicBezTo>
                <a:cubicBezTo>
                  <a:pt x="4248" y="21600"/>
                  <a:pt x="3992" y="21561"/>
                  <a:pt x="3685" y="21483"/>
                </a:cubicBezTo>
                <a:cubicBezTo>
                  <a:pt x="3378" y="21405"/>
                  <a:pt x="3173" y="21250"/>
                  <a:pt x="2969" y="21094"/>
                </a:cubicBezTo>
                <a:cubicBezTo>
                  <a:pt x="2764" y="20977"/>
                  <a:pt x="2610" y="20783"/>
                  <a:pt x="2508" y="20549"/>
                </a:cubicBezTo>
                <a:cubicBezTo>
                  <a:pt x="2355" y="20355"/>
                  <a:pt x="2303" y="20121"/>
                  <a:pt x="2303" y="19888"/>
                </a:cubicBezTo>
                <a:cubicBezTo>
                  <a:pt x="1177" y="3464"/>
                  <a:pt x="1177" y="3464"/>
                  <a:pt x="1177" y="3464"/>
                </a:cubicBezTo>
                <a:cubicBezTo>
                  <a:pt x="0" y="3464"/>
                  <a:pt x="0" y="3464"/>
                  <a:pt x="0" y="3464"/>
                </a:cubicBezTo>
                <a:cubicBezTo>
                  <a:pt x="0" y="2608"/>
                  <a:pt x="0" y="2608"/>
                  <a:pt x="0" y="2608"/>
                </a:cubicBezTo>
                <a:cubicBezTo>
                  <a:pt x="5630" y="2608"/>
                  <a:pt x="5630" y="2608"/>
                  <a:pt x="5630" y="2608"/>
                </a:cubicBezTo>
                <a:cubicBezTo>
                  <a:pt x="5630" y="1751"/>
                  <a:pt x="5630" y="1751"/>
                  <a:pt x="5630" y="1751"/>
                </a:cubicBezTo>
                <a:cubicBezTo>
                  <a:pt x="5630" y="1518"/>
                  <a:pt x="5733" y="1284"/>
                  <a:pt x="5835" y="1051"/>
                </a:cubicBezTo>
                <a:cubicBezTo>
                  <a:pt x="5989" y="817"/>
                  <a:pt x="6142" y="662"/>
                  <a:pt x="6296" y="506"/>
                </a:cubicBezTo>
                <a:cubicBezTo>
                  <a:pt x="6552" y="350"/>
                  <a:pt x="6808" y="234"/>
                  <a:pt x="7064" y="156"/>
                </a:cubicBezTo>
                <a:cubicBezTo>
                  <a:pt x="7319" y="39"/>
                  <a:pt x="7627" y="0"/>
                  <a:pt x="7934" y="0"/>
                </a:cubicBezTo>
                <a:cubicBezTo>
                  <a:pt x="13666" y="0"/>
                  <a:pt x="13666" y="0"/>
                  <a:pt x="13666" y="0"/>
                </a:cubicBezTo>
                <a:cubicBezTo>
                  <a:pt x="13973" y="0"/>
                  <a:pt x="14229" y="39"/>
                  <a:pt x="14536" y="156"/>
                </a:cubicBezTo>
                <a:cubicBezTo>
                  <a:pt x="14792" y="234"/>
                  <a:pt x="15048" y="350"/>
                  <a:pt x="15253" y="506"/>
                </a:cubicBezTo>
                <a:cubicBezTo>
                  <a:pt x="15407" y="662"/>
                  <a:pt x="15560" y="817"/>
                  <a:pt x="15714" y="1051"/>
                </a:cubicBezTo>
                <a:cubicBezTo>
                  <a:pt x="15867" y="1284"/>
                  <a:pt x="15918" y="1518"/>
                  <a:pt x="15918" y="1751"/>
                </a:cubicBezTo>
                <a:cubicBezTo>
                  <a:pt x="15918" y="2608"/>
                  <a:pt x="15918" y="2608"/>
                  <a:pt x="15918" y="2608"/>
                </a:cubicBezTo>
                <a:lnTo>
                  <a:pt x="21600" y="2608"/>
                </a:lnTo>
                <a:close/>
                <a:moveTo>
                  <a:pt x="18171" y="19810"/>
                </a:moveTo>
                <a:cubicBezTo>
                  <a:pt x="19297" y="3464"/>
                  <a:pt x="19297" y="3464"/>
                  <a:pt x="19297" y="3464"/>
                </a:cubicBezTo>
                <a:cubicBezTo>
                  <a:pt x="2303" y="3464"/>
                  <a:pt x="2303" y="3464"/>
                  <a:pt x="2303" y="3464"/>
                </a:cubicBezTo>
                <a:cubicBezTo>
                  <a:pt x="3429" y="19810"/>
                  <a:pt x="3429" y="19810"/>
                  <a:pt x="3429" y="19810"/>
                </a:cubicBezTo>
                <a:cubicBezTo>
                  <a:pt x="3429" y="19888"/>
                  <a:pt x="3429" y="19888"/>
                  <a:pt x="3429" y="19888"/>
                </a:cubicBezTo>
                <a:cubicBezTo>
                  <a:pt x="3429" y="20121"/>
                  <a:pt x="3583" y="20316"/>
                  <a:pt x="3788" y="20471"/>
                </a:cubicBezTo>
                <a:cubicBezTo>
                  <a:pt x="3992" y="20666"/>
                  <a:pt x="4248" y="20744"/>
                  <a:pt x="4607" y="20744"/>
                </a:cubicBezTo>
                <a:cubicBezTo>
                  <a:pt x="17045" y="20744"/>
                  <a:pt x="17045" y="20744"/>
                  <a:pt x="17045" y="20744"/>
                </a:cubicBezTo>
                <a:cubicBezTo>
                  <a:pt x="17352" y="20744"/>
                  <a:pt x="17608" y="20666"/>
                  <a:pt x="17864" y="20471"/>
                </a:cubicBezTo>
                <a:cubicBezTo>
                  <a:pt x="18068" y="20316"/>
                  <a:pt x="18171" y="20121"/>
                  <a:pt x="18171" y="19888"/>
                </a:cubicBezTo>
                <a:lnTo>
                  <a:pt x="18171" y="19810"/>
                </a:lnTo>
                <a:close/>
                <a:moveTo>
                  <a:pt x="6859" y="19070"/>
                </a:moveTo>
                <a:cubicBezTo>
                  <a:pt x="5630" y="5215"/>
                  <a:pt x="5630" y="5215"/>
                  <a:pt x="5630" y="5215"/>
                </a:cubicBezTo>
                <a:cubicBezTo>
                  <a:pt x="6808" y="5176"/>
                  <a:pt x="6808" y="5176"/>
                  <a:pt x="6808" y="5176"/>
                </a:cubicBezTo>
                <a:cubicBezTo>
                  <a:pt x="7985" y="19031"/>
                  <a:pt x="7985" y="19031"/>
                  <a:pt x="7985" y="19031"/>
                </a:cubicBezTo>
                <a:lnTo>
                  <a:pt x="6859" y="19070"/>
                </a:lnTo>
                <a:close/>
                <a:moveTo>
                  <a:pt x="6808" y="1751"/>
                </a:moveTo>
                <a:cubicBezTo>
                  <a:pt x="6808" y="2608"/>
                  <a:pt x="6808" y="2608"/>
                  <a:pt x="6808" y="2608"/>
                </a:cubicBezTo>
                <a:cubicBezTo>
                  <a:pt x="14792" y="2608"/>
                  <a:pt x="14792" y="2608"/>
                  <a:pt x="14792" y="2608"/>
                </a:cubicBezTo>
                <a:cubicBezTo>
                  <a:pt x="14792" y="1751"/>
                  <a:pt x="14792" y="1751"/>
                  <a:pt x="14792" y="1751"/>
                </a:cubicBezTo>
                <a:cubicBezTo>
                  <a:pt x="14792" y="1518"/>
                  <a:pt x="14690" y="1284"/>
                  <a:pt x="14434" y="1129"/>
                </a:cubicBezTo>
                <a:cubicBezTo>
                  <a:pt x="14229" y="973"/>
                  <a:pt x="13973" y="856"/>
                  <a:pt x="13666" y="856"/>
                </a:cubicBezTo>
                <a:cubicBezTo>
                  <a:pt x="7934" y="856"/>
                  <a:pt x="7934" y="856"/>
                  <a:pt x="7934" y="856"/>
                </a:cubicBezTo>
                <a:cubicBezTo>
                  <a:pt x="7627" y="856"/>
                  <a:pt x="7319" y="973"/>
                  <a:pt x="7115" y="1129"/>
                </a:cubicBezTo>
                <a:cubicBezTo>
                  <a:pt x="6910" y="1284"/>
                  <a:pt x="6808" y="1518"/>
                  <a:pt x="6808" y="1751"/>
                </a:cubicBezTo>
                <a:close/>
                <a:moveTo>
                  <a:pt x="10186" y="5176"/>
                </a:moveTo>
                <a:cubicBezTo>
                  <a:pt x="10186" y="19031"/>
                  <a:pt x="10186" y="19031"/>
                  <a:pt x="10186" y="19031"/>
                </a:cubicBezTo>
                <a:cubicBezTo>
                  <a:pt x="11363" y="19031"/>
                  <a:pt x="11363" y="19031"/>
                  <a:pt x="11363" y="19031"/>
                </a:cubicBezTo>
                <a:cubicBezTo>
                  <a:pt x="11363" y="5176"/>
                  <a:pt x="11363" y="5176"/>
                  <a:pt x="11363" y="5176"/>
                </a:cubicBezTo>
                <a:lnTo>
                  <a:pt x="10186" y="5176"/>
                </a:lnTo>
                <a:close/>
                <a:moveTo>
                  <a:pt x="14792" y="19070"/>
                </a:moveTo>
                <a:cubicBezTo>
                  <a:pt x="13666" y="19031"/>
                  <a:pt x="13666" y="19031"/>
                  <a:pt x="13666" y="19031"/>
                </a:cubicBezTo>
                <a:cubicBezTo>
                  <a:pt x="14792" y="5176"/>
                  <a:pt x="14792" y="5176"/>
                  <a:pt x="14792" y="5176"/>
                </a:cubicBezTo>
                <a:cubicBezTo>
                  <a:pt x="15918" y="5215"/>
                  <a:pt x="15918" y="5215"/>
                  <a:pt x="15918" y="5215"/>
                </a:cubicBezTo>
                <a:lnTo>
                  <a:pt x="14792" y="1907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4" name="Shape 3780">
            <a:extLst>
              <a:ext uri="{FF2B5EF4-FFF2-40B4-BE49-F238E27FC236}">
                <a16:creationId xmlns:a16="http://schemas.microsoft.com/office/drawing/2014/main" id="{5DF1F3FE-67BB-4498-83BC-A20D7B9AEE5C}"/>
              </a:ext>
            </a:extLst>
          </p:cNvPr>
          <p:cNvSpPr/>
          <p:nvPr/>
        </p:nvSpPr>
        <p:spPr>
          <a:xfrm>
            <a:off x="19816045" y="1675142"/>
            <a:ext cx="813858" cy="814407"/>
          </a:xfrm>
          <a:custGeom>
            <a:avLst/>
            <a:gdLst/>
            <a:ahLst/>
            <a:cxnLst>
              <a:cxn ang="0">
                <a:pos x="wd2" y="hd2"/>
              </a:cxn>
              <a:cxn ang="5400000">
                <a:pos x="wd2" y="hd2"/>
              </a:cxn>
              <a:cxn ang="10800000">
                <a:pos x="wd2" y="hd2"/>
              </a:cxn>
              <a:cxn ang="16200000">
                <a:pos x="wd2" y="hd2"/>
              </a:cxn>
            </a:cxnLst>
            <a:rect l="0" t="0" r="r" b="b"/>
            <a:pathLst>
              <a:path w="21585" h="21600" extrusionOk="0">
                <a:moveTo>
                  <a:pt x="21006" y="18157"/>
                </a:moveTo>
                <a:cubicBezTo>
                  <a:pt x="21187" y="18338"/>
                  <a:pt x="21332" y="18556"/>
                  <a:pt x="21440" y="18809"/>
                </a:cubicBezTo>
                <a:cubicBezTo>
                  <a:pt x="21549" y="19063"/>
                  <a:pt x="21585" y="19317"/>
                  <a:pt x="21585" y="19570"/>
                </a:cubicBezTo>
                <a:cubicBezTo>
                  <a:pt x="21585" y="19860"/>
                  <a:pt x="21549" y="20114"/>
                  <a:pt x="21440" y="20332"/>
                </a:cubicBezTo>
                <a:cubicBezTo>
                  <a:pt x="21332" y="20585"/>
                  <a:pt x="21187" y="20803"/>
                  <a:pt x="21006" y="20984"/>
                </a:cubicBezTo>
                <a:cubicBezTo>
                  <a:pt x="20934" y="21093"/>
                  <a:pt x="20825" y="21165"/>
                  <a:pt x="20717" y="21238"/>
                </a:cubicBezTo>
                <a:cubicBezTo>
                  <a:pt x="20608" y="21310"/>
                  <a:pt x="20463" y="21383"/>
                  <a:pt x="20355" y="21455"/>
                </a:cubicBezTo>
                <a:cubicBezTo>
                  <a:pt x="20246" y="21491"/>
                  <a:pt x="20102" y="21528"/>
                  <a:pt x="19993" y="21564"/>
                </a:cubicBezTo>
                <a:cubicBezTo>
                  <a:pt x="19848" y="21564"/>
                  <a:pt x="19704" y="21600"/>
                  <a:pt x="19559" y="21600"/>
                </a:cubicBezTo>
                <a:cubicBezTo>
                  <a:pt x="19414" y="21600"/>
                  <a:pt x="19306" y="21564"/>
                  <a:pt x="19161" y="21564"/>
                </a:cubicBezTo>
                <a:cubicBezTo>
                  <a:pt x="19052" y="21528"/>
                  <a:pt x="18908" y="21491"/>
                  <a:pt x="18799" y="21455"/>
                </a:cubicBezTo>
                <a:cubicBezTo>
                  <a:pt x="18691" y="21383"/>
                  <a:pt x="18546" y="21310"/>
                  <a:pt x="18437" y="21238"/>
                </a:cubicBezTo>
                <a:cubicBezTo>
                  <a:pt x="18329" y="21165"/>
                  <a:pt x="18220" y="21093"/>
                  <a:pt x="18148" y="20984"/>
                </a:cubicBezTo>
                <a:cubicBezTo>
                  <a:pt x="13915" y="16744"/>
                  <a:pt x="13915" y="16744"/>
                  <a:pt x="13915" y="16744"/>
                </a:cubicBezTo>
                <a:cubicBezTo>
                  <a:pt x="13336" y="17287"/>
                  <a:pt x="13336" y="17287"/>
                  <a:pt x="13336" y="17287"/>
                </a:cubicBezTo>
                <a:cubicBezTo>
                  <a:pt x="12757" y="16744"/>
                  <a:pt x="12757" y="16744"/>
                  <a:pt x="12757" y="16744"/>
                </a:cubicBezTo>
                <a:cubicBezTo>
                  <a:pt x="14457" y="15040"/>
                  <a:pt x="14457" y="15040"/>
                  <a:pt x="14457" y="15040"/>
                </a:cubicBezTo>
                <a:cubicBezTo>
                  <a:pt x="11599" y="12141"/>
                  <a:pt x="11599" y="12141"/>
                  <a:pt x="11599" y="12141"/>
                </a:cubicBezTo>
                <a:cubicBezTo>
                  <a:pt x="8198" y="15620"/>
                  <a:pt x="8198" y="15620"/>
                  <a:pt x="8198" y="15620"/>
                </a:cubicBezTo>
                <a:cubicBezTo>
                  <a:pt x="8343" y="15983"/>
                  <a:pt x="8415" y="16381"/>
                  <a:pt x="8451" y="16744"/>
                </a:cubicBezTo>
                <a:cubicBezTo>
                  <a:pt x="8451" y="17142"/>
                  <a:pt x="8451" y="17541"/>
                  <a:pt x="8343" y="17976"/>
                </a:cubicBezTo>
                <a:cubicBezTo>
                  <a:pt x="8234" y="18338"/>
                  <a:pt x="8090" y="18701"/>
                  <a:pt x="7909" y="19063"/>
                </a:cubicBezTo>
                <a:cubicBezTo>
                  <a:pt x="7728" y="19389"/>
                  <a:pt x="7511" y="19715"/>
                  <a:pt x="7221" y="20005"/>
                </a:cubicBezTo>
                <a:cubicBezTo>
                  <a:pt x="7040" y="20223"/>
                  <a:pt x="6823" y="20404"/>
                  <a:pt x="6570" y="20549"/>
                </a:cubicBezTo>
                <a:cubicBezTo>
                  <a:pt x="6353" y="20658"/>
                  <a:pt x="6100" y="20803"/>
                  <a:pt x="5846" y="20948"/>
                </a:cubicBezTo>
                <a:cubicBezTo>
                  <a:pt x="5593" y="21020"/>
                  <a:pt x="5340" y="21093"/>
                  <a:pt x="5050" y="21165"/>
                </a:cubicBezTo>
                <a:cubicBezTo>
                  <a:pt x="4797" y="21238"/>
                  <a:pt x="4508" y="21274"/>
                  <a:pt x="4254" y="21274"/>
                </a:cubicBezTo>
                <a:cubicBezTo>
                  <a:pt x="4073" y="21274"/>
                  <a:pt x="3929" y="21274"/>
                  <a:pt x="3784" y="21238"/>
                </a:cubicBezTo>
                <a:cubicBezTo>
                  <a:pt x="3639" y="21238"/>
                  <a:pt x="3531" y="21201"/>
                  <a:pt x="3386" y="21165"/>
                </a:cubicBezTo>
                <a:cubicBezTo>
                  <a:pt x="3241" y="21129"/>
                  <a:pt x="3097" y="21093"/>
                  <a:pt x="2952" y="21056"/>
                </a:cubicBezTo>
                <a:cubicBezTo>
                  <a:pt x="2807" y="21020"/>
                  <a:pt x="2662" y="20948"/>
                  <a:pt x="2554" y="20875"/>
                </a:cubicBezTo>
                <a:cubicBezTo>
                  <a:pt x="2011" y="20658"/>
                  <a:pt x="2011" y="20658"/>
                  <a:pt x="2011" y="20658"/>
                </a:cubicBezTo>
                <a:cubicBezTo>
                  <a:pt x="3856" y="18809"/>
                  <a:pt x="3856" y="18809"/>
                  <a:pt x="3856" y="18809"/>
                </a:cubicBezTo>
                <a:cubicBezTo>
                  <a:pt x="3856" y="17360"/>
                  <a:pt x="3856" y="17360"/>
                  <a:pt x="3856" y="17360"/>
                </a:cubicBezTo>
                <a:cubicBezTo>
                  <a:pt x="2445" y="17360"/>
                  <a:pt x="2445" y="17360"/>
                  <a:pt x="2445" y="17360"/>
                </a:cubicBezTo>
                <a:cubicBezTo>
                  <a:pt x="564" y="19244"/>
                  <a:pt x="564" y="19244"/>
                  <a:pt x="564" y="19244"/>
                </a:cubicBezTo>
                <a:cubicBezTo>
                  <a:pt x="347" y="18701"/>
                  <a:pt x="347" y="18701"/>
                  <a:pt x="347" y="18701"/>
                </a:cubicBezTo>
                <a:cubicBezTo>
                  <a:pt x="166" y="18302"/>
                  <a:pt x="57" y="17903"/>
                  <a:pt x="21" y="17468"/>
                </a:cubicBezTo>
                <a:cubicBezTo>
                  <a:pt x="-15" y="17034"/>
                  <a:pt x="-15" y="16635"/>
                  <a:pt x="94" y="16200"/>
                </a:cubicBezTo>
                <a:cubicBezTo>
                  <a:pt x="166" y="15801"/>
                  <a:pt x="274" y="15403"/>
                  <a:pt x="492" y="15040"/>
                </a:cubicBezTo>
                <a:cubicBezTo>
                  <a:pt x="672" y="14642"/>
                  <a:pt x="926" y="14315"/>
                  <a:pt x="1215" y="14062"/>
                </a:cubicBezTo>
                <a:cubicBezTo>
                  <a:pt x="1432" y="13808"/>
                  <a:pt x="1649" y="13627"/>
                  <a:pt x="1903" y="13518"/>
                </a:cubicBezTo>
                <a:cubicBezTo>
                  <a:pt x="2120" y="13373"/>
                  <a:pt x="2337" y="13228"/>
                  <a:pt x="2590" y="13083"/>
                </a:cubicBezTo>
                <a:cubicBezTo>
                  <a:pt x="2843" y="13011"/>
                  <a:pt x="3097" y="12938"/>
                  <a:pt x="3386" y="12866"/>
                </a:cubicBezTo>
                <a:cubicBezTo>
                  <a:pt x="3675" y="12793"/>
                  <a:pt x="3965" y="12757"/>
                  <a:pt x="4254" y="12757"/>
                </a:cubicBezTo>
                <a:cubicBezTo>
                  <a:pt x="4471" y="12757"/>
                  <a:pt x="4689" y="12793"/>
                  <a:pt x="4942" y="12830"/>
                </a:cubicBezTo>
                <a:cubicBezTo>
                  <a:pt x="5159" y="12902"/>
                  <a:pt x="5412" y="12974"/>
                  <a:pt x="5665" y="13047"/>
                </a:cubicBezTo>
                <a:cubicBezTo>
                  <a:pt x="9030" y="9604"/>
                  <a:pt x="9030" y="9604"/>
                  <a:pt x="9030" y="9604"/>
                </a:cubicBezTo>
                <a:cubicBezTo>
                  <a:pt x="4254" y="4784"/>
                  <a:pt x="4254" y="4784"/>
                  <a:pt x="4254" y="4784"/>
                </a:cubicBezTo>
                <a:cubicBezTo>
                  <a:pt x="3675" y="5364"/>
                  <a:pt x="3675" y="5364"/>
                  <a:pt x="3675" y="5364"/>
                </a:cubicBezTo>
                <a:cubicBezTo>
                  <a:pt x="528" y="2211"/>
                  <a:pt x="528" y="2211"/>
                  <a:pt x="528" y="2211"/>
                </a:cubicBezTo>
                <a:cubicBezTo>
                  <a:pt x="2228" y="507"/>
                  <a:pt x="2228" y="507"/>
                  <a:pt x="2228" y="507"/>
                </a:cubicBezTo>
                <a:cubicBezTo>
                  <a:pt x="5376" y="3660"/>
                  <a:pt x="5376" y="3660"/>
                  <a:pt x="5376" y="3660"/>
                </a:cubicBezTo>
                <a:cubicBezTo>
                  <a:pt x="4797" y="4240"/>
                  <a:pt x="4797" y="4240"/>
                  <a:pt x="4797" y="4240"/>
                </a:cubicBezTo>
                <a:cubicBezTo>
                  <a:pt x="9609" y="9060"/>
                  <a:pt x="9609" y="9060"/>
                  <a:pt x="9609" y="9060"/>
                </a:cubicBezTo>
                <a:cubicBezTo>
                  <a:pt x="13046" y="5654"/>
                  <a:pt x="13046" y="5654"/>
                  <a:pt x="13046" y="5654"/>
                </a:cubicBezTo>
                <a:cubicBezTo>
                  <a:pt x="12902" y="5219"/>
                  <a:pt x="12793" y="4820"/>
                  <a:pt x="12793" y="4458"/>
                </a:cubicBezTo>
                <a:cubicBezTo>
                  <a:pt x="12793" y="4059"/>
                  <a:pt x="12829" y="3660"/>
                  <a:pt x="12902" y="3298"/>
                </a:cubicBezTo>
                <a:cubicBezTo>
                  <a:pt x="12974" y="2899"/>
                  <a:pt x="13082" y="2537"/>
                  <a:pt x="13300" y="2211"/>
                </a:cubicBezTo>
                <a:cubicBezTo>
                  <a:pt x="13480" y="1848"/>
                  <a:pt x="13734" y="1522"/>
                  <a:pt x="14059" y="1196"/>
                </a:cubicBezTo>
                <a:cubicBezTo>
                  <a:pt x="14240" y="1015"/>
                  <a:pt x="14457" y="834"/>
                  <a:pt x="14674" y="689"/>
                </a:cubicBezTo>
                <a:cubicBezTo>
                  <a:pt x="14928" y="544"/>
                  <a:pt x="15145" y="399"/>
                  <a:pt x="15398" y="326"/>
                </a:cubicBezTo>
                <a:cubicBezTo>
                  <a:pt x="15651" y="181"/>
                  <a:pt x="15905" y="109"/>
                  <a:pt x="16194" y="36"/>
                </a:cubicBezTo>
                <a:cubicBezTo>
                  <a:pt x="16447" y="0"/>
                  <a:pt x="16737" y="0"/>
                  <a:pt x="17026" y="0"/>
                </a:cubicBezTo>
                <a:cubicBezTo>
                  <a:pt x="17171" y="0"/>
                  <a:pt x="17316" y="0"/>
                  <a:pt x="17460" y="0"/>
                </a:cubicBezTo>
                <a:cubicBezTo>
                  <a:pt x="17605" y="36"/>
                  <a:pt x="17750" y="36"/>
                  <a:pt x="17858" y="72"/>
                </a:cubicBezTo>
                <a:cubicBezTo>
                  <a:pt x="18003" y="109"/>
                  <a:pt x="18148" y="145"/>
                  <a:pt x="18293" y="181"/>
                </a:cubicBezTo>
                <a:cubicBezTo>
                  <a:pt x="18401" y="254"/>
                  <a:pt x="18546" y="290"/>
                  <a:pt x="18691" y="326"/>
                </a:cubicBezTo>
                <a:cubicBezTo>
                  <a:pt x="19233" y="544"/>
                  <a:pt x="19233" y="544"/>
                  <a:pt x="19233" y="544"/>
                </a:cubicBezTo>
                <a:cubicBezTo>
                  <a:pt x="17388" y="2428"/>
                  <a:pt x="17388" y="2428"/>
                  <a:pt x="17388" y="2428"/>
                </a:cubicBezTo>
                <a:cubicBezTo>
                  <a:pt x="17352" y="3842"/>
                  <a:pt x="17352" y="3842"/>
                  <a:pt x="17352" y="3842"/>
                </a:cubicBezTo>
                <a:cubicBezTo>
                  <a:pt x="18799" y="3805"/>
                  <a:pt x="18799" y="3805"/>
                  <a:pt x="18799" y="3805"/>
                </a:cubicBezTo>
                <a:cubicBezTo>
                  <a:pt x="20644" y="2030"/>
                  <a:pt x="20644" y="2030"/>
                  <a:pt x="20644" y="2030"/>
                </a:cubicBezTo>
                <a:cubicBezTo>
                  <a:pt x="20861" y="2537"/>
                  <a:pt x="20861" y="2537"/>
                  <a:pt x="20861" y="2537"/>
                </a:cubicBezTo>
                <a:cubicBezTo>
                  <a:pt x="21078" y="2936"/>
                  <a:pt x="21187" y="3370"/>
                  <a:pt x="21223" y="3769"/>
                </a:cubicBezTo>
                <a:cubicBezTo>
                  <a:pt x="21259" y="4204"/>
                  <a:pt x="21259" y="4603"/>
                  <a:pt x="21151" y="5001"/>
                </a:cubicBezTo>
                <a:cubicBezTo>
                  <a:pt x="21078" y="5400"/>
                  <a:pt x="20970" y="5799"/>
                  <a:pt x="20753" y="6161"/>
                </a:cubicBezTo>
                <a:cubicBezTo>
                  <a:pt x="20536" y="6560"/>
                  <a:pt x="20282" y="6886"/>
                  <a:pt x="19993" y="7212"/>
                </a:cubicBezTo>
                <a:cubicBezTo>
                  <a:pt x="19776" y="7393"/>
                  <a:pt x="19595" y="7574"/>
                  <a:pt x="19342" y="7719"/>
                </a:cubicBezTo>
                <a:cubicBezTo>
                  <a:pt x="19089" y="7864"/>
                  <a:pt x="18871" y="8009"/>
                  <a:pt x="18618" y="8082"/>
                </a:cubicBezTo>
                <a:cubicBezTo>
                  <a:pt x="18365" y="8227"/>
                  <a:pt x="18112" y="8299"/>
                  <a:pt x="17822" y="8372"/>
                </a:cubicBezTo>
                <a:cubicBezTo>
                  <a:pt x="17569" y="8408"/>
                  <a:pt x="17279" y="8444"/>
                  <a:pt x="17026" y="8444"/>
                </a:cubicBezTo>
                <a:cubicBezTo>
                  <a:pt x="16773" y="8444"/>
                  <a:pt x="16520" y="8408"/>
                  <a:pt x="16266" y="8372"/>
                </a:cubicBezTo>
                <a:cubicBezTo>
                  <a:pt x="16049" y="8299"/>
                  <a:pt x="15832" y="8263"/>
                  <a:pt x="15579" y="8191"/>
                </a:cubicBezTo>
                <a:cubicBezTo>
                  <a:pt x="12214" y="11597"/>
                  <a:pt x="12214" y="11597"/>
                  <a:pt x="12214" y="11597"/>
                </a:cubicBezTo>
                <a:cubicBezTo>
                  <a:pt x="15036" y="14460"/>
                  <a:pt x="15036" y="14460"/>
                  <a:pt x="15036" y="14460"/>
                </a:cubicBezTo>
                <a:cubicBezTo>
                  <a:pt x="16737" y="12757"/>
                  <a:pt x="16737" y="12757"/>
                  <a:pt x="16737" y="12757"/>
                </a:cubicBezTo>
                <a:cubicBezTo>
                  <a:pt x="17279" y="13337"/>
                  <a:pt x="17279" y="13337"/>
                  <a:pt x="17279" y="13337"/>
                </a:cubicBezTo>
                <a:cubicBezTo>
                  <a:pt x="16737" y="13917"/>
                  <a:pt x="16737" y="13917"/>
                  <a:pt x="16737" y="13917"/>
                </a:cubicBezTo>
                <a:lnTo>
                  <a:pt x="21006" y="18157"/>
                </a:lnTo>
                <a:close/>
                <a:moveTo>
                  <a:pt x="7366" y="15656"/>
                </a:moveTo>
                <a:cubicBezTo>
                  <a:pt x="7257" y="15403"/>
                  <a:pt x="7257" y="15403"/>
                  <a:pt x="7257" y="15403"/>
                </a:cubicBezTo>
                <a:cubicBezTo>
                  <a:pt x="15398" y="7248"/>
                  <a:pt x="15398" y="7248"/>
                  <a:pt x="15398" y="7248"/>
                </a:cubicBezTo>
                <a:cubicBezTo>
                  <a:pt x="15651" y="7357"/>
                  <a:pt x="15651" y="7357"/>
                  <a:pt x="15651" y="7357"/>
                </a:cubicBezTo>
                <a:cubicBezTo>
                  <a:pt x="15868" y="7430"/>
                  <a:pt x="16086" y="7502"/>
                  <a:pt x="16339" y="7538"/>
                </a:cubicBezTo>
                <a:cubicBezTo>
                  <a:pt x="16556" y="7611"/>
                  <a:pt x="16773" y="7611"/>
                  <a:pt x="17026" y="7611"/>
                </a:cubicBezTo>
                <a:cubicBezTo>
                  <a:pt x="17243" y="7611"/>
                  <a:pt x="17460" y="7611"/>
                  <a:pt x="17677" y="7538"/>
                </a:cubicBezTo>
                <a:cubicBezTo>
                  <a:pt x="17895" y="7502"/>
                  <a:pt x="18112" y="7466"/>
                  <a:pt x="18329" y="7393"/>
                </a:cubicBezTo>
                <a:cubicBezTo>
                  <a:pt x="18510" y="7285"/>
                  <a:pt x="18691" y="7176"/>
                  <a:pt x="18908" y="7067"/>
                </a:cubicBezTo>
                <a:cubicBezTo>
                  <a:pt x="19089" y="6922"/>
                  <a:pt x="19269" y="6777"/>
                  <a:pt x="19414" y="6632"/>
                </a:cubicBezTo>
                <a:cubicBezTo>
                  <a:pt x="19631" y="6415"/>
                  <a:pt x="19812" y="6197"/>
                  <a:pt x="19957" y="5944"/>
                </a:cubicBezTo>
                <a:cubicBezTo>
                  <a:pt x="20102" y="5690"/>
                  <a:pt x="20210" y="5400"/>
                  <a:pt x="20319" y="5110"/>
                </a:cubicBezTo>
                <a:cubicBezTo>
                  <a:pt x="20355" y="4893"/>
                  <a:pt x="20391" y="4603"/>
                  <a:pt x="20427" y="4313"/>
                </a:cubicBezTo>
                <a:cubicBezTo>
                  <a:pt x="20427" y="3987"/>
                  <a:pt x="20427" y="3697"/>
                  <a:pt x="20355" y="3443"/>
                </a:cubicBezTo>
                <a:cubicBezTo>
                  <a:pt x="19161" y="4603"/>
                  <a:pt x="19161" y="4603"/>
                  <a:pt x="19161" y="4603"/>
                </a:cubicBezTo>
                <a:cubicBezTo>
                  <a:pt x="16556" y="4639"/>
                  <a:pt x="16556" y="4639"/>
                  <a:pt x="16556" y="4639"/>
                </a:cubicBezTo>
                <a:cubicBezTo>
                  <a:pt x="16592" y="2102"/>
                  <a:pt x="16592" y="2102"/>
                  <a:pt x="16592" y="2102"/>
                </a:cubicBezTo>
                <a:cubicBezTo>
                  <a:pt x="17750" y="870"/>
                  <a:pt x="17750" y="870"/>
                  <a:pt x="17750" y="870"/>
                </a:cubicBezTo>
                <a:cubicBezTo>
                  <a:pt x="17641" y="834"/>
                  <a:pt x="17497" y="834"/>
                  <a:pt x="17388" y="797"/>
                </a:cubicBezTo>
                <a:cubicBezTo>
                  <a:pt x="17243" y="797"/>
                  <a:pt x="17135" y="797"/>
                  <a:pt x="17026" y="797"/>
                </a:cubicBezTo>
                <a:cubicBezTo>
                  <a:pt x="16773" y="797"/>
                  <a:pt x="16556" y="797"/>
                  <a:pt x="16339" y="870"/>
                </a:cubicBezTo>
                <a:cubicBezTo>
                  <a:pt x="16122" y="906"/>
                  <a:pt x="15905" y="979"/>
                  <a:pt x="15688" y="1051"/>
                </a:cubicBezTo>
                <a:cubicBezTo>
                  <a:pt x="15507" y="1123"/>
                  <a:pt x="15326" y="1232"/>
                  <a:pt x="15109" y="1341"/>
                </a:cubicBezTo>
                <a:cubicBezTo>
                  <a:pt x="14928" y="1486"/>
                  <a:pt x="14747" y="1631"/>
                  <a:pt x="14602" y="1776"/>
                </a:cubicBezTo>
                <a:cubicBezTo>
                  <a:pt x="14349" y="2030"/>
                  <a:pt x="14168" y="2319"/>
                  <a:pt x="13987" y="2609"/>
                </a:cubicBezTo>
                <a:cubicBezTo>
                  <a:pt x="13842" y="2899"/>
                  <a:pt x="13734" y="3226"/>
                  <a:pt x="13661" y="3552"/>
                </a:cubicBezTo>
                <a:cubicBezTo>
                  <a:pt x="13589" y="3878"/>
                  <a:pt x="13589" y="4204"/>
                  <a:pt x="13625" y="4566"/>
                </a:cubicBezTo>
                <a:cubicBezTo>
                  <a:pt x="13661" y="4893"/>
                  <a:pt x="13734" y="5219"/>
                  <a:pt x="13915" y="5545"/>
                </a:cubicBezTo>
                <a:cubicBezTo>
                  <a:pt x="13987" y="5835"/>
                  <a:pt x="13987" y="5835"/>
                  <a:pt x="13987" y="5835"/>
                </a:cubicBezTo>
                <a:cubicBezTo>
                  <a:pt x="5846" y="13989"/>
                  <a:pt x="5846" y="13989"/>
                  <a:pt x="5846" y="13989"/>
                </a:cubicBezTo>
                <a:cubicBezTo>
                  <a:pt x="5557" y="13844"/>
                  <a:pt x="5557" y="13844"/>
                  <a:pt x="5557" y="13844"/>
                </a:cubicBezTo>
                <a:cubicBezTo>
                  <a:pt x="5376" y="13808"/>
                  <a:pt x="5159" y="13736"/>
                  <a:pt x="4942" y="13699"/>
                </a:cubicBezTo>
                <a:cubicBezTo>
                  <a:pt x="4689" y="13627"/>
                  <a:pt x="4471" y="13627"/>
                  <a:pt x="4254" y="13627"/>
                </a:cubicBezTo>
                <a:cubicBezTo>
                  <a:pt x="4001" y="13627"/>
                  <a:pt x="3748" y="13627"/>
                  <a:pt x="3531" y="13663"/>
                </a:cubicBezTo>
                <a:cubicBezTo>
                  <a:pt x="3314" y="13699"/>
                  <a:pt x="3097" y="13772"/>
                  <a:pt x="2916" y="13844"/>
                </a:cubicBezTo>
                <a:cubicBezTo>
                  <a:pt x="2699" y="13953"/>
                  <a:pt x="2518" y="14062"/>
                  <a:pt x="2301" y="14170"/>
                </a:cubicBezTo>
                <a:cubicBezTo>
                  <a:pt x="2120" y="14315"/>
                  <a:pt x="1939" y="14460"/>
                  <a:pt x="1794" y="14605"/>
                </a:cubicBezTo>
                <a:cubicBezTo>
                  <a:pt x="1613" y="14787"/>
                  <a:pt x="1432" y="15040"/>
                  <a:pt x="1288" y="15294"/>
                </a:cubicBezTo>
                <a:cubicBezTo>
                  <a:pt x="1107" y="15548"/>
                  <a:pt x="998" y="15838"/>
                  <a:pt x="962" y="16091"/>
                </a:cubicBezTo>
                <a:cubicBezTo>
                  <a:pt x="853" y="16345"/>
                  <a:pt x="817" y="16635"/>
                  <a:pt x="817" y="16925"/>
                </a:cubicBezTo>
                <a:cubicBezTo>
                  <a:pt x="817" y="17215"/>
                  <a:pt x="817" y="17505"/>
                  <a:pt x="890" y="17758"/>
                </a:cubicBezTo>
                <a:cubicBezTo>
                  <a:pt x="2120" y="16562"/>
                  <a:pt x="2120" y="16562"/>
                  <a:pt x="2120" y="16562"/>
                </a:cubicBezTo>
                <a:cubicBezTo>
                  <a:pt x="4652" y="16562"/>
                  <a:pt x="4652" y="16562"/>
                  <a:pt x="4652" y="16562"/>
                </a:cubicBezTo>
                <a:cubicBezTo>
                  <a:pt x="4616" y="19172"/>
                  <a:pt x="4616" y="19172"/>
                  <a:pt x="4616" y="19172"/>
                </a:cubicBezTo>
                <a:cubicBezTo>
                  <a:pt x="3458" y="20368"/>
                  <a:pt x="3458" y="20368"/>
                  <a:pt x="3458" y="20368"/>
                </a:cubicBezTo>
                <a:cubicBezTo>
                  <a:pt x="3567" y="20404"/>
                  <a:pt x="3712" y="20404"/>
                  <a:pt x="3856" y="20404"/>
                </a:cubicBezTo>
                <a:cubicBezTo>
                  <a:pt x="4001" y="20404"/>
                  <a:pt x="4110" y="20404"/>
                  <a:pt x="4254" y="20404"/>
                </a:cubicBezTo>
                <a:cubicBezTo>
                  <a:pt x="4471" y="20404"/>
                  <a:pt x="4689" y="20404"/>
                  <a:pt x="4906" y="20368"/>
                </a:cubicBezTo>
                <a:cubicBezTo>
                  <a:pt x="5123" y="20332"/>
                  <a:pt x="5340" y="20259"/>
                  <a:pt x="5521" y="20187"/>
                </a:cubicBezTo>
                <a:cubicBezTo>
                  <a:pt x="5738" y="20078"/>
                  <a:pt x="5955" y="19969"/>
                  <a:pt x="6136" y="19860"/>
                </a:cubicBezTo>
                <a:cubicBezTo>
                  <a:pt x="6317" y="19715"/>
                  <a:pt x="6498" y="19570"/>
                  <a:pt x="6642" y="19426"/>
                </a:cubicBezTo>
                <a:cubicBezTo>
                  <a:pt x="6896" y="19172"/>
                  <a:pt x="7113" y="18882"/>
                  <a:pt x="7257" y="18592"/>
                </a:cubicBezTo>
                <a:cubicBezTo>
                  <a:pt x="7402" y="18302"/>
                  <a:pt x="7511" y="17976"/>
                  <a:pt x="7583" y="17686"/>
                </a:cubicBezTo>
                <a:cubicBezTo>
                  <a:pt x="7655" y="17323"/>
                  <a:pt x="7655" y="16997"/>
                  <a:pt x="7619" y="16671"/>
                </a:cubicBezTo>
                <a:cubicBezTo>
                  <a:pt x="7619" y="16345"/>
                  <a:pt x="7511" y="15983"/>
                  <a:pt x="7366" y="15656"/>
                </a:cubicBezTo>
                <a:close/>
                <a:moveTo>
                  <a:pt x="1649" y="2211"/>
                </a:moveTo>
                <a:cubicBezTo>
                  <a:pt x="3675" y="4240"/>
                  <a:pt x="3675" y="4240"/>
                  <a:pt x="3675" y="4240"/>
                </a:cubicBezTo>
                <a:cubicBezTo>
                  <a:pt x="4254" y="3660"/>
                  <a:pt x="4254" y="3660"/>
                  <a:pt x="4254" y="3660"/>
                </a:cubicBezTo>
                <a:cubicBezTo>
                  <a:pt x="2228" y="1631"/>
                  <a:pt x="2228" y="1631"/>
                  <a:pt x="2228" y="1631"/>
                </a:cubicBezTo>
                <a:lnTo>
                  <a:pt x="1649" y="2211"/>
                </a:lnTo>
                <a:close/>
                <a:moveTo>
                  <a:pt x="20391" y="20404"/>
                </a:moveTo>
                <a:cubicBezTo>
                  <a:pt x="20536" y="20332"/>
                  <a:pt x="20608" y="20187"/>
                  <a:pt x="20680" y="20042"/>
                </a:cubicBezTo>
                <a:cubicBezTo>
                  <a:pt x="20753" y="19897"/>
                  <a:pt x="20789" y="19715"/>
                  <a:pt x="20789" y="19570"/>
                </a:cubicBezTo>
                <a:cubicBezTo>
                  <a:pt x="20789" y="19426"/>
                  <a:pt x="20753" y="19244"/>
                  <a:pt x="20680" y="19136"/>
                </a:cubicBezTo>
                <a:cubicBezTo>
                  <a:pt x="20608" y="18991"/>
                  <a:pt x="20536" y="18846"/>
                  <a:pt x="20391" y="18701"/>
                </a:cubicBezTo>
                <a:cubicBezTo>
                  <a:pt x="16158" y="14460"/>
                  <a:pt x="16158" y="14460"/>
                  <a:pt x="16158" y="14460"/>
                </a:cubicBezTo>
                <a:cubicBezTo>
                  <a:pt x="14457" y="16164"/>
                  <a:pt x="14457" y="16164"/>
                  <a:pt x="14457" y="16164"/>
                </a:cubicBezTo>
                <a:cubicBezTo>
                  <a:pt x="18691" y="20404"/>
                  <a:pt x="18691" y="20404"/>
                  <a:pt x="18691" y="20404"/>
                </a:cubicBezTo>
                <a:cubicBezTo>
                  <a:pt x="18835" y="20549"/>
                  <a:pt x="18980" y="20621"/>
                  <a:pt x="19089" y="20694"/>
                </a:cubicBezTo>
                <a:cubicBezTo>
                  <a:pt x="19233" y="20766"/>
                  <a:pt x="19414" y="20803"/>
                  <a:pt x="19559" y="20803"/>
                </a:cubicBezTo>
                <a:cubicBezTo>
                  <a:pt x="19704" y="20803"/>
                  <a:pt x="19884" y="20766"/>
                  <a:pt x="20029" y="20694"/>
                </a:cubicBezTo>
                <a:cubicBezTo>
                  <a:pt x="20174" y="20621"/>
                  <a:pt x="20319" y="20549"/>
                  <a:pt x="20391" y="20404"/>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5" name="Shape 3781">
            <a:extLst>
              <a:ext uri="{FF2B5EF4-FFF2-40B4-BE49-F238E27FC236}">
                <a16:creationId xmlns:a16="http://schemas.microsoft.com/office/drawing/2014/main" id="{317222C8-A0F9-40FD-8B5E-E4EE204FCF6D}"/>
              </a:ext>
            </a:extLst>
          </p:cNvPr>
          <p:cNvSpPr/>
          <p:nvPr/>
        </p:nvSpPr>
        <p:spPr>
          <a:xfrm>
            <a:off x="21708241" y="1700148"/>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01"/>
                  <a:pt x="21600" y="9341"/>
                  <a:pt x="21600" y="10819"/>
                </a:cubicBezTo>
                <a:cubicBezTo>
                  <a:pt x="21600" y="12298"/>
                  <a:pt x="21328" y="13699"/>
                  <a:pt x="20783" y="15023"/>
                </a:cubicBezTo>
                <a:cubicBezTo>
                  <a:pt x="20199" y="16346"/>
                  <a:pt x="19421" y="17475"/>
                  <a:pt x="18448" y="18448"/>
                </a:cubicBezTo>
                <a:cubicBezTo>
                  <a:pt x="17475" y="19421"/>
                  <a:pt x="16346" y="20199"/>
                  <a:pt x="15023" y="20783"/>
                </a:cubicBezTo>
                <a:cubicBezTo>
                  <a:pt x="13699" y="21328"/>
                  <a:pt x="12298" y="21600"/>
                  <a:pt x="10819" y="21600"/>
                </a:cubicBezTo>
                <a:cubicBezTo>
                  <a:pt x="9302" y="21600"/>
                  <a:pt x="7901" y="21328"/>
                  <a:pt x="6616" y="20783"/>
                </a:cubicBezTo>
                <a:cubicBezTo>
                  <a:pt x="5293" y="20199"/>
                  <a:pt x="4125" y="19421"/>
                  <a:pt x="3152" y="18448"/>
                </a:cubicBezTo>
                <a:cubicBezTo>
                  <a:pt x="2179" y="17475"/>
                  <a:pt x="1401" y="16346"/>
                  <a:pt x="856" y="15023"/>
                </a:cubicBezTo>
                <a:cubicBezTo>
                  <a:pt x="272" y="13699"/>
                  <a:pt x="0" y="12298"/>
                  <a:pt x="0" y="10819"/>
                </a:cubicBezTo>
                <a:cubicBezTo>
                  <a:pt x="0" y="10080"/>
                  <a:pt x="78" y="9341"/>
                  <a:pt x="234" y="8640"/>
                </a:cubicBezTo>
                <a:cubicBezTo>
                  <a:pt x="350" y="7901"/>
                  <a:pt x="584" y="7239"/>
                  <a:pt x="856" y="6616"/>
                </a:cubicBezTo>
                <a:cubicBezTo>
                  <a:pt x="1129" y="5955"/>
                  <a:pt x="1479" y="5371"/>
                  <a:pt x="1868" y="4787"/>
                </a:cubicBezTo>
                <a:cubicBezTo>
                  <a:pt x="2257" y="4203"/>
                  <a:pt x="2685" y="3658"/>
                  <a:pt x="3152" y="3152"/>
                </a:cubicBezTo>
                <a:cubicBezTo>
                  <a:pt x="3775" y="3775"/>
                  <a:pt x="3775" y="3775"/>
                  <a:pt x="3775" y="3775"/>
                </a:cubicBezTo>
                <a:cubicBezTo>
                  <a:pt x="3308" y="4242"/>
                  <a:pt x="2919" y="4748"/>
                  <a:pt x="2569" y="5254"/>
                </a:cubicBezTo>
                <a:cubicBezTo>
                  <a:pt x="2218" y="5799"/>
                  <a:pt x="1907" y="6344"/>
                  <a:pt x="1635" y="6966"/>
                </a:cubicBezTo>
                <a:cubicBezTo>
                  <a:pt x="1401" y="7550"/>
                  <a:pt x="1206" y="8134"/>
                  <a:pt x="1090" y="8796"/>
                </a:cubicBezTo>
                <a:cubicBezTo>
                  <a:pt x="934" y="9457"/>
                  <a:pt x="856" y="10119"/>
                  <a:pt x="856" y="10819"/>
                </a:cubicBezTo>
                <a:cubicBezTo>
                  <a:pt x="856" y="12182"/>
                  <a:pt x="1129" y="13466"/>
                  <a:pt x="1674" y="14672"/>
                </a:cubicBezTo>
                <a:cubicBezTo>
                  <a:pt x="2179" y="15879"/>
                  <a:pt x="2880" y="16930"/>
                  <a:pt x="3775" y="17864"/>
                </a:cubicBezTo>
                <a:cubicBezTo>
                  <a:pt x="4670" y="18720"/>
                  <a:pt x="5721" y="19421"/>
                  <a:pt x="6928" y="19965"/>
                </a:cubicBezTo>
                <a:cubicBezTo>
                  <a:pt x="8134" y="20471"/>
                  <a:pt x="9418" y="20744"/>
                  <a:pt x="10819" y="20744"/>
                </a:cubicBezTo>
                <a:cubicBezTo>
                  <a:pt x="12182" y="20744"/>
                  <a:pt x="13466" y="20471"/>
                  <a:pt x="14672" y="19965"/>
                </a:cubicBezTo>
                <a:cubicBezTo>
                  <a:pt x="15879" y="19421"/>
                  <a:pt x="16930" y="18720"/>
                  <a:pt x="17864" y="17864"/>
                </a:cubicBezTo>
                <a:cubicBezTo>
                  <a:pt x="18720" y="16930"/>
                  <a:pt x="19421" y="15879"/>
                  <a:pt x="19965" y="14672"/>
                </a:cubicBezTo>
                <a:cubicBezTo>
                  <a:pt x="20471" y="13466"/>
                  <a:pt x="20744" y="12182"/>
                  <a:pt x="20744" y="10819"/>
                </a:cubicBezTo>
                <a:cubicBezTo>
                  <a:pt x="20744" y="9496"/>
                  <a:pt x="20510" y="8251"/>
                  <a:pt x="20004" y="7044"/>
                </a:cubicBezTo>
                <a:cubicBezTo>
                  <a:pt x="19498" y="5877"/>
                  <a:pt x="18837" y="4826"/>
                  <a:pt x="17942" y="3931"/>
                </a:cubicBezTo>
                <a:cubicBezTo>
                  <a:pt x="17124" y="3036"/>
                  <a:pt x="16112" y="2335"/>
                  <a:pt x="14945" y="1790"/>
                </a:cubicBezTo>
                <a:cubicBezTo>
                  <a:pt x="13816" y="1245"/>
                  <a:pt x="12571" y="934"/>
                  <a:pt x="11248" y="856"/>
                </a:cubicBezTo>
                <a:cubicBezTo>
                  <a:pt x="11248" y="5176"/>
                  <a:pt x="11248" y="5176"/>
                  <a:pt x="11248" y="5176"/>
                </a:cubicBezTo>
                <a:cubicBezTo>
                  <a:pt x="10352" y="5176"/>
                  <a:pt x="10352" y="5176"/>
                  <a:pt x="10352" y="5176"/>
                </a:cubicBezTo>
                <a:cubicBezTo>
                  <a:pt x="10352" y="467"/>
                  <a:pt x="10352" y="467"/>
                  <a:pt x="10352" y="467"/>
                </a:cubicBezTo>
                <a:cubicBezTo>
                  <a:pt x="10391" y="467"/>
                  <a:pt x="10391" y="467"/>
                  <a:pt x="10391" y="467"/>
                </a:cubicBezTo>
                <a:cubicBezTo>
                  <a:pt x="10391" y="0"/>
                  <a:pt x="10391" y="0"/>
                  <a:pt x="10391" y="0"/>
                </a:cubicBezTo>
                <a:cubicBezTo>
                  <a:pt x="10469" y="0"/>
                  <a:pt x="10547" y="0"/>
                  <a:pt x="10586" y="0"/>
                </a:cubicBezTo>
                <a:cubicBezTo>
                  <a:pt x="10664" y="0"/>
                  <a:pt x="10742" y="0"/>
                  <a:pt x="10819" y="0"/>
                </a:cubicBezTo>
                <a:close/>
                <a:moveTo>
                  <a:pt x="9730" y="11559"/>
                </a:moveTo>
                <a:cubicBezTo>
                  <a:pt x="5682" y="6344"/>
                  <a:pt x="5682" y="6344"/>
                  <a:pt x="5682" y="6344"/>
                </a:cubicBezTo>
                <a:cubicBezTo>
                  <a:pt x="5604" y="6266"/>
                  <a:pt x="5604" y="6149"/>
                  <a:pt x="5604" y="6032"/>
                </a:cubicBezTo>
                <a:cubicBezTo>
                  <a:pt x="5643" y="5916"/>
                  <a:pt x="5682" y="5799"/>
                  <a:pt x="5799" y="5721"/>
                </a:cubicBezTo>
                <a:cubicBezTo>
                  <a:pt x="5838" y="5682"/>
                  <a:pt x="5955" y="5643"/>
                  <a:pt x="6032" y="5643"/>
                </a:cubicBezTo>
                <a:cubicBezTo>
                  <a:pt x="6149" y="5643"/>
                  <a:pt x="6227" y="5682"/>
                  <a:pt x="6305" y="5721"/>
                </a:cubicBezTo>
                <a:cubicBezTo>
                  <a:pt x="11559" y="9730"/>
                  <a:pt x="11559" y="9730"/>
                  <a:pt x="11559" y="9730"/>
                </a:cubicBezTo>
                <a:cubicBezTo>
                  <a:pt x="11598" y="9730"/>
                  <a:pt x="11637" y="9769"/>
                  <a:pt x="11676" y="9846"/>
                </a:cubicBezTo>
                <a:cubicBezTo>
                  <a:pt x="11792" y="9963"/>
                  <a:pt x="11909" y="10119"/>
                  <a:pt x="11987" y="10275"/>
                </a:cubicBezTo>
                <a:cubicBezTo>
                  <a:pt x="12065" y="10430"/>
                  <a:pt x="12143" y="10586"/>
                  <a:pt x="12143" y="10819"/>
                </a:cubicBezTo>
                <a:cubicBezTo>
                  <a:pt x="12143" y="10975"/>
                  <a:pt x="12104" y="11131"/>
                  <a:pt x="12026" y="11325"/>
                </a:cubicBezTo>
                <a:cubicBezTo>
                  <a:pt x="11948" y="11481"/>
                  <a:pt x="11870" y="11637"/>
                  <a:pt x="11715" y="11715"/>
                </a:cubicBezTo>
                <a:cubicBezTo>
                  <a:pt x="11637" y="11870"/>
                  <a:pt x="11481" y="11948"/>
                  <a:pt x="11325" y="12026"/>
                </a:cubicBezTo>
                <a:cubicBezTo>
                  <a:pt x="11131" y="12104"/>
                  <a:pt x="10975" y="12143"/>
                  <a:pt x="10819" y="12143"/>
                </a:cubicBezTo>
                <a:cubicBezTo>
                  <a:pt x="10586" y="12143"/>
                  <a:pt x="10430" y="12065"/>
                  <a:pt x="10236" y="11987"/>
                </a:cubicBezTo>
                <a:cubicBezTo>
                  <a:pt x="10080" y="11870"/>
                  <a:pt x="9924" y="11754"/>
                  <a:pt x="9808" y="11637"/>
                </a:cubicBezTo>
                <a:lnTo>
                  <a:pt x="9730" y="1155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6" name="Shape 3782">
            <a:extLst>
              <a:ext uri="{FF2B5EF4-FFF2-40B4-BE49-F238E27FC236}">
                <a16:creationId xmlns:a16="http://schemas.microsoft.com/office/drawing/2014/main" id="{2AEC9CD7-E8DC-4F28-8CB7-8C6DD6047973}"/>
              </a:ext>
            </a:extLst>
          </p:cNvPr>
          <p:cNvSpPr/>
          <p:nvPr/>
        </p:nvSpPr>
        <p:spPr>
          <a:xfrm>
            <a:off x="23541772" y="1671573"/>
            <a:ext cx="817979" cy="817979"/>
          </a:xfrm>
          <a:custGeom>
            <a:avLst/>
            <a:gdLst/>
            <a:ahLst/>
            <a:cxnLst>
              <a:cxn ang="0">
                <a:pos x="wd2" y="hd2"/>
              </a:cxn>
              <a:cxn ang="5400000">
                <a:pos x="wd2" y="hd2"/>
              </a:cxn>
              <a:cxn ang="10800000">
                <a:pos x="wd2" y="hd2"/>
              </a:cxn>
              <a:cxn ang="16200000">
                <a:pos x="wd2" y="hd2"/>
              </a:cxn>
            </a:cxnLst>
            <a:rect l="0" t="0" r="r" b="b"/>
            <a:pathLst>
              <a:path w="21600" h="21600" extrusionOk="0">
                <a:moveTo>
                  <a:pt x="17417" y="0"/>
                </a:moveTo>
                <a:cubicBezTo>
                  <a:pt x="21600" y="4183"/>
                  <a:pt x="21600" y="4183"/>
                  <a:pt x="21600" y="4183"/>
                </a:cubicBezTo>
                <a:cubicBezTo>
                  <a:pt x="21600" y="9556"/>
                  <a:pt x="21600" y="9556"/>
                  <a:pt x="21600" y="9556"/>
                </a:cubicBezTo>
                <a:cubicBezTo>
                  <a:pt x="9484" y="21600"/>
                  <a:pt x="9484" y="21600"/>
                  <a:pt x="9484" y="21600"/>
                </a:cubicBezTo>
                <a:cubicBezTo>
                  <a:pt x="0" y="12080"/>
                  <a:pt x="0" y="12080"/>
                  <a:pt x="0" y="12080"/>
                </a:cubicBezTo>
                <a:cubicBezTo>
                  <a:pt x="12116" y="0"/>
                  <a:pt x="12116" y="0"/>
                  <a:pt x="12116" y="0"/>
                </a:cubicBezTo>
                <a:lnTo>
                  <a:pt x="17417" y="0"/>
                </a:lnTo>
                <a:close/>
                <a:moveTo>
                  <a:pt x="20807" y="9195"/>
                </a:moveTo>
                <a:cubicBezTo>
                  <a:pt x="20807" y="4508"/>
                  <a:pt x="20807" y="4508"/>
                  <a:pt x="20807" y="4508"/>
                </a:cubicBezTo>
                <a:cubicBezTo>
                  <a:pt x="17056" y="793"/>
                  <a:pt x="17056" y="793"/>
                  <a:pt x="17056" y="793"/>
                </a:cubicBezTo>
                <a:cubicBezTo>
                  <a:pt x="12441" y="793"/>
                  <a:pt x="12441" y="793"/>
                  <a:pt x="12441" y="793"/>
                </a:cubicBezTo>
                <a:cubicBezTo>
                  <a:pt x="1118" y="12080"/>
                  <a:pt x="1118" y="12080"/>
                  <a:pt x="1118" y="12080"/>
                </a:cubicBezTo>
                <a:cubicBezTo>
                  <a:pt x="9484" y="20482"/>
                  <a:pt x="9484" y="20482"/>
                  <a:pt x="9484" y="20482"/>
                </a:cubicBezTo>
                <a:lnTo>
                  <a:pt x="20807" y="9195"/>
                </a:lnTo>
                <a:close/>
                <a:moveTo>
                  <a:pt x="15217" y="4796"/>
                </a:moveTo>
                <a:cubicBezTo>
                  <a:pt x="15217" y="4580"/>
                  <a:pt x="15253" y="4363"/>
                  <a:pt x="15326" y="4183"/>
                </a:cubicBezTo>
                <a:cubicBezTo>
                  <a:pt x="15398" y="4003"/>
                  <a:pt x="15542" y="3822"/>
                  <a:pt x="15686" y="3678"/>
                </a:cubicBezTo>
                <a:cubicBezTo>
                  <a:pt x="15830" y="3498"/>
                  <a:pt x="16011" y="3390"/>
                  <a:pt x="16191" y="3318"/>
                </a:cubicBezTo>
                <a:cubicBezTo>
                  <a:pt x="16407" y="3245"/>
                  <a:pt x="16588" y="3209"/>
                  <a:pt x="16804" y="3209"/>
                </a:cubicBezTo>
                <a:cubicBezTo>
                  <a:pt x="17020" y="3209"/>
                  <a:pt x="17237" y="3245"/>
                  <a:pt x="17417" y="3318"/>
                </a:cubicBezTo>
                <a:cubicBezTo>
                  <a:pt x="17597" y="3390"/>
                  <a:pt x="17778" y="3498"/>
                  <a:pt x="17958" y="3678"/>
                </a:cubicBezTo>
                <a:cubicBezTo>
                  <a:pt x="18102" y="3822"/>
                  <a:pt x="18210" y="4003"/>
                  <a:pt x="18282" y="4183"/>
                </a:cubicBezTo>
                <a:cubicBezTo>
                  <a:pt x="18391" y="4363"/>
                  <a:pt x="18427" y="4580"/>
                  <a:pt x="18427" y="4796"/>
                </a:cubicBezTo>
                <a:cubicBezTo>
                  <a:pt x="18427" y="5012"/>
                  <a:pt x="18391" y="5229"/>
                  <a:pt x="18282" y="5409"/>
                </a:cubicBezTo>
                <a:cubicBezTo>
                  <a:pt x="18210" y="5589"/>
                  <a:pt x="18102" y="5770"/>
                  <a:pt x="17958" y="5914"/>
                </a:cubicBezTo>
                <a:cubicBezTo>
                  <a:pt x="17778" y="6094"/>
                  <a:pt x="17597" y="6202"/>
                  <a:pt x="17417" y="6274"/>
                </a:cubicBezTo>
                <a:cubicBezTo>
                  <a:pt x="17237" y="6347"/>
                  <a:pt x="17020" y="6383"/>
                  <a:pt x="16804" y="6383"/>
                </a:cubicBezTo>
                <a:cubicBezTo>
                  <a:pt x="16588" y="6383"/>
                  <a:pt x="16407" y="6347"/>
                  <a:pt x="16191" y="6274"/>
                </a:cubicBezTo>
                <a:cubicBezTo>
                  <a:pt x="16011" y="6202"/>
                  <a:pt x="15830" y="6094"/>
                  <a:pt x="15686" y="5914"/>
                </a:cubicBezTo>
                <a:cubicBezTo>
                  <a:pt x="15542" y="5770"/>
                  <a:pt x="15398" y="5589"/>
                  <a:pt x="15326" y="5409"/>
                </a:cubicBezTo>
                <a:cubicBezTo>
                  <a:pt x="15253" y="5229"/>
                  <a:pt x="15217" y="5012"/>
                  <a:pt x="15217" y="4796"/>
                </a:cubicBezTo>
                <a:close/>
                <a:moveTo>
                  <a:pt x="17597" y="4796"/>
                </a:moveTo>
                <a:cubicBezTo>
                  <a:pt x="17597" y="4580"/>
                  <a:pt x="17525" y="4399"/>
                  <a:pt x="17381" y="4219"/>
                </a:cubicBezTo>
                <a:cubicBezTo>
                  <a:pt x="17237" y="4075"/>
                  <a:pt x="17020" y="4003"/>
                  <a:pt x="16804" y="4003"/>
                </a:cubicBezTo>
                <a:cubicBezTo>
                  <a:pt x="16588" y="4003"/>
                  <a:pt x="16407" y="4075"/>
                  <a:pt x="16263" y="4219"/>
                </a:cubicBezTo>
                <a:cubicBezTo>
                  <a:pt x="16083" y="4399"/>
                  <a:pt x="16011" y="4580"/>
                  <a:pt x="16011" y="4796"/>
                </a:cubicBezTo>
                <a:cubicBezTo>
                  <a:pt x="16011" y="5012"/>
                  <a:pt x="16083" y="5193"/>
                  <a:pt x="16263" y="5373"/>
                </a:cubicBezTo>
                <a:cubicBezTo>
                  <a:pt x="16407" y="5517"/>
                  <a:pt x="16588" y="5589"/>
                  <a:pt x="16804" y="5589"/>
                </a:cubicBezTo>
                <a:cubicBezTo>
                  <a:pt x="17020" y="5589"/>
                  <a:pt x="17237" y="5517"/>
                  <a:pt x="17381" y="5373"/>
                </a:cubicBezTo>
                <a:cubicBezTo>
                  <a:pt x="17525" y="5193"/>
                  <a:pt x="17597" y="5012"/>
                  <a:pt x="17597" y="479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7" name="Shape 3783">
            <a:extLst>
              <a:ext uri="{FF2B5EF4-FFF2-40B4-BE49-F238E27FC236}">
                <a16:creationId xmlns:a16="http://schemas.microsoft.com/office/drawing/2014/main" id="{6E5C009B-2742-476A-8B41-52746BA25F99}"/>
              </a:ext>
            </a:extLst>
          </p:cNvPr>
          <p:cNvSpPr/>
          <p:nvPr/>
        </p:nvSpPr>
        <p:spPr>
          <a:xfrm>
            <a:off x="25450315" y="1714435"/>
            <a:ext cx="728680" cy="732252"/>
          </a:xfrm>
          <a:custGeom>
            <a:avLst/>
            <a:gdLst/>
            <a:ahLst/>
            <a:cxnLst>
              <a:cxn ang="0">
                <a:pos x="wd2" y="hd2"/>
              </a:cxn>
              <a:cxn ang="5400000">
                <a:pos x="wd2" y="hd2"/>
              </a:cxn>
              <a:cxn ang="10800000">
                <a:pos x="wd2" y="hd2"/>
              </a:cxn>
              <a:cxn ang="16200000">
                <a:pos x="wd2" y="hd2"/>
              </a:cxn>
            </a:cxnLst>
            <a:rect l="0" t="0" r="r" b="b"/>
            <a:pathLst>
              <a:path w="21600" h="21600" extrusionOk="0">
                <a:moveTo>
                  <a:pt x="21600" y="10660"/>
                </a:moveTo>
                <a:cubicBezTo>
                  <a:pt x="21600" y="11501"/>
                  <a:pt x="21479" y="12303"/>
                  <a:pt x="21317" y="13064"/>
                </a:cubicBezTo>
                <a:cubicBezTo>
                  <a:pt x="21155" y="13826"/>
                  <a:pt x="20872" y="14547"/>
                  <a:pt x="20548" y="15228"/>
                </a:cubicBezTo>
                <a:cubicBezTo>
                  <a:pt x="20225" y="15950"/>
                  <a:pt x="19820" y="16591"/>
                  <a:pt x="19335" y="17192"/>
                </a:cubicBezTo>
                <a:cubicBezTo>
                  <a:pt x="18890" y="17753"/>
                  <a:pt x="18364" y="18314"/>
                  <a:pt x="17798" y="18795"/>
                </a:cubicBezTo>
                <a:cubicBezTo>
                  <a:pt x="19578" y="21079"/>
                  <a:pt x="19578" y="21079"/>
                  <a:pt x="19578" y="21079"/>
                </a:cubicBezTo>
                <a:cubicBezTo>
                  <a:pt x="18890" y="21600"/>
                  <a:pt x="18890" y="21600"/>
                  <a:pt x="18890" y="21600"/>
                </a:cubicBezTo>
                <a:cubicBezTo>
                  <a:pt x="17070" y="19356"/>
                  <a:pt x="17070" y="19356"/>
                  <a:pt x="17070" y="19356"/>
                </a:cubicBezTo>
                <a:cubicBezTo>
                  <a:pt x="16584" y="19676"/>
                  <a:pt x="16139" y="19957"/>
                  <a:pt x="15654" y="20197"/>
                </a:cubicBezTo>
                <a:cubicBezTo>
                  <a:pt x="15169" y="20438"/>
                  <a:pt x="14683" y="20638"/>
                  <a:pt x="14157" y="20839"/>
                </a:cubicBezTo>
                <a:cubicBezTo>
                  <a:pt x="13631" y="20999"/>
                  <a:pt x="13106" y="21119"/>
                  <a:pt x="12539" y="21199"/>
                </a:cubicBezTo>
                <a:cubicBezTo>
                  <a:pt x="11973" y="21319"/>
                  <a:pt x="11366" y="21360"/>
                  <a:pt x="10800" y="21360"/>
                </a:cubicBezTo>
                <a:cubicBezTo>
                  <a:pt x="10193" y="21360"/>
                  <a:pt x="9627" y="21319"/>
                  <a:pt x="9061" y="21199"/>
                </a:cubicBezTo>
                <a:cubicBezTo>
                  <a:pt x="8494" y="21119"/>
                  <a:pt x="7928" y="20999"/>
                  <a:pt x="7402" y="20839"/>
                </a:cubicBezTo>
                <a:cubicBezTo>
                  <a:pt x="6876" y="20638"/>
                  <a:pt x="6391" y="20438"/>
                  <a:pt x="5906" y="20197"/>
                </a:cubicBezTo>
                <a:cubicBezTo>
                  <a:pt x="5380" y="19957"/>
                  <a:pt x="4935" y="19676"/>
                  <a:pt x="4449" y="19356"/>
                </a:cubicBezTo>
                <a:cubicBezTo>
                  <a:pt x="2629" y="21600"/>
                  <a:pt x="2629" y="21600"/>
                  <a:pt x="2629" y="21600"/>
                </a:cubicBezTo>
                <a:cubicBezTo>
                  <a:pt x="1942" y="21079"/>
                  <a:pt x="1942" y="21079"/>
                  <a:pt x="1942" y="21079"/>
                </a:cubicBezTo>
                <a:cubicBezTo>
                  <a:pt x="3762" y="18795"/>
                  <a:pt x="3762" y="18795"/>
                  <a:pt x="3762" y="18795"/>
                </a:cubicBezTo>
                <a:cubicBezTo>
                  <a:pt x="3236" y="18314"/>
                  <a:pt x="2710" y="17753"/>
                  <a:pt x="2225" y="17152"/>
                </a:cubicBezTo>
                <a:cubicBezTo>
                  <a:pt x="1739" y="16551"/>
                  <a:pt x="1375" y="15869"/>
                  <a:pt x="1052" y="15188"/>
                </a:cubicBezTo>
                <a:cubicBezTo>
                  <a:pt x="688" y="14547"/>
                  <a:pt x="445" y="13826"/>
                  <a:pt x="243" y="13064"/>
                </a:cubicBezTo>
                <a:cubicBezTo>
                  <a:pt x="81" y="12303"/>
                  <a:pt x="0" y="11501"/>
                  <a:pt x="0" y="10660"/>
                </a:cubicBezTo>
                <a:cubicBezTo>
                  <a:pt x="0" y="9177"/>
                  <a:pt x="283" y="7814"/>
                  <a:pt x="849" y="6492"/>
                </a:cubicBezTo>
                <a:cubicBezTo>
                  <a:pt x="1375" y="5210"/>
                  <a:pt x="2184" y="4088"/>
                  <a:pt x="3155" y="3126"/>
                </a:cubicBezTo>
                <a:cubicBezTo>
                  <a:pt x="4126" y="2164"/>
                  <a:pt x="5299" y="1403"/>
                  <a:pt x="6593" y="842"/>
                </a:cubicBezTo>
                <a:cubicBezTo>
                  <a:pt x="7928" y="281"/>
                  <a:pt x="9303" y="0"/>
                  <a:pt x="10800" y="0"/>
                </a:cubicBezTo>
                <a:cubicBezTo>
                  <a:pt x="12256" y="0"/>
                  <a:pt x="13672" y="281"/>
                  <a:pt x="14966" y="842"/>
                </a:cubicBezTo>
                <a:cubicBezTo>
                  <a:pt x="16301" y="1403"/>
                  <a:pt x="17434" y="2164"/>
                  <a:pt x="18404" y="3126"/>
                </a:cubicBezTo>
                <a:cubicBezTo>
                  <a:pt x="19416" y="4088"/>
                  <a:pt x="20184" y="5210"/>
                  <a:pt x="20751" y="6492"/>
                </a:cubicBezTo>
                <a:cubicBezTo>
                  <a:pt x="21317" y="7814"/>
                  <a:pt x="21600" y="9177"/>
                  <a:pt x="21600" y="10660"/>
                </a:cubicBezTo>
                <a:close/>
                <a:moveTo>
                  <a:pt x="890" y="10660"/>
                </a:moveTo>
                <a:cubicBezTo>
                  <a:pt x="890" y="12022"/>
                  <a:pt x="1133" y="13265"/>
                  <a:pt x="1658" y="14467"/>
                </a:cubicBezTo>
                <a:cubicBezTo>
                  <a:pt x="2184" y="15629"/>
                  <a:pt x="2912" y="16671"/>
                  <a:pt x="3762" y="17593"/>
                </a:cubicBezTo>
                <a:cubicBezTo>
                  <a:pt x="4692" y="18474"/>
                  <a:pt x="5744" y="19155"/>
                  <a:pt x="6957" y="19676"/>
                </a:cubicBezTo>
                <a:cubicBezTo>
                  <a:pt x="8130" y="20197"/>
                  <a:pt x="9425" y="20478"/>
                  <a:pt x="10800" y="20478"/>
                </a:cubicBezTo>
                <a:cubicBezTo>
                  <a:pt x="12175" y="20478"/>
                  <a:pt x="13429" y="20197"/>
                  <a:pt x="14643" y="19676"/>
                </a:cubicBezTo>
                <a:cubicBezTo>
                  <a:pt x="15816" y="19155"/>
                  <a:pt x="16867" y="18474"/>
                  <a:pt x="17798" y="17593"/>
                </a:cubicBezTo>
                <a:cubicBezTo>
                  <a:pt x="18688" y="16671"/>
                  <a:pt x="19375" y="15629"/>
                  <a:pt x="19901" y="14467"/>
                </a:cubicBezTo>
                <a:cubicBezTo>
                  <a:pt x="20427" y="13265"/>
                  <a:pt x="20670" y="12022"/>
                  <a:pt x="20670" y="10660"/>
                </a:cubicBezTo>
                <a:cubicBezTo>
                  <a:pt x="20670" y="9337"/>
                  <a:pt x="20427" y="8055"/>
                  <a:pt x="19901" y="6853"/>
                </a:cubicBezTo>
                <a:cubicBezTo>
                  <a:pt x="19375" y="5650"/>
                  <a:pt x="18688" y="4649"/>
                  <a:pt x="17798" y="3767"/>
                </a:cubicBezTo>
                <a:cubicBezTo>
                  <a:pt x="16867" y="2845"/>
                  <a:pt x="15816" y="2164"/>
                  <a:pt x="14643" y="1643"/>
                </a:cubicBezTo>
                <a:cubicBezTo>
                  <a:pt x="13429" y="1162"/>
                  <a:pt x="12175" y="882"/>
                  <a:pt x="10800" y="882"/>
                </a:cubicBezTo>
                <a:cubicBezTo>
                  <a:pt x="9425" y="882"/>
                  <a:pt x="8130" y="1162"/>
                  <a:pt x="6957" y="1643"/>
                </a:cubicBezTo>
                <a:cubicBezTo>
                  <a:pt x="5744" y="2164"/>
                  <a:pt x="4692" y="2845"/>
                  <a:pt x="3762" y="3767"/>
                </a:cubicBezTo>
                <a:cubicBezTo>
                  <a:pt x="2912" y="4649"/>
                  <a:pt x="2184" y="5650"/>
                  <a:pt x="1658" y="6853"/>
                </a:cubicBezTo>
                <a:cubicBezTo>
                  <a:pt x="1133" y="8055"/>
                  <a:pt x="890" y="9337"/>
                  <a:pt x="890" y="10660"/>
                </a:cubicBezTo>
                <a:close/>
                <a:moveTo>
                  <a:pt x="10840" y="3567"/>
                </a:moveTo>
                <a:cubicBezTo>
                  <a:pt x="11811" y="3567"/>
                  <a:pt x="12742" y="3727"/>
                  <a:pt x="13631" y="4088"/>
                </a:cubicBezTo>
                <a:cubicBezTo>
                  <a:pt x="14521" y="4448"/>
                  <a:pt x="15249" y="4969"/>
                  <a:pt x="15897" y="5650"/>
                </a:cubicBezTo>
                <a:cubicBezTo>
                  <a:pt x="16544" y="6252"/>
                  <a:pt x="17070" y="7013"/>
                  <a:pt x="17434" y="7895"/>
                </a:cubicBezTo>
                <a:cubicBezTo>
                  <a:pt x="17798" y="8736"/>
                  <a:pt x="18000" y="9658"/>
                  <a:pt x="18000" y="10660"/>
                </a:cubicBezTo>
                <a:cubicBezTo>
                  <a:pt x="18000" y="11662"/>
                  <a:pt x="17798" y="12583"/>
                  <a:pt x="17434" y="13425"/>
                </a:cubicBezTo>
                <a:cubicBezTo>
                  <a:pt x="17070" y="14306"/>
                  <a:pt x="16544" y="15068"/>
                  <a:pt x="15897" y="15709"/>
                </a:cubicBezTo>
                <a:cubicBezTo>
                  <a:pt x="15249" y="16350"/>
                  <a:pt x="14521" y="16831"/>
                  <a:pt x="13631" y="17232"/>
                </a:cubicBezTo>
                <a:cubicBezTo>
                  <a:pt x="12742" y="17593"/>
                  <a:pt x="11811" y="17793"/>
                  <a:pt x="10840" y="17793"/>
                </a:cubicBezTo>
                <a:cubicBezTo>
                  <a:pt x="9870" y="17793"/>
                  <a:pt x="8939" y="17593"/>
                  <a:pt x="8049" y="17232"/>
                </a:cubicBezTo>
                <a:cubicBezTo>
                  <a:pt x="7160" y="16831"/>
                  <a:pt x="6391" y="16350"/>
                  <a:pt x="5744" y="15709"/>
                </a:cubicBezTo>
                <a:cubicBezTo>
                  <a:pt x="5097" y="15068"/>
                  <a:pt x="4571" y="14306"/>
                  <a:pt x="4207" y="13425"/>
                </a:cubicBezTo>
                <a:cubicBezTo>
                  <a:pt x="3802" y="12583"/>
                  <a:pt x="3640" y="11662"/>
                  <a:pt x="3640" y="10660"/>
                </a:cubicBezTo>
                <a:cubicBezTo>
                  <a:pt x="3640" y="9658"/>
                  <a:pt x="3802" y="8736"/>
                  <a:pt x="4207" y="7895"/>
                </a:cubicBezTo>
                <a:cubicBezTo>
                  <a:pt x="4571" y="7013"/>
                  <a:pt x="5097" y="6252"/>
                  <a:pt x="5744" y="5650"/>
                </a:cubicBezTo>
                <a:cubicBezTo>
                  <a:pt x="6391" y="4969"/>
                  <a:pt x="7160" y="4448"/>
                  <a:pt x="8049" y="4088"/>
                </a:cubicBezTo>
                <a:cubicBezTo>
                  <a:pt x="8939" y="3727"/>
                  <a:pt x="9870" y="3567"/>
                  <a:pt x="10840" y="3567"/>
                </a:cubicBezTo>
                <a:close/>
                <a:moveTo>
                  <a:pt x="10840" y="16911"/>
                </a:moveTo>
                <a:cubicBezTo>
                  <a:pt x="11730" y="16911"/>
                  <a:pt x="12539" y="16751"/>
                  <a:pt x="13308" y="16430"/>
                </a:cubicBezTo>
                <a:cubicBezTo>
                  <a:pt x="14036" y="16070"/>
                  <a:pt x="14683" y="15629"/>
                  <a:pt x="15249" y="15068"/>
                </a:cubicBezTo>
                <a:cubicBezTo>
                  <a:pt x="15856" y="14547"/>
                  <a:pt x="16301" y="13866"/>
                  <a:pt x="16625" y="13104"/>
                </a:cubicBezTo>
                <a:cubicBezTo>
                  <a:pt x="16948" y="12343"/>
                  <a:pt x="17110" y="11501"/>
                  <a:pt x="17110" y="10660"/>
                </a:cubicBezTo>
                <a:cubicBezTo>
                  <a:pt x="17110" y="9818"/>
                  <a:pt x="16948" y="9017"/>
                  <a:pt x="16625" y="8255"/>
                </a:cubicBezTo>
                <a:cubicBezTo>
                  <a:pt x="16301" y="7494"/>
                  <a:pt x="15856" y="6813"/>
                  <a:pt x="15249" y="6252"/>
                </a:cubicBezTo>
                <a:cubicBezTo>
                  <a:pt x="14683" y="5731"/>
                  <a:pt x="14036" y="5250"/>
                  <a:pt x="13308" y="4929"/>
                </a:cubicBezTo>
                <a:cubicBezTo>
                  <a:pt x="12539" y="4609"/>
                  <a:pt x="11730" y="4448"/>
                  <a:pt x="10840" y="4448"/>
                </a:cubicBezTo>
                <a:cubicBezTo>
                  <a:pt x="9951" y="4448"/>
                  <a:pt x="9142" y="4609"/>
                  <a:pt x="8373" y="4929"/>
                </a:cubicBezTo>
                <a:cubicBezTo>
                  <a:pt x="7645" y="5250"/>
                  <a:pt x="6957" y="5731"/>
                  <a:pt x="6351" y="6252"/>
                </a:cubicBezTo>
                <a:cubicBezTo>
                  <a:pt x="5784" y="6813"/>
                  <a:pt x="5339" y="7494"/>
                  <a:pt x="5016" y="8255"/>
                </a:cubicBezTo>
                <a:cubicBezTo>
                  <a:pt x="4692" y="9017"/>
                  <a:pt x="4530" y="9818"/>
                  <a:pt x="4530" y="10660"/>
                </a:cubicBezTo>
                <a:cubicBezTo>
                  <a:pt x="4530" y="11501"/>
                  <a:pt x="4692" y="12343"/>
                  <a:pt x="5016" y="13104"/>
                </a:cubicBezTo>
                <a:cubicBezTo>
                  <a:pt x="5339" y="13866"/>
                  <a:pt x="5784" y="14547"/>
                  <a:pt x="6351" y="15068"/>
                </a:cubicBezTo>
                <a:cubicBezTo>
                  <a:pt x="6957" y="15629"/>
                  <a:pt x="7645" y="16070"/>
                  <a:pt x="8373" y="16430"/>
                </a:cubicBezTo>
                <a:cubicBezTo>
                  <a:pt x="9142" y="16751"/>
                  <a:pt x="9951" y="16911"/>
                  <a:pt x="10840" y="16911"/>
                </a:cubicBezTo>
                <a:close/>
                <a:moveTo>
                  <a:pt x="10840" y="7093"/>
                </a:moveTo>
                <a:cubicBezTo>
                  <a:pt x="11326" y="7093"/>
                  <a:pt x="11811" y="7213"/>
                  <a:pt x="12216" y="7374"/>
                </a:cubicBezTo>
                <a:cubicBezTo>
                  <a:pt x="12661" y="7574"/>
                  <a:pt x="13065" y="7814"/>
                  <a:pt x="13348" y="8135"/>
                </a:cubicBezTo>
                <a:cubicBezTo>
                  <a:pt x="13672" y="8456"/>
                  <a:pt x="13955" y="8816"/>
                  <a:pt x="14117" y="9257"/>
                </a:cubicBezTo>
                <a:cubicBezTo>
                  <a:pt x="14319" y="9698"/>
                  <a:pt x="14440" y="10179"/>
                  <a:pt x="14440" y="10660"/>
                </a:cubicBezTo>
                <a:cubicBezTo>
                  <a:pt x="14440" y="11141"/>
                  <a:pt x="14319" y="11581"/>
                  <a:pt x="14117" y="12022"/>
                </a:cubicBezTo>
                <a:cubicBezTo>
                  <a:pt x="13955" y="12463"/>
                  <a:pt x="13672" y="12864"/>
                  <a:pt x="13348" y="13224"/>
                </a:cubicBezTo>
                <a:cubicBezTo>
                  <a:pt x="13065" y="13505"/>
                  <a:pt x="12661" y="13786"/>
                  <a:pt x="12216" y="13946"/>
                </a:cubicBezTo>
                <a:cubicBezTo>
                  <a:pt x="11811" y="14146"/>
                  <a:pt x="11326" y="14266"/>
                  <a:pt x="10840" y="14266"/>
                </a:cubicBezTo>
                <a:cubicBezTo>
                  <a:pt x="10355" y="14266"/>
                  <a:pt x="9870" y="14146"/>
                  <a:pt x="9425" y="13946"/>
                </a:cubicBezTo>
                <a:cubicBezTo>
                  <a:pt x="9020" y="13786"/>
                  <a:pt x="8616" y="13505"/>
                  <a:pt x="8292" y="13224"/>
                </a:cubicBezTo>
                <a:cubicBezTo>
                  <a:pt x="7969" y="12864"/>
                  <a:pt x="7685" y="12463"/>
                  <a:pt x="7524" y="12022"/>
                </a:cubicBezTo>
                <a:cubicBezTo>
                  <a:pt x="7362" y="11581"/>
                  <a:pt x="7240" y="11141"/>
                  <a:pt x="7240" y="10660"/>
                </a:cubicBezTo>
                <a:cubicBezTo>
                  <a:pt x="7240" y="10179"/>
                  <a:pt x="7362" y="9698"/>
                  <a:pt x="7524" y="9257"/>
                </a:cubicBezTo>
                <a:cubicBezTo>
                  <a:pt x="7685" y="8816"/>
                  <a:pt x="7969" y="8456"/>
                  <a:pt x="8292" y="8135"/>
                </a:cubicBezTo>
                <a:cubicBezTo>
                  <a:pt x="8616" y="7814"/>
                  <a:pt x="9020" y="7574"/>
                  <a:pt x="9425" y="7374"/>
                </a:cubicBezTo>
                <a:cubicBezTo>
                  <a:pt x="9870" y="7213"/>
                  <a:pt x="10355" y="7093"/>
                  <a:pt x="10840" y="7093"/>
                </a:cubicBezTo>
                <a:close/>
                <a:moveTo>
                  <a:pt x="10840" y="13345"/>
                </a:moveTo>
                <a:cubicBezTo>
                  <a:pt x="11204" y="13345"/>
                  <a:pt x="11528" y="13305"/>
                  <a:pt x="11852" y="13144"/>
                </a:cubicBezTo>
                <a:cubicBezTo>
                  <a:pt x="12216" y="12984"/>
                  <a:pt x="12499" y="12784"/>
                  <a:pt x="12742" y="12583"/>
                </a:cubicBezTo>
                <a:cubicBezTo>
                  <a:pt x="12984" y="12343"/>
                  <a:pt x="13187" y="12062"/>
                  <a:pt x="13308" y="11702"/>
                </a:cubicBezTo>
                <a:cubicBezTo>
                  <a:pt x="13470" y="11381"/>
                  <a:pt x="13510" y="11020"/>
                  <a:pt x="13510" y="10660"/>
                </a:cubicBezTo>
                <a:cubicBezTo>
                  <a:pt x="13510" y="10299"/>
                  <a:pt x="13470" y="9978"/>
                  <a:pt x="13308" y="9618"/>
                </a:cubicBezTo>
                <a:cubicBezTo>
                  <a:pt x="13187" y="9297"/>
                  <a:pt x="12984" y="9017"/>
                  <a:pt x="12742" y="8776"/>
                </a:cubicBezTo>
                <a:cubicBezTo>
                  <a:pt x="12499" y="8536"/>
                  <a:pt x="12216" y="8335"/>
                  <a:pt x="11852" y="8215"/>
                </a:cubicBezTo>
                <a:cubicBezTo>
                  <a:pt x="11528" y="8055"/>
                  <a:pt x="11204" y="7975"/>
                  <a:pt x="10840" y="7975"/>
                </a:cubicBezTo>
                <a:cubicBezTo>
                  <a:pt x="10436" y="7975"/>
                  <a:pt x="10112" y="8055"/>
                  <a:pt x="9789" y="8215"/>
                </a:cubicBezTo>
                <a:cubicBezTo>
                  <a:pt x="9465" y="8335"/>
                  <a:pt x="9182" y="8536"/>
                  <a:pt x="8939" y="8776"/>
                </a:cubicBezTo>
                <a:cubicBezTo>
                  <a:pt x="8697" y="9017"/>
                  <a:pt x="8494" y="9297"/>
                  <a:pt x="8373" y="9618"/>
                </a:cubicBezTo>
                <a:cubicBezTo>
                  <a:pt x="8211" y="9978"/>
                  <a:pt x="8171" y="10299"/>
                  <a:pt x="8171" y="10660"/>
                </a:cubicBezTo>
                <a:cubicBezTo>
                  <a:pt x="8171" y="11020"/>
                  <a:pt x="8211" y="11381"/>
                  <a:pt x="8373" y="11702"/>
                </a:cubicBezTo>
                <a:cubicBezTo>
                  <a:pt x="8494" y="12062"/>
                  <a:pt x="8697" y="12343"/>
                  <a:pt x="8939" y="12583"/>
                </a:cubicBezTo>
                <a:cubicBezTo>
                  <a:pt x="9182" y="12784"/>
                  <a:pt x="9465" y="12984"/>
                  <a:pt x="9789" y="13144"/>
                </a:cubicBezTo>
                <a:cubicBezTo>
                  <a:pt x="10112" y="13305"/>
                  <a:pt x="10436" y="13345"/>
                  <a:pt x="10840" y="13345"/>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8" name="Shape 3784">
            <a:extLst>
              <a:ext uri="{FF2B5EF4-FFF2-40B4-BE49-F238E27FC236}">
                <a16:creationId xmlns:a16="http://schemas.microsoft.com/office/drawing/2014/main" id="{FAE60E30-CD12-4CF2-B180-8EB99260BB20}"/>
              </a:ext>
            </a:extLst>
          </p:cNvPr>
          <p:cNvSpPr/>
          <p:nvPr/>
        </p:nvSpPr>
        <p:spPr>
          <a:xfrm>
            <a:off x="27223125" y="1625136"/>
            <a:ext cx="910850" cy="910850"/>
          </a:xfrm>
          <a:custGeom>
            <a:avLst/>
            <a:gdLst/>
            <a:ahLst/>
            <a:cxnLst>
              <a:cxn ang="0">
                <a:pos x="wd2" y="hd2"/>
              </a:cxn>
              <a:cxn ang="5400000">
                <a:pos x="wd2" y="hd2"/>
              </a:cxn>
              <a:cxn ang="10800000">
                <a:pos x="wd2" y="hd2"/>
              </a:cxn>
              <a:cxn ang="16200000">
                <a:pos x="wd2" y="hd2"/>
              </a:cxn>
            </a:cxnLst>
            <a:rect l="0" t="0" r="r" b="b"/>
            <a:pathLst>
              <a:path w="21600" h="21600" extrusionOk="0">
                <a:moveTo>
                  <a:pt x="4307" y="10428"/>
                </a:moveTo>
                <a:cubicBezTo>
                  <a:pt x="4307" y="11172"/>
                  <a:pt x="4307" y="11172"/>
                  <a:pt x="4307" y="11172"/>
                </a:cubicBezTo>
                <a:cubicBezTo>
                  <a:pt x="0" y="11172"/>
                  <a:pt x="0" y="11172"/>
                  <a:pt x="0" y="11172"/>
                </a:cubicBezTo>
                <a:cubicBezTo>
                  <a:pt x="0" y="10428"/>
                  <a:pt x="0" y="10428"/>
                  <a:pt x="0" y="10428"/>
                </a:cubicBezTo>
                <a:lnTo>
                  <a:pt x="4307" y="10428"/>
                </a:lnTo>
                <a:close/>
                <a:moveTo>
                  <a:pt x="6412" y="5926"/>
                </a:moveTo>
                <a:cubicBezTo>
                  <a:pt x="5926" y="6412"/>
                  <a:pt x="5926" y="6412"/>
                  <a:pt x="5926" y="6412"/>
                </a:cubicBezTo>
                <a:cubicBezTo>
                  <a:pt x="2915" y="3433"/>
                  <a:pt x="2915" y="3433"/>
                  <a:pt x="2915" y="3433"/>
                </a:cubicBezTo>
                <a:cubicBezTo>
                  <a:pt x="3433" y="2882"/>
                  <a:pt x="3433" y="2882"/>
                  <a:pt x="3433" y="2882"/>
                </a:cubicBezTo>
                <a:lnTo>
                  <a:pt x="6412" y="5926"/>
                </a:lnTo>
                <a:close/>
                <a:moveTo>
                  <a:pt x="2915" y="18135"/>
                </a:moveTo>
                <a:cubicBezTo>
                  <a:pt x="5926" y="15156"/>
                  <a:pt x="5926" y="15156"/>
                  <a:pt x="5926" y="15156"/>
                </a:cubicBezTo>
                <a:cubicBezTo>
                  <a:pt x="6412" y="15641"/>
                  <a:pt x="6412" y="15641"/>
                  <a:pt x="6412" y="15641"/>
                </a:cubicBezTo>
                <a:cubicBezTo>
                  <a:pt x="3433" y="18653"/>
                  <a:pt x="3433" y="18653"/>
                  <a:pt x="3433" y="18653"/>
                </a:cubicBezTo>
                <a:lnTo>
                  <a:pt x="2915" y="18135"/>
                </a:lnTo>
                <a:close/>
                <a:moveTo>
                  <a:pt x="8711" y="5829"/>
                </a:moveTo>
                <a:cubicBezTo>
                  <a:pt x="8064" y="6121"/>
                  <a:pt x="7481" y="6509"/>
                  <a:pt x="6995" y="7027"/>
                </a:cubicBezTo>
                <a:cubicBezTo>
                  <a:pt x="6509" y="7481"/>
                  <a:pt x="6121" y="8064"/>
                  <a:pt x="5829" y="8711"/>
                </a:cubicBezTo>
                <a:cubicBezTo>
                  <a:pt x="5538" y="9391"/>
                  <a:pt x="5408" y="10071"/>
                  <a:pt x="5408" y="10816"/>
                </a:cubicBezTo>
                <a:cubicBezTo>
                  <a:pt x="5408" y="11561"/>
                  <a:pt x="5538" y="12273"/>
                  <a:pt x="5829" y="12921"/>
                </a:cubicBezTo>
                <a:cubicBezTo>
                  <a:pt x="6121" y="13569"/>
                  <a:pt x="6509" y="14152"/>
                  <a:pt x="6995" y="14637"/>
                </a:cubicBezTo>
                <a:cubicBezTo>
                  <a:pt x="7481" y="15123"/>
                  <a:pt x="8064" y="15512"/>
                  <a:pt x="8711" y="15771"/>
                </a:cubicBezTo>
                <a:cubicBezTo>
                  <a:pt x="9359" y="16062"/>
                  <a:pt x="10039" y="16192"/>
                  <a:pt x="10816" y="16192"/>
                </a:cubicBezTo>
                <a:cubicBezTo>
                  <a:pt x="11529" y="16192"/>
                  <a:pt x="12241" y="16062"/>
                  <a:pt x="12889" y="15771"/>
                </a:cubicBezTo>
                <a:cubicBezTo>
                  <a:pt x="13569" y="15512"/>
                  <a:pt x="14119" y="15123"/>
                  <a:pt x="14605" y="14637"/>
                </a:cubicBezTo>
                <a:cubicBezTo>
                  <a:pt x="15091" y="14152"/>
                  <a:pt x="15512" y="13569"/>
                  <a:pt x="15771" y="12921"/>
                </a:cubicBezTo>
                <a:cubicBezTo>
                  <a:pt x="16062" y="12273"/>
                  <a:pt x="16192" y="11561"/>
                  <a:pt x="16192" y="10816"/>
                </a:cubicBezTo>
                <a:cubicBezTo>
                  <a:pt x="16192" y="10071"/>
                  <a:pt x="16062" y="9391"/>
                  <a:pt x="15771" y="8711"/>
                </a:cubicBezTo>
                <a:cubicBezTo>
                  <a:pt x="15512" y="8064"/>
                  <a:pt x="15091" y="7481"/>
                  <a:pt x="14605" y="7027"/>
                </a:cubicBezTo>
                <a:cubicBezTo>
                  <a:pt x="14119" y="6509"/>
                  <a:pt x="13569" y="6121"/>
                  <a:pt x="12889" y="5829"/>
                </a:cubicBezTo>
                <a:cubicBezTo>
                  <a:pt x="12241" y="5538"/>
                  <a:pt x="11529" y="5408"/>
                  <a:pt x="10816" y="5408"/>
                </a:cubicBezTo>
                <a:cubicBezTo>
                  <a:pt x="10039" y="5408"/>
                  <a:pt x="9359" y="5538"/>
                  <a:pt x="8711" y="5829"/>
                </a:cubicBezTo>
                <a:close/>
                <a:moveTo>
                  <a:pt x="9003" y="15123"/>
                </a:moveTo>
                <a:cubicBezTo>
                  <a:pt x="8420" y="14897"/>
                  <a:pt x="7934" y="14540"/>
                  <a:pt x="7513" y="14087"/>
                </a:cubicBezTo>
                <a:cubicBezTo>
                  <a:pt x="7092" y="13666"/>
                  <a:pt x="6768" y="13180"/>
                  <a:pt x="6509" y="12630"/>
                </a:cubicBezTo>
                <a:cubicBezTo>
                  <a:pt x="6250" y="12047"/>
                  <a:pt x="6121" y="11464"/>
                  <a:pt x="6121" y="10816"/>
                </a:cubicBezTo>
                <a:cubicBezTo>
                  <a:pt x="6121" y="10169"/>
                  <a:pt x="6250" y="9553"/>
                  <a:pt x="6509" y="9003"/>
                </a:cubicBezTo>
                <a:cubicBezTo>
                  <a:pt x="6768" y="8420"/>
                  <a:pt x="7092" y="7934"/>
                  <a:pt x="7513" y="7513"/>
                </a:cubicBezTo>
                <a:cubicBezTo>
                  <a:pt x="7934" y="7092"/>
                  <a:pt x="8420" y="6768"/>
                  <a:pt x="9003" y="6509"/>
                </a:cubicBezTo>
                <a:cubicBezTo>
                  <a:pt x="9553" y="6250"/>
                  <a:pt x="10169" y="6121"/>
                  <a:pt x="10816" y="6121"/>
                </a:cubicBezTo>
                <a:cubicBezTo>
                  <a:pt x="11464" y="6121"/>
                  <a:pt x="12047" y="6250"/>
                  <a:pt x="12630" y="6509"/>
                </a:cubicBezTo>
                <a:cubicBezTo>
                  <a:pt x="13180" y="6768"/>
                  <a:pt x="13666" y="7092"/>
                  <a:pt x="14087" y="7513"/>
                </a:cubicBezTo>
                <a:cubicBezTo>
                  <a:pt x="14508" y="7934"/>
                  <a:pt x="14864" y="8420"/>
                  <a:pt x="15091" y="9003"/>
                </a:cubicBezTo>
                <a:cubicBezTo>
                  <a:pt x="15350" y="9553"/>
                  <a:pt x="15479" y="10169"/>
                  <a:pt x="15479" y="10816"/>
                </a:cubicBezTo>
                <a:cubicBezTo>
                  <a:pt x="15479" y="11464"/>
                  <a:pt x="15350" y="12047"/>
                  <a:pt x="15091" y="12630"/>
                </a:cubicBezTo>
                <a:cubicBezTo>
                  <a:pt x="14864" y="13180"/>
                  <a:pt x="14508" y="13666"/>
                  <a:pt x="14087" y="14087"/>
                </a:cubicBezTo>
                <a:cubicBezTo>
                  <a:pt x="13666" y="14540"/>
                  <a:pt x="13180" y="14897"/>
                  <a:pt x="12630" y="15123"/>
                </a:cubicBezTo>
                <a:cubicBezTo>
                  <a:pt x="12047" y="15382"/>
                  <a:pt x="11464" y="15479"/>
                  <a:pt x="10816" y="15479"/>
                </a:cubicBezTo>
                <a:cubicBezTo>
                  <a:pt x="10169" y="15479"/>
                  <a:pt x="9553" y="15382"/>
                  <a:pt x="9003" y="15123"/>
                </a:cubicBezTo>
                <a:close/>
                <a:moveTo>
                  <a:pt x="11172" y="0"/>
                </a:moveTo>
                <a:cubicBezTo>
                  <a:pt x="11172" y="4339"/>
                  <a:pt x="11172" y="4339"/>
                  <a:pt x="11172" y="4339"/>
                </a:cubicBezTo>
                <a:cubicBezTo>
                  <a:pt x="10460" y="4339"/>
                  <a:pt x="10460" y="4339"/>
                  <a:pt x="10460" y="4339"/>
                </a:cubicBezTo>
                <a:cubicBezTo>
                  <a:pt x="10460" y="0"/>
                  <a:pt x="10460" y="0"/>
                  <a:pt x="10460" y="0"/>
                </a:cubicBezTo>
                <a:lnTo>
                  <a:pt x="11172" y="0"/>
                </a:lnTo>
                <a:close/>
                <a:moveTo>
                  <a:pt x="11172" y="17293"/>
                </a:moveTo>
                <a:cubicBezTo>
                  <a:pt x="11172" y="21600"/>
                  <a:pt x="11172" y="21600"/>
                  <a:pt x="11172" y="21600"/>
                </a:cubicBezTo>
                <a:cubicBezTo>
                  <a:pt x="10460" y="21600"/>
                  <a:pt x="10460" y="21600"/>
                  <a:pt x="10460" y="21600"/>
                </a:cubicBezTo>
                <a:cubicBezTo>
                  <a:pt x="10460" y="17293"/>
                  <a:pt x="10460" y="17293"/>
                  <a:pt x="10460" y="17293"/>
                </a:cubicBezTo>
                <a:lnTo>
                  <a:pt x="11172" y="17293"/>
                </a:lnTo>
                <a:close/>
                <a:moveTo>
                  <a:pt x="18685" y="3433"/>
                </a:moveTo>
                <a:cubicBezTo>
                  <a:pt x="15706" y="6412"/>
                  <a:pt x="15706" y="6412"/>
                  <a:pt x="15706" y="6412"/>
                </a:cubicBezTo>
                <a:cubicBezTo>
                  <a:pt x="15188" y="5926"/>
                  <a:pt x="15188" y="5926"/>
                  <a:pt x="15188" y="5926"/>
                </a:cubicBezTo>
                <a:cubicBezTo>
                  <a:pt x="18200" y="2882"/>
                  <a:pt x="18200" y="2882"/>
                  <a:pt x="18200" y="2882"/>
                </a:cubicBezTo>
                <a:lnTo>
                  <a:pt x="18685" y="3433"/>
                </a:lnTo>
                <a:close/>
                <a:moveTo>
                  <a:pt x="15188" y="15641"/>
                </a:moveTo>
                <a:cubicBezTo>
                  <a:pt x="15706" y="15156"/>
                  <a:pt x="15706" y="15156"/>
                  <a:pt x="15706" y="15156"/>
                </a:cubicBezTo>
                <a:cubicBezTo>
                  <a:pt x="18685" y="18135"/>
                  <a:pt x="18685" y="18135"/>
                  <a:pt x="18685" y="18135"/>
                </a:cubicBezTo>
                <a:cubicBezTo>
                  <a:pt x="18200" y="18653"/>
                  <a:pt x="18200" y="18653"/>
                  <a:pt x="18200" y="18653"/>
                </a:cubicBezTo>
                <a:lnTo>
                  <a:pt x="15188" y="15641"/>
                </a:lnTo>
                <a:close/>
                <a:moveTo>
                  <a:pt x="21600" y="10428"/>
                </a:moveTo>
                <a:cubicBezTo>
                  <a:pt x="21600" y="11172"/>
                  <a:pt x="21600" y="11172"/>
                  <a:pt x="21600" y="11172"/>
                </a:cubicBezTo>
                <a:cubicBezTo>
                  <a:pt x="17293" y="11172"/>
                  <a:pt x="17293" y="11172"/>
                  <a:pt x="17293" y="11172"/>
                </a:cubicBezTo>
                <a:cubicBezTo>
                  <a:pt x="17293" y="10428"/>
                  <a:pt x="17293" y="10428"/>
                  <a:pt x="17293" y="10428"/>
                </a:cubicBezTo>
                <a:lnTo>
                  <a:pt x="21600" y="1042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9" name="Shape 3785">
            <a:extLst>
              <a:ext uri="{FF2B5EF4-FFF2-40B4-BE49-F238E27FC236}">
                <a16:creationId xmlns:a16="http://schemas.microsoft.com/office/drawing/2014/main" id="{713DCD92-65BE-455C-A851-F252BE4453AD}"/>
              </a:ext>
            </a:extLst>
          </p:cNvPr>
          <p:cNvSpPr/>
          <p:nvPr/>
        </p:nvSpPr>
        <p:spPr>
          <a:xfrm>
            <a:off x="1201837" y="3345283"/>
            <a:ext cx="760830" cy="664384"/>
          </a:xfrm>
          <a:custGeom>
            <a:avLst/>
            <a:gdLst/>
            <a:ahLst/>
            <a:cxnLst>
              <a:cxn ang="0">
                <a:pos x="wd2" y="hd2"/>
              </a:cxn>
              <a:cxn ang="5400000">
                <a:pos x="wd2" y="hd2"/>
              </a:cxn>
              <a:cxn ang="10800000">
                <a:pos x="wd2" y="hd2"/>
              </a:cxn>
              <a:cxn ang="16200000">
                <a:pos x="wd2" y="hd2"/>
              </a:cxn>
            </a:cxnLst>
            <a:rect l="0" t="0" r="r" b="b"/>
            <a:pathLst>
              <a:path w="21600" h="21600" extrusionOk="0">
                <a:moveTo>
                  <a:pt x="17746" y="12774"/>
                </a:moveTo>
                <a:lnTo>
                  <a:pt x="21600" y="17187"/>
                </a:lnTo>
                <a:lnTo>
                  <a:pt x="17746" y="21600"/>
                </a:lnTo>
                <a:lnTo>
                  <a:pt x="17138" y="20903"/>
                </a:lnTo>
                <a:lnTo>
                  <a:pt x="19876" y="17652"/>
                </a:lnTo>
                <a:lnTo>
                  <a:pt x="14501" y="17652"/>
                </a:lnTo>
                <a:lnTo>
                  <a:pt x="3955" y="4877"/>
                </a:lnTo>
                <a:lnTo>
                  <a:pt x="0" y="4877"/>
                </a:lnTo>
                <a:lnTo>
                  <a:pt x="0" y="3948"/>
                </a:lnTo>
                <a:lnTo>
                  <a:pt x="4361" y="3948"/>
                </a:lnTo>
                <a:lnTo>
                  <a:pt x="14806" y="16723"/>
                </a:lnTo>
                <a:lnTo>
                  <a:pt x="19876" y="16723"/>
                </a:lnTo>
                <a:lnTo>
                  <a:pt x="17138" y="13471"/>
                </a:lnTo>
                <a:lnTo>
                  <a:pt x="17746" y="12774"/>
                </a:lnTo>
                <a:close/>
                <a:moveTo>
                  <a:pt x="7910" y="11961"/>
                </a:moveTo>
                <a:lnTo>
                  <a:pt x="8518" y="12542"/>
                </a:lnTo>
                <a:lnTo>
                  <a:pt x="4361" y="17652"/>
                </a:lnTo>
                <a:lnTo>
                  <a:pt x="0" y="17652"/>
                </a:lnTo>
                <a:lnTo>
                  <a:pt x="0" y="16723"/>
                </a:lnTo>
                <a:lnTo>
                  <a:pt x="3955" y="16723"/>
                </a:lnTo>
                <a:lnTo>
                  <a:pt x="7910" y="11961"/>
                </a:lnTo>
                <a:close/>
                <a:moveTo>
                  <a:pt x="10851" y="9639"/>
                </a:moveTo>
                <a:lnTo>
                  <a:pt x="10344" y="8942"/>
                </a:lnTo>
                <a:lnTo>
                  <a:pt x="14501" y="3948"/>
                </a:lnTo>
                <a:lnTo>
                  <a:pt x="19876" y="3948"/>
                </a:lnTo>
                <a:lnTo>
                  <a:pt x="17138" y="697"/>
                </a:lnTo>
                <a:lnTo>
                  <a:pt x="17746" y="0"/>
                </a:lnTo>
                <a:lnTo>
                  <a:pt x="21600" y="4297"/>
                </a:lnTo>
                <a:lnTo>
                  <a:pt x="17746" y="8826"/>
                </a:lnTo>
                <a:lnTo>
                  <a:pt x="17138" y="8013"/>
                </a:lnTo>
                <a:lnTo>
                  <a:pt x="19876" y="4877"/>
                </a:lnTo>
                <a:lnTo>
                  <a:pt x="14806" y="4877"/>
                </a:lnTo>
                <a:lnTo>
                  <a:pt x="10851" y="963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0" name="Shape 3786">
            <a:extLst>
              <a:ext uri="{FF2B5EF4-FFF2-40B4-BE49-F238E27FC236}">
                <a16:creationId xmlns:a16="http://schemas.microsoft.com/office/drawing/2014/main" id="{9082E662-562F-43A7-B180-61F165C60757}"/>
              </a:ext>
            </a:extLst>
          </p:cNvPr>
          <p:cNvSpPr/>
          <p:nvPr/>
        </p:nvSpPr>
        <p:spPr>
          <a:xfrm>
            <a:off x="3082059" y="3311349"/>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670" y="20710"/>
                </a:moveTo>
                <a:cubicBezTo>
                  <a:pt x="20670" y="890"/>
                  <a:pt x="20670" y="890"/>
                  <a:pt x="20670" y="890"/>
                </a:cubicBezTo>
                <a:cubicBezTo>
                  <a:pt x="890" y="890"/>
                  <a:pt x="890" y="890"/>
                  <a:pt x="890" y="890"/>
                </a:cubicBezTo>
                <a:cubicBezTo>
                  <a:pt x="890" y="20710"/>
                  <a:pt x="890" y="20710"/>
                  <a:pt x="890" y="20710"/>
                </a:cubicBezTo>
                <a:lnTo>
                  <a:pt x="20670" y="20710"/>
                </a:lnTo>
                <a:close/>
                <a:moveTo>
                  <a:pt x="4935" y="8535"/>
                </a:moveTo>
                <a:cubicBezTo>
                  <a:pt x="4935" y="5420"/>
                  <a:pt x="4935" y="5420"/>
                  <a:pt x="4935" y="5420"/>
                </a:cubicBezTo>
                <a:cubicBezTo>
                  <a:pt x="4045" y="5420"/>
                  <a:pt x="4045" y="5420"/>
                  <a:pt x="4045" y="5420"/>
                </a:cubicBezTo>
                <a:cubicBezTo>
                  <a:pt x="4045" y="4530"/>
                  <a:pt x="4045" y="4530"/>
                  <a:pt x="4045" y="4530"/>
                </a:cubicBezTo>
                <a:cubicBezTo>
                  <a:pt x="6715" y="4530"/>
                  <a:pt x="6715" y="4530"/>
                  <a:pt x="6715" y="4530"/>
                </a:cubicBezTo>
                <a:cubicBezTo>
                  <a:pt x="6715" y="5420"/>
                  <a:pt x="6715" y="5420"/>
                  <a:pt x="6715" y="5420"/>
                </a:cubicBezTo>
                <a:cubicBezTo>
                  <a:pt x="5825" y="5420"/>
                  <a:pt x="5825" y="5420"/>
                  <a:pt x="5825" y="5420"/>
                </a:cubicBezTo>
                <a:cubicBezTo>
                  <a:pt x="5825" y="8535"/>
                  <a:pt x="5825" y="8535"/>
                  <a:pt x="5825" y="8535"/>
                </a:cubicBezTo>
                <a:cubicBezTo>
                  <a:pt x="5825" y="9222"/>
                  <a:pt x="5987" y="9870"/>
                  <a:pt x="6229" y="10476"/>
                </a:cubicBezTo>
                <a:cubicBezTo>
                  <a:pt x="6512" y="11083"/>
                  <a:pt x="6836" y="11609"/>
                  <a:pt x="7321" y="12054"/>
                </a:cubicBezTo>
                <a:cubicBezTo>
                  <a:pt x="7726" y="12458"/>
                  <a:pt x="8252" y="12822"/>
                  <a:pt x="8858" y="13065"/>
                </a:cubicBezTo>
                <a:cubicBezTo>
                  <a:pt x="9465" y="13348"/>
                  <a:pt x="10112" y="13470"/>
                  <a:pt x="10800" y="13470"/>
                </a:cubicBezTo>
                <a:cubicBezTo>
                  <a:pt x="11447" y="13470"/>
                  <a:pt x="12094" y="13348"/>
                  <a:pt x="12701" y="13065"/>
                </a:cubicBezTo>
                <a:cubicBezTo>
                  <a:pt x="13308" y="12822"/>
                  <a:pt x="13834" y="12458"/>
                  <a:pt x="14279" y="12054"/>
                </a:cubicBezTo>
                <a:cubicBezTo>
                  <a:pt x="14724" y="11609"/>
                  <a:pt x="15088" y="11083"/>
                  <a:pt x="15330" y="10476"/>
                </a:cubicBezTo>
                <a:cubicBezTo>
                  <a:pt x="15613" y="9870"/>
                  <a:pt x="15735" y="9222"/>
                  <a:pt x="15735" y="8535"/>
                </a:cubicBezTo>
                <a:cubicBezTo>
                  <a:pt x="15735" y="5420"/>
                  <a:pt x="15735" y="5420"/>
                  <a:pt x="15735" y="5420"/>
                </a:cubicBezTo>
                <a:cubicBezTo>
                  <a:pt x="14845" y="5420"/>
                  <a:pt x="14845" y="5420"/>
                  <a:pt x="14845" y="5420"/>
                </a:cubicBezTo>
                <a:cubicBezTo>
                  <a:pt x="14845" y="4530"/>
                  <a:pt x="14845" y="4530"/>
                  <a:pt x="14845" y="4530"/>
                </a:cubicBezTo>
                <a:cubicBezTo>
                  <a:pt x="17515" y="4530"/>
                  <a:pt x="17515" y="4530"/>
                  <a:pt x="17515" y="4530"/>
                </a:cubicBezTo>
                <a:cubicBezTo>
                  <a:pt x="17515" y="5420"/>
                  <a:pt x="17515" y="5420"/>
                  <a:pt x="17515" y="5420"/>
                </a:cubicBezTo>
                <a:cubicBezTo>
                  <a:pt x="16625" y="5420"/>
                  <a:pt x="16625" y="5420"/>
                  <a:pt x="16625" y="5420"/>
                </a:cubicBezTo>
                <a:cubicBezTo>
                  <a:pt x="16625" y="8535"/>
                  <a:pt x="16625" y="8535"/>
                  <a:pt x="16625" y="8535"/>
                </a:cubicBezTo>
                <a:cubicBezTo>
                  <a:pt x="16625" y="9344"/>
                  <a:pt x="16463" y="10112"/>
                  <a:pt x="16139" y="10800"/>
                </a:cubicBezTo>
                <a:cubicBezTo>
                  <a:pt x="15856" y="11528"/>
                  <a:pt x="15411" y="12175"/>
                  <a:pt x="14885" y="12701"/>
                </a:cubicBezTo>
                <a:cubicBezTo>
                  <a:pt x="14360" y="13227"/>
                  <a:pt x="13753" y="13631"/>
                  <a:pt x="13065" y="13915"/>
                </a:cubicBezTo>
                <a:cubicBezTo>
                  <a:pt x="12337" y="14238"/>
                  <a:pt x="11609" y="14360"/>
                  <a:pt x="10800" y="14360"/>
                </a:cubicBezTo>
                <a:cubicBezTo>
                  <a:pt x="9991" y="14360"/>
                  <a:pt x="9222" y="14238"/>
                  <a:pt x="8535" y="13915"/>
                </a:cubicBezTo>
                <a:cubicBezTo>
                  <a:pt x="7807" y="13631"/>
                  <a:pt x="7200" y="13227"/>
                  <a:pt x="6674" y="12701"/>
                </a:cubicBezTo>
                <a:cubicBezTo>
                  <a:pt x="6148" y="12175"/>
                  <a:pt x="5744" y="11528"/>
                  <a:pt x="5420" y="10800"/>
                </a:cubicBezTo>
                <a:cubicBezTo>
                  <a:pt x="5097" y="10112"/>
                  <a:pt x="4935" y="9344"/>
                  <a:pt x="4935" y="8535"/>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1" name="Shape 3787">
            <a:extLst>
              <a:ext uri="{FF2B5EF4-FFF2-40B4-BE49-F238E27FC236}">
                <a16:creationId xmlns:a16="http://schemas.microsoft.com/office/drawing/2014/main" id="{4A41219A-A0E0-4E59-8FE8-CB0E18820D95}"/>
              </a:ext>
            </a:extLst>
          </p:cNvPr>
          <p:cNvSpPr/>
          <p:nvPr/>
        </p:nvSpPr>
        <p:spPr>
          <a:xfrm>
            <a:off x="4901560" y="3280986"/>
            <a:ext cx="817979" cy="789405"/>
          </a:xfrm>
          <a:custGeom>
            <a:avLst/>
            <a:gdLst/>
            <a:ahLst/>
            <a:cxnLst>
              <a:cxn ang="0">
                <a:pos x="wd2" y="hd2"/>
              </a:cxn>
              <a:cxn ang="5400000">
                <a:pos x="wd2" y="hd2"/>
              </a:cxn>
              <a:cxn ang="10800000">
                <a:pos x="wd2" y="hd2"/>
              </a:cxn>
              <a:cxn ang="16200000">
                <a:pos x="wd2" y="hd2"/>
              </a:cxn>
            </a:cxnLst>
            <a:rect l="0" t="0" r="r" b="b"/>
            <a:pathLst>
              <a:path w="21600" h="21600" extrusionOk="0">
                <a:moveTo>
                  <a:pt x="18427" y="0"/>
                </a:moveTo>
                <a:cubicBezTo>
                  <a:pt x="18859" y="0"/>
                  <a:pt x="19256" y="75"/>
                  <a:pt x="19653" y="262"/>
                </a:cubicBezTo>
                <a:cubicBezTo>
                  <a:pt x="20049" y="448"/>
                  <a:pt x="20374" y="673"/>
                  <a:pt x="20662" y="972"/>
                </a:cubicBezTo>
                <a:cubicBezTo>
                  <a:pt x="20987" y="1271"/>
                  <a:pt x="21203" y="1607"/>
                  <a:pt x="21384" y="2018"/>
                </a:cubicBezTo>
                <a:cubicBezTo>
                  <a:pt x="21528" y="2429"/>
                  <a:pt x="21600" y="2840"/>
                  <a:pt x="21600" y="3289"/>
                </a:cubicBezTo>
                <a:cubicBezTo>
                  <a:pt x="21600" y="3774"/>
                  <a:pt x="21528" y="4223"/>
                  <a:pt x="21384" y="4597"/>
                </a:cubicBezTo>
                <a:cubicBezTo>
                  <a:pt x="21203" y="5008"/>
                  <a:pt x="20987" y="5344"/>
                  <a:pt x="20662" y="5680"/>
                </a:cubicBezTo>
                <a:cubicBezTo>
                  <a:pt x="20374" y="5979"/>
                  <a:pt x="20049" y="6203"/>
                  <a:pt x="19653" y="6390"/>
                </a:cubicBezTo>
                <a:cubicBezTo>
                  <a:pt x="19256" y="6577"/>
                  <a:pt x="18859" y="6652"/>
                  <a:pt x="18427" y="6652"/>
                </a:cubicBezTo>
                <a:cubicBezTo>
                  <a:pt x="18138" y="6652"/>
                  <a:pt x="17850" y="6615"/>
                  <a:pt x="17561" y="6540"/>
                </a:cubicBezTo>
                <a:cubicBezTo>
                  <a:pt x="17273" y="6465"/>
                  <a:pt x="17020" y="6316"/>
                  <a:pt x="16804" y="6166"/>
                </a:cubicBezTo>
                <a:cubicBezTo>
                  <a:pt x="16552" y="6054"/>
                  <a:pt x="16335" y="5867"/>
                  <a:pt x="16155" y="5680"/>
                </a:cubicBezTo>
                <a:cubicBezTo>
                  <a:pt x="15975" y="5493"/>
                  <a:pt x="15794" y="5269"/>
                  <a:pt x="15650" y="5008"/>
                </a:cubicBezTo>
                <a:cubicBezTo>
                  <a:pt x="6311" y="9081"/>
                  <a:pt x="6311" y="9081"/>
                  <a:pt x="6311" y="9081"/>
                </a:cubicBezTo>
                <a:cubicBezTo>
                  <a:pt x="6347" y="9230"/>
                  <a:pt x="6347" y="9343"/>
                  <a:pt x="6383" y="9492"/>
                </a:cubicBezTo>
                <a:cubicBezTo>
                  <a:pt x="6383" y="9642"/>
                  <a:pt x="6383" y="9791"/>
                  <a:pt x="6383" y="9978"/>
                </a:cubicBezTo>
                <a:cubicBezTo>
                  <a:pt x="6383" y="10090"/>
                  <a:pt x="6383" y="10239"/>
                  <a:pt x="6383" y="10389"/>
                </a:cubicBezTo>
                <a:cubicBezTo>
                  <a:pt x="6347" y="10538"/>
                  <a:pt x="6347" y="10651"/>
                  <a:pt x="6311" y="10800"/>
                </a:cubicBezTo>
                <a:cubicBezTo>
                  <a:pt x="6274" y="10912"/>
                  <a:pt x="6238" y="11062"/>
                  <a:pt x="6166" y="11174"/>
                </a:cubicBezTo>
                <a:cubicBezTo>
                  <a:pt x="6130" y="11323"/>
                  <a:pt x="6094" y="11435"/>
                  <a:pt x="6022" y="11585"/>
                </a:cubicBezTo>
                <a:cubicBezTo>
                  <a:pt x="12044" y="16032"/>
                  <a:pt x="12044" y="16032"/>
                  <a:pt x="12044" y="16032"/>
                </a:cubicBezTo>
                <a:cubicBezTo>
                  <a:pt x="12188" y="15882"/>
                  <a:pt x="12333" y="15733"/>
                  <a:pt x="12513" y="15583"/>
                </a:cubicBezTo>
                <a:cubicBezTo>
                  <a:pt x="12693" y="15434"/>
                  <a:pt x="12873" y="15322"/>
                  <a:pt x="13090" y="15210"/>
                </a:cubicBezTo>
                <a:cubicBezTo>
                  <a:pt x="13306" y="15135"/>
                  <a:pt x="13486" y="15060"/>
                  <a:pt x="13703" y="14985"/>
                </a:cubicBezTo>
                <a:cubicBezTo>
                  <a:pt x="13919" y="14948"/>
                  <a:pt x="14172" y="14911"/>
                  <a:pt x="14424" y="14911"/>
                </a:cubicBezTo>
                <a:cubicBezTo>
                  <a:pt x="14857" y="14911"/>
                  <a:pt x="15289" y="15023"/>
                  <a:pt x="15650" y="15210"/>
                </a:cubicBezTo>
                <a:cubicBezTo>
                  <a:pt x="16047" y="15359"/>
                  <a:pt x="16407" y="15621"/>
                  <a:pt x="16660" y="15920"/>
                </a:cubicBezTo>
                <a:cubicBezTo>
                  <a:pt x="16948" y="16219"/>
                  <a:pt x="17201" y="16592"/>
                  <a:pt x="17345" y="16966"/>
                </a:cubicBezTo>
                <a:cubicBezTo>
                  <a:pt x="17525" y="17377"/>
                  <a:pt x="17597" y="17788"/>
                  <a:pt x="17597" y="18274"/>
                </a:cubicBezTo>
                <a:cubicBezTo>
                  <a:pt x="17597" y="18722"/>
                  <a:pt x="17525" y="19171"/>
                  <a:pt x="17345" y="19582"/>
                </a:cubicBezTo>
                <a:cubicBezTo>
                  <a:pt x="17201" y="19993"/>
                  <a:pt x="16948" y="20329"/>
                  <a:pt x="16660" y="20628"/>
                </a:cubicBezTo>
                <a:cubicBezTo>
                  <a:pt x="16407" y="20927"/>
                  <a:pt x="16047" y="21152"/>
                  <a:pt x="15650" y="21338"/>
                </a:cubicBezTo>
                <a:cubicBezTo>
                  <a:pt x="15289" y="21488"/>
                  <a:pt x="14857" y="21600"/>
                  <a:pt x="14424" y="21600"/>
                </a:cubicBezTo>
                <a:cubicBezTo>
                  <a:pt x="13991" y="21600"/>
                  <a:pt x="13559" y="21488"/>
                  <a:pt x="13162" y="21338"/>
                </a:cubicBezTo>
                <a:cubicBezTo>
                  <a:pt x="12801" y="21152"/>
                  <a:pt x="12441" y="20927"/>
                  <a:pt x="12152" y="20628"/>
                </a:cubicBezTo>
                <a:cubicBezTo>
                  <a:pt x="11864" y="20329"/>
                  <a:pt x="11611" y="19993"/>
                  <a:pt x="11467" y="19582"/>
                </a:cubicBezTo>
                <a:cubicBezTo>
                  <a:pt x="11323" y="19171"/>
                  <a:pt x="11215" y="18722"/>
                  <a:pt x="11215" y="18274"/>
                </a:cubicBezTo>
                <a:cubicBezTo>
                  <a:pt x="11215" y="18125"/>
                  <a:pt x="11251" y="17975"/>
                  <a:pt x="11251" y="17863"/>
                </a:cubicBezTo>
                <a:cubicBezTo>
                  <a:pt x="11251" y="17713"/>
                  <a:pt x="11287" y="17601"/>
                  <a:pt x="11323" y="17452"/>
                </a:cubicBezTo>
                <a:cubicBezTo>
                  <a:pt x="11359" y="17340"/>
                  <a:pt x="11395" y="17190"/>
                  <a:pt x="11431" y="17078"/>
                </a:cubicBezTo>
                <a:cubicBezTo>
                  <a:pt x="11503" y="16929"/>
                  <a:pt x="11539" y="16817"/>
                  <a:pt x="11575" y="16742"/>
                </a:cubicBezTo>
                <a:cubicBezTo>
                  <a:pt x="5553" y="12220"/>
                  <a:pt x="5553" y="12220"/>
                  <a:pt x="5553" y="12220"/>
                </a:cubicBezTo>
                <a:cubicBezTo>
                  <a:pt x="5373" y="12370"/>
                  <a:pt x="5229" y="12519"/>
                  <a:pt x="5048" y="12631"/>
                </a:cubicBezTo>
                <a:cubicBezTo>
                  <a:pt x="4868" y="12781"/>
                  <a:pt x="4688" y="12893"/>
                  <a:pt x="4508" y="12967"/>
                </a:cubicBezTo>
                <a:cubicBezTo>
                  <a:pt x="4291" y="13080"/>
                  <a:pt x="4075" y="13154"/>
                  <a:pt x="3858" y="13192"/>
                </a:cubicBezTo>
                <a:cubicBezTo>
                  <a:pt x="3642" y="13266"/>
                  <a:pt x="3426" y="13266"/>
                  <a:pt x="3209" y="13266"/>
                </a:cubicBezTo>
                <a:cubicBezTo>
                  <a:pt x="2777" y="13266"/>
                  <a:pt x="2344" y="13192"/>
                  <a:pt x="1947" y="13005"/>
                </a:cubicBezTo>
                <a:cubicBezTo>
                  <a:pt x="1551" y="12818"/>
                  <a:pt x="1226" y="12594"/>
                  <a:pt x="938" y="12295"/>
                </a:cubicBezTo>
                <a:cubicBezTo>
                  <a:pt x="649" y="11996"/>
                  <a:pt x="397" y="11660"/>
                  <a:pt x="252" y="11248"/>
                </a:cubicBezTo>
                <a:cubicBezTo>
                  <a:pt x="72" y="10837"/>
                  <a:pt x="0" y="10426"/>
                  <a:pt x="0" y="9978"/>
                </a:cubicBezTo>
                <a:cubicBezTo>
                  <a:pt x="0" y="9529"/>
                  <a:pt x="72" y="9081"/>
                  <a:pt x="252" y="8670"/>
                </a:cubicBezTo>
                <a:cubicBezTo>
                  <a:pt x="397" y="8259"/>
                  <a:pt x="649" y="7922"/>
                  <a:pt x="938" y="7624"/>
                </a:cubicBezTo>
                <a:cubicBezTo>
                  <a:pt x="1226" y="7287"/>
                  <a:pt x="1551" y="7063"/>
                  <a:pt x="1947" y="6913"/>
                </a:cubicBezTo>
                <a:cubicBezTo>
                  <a:pt x="2344" y="6727"/>
                  <a:pt x="2777" y="6652"/>
                  <a:pt x="3209" y="6652"/>
                </a:cubicBezTo>
                <a:cubicBezTo>
                  <a:pt x="3498" y="6652"/>
                  <a:pt x="3750" y="6689"/>
                  <a:pt x="4039" y="6764"/>
                </a:cubicBezTo>
                <a:cubicBezTo>
                  <a:pt x="4327" y="6876"/>
                  <a:pt x="4580" y="6951"/>
                  <a:pt x="4832" y="7100"/>
                </a:cubicBezTo>
                <a:cubicBezTo>
                  <a:pt x="5048" y="7250"/>
                  <a:pt x="5265" y="7437"/>
                  <a:pt x="5481" y="7624"/>
                </a:cubicBezTo>
                <a:cubicBezTo>
                  <a:pt x="5697" y="7810"/>
                  <a:pt x="5842" y="8035"/>
                  <a:pt x="5986" y="8296"/>
                </a:cubicBezTo>
                <a:cubicBezTo>
                  <a:pt x="15362" y="4223"/>
                  <a:pt x="15362" y="4223"/>
                  <a:pt x="15362" y="4223"/>
                </a:cubicBezTo>
                <a:cubicBezTo>
                  <a:pt x="15289" y="4111"/>
                  <a:pt x="15253" y="3961"/>
                  <a:pt x="15253" y="3774"/>
                </a:cubicBezTo>
                <a:cubicBezTo>
                  <a:pt x="15217" y="3625"/>
                  <a:pt x="15217" y="3475"/>
                  <a:pt x="15217" y="3289"/>
                </a:cubicBezTo>
                <a:cubicBezTo>
                  <a:pt x="15217" y="2840"/>
                  <a:pt x="15289" y="2429"/>
                  <a:pt x="15470" y="2018"/>
                </a:cubicBezTo>
                <a:cubicBezTo>
                  <a:pt x="15650" y="1607"/>
                  <a:pt x="15866" y="1271"/>
                  <a:pt x="16155" y="972"/>
                </a:cubicBezTo>
                <a:cubicBezTo>
                  <a:pt x="16443" y="673"/>
                  <a:pt x="16768" y="448"/>
                  <a:pt x="17165" y="262"/>
                </a:cubicBezTo>
                <a:cubicBezTo>
                  <a:pt x="17561" y="75"/>
                  <a:pt x="17958" y="0"/>
                  <a:pt x="18427" y="0"/>
                </a:cubicBezTo>
                <a:close/>
                <a:moveTo>
                  <a:pt x="3209" y="12444"/>
                </a:moveTo>
                <a:cubicBezTo>
                  <a:pt x="3534" y="12444"/>
                  <a:pt x="3858" y="12370"/>
                  <a:pt x="4147" y="12257"/>
                </a:cubicBezTo>
                <a:cubicBezTo>
                  <a:pt x="4435" y="12108"/>
                  <a:pt x="4688" y="11958"/>
                  <a:pt x="4904" y="11734"/>
                </a:cubicBezTo>
                <a:cubicBezTo>
                  <a:pt x="5121" y="11473"/>
                  <a:pt x="5265" y="11248"/>
                  <a:pt x="5409" y="10949"/>
                </a:cubicBezTo>
                <a:cubicBezTo>
                  <a:pt x="5517" y="10651"/>
                  <a:pt x="5589" y="10314"/>
                  <a:pt x="5589" y="9978"/>
                </a:cubicBezTo>
                <a:cubicBezTo>
                  <a:pt x="5589" y="9604"/>
                  <a:pt x="5517" y="9268"/>
                  <a:pt x="5409" y="9006"/>
                </a:cubicBezTo>
                <a:cubicBezTo>
                  <a:pt x="5265" y="8707"/>
                  <a:pt x="5121" y="8446"/>
                  <a:pt x="4904" y="8221"/>
                </a:cubicBezTo>
                <a:cubicBezTo>
                  <a:pt x="4688" y="7997"/>
                  <a:pt x="4435" y="7810"/>
                  <a:pt x="4147" y="7661"/>
                </a:cubicBezTo>
                <a:cubicBezTo>
                  <a:pt x="3858" y="7549"/>
                  <a:pt x="3534" y="7474"/>
                  <a:pt x="3209" y="7474"/>
                </a:cubicBezTo>
                <a:cubicBezTo>
                  <a:pt x="2849" y="7474"/>
                  <a:pt x="2560" y="7549"/>
                  <a:pt x="2272" y="7661"/>
                </a:cubicBezTo>
                <a:cubicBezTo>
                  <a:pt x="1983" y="7810"/>
                  <a:pt x="1731" y="7997"/>
                  <a:pt x="1515" y="8221"/>
                </a:cubicBezTo>
                <a:cubicBezTo>
                  <a:pt x="1298" y="8446"/>
                  <a:pt x="1118" y="8707"/>
                  <a:pt x="1010" y="9006"/>
                </a:cubicBezTo>
                <a:cubicBezTo>
                  <a:pt x="865" y="9268"/>
                  <a:pt x="793" y="9604"/>
                  <a:pt x="793" y="9978"/>
                </a:cubicBezTo>
                <a:cubicBezTo>
                  <a:pt x="793" y="10314"/>
                  <a:pt x="865" y="10651"/>
                  <a:pt x="1010" y="10949"/>
                </a:cubicBezTo>
                <a:cubicBezTo>
                  <a:pt x="1118" y="11248"/>
                  <a:pt x="1298" y="11473"/>
                  <a:pt x="1515" y="11734"/>
                </a:cubicBezTo>
                <a:cubicBezTo>
                  <a:pt x="1731" y="11958"/>
                  <a:pt x="1983" y="12108"/>
                  <a:pt x="2272" y="12257"/>
                </a:cubicBezTo>
                <a:cubicBezTo>
                  <a:pt x="2560" y="12370"/>
                  <a:pt x="2849" y="12444"/>
                  <a:pt x="3209" y="12444"/>
                </a:cubicBezTo>
                <a:close/>
                <a:moveTo>
                  <a:pt x="14424" y="15770"/>
                </a:moveTo>
                <a:cubicBezTo>
                  <a:pt x="14063" y="15770"/>
                  <a:pt x="13775" y="15808"/>
                  <a:pt x="13486" y="15957"/>
                </a:cubicBezTo>
                <a:cubicBezTo>
                  <a:pt x="13198" y="16069"/>
                  <a:pt x="12946" y="16256"/>
                  <a:pt x="12729" y="16480"/>
                </a:cubicBezTo>
                <a:cubicBezTo>
                  <a:pt x="12513" y="16704"/>
                  <a:pt x="12333" y="16966"/>
                  <a:pt x="12224" y="17302"/>
                </a:cubicBezTo>
                <a:cubicBezTo>
                  <a:pt x="12080" y="17601"/>
                  <a:pt x="12044" y="17938"/>
                  <a:pt x="12044" y="18274"/>
                </a:cubicBezTo>
                <a:cubicBezTo>
                  <a:pt x="12044" y="18610"/>
                  <a:pt x="12080" y="18909"/>
                  <a:pt x="12224" y="19246"/>
                </a:cubicBezTo>
                <a:cubicBezTo>
                  <a:pt x="12333" y="19545"/>
                  <a:pt x="12513" y="19806"/>
                  <a:pt x="12729" y="20030"/>
                </a:cubicBezTo>
                <a:cubicBezTo>
                  <a:pt x="12946" y="20255"/>
                  <a:pt x="13198" y="20442"/>
                  <a:pt x="13486" y="20591"/>
                </a:cubicBezTo>
                <a:cubicBezTo>
                  <a:pt x="13775" y="20703"/>
                  <a:pt x="14063" y="20778"/>
                  <a:pt x="14424" y="20778"/>
                </a:cubicBezTo>
                <a:cubicBezTo>
                  <a:pt x="14749" y="20778"/>
                  <a:pt x="15037" y="20703"/>
                  <a:pt x="15326" y="20591"/>
                </a:cubicBezTo>
                <a:cubicBezTo>
                  <a:pt x="15650" y="20442"/>
                  <a:pt x="15903" y="20255"/>
                  <a:pt x="16119" y="20030"/>
                </a:cubicBezTo>
                <a:cubicBezTo>
                  <a:pt x="16335" y="19806"/>
                  <a:pt x="16516" y="19545"/>
                  <a:pt x="16624" y="19246"/>
                </a:cubicBezTo>
                <a:cubicBezTo>
                  <a:pt x="16768" y="18909"/>
                  <a:pt x="16804" y="18610"/>
                  <a:pt x="16804" y="18274"/>
                </a:cubicBezTo>
                <a:cubicBezTo>
                  <a:pt x="16804" y="17938"/>
                  <a:pt x="16768" y="17601"/>
                  <a:pt x="16624" y="17302"/>
                </a:cubicBezTo>
                <a:cubicBezTo>
                  <a:pt x="16516" y="16966"/>
                  <a:pt x="16335" y="16704"/>
                  <a:pt x="16119" y="16480"/>
                </a:cubicBezTo>
                <a:cubicBezTo>
                  <a:pt x="15903" y="16256"/>
                  <a:pt x="15650" y="16069"/>
                  <a:pt x="15326" y="15957"/>
                </a:cubicBezTo>
                <a:cubicBezTo>
                  <a:pt x="15037" y="15808"/>
                  <a:pt x="14749" y="15770"/>
                  <a:pt x="14424" y="15770"/>
                </a:cubicBezTo>
                <a:close/>
                <a:moveTo>
                  <a:pt x="18427" y="5830"/>
                </a:moveTo>
                <a:cubicBezTo>
                  <a:pt x="18751" y="5830"/>
                  <a:pt x="19076" y="5755"/>
                  <a:pt x="19364" y="5643"/>
                </a:cubicBezTo>
                <a:cubicBezTo>
                  <a:pt x="19617" y="5493"/>
                  <a:pt x="19869" y="5344"/>
                  <a:pt x="20085" y="5082"/>
                </a:cubicBezTo>
                <a:cubicBezTo>
                  <a:pt x="20338" y="4858"/>
                  <a:pt x="20482" y="4597"/>
                  <a:pt x="20626" y="4298"/>
                </a:cubicBezTo>
                <a:cubicBezTo>
                  <a:pt x="20735" y="3999"/>
                  <a:pt x="20807" y="3662"/>
                  <a:pt x="20807" y="3289"/>
                </a:cubicBezTo>
                <a:cubicBezTo>
                  <a:pt x="20807" y="2990"/>
                  <a:pt x="20735" y="2653"/>
                  <a:pt x="20626" y="2354"/>
                </a:cubicBezTo>
                <a:cubicBezTo>
                  <a:pt x="20482" y="2055"/>
                  <a:pt x="20338" y="1756"/>
                  <a:pt x="20085" y="1532"/>
                </a:cubicBezTo>
                <a:cubicBezTo>
                  <a:pt x="19869" y="1308"/>
                  <a:pt x="19617" y="1158"/>
                  <a:pt x="19364" y="1009"/>
                </a:cubicBezTo>
                <a:cubicBezTo>
                  <a:pt x="19076" y="897"/>
                  <a:pt x="18751" y="822"/>
                  <a:pt x="18427" y="822"/>
                </a:cubicBezTo>
                <a:cubicBezTo>
                  <a:pt x="18066" y="822"/>
                  <a:pt x="17742" y="897"/>
                  <a:pt x="17489" y="1009"/>
                </a:cubicBezTo>
                <a:cubicBezTo>
                  <a:pt x="17201" y="1158"/>
                  <a:pt x="16948" y="1308"/>
                  <a:pt x="16732" y="1532"/>
                </a:cubicBezTo>
                <a:cubicBezTo>
                  <a:pt x="16516" y="1756"/>
                  <a:pt x="16335" y="2055"/>
                  <a:pt x="16191" y="2354"/>
                </a:cubicBezTo>
                <a:cubicBezTo>
                  <a:pt x="16083" y="2653"/>
                  <a:pt x="16011" y="2990"/>
                  <a:pt x="16011" y="3289"/>
                </a:cubicBezTo>
                <a:cubicBezTo>
                  <a:pt x="16011" y="3662"/>
                  <a:pt x="16083" y="3999"/>
                  <a:pt x="16191" y="4298"/>
                </a:cubicBezTo>
                <a:cubicBezTo>
                  <a:pt x="16335" y="4597"/>
                  <a:pt x="16516" y="4858"/>
                  <a:pt x="16732" y="5082"/>
                </a:cubicBezTo>
                <a:cubicBezTo>
                  <a:pt x="16948" y="5344"/>
                  <a:pt x="17201" y="5493"/>
                  <a:pt x="17489" y="5643"/>
                </a:cubicBezTo>
                <a:cubicBezTo>
                  <a:pt x="17742" y="5755"/>
                  <a:pt x="18066" y="5830"/>
                  <a:pt x="18427" y="5830"/>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2" name="Shape 3788">
            <a:extLst>
              <a:ext uri="{FF2B5EF4-FFF2-40B4-BE49-F238E27FC236}">
                <a16:creationId xmlns:a16="http://schemas.microsoft.com/office/drawing/2014/main" id="{A5AC0949-B57F-498E-BC19-F087D70C6FC7}"/>
              </a:ext>
            </a:extLst>
          </p:cNvPr>
          <p:cNvSpPr/>
          <p:nvPr/>
        </p:nvSpPr>
        <p:spPr>
          <a:xfrm>
            <a:off x="6826431" y="3281240"/>
            <a:ext cx="696534" cy="789405"/>
          </a:xfrm>
          <a:custGeom>
            <a:avLst/>
            <a:gdLst/>
            <a:ahLst/>
            <a:cxnLst>
              <a:cxn ang="0">
                <a:pos x="wd2" y="hd2"/>
              </a:cxn>
              <a:cxn ang="5400000">
                <a:pos x="wd2" y="hd2"/>
              </a:cxn>
              <a:cxn ang="10800000">
                <a:pos x="wd2" y="hd2"/>
              </a:cxn>
              <a:cxn ang="16200000">
                <a:pos x="wd2" y="hd2"/>
              </a:cxn>
            </a:cxnLst>
            <a:rect l="0" t="0" r="r" b="b"/>
            <a:pathLst>
              <a:path w="21600" h="21600" extrusionOk="0">
                <a:moveTo>
                  <a:pt x="10821" y="0"/>
                </a:moveTo>
                <a:cubicBezTo>
                  <a:pt x="12301" y="0"/>
                  <a:pt x="13695" y="112"/>
                  <a:pt x="15006" y="336"/>
                </a:cubicBezTo>
                <a:cubicBezTo>
                  <a:pt x="16316" y="598"/>
                  <a:pt x="17458" y="934"/>
                  <a:pt x="18472" y="1345"/>
                </a:cubicBezTo>
                <a:cubicBezTo>
                  <a:pt x="19402" y="1756"/>
                  <a:pt x="20163" y="2205"/>
                  <a:pt x="20755" y="2803"/>
                </a:cubicBezTo>
                <a:cubicBezTo>
                  <a:pt x="21304" y="3363"/>
                  <a:pt x="21600" y="3961"/>
                  <a:pt x="21600" y="4559"/>
                </a:cubicBezTo>
                <a:cubicBezTo>
                  <a:pt x="21600" y="17003"/>
                  <a:pt x="21600" y="17003"/>
                  <a:pt x="21600" y="17003"/>
                </a:cubicBezTo>
                <a:cubicBezTo>
                  <a:pt x="21600" y="17639"/>
                  <a:pt x="21304" y="18237"/>
                  <a:pt x="20755" y="18797"/>
                </a:cubicBezTo>
                <a:cubicBezTo>
                  <a:pt x="20163" y="19358"/>
                  <a:pt x="19402" y="19844"/>
                  <a:pt x="18472" y="20217"/>
                </a:cubicBezTo>
                <a:cubicBezTo>
                  <a:pt x="17458" y="20666"/>
                  <a:pt x="16316" y="21002"/>
                  <a:pt x="15006" y="21226"/>
                </a:cubicBezTo>
                <a:cubicBezTo>
                  <a:pt x="13695" y="21488"/>
                  <a:pt x="12301" y="21600"/>
                  <a:pt x="10821" y="21600"/>
                </a:cubicBezTo>
                <a:cubicBezTo>
                  <a:pt x="9299" y="21600"/>
                  <a:pt x="7905" y="21488"/>
                  <a:pt x="6594" y="21226"/>
                </a:cubicBezTo>
                <a:cubicBezTo>
                  <a:pt x="5284" y="21002"/>
                  <a:pt x="4142" y="20666"/>
                  <a:pt x="3170" y="20217"/>
                </a:cubicBezTo>
                <a:cubicBezTo>
                  <a:pt x="2198" y="19844"/>
                  <a:pt x="1437" y="19358"/>
                  <a:pt x="888" y="18797"/>
                </a:cubicBezTo>
                <a:cubicBezTo>
                  <a:pt x="296" y="18237"/>
                  <a:pt x="0" y="17639"/>
                  <a:pt x="0" y="17003"/>
                </a:cubicBezTo>
                <a:cubicBezTo>
                  <a:pt x="0" y="4559"/>
                  <a:pt x="0" y="4559"/>
                  <a:pt x="0" y="4559"/>
                </a:cubicBezTo>
                <a:cubicBezTo>
                  <a:pt x="0" y="3961"/>
                  <a:pt x="296" y="3363"/>
                  <a:pt x="888" y="2803"/>
                </a:cubicBezTo>
                <a:cubicBezTo>
                  <a:pt x="1437" y="2205"/>
                  <a:pt x="2198" y="1756"/>
                  <a:pt x="3170" y="1345"/>
                </a:cubicBezTo>
                <a:cubicBezTo>
                  <a:pt x="4142" y="934"/>
                  <a:pt x="5284" y="598"/>
                  <a:pt x="6594" y="336"/>
                </a:cubicBezTo>
                <a:cubicBezTo>
                  <a:pt x="7905" y="112"/>
                  <a:pt x="9299" y="0"/>
                  <a:pt x="10821" y="0"/>
                </a:cubicBezTo>
                <a:close/>
                <a:moveTo>
                  <a:pt x="10821" y="822"/>
                </a:moveTo>
                <a:cubicBezTo>
                  <a:pt x="9342" y="822"/>
                  <a:pt x="7989" y="934"/>
                  <a:pt x="6805" y="1158"/>
                </a:cubicBezTo>
                <a:cubicBezTo>
                  <a:pt x="5622" y="1383"/>
                  <a:pt x="4607" y="1682"/>
                  <a:pt x="3720" y="2018"/>
                </a:cubicBezTo>
                <a:cubicBezTo>
                  <a:pt x="2832" y="2392"/>
                  <a:pt x="2156" y="2803"/>
                  <a:pt x="1691" y="3214"/>
                </a:cubicBezTo>
                <a:cubicBezTo>
                  <a:pt x="1184" y="3662"/>
                  <a:pt x="972" y="4111"/>
                  <a:pt x="972" y="4559"/>
                </a:cubicBezTo>
                <a:cubicBezTo>
                  <a:pt x="972" y="5008"/>
                  <a:pt x="1184" y="5456"/>
                  <a:pt x="1691" y="5904"/>
                </a:cubicBezTo>
                <a:cubicBezTo>
                  <a:pt x="2156" y="6353"/>
                  <a:pt x="2832" y="6727"/>
                  <a:pt x="3720" y="7100"/>
                </a:cubicBezTo>
                <a:cubicBezTo>
                  <a:pt x="4607" y="7437"/>
                  <a:pt x="5622" y="7736"/>
                  <a:pt x="6805" y="7960"/>
                </a:cubicBezTo>
                <a:cubicBezTo>
                  <a:pt x="7989" y="8184"/>
                  <a:pt x="9342" y="8296"/>
                  <a:pt x="10821" y="8296"/>
                </a:cubicBezTo>
                <a:cubicBezTo>
                  <a:pt x="12258" y="8296"/>
                  <a:pt x="13611" y="8184"/>
                  <a:pt x="14795" y="7960"/>
                </a:cubicBezTo>
                <a:cubicBezTo>
                  <a:pt x="15978" y="7736"/>
                  <a:pt x="17035" y="7437"/>
                  <a:pt x="17923" y="7100"/>
                </a:cubicBezTo>
                <a:cubicBezTo>
                  <a:pt x="18768" y="6727"/>
                  <a:pt x="19486" y="6353"/>
                  <a:pt x="19951" y="5904"/>
                </a:cubicBezTo>
                <a:cubicBezTo>
                  <a:pt x="20416" y="5456"/>
                  <a:pt x="20670" y="5008"/>
                  <a:pt x="20670" y="4559"/>
                </a:cubicBezTo>
                <a:cubicBezTo>
                  <a:pt x="20670" y="4111"/>
                  <a:pt x="20416" y="3662"/>
                  <a:pt x="19951" y="3214"/>
                </a:cubicBezTo>
                <a:cubicBezTo>
                  <a:pt x="19486" y="2803"/>
                  <a:pt x="18768" y="2392"/>
                  <a:pt x="17923" y="2018"/>
                </a:cubicBezTo>
                <a:cubicBezTo>
                  <a:pt x="17035" y="1682"/>
                  <a:pt x="15978" y="1383"/>
                  <a:pt x="14795" y="1158"/>
                </a:cubicBezTo>
                <a:cubicBezTo>
                  <a:pt x="13611" y="934"/>
                  <a:pt x="12258" y="822"/>
                  <a:pt x="10821" y="822"/>
                </a:cubicBezTo>
                <a:close/>
                <a:moveTo>
                  <a:pt x="20670" y="8707"/>
                </a:moveTo>
                <a:cubicBezTo>
                  <a:pt x="20670" y="6428"/>
                  <a:pt x="20670" y="6428"/>
                  <a:pt x="20670" y="6428"/>
                </a:cubicBezTo>
                <a:cubicBezTo>
                  <a:pt x="20247" y="6839"/>
                  <a:pt x="19698" y="7212"/>
                  <a:pt x="19022" y="7549"/>
                </a:cubicBezTo>
                <a:cubicBezTo>
                  <a:pt x="18345" y="7848"/>
                  <a:pt x="17584" y="8147"/>
                  <a:pt x="16739" y="8371"/>
                </a:cubicBezTo>
                <a:cubicBezTo>
                  <a:pt x="15894" y="8633"/>
                  <a:pt x="14964" y="8819"/>
                  <a:pt x="13991" y="8931"/>
                </a:cubicBezTo>
                <a:cubicBezTo>
                  <a:pt x="12977" y="9081"/>
                  <a:pt x="11920" y="9156"/>
                  <a:pt x="10821" y="9156"/>
                </a:cubicBezTo>
                <a:cubicBezTo>
                  <a:pt x="9722" y="9156"/>
                  <a:pt x="8665" y="9081"/>
                  <a:pt x="7651" y="8931"/>
                </a:cubicBezTo>
                <a:cubicBezTo>
                  <a:pt x="6636" y="8819"/>
                  <a:pt x="5706" y="8633"/>
                  <a:pt x="4861" y="8371"/>
                </a:cubicBezTo>
                <a:cubicBezTo>
                  <a:pt x="4016" y="8147"/>
                  <a:pt x="3255" y="7848"/>
                  <a:pt x="2578" y="7549"/>
                </a:cubicBezTo>
                <a:cubicBezTo>
                  <a:pt x="1902" y="7212"/>
                  <a:pt x="1353" y="6839"/>
                  <a:pt x="972" y="6428"/>
                </a:cubicBezTo>
                <a:cubicBezTo>
                  <a:pt x="972" y="8707"/>
                  <a:pt x="972" y="8707"/>
                  <a:pt x="972" y="8707"/>
                </a:cubicBezTo>
                <a:cubicBezTo>
                  <a:pt x="972" y="9156"/>
                  <a:pt x="1184" y="9604"/>
                  <a:pt x="1691" y="10053"/>
                </a:cubicBezTo>
                <a:cubicBezTo>
                  <a:pt x="2156" y="10464"/>
                  <a:pt x="2832" y="10875"/>
                  <a:pt x="3720" y="11248"/>
                </a:cubicBezTo>
                <a:cubicBezTo>
                  <a:pt x="4607" y="11585"/>
                  <a:pt x="5622" y="11884"/>
                  <a:pt x="6805" y="12108"/>
                </a:cubicBezTo>
                <a:cubicBezTo>
                  <a:pt x="7989" y="12332"/>
                  <a:pt x="9342" y="12444"/>
                  <a:pt x="10821" y="12444"/>
                </a:cubicBezTo>
                <a:cubicBezTo>
                  <a:pt x="12258" y="12444"/>
                  <a:pt x="13611" y="12332"/>
                  <a:pt x="14795" y="12108"/>
                </a:cubicBezTo>
                <a:cubicBezTo>
                  <a:pt x="15978" y="11884"/>
                  <a:pt x="17035" y="11585"/>
                  <a:pt x="17923" y="11248"/>
                </a:cubicBezTo>
                <a:cubicBezTo>
                  <a:pt x="18768" y="10875"/>
                  <a:pt x="19486" y="10464"/>
                  <a:pt x="19951" y="10053"/>
                </a:cubicBezTo>
                <a:cubicBezTo>
                  <a:pt x="20416" y="9604"/>
                  <a:pt x="20670" y="9156"/>
                  <a:pt x="20670" y="8707"/>
                </a:cubicBezTo>
                <a:close/>
                <a:moveTo>
                  <a:pt x="20670" y="12893"/>
                </a:moveTo>
                <a:cubicBezTo>
                  <a:pt x="20670" y="10613"/>
                  <a:pt x="20670" y="10613"/>
                  <a:pt x="20670" y="10613"/>
                </a:cubicBezTo>
                <a:cubicBezTo>
                  <a:pt x="20247" y="10987"/>
                  <a:pt x="19698" y="11361"/>
                  <a:pt x="19022" y="11660"/>
                </a:cubicBezTo>
                <a:cubicBezTo>
                  <a:pt x="18345" y="11996"/>
                  <a:pt x="17584" y="12295"/>
                  <a:pt x="16739" y="12556"/>
                </a:cubicBezTo>
                <a:cubicBezTo>
                  <a:pt x="15894" y="12781"/>
                  <a:pt x="14964" y="12967"/>
                  <a:pt x="13991" y="13080"/>
                </a:cubicBezTo>
                <a:cubicBezTo>
                  <a:pt x="12977" y="13192"/>
                  <a:pt x="11920" y="13266"/>
                  <a:pt x="10821" y="13266"/>
                </a:cubicBezTo>
                <a:cubicBezTo>
                  <a:pt x="9722" y="13266"/>
                  <a:pt x="8665" y="13192"/>
                  <a:pt x="7651" y="13080"/>
                </a:cubicBezTo>
                <a:cubicBezTo>
                  <a:pt x="6636" y="12967"/>
                  <a:pt x="5706" y="12781"/>
                  <a:pt x="4861" y="12556"/>
                </a:cubicBezTo>
                <a:cubicBezTo>
                  <a:pt x="4016" y="12295"/>
                  <a:pt x="3255" y="11996"/>
                  <a:pt x="2578" y="11660"/>
                </a:cubicBezTo>
                <a:cubicBezTo>
                  <a:pt x="1902" y="11361"/>
                  <a:pt x="1353" y="10987"/>
                  <a:pt x="972" y="10613"/>
                </a:cubicBezTo>
                <a:cubicBezTo>
                  <a:pt x="972" y="12893"/>
                  <a:pt x="972" y="12893"/>
                  <a:pt x="972" y="12893"/>
                </a:cubicBezTo>
                <a:cubicBezTo>
                  <a:pt x="972" y="13304"/>
                  <a:pt x="1184" y="13752"/>
                  <a:pt x="1691" y="14201"/>
                </a:cubicBezTo>
                <a:cubicBezTo>
                  <a:pt x="2156" y="14649"/>
                  <a:pt x="2832" y="15060"/>
                  <a:pt x="3720" y="15397"/>
                </a:cubicBezTo>
                <a:cubicBezTo>
                  <a:pt x="4607" y="15770"/>
                  <a:pt x="5622" y="16069"/>
                  <a:pt x="6805" y="16256"/>
                </a:cubicBezTo>
                <a:cubicBezTo>
                  <a:pt x="7989" y="16480"/>
                  <a:pt x="9342" y="16592"/>
                  <a:pt x="10821" y="16592"/>
                </a:cubicBezTo>
                <a:cubicBezTo>
                  <a:pt x="12258" y="16592"/>
                  <a:pt x="13611" y="16480"/>
                  <a:pt x="14795" y="16256"/>
                </a:cubicBezTo>
                <a:cubicBezTo>
                  <a:pt x="15978" y="16069"/>
                  <a:pt x="17035" y="15770"/>
                  <a:pt x="17923" y="15397"/>
                </a:cubicBezTo>
                <a:cubicBezTo>
                  <a:pt x="18768" y="15060"/>
                  <a:pt x="19486" y="14649"/>
                  <a:pt x="19951" y="14201"/>
                </a:cubicBezTo>
                <a:cubicBezTo>
                  <a:pt x="20416" y="13752"/>
                  <a:pt x="20670" y="13304"/>
                  <a:pt x="20670" y="12893"/>
                </a:cubicBezTo>
                <a:close/>
                <a:moveTo>
                  <a:pt x="20670" y="16181"/>
                </a:moveTo>
                <a:cubicBezTo>
                  <a:pt x="20670" y="14724"/>
                  <a:pt x="20670" y="14724"/>
                  <a:pt x="20670" y="14724"/>
                </a:cubicBezTo>
                <a:cubicBezTo>
                  <a:pt x="20247" y="15135"/>
                  <a:pt x="19698" y="15471"/>
                  <a:pt x="19022" y="15845"/>
                </a:cubicBezTo>
                <a:cubicBezTo>
                  <a:pt x="18345" y="16181"/>
                  <a:pt x="17584" y="16443"/>
                  <a:pt x="16739" y="16667"/>
                </a:cubicBezTo>
                <a:cubicBezTo>
                  <a:pt x="15894" y="16891"/>
                  <a:pt x="14964" y="17078"/>
                  <a:pt x="13991" y="17228"/>
                </a:cubicBezTo>
                <a:cubicBezTo>
                  <a:pt x="12977" y="17340"/>
                  <a:pt x="11920" y="17415"/>
                  <a:pt x="10821" y="17415"/>
                </a:cubicBezTo>
                <a:cubicBezTo>
                  <a:pt x="9722" y="17415"/>
                  <a:pt x="8665" y="17340"/>
                  <a:pt x="7651" y="17228"/>
                </a:cubicBezTo>
                <a:cubicBezTo>
                  <a:pt x="6636" y="17078"/>
                  <a:pt x="5706" y="16891"/>
                  <a:pt x="4861" y="16667"/>
                </a:cubicBezTo>
                <a:cubicBezTo>
                  <a:pt x="4016" y="16443"/>
                  <a:pt x="3255" y="16181"/>
                  <a:pt x="2578" y="15845"/>
                </a:cubicBezTo>
                <a:cubicBezTo>
                  <a:pt x="1902" y="15471"/>
                  <a:pt x="1353" y="15135"/>
                  <a:pt x="972" y="14724"/>
                </a:cubicBezTo>
                <a:cubicBezTo>
                  <a:pt x="972" y="17003"/>
                  <a:pt x="972" y="17003"/>
                  <a:pt x="972" y="17003"/>
                </a:cubicBezTo>
                <a:cubicBezTo>
                  <a:pt x="972" y="17489"/>
                  <a:pt x="1184" y="17938"/>
                  <a:pt x="1691" y="18349"/>
                </a:cubicBezTo>
                <a:cubicBezTo>
                  <a:pt x="2156" y="18797"/>
                  <a:pt x="2832" y="19208"/>
                  <a:pt x="3720" y="19545"/>
                </a:cubicBezTo>
                <a:cubicBezTo>
                  <a:pt x="4607" y="19918"/>
                  <a:pt x="5622" y="20217"/>
                  <a:pt x="6805" y="20442"/>
                </a:cubicBezTo>
                <a:cubicBezTo>
                  <a:pt x="7989" y="20666"/>
                  <a:pt x="9342" y="20778"/>
                  <a:pt x="10821" y="20778"/>
                </a:cubicBezTo>
                <a:cubicBezTo>
                  <a:pt x="12258" y="20778"/>
                  <a:pt x="13611" y="20666"/>
                  <a:pt x="14795" y="20442"/>
                </a:cubicBezTo>
                <a:cubicBezTo>
                  <a:pt x="15978" y="20217"/>
                  <a:pt x="17035" y="19918"/>
                  <a:pt x="17923" y="19545"/>
                </a:cubicBezTo>
                <a:cubicBezTo>
                  <a:pt x="18768" y="19208"/>
                  <a:pt x="19486" y="18797"/>
                  <a:pt x="19951" y="18349"/>
                </a:cubicBezTo>
                <a:cubicBezTo>
                  <a:pt x="20416" y="17938"/>
                  <a:pt x="20670" y="17489"/>
                  <a:pt x="20670" y="17003"/>
                </a:cubicBezTo>
                <a:lnTo>
                  <a:pt x="20670" y="1618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3" name="Shape 3789">
            <a:extLst>
              <a:ext uri="{FF2B5EF4-FFF2-40B4-BE49-F238E27FC236}">
                <a16:creationId xmlns:a16="http://schemas.microsoft.com/office/drawing/2014/main" id="{4A34E57B-89F3-4DB6-BDEE-2250EFC95518}"/>
              </a:ext>
            </a:extLst>
          </p:cNvPr>
          <p:cNvSpPr/>
          <p:nvPr/>
        </p:nvSpPr>
        <p:spPr>
          <a:xfrm>
            <a:off x="8681648" y="3318492"/>
            <a:ext cx="714393" cy="714393"/>
          </a:xfrm>
          <a:custGeom>
            <a:avLst/>
            <a:gdLst/>
            <a:ahLst/>
            <a:cxnLst>
              <a:cxn ang="0">
                <a:pos x="wd2" y="hd2"/>
              </a:cxn>
              <a:cxn ang="5400000">
                <a:pos x="wd2" y="hd2"/>
              </a:cxn>
              <a:cxn ang="10800000">
                <a:pos x="wd2" y="hd2"/>
              </a:cxn>
              <a:cxn ang="16200000">
                <a:pos x="wd2" y="hd2"/>
              </a:cxn>
            </a:cxnLst>
            <a:rect l="0" t="0" r="r" b="b"/>
            <a:pathLst>
              <a:path w="21600" h="21600" extrusionOk="0">
                <a:moveTo>
                  <a:pt x="21600" y="20446"/>
                </a:moveTo>
                <a:cubicBezTo>
                  <a:pt x="20485" y="21600"/>
                  <a:pt x="20485" y="21600"/>
                  <a:pt x="20485" y="21600"/>
                </a:cubicBezTo>
                <a:cubicBezTo>
                  <a:pt x="14249" y="15334"/>
                  <a:pt x="14249" y="15334"/>
                  <a:pt x="14249" y="15334"/>
                </a:cubicBezTo>
                <a:cubicBezTo>
                  <a:pt x="13877" y="15664"/>
                  <a:pt x="13505" y="15953"/>
                  <a:pt x="13051" y="16200"/>
                </a:cubicBezTo>
                <a:cubicBezTo>
                  <a:pt x="12638" y="16447"/>
                  <a:pt x="12184" y="16695"/>
                  <a:pt x="11729" y="16860"/>
                </a:cubicBezTo>
                <a:cubicBezTo>
                  <a:pt x="11275" y="17024"/>
                  <a:pt x="10779" y="17189"/>
                  <a:pt x="10242" y="17272"/>
                </a:cubicBezTo>
                <a:cubicBezTo>
                  <a:pt x="9706" y="17354"/>
                  <a:pt x="9210" y="17395"/>
                  <a:pt x="8714" y="17395"/>
                </a:cubicBezTo>
                <a:cubicBezTo>
                  <a:pt x="7475" y="17395"/>
                  <a:pt x="6360" y="17148"/>
                  <a:pt x="5286" y="16695"/>
                </a:cubicBezTo>
                <a:cubicBezTo>
                  <a:pt x="4254" y="16241"/>
                  <a:pt x="3304" y="15623"/>
                  <a:pt x="2519" y="14798"/>
                </a:cubicBezTo>
                <a:cubicBezTo>
                  <a:pt x="1735" y="14015"/>
                  <a:pt x="1115" y="13108"/>
                  <a:pt x="661" y="12037"/>
                </a:cubicBezTo>
                <a:cubicBezTo>
                  <a:pt x="207" y="11006"/>
                  <a:pt x="0" y="9893"/>
                  <a:pt x="0" y="8698"/>
                </a:cubicBezTo>
                <a:cubicBezTo>
                  <a:pt x="0" y="7502"/>
                  <a:pt x="207" y="6348"/>
                  <a:pt x="661" y="5276"/>
                </a:cubicBezTo>
                <a:cubicBezTo>
                  <a:pt x="1115" y="4246"/>
                  <a:pt x="1735" y="3298"/>
                  <a:pt x="2519" y="2515"/>
                </a:cubicBezTo>
                <a:cubicBezTo>
                  <a:pt x="3304" y="1731"/>
                  <a:pt x="4254" y="1113"/>
                  <a:pt x="5286" y="660"/>
                </a:cubicBezTo>
                <a:cubicBezTo>
                  <a:pt x="6360" y="247"/>
                  <a:pt x="7475" y="0"/>
                  <a:pt x="8714" y="0"/>
                </a:cubicBezTo>
                <a:cubicBezTo>
                  <a:pt x="9912" y="0"/>
                  <a:pt x="11027" y="247"/>
                  <a:pt x="12060" y="660"/>
                </a:cubicBezTo>
                <a:cubicBezTo>
                  <a:pt x="13133" y="1113"/>
                  <a:pt x="14042" y="1731"/>
                  <a:pt x="14827" y="2515"/>
                </a:cubicBezTo>
                <a:cubicBezTo>
                  <a:pt x="15611" y="3298"/>
                  <a:pt x="16272" y="4246"/>
                  <a:pt x="16727" y="5276"/>
                </a:cubicBezTo>
                <a:cubicBezTo>
                  <a:pt x="17181" y="6348"/>
                  <a:pt x="17429" y="7502"/>
                  <a:pt x="17429" y="8698"/>
                </a:cubicBezTo>
                <a:cubicBezTo>
                  <a:pt x="17429" y="9192"/>
                  <a:pt x="17387" y="9728"/>
                  <a:pt x="17305" y="10223"/>
                </a:cubicBezTo>
                <a:cubicBezTo>
                  <a:pt x="17181" y="10759"/>
                  <a:pt x="17057" y="11253"/>
                  <a:pt x="16892" y="11707"/>
                </a:cubicBezTo>
                <a:cubicBezTo>
                  <a:pt x="16685" y="12160"/>
                  <a:pt x="16479" y="12614"/>
                  <a:pt x="16231" y="13026"/>
                </a:cubicBezTo>
                <a:cubicBezTo>
                  <a:pt x="15983" y="13479"/>
                  <a:pt x="15694" y="13850"/>
                  <a:pt x="15364" y="14221"/>
                </a:cubicBezTo>
                <a:lnTo>
                  <a:pt x="21600" y="20446"/>
                </a:lnTo>
                <a:close/>
                <a:moveTo>
                  <a:pt x="909" y="8698"/>
                </a:moveTo>
                <a:cubicBezTo>
                  <a:pt x="909" y="9769"/>
                  <a:pt x="1115" y="10759"/>
                  <a:pt x="1487" y="11707"/>
                </a:cubicBezTo>
                <a:cubicBezTo>
                  <a:pt x="1900" y="12655"/>
                  <a:pt x="2437" y="13438"/>
                  <a:pt x="3180" y="14180"/>
                </a:cubicBezTo>
                <a:cubicBezTo>
                  <a:pt x="3882" y="14881"/>
                  <a:pt x="4708" y="15458"/>
                  <a:pt x="5658" y="15870"/>
                </a:cubicBezTo>
                <a:cubicBezTo>
                  <a:pt x="6608" y="16282"/>
                  <a:pt x="7641" y="16489"/>
                  <a:pt x="8714" y="16489"/>
                </a:cubicBezTo>
                <a:cubicBezTo>
                  <a:pt x="9788" y="16489"/>
                  <a:pt x="10779" y="16282"/>
                  <a:pt x="11729" y="15870"/>
                </a:cubicBezTo>
                <a:cubicBezTo>
                  <a:pt x="12638" y="15458"/>
                  <a:pt x="13464" y="14881"/>
                  <a:pt x="14207" y="14180"/>
                </a:cubicBezTo>
                <a:cubicBezTo>
                  <a:pt x="14909" y="13438"/>
                  <a:pt x="15488" y="12655"/>
                  <a:pt x="15901" y="11707"/>
                </a:cubicBezTo>
                <a:cubicBezTo>
                  <a:pt x="16314" y="10759"/>
                  <a:pt x="16520" y="9769"/>
                  <a:pt x="16520" y="8698"/>
                </a:cubicBezTo>
                <a:cubicBezTo>
                  <a:pt x="16520" y="7626"/>
                  <a:pt x="16314" y="6595"/>
                  <a:pt x="15901" y="5647"/>
                </a:cubicBezTo>
                <a:cubicBezTo>
                  <a:pt x="15488" y="4699"/>
                  <a:pt x="14909" y="3875"/>
                  <a:pt x="14207" y="3174"/>
                </a:cubicBezTo>
                <a:cubicBezTo>
                  <a:pt x="13464" y="2473"/>
                  <a:pt x="12638" y="1896"/>
                  <a:pt x="11729" y="1525"/>
                </a:cubicBezTo>
                <a:cubicBezTo>
                  <a:pt x="10779" y="1113"/>
                  <a:pt x="9788" y="907"/>
                  <a:pt x="8714" y="907"/>
                </a:cubicBezTo>
                <a:cubicBezTo>
                  <a:pt x="7641" y="907"/>
                  <a:pt x="6608" y="1113"/>
                  <a:pt x="5658" y="1525"/>
                </a:cubicBezTo>
                <a:cubicBezTo>
                  <a:pt x="4708" y="1896"/>
                  <a:pt x="3882" y="2473"/>
                  <a:pt x="3180" y="3174"/>
                </a:cubicBezTo>
                <a:cubicBezTo>
                  <a:pt x="2437" y="3875"/>
                  <a:pt x="1900" y="4699"/>
                  <a:pt x="1487" y="5647"/>
                </a:cubicBezTo>
                <a:cubicBezTo>
                  <a:pt x="1115" y="6595"/>
                  <a:pt x="909" y="7626"/>
                  <a:pt x="909" y="8698"/>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4" name="Shape 3790">
            <a:extLst>
              <a:ext uri="{FF2B5EF4-FFF2-40B4-BE49-F238E27FC236}">
                <a16:creationId xmlns:a16="http://schemas.microsoft.com/office/drawing/2014/main" id="{733AA77D-7D21-44FD-BC74-9B517BA692CF}"/>
              </a:ext>
            </a:extLst>
          </p:cNvPr>
          <p:cNvSpPr/>
          <p:nvPr/>
        </p:nvSpPr>
        <p:spPr>
          <a:xfrm>
            <a:off x="10569444" y="3298592"/>
            <a:ext cx="667104" cy="757255"/>
          </a:xfrm>
          <a:custGeom>
            <a:avLst/>
            <a:gdLst/>
            <a:ahLst/>
            <a:cxnLst>
              <a:cxn ang="0">
                <a:pos x="wd2" y="hd2"/>
              </a:cxn>
              <a:cxn ang="5400000">
                <a:pos x="wd2" y="hd2"/>
              </a:cxn>
              <a:cxn ang="10800000">
                <a:pos x="wd2" y="hd2"/>
              </a:cxn>
              <a:cxn ang="16200000">
                <a:pos x="wd2" y="hd2"/>
              </a:cxn>
            </a:cxnLst>
            <a:rect l="0" t="0" r="r" b="b"/>
            <a:pathLst>
              <a:path w="21572" h="21600" extrusionOk="0">
                <a:moveTo>
                  <a:pt x="18657" y="10819"/>
                </a:moveTo>
                <a:cubicBezTo>
                  <a:pt x="19275" y="11364"/>
                  <a:pt x="19805" y="11909"/>
                  <a:pt x="20203" y="12415"/>
                </a:cubicBezTo>
                <a:cubicBezTo>
                  <a:pt x="20644" y="12960"/>
                  <a:pt x="20954" y="13466"/>
                  <a:pt x="21174" y="13972"/>
                </a:cubicBezTo>
                <a:cubicBezTo>
                  <a:pt x="21439" y="14439"/>
                  <a:pt x="21528" y="14867"/>
                  <a:pt x="21572" y="15295"/>
                </a:cubicBezTo>
                <a:cubicBezTo>
                  <a:pt x="21572" y="15723"/>
                  <a:pt x="21484" y="16112"/>
                  <a:pt x="21263" y="16424"/>
                </a:cubicBezTo>
                <a:cubicBezTo>
                  <a:pt x="21174" y="16579"/>
                  <a:pt x="21042" y="16696"/>
                  <a:pt x="20909" y="16852"/>
                </a:cubicBezTo>
                <a:cubicBezTo>
                  <a:pt x="20733" y="16969"/>
                  <a:pt x="20556" y="17085"/>
                  <a:pt x="20291" y="17202"/>
                </a:cubicBezTo>
                <a:cubicBezTo>
                  <a:pt x="20026" y="17280"/>
                  <a:pt x="19761" y="17397"/>
                  <a:pt x="19408" y="17436"/>
                </a:cubicBezTo>
                <a:cubicBezTo>
                  <a:pt x="19054" y="17514"/>
                  <a:pt x="18657" y="17552"/>
                  <a:pt x="18215" y="17552"/>
                </a:cubicBezTo>
                <a:cubicBezTo>
                  <a:pt x="17950" y="17552"/>
                  <a:pt x="17641" y="17552"/>
                  <a:pt x="17376" y="17514"/>
                </a:cubicBezTo>
                <a:cubicBezTo>
                  <a:pt x="17066" y="17514"/>
                  <a:pt x="16801" y="17475"/>
                  <a:pt x="16492" y="17436"/>
                </a:cubicBezTo>
                <a:cubicBezTo>
                  <a:pt x="16183" y="17397"/>
                  <a:pt x="15874" y="17319"/>
                  <a:pt x="15565" y="17241"/>
                </a:cubicBezTo>
                <a:cubicBezTo>
                  <a:pt x="15255" y="17163"/>
                  <a:pt x="14902" y="17124"/>
                  <a:pt x="14593" y="17046"/>
                </a:cubicBezTo>
                <a:cubicBezTo>
                  <a:pt x="14328" y="17708"/>
                  <a:pt x="14107" y="18331"/>
                  <a:pt x="13798" y="18915"/>
                </a:cubicBezTo>
                <a:cubicBezTo>
                  <a:pt x="13533" y="19498"/>
                  <a:pt x="13224" y="19965"/>
                  <a:pt x="12914" y="20394"/>
                </a:cubicBezTo>
                <a:cubicBezTo>
                  <a:pt x="12561" y="20744"/>
                  <a:pt x="12208" y="21055"/>
                  <a:pt x="11766" y="21289"/>
                </a:cubicBezTo>
                <a:cubicBezTo>
                  <a:pt x="11368" y="21483"/>
                  <a:pt x="10971" y="21600"/>
                  <a:pt x="10529" y="21600"/>
                </a:cubicBezTo>
                <a:cubicBezTo>
                  <a:pt x="10132" y="21600"/>
                  <a:pt x="9734" y="21522"/>
                  <a:pt x="9336" y="21289"/>
                </a:cubicBezTo>
                <a:cubicBezTo>
                  <a:pt x="8939" y="21094"/>
                  <a:pt x="8630" y="20783"/>
                  <a:pt x="8320" y="20394"/>
                </a:cubicBezTo>
                <a:cubicBezTo>
                  <a:pt x="7967" y="20004"/>
                  <a:pt x="7658" y="19537"/>
                  <a:pt x="7349" y="18992"/>
                </a:cubicBezTo>
                <a:cubicBezTo>
                  <a:pt x="7084" y="18448"/>
                  <a:pt x="6819" y="17825"/>
                  <a:pt x="6598" y="17163"/>
                </a:cubicBezTo>
                <a:cubicBezTo>
                  <a:pt x="6289" y="17202"/>
                  <a:pt x="5979" y="17280"/>
                  <a:pt x="5714" y="17319"/>
                </a:cubicBezTo>
                <a:cubicBezTo>
                  <a:pt x="5449" y="17358"/>
                  <a:pt x="5184" y="17436"/>
                  <a:pt x="4919" y="17436"/>
                </a:cubicBezTo>
                <a:cubicBezTo>
                  <a:pt x="4654" y="17475"/>
                  <a:pt x="4389" y="17514"/>
                  <a:pt x="4124" y="17514"/>
                </a:cubicBezTo>
                <a:cubicBezTo>
                  <a:pt x="3903" y="17552"/>
                  <a:pt x="3638" y="17552"/>
                  <a:pt x="3417" y="17552"/>
                </a:cubicBezTo>
                <a:cubicBezTo>
                  <a:pt x="2932" y="17552"/>
                  <a:pt x="2490" y="17514"/>
                  <a:pt x="2136" y="17436"/>
                </a:cubicBezTo>
                <a:cubicBezTo>
                  <a:pt x="1827" y="17397"/>
                  <a:pt x="1518" y="17280"/>
                  <a:pt x="1297" y="17202"/>
                </a:cubicBezTo>
                <a:cubicBezTo>
                  <a:pt x="1032" y="17085"/>
                  <a:pt x="811" y="16969"/>
                  <a:pt x="679" y="16852"/>
                </a:cubicBezTo>
                <a:cubicBezTo>
                  <a:pt x="502" y="16696"/>
                  <a:pt x="370" y="16579"/>
                  <a:pt x="325" y="16424"/>
                </a:cubicBezTo>
                <a:cubicBezTo>
                  <a:pt x="60" y="16112"/>
                  <a:pt x="-28" y="15723"/>
                  <a:pt x="16" y="15295"/>
                </a:cubicBezTo>
                <a:cubicBezTo>
                  <a:pt x="16" y="14867"/>
                  <a:pt x="149" y="14439"/>
                  <a:pt x="370" y="13972"/>
                </a:cubicBezTo>
                <a:cubicBezTo>
                  <a:pt x="590" y="13466"/>
                  <a:pt x="944" y="12960"/>
                  <a:pt x="1341" y="12415"/>
                </a:cubicBezTo>
                <a:cubicBezTo>
                  <a:pt x="1783" y="11909"/>
                  <a:pt x="2269" y="11364"/>
                  <a:pt x="2887" y="10819"/>
                </a:cubicBezTo>
                <a:cubicBezTo>
                  <a:pt x="2666" y="10625"/>
                  <a:pt x="2446" y="10391"/>
                  <a:pt x="2225" y="10197"/>
                </a:cubicBezTo>
                <a:cubicBezTo>
                  <a:pt x="2048" y="10002"/>
                  <a:pt x="1827" y="9808"/>
                  <a:pt x="1695" y="9613"/>
                </a:cubicBezTo>
                <a:cubicBezTo>
                  <a:pt x="1253" y="9146"/>
                  <a:pt x="944" y="8718"/>
                  <a:pt x="679" y="8290"/>
                </a:cubicBezTo>
                <a:cubicBezTo>
                  <a:pt x="414" y="7862"/>
                  <a:pt x="237" y="7472"/>
                  <a:pt x="149" y="7122"/>
                </a:cubicBezTo>
                <a:cubicBezTo>
                  <a:pt x="16" y="6733"/>
                  <a:pt x="-28" y="6383"/>
                  <a:pt x="16" y="6071"/>
                </a:cubicBezTo>
                <a:cubicBezTo>
                  <a:pt x="16" y="5760"/>
                  <a:pt x="105" y="5449"/>
                  <a:pt x="325" y="5176"/>
                </a:cubicBezTo>
                <a:cubicBezTo>
                  <a:pt x="370" y="5059"/>
                  <a:pt x="502" y="4904"/>
                  <a:pt x="679" y="4787"/>
                </a:cubicBezTo>
                <a:cubicBezTo>
                  <a:pt x="811" y="4631"/>
                  <a:pt x="1032" y="4515"/>
                  <a:pt x="1297" y="4437"/>
                </a:cubicBezTo>
                <a:cubicBezTo>
                  <a:pt x="1518" y="4320"/>
                  <a:pt x="1827" y="4242"/>
                  <a:pt x="2136" y="4164"/>
                </a:cubicBezTo>
                <a:cubicBezTo>
                  <a:pt x="2490" y="4086"/>
                  <a:pt x="2932" y="4086"/>
                  <a:pt x="3417" y="4086"/>
                </a:cubicBezTo>
                <a:cubicBezTo>
                  <a:pt x="3638" y="4086"/>
                  <a:pt x="3903" y="4086"/>
                  <a:pt x="4124" y="4086"/>
                </a:cubicBezTo>
                <a:cubicBezTo>
                  <a:pt x="4389" y="4125"/>
                  <a:pt x="4654" y="4125"/>
                  <a:pt x="4919" y="4164"/>
                </a:cubicBezTo>
                <a:cubicBezTo>
                  <a:pt x="5184" y="4203"/>
                  <a:pt x="5449" y="4242"/>
                  <a:pt x="5714" y="4281"/>
                </a:cubicBezTo>
                <a:cubicBezTo>
                  <a:pt x="5979" y="4359"/>
                  <a:pt x="6289" y="4398"/>
                  <a:pt x="6598" y="4476"/>
                </a:cubicBezTo>
                <a:cubicBezTo>
                  <a:pt x="6819" y="3814"/>
                  <a:pt x="7084" y="3191"/>
                  <a:pt x="7349" y="2646"/>
                </a:cubicBezTo>
                <a:cubicBezTo>
                  <a:pt x="7658" y="2063"/>
                  <a:pt x="7967" y="1596"/>
                  <a:pt x="8320" y="1245"/>
                </a:cubicBezTo>
                <a:cubicBezTo>
                  <a:pt x="8630" y="817"/>
                  <a:pt x="8939" y="506"/>
                  <a:pt x="9336" y="311"/>
                </a:cubicBezTo>
                <a:cubicBezTo>
                  <a:pt x="9734" y="117"/>
                  <a:pt x="10132" y="0"/>
                  <a:pt x="10529" y="0"/>
                </a:cubicBezTo>
                <a:cubicBezTo>
                  <a:pt x="10971" y="0"/>
                  <a:pt x="11368" y="117"/>
                  <a:pt x="11766" y="350"/>
                </a:cubicBezTo>
                <a:cubicBezTo>
                  <a:pt x="12208" y="584"/>
                  <a:pt x="12561" y="856"/>
                  <a:pt x="12914" y="1245"/>
                </a:cubicBezTo>
                <a:cubicBezTo>
                  <a:pt x="13224" y="1635"/>
                  <a:pt x="13533" y="2141"/>
                  <a:pt x="13798" y="2685"/>
                </a:cubicBezTo>
                <a:cubicBezTo>
                  <a:pt x="14107" y="3269"/>
                  <a:pt x="14328" y="3892"/>
                  <a:pt x="14593" y="4592"/>
                </a:cubicBezTo>
                <a:cubicBezTo>
                  <a:pt x="14902" y="4515"/>
                  <a:pt x="15255" y="4437"/>
                  <a:pt x="15565" y="4359"/>
                </a:cubicBezTo>
                <a:cubicBezTo>
                  <a:pt x="15874" y="4320"/>
                  <a:pt x="16183" y="4242"/>
                  <a:pt x="16492" y="4164"/>
                </a:cubicBezTo>
                <a:cubicBezTo>
                  <a:pt x="16801" y="4125"/>
                  <a:pt x="17066" y="4125"/>
                  <a:pt x="17376" y="4086"/>
                </a:cubicBezTo>
                <a:cubicBezTo>
                  <a:pt x="17641" y="4086"/>
                  <a:pt x="17950" y="4086"/>
                  <a:pt x="18215" y="4086"/>
                </a:cubicBezTo>
                <a:cubicBezTo>
                  <a:pt x="18657" y="4086"/>
                  <a:pt x="19054" y="4086"/>
                  <a:pt x="19408" y="4164"/>
                </a:cubicBezTo>
                <a:cubicBezTo>
                  <a:pt x="19761" y="4242"/>
                  <a:pt x="20026" y="4320"/>
                  <a:pt x="20291" y="4437"/>
                </a:cubicBezTo>
                <a:cubicBezTo>
                  <a:pt x="20556" y="4515"/>
                  <a:pt x="20733" y="4631"/>
                  <a:pt x="20909" y="4787"/>
                </a:cubicBezTo>
                <a:cubicBezTo>
                  <a:pt x="21042" y="4904"/>
                  <a:pt x="21174" y="5059"/>
                  <a:pt x="21263" y="5176"/>
                </a:cubicBezTo>
                <a:cubicBezTo>
                  <a:pt x="21484" y="5526"/>
                  <a:pt x="21572" y="5916"/>
                  <a:pt x="21572" y="6344"/>
                </a:cubicBezTo>
                <a:cubicBezTo>
                  <a:pt x="21528" y="6733"/>
                  <a:pt x="21439" y="7200"/>
                  <a:pt x="21174" y="7667"/>
                </a:cubicBezTo>
                <a:cubicBezTo>
                  <a:pt x="20954" y="8134"/>
                  <a:pt x="20644" y="8640"/>
                  <a:pt x="20203" y="9185"/>
                </a:cubicBezTo>
                <a:cubicBezTo>
                  <a:pt x="19805" y="9730"/>
                  <a:pt x="19275" y="10275"/>
                  <a:pt x="18657" y="10819"/>
                </a:cubicBezTo>
                <a:close/>
                <a:moveTo>
                  <a:pt x="1120" y="5643"/>
                </a:moveTo>
                <a:cubicBezTo>
                  <a:pt x="988" y="5799"/>
                  <a:pt x="944" y="6032"/>
                  <a:pt x="944" y="6266"/>
                </a:cubicBezTo>
                <a:cubicBezTo>
                  <a:pt x="944" y="6538"/>
                  <a:pt x="988" y="6772"/>
                  <a:pt x="1120" y="7044"/>
                </a:cubicBezTo>
                <a:cubicBezTo>
                  <a:pt x="1253" y="7356"/>
                  <a:pt x="1385" y="7706"/>
                  <a:pt x="1606" y="8017"/>
                </a:cubicBezTo>
                <a:cubicBezTo>
                  <a:pt x="1827" y="8368"/>
                  <a:pt x="2092" y="8718"/>
                  <a:pt x="2446" y="9107"/>
                </a:cubicBezTo>
                <a:cubicBezTo>
                  <a:pt x="2578" y="9263"/>
                  <a:pt x="2755" y="9457"/>
                  <a:pt x="2976" y="9652"/>
                </a:cubicBezTo>
                <a:cubicBezTo>
                  <a:pt x="3152" y="9846"/>
                  <a:pt x="3373" y="10041"/>
                  <a:pt x="3594" y="10197"/>
                </a:cubicBezTo>
                <a:cubicBezTo>
                  <a:pt x="3727" y="10080"/>
                  <a:pt x="3903" y="9924"/>
                  <a:pt x="4080" y="9808"/>
                </a:cubicBezTo>
                <a:cubicBezTo>
                  <a:pt x="4257" y="9652"/>
                  <a:pt x="4433" y="9535"/>
                  <a:pt x="4610" y="9379"/>
                </a:cubicBezTo>
                <a:cubicBezTo>
                  <a:pt x="4831" y="9263"/>
                  <a:pt x="5008" y="9107"/>
                  <a:pt x="5184" y="8990"/>
                </a:cubicBezTo>
                <a:cubicBezTo>
                  <a:pt x="5405" y="8835"/>
                  <a:pt x="5582" y="8718"/>
                  <a:pt x="5759" y="8562"/>
                </a:cubicBezTo>
                <a:cubicBezTo>
                  <a:pt x="5803" y="8329"/>
                  <a:pt x="5847" y="8017"/>
                  <a:pt x="5891" y="7745"/>
                </a:cubicBezTo>
                <a:cubicBezTo>
                  <a:pt x="5935" y="7472"/>
                  <a:pt x="5979" y="7161"/>
                  <a:pt x="6024" y="6928"/>
                </a:cubicBezTo>
                <a:cubicBezTo>
                  <a:pt x="6024" y="6655"/>
                  <a:pt x="6112" y="6383"/>
                  <a:pt x="6156" y="6110"/>
                </a:cubicBezTo>
                <a:cubicBezTo>
                  <a:pt x="6200" y="5838"/>
                  <a:pt x="6289" y="5565"/>
                  <a:pt x="6333" y="5332"/>
                </a:cubicBezTo>
                <a:cubicBezTo>
                  <a:pt x="6068" y="5254"/>
                  <a:pt x="5803" y="5215"/>
                  <a:pt x="5538" y="5176"/>
                </a:cubicBezTo>
                <a:cubicBezTo>
                  <a:pt x="5273" y="5098"/>
                  <a:pt x="5008" y="5059"/>
                  <a:pt x="4787" y="5021"/>
                </a:cubicBezTo>
                <a:cubicBezTo>
                  <a:pt x="4522" y="4982"/>
                  <a:pt x="4301" y="4982"/>
                  <a:pt x="4036" y="4943"/>
                </a:cubicBezTo>
                <a:cubicBezTo>
                  <a:pt x="3815" y="4943"/>
                  <a:pt x="3594" y="4943"/>
                  <a:pt x="3417" y="4943"/>
                </a:cubicBezTo>
                <a:cubicBezTo>
                  <a:pt x="3197" y="4943"/>
                  <a:pt x="2976" y="4943"/>
                  <a:pt x="2755" y="4943"/>
                </a:cubicBezTo>
                <a:cubicBezTo>
                  <a:pt x="2534" y="4982"/>
                  <a:pt x="2357" y="4982"/>
                  <a:pt x="2136" y="5021"/>
                </a:cubicBezTo>
                <a:cubicBezTo>
                  <a:pt x="1916" y="5098"/>
                  <a:pt x="1739" y="5176"/>
                  <a:pt x="1562" y="5293"/>
                </a:cubicBezTo>
                <a:cubicBezTo>
                  <a:pt x="1385" y="5371"/>
                  <a:pt x="1253" y="5526"/>
                  <a:pt x="1120" y="5643"/>
                </a:cubicBezTo>
                <a:close/>
                <a:moveTo>
                  <a:pt x="3417" y="16696"/>
                </a:moveTo>
                <a:cubicBezTo>
                  <a:pt x="3594" y="16696"/>
                  <a:pt x="3815" y="16696"/>
                  <a:pt x="4036" y="16657"/>
                </a:cubicBezTo>
                <a:cubicBezTo>
                  <a:pt x="4301" y="16657"/>
                  <a:pt x="4522" y="16618"/>
                  <a:pt x="4787" y="16579"/>
                </a:cubicBezTo>
                <a:cubicBezTo>
                  <a:pt x="5008" y="16541"/>
                  <a:pt x="5273" y="16502"/>
                  <a:pt x="5538" y="16463"/>
                </a:cubicBezTo>
                <a:cubicBezTo>
                  <a:pt x="5803" y="16424"/>
                  <a:pt x="6068" y="16346"/>
                  <a:pt x="6333" y="16268"/>
                </a:cubicBezTo>
                <a:cubicBezTo>
                  <a:pt x="6289" y="16035"/>
                  <a:pt x="6200" y="15801"/>
                  <a:pt x="6156" y="15529"/>
                </a:cubicBezTo>
                <a:cubicBezTo>
                  <a:pt x="6112" y="15256"/>
                  <a:pt x="6024" y="14984"/>
                  <a:pt x="6024" y="14711"/>
                </a:cubicBezTo>
                <a:cubicBezTo>
                  <a:pt x="5979" y="14439"/>
                  <a:pt x="5935" y="14166"/>
                  <a:pt x="5891" y="13894"/>
                </a:cubicBezTo>
                <a:cubicBezTo>
                  <a:pt x="5847" y="13583"/>
                  <a:pt x="5803" y="13310"/>
                  <a:pt x="5759" y="13038"/>
                </a:cubicBezTo>
                <a:cubicBezTo>
                  <a:pt x="5582" y="12921"/>
                  <a:pt x="5405" y="12765"/>
                  <a:pt x="5184" y="12649"/>
                </a:cubicBezTo>
                <a:cubicBezTo>
                  <a:pt x="5008" y="12493"/>
                  <a:pt x="4831" y="12376"/>
                  <a:pt x="4610" y="12221"/>
                </a:cubicBezTo>
                <a:cubicBezTo>
                  <a:pt x="4433" y="12104"/>
                  <a:pt x="4257" y="11948"/>
                  <a:pt x="4080" y="11831"/>
                </a:cubicBezTo>
                <a:cubicBezTo>
                  <a:pt x="3903" y="11676"/>
                  <a:pt x="3727" y="11559"/>
                  <a:pt x="3594" y="11403"/>
                </a:cubicBezTo>
                <a:cubicBezTo>
                  <a:pt x="3064" y="11909"/>
                  <a:pt x="2578" y="12376"/>
                  <a:pt x="2225" y="12804"/>
                </a:cubicBezTo>
                <a:cubicBezTo>
                  <a:pt x="1827" y="13271"/>
                  <a:pt x="1518" y="13699"/>
                  <a:pt x="1341" y="14089"/>
                </a:cubicBezTo>
                <a:cubicBezTo>
                  <a:pt x="1120" y="14517"/>
                  <a:pt x="988" y="14867"/>
                  <a:pt x="988" y="15178"/>
                </a:cubicBezTo>
                <a:cubicBezTo>
                  <a:pt x="944" y="15490"/>
                  <a:pt x="988" y="15762"/>
                  <a:pt x="1120" y="15996"/>
                </a:cubicBezTo>
                <a:cubicBezTo>
                  <a:pt x="1253" y="16112"/>
                  <a:pt x="1385" y="16229"/>
                  <a:pt x="1562" y="16346"/>
                </a:cubicBezTo>
                <a:cubicBezTo>
                  <a:pt x="1739" y="16424"/>
                  <a:pt x="1916" y="16502"/>
                  <a:pt x="2136" y="16579"/>
                </a:cubicBezTo>
                <a:cubicBezTo>
                  <a:pt x="2357" y="16618"/>
                  <a:pt x="2534" y="16657"/>
                  <a:pt x="2755" y="16657"/>
                </a:cubicBezTo>
                <a:cubicBezTo>
                  <a:pt x="2976" y="16696"/>
                  <a:pt x="3197" y="16696"/>
                  <a:pt x="3417" y="16696"/>
                </a:cubicBezTo>
                <a:close/>
                <a:moveTo>
                  <a:pt x="5714" y="11870"/>
                </a:moveTo>
                <a:cubicBezTo>
                  <a:pt x="5714" y="11715"/>
                  <a:pt x="5714" y="11520"/>
                  <a:pt x="5670" y="11325"/>
                </a:cubicBezTo>
                <a:cubicBezTo>
                  <a:pt x="5670" y="11170"/>
                  <a:pt x="5670" y="10975"/>
                  <a:pt x="5670" y="10819"/>
                </a:cubicBezTo>
                <a:cubicBezTo>
                  <a:pt x="5670" y="10625"/>
                  <a:pt x="5670" y="10469"/>
                  <a:pt x="5670" y="10275"/>
                </a:cubicBezTo>
                <a:cubicBezTo>
                  <a:pt x="5714" y="10080"/>
                  <a:pt x="5714" y="9924"/>
                  <a:pt x="5714" y="9730"/>
                </a:cubicBezTo>
                <a:cubicBezTo>
                  <a:pt x="5449" y="9924"/>
                  <a:pt x="5184" y="10080"/>
                  <a:pt x="4963" y="10275"/>
                </a:cubicBezTo>
                <a:cubicBezTo>
                  <a:pt x="4743" y="10469"/>
                  <a:pt x="4522" y="10625"/>
                  <a:pt x="4301" y="10819"/>
                </a:cubicBezTo>
                <a:cubicBezTo>
                  <a:pt x="4522" y="10975"/>
                  <a:pt x="4743" y="11170"/>
                  <a:pt x="4963" y="11325"/>
                </a:cubicBezTo>
                <a:cubicBezTo>
                  <a:pt x="5184" y="11520"/>
                  <a:pt x="5449" y="11715"/>
                  <a:pt x="5714" y="11870"/>
                </a:cubicBezTo>
                <a:close/>
                <a:moveTo>
                  <a:pt x="12782" y="13738"/>
                </a:moveTo>
                <a:cubicBezTo>
                  <a:pt x="13091" y="13622"/>
                  <a:pt x="13356" y="13466"/>
                  <a:pt x="13621" y="13310"/>
                </a:cubicBezTo>
                <a:cubicBezTo>
                  <a:pt x="13886" y="13155"/>
                  <a:pt x="14151" y="12999"/>
                  <a:pt x="14416" y="12843"/>
                </a:cubicBezTo>
                <a:cubicBezTo>
                  <a:pt x="14416" y="12688"/>
                  <a:pt x="14416" y="12493"/>
                  <a:pt x="14416" y="12337"/>
                </a:cubicBezTo>
                <a:cubicBezTo>
                  <a:pt x="14460" y="12182"/>
                  <a:pt x="14460" y="11987"/>
                  <a:pt x="14460" y="11831"/>
                </a:cubicBezTo>
                <a:cubicBezTo>
                  <a:pt x="14460" y="11637"/>
                  <a:pt x="14460" y="11481"/>
                  <a:pt x="14460" y="11325"/>
                </a:cubicBezTo>
                <a:cubicBezTo>
                  <a:pt x="14460" y="11131"/>
                  <a:pt x="14460" y="10975"/>
                  <a:pt x="14460" y="10819"/>
                </a:cubicBezTo>
                <a:cubicBezTo>
                  <a:pt x="14460" y="10625"/>
                  <a:pt x="14460" y="10469"/>
                  <a:pt x="14460" y="10314"/>
                </a:cubicBezTo>
                <a:cubicBezTo>
                  <a:pt x="14460" y="10119"/>
                  <a:pt x="14460" y="9963"/>
                  <a:pt x="14460" y="9808"/>
                </a:cubicBezTo>
                <a:cubicBezTo>
                  <a:pt x="14460" y="9613"/>
                  <a:pt x="14460" y="9457"/>
                  <a:pt x="14416" y="9302"/>
                </a:cubicBezTo>
                <a:cubicBezTo>
                  <a:pt x="14416" y="9107"/>
                  <a:pt x="14416" y="8951"/>
                  <a:pt x="14416" y="8796"/>
                </a:cubicBezTo>
                <a:cubicBezTo>
                  <a:pt x="14151" y="8601"/>
                  <a:pt x="13886" y="8445"/>
                  <a:pt x="13621" y="8290"/>
                </a:cubicBezTo>
                <a:cubicBezTo>
                  <a:pt x="13356" y="8134"/>
                  <a:pt x="13091" y="8017"/>
                  <a:pt x="12782" y="7862"/>
                </a:cubicBezTo>
                <a:cubicBezTo>
                  <a:pt x="12649" y="7784"/>
                  <a:pt x="12473" y="7667"/>
                  <a:pt x="12296" y="7589"/>
                </a:cubicBezTo>
                <a:cubicBezTo>
                  <a:pt x="12119" y="7511"/>
                  <a:pt x="11987" y="7434"/>
                  <a:pt x="11810" y="7356"/>
                </a:cubicBezTo>
                <a:cubicBezTo>
                  <a:pt x="11633" y="7278"/>
                  <a:pt x="11457" y="7161"/>
                  <a:pt x="11280" y="7122"/>
                </a:cubicBezTo>
                <a:cubicBezTo>
                  <a:pt x="11147" y="7044"/>
                  <a:pt x="10971" y="6966"/>
                  <a:pt x="10794" y="6850"/>
                </a:cubicBezTo>
                <a:cubicBezTo>
                  <a:pt x="10617" y="6966"/>
                  <a:pt x="10485" y="7044"/>
                  <a:pt x="10308" y="7122"/>
                </a:cubicBezTo>
                <a:cubicBezTo>
                  <a:pt x="10132" y="7161"/>
                  <a:pt x="9955" y="7278"/>
                  <a:pt x="9734" y="7356"/>
                </a:cubicBezTo>
                <a:cubicBezTo>
                  <a:pt x="9601" y="7434"/>
                  <a:pt x="9425" y="7511"/>
                  <a:pt x="9248" y="7589"/>
                </a:cubicBezTo>
                <a:cubicBezTo>
                  <a:pt x="9071" y="7667"/>
                  <a:pt x="8939" y="7784"/>
                  <a:pt x="8762" y="7862"/>
                </a:cubicBezTo>
                <a:cubicBezTo>
                  <a:pt x="8585" y="7978"/>
                  <a:pt x="8409" y="8056"/>
                  <a:pt x="8232" y="8173"/>
                </a:cubicBezTo>
                <a:cubicBezTo>
                  <a:pt x="8055" y="8290"/>
                  <a:pt x="7879" y="8368"/>
                  <a:pt x="7746" y="8484"/>
                </a:cubicBezTo>
                <a:cubicBezTo>
                  <a:pt x="7525" y="8562"/>
                  <a:pt x="7349" y="8640"/>
                  <a:pt x="7216" y="8718"/>
                </a:cubicBezTo>
                <a:cubicBezTo>
                  <a:pt x="7039" y="8835"/>
                  <a:pt x="6907" y="8951"/>
                  <a:pt x="6774" y="9029"/>
                </a:cubicBezTo>
                <a:cubicBezTo>
                  <a:pt x="6730" y="9185"/>
                  <a:pt x="6686" y="9302"/>
                  <a:pt x="6686" y="9457"/>
                </a:cubicBezTo>
                <a:cubicBezTo>
                  <a:pt x="6686" y="9613"/>
                  <a:pt x="6686" y="9769"/>
                  <a:pt x="6686" y="9885"/>
                </a:cubicBezTo>
                <a:cubicBezTo>
                  <a:pt x="6686" y="10080"/>
                  <a:pt x="6686" y="10236"/>
                  <a:pt x="6686" y="10391"/>
                </a:cubicBezTo>
                <a:cubicBezTo>
                  <a:pt x="6642" y="10547"/>
                  <a:pt x="6642" y="10664"/>
                  <a:pt x="6642" y="10819"/>
                </a:cubicBezTo>
                <a:cubicBezTo>
                  <a:pt x="6642" y="10936"/>
                  <a:pt x="6642" y="11092"/>
                  <a:pt x="6686" y="11248"/>
                </a:cubicBezTo>
                <a:cubicBezTo>
                  <a:pt x="6686" y="11403"/>
                  <a:pt x="6686" y="11559"/>
                  <a:pt x="6686" y="11715"/>
                </a:cubicBezTo>
                <a:cubicBezTo>
                  <a:pt x="6686" y="11870"/>
                  <a:pt x="6686" y="11987"/>
                  <a:pt x="6686" y="12143"/>
                </a:cubicBezTo>
                <a:cubicBezTo>
                  <a:pt x="6686" y="12259"/>
                  <a:pt x="6730" y="12415"/>
                  <a:pt x="6774" y="12571"/>
                </a:cubicBezTo>
                <a:cubicBezTo>
                  <a:pt x="6907" y="12688"/>
                  <a:pt x="7039" y="12804"/>
                  <a:pt x="7216" y="12882"/>
                </a:cubicBezTo>
                <a:cubicBezTo>
                  <a:pt x="7349" y="12999"/>
                  <a:pt x="7525" y="13077"/>
                  <a:pt x="7746" y="13194"/>
                </a:cubicBezTo>
                <a:cubicBezTo>
                  <a:pt x="7879" y="13271"/>
                  <a:pt x="8055" y="13349"/>
                  <a:pt x="8232" y="13427"/>
                </a:cubicBezTo>
                <a:cubicBezTo>
                  <a:pt x="8409" y="13544"/>
                  <a:pt x="8585" y="13661"/>
                  <a:pt x="8762" y="13738"/>
                </a:cubicBezTo>
                <a:cubicBezTo>
                  <a:pt x="8939" y="13855"/>
                  <a:pt x="9071" y="13933"/>
                  <a:pt x="9248" y="14011"/>
                </a:cubicBezTo>
                <a:cubicBezTo>
                  <a:pt x="9425" y="14128"/>
                  <a:pt x="9601" y="14205"/>
                  <a:pt x="9734" y="14244"/>
                </a:cubicBezTo>
                <a:cubicBezTo>
                  <a:pt x="9955" y="14361"/>
                  <a:pt x="10132" y="14439"/>
                  <a:pt x="10308" y="14517"/>
                </a:cubicBezTo>
                <a:cubicBezTo>
                  <a:pt x="10485" y="14595"/>
                  <a:pt x="10617" y="14672"/>
                  <a:pt x="10794" y="14750"/>
                </a:cubicBezTo>
                <a:cubicBezTo>
                  <a:pt x="10971" y="14672"/>
                  <a:pt x="11147" y="14595"/>
                  <a:pt x="11280" y="14517"/>
                </a:cubicBezTo>
                <a:cubicBezTo>
                  <a:pt x="11457" y="14439"/>
                  <a:pt x="11633" y="14361"/>
                  <a:pt x="11810" y="14244"/>
                </a:cubicBezTo>
                <a:cubicBezTo>
                  <a:pt x="11987" y="14205"/>
                  <a:pt x="12119" y="14128"/>
                  <a:pt x="12296" y="14011"/>
                </a:cubicBezTo>
                <a:cubicBezTo>
                  <a:pt x="12473" y="13933"/>
                  <a:pt x="12649" y="13855"/>
                  <a:pt x="12782" y="13738"/>
                </a:cubicBezTo>
                <a:close/>
                <a:moveTo>
                  <a:pt x="6863" y="7939"/>
                </a:moveTo>
                <a:cubicBezTo>
                  <a:pt x="7039" y="7784"/>
                  <a:pt x="7260" y="7667"/>
                  <a:pt x="7525" y="7511"/>
                </a:cubicBezTo>
                <a:cubicBezTo>
                  <a:pt x="7790" y="7395"/>
                  <a:pt x="8011" y="7239"/>
                  <a:pt x="8232" y="7122"/>
                </a:cubicBezTo>
                <a:cubicBezTo>
                  <a:pt x="8497" y="7005"/>
                  <a:pt x="8718" y="6889"/>
                  <a:pt x="8983" y="6772"/>
                </a:cubicBezTo>
                <a:cubicBezTo>
                  <a:pt x="9204" y="6616"/>
                  <a:pt x="9469" y="6499"/>
                  <a:pt x="9690" y="6422"/>
                </a:cubicBezTo>
                <a:cubicBezTo>
                  <a:pt x="9513" y="6344"/>
                  <a:pt x="9292" y="6266"/>
                  <a:pt x="9071" y="6188"/>
                </a:cubicBezTo>
                <a:cubicBezTo>
                  <a:pt x="8851" y="6071"/>
                  <a:pt x="8674" y="6032"/>
                  <a:pt x="8497" y="5955"/>
                </a:cubicBezTo>
                <a:cubicBezTo>
                  <a:pt x="8276" y="5877"/>
                  <a:pt x="8100" y="5799"/>
                  <a:pt x="7879" y="5760"/>
                </a:cubicBezTo>
                <a:cubicBezTo>
                  <a:pt x="7658" y="5682"/>
                  <a:pt x="7481" y="5643"/>
                  <a:pt x="7260" y="5604"/>
                </a:cubicBezTo>
                <a:cubicBezTo>
                  <a:pt x="7216" y="5760"/>
                  <a:pt x="7172" y="5955"/>
                  <a:pt x="7172" y="6110"/>
                </a:cubicBezTo>
                <a:cubicBezTo>
                  <a:pt x="7128" y="6305"/>
                  <a:pt x="7084" y="6499"/>
                  <a:pt x="7039" y="6694"/>
                </a:cubicBezTo>
                <a:cubicBezTo>
                  <a:pt x="6995" y="6928"/>
                  <a:pt x="6951" y="7122"/>
                  <a:pt x="6907" y="7317"/>
                </a:cubicBezTo>
                <a:cubicBezTo>
                  <a:pt x="6907" y="7511"/>
                  <a:pt x="6863" y="7706"/>
                  <a:pt x="6863" y="7939"/>
                </a:cubicBezTo>
                <a:close/>
                <a:moveTo>
                  <a:pt x="9690" y="15217"/>
                </a:moveTo>
                <a:cubicBezTo>
                  <a:pt x="9469" y="15101"/>
                  <a:pt x="9204" y="14984"/>
                  <a:pt x="8983" y="14867"/>
                </a:cubicBezTo>
                <a:cubicBezTo>
                  <a:pt x="8718" y="14711"/>
                  <a:pt x="8497" y="14595"/>
                  <a:pt x="8232" y="14517"/>
                </a:cubicBezTo>
                <a:cubicBezTo>
                  <a:pt x="8011" y="14361"/>
                  <a:pt x="7790" y="14244"/>
                  <a:pt x="7525" y="14089"/>
                </a:cubicBezTo>
                <a:cubicBezTo>
                  <a:pt x="7260" y="13972"/>
                  <a:pt x="7039" y="13816"/>
                  <a:pt x="6863" y="13699"/>
                </a:cubicBezTo>
                <a:cubicBezTo>
                  <a:pt x="6863" y="13894"/>
                  <a:pt x="6907" y="14089"/>
                  <a:pt x="6907" y="14322"/>
                </a:cubicBezTo>
                <a:cubicBezTo>
                  <a:pt x="6951" y="14517"/>
                  <a:pt x="6995" y="14711"/>
                  <a:pt x="7039" y="14906"/>
                </a:cubicBezTo>
                <a:cubicBezTo>
                  <a:pt x="7084" y="15101"/>
                  <a:pt x="7128" y="15295"/>
                  <a:pt x="7172" y="15490"/>
                </a:cubicBezTo>
                <a:cubicBezTo>
                  <a:pt x="7172" y="15684"/>
                  <a:pt x="7216" y="15879"/>
                  <a:pt x="7260" y="16035"/>
                </a:cubicBezTo>
                <a:cubicBezTo>
                  <a:pt x="7481" y="15996"/>
                  <a:pt x="7658" y="15957"/>
                  <a:pt x="7879" y="15879"/>
                </a:cubicBezTo>
                <a:cubicBezTo>
                  <a:pt x="8100" y="15801"/>
                  <a:pt x="8276" y="15762"/>
                  <a:pt x="8497" y="15684"/>
                </a:cubicBezTo>
                <a:cubicBezTo>
                  <a:pt x="8674" y="15606"/>
                  <a:pt x="8851" y="15529"/>
                  <a:pt x="9071" y="15451"/>
                </a:cubicBezTo>
                <a:cubicBezTo>
                  <a:pt x="9292" y="15373"/>
                  <a:pt x="9513" y="15295"/>
                  <a:pt x="9690" y="15217"/>
                </a:cubicBezTo>
                <a:close/>
                <a:moveTo>
                  <a:pt x="10529" y="895"/>
                </a:moveTo>
                <a:cubicBezTo>
                  <a:pt x="10264" y="895"/>
                  <a:pt x="9999" y="973"/>
                  <a:pt x="9734" y="1129"/>
                </a:cubicBezTo>
                <a:cubicBezTo>
                  <a:pt x="9469" y="1284"/>
                  <a:pt x="9204" y="1557"/>
                  <a:pt x="8939" y="1907"/>
                </a:cubicBezTo>
                <a:cubicBezTo>
                  <a:pt x="8674" y="2218"/>
                  <a:pt x="8409" y="2646"/>
                  <a:pt x="8144" y="3114"/>
                </a:cubicBezTo>
                <a:cubicBezTo>
                  <a:pt x="7923" y="3581"/>
                  <a:pt x="7702" y="4125"/>
                  <a:pt x="7481" y="4748"/>
                </a:cubicBezTo>
                <a:cubicBezTo>
                  <a:pt x="7790" y="4787"/>
                  <a:pt x="8055" y="4865"/>
                  <a:pt x="8320" y="4943"/>
                </a:cubicBezTo>
                <a:cubicBezTo>
                  <a:pt x="8585" y="5059"/>
                  <a:pt x="8851" y="5137"/>
                  <a:pt x="9116" y="5254"/>
                </a:cubicBezTo>
                <a:cubicBezTo>
                  <a:pt x="9381" y="5332"/>
                  <a:pt x="9646" y="5449"/>
                  <a:pt x="9955" y="5565"/>
                </a:cubicBezTo>
                <a:cubicBezTo>
                  <a:pt x="10220" y="5682"/>
                  <a:pt x="10529" y="5799"/>
                  <a:pt x="10794" y="5877"/>
                </a:cubicBezTo>
                <a:cubicBezTo>
                  <a:pt x="11015" y="5799"/>
                  <a:pt x="11236" y="5682"/>
                  <a:pt x="11501" y="5604"/>
                </a:cubicBezTo>
                <a:cubicBezTo>
                  <a:pt x="11766" y="5488"/>
                  <a:pt x="11987" y="5410"/>
                  <a:pt x="12208" y="5332"/>
                </a:cubicBezTo>
                <a:cubicBezTo>
                  <a:pt x="12473" y="5254"/>
                  <a:pt x="12738" y="5137"/>
                  <a:pt x="12959" y="5059"/>
                </a:cubicBezTo>
                <a:cubicBezTo>
                  <a:pt x="13179" y="4982"/>
                  <a:pt x="13444" y="4904"/>
                  <a:pt x="13665" y="4826"/>
                </a:cubicBezTo>
                <a:cubicBezTo>
                  <a:pt x="13444" y="4242"/>
                  <a:pt x="13224" y="3658"/>
                  <a:pt x="13003" y="3191"/>
                </a:cubicBezTo>
                <a:cubicBezTo>
                  <a:pt x="12738" y="2685"/>
                  <a:pt x="12473" y="2296"/>
                  <a:pt x="12208" y="1946"/>
                </a:cubicBezTo>
                <a:cubicBezTo>
                  <a:pt x="11943" y="1596"/>
                  <a:pt x="11678" y="1362"/>
                  <a:pt x="11412" y="1168"/>
                </a:cubicBezTo>
                <a:cubicBezTo>
                  <a:pt x="11147" y="973"/>
                  <a:pt x="10838" y="895"/>
                  <a:pt x="10529" y="895"/>
                </a:cubicBezTo>
                <a:close/>
                <a:moveTo>
                  <a:pt x="10529" y="20744"/>
                </a:moveTo>
                <a:cubicBezTo>
                  <a:pt x="10838" y="20744"/>
                  <a:pt x="11147" y="20666"/>
                  <a:pt x="11412" y="20471"/>
                </a:cubicBezTo>
                <a:cubicBezTo>
                  <a:pt x="11678" y="20277"/>
                  <a:pt x="11943" y="20004"/>
                  <a:pt x="12208" y="19693"/>
                </a:cubicBezTo>
                <a:cubicBezTo>
                  <a:pt x="12473" y="19343"/>
                  <a:pt x="12738" y="18915"/>
                  <a:pt x="13003" y="18448"/>
                </a:cubicBezTo>
                <a:cubicBezTo>
                  <a:pt x="13224" y="17942"/>
                  <a:pt x="13444" y="17397"/>
                  <a:pt x="13665" y="16774"/>
                </a:cubicBezTo>
                <a:cubicBezTo>
                  <a:pt x="13444" y="16735"/>
                  <a:pt x="13179" y="16657"/>
                  <a:pt x="12959" y="16579"/>
                </a:cubicBezTo>
                <a:cubicBezTo>
                  <a:pt x="12738" y="16463"/>
                  <a:pt x="12473" y="16385"/>
                  <a:pt x="12208" y="16268"/>
                </a:cubicBezTo>
                <a:cubicBezTo>
                  <a:pt x="11987" y="16229"/>
                  <a:pt x="11766" y="16151"/>
                  <a:pt x="11501" y="16035"/>
                </a:cubicBezTo>
                <a:cubicBezTo>
                  <a:pt x="11236" y="15918"/>
                  <a:pt x="11015" y="15840"/>
                  <a:pt x="10794" y="15723"/>
                </a:cubicBezTo>
                <a:cubicBezTo>
                  <a:pt x="10529" y="15840"/>
                  <a:pt x="10220" y="15957"/>
                  <a:pt x="9955" y="16074"/>
                </a:cubicBezTo>
                <a:cubicBezTo>
                  <a:pt x="9646" y="16190"/>
                  <a:pt x="9381" y="16268"/>
                  <a:pt x="9116" y="16385"/>
                </a:cubicBezTo>
                <a:cubicBezTo>
                  <a:pt x="8851" y="16502"/>
                  <a:pt x="8585" y="16579"/>
                  <a:pt x="8320" y="16657"/>
                </a:cubicBezTo>
                <a:cubicBezTo>
                  <a:pt x="8055" y="16735"/>
                  <a:pt x="7790" y="16813"/>
                  <a:pt x="7481" y="16891"/>
                </a:cubicBezTo>
                <a:cubicBezTo>
                  <a:pt x="7702" y="17514"/>
                  <a:pt x="7923" y="18058"/>
                  <a:pt x="8144" y="18525"/>
                </a:cubicBezTo>
                <a:cubicBezTo>
                  <a:pt x="8409" y="18992"/>
                  <a:pt x="8674" y="19382"/>
                  <a:pt x="8939" y="19732"/>
                </a:cubicBezTo>
                <a:cubicBezTo>
                  <a:pt x="9204" y="20082"/>
                  <a:pt x="9469" y="20316"/>
                  <a:pt x="9734" y="20471"/>
                </a:cubicBezTo>
                <a:cubicBezTo>
                  <a:pt x="9999" y="20666"/>
                  <a:pt x="10264" y="20744"/>
                  <a:pt x="10529" y="20744"/>
                </a:cubicBezTo>
                <a:close/>
                <a:moveTo>
                  <a:pt x="11854" y="6422"/>
                </a:moveTo>
                <a:cubicBezTo>
                  <a:pt x="12119" y="6499"/>
                  <a:pt x="12384" y="6616"/>
                  <a:pt x="12605" y="6772"/>
                </a:cubicBezTo>
                <a:cubicBezTo>
                  <a:pt x="12870" y="6889"/>
                  <a:pt x="13091" y="7005"/>
                  <a:pt x="13312" y="7122"/>
                </a:cubicBezTo>
                <a:cubicBezTo>
                  <a:pt x="13444" y="7200"/>
                  <a:pt x="13621" y="7317"/>
                  <a:pt x="13798" y="7395"/>
                </a:cubicBezTo>
                <a:cubicBezTo>
                  <a:pt x="13974" y="7472"/>
                  <a:pt x="14151" y="7550"/>
                  <a:pt x="14284" y="7667"/>
                </a:cubicBezTo>
                <a:cubicBezTo>
                  <a:pt x="14239" y="7511"/>
                  <a:pt x="14195" y="7317"/>
                  <a:pt x="14151" y="7161"/>
                </a:cubicBezTo>
                <a:cubicBezTo>
                  <a:pt x="14151" y="7005"/>
                  <a:pt x="14107" y="6811"/>
                  <a:pt x="14107" y="6655"/>
                </a:cubicBezTo>
                <a:cubicBezTo>
                  <a:pt x="14063" y="6499"/>
                  <a:pt x="14019" y="6344"/>
                  <a:pt x="14019" y="6188"/>
                </a:cubicBezTo>
                <a:cubicBezTo>
                  <a:pt x="13974" y="6032"/>
                  <a:pt x="13930" y="5877"/>
                  <a:pt x="13886" y="5682"/>
                </a:cubicBezTo>
                <a:cubicBezTo>
                  <a:pt x="13754" y="5760"/>
                  <a:pt x="13577" y="5838"/>
                  <a:pt x="13400" y="5877"/>
                </a:cubicBezTo>
                <a:cubicBezTo>
                  <a:pt x="13224" y="5916"/>
                  <a:pt x="13047" y="5994"/>
                  <a:pt x="12914" y="6032"/>
                </a:cubicBezTo>
                <a:cubicBezTo>
                  <a:pt x="12738" y="6071"/>
                  <a:pt x="12605" y="6149"/>
                  <a:pt x="12428" y="6188"/>
                </a:cubicBezTo>
                <a:cubicBezTo>
                  <a:pt x="12252" y="6266"/>
                  <a:pt x="12075" y="6344"/>
                  <a:pt x="11854" y="6422"/>
                </a:cubicBezTo>
                <a:close/>
                <a:moveTo>
                  <a:pt x="14284" y="13972"/>
                </a:moveTo>
                <a:cubicBezTo>
                  <a:pt x="14151" y="14050"/>
                  <a:pt x="13974" y="14166"/>
                  <a:pt x="13798" y="14244"/>
                </a:cubicBezTo>
                <a:cubicBezTo>
                  <a:pt x="13621" y="14322"/>
                  <a:pt x="13444" y="14400"/>
                  <a:pt x="13312" y="14517"/>
                </a:cubicBezTo>
                <a:cubicBezTo>
                  <a:pt x="13091" y="14595"/>
                  <a:pt x="12870" y="14711"/>
                  <a:pt x="12605" y="14867"/>
                </a:cubicBezTo>
                <a:cubicBezTo>
                  <a:pt x="12384" y="14984"/>
                  <a:pt x="12119" y="15101"/>
                  <a:pt x="11854" y="15217"/>
                </a:cubicBezTo>
                <a:cubicBezTo>
                  <a:pt x="12075" y="15295"/>
                  <a:pt x="12252" y="15373"/>
                  <a:pt x="12428" y="15412"/>
                </a:cubicBezTo>
                <a:cubicBezTo>
                  <a:pt x="12605" y="15490"/>
                  <a:pt x="12738" y="15529"/>
                  <a:pt x="12914" y="15568"/>
                </a:cubicBezTo>
                <a:cubicBezTo>
                  <a:pt x="13047" y="15645"/>
                  <a:pt x="13224" y="15684"/>
                  <a:pt x="13400" y="15762"/>
                </a:cubicBezTo>
                <a:cubicBezTo>
                  <a:pt x="13577" y="15801"/>
                  <a:pt x="13754" y="15879"/>
                  <a:pt x="13886" y="15918"/>
                </a:cubicBezTo>
                <a:cubicBezTo>
                  <a:pt x="13930" y="15762"/>
                  <a:pt x="13974" y="15606"/>
                  <a:pt x="14019" y="15451"/>
                </a:cubicBezTo>
                <a:cubicBezTo>
                  <a:pt x="14019" y="15295"/>
                  <a:pt x="14063" y="15139"/>
                  <a:pt x="14107" y="14984"/>
                </a:cubicBezTo>
                <a:cubicBezTo>
                  <a:pt x="14107" y="14789"/>
                  <a:pt x="14151" y="14634"/>
                  <a:pt x="14151" y="14478"/>
                </a:cubicBezTo>
                <a:cubicBezTo>
                  <a:pt x="14195" y="14283"/>
                  <a:pt x="14239" y="14128"/>
                  <a:pt x="14284" y="13972"/>
                </a:cubicBezTo>
                <a:close/>
                <a:moveTo>
                  <a:pt x="18215" y="4943"/>
                </a:moveTo>
                <a:cubicBezTo>
                  <a:pt x="17950" y="4943"/>
                  <a:pt x="17685" y="4943"/>
                  <a:pt x="17420" y="4943"/>
                </a:cubicBezTo>
                <a:cubicBezTo>
                  <a:pt x="17155" y="4982"/>
                  <a:pt x="16890" y="4982"/>
                  <a:pt x="16581" y="5021"/>
                </a:cubicBezTo>
                <a:cubicBezTo>
                  <a:pt x="16316" y="5098"/>
                  <a:pt x="16051" y="5176"/>
                  <a:pt x="15741" y="5215"/>
                </a:cubicBezTo>
                <a:cubicBezTo>
                  <a:pt x="15432" y="5254"/>
                  <a:pt x="15123" y="5332"/>
                  <a:pt x="14814" y="5449"/>
                </a:cubicBezTo>
                <a:cubicBezTo>
                  <a:pt x="14902" y="5643"/>
                  <a:pt x="14946" y="5877"/>
                  <a:pt x="14990" y="6110"/>
                </a:cubicBezTo>
                <a:cubicBezTo>
                  <a:pt x="15035" y="6344"/>
                  <a:pt x="15035" y="6577"/>
                  <a:pt x="15079" y="6811"/>
                </a:cubicBezTo>
                <a:cubicBezTo>
                  <a:pt x="15167" y="7044"/>
                  <a:pt x="15211" y="7278"/>
                  <a:pt x="15255" y="7550"/>
                </a:cubicBezTo>
                <a:cubicBezTo>
                  <a:pt x="15255" y="7784"/>
                  <a:pt x="15300" y="8056"/>
                  <a:pt x="15344" y="8290"/>
                </a:cubicBezTo>
                <a:cubicBezTo>
                  <a:pt x="15565" y="8445"/>
                  <a:pt x="15785" y="8601"/>
                  <a:pt x="16051" y="8757"/>
                </a:cubicBezTo>
                <a:cubicBezTo>
                  <a:pt x="16271" y="8912"/>
                  <a:pt x="16492" y="9068"/>
                  <a:pt x="16713" y="9224"/>
                </a:cubicBezTo>
                <a:cubicBezTo>
                  <a:pt x="16934" y="9418"/>
                  <a:pt x="17155" y="9574"/>
                  <a:pt x="17376" y="9730"/>
                </a:cubicBezTo>
                <a:cubicBezTo>
                  <a:pt x="17597" y="9885"/>
                  <a:pt x="17773" y="10041"/>
                  <a:pt x="17950" y="10197"/>
                </a:cubicBezTo>
                <a:cubicBezTo>
                  <a:pt x="18524" y="9730"/>
                  <a:pt x="18966" y="9263"/>
                  <a:pt x="19363" y="8796"/>
                </a:cubicBezTo>
                <a:cubicBezTo>
                  <a:pt x="19717" y="8368"/>
                  <a:pt x="20026" y="7939"/>
                  <a:pt x="20203" y="7511"/>
                </a:cubicBezTo>
                <a:cubicBezTo>
                  <a:pt x="20424" y="7161"/>
                  <a:pt x="20556" y="6811"/>
                  <a:pt x="20600" y="6461"/>
                </a:cubicBezTo>
                <a:cubicBezTo>
                  <a:pt x="20644" y="6149"/>
                  <a:pt x="20600" y="5877"/>
                  <a:pt x="20424" y="5643"/>
                </a:cubicBezTo>
                <a:cubicBezTo>
                  <a:pt x="20335" y="5526"/>
                  <a:pt x="20203" y="5371"/>
                  <a:pt x="20026" y="5293"/>
                </a:cubicBezTo>
                <a:cubicBezTo>
                  <a:pt x="19849" y="5176"/>
                  <a:pt x="19673" y="5098"/>
                  <a:pt x="19452" y="5021"/>
                </a:cubicBezTo>
                <a:cubicBezTo>
                  <a:pt x="19231" y="4982"/>
                  <a:pt x="19010" y="4982"/>
                  <a:pt x="18789" y="4943"/>
                </a:cubicBezTo>
                <a:cubicBezTo>
                  <a:pt x="18612" y="4943"/>
                  <a:pt x="18392" y="4943"/>
                  <a:pt x="18215" y="4943"/>
                </a:cubicBezTo>
                <a:close/>
                <a:moveTo>
                  <a:pt x="20424" y="15996"/>
                </a:moveTo>
                <a:cubicBezTo>
                  <a:pt x="20600" y="15762"/>
                  <a:pt x="20644" y="15490"/>
                  <a:pt x="20600" y="15178"/>
                </a:cubicBezTo>
                <a:cubicBezTo>
                  <a:pt x="20556" y="14867"/>
                  <a:pt x="20424" y="14517"/>
                  <a:pt x="20203" y="14089"/>
                </a:cubicBezTo>
                <a:cubicBezTo>
                  <a:pt x="20026" y="13699"/>
                  <a:pt x="19717" y="13271"/>
                  <a:pt x="19363" y="12804"/>
                </a:cubicBezTo>
                <a:cubicBezTo>
                  <a:pt x="18966" y="12376"/>
                  <a:pt x="18524" y="11909"/>
                  <a:pt x="17950" y="11403"/>
                </a:cubicBezTo>
                <a:cubicBezTo>
                  <a:pt x="17773" y="11598"/>
                  <a:pt x="17597" y="11754"/>
                  <a:pt x="17376" y="11909"/>
                </a:cubicBezTo>
                <a:cubicBezTo>
                  <a:pt x="17155" y="12065"/>
                  <a:pt x="16934" y="12221"/>
                  <a:pt x="16713" y="12376"/>
                </a:cubicBezTo>
                <a:cubicBezTo>
                  <a:pt x="16492" y="12571"/>
                  <a:pt x="16271" y="12726"/>
                  <a:pt x="16051" y="12882"/>
                </a:cubicBezTo>
                <a:cubicBezTo>
                  <a:pt x="15785" y="12999"/>
                  <a:pt x="15565" y="13194"/>
                  <a:pt x="15344" y="13349"/>
                </a:cubicBezTo>
                <a:cubicBezTo>
                  <a:pt x="15300" y="13583"/>
                  <a:pt x="15255" y="13816"/>
                  <a:pt x="15255" y="14089"/>
                </a:cubicBezTo>
                <a:cubicBezTo>
                  <a:pt x="15211" y="14322"/>
                  <a:pt x="15167" y="14595"/>
                  <a:pt x="15079" y="14828"/>
                </a:cubicBezTo>
                <a:cubicBezTo>
                  <a:pt x="15035" y="15062"/>
                  <a:pt x="15035" y="15295"/>
                  <a:pt x="14990" y="15529"/>
                </a:cubicBezTo>
                <a:cubicBezTo>
                  <a:pt x="14946" y="15762"/>
                  <a:pt x="14902" y="15996"/>
                  <a:pt x="14814" y="16190"/>
                </a:cubicBezTo>
                <a:cubicBezTo>
                  <a:pt x="15123" y="16268"/>
                  <a:pt x="15432" y="16346"/>
                  <a:pt x="15741" y="16424"/>
                </a:cubicBezTo>
                <a:cubicBezTo>
                  <a:pt x="16051" y="16463"/>
                  <a:pt x="16316" y="16502"/>
                  <a:pt x="16581" y="16579"/>
                </a:cubicBezTo>
                <a:cubicBezTo>
                  <a:pt x="16890" y="16618"/>
                  <a:pt x="17155" y="16657"/>
                  <a:pt x="17420" y="16657"/>
                </a:cubicBezTo>
                <a:cubicBezTo>
                  <a:pt x="17685" y="16696"/>
                  <a:pt x="17950" y="16696"/>
                  <a:pt x="18215" y="16696"/>
                </a:cubicBezTo>
                <a:cubicBezTo>
                  <a:pt x="18392" y="16696"/>
                  <a:pt x="18612" y="16696"/>
                  <a:pt x="18789" y="16657"/>
                </a:cubicBezTo>
                <a:cubicBezTo>
                  <a:pt x="19010" y="16657"/>
                  <a:pt x="19231" y="16618"/>
                  <a:pt x="19452" y="16579"/>
                </a:cubicBezTo>
                <a:cubicBezTo>
                  <a:pt x="19673" y="16502"/>
                  <a:pt x="19849" y="16424"/>
                  <a:pt x="20026" y="16346"/>
                </a:cubicBezTo>
                <a:cubicBezTo>
                  <a:pt x="20203" y="16229"/>
                  <a:pt x="20335" y="16112"/>
                  <a:pt x="20424" y="15996"/>
                </a:cubicBezTo>
                <a:close/>
                <a:moveTo>
                  <a:pt x="15432" y="9457"/>
                </a:moveTo>
                <a:cubicBezTo>
                  <a:pt x="15432" y="9691"/>
                  <a:pt x="15432" y="9924"/>
                  <a:pt x="15432" y="10119"/>
                </a:cubicBezTo>
                <a:cubicBezTo>
                  <a:pt x="15432" y="10352"/>
                  <a:pt x="15432" y="10586"/>
                  <a:pt x="15432" y="10819"/>
                </a:cubicBezTo>
                <a:cubicBezTo>
                  <a:pt x="15432" y="11053"/>
                  <a:pt x="15432" y="11286"/>
                  <a:pt x="15432" y="11481"/>
                </a:cubicBezTo>
                <a:cubicBezTo>
                  <a:pt x="15432" y="11715"/>
                  <a:pt x="15432" y="11948"/>
                  <a:pt x="15432" y="12182"/>
                </a:cubicBezTo>
                <a:cubicBezTo>
                  <a:pt x="15609" y="12065"/>
                  <a:pt x="15741" y="11987"/>
                  <a:pt x="15918" y="11831"/>
                </a:cubicBezTo>
                <a:cubicBezTo>
                  <a:pt x="16095" y="11715"/>
                  <a:pt x="16271" y="11637"/>
                  <a:pt x="16404" y="11520"/>
                </a:cubicBezTo>
                <a:cubicBezTo>
                  <a:pt x="16581" y="11403"/>
                  <a:pt x="16713" y="11248"/>
                  <a:pt x="16846" y="11131"/>
                </a:cubicBezTo>
                <a:cubicBezTo>
                  <a:pt x="16978" y="11014"/>
                  <a:pt x="17111" y="10897"/>
                  <a:pt x="17287" y="10819"/>
                </a:cubicBezTo>
                <a:cubicBezTo>
                  <a:pt x="17111" y="10703"/>
                  <a:pt x="16978" y="10586"/>
                  <a:pt x="16846" y="10469"/>
                </a:cubicBezTo>
                <a:cubicBezTo>
                  <a:pt x="16713" y="10352"/>
                  <a:pt x="16581" y="10236"/>
                  <a:pt x="16404" y="10119"/>
                </a:cubicBezTo>
                <a:cubicBezTo>
                  <a:pt x="16271" y="10002"/>
                  <a:pt x="16095" y="9885"/>
                  <a:pt x="15918" y="9769"/>
                </a:cubicBezTo>
                <a:cubicBezTo>
                  <a:pt x="15741" y="9652"/>
                  <a:pt x="15609" y="9535"/>
                  <a:pt x="15432" y="9457"/>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5" name="Shape 3791">
            <a:extLst>
              <a:ext uri="{FF2B5EF4-FFF2-40B4-BE49-F238E27FC236}">
                <a16:creationId xmlns:a16="http://schemas.microsoft.com/office/drawing/2014/main" id="{9A93CEF6-6328-46D3-828C-C4712033CF21}"/>
              </a:ext>
            </a:extLst>
          </p:cNvPr>
          <p:cNvSpPr/>
          <p:nvPr/>
        </p:nvSpPr>
        <p:spPr>
          <a:xfrm>
            <a:off x="12479601" y="3377429"/>
            <a:ext cx="575088" cy="728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67" y="15247"/>
                </a:lnTo>
                <a:lnTo>
                  <a:pt x="0" y="21600"/>
                </a:lnTo>
                <a:lnTo>
                  <a:pt x="0" y="0"/>
                </a:lnTo>
                <a:close/>
                <a:moveTo>
                  <a:pt x="20393" y="19800"/>
                </a:moveTo>
                <a:lnTo>
                  <a:pt x="20393" y="847"/>
                </a:lnTo>
                <a:lnTo>
                  <a:pt x="1073" y="847"/>
                </a:lnTo>
                <a:lnTo>
                  <a:pt x="1073" y="19800"/>
                </a:lnTo>
                <a:lnTo>
                  <a:pt x="10867" y="14188"/>
                </a:lnTo>
                <a:lnTo>
                  <a:pt x="20393" y="19800"/>
                </a:lnTo>
                <a:close/>
                <a:moveTo>
                  <a:pt x="5098" y="5400"/>
                </a:moveTo>
                <a:lnTo>
                  <a:pt x="5098" y="6247"/>
                </a:lnTo>
                <a:lnTo>
                  <a:pt x="16502" y="6247"/>
                </a:lnTo>
                <a:lnTo>
                  <a:pt x="16502" y="5400"/>
                </a:lnTo>
                <a:lnTo>
                  <a:pt x="5098" y="5400"/>
                </a:lnTo>
                <a:close/>
                <a:moveTo>
                  <a:pt x="5098" y="9000"/>
                </a:moveTo>
                <a:lnTo>
                  <a:pt x="5098" y="9847"/>
                </a:lnTo>
                <a:lnTo>
                  <a:pt x="16502" y="9847"/>
                </a:lnTo>
                <a:lnTo>
                  <a:pt x="16502" y="9000"/>
                </a:lnTo>
                <a:lnTo>
                  <a:pt x="5098" y="900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6" name="Shape 3792">
            <a:extLst>
              <a:ext uri="{FF2B5EF4-FFF2-40B4-BE49-F238E27FC236}">
                <a16:creationId xmlns:a16="http://schemas.microsoft.com/office/drawing/2014/main" id="{DFF4716A-E83A-4E28-A4D7-53BF9747E5FC}"/>
              </a:ext>
            </a:extLst>
          </p:cNvPr>
          <p:cNvSpPr/>
          <p:nvPr/>
        </p:nvSpPr>
        <p:spPr>
          <a:xfrm>
            <a:off x="14252665" y="3300633"/>
            <a:ext cx="757255" cy="750111"/>
          </a:xfrm>
          <a:custGeom>
            <a:avLst/>
            <a:gdLst/>
            <a:ahLst/>
            <a:cxnLst>
              <a:cxn ang="0">
                <a:pos x="wd2" y="hd2"/>
              </a:cxn>
              <a:cxn ang="5400000">
                <a:pos x="wd2" y="hd2"/>
              </a:cxn>
              <a:cxn ang="10800000">
                <a:pos x="wd2" y="hd2"/>
              </a:cxn>
              <a:cxn ang="16200000">
                <a:pos x="wd2" y="hd2"/>
              </a:cxn>
            </a:cxnLst>
            <a:rect l="0" t="0" r="r" b="b"/>
            <a:pathLst>
              <a:path w="21600" h="21600" extrusionOk="0">
                <a:moveTo>
                  <a:pt x="19868" y="9463"/>
                </a:moveTo>
                <a:lnTo>
                  <a:pt x="20683" y="9463"/>
                </a:lnTo>
                <a:lnTo>
                  <a:pt x="20683" y="17280"/>
                </a:lnTo>
                <a:lnTo>
                  <a:pt x="1630" y="17280"/>
                </a:lnTo>
                <a:lnTo>
                  <a:pt x="5298" y="20983"/>
                </a:lnTo>
                <a:lnTo>
                  <a:pt x="4687" y="21600"/>
                </a:lnTo>
                <a:lnTo>
                  <a:pt x="0" y="16869"/>
                </a:lnTo>
                <a:lnTo>
                  <a:pt x="4687" y="12137"/>
                </a:lnTo>
                <a:lnTo>
                  <a:pt x="5298" y="12754"/>
                </a:lnTo>
                <a:lnTo>
                  <a:pt x="1630" y="16457"/>
                </a:lnTo>
                <a:lnTo>
                  <a:pt x="19868" y="16457"/>
                </a:lnTo>
                <a:lnTo>
                  <a:pt x="19868" y="9463"/>
                </a:lnTo>
                <a:close/>
                <a:moveTo>
                  <a:pt x="1732" y="12137"/>
                </a:moveTo>
                <a:lnTo>
                  <a:pt x="815" y="12137"/>
                </a:lnTo>
                <a:lnTo>
                  <a:pt x="815" y="4217"/>
                </a:lnTo>
                <a:lnTo>
                  <a:pt x="19868" y="4217"/>
                </a:lnTo>
                <a:lnTo>
                  <a:pt x="16302" y="617"/>
                </a:lnTo>
                <a:lnTo>
                  <a:pt x="16913" y="0"/>
                </a:lnTo>
                <a:lnTo>
                  <a:pt x="21600" y="4731"/>
                </a:lnTo>
                <a:lnTo>
                  <a:pt x="16913" y="9360"/>
                </a:lnTo>
                <a:lnTo>
                  <a:pt x="16302" y="8743"/>
                </a:lnTo>
                <a:lnTo>
                  <a:pt x="19970" y="5040"/>
                </a:lnTo>
                <a:lnTo>
                  <a:pt x="1732" y="5040"/>
                </a:lnTo>
                <a:lnTo>
                  <a:pt x="1732" y="1213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7" name="Shape 3793">
            <a:extLst>
              <a:ext uri="{FF2B5EF4-FFF2-40B4-BE49-F238E27FC236}">
                <a16:creationId xmlns:a16="http://schemas.microsoft.com/office/drawing/2014/main" id="{55CFF94B-AAA3-4B86-927D-28E439297C41}"/>
              </a:ext>
            </a:extLst>
          </p:cNvPr>
          <p:cNvSpPr/>
          <p:nvPr/>
        </p:nvSpPr>
        <p:spPr>
          <a:xfrm>
            <a:off x="16131102" y="3238378"/>
            <a:ext cx="728680" cy="875132"/>
          </a:xfrm>
          <a:custGeom>
            <a:avLst/>
            <a:gdLst/>
            <a:ahLst/>
            <a:cxnLst>
              <a:cxn ang="0">
                <a:pos x="wd2" y="hd2"/>
              </a:cxn>
              <a:cxn ang="5400000">
                <a:pos x="wd2" y="hd2"/>
              </a:cxn>
              <a:cxn ang="10800000">
                <a:pos x="wd2" y="hd2"/>
              </a:cxn>
              <a:cxn ang="16200000">
                <a:pos x="wd2" y="hd2"/>
              </a:cxn>
            </a:cxnLst>
            <a:rect l="0" t="0" r="r" b="b"/>
            <a:pathLst>
              <a:path w="21600" h="21600" extrusionOk="0">
                <a:moveTo>
                  <a:pt x="20670" y="12698"/>
                </a:moveTo>
                <a:cubicBezTo>
                  <a:pt x="21600" y="12698"/>
                  <a:pt x="21600" y="12698"/>
                  <a:pt x="21600" y="12698"/>
                </a:cubicBezTo>
                <a:cubicBezTo>
                  <a:pt x="21600" y="13907"/>
                  <a:pt x="21317" y="15083"/>
                  <a:pt x="20751" y="16158"/>
                </a:cubicBezTo>
                <a:cubicBezTo>
                  <a:pt x="20184" y="17267"/>
                  <a:pt x="19416" y="18207"/>
                  <a:pt x="18404" y="18980"/>
                </a:cubicBezTo>
                <a:cubicBezTo>
                  <a:pt x="17434" y="19820"/>
                  <a:pt x="16301" y="20458"/>
                  <a:pt x="14966" y="20928"/>
                </a:cubicBezTo>
                <a:cubicBezTo>
                  <a:pt x="13672" y="21365"/>
                  <a:pt x="12256" y="21600"/>
                  <a:pt x="10800" y="21600"/>
                </a:cubicBezTo>
                <a:cubicBezTo>
                  <a:pt x="9303" y="21600"/>
                  <a:pt x="7928" y="21365"/>
                  <a:pt x="6593" y="20928"/>
                </a:cubicBezTo>
                <a:cubicBezTo>
                  <a:pt x="5299" y="20458"/>
                  <a:pt x="4126" y="19820"/>
                  <a:pt x="3155" y="18980"/>
                </a:cubicBezTo>
                <a:cubicBezTo>
                  <a:pt x="2184" y="18207"/>
                  <a:pt x="1375" y="17267"/>
                  <a:pt x="849" y="16158"/>
                </a:cubicBezTo>
                <a:cubicBezTo>
                  <a:pt x="283" y="15083"/>
                  <a:pt x="0" y="13907"/>
                  <a:pt x="0" y="12698"/>
                </a:cubicBezTo>
                <a:cubicBezTo>
                  <a:pt x="0" y="11421"/>
                  <a:pt x="283" y="10279"/>
                  <a:pt x="849" y="9204"/>
                </a:cubicBezTo>
                <a:cubicBezTo>
                  <a:pt x="1375" y="8129"/>
                  <a:pt x="2184" y="7155"/>
                  <a:pt x="3155" y="6349"/>
                </a:cubicBezTo>
                <a:cubicBezTo>
                  <a:pt x="4126" y="5543"/>
                  <a:pt x="5258" y="4905"/>
                  <a:pt x="6593" y="4434"/>
                </a:cubicBezTo>
                <a:cubicBezTo>
                  <a:pt x="7888" y="3964"/>
                  <a:pt x="9263" y="3729"/>
                  <a:pt x="10719" y="3729"/>
                </a:cubicBezTo>
                <a:cubicBezTo>
                  <a:pt x="10719" y="0"/>
                  <a:pt x="10719" y="0"/>
                  <a:pt x="10719" y="0"/>
                </a:cubicBezTo>
                <a:cubicBezTo>
                  <a:pt x="19254" y="4065"/>
                  <a:pt x="19254" y="4065"/>
                  <a:pt x="19254" y="4065"/>
                </a:cubicBezTo>
                <a:cubicBezTo>
                  <a:pt x="10719" y="8197"/>
                  <a:pt x="10719" y="8197"/>
                  <a:pt x="10719" y="8197"/>
                </a:cubicBezTo>
                <a:cubicBezTo>
                  <a:pt x="10719" y="4468"/>
                  <a:pt x="10719" y="4468"/>
                  <a:pt x="10719" y="4468"/>
                </a:cubicBezTo>
                <a:cubicBezTo>
                  <a:pt x="9384" y="4468"/>
                  <a:pt x="8130" y="4669"/>
                  <a:pt x="6957" y="5140"/>
                </a:cubicBezTo>
                <a:cubicBezTo>
                  <a:pt x="5744" y="5576"/>
                  <a:pt x="4692" y="6147"/>
                  <a:pt x="3762" y="6886"/>
                </a:cubicBezTo>
                <a:cubicBezTo>
                  <a:pt x="2912" y="7626"/>
                  <a:pt x="2184" y="8499"/>
                  <a:pt x="1658" y="9507"/>
                </a:cubicBezTo>
                <a:cubicBezTo>
                  <a:pt x="1133" y="10481"/>
                  <a:pt x="890" y="11556"/>
                  <a:pt x="890" y="12698"/>
                </a:cubicBezTo>
                <a:cubicBezTo>
                  <a:pt x="890" y="13807"/>
                  <a:pt x="1133" y="14848"/>
                  <a:pt x="1658" y="15856"/>
                </a:cubicBezTo>
                <a:cubicBezTo>
                  <a:pt x="2184" y="16863"/>
                  <a:pt x="2912" y="17737"/>
                  <a:pt x="3762" y="18476"/>
                </a:cubicBezTo>
                <a:cubicBezTo>
                  <a:pt x="4692" y="19215"/>
                  <a:pt x="5744" y="19820"/>
                  <a:pt x="6957" y="20223"/>
                </a:cubicBezTo>
                <a:cubicBezTo>
                  <a:pt x="8130" y="20659"/>
                  <a:pt x="9425" y="20861"/>
                  <a:pt x="10800" y="20861"/>
                </a:cubicBezTo>
                <a:cubicBezTo>
                  <a:pt x="12175" y="20861"/>
                  <a:pt x="13429" y="20659"/>
                  <a:pt x="14643" y="20223"/>
                </a:cubicBezTo>
                <a:cubicBezTo>
                  <a:pt x="15816" y="19820"/>
                  <a:pt x="16867" y="19215"/>
                  <a:pt x="17798" y="18476"/>
                </a:cubicBezTo>
                <a:cubicBezTo>
                  <a:pt x="18688" y="17737"/>
                  <a:pt x="19375" y="16863"/>
                  <a:pt x="19901" y="15856"/>
                </a:cubicBezTo>
                <a:cubicBezTo>
                  <a:pt x="20427" y="14848"/>
                  <a:pt x="20670" y="13807"/>
                  <a:pt x="20670" y="12698"/>
                </a:cubicBezTo>
                <a:close/>
                <a:moveTo>
                  <a:pt x="11649" y="1277"/>
                </a:moveTo>
                <a:cubicBezTo>
                  <a:pt x="11649" y="6920"/>
                  <a:pt x="11649" y="6920"/>
                  <a:pt x="11649" y="6920"/>
                </a:cubicBezTo>
                <a:cubicBezTo>
                  <a:pt x="17474" y="4065"/>
                  <a:pt x="17474" y="4065"/>
                  <a:pt x="17474" y="4065"/>
                </a:cubicBezTo>
                <a:lnTo>
                  <a:pt x="11649" y="127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8" name="Shape 3794">
            <a:extLst>
              <a:ext uri="{FF2B5EF4-FFF2-40B4-BE49-F238E27FC236}">
                <a16:creationId xmlns:a16="http://schemas.microsoft.com/office/drawing/2014/main" id="{3B48DB46-8406-4AE4-A171-0619BD6C5A7F}"/>
              </a:ext>
            </a:extLst>
          </p:cNvPr>
          <p:cNvSpPr/>
          <p:nvPr/>
        </p:nvSpPr>
        <p:spPr>
          <a:xfrm>
            <a:off x="17904166" y="3388208"/>
            <a:ext cx="910850" cy="575088"/>
          </a:xfrm>
          <a:custGeom>
            <a:avLst/>
            <a:gdLst/>
            <a:ahLst/>
            <a:cxnLst>
              <a:cxn ang="0">
                <a:pos x="wd2" y="hd2"/>
              </a:cxn>
              <a:cxn ang="5400000">
                <a:pos x="wd2" y="hd2"/>
              </a:cxn>
              <a:cxn ang="10800000">
                <a:pos x="wd2" y="hd2"/>
              </a:cxn>
              <a:cxn ang="16200000">
                <a:pos x="wd2" y="hd2"/>
              </a:cxn>
            </a:cxnLst>
            <a:rect l="0" t="0" r="r" b="b"/>
            <a:pathLst>
              <a:path w="21600" h="21600" extrusionOk="0">
                <a:moveTo>
                  <a:pt x="17649" y="9060"/>
                </a:moveTo>
                <a:cubicBezTo>
                  <a:pt x="18200" y="9060"/>
                  <a:pt x="18718" y="9213"/>
                  <a:pt x="19204" y="9572"/>
                </a:cubicBezTo>
                <a:cubicBezTo>
                  <a:pt x="19689" y="9879"/>
                  <a:pt x="20078" y="10339"/>
                  <a:pt x="20434" y="10902"/>
                </a:cubicBezTo>
                <a:cubicBezTo>
                  <a:pt x="20790" y="11517"/>
                  <a:pt x="21082" y="12182"/>
                  <a:pt x="21276" y="12899"/>
                </a:cubicBezTo>
                <a:cubicBezTo>
                  <a:pt x="21503" y="13666"/>
                  <a:pt x="21600" y="14485"/>
                  <a:pt x="21600" y="15304"/>
                </a:cubicBezTo>
                <a:cubicBezTo>
                  <a:pt x="21600" y="16174"/>
                  <a:pt x="21503" y="16993"/>
                  <a:pt x="21276" y="17761"/>
                </a:cubicBezTo>
                <a:cubicBezTo>
                  <a:pt x="21082" y="18529"/>
                  <a:pt x="20790" y="19194"/>
                  <a:pt x="20467" y="19706"/>
                </a:cubicBezTo>
                <a:cubicBezTo>
                  <a:pt x="20110" y="20320"/>
                  <a:pt x="19689" y="20730"/>
                  <a:pt x="19204" y="21088"/>
                </a:cubicBezTo>
                <a:cubicBezTo>
                  <a:pt x="18718" y="21395"/>
                  <a:pt x="18200" y="21600"/>
                  <a:pt x="17682" y="21600"/>
                </a:cubicBezTo>
                <a:cubicBezTo>
                  <a:pt x="4307" y="21600"/>
                  <a:pt x="4307" y="21600"/>
                  <a:pt x="4307" y="21600"/>
                </a:cubicBezTo>
                <a:cubicBezTo>
                  <a:pt x="3724" y="21600"/>
                  <a:pt x="3174" y="21395"/>
                  <a:pt x="2655" y="21037"/>
                </a:cubicBezTo>
                <a:cubicBezTo>
                  <a:pt x="2137" y="20679"/>
                  <a:pt x="1684" y="20218"/>
                  <a:pt x="1263" y="19604"/>
                </a:cubicBezTo>
                <a:cubicBezTo>
                  <a:pt x="874" y="18990"/>
                  <a:pt x="583" y="18222"/>
                  <a:pt x="356" y="17403"/>
                </a:cubicBezTo>
                <a:cubicBezTo>
                  <a:pt x="130" y="16584"/>
                  <a:pt x="0" y="15714"/>
                  <a:pt x="0" y="14792"/>
                </a:cubicBezTo>
                <a:cubicBezTo>
                  <a:pt x="0" y="14025"/>
                  <a:pt x="65" y="13308"/>
                  <a:pt x="227" y="12643"/>
                </a:cubicBezTo>
                <a:cubicBezTo>
                  <a:pt x="356" y="11926"/>
                  <a:pt x="583" y="11312"/>
                  <a:pt x="842" y="10800"/>
                </a:cubicBezTo>
                <a:cubicBezTo>
                  <a:pt x="1101" y="10237"/>
                  <a:pt x="1425" y="9725"/>
                  <a:pt x="1749" y="9264"/>
                </a:cubicBezTo>
                <a:cubicBezTo>
                  <a:pt x="2105" y="8855"/>
                  <a:pt x="2494" y="8548"/>
                  <a:pt x="2915" y="8343"/>
                </a:cubicBezTo>
                <a:cubicBezTo>
                  <a:pt x="2979" y="7780"/>
                  <a:pt x="3076" y="7268"/>
                  <a:pt x="3271" y="6808"/>
                </a:cubicBezTo>
                <a:cubicBezTo>
                  <a:pt x="3433" y="6347"/>
                  <a:pt x="3627" y="5937"/>
                  <a:pt x="3886" y="5579"/>
                </a:cubicBezTo>
                <a:cubicBezTo>
                  <a:pt x="4145" y="5272"/>
                  <a:pt x="4437" y="5016"/>
                  <a:pt x="4760" y="4811"/>
                </a:cubicBezTo>
                <a:cubicBezTo>
                  <a:pt x="5084" y="4607"/>
                  <a:pt x="5408" y="4504"/>
                  <a:pt x="5797" y="4504"/>
                </a:cubicBezTo>
                <a:cubicBezTo>
                  <a:pt x="6023" y="4504"/>
                  <a:pt x="6218" y="4555"/>
                  <a:pt x="6444" y="4658"/>
                </a:cubicBezTo>
                <a:cubicBezTo>
                  <a:pt x="6639" y="4760"/>
                  <a:pt x="6865" y="4863"/>
                  <a:pt x="7060" y="5016"/>
                </a:cubicBezTo>
                <a:cubicBezTo>
                  <a:pt x="7286" y="4300"/>
                  <a:pt x="7578" y="3634"/>
                  <a:pt x="7902" y="2969"/>
                </a:cubicBezTo>
                <a:cubicBezTo>
                  <a:pt x="8258" y="2355"/>
                  <a:pt x="8646" y="1843"/>
                  <a:pt x="9067" y="1382"/>
                </a:cubicBezTo>
                <a:cubicBezTo>
                  <a:pt x="9488" y="973"/>
                  <a:pt x="9974" y="614"/>
                  <a:pt x="10492" y="358"/>
                </a:cubicBezTo>
                <a:cubicBezTo>
                  <a:pt x="11010" y="102"/>
                  <a:pt x="11529" y="0"/>
                  <a:pt x="12079" y="0"/>
                </a:cubicBezTo>
                <a:cubicBezTo>
                  <a:pt x="12856" y="0"/>
                  <a:pt x="13601" y="205"/>
                  <a:pt x="14249" y="717"/>
                </a:cubicBezTo>
                <a:cubicBezTo>
                  <a:pt x="14929" y="1177"/>
                  <a:pt x="15544" y="1791"/>
                  <a:pt x="16030" y="2610"/>
                </a:cubicBezTo>
                <a:cubicBezTo>
                  <a:pt x="16548" y="3378"/>
                  <a:pt x="16937" y="4300"/>
                  <a:pt x="17228" y="5374"/>
                </a:cubicBezTo>
                <a:cubicBezTo>
                  <a:pt x="17520" y="6449"/>
                  <a:pt x="17682" y="7575"/>
                  <a:pt x="17682" y="8804"/>
                </a:cubicBezTo>
                <a:cubicBezTo>
                  <a:pt x="17682" y="8855"/>
                  <a:pt x="17682" y="8855"/>
                  <a:pt x="17649" y="8906"/>
                </a:cubicBezTo>
                <a:cubicBezTo>
                  <a:pt x="17649" y="8957"/>
                  <a:pt x="17649" y="9009"/>
                  <a:pt x="17649" y="9060"/>
                </a:cubicBezTo>
                <a:close/>
                <a:moveTo>
                  <a:pt x="17649" y="20474"/>
                </a:moveTo>
                <a:cubicBezTo>
                  <a:pt x="18070" y="20474"/>
                  <a:pt x="18524" y="20320"/>
                  <a:pt x="18912" y="20064"/>
                </a:cubicBezTo>
                <a:cubicBezTo>
                  <a:pt x="19301" y="19809"/>
                  <a:pt x="19625" y="19399"/>
                  <a:pt x="19916" y="18938"/>
                </a:cubicBezTo>
                <a:cubicBezTo>
                  <a:pt x="20207" y="18478"/>
                  <a:pt x="20467" y="17966"/>
                  <a:pt x="20628" y="17300"/>
                </a:cubicBezTo>
                <a:cubicBezTo>
                  <a:pt x="20790" y="16686"/>
                  <a:pt x="20888" y="16021"/>
                  <a:pt x="20888" y="15304"/>
                </a:cubicBezTo>
                <a:cubicBezTo>
                  <a:pt x="20888" y="14588"/>
                  <a:pt x="20790" y="13922"/>
                  <a:pt x="20628" y="13308"/>
                </a:cubicBezTo>
                <a:cubicBezTo>
                  <a:pt x="20467" y="12694"/>
                  <a:pt x="20207" y="12182"/>
                  <a:pt x="19916" y="11721"/>
                </a:cubicBezTo>
                <a:cubicBezTo>
                  <a:pt x="19625" y="11261"/>
                  <a:pt x="19301" y="10902"/>
                  <a:pt x="18912" y="10646"/>
                </a:cubicBezTo>
                <a:cubicBezTo>
                  <a:pt x="18524" y="10339"/>
                  <a:pt x="18070" y="10186"/>
                  <a:pt x="17649" y="10186"/>
                </a:cubicBezTo>
                <a:cubicBezTo>
                  <a:pt x="16904" y="10186"/>
                  <a:pt x="16904" y="10186"/>
                  <a:pt x="16904" y="10186"/>
                </a:cubicBezTo>
                <a:cubicBezTo>
                  <a:pt x="16904" y="9060"/>
                  <a:pt x="16904" y="9060"/>
                  <a:pt x="16904" y="9060"/>
                </a:cubicBezTo>
                <a:cubicBezTo>
                  <a:pt x="16904" y="9009"/>
                  <a:pt x="16904" y="8957"/>
                  <a:pt x="16904" y="8957"/>
                </a:cubicBezTo>
                <a:cubicBezTo>
                  <a:pt x="16904" y="8957"/>
                  <a:pt x="16904" y="8906"/>
                  <a:pt x="16904" y="8855"/>
                </a:cubicBezTo>
                <a:cubicBezTo>
                  <a:pt x="16904" y="8804"/>
                  <a:pt x="16904" y="8804"/>
                  <a:pt x="16904" y="8804"/>
                </a:cubicBezTo>
                <a:cubicBezTo>
                  <a:pt x="16904" y="7729"/>
                  <a:pt x="16807" y="6756"/>
                  <a:pt x="16548" y="5835"/>
                </a:cubicBezTo>
                <a:cubicBezTo>
                  <a:pt x="16289" y="4914"/>
                  <a:pt x="15965" y="4095"/>
                  <a:pt x="15544" y="3378"/>
                </a:cubicBezTo>
                <a:cubicBezTo>
                  <a:pt x="15091" y="2662"/>
                  <a:pt x="14573" y="2150"/>
                  <a:pt x="13957" y="1740"/>
                </a:cubicBezTo>
                <a:cubicBezTo>
                  <a:pt x="13375" y="1331"/>
                  <a:pt x="12759" y="1126"/>
                  <a:pt x="12079" y="1126"/>
                </a:cubicBezTo>
                <a:cubicBezTo>
                  <a:pt x="11626" y="1126"/>
                  <a:pt x="11172" y="1228"/>
                  <a:pt x="10751" y="1433"/>
                </a:cubicBezTo>
                <a:cubicBezTo>
                  <a:pt x="10298" y="1638"/>
                  <a:pt x="9877" y="1945"/>
                  <a:pt x="9488" y="2303"/>
                </a:cubicBezTo>
                <a:cubicBezTo>
                  <a:pt x="9100" y="2713"/>
                  <a:pt x="8776" y="3173"/>
                  <a:pt x="8452" y="3736"/>
                </a:cubicBezTo>
                <a:cubicBezTo>
                  <a:pt x="8161" y="4248"/>
                  <a:pt x="7902" y="4863"/>
                  <a:pt x="7675" y="5528"/>
                </a:cubicBezTo>
                <a:cubicBezTo>
                  <a:pt x="7384" y="6500"/>
                  <a:pt x="7384" y="6500"/>
                  <a:pt x="7384" y="6500"/>
                </a:cubicBezTo>
                <a:cubicBezTo>
                  <a:pt x="6703" y="6040"/>
                  <a:pt x="6703" y="6040"/>
                  <a:pt x="6703" y="6040"/>
                </a:cubicBezTo>
                <a:cubicBezTo>
                  <a:pt x="6574" y="5937"/>
                  <a:pt x="6412" y="5835"/>
                  <a:pt x="6282" y="5733"/>
                </a:cubicBezTo>
                <a:cubicBezTo>
                  <a:pt x="6121" y="5682"/>
                  <a:pt x="5959" y="5682"/>
                  <a:pt x="5797" y="5682"/>
                </a:cubicBezTo>
                <a:cubicBezTo>
                  <a:pt x="5505" y="5682"/>
                  <a:pt x="5246" y="5733"/>
                  <a:pt x="5019" y="5835"/>
                </a:cubicBezTo>
                <a:cubicBezTo>
                  <a:pt x="4760" y="5989"/>
                  <a:pt x="4566" y="6193"/>
                  <a:pt x="4404" y="6449"/>
                </a:cubicBezTo>
                <a:cubicBezTo>
                  <a:pt x="4210" y="6705"/>
                  <a:pt x="4048" y="7012"/>
                  <a:pt x="3918" y="7371"/>
                </a:cubicBezTo>
                <a:cubicBezTo>
                  <a:pt x="3789" y="7678"/>
                  <a:pt x="3692" y="8087"/>
                  <a:pt x="3627" y="8548"/>
                </a:cubicBezTo>
                <a:cubicBezTo>
                  <a:pt x="3562" y="9213"/>
                  <a:pt x="3562" y="9213"/>
                  <a:pt x="3562" y="9213"/>
                </a:cubicBezTo>
                <a:cubicBezTo>
                  <a:pt x="3174" y="9367"/>
                  <a:pt x="3174" y="9367"/>
                  <a:pt x="3174" y="9367"/>
                </a:cubicBezTo>
                <a:cubicBezTo>
                  <a:pt x="2817" y="9572"/>
                  <a:pt x="2494" y="9827"/>
                  <a:pt x="2170" y="10186"/>
                </a:cubicBezTo>
                <a:cubicBezTo>
                  <a:pt x="1878" y="10544"/>
                  <a:pt x="1619" y="10954"/>
                  <a:pt x="1393" y="11465"/>
                </a:cubicBezTo>
                <a:cubicBezTo>
                  <a:pt x="1198" y="11926"/>
                  <a:pt x="1036" y="12489"/>
                  <a:pt x="907" y="13001"/>
                </a:cubicBezTo>
                <a:cubicBezTo>
                  <a:pt x="777" y="13564"/>
                  <a:pt x="712" y="14178"/>
                  <a:pt x="712" y="14792"/>
                </a:cubicBezTo>
                <a:cubicBezTo>
                  <a:pt x="712" y="15560"/>
                  <a:pt x="842" y="16277"/>
                  <a:pt x="1036" y="16942"/>
                </a:cubicBezTo>
                <a:cubicBezTo>
                  <a:pt x="1231" y="17659"/>
                  <a:pt x="1457" y="18273"/>
                  <a:pt x="1781" y="18785"/>
                </a:cubicBezTo>
                <a:cubicBezTo>
                  <a:pt x="2105" y="19297"/>
                  <a:pt x="2494" y="19655"/>
                  <a:pt x="2947" y="19962"/>
                </a:cubicBezTo>
                <a:cubicBezTo>
                  <a:pt x="3368" y="20320"/>
                  <a:pt x="3821" y="20474"/>
                  <a:pt x="4307" y="20474"/>
                </a:cubicBezTo>
                <a:cubicBezTo>
                  <a:pt x="17520" y="20474"/>
                  <a:pt x="17520" y="20474"/>
                  <a:pt x="17520" y="20474"/>
                </a:cubicBezTo>
                <a:lnTo>
                  <a:pt x="17649" y="20474"/>
                </a:lnTo>
                <a:close/>
                <a:moveTo>
                  <a:pt x="10816" y="16430"/>
                </a:moveTo>
                <a:cubicBezTo>
                  <a:pt x="11140" y="16430"/>
                  <a:pt x="11464" y="16379"/>
                  <a:pt x="11788" y="16174"/>
                </a:cubicBezTo>
                <a:cubicBezTo>
                  <a:pt x="12079" y="15970"/>
                  <a:pt x="12338" y="15663"/>
                  <a:pt x="12565" y="15304"/>
                </a:cubicBezTo>
                <a:cubicBezTo>
                  <a:pt x="12792" y="14946"/>
                  <a:pt x="12986" y="14536"/>
                  <a:pt x="13115" y="14076"/>
                </a:cubicBezTo>
                <a:cubicBezTo>
                  <a:pt x="13277" y="13564"/>
                  <a:pt x="13342" y="13052"/>
                  <a:pt x="13342" y="12438"/>
                </a:cubicBezTo>
                <a:cubicBezTo>
                  <a:pt x="14055" y="12438"/>
                  <a:pt x="14055" y="12438"/>
                  <a:pt x="14055" y="12438"/>
                </a:cubicBezTo>
                <a:cubicBezTo>
                  <a:pt x="14055" y="13155"/>
                  <a:pt x="13957" y="13820"/>
                  <a:pt x="13796" y="14434"/>
                </a:cubicBezTo>
                <a:cubicBezTo>
                  <a:pt x="13634" y="15100"/>
                  <a:pt x="13407" y="15611"/>
                  <a:pt x="13083" y="16123"/>
                </a:cubicBezTo>
                <a:cubicBezTo>
                  <a:pt x="12792" y="16584"/>
                  <a:pt x="12468" y="16942"/>
                  <a:pt x="12079" y="17198"/>
                </a:cubicBezTo>
                <a:cubicBezTo>
                  <a:pt x="11691" y="17454"/>
                  <a:pt x="11270" y="17608"/>
                  <a:pt x="10816" y="17608"/>
                </a:cubicBezTo>
                <a:cubicBezTo>
                  <a:pt x="10363" y="17608"/>
                  <a:pt x="9942" y="17454"/>
                  <a:pt x="9553" y="17198"/>
                </a:cubicBezTo>
                <a:cubicBezTo>
                  <a:pt x="9132" y="16942"/>
                  <a:pt x="8808" y="16584"/>
                  <a:pt x="8517" y="16123"/>
                </a:cubicBezTo>
                <a:cubicBezTo>
                  <a:pt x="8225" y="15611"/>
                  <a:pt x="7966" y="15100"/>
                  <a:pt x="7804" y="14434"/>
                </a:cubicBezTo>
                <a:cubicBezTo>
                  <a:pt x="7643" y="13820"/>
                  <a:pt x="7545" y="13155"/>
                  <a:pt x="7545" y="12438"/>
                </a:cubicBezTo>
                <a:cubicBezTo>
                  <a:pt x="7545" y="11773"/>
                  <a:pt x="7643" y="11158"/>
                  <a:pt x="7804" y="10544"/>
                </a:cubicBezTo>
                <a:cubicBezTo>
                  <a:pt x="7966" y="9879"/>
                  <a:pt x="8225" y="9367"/>
                  <a:pt x="8517" y="8855"/>
                </a:cubicBezTo>
                <a:cubicBezTo>
                  <a:pt x="8808" y="8394"/>
                  <a:pt x="9132" y="8036"/>
                  <a:pt x="9553" y="7780"/>
                </a:cubicBezTo>
                <a:cubicBezTo>
                  <a:pt x="9942" y="7524"/>
                  <a:pt x="10363" y="7371"/>
                  <a:pt x="10816" y="7371"/>
                </a:cubicBezTo>
                <a:cubicBezTo>
                  <a:pt x="10816" y="5682"/>
                  <a:pt x="10816" y="5682"/>
                  <a:pt x="10816" y="5682"/>
                </a:cubicBezTo>
                <a:cubicBezTo>
                  <a:pt x="13504" y="8138"/>
                  <a:pt x="13504" y="8138"/>
                  <a:pt x="13504" y="8138"/>
                </a:cubicBezTo>
                <a:cubicBezTo>
                  <a:pt x="10816" y="10595"/>
                  <a:pt x="10816" y="10595"/>
                  <a:pt x="10816" y="10595"/>
                </a:cubicBezTo>
                <a:cubicBezTo>
                  <a:pt x="10816" y="8548"/>
                  <a:pt x="10816" y="8548"/>
                  <a:pt x="10816" y="8548"/>
                </a:cubicBezTo>
                <a:cubicBezTo>
                  <a:pt x="10460" y="8548"/>
                  <a:pt x="10136" y="8599"/>
                  <a:pt x="9845" y="8804"/>
                </a:cubicBezTo>
                <a:cubicBezTo>
                  <a:pt x="9521" y="9009"/>
                  <a:pt x="9262" y="9316"/>
                  <a:pt x="9035" y="9674"/>
                </a:cubicBezTo>
                <a:cubicBezTo>
                  <a:pt x="8808" y="10032"/>
                  <a:pt x="8614" y="10442"/>
                  <a:pt x="8485" y="10902"/>
                </a:cubicBezTo>
                <a:cubicBezTo>
                  <a:pt x="8355" y="11414"/>
                  <a:pt x="8290" y="11926"/>
                  <a:pt x="8290" y="12438"/>
                </a:cubicBezTo>
                <a:cubicBezTo>
                  <a:pt x="8290" y="13052"/>
                  <a:pt x="8355" y="13564"/>
                  <a:pt x="8485" y="14076"/>
                </a:cubicBezTo>
                <a:cubicBezTo>
                  <a:pt x="8614" y="14536"/>
                  <a:pt x="8808" y="14946"/>
                  <a:pt x="9035" y="15304"/>
                </a:cubicBezTo>
                <a:cubicBezTo>
                  <a:pt x="9262" y="15663"/>
                  <a:pt x="9521" y="15970"/>
                  <a:pt x="9845" y="16174"/>
                </a:cubicBezTo>
                <a:cubicBezTo>
                  <a:pt x="10136" y="16379"/>
                  <a:pt x="10460" y="16430"/>
                  <a:pt x="10816" y="16430"/>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9" name="Shape 3795">
            <a:extLst>
              <a:ext uri="{FF2B5EF4-FFF2-40B4-BE49-F238E27FC236}">
                <a16:creationId xmlns:a16="http://schemas.microsoft.com/office/drawing/2014/main" id="{91B80FD8-8B25-4ADE-B219-05E4A2FD8A77}"/>
              </a:ext>
            </a:extLst>
          </p:cNvPr>
          <p:cNvSpPr/>
          <p:nvPr/>
        </p:nvSpPr>
        <p:spPr>
          <a:xfrm>
            <a:off x="19845113" y="3329441"/>
            <a:ext cx="757255" cy="696067"/>
          </a:xfrm>
          <a:custGeom>
            <a:avLst/>
            <a:gdLst/>
            <a:ahLst/>
            <a:cxnLst>
              <a:cxn ang="0">
                <a:pos x="wd2" y="hd2"/>
              </a:cxn>
              <a:cxn ang="5400000">
                <a:pos x="wd2" y="hd2"/>
              </a:cxn>
              <a:cxn ang="10800000">
                <a:pos x="wd2" y="hd2"/>
              </a:cxn>
              <a:cxn ang="16200000">
                <a:pos x="wd2" y="hd2"/>
              </a:cxn>
            </a:cxnLst>
            <a:rect l="0" t="0" r="r" b="b"/>
            <a:pathLst>
              <a:path w="21600" h="21585" extrusionOk="0">
                <a:moveTo>
                  <a:pt x="20627" y="4762"/>
                </a:moveTo>
                <a:cubicBezTo>
                  <a:pt x="20783" y="4762"/>
                  <a:pt x="20899" y="4804"/>
                  <a:pt x="21016" y="4888"/>
                </a:cubicBezTo>
                <a:cubicBezTo>
                  <a:pt x="21133" y="4973"/>
                  <a:pt x="21250" y="5057"/>
                  <a:pt x="21366" y="5184"/>
                </a:cubicBezTo>
                <a:cubicBezTo>
                  <a:pt x="21405" y="5311"/>
                  <a:pt x="21483" y="5438"/>
                  <a:pt x="21522" y="5565"/>
                </a:cubicBezTo>
                <a:cubicBezTo>
                  <a:pt x="21561" y="5734"/>
                  <a:pt x="21600" y="5861"/>
                  <a:pt x="21600" y="6030"/>
                </a:cubicBezTo>
                <a:cubicBezTo>
                  <a:pt x="21600" y="20275"/>
                  <a:pt x="21600" y="20275"/>
                  <a:pt x="21600" y="20275"/>
                </a:cubicBezTo>
                <a:cubicBezTo>
                  <a:pt x="21600" y="20444"/>
                  <a:pt x="21561" y="20613"/>
                  <a:pt x="21483" y="20782"/>
                </a:cubicBezTo>
                <a:cubicBezTo>
                  <a:pt x="21444" y="20951"/>
                  <a:pt x="21366" y="21078"/>
                  <a:pt x="21250" y="21205"/>
                </a:cubicBezTo>
                <a:cubicBezTo>
                  <a:pt x="21133" y="21289"/>
                  <a:pt x="21016" y="21416"/>
                  <a:pt x="20861" y="21458"/>
                </a:cubicBezTo>
                <a:cubicBezTo>
                  <a:pt x="20705" y="21543"/>
                  <a:pt x="20549" y="21585"/>
                  <a:pt x="20394" y="21585"/>
                </a:cubicBezTo>
                <a:cubicBezTo>
                  <a:pt x="1245" y="21585"/>
                  <a:pt x="1245" y="21585"/>
                  <a:pt x="1245" y="21585"/>
                </a:cubicBezTo>
                <a:cubicBezTo>
                  <a:pt x="1051" y="21585"/>
                  <a:pt x="895" y="21543"/>
                  <a:pt x="739" y="21458"/>
                </a:cubicBezTo>
                <a:cubicBezTo>
                  <a:pt x="584" y="21416"/>
                  <a:pt x="467" y="21289"/>
                  <a:pt x="350" y="21205"/>
                </a:cubicBezTo>
                <a:cubicBezTo>
                  <a:pt x="272" y="21078"/>
                  <a:pt x="195" y="20951"/>
                  <a:pt x="117" y="20782"/>
                </a:cubicBezTo>
                <a:cubicBezTo>
                  <a:pt x="39" y="20613"/>
                  <a:pt x="0" y="20444"/>
                  <a:pt x="0" y="20275"/>
                </a:cubicBezTo>
                <a:cubicBezTo>
                  <a:pt x="0" y="6030"/>
                  <a:pt x="0" y="6030"/>
                  <a:pt x="0" y="6030"/>
                </a:cubicBezTo>
                <a:cubicBezTo>
                  <a:pt x="0" y="5818"/>
                  <a:pt x="39" y="5649"/>
                  <a:pt x="117" y="5480"/>
                </a:cubicBezTo>
                <a:cubicBezTo>
                  <a:pt x="195" y="5311"/>
                  <a:pt x="272" y="5184"/>
                  <a:pt x="350" y="5057"/>
                </a:cubicBezTo>
                <a:cubicBezTo>
                  <a:pt x="467" y="4973"/>
                  <a:pt x="584" y="4888"/>
                  <a:pt x="739" y="4804"/>
                </a:cubicBezTo>
                <a:cubicBezTo>
                  <a:pt x="895" y="4719"/>
                  <a:pt x="1051" y="4677"/>
                  <a:pt x="1245" y="4677"/>
                </a:cubicBezTo>
                <a:cubicBezTo>
                  <a:pt x="16774" y="4677"/>
                  <a:pt x="16774" y="4677"/>
                  <a:pt x="16774" y="4677"/>
                </a:cubicBezTo>
                <a:cubicBezTo>
                  <a:pt x="2024" y="957"/>
                  <a:pt x="2024" y="957"/>
                  <a:pt x="2024" y="957"/>
                </a:cubicBezTo>
                <a:cubicBezTo>
                  <a:pt x="1946" y="915"/>
                  <a:pt x="1868" y="830"/>
                  <a:pt x="1790" y="746"/>
                </a:cubicBezTo>
                <a:cubicBezTo>
                  <a:pt x="1712" y="619"/>
                  <a:pt x="1712" y="492"/>
                  <a:pt x="1751" y="323"/>
                </a:cubicBezTo>
                <a:cubicBezTo>
                  <a:pt x="1751" y="239"/>
                  <a:pt x="1829" y="154"/>
                  <a:pt x="1946" y="70"/>
                </a:cubicBezTo>
                <a:cubicBezTo>
                  <a:pt x="2024" y="-15"/>
                  <a:pt x="2141" y="-15"/>
                  <a:pt x="2257" y="27"/>
                </a:cubicBezTo>
                <a:cubicBezTo>
                  <a:pt x="20588" y="4677"/>
                  <a:pt x="20588" y="4677"/>
                  <a:pt x="20588" y="4677"/>
                </a:cubicBezTo>
                <a:lnTo>
                  <a:pt x="20627" y="4762"/>
                </a:lnTo>
                <a:close/>
                <a:moveTo>
                  <a:pt x="20744" y="20275"/>
                </a:moveTo>
                <a:cubicBezTo>
                  <a:pt x="20744" y="6030"/>
                  <a:pt x="20744" y="6030"/>
                  <a:pt x="20744" y="6030"/>
                </a:cubicBezTo>
                <a:cubicBezTo>
                  <a:pt x="20744" y="5903"/>
                  <a:pt x="20705" y="5818"/>
                  <a:pt x="20627" y="5734"/>
                </a:cubicBezTo>
                <a:cubicBezTo>
                  <a:pt x="20588" y="5649"/>
                  <a:pt x="20471" y="5607"/>
                  <a:pt x="20394" y="5607"/>
                </a:cubicBezTo>
                <a:cubicBezTo>
                  <a:pt x="1245" y="5607"/>
                  <a:pt x="1245" y="5607"/>
                  <a:pt x="1245" y="5607"/>
                </a:cubicBezTo>
                <a:cubicBezTo>
                  <a:pt x="1129" y="5607"/>
                  <a:pt x="1051" y="5649"/>
                  <a:pt x="973" y="5734"/>
                </a:cubicBezTo>
                <a:cubicBezTo>
                  <a:pt x="895" y="5818"/>
                  <a:pt x="856" y="5903"/>
                  <a:pt x="856" y="6030"/>
                </a:cubicBezTo>
                <a:cubicBezTo>
                  <a:pt x="856" y="20275"/>
                  <a:pt x="856" y="20275"/>
                  <a:pt x="856" y="20275"/>
                </a:cubicBezTo>
                <a:cubicBezTo>
                  <a:pt x="856" y="20359"/>
                  <a:pt x="895" y="20486"/>
                  <a:pt x="973" y="20528"/>
                </a:cubicBezTo>
                <a:cubicBezTo>
                  <a:pt x="1051" y="20613"/>
                  <a:pt x="1129" y="20655"/>
                  <a:pt x="1245" y="20655"/>
                </a:cubicBezTo>
                <a:cubicBezTo>
                  <a:pt x="20394" y="20655"/>
                  <a:pt x="20394" y="20655"/>
                  <a:pt x="20394" y="20655"/>
                </a:cubicBezTo>
                <a:cubicBezTo>
                  <a:pt x="20471" y="20655"/>
                  <a:pt x="20588" y="20613"/>
                  <a:pt x="20627" y="20528"/>
                </a:cubicBezTo>
                <a:cubicBezTo>
                  <a:pt x="20705" y="20486"/>
                  <a:pt x="20744" y="20359"/>
                  <a:pt x="20744" y="20275"/>
                </a:cubicBezTo>
                <a:close/>
                <a:moveTo>
                  <a:pt x="2997" y="12877"/>
                </a:moveTo>
                <a:cubicBezTo>
                  <a:pt x="2997" y="13089"/>
                  <a:pt x="2958" y="13300"/>
                  <a:pt x="2841" y="13427"/>
                </a:cubicBezTo>
                <a:cubicBezTo>
                  <a:pt x="2724" y="13554"/>
                  <a:pt x="2569" y="13596"/>
                  <a:pt x="2413" y="13596"/>
                </a:cubicBezTo>
                <a:cubicBezTo>
                  <a:pt x="2179" y="13596"/>
                  <a:pt x="2024" y="13554"/>
                  <a:pt x="1907" y="13427"/>
                </a:cubicBezTo>
                <a:cubicBezTo>
                  <a:pt x="1790" y="13300"/>
                  <a:pt x="1751" y="13089"/>
                  <a:pt x="1751" y="12877"/>
                </a:cubicBezTo>
                <a:cubicBezTo>
                  <a:pt x="1751" y="12708"/>
                  <a:pt x="1790" y="12539"/>
                  <a:pt x="1907" y="12412"/>
                </a:cubicBezTo>
                <a:cubicBezTo>
                  <a:pt x="2024" y="12286"/>
                  <a:pt x="2179" y="12243"/>
                  <a:pt x="2413" y="12243"/>
                </a:cubicBezTo>
                <a:cubicBezTo>
                  <a:pt x="2569" y="12243"/>
                  <a:pt x="2724" y="12286"/>
                  <a:pt x="2841" y="12412"/>
                </a:cubicBezTo>
                <a:cubicBezTo>
                  <a:pt x="2958" y="12539"/>
                  <a:pt x="2997" y="12708"/>
                  <a:pt x="2997" y="12877"/>
                </a:cubicBezTo>
                <a:close/>
                <a:moveTo>
                  <a:pt x="3269" y="9369"/>
                </a:moveTo>
                <a:cubicBezTo>
                  <a:pt x="3425" y="9369"/>
                  <a:pt x="3581" y="9453"/>
                  <a:pt x="3697" y="9580"/>
                </a:cubicBezTo>
                <a:cubicBezTo>
                  <a:pt x="3853" y="9749"/>
                  <a:pt x="3931" y="9918"/>
                  <a:pt x="3931" y="10088"/>
                </a:cubicBezTo>
                <a:cubicBezTo>
                  <a:pt x="3931" y="10299"/>
                  <a:pt x="3853" y="10468"/>
                  <a:pt x="3697" y="10595"/>
                </a:cubicBezTo>
                <a:cubicBezTo>
                  <a:pt x="3581" y="10722"/>
                  <a:pt x="3425" y="10806"/>
                  <a:pt x="3269" y="10806"/>
                </a:cubicBezTo>
                <a:cubicBezTo>
                  <a:pt x="3036" y="10806"/>
                  <a:pt x="2880" y="10722"/>
                  <a:pt x="2763" y="10595"/>
                </a:cubicBezTo>
                <a:cubicBezTo>
                  <a:pt x="2646" y="10468"/>
                  <a:pt x="2608" y="10299"/>
                  <a:pt x="2608" y="10088"/>
                </a:cubicBezTo>
                <a:cubicBezTo>
                  <a:pt x="2608" y="9918"/>
                  <a:pt x="2646" y="9749"/>
                  <a:pt x="2763" y="9580"/>
                </a:cubicBezTo>
                <a:cubicBezTo>
                  <a:pt x="2880" y="9453"/>
                  <a:pt x="3036" y="9369"/>
                  <a:pt x="3269" y="9369"/>
                </a:cubicBezTo>
                <a:close/>
                <a:moveTo>
                  <a:pt x="3269" y="15033"/>
                </a:moveTo>
                <a:cubicBezTo>
                  <a:pt x="3425" y="15033"/>
                  <a:pt x="3581" y="15118"/>
                  <a:pt x="3697" y="15244"/>
                </a:cubicBezTo>
                <a:cubicBezTo>
                  <a:pt x="3853" y="15371"/>
                  <a:pt x="3931" y="15540"/>
                  <a:pt x="3931" y="15752"/>
                </a:cubicBezTo>
                <a:cubicBezTo>
                  <a:pt x="3931" y="15921"/>
                  <a:pt x="3853" y="16090"/>
                  <a:pt x="3697" y="16259"/>
                </a:cubicBezTo>
                <a:cubicBezTo>
                  <a:pt x="3581" y="16386"/>
                  <a:pt x="3425" y="16470"/>
                  <a:pt x="3269" y="16470"/>
                </a:cubicBezTo>
                <a:cubicBezTo>
                  <a:pt x="3036" y="16470"/>
                  <a:pt x="2880" y="16386"/>
                  <a:pt x="2763" y="16259"/>
                </a:cubicBezTo>
                <a:cubicBezTo>
                  <a:pt x="2646" y="16090"/>
                  <a:pt x="2608" y="15921"/>
                  <a:pt x="2608" y="15752"/>
                </a:cubicBezTo>
                <a:cubicBezTo>
                  <a:pt x="2608" y="15540"/>
                  <a:pt x="2646" y="15371"/>
                  <a:pt x="2763" y="15244"/>
                </a:cubicBezTo>
                <a:cubicBezTo>
                  <a:pt x="2880" y="15118"/>
                  <a:pt x="3036" y="15033"/>
                  <a:pt x="3269" y="15033"/>
                </a:cubicBezTo>
                <a:close/>
                <a:moveTo>
                  <a:pt x="4943" y="16893"/>
                </a:moveTo>
                <a:cubicBezTo>
                  <a:pt x="5137" y="16893"/>
                  <a:pt x="5293" y="16978"/>
                  <a:pt x="5410" y="17104"/>
                </a:cubicBezTo>
                <a:cubicBezTo>
                  <a:pt x="5526" y="17231"/>
                  <a:pt x="5604" y="17400"/>
                  <a:pt x="5604" y="17612"/>
                </a:cubicBezTo>
                <a:cubicBezTo>
                  <a:pt x="5604" y="17823"/>
                  <a:pt x="5526" y="17950"/>
                  <a:pt x="5410" y="18077"/>
                </a:cubicBezTo>
                <a:cubicBezTo>
                  <a:pt x="5293" y="18203"/>
                  <a:pt x="5137" y="18288"/>
                  <a:pt x="4943" y="18288"/>
                </a:cubicBezTo>
                <a:cubicBezTo>
                  <a:pt x="4748" y="18288"/>
                  <a:pt x="4592" y="18203"/>
                  <a:pt x="4476" y="18077"/>
                </a:cubicBezTo>
                <a:cubicBezTo>
                  <a:pt x="4320" y="17950"/>
                  <a:pt x="4281" y="17823"/>
                  <a:pt x="4281" y="17612"/>
                </a:cubicBezTo>
                <a:cubicBezTo>
                  <a:pt x="4281" y="17400"/>
                  <a:pt x="4320" y="17231"/>
                  <a:pt x="4476" y="17104"/>
                </a:cubicBezTo>
                <a:cubicBezTo>
                  <a:pt x="4592" y="16978"/>
                  <a:pt x="4748" y="16893"/>
                  <a:pt x="4943" y="16893"/>
                </a:cubicBezTo>
                <a:close/>
                <a:moveTo>
                  <a:pt x="4982" y="8946"/>
                </a:moveTo>
                <a:cubicBezTo>
                  <a:pt x="4826" y="8946"/>
                  <a:pt x="4670" y="8862"/>
                  <a:pt x="4515" y="8693"/>
                </a:cubicBezTo>
                <a:cubicBezTo>
                  <a:pt x="4398" y="8566"/>
                  <a:pt x="4320" y="8397"/>
                  <a:pt x="4320" y="8228"/>
                </a:cubicBezTo>
                <a:cubicBezTo>
                  <a:pt x="4320" y="8016"/>
                  <a:pt x="4398" y="7847"/>
                  <a:pt x="4515" y="7720"/>
                </a:cubicBezTo>
                <a:cubicBezTo>
                  <a:pt x="4670" y="7551"/>
                  <a:pt x="4826" y="7509"/>
                  <a:pt x="4982" y="7509"/>
                </a:cubicBezTo>
                <a:cubicBezTo>
                  <a:pt x="5137" y="7509"/>
                  <a:pt x="5293" y="7551"/>
                  <a:pt x="5449" y="7720"/>
                </a:cubicBezTo>
                <a:cubicBezTo>
                  <a:pt x="5565" y="7847"/>
                  <a:pt x="5643" y="8016"/>
                  <a:pt x="5643" y="8228"/>
                </a:cubicBezTo>
                <a:cubicBezTo>
                  <a:pt x="5643" y="8397"/>
                  <a:pt x="5565" y="8566"/>
                  <a:pt x="5449" y="8693"/>
                </a:cubicBezTo>
                <a:cubicBezTo>
                  <a:pt x="5293" y="8862"/>
                  <a:pt x="5137" y="8946"/>
                  <a:pt x="4982" y="8946"/>
                </a:cubicBezTo>
                <a:close/>
                <a:moveTo>
                  <a:pt x="5371" y="10806"/>
                </a:moveTo>
                <a:cubicBezTo>
                  <a:pt x="5604" y="10806"/>
                  <a:pt x="5760" y="10848"/>
                  <a:pt x="5877" y="10975"/>
                </a:cubicBezTo>
                <a:cubicBezTo>
                  <a:pt x="5994" y="11102"/>
                  <a:pt x="6032" y="11313"/>
                  <a:pt x="6032" y="11525"/>
                </a:cubicBezTo>
                <a:cubicBezTo>
                  <a:pt x="6032" y="11694"/>
                  <a:pt x="5994" y="11863"/>
                  <a:pt x="5877" y="11990"/>
                </a:cubicBezTo>
                <a:cubicBezTo>
                  <a:pt x="5760" y="12159"/>
                  <a:pt x="5604" y="12243"/>
                  <a:pt x="5371" y="12243"/>
                </a:cubicBezTo>
                <a:cubicBezTo>
                  <a:pt x="5215" y="12243"/>
                  <a:pt x="5059" y="12159"/>
                  <a:pt x="4943" y="11990"/>
                </a:cubicBezTo>
                <a:cubicBezTo>
                  <a:pt x="4826" y="11863"/>
                  <a:pt x="4787" y="11694"/>
                  <a:pt x="4787" y="11525"/>
                </a:cubicBezTo>
                <a:cubicBezTo>
                  <a:pt x="4787" y="11313"/>
                  <a:pt x="4826" y="11102"/>
                  <a:pt x="4943" y="10975"/>
                </a:cubicBezTo>
                <a:cubicBezTo>
                  <a:pt x="5059" y="10848"/>
                  <a:pt x="5215" y="10806"/>
                  <a:pt x="5371" y="10806"/>
                </a:cubicBezTo>
                <a:close/>
                <a:moveTo>
                  <a:pt x="5371" y="13554"/>
                </a:moveTo>
                <a:cubicBezTo>
                  <a:pt x="5604" y="13554"/>
                  <a:pt x="5760" y="13638"/>
                  <a:pt x="5877" y="13765"/>
                </a:cubicBezTo>
                <a:cubicBezTo>
                  <a:pt x="5994" y="13934"/>
                  <a:pt x="6032" y="14061"/>
                  <a:pt x="6032" y="14272"/>
                </a:cubicBezTo>
                <a:cubicBezTo>
                  <a:pt x="6032" y="14484"/>
                  <a:pt x="5994" y="14653"/>
                  <a:pt x="5877" y="14780"/>
                </a:cubicBezTo>
                <a:cubicBezTo>
                  <a:pt x="5760" y="14906"/>
                  <a:pt x="5604" y="14991"/>
                  <a:pt x="5371" y="14991"/>
                </a:cubicBezTo>
                <a:cubicBezTo>
                  <a:pt x="5215" y="14991"/>
                  <a:pt x="5059" y="14906"/>
                  <a:pt x="4943" y="14780"/>
                </a:cubicBezTo>
                <a:cubicBezTo>
                  <a:pt x="4826" y="14653"/>
                  <a:pt x="4787" y="14484"/>
                  <a:pt x="4787" y="14272"/>
                </a:cubicBezTo>
                <a:cubicBezTo>
                  <a:pt x="4787" y="14061"/>
                  <a:pt x="4826" y="13934"/>
                  <a:pt x="4943" y="13765"/>
                </a:cubicBezTo>
                <a:cubicBezTo>
                  <a:pt x="5059" y="13638"/>
                  <a:pt x="5215" y="13554"/>
                  <a:pt x="5371" y="13554"/>
                </a:cubicBezTo>
                <a:close/>
                <a:moveTo>
                  <a:pt x="7784" y="6579"/>
                </a:moveTo>
                <a:cubicBezTo>
                  <a:pt x="7978" y="6579"/>
                  <a:pt x="8134" y="6621"/>
                  <a:pt x="8251" y="6790"/>
                </a:cubicBezTo>
                <a:cubicBezTo>
                  <a:pt x="8368" y="6917"/>
                  <a:pt x="8406" y="7086"/>
                  <a:pt x="8406" y="7255"/>
                </a:cubicBezTo>
                <a:cubicBezTo>
                  <a:pt x="8406" y="7467"/>
                  <a:pt x="8368" y="7636"/>
                  <a:pt x="8251" y="7763"/>
                </a:cubicBezTo>
                <a:cubicBezTo>
                  <a:pt x="8134" y="7932"/>
                  <a:pt x="7978" y="7974"/>
                  <a:pt x="7784" y="7974"/>
                </a:cubicBezTo>
                <a:cubicBezTo>
                  <a:pt x="7589" y="7974"/>
                  <a:pt x="7434" y="7932"/>
                  <a:pt x="7317" y="7763"/>
                </a:cubicBezTo>
                <a:cubicBezTo>
                  <a:pt x="7161" y="7636"/>
                  <a:pt x="7122" y="7467"/>
                  <a:pt x="7122" y="7255"/>
                </a:cubicBezTo>
                <a:cubicBezTo>
                  <a:pt x="7122" y="7086"/>
                  <a:pt x="7161" y="6917"/>
                  <a:pt x="7317" y="6790"/>
                </a:cubicBezTo>
                <a:cubicBezTo>
                  <a:pt x="7434" y="6621"/>
                  <a:pt x="7589" y="6579"/>
                  <a:pt x="7784" y="6579"/>
                </a:cubicBezTo>
                <a:close/>
                <a:moveTo>
                  <a:pt x="7784" y="9369"/>
                </a:moveTo>
                <a:cubicBezTo>
                  <a:pt x="7978" y="9369"/>
                  <a:pt x="8134" y="9453"/>
                  <a:pt x="8251" y="9580"/>
                </a:cubicBezTo>
                <a:cubicBezTo>
                  <a:pt x="8368" y="9749"/>
                  <a:pt x="8406" y="9918"/>
                  <a:pt x="8406" y="10088"/>
                </a:cubicBezTo>
                <a:cubicBezTo>
                  <a:pt x="8406" y="10299"/>
                  <a:pt x="8368" y="10468"/>
                  <a:pt x="8251" y="10595"/>
                </a:cubicBezTo>
                <a:cubicBezTo>
                  <a:pt x="8134" y="10722"/>
                  <a:pt x="7978" y="10806"/>
                  <a:pt x="7784" y="10806"/>
                </a:cubicBezTo>
                <a:cubicBezTo>
                  <a:pt x="7589" y="10806"/>
                  <a:pt x="7434" y="10722"/>
                  <a:pt x="7317" y="10595"/>
                </a:cubicBezTo>
                <a:cubicBezTo>
                  <a:pt x="7161" y="10468"/>
                  <a:pt x="7122" y="10299"/>
                  <a:pt x="7122" y="10088"/>
                </a:cubicBezTo>
                <a:cubicBezTo>
                  <a:pt x="7122" y="9918"/>
                  <a:pt x="7161" y="9749"/>
                  <a:pt x="7317" y="9580"/>
                </a:cubicBezTo>
                <a:cubicBezTo>
                  <a:pt x="7434" y="9453"/>
                  <a:pt x="7589" y="9369"/>
                  <a:pt x="7784" y="9369"/>
                </a:cubicBezTo>
                <a:close/>
                <a:moveTo>
                  <a:pt x="7784" y="12243"/>
                </a:moveTo>
                <a:cubicBezTo>
                  <a:pt x="7978" y="12243"/>
                  <a:pt x="8134" y="12286"/>
                  <a:pt x="8251" y="12412"/>
                </a:cubicBezTo>
                <a:cubicBezTo>
                  <a:pt x="8368" y="12539"/>
                  <a:pt x="8406" y="12708"/>
                  <a:pt x="8406" y="12877"/>
                </a:cubicBezTo>
                <a:cubicBezTo>
                  <a:pt x="8406" y="13089"/>
                  <a:pt x="8368" y="13300"/>
                  <a:pt x="8251" y="13427"/>
                </a:cubicBezTo>
                <a:cubicBezTo>
                  <a:pt x="8134" y="13554"/>
                  <a:pt x="7978" y="13596"/>
                  <a:pt x="7784" y="13596"/>
                </a:cubicBezTo>
                <a:cubicBezTo>
                  <a:pt x="7589" y="13596"/>
                  <a:pt x="7434" y="13554"/>
                  <a:pt x="7317" y="13427"/>
                </a:cubicBezTo>
                <a:cubicBezTo>
                  <a:pt x="7161" y="13300"/>
                  <a:pt x="7122" y="13089"/>
                  <a:pt x="7122" y="12877"/>
                </a:cubicBezTo>
                <a:cubicBezTo>
                  <a:pt x="7122" y="12708"/>
                  <a:pt x="7161" y="12539"/>
                  <a:pt x="7317" y="12412"/>
                </a:cubicBezTo>
                <a:cubicBezTo>
                  <a:pt x="7434" y="12286"/>
                  <a:pt x="7589" y="12243"/>
                  <a:pt x="7784" y="12243"/>
                </a:cubicBezTo>
                <a:close/>
                <a:moveTo>
                  <a:pt x="7784" y="15033"/>
                </a:moveTo>
                <a:cubicBezTo>
                  <a:pt x="7978" y="15033"/>
                  <a:pt x="8134" y="15118"/>
                  <a:pt x="8251" y="15244"/>
                </a:cubicBezTo>
                <a:cubicBezTo>
                  <a:pt x="8368" y="15371"/>
                  <a:pt x="8406" y="15540"/>
                  <a:pt x="8406" y="15752"/>
                </a:cubicBezTo>
                <a:cubicBezTo>
                  <a:pt x="8406" y="15921"/>
                  <a:pt x="8368" y="16090"/>
                  <a:pt x="8251" y="16259"/>
                </a:cubicBezTo>
                <a:cubicBezTo>
                  <a:pt x="8134" y="16386"/>
                  <a:pt x="7978" y="16470"/>
                  <a:pt x="7784" y="16470"/>
                </a:cubicBezTo>
                <a:cubicBezTo>
                  <a:pt x="7589" y="16470"/>
                  <a:pt x="7434" y="16386"/>
                  <a:pt x="7317" y="16259"/>
                </a:cubicBezTo>
                <a:cubicBezTo>
                  <a:pt x="7161" y="16090"/>
                  <a:pt x="7122" y="15921"/>
                  <a:pt x="7122" y="15752"/>
                </a:cubicBezTo>
                <a:cubicBezTo>
                  <a:pt x="7122" y="15540"/>
                  <a:pt x="7161" y="15371"/>
                  <a:pt x="7317" y="15244"/>
                </a:cubicBezTo>
                <a:cubicBezTo>
                  <a:pt x="7434" y="15118"/>
                  <a:pt x="7589" y="15033"/>
                  <a:pt x="7784" y="15033"/>
                </a:cubicBezTo>
                <a:close/>
                <a:moveTo>
                  <a:pt x="7784" y="17823"/>
                </a:moveTo>
                <a:cubicBezTo>
                  <a:pt x="7978" y="17823"/>
                  <a:pt x="8134" y="17908"/>
                  <a:pt x="8251" y="18034"/>
                </a:cubicBezTo>
                <a:cubicBezTo>
                  <a:pt x="8368" y="18161"/>
                  <a:pt x="8406" y="18330"/>
                  <a:pt x="8406" y="18542"/>
                </a:cubicBezTo>
                <a:cubicBezTo>
                  <a:pt x="8406" y="18753"/>
                  <a:pt x="8368" y="18922"/>
                  <a:pt x="8251" y="19049"/>
                </a:cubicBezTo>
                <a:cubicBezTo>
                  <a:pt x="8134" y="19218"/>
                  <a:pt x="7978" y="19260"/>
                  <a:pt x="7784" y="19260"/>
                </a:cubicBezTo>
                <a:cubicBezTo>
                  <a:pt x="7589" y="19260"/>
                  <a:pt x="7434" y="19218"/>
                  <a:pt x="7317" y="19049"/>
                </a:cubicBezTo>
                <a:cubicBezTo>
                  <a:pt x="7161" y="18922"/>
                  <a:pt x="7122" y="18753"/>
                  <a:pt x="7122" y="18542"/>
                </a:cubicBezTo>
                <a:cubicBezTo>
                  <a:pt x="7122" y="18330"/>
                  <a:pt x="7161" y="18161"/>
                  <a:pt x="7317" y="18034"/>
                </a:cubicBezTo>
                <a:cubicBezTo>
                  <a:pt x="7434" y="17908"/>
                  <a:pt x="7589" y="17823"/>
                  <a:pt x="7784" y="17823"/>
                </a:cubicBezTo>
                <a:close/>
                <a:moveTo>
                  <a:pt x="10158" y="12243"/>
                </a:moveTo>
                <a:cubicBezTo>
                  <a:pt x="9963" y="12243"/>
                  <a:pt x="9808" y="12159"/>
                  <a:pt x="9691" y="11990"/>
                </a:cubicBezTo>
                <a:cubicBezTo>
                  <a:pt x="9574" y="11863"/>
                  <a:pt x="9496" y="11694"/>
                  <a:pt x="9496" y="11525"/>
                </a:cubicBezTo>
                <a:cubicBezTo>
                  <a:pt x="9496" y="11313"/>
                  <a:pt x="9574" y="11102"/>
                  <a:pt x="9691" y="10975"/>
                </a:cubicBezTo>
                <a:cubicBezTo>
                  <a:pt x="9808" y="10848"/>
                  <a:pt x="9963" y="10806"/>
                  <a:pt x="10158" y="10806"/>
                </a:cubicBezTo>
                <a:cubicBezTo>
                  <a:pt x="10352" y="10806"/>
                  <a:pt x="10508" y="10848"/>
                  <a:pt x="10625" y="10975"/>
                </a:cubicBezTo>
                <a:cubicBezTo>
                  <a:pt x="10742" y="11102"/>
                  <a:pt x="10819" y="11313"/>
                  <a:pt x="10819" y="11525"/>
                </a:cubicBezTo>
                <a:cubicBezTo>
                  <a:pt x="10819" y="11694"/>
                  <a:pt x="10742" y="11863"/>
                  <a:pt x="10625" y="11990"/>
                </a:cubicBezTo>
                <a:cubicBezTo>
                  <a:pt x="10508" y="12159"/>
                  <a:pt x="10352" y="12243"/>
                  <a:pt x="10158" y="12243"/>
                </a:cubicBezTo>
                <a:close/>
                <a:moveTo>
                  <a:pt x="10819" y="14315"/>
                </a:moveTo>
                <a:cubicBezTo>
                  <a:pt x="10819" y="14484"/>
                  <a:pt x="10742" y="14653"/>
                  <a:pt x="10625" y="14822"/>
                </a:cubicBezTo>
                <a:cubicBezTo>
                  <a:pt x="10508" y="14949"/>
                  <a:pt x="10352" y="15033"/>
                  <a:pt x="10158" y="15033"/>
                </a:cubicBezTo>
                <a:cubicBezTo>
                  <a:pt x="9963" y="15033"/>
                  <a:pt x="9808" y="14949"/>
                  <a:pt x="9691" y="14822"/>
                </a:cubicBezTo>
                <a:cubicBezTo>
                  <a:pt x="9574" y="14653"/>
                  <a:pt x="9496" y="14484"/>
                  <a:pt x="9496" y="14315"/>
                </a:cubicBezTo>
                <a:cubicBezTo>
                  <a:pt x="9496" y="14145"/>
                  <a:pt x="9574" y="13976"/>
                  <a:pt x="9691" y="13807"/>
                </a:cubicBezTo>
                <a:cubicBezTo>
                  <a:pt x="9808" y="13680"/>
                  <a:pt x="9963" y="13596"/>
                  <a:pt x="10158" y="13596"/>
                </a:cubicBezTo>
                <a:cubicBezTo>
                  <a:pt x="10352" y="13596"/>
                  <a:pt x="10508" y="13680"/>
                  <a:pt x="10625" y="13807"/>
                </a:cubicBezTo>
                <a:cubicBezTo>
                  <a:pt x="10742" y="13976"/>
                  <a:pt x="10819" y="14145"/>
                  <a:pt x="10819" y="14315"/>
                </a:cubicBezTo>
                <a:close/>
                <a:moveTo>
                  <a:pt x="10547" y="7509"/>
                </a:moveTo>
                <a:cubicBezTo>
                  <a:pt x="10742" y="7509"/>
                  <a:pt x="10897" y="7551"/>
                  <a:pt x="11053" y="7720"/>
                </a:cubicBezTo>
                <a:cubicBezTo>
                  <a:pt x="11170" y="7847"/>
                  <a:pt x="11209" y="8016"/>
                  <a:pt x="11209" y="8228"/>
                </a:cubicBezTo>
                <a:cubicBezTo>
                  <a:pt x="11209" y="8397"/>
                  <a:pt x="11170" y="8566"/>
                  <a:pt x="11053" y="8693"/>
                </a:cubicBezTo>
                <a:cubicBezTo>
                  <a:pt x="10897" y="8862"/>
                  <a:pt x="10742" y="8946"/>
                  <a:pt x="10547" y="8946"/>
                </a:cubicBezTo>
                <a:cubicBezTo>
                  <a:pt x="10391" y="8946"/>
                  <a:pt x="10236" y="8862"/>
                  <a:pt x="10119" y="8693"/>
                </a:cubicBezTo>
                <a:cubicBezTo>
                  <a:pt x="10002" y="8566"/>
                  <a:pt x="9963" y="8397"/>
                  <a:pt x="9963" y="8228"/>
                </a:cubicBezTo>
                <a:cubicBezTo>
                  <a:pt x="9963" y="8016"/>
                  <a:pt x="10002" y="7847"/>
                  <a:pt x="10119" y="7720"/>
                </a:cubicBezTo>
                <a:cubicBezTo>
                  <a:pt x="10236" y="7551"/>
                  <a:pt x="10391" y="7509"/>
                  <a:pt x="10547" y="7509"/>
                </a:cubicBezTo>
                <a:close/>
                <a:moveTo>
                  <a:pt x="10547" y="16893"/>
                </a:moveTo>
                <a:cubicBezTo>
                  <a:pt x="10742" y="16893"/>
                  <a:pt x="10897" y="16978"/>
                  <a:pt x="11053" y="17104"/>
                </a:cubicBezTo>
                <a:cubicBezTo>
                  <a:pt x="11170" y="17231"/>
                  <a:pt x="11209" y="17400"/>
                  <a:pt x="11209" y="17612"/>
                </a:cubicBezTo>
                <a:cubicBezTo>
                  <a:pt x="11209" y="17823"/>
                  <a:pt x="11170" y="17950"/>
                  <a:pt x="11053" y="18077"/>
                </a:cubicBezTo>
                <a:cubicBezTo>
                  <a:pt x="10897" y="18203"/>
                  <a:pt x="10742" y="18288"/>
                  <a:pt x="10547" y="18288"/>
                </a:cubicBezTo>
                <a:cubicBezTo>
                  <a:pt x="10391" y="18288"/>
                  <a:pt x="10236" y="18203"/>
                  <a:pt x="10119" y="18077"/>
                </a:cubicBezTo>
                <a:cubicBezTo>
                  <a:pt x="10002" y="17950"/>
                  <a:pt x="9963" y="17823"/>
                  <a:pt x="9963" y="17612"/>
                </a:cubicBezTo>
                <a:cubicBezTo>
                  <a:pt x="9963" y="17400"/>
                  <a:pt x="10002" y="17231"/>
                  <a:pt x="10119" y="17104"/>
                </a:cubicBezTo>
                <a:cubicBezTo>
                  <a:pt x="10236" y="16978"/>
                  <a:pt x="10391" y="16893"/>
                  <a:pt x="10547" y="16893"/>
                </a:cubicBezTo>
                <a:close/>
                <a:moveTo>
                  <a:pt x="12337" y="10806"/>
                </a:moveTo>
                <a:cubicBezTo>
                  <a:pt x="12143" y="10806"/>
                  <a:pt x="11987" y="10722"/>
                  <a:pt x="11870" y="10595"/>
                </a:cubicBezTo>
                <a:cubicBezTo>
                  <a:pt x="11754" y="10468"/>
                  <a:pt x="11676" y="10299"/>
                  <a:pt x="11676" y="10088"/>
                </a:cubicBezTo>
                <a:cubicBezTo>
                  <a:pt x="11676" y="9918"/>
                  <a:pt x="11754" y="9749"/>
                  <a:pt x="11870" y="9580"/>
                </a:cubicBezTo>
                <a:cubicBezTo>
                  <a:pt x="11987" y="9453"/>
                  <a:pt x="12143" y="9369"/>
                  <a:pt x="12337" y="9369"/>
                </a:cubicBezTo>
                <a:cubicBezTo>
                  <a:pt x="12493" y="9369"/>
                  <a:pt x="12649" y="9453"/>
                  <a:pt x="12765" y="9580"/>
                </a:cubicBezTo>
                <a:cubicBezTo>
                  <a:pt x="12921" y="9749"/>
                  <a:pt x="12999" y="9918"/>
                  <a:pt x="12999" y="10088"/>
                </a:cubicBezTo>
                <a:cubicBezTo>
                  <a:pt x="12999" y="10299"/>
                  <a:pt x="12921" y="10468"/>
                  <a:pt x="12765" y="10595"/>
                </a:cubicBezTo>
                <a:cubicBezTo>
                  <a:pt x="12649" y="10722"/>
                  <a:pt x="12493" y="10806"/>
                  <a:pt x="12337" y="10806"/>
                </a:cubicBezTo>
                <a:close/>
                <a:moveTo>
                  <a:pt x="12337" y="15033"/>
                </a:moveTo>
                <a:cubicBezTo>
                  <a:pt x="12493" y="15033"/>
                  <a:pt x="12649" y="15118"/>
                  <a:pt x="12765" y="15244"/>
                </a:cubicBezTo>
                <a:cubicBezTo>
                  <a:pt x="12921" y="15371"/>
                  <a:pt x="12999" y="15540"/>
                  <a:pt x="12999" y="15752"/>
                </a:cubicBezTo>
                <a:cubicBezTo>
                  <a:pt x="12999" y="15921"/>
                  <a:pt x="12921" y="16090"/>
                  <a:pt x="12765" y="16259"/>
                </a:cubicBezTo>
                <a:cubicBezTo>
                  <a:pt x="12649" y="16386"/>
                  <a:pt x="12493" y="16470"/>
                  <a:pt x="12337" y="16470"/>
                </a:cubicBezTo>
                <a:cubicBezTo>
                  <a:pt x="12143" y="16470"/>
                  <a:pt x="11987" y="16386"/>
                  <a:pt x="11870" y="16259"/>
                </a:cubicBezTo>
                <a:cubicBezTo>
                  <a:pt x="11754" y="16090"/>
                  <a:pt x="11676" y="15921"/>
                  <a:pt x="11676" y="15752"/>
                </a:cubicBezTo>
                <a:cubicBezTo>
                  <a:pt x="11676" y="15540"/>
                  <a:pt x="11754" y="15371"/>
                  <a:pt x="11870" y="15244"/>
                </a:cubicBezTo>
                <a:cubicBezTo>
                  <a:pt x="11987" y="15118"/>
                  <a:pt x="12143" y="15033"/>
                  <a:pt x="12337" y="15033"/>
                </a:cubicBezTo>
                <a:close/>
                <a:moveTo>
                  <a:pt x="13194" y="12243"/>
                </a:moveTo>
                <a:cubicBezTo>
                  <a:pt x="13349" y="12243"/>
                  <a:pt x="13505" y="12286"/>
                  <a:pt x="13661" y="12412"/>
                </a:cubicBezTo>
                <a:cubicBezTo>
                  <a:pt x="13777" y="12539"/>
                  <a:pt x="13855" y="12708"/>
                  <a:pt x="13855" y="12877"/>
                </a:cubicBezTo>
                <a:cubicBezTo>
                  <a:pt x="13855" y="13089"/>
                  <a:pt x="13777" y="13300"/>
                  <a:pt x="13661" y="13427"/>
                </a:cubicBezTo>
                <a:cubicBezTo>
                  <a:pt x="13505" y="13554"/>
                  <a:pt x="13349" y="13596"/>
                  <a:pt x="13194" y="13596"/>
                </a:cubicBezTo>
                <a:cubicBezTo>
                  <a:pt x="13038" y="13596"/>
                  <a:pt x="12882" y="13554"/>
                  <a:pt x="12726" y="13427"/>
                </a:cubicBezTo>
                <a:cubicBezTo>
                  <a:pt x="12610" y="13300"/>
                  <a:pt x="12532" y="13089"/>
                  <a:pt x="12532" y="12877"/>
                </a:cubicBezTo>
                <a:cubicBezTo>
                  <a:pt x="12532" y="12708"/>
                  <a:pt x="12610" y="12539"/>
                  <a:pt x="12726" y="12412"/>
                </a:cubicBezTo>
                <a:cubicBezTo>
                  <a:pt x="12882" y="12286"/>
                  <a:pt x="13038" y="12243"/>
                  <a:pt x="13194" y="12243"/>
                </a:cubicBezTo>
                <a:close/>
                <a:moveTo>
                  <a:pt x="17708" y="7509"/>
                </a:moveTo>
                <a:cubicBezTo>
                  <a:pt x="17903" y="7509"/>
                  <a:pt x="18097" y="7551"/>
                  <a:pt x="18214" y="7594"/>
                </a:cubicBezTo>
                <a:cubicBezTo>
                  <a:pt x="18370" y="7678"/>
                  <a:pt x="18525" y="7805"/>
                  <a:pt x="18642" y="7932"/>
                </a:cubicBezTo>
                <a:cubicBezTo>
                  <a:pt x="18759" y="8059"/>
                  <a:pt x="18837" y="8185"/>
                  <a:pt x="18915" y="8354"/>
                </a:cubicBezTo>
                <a:cubicBezTo>
                  <a:pt x="18992" y="8566"/>
                  <a:pt x="19031" y="8735"/>
                  <a:pt x="19031" y="8946"/>
                </a:cubicBezTo>
                <a:cubicBezTo>
                  <a:pt x="19031" y="9115"/>
                  <a:pt x="18992" y="9284"/>
                  <a:pt x="18915" y="9453"/>
                </a:cubicBezTo>
                <a:cubicBezTo>
                  <a:pt x="18837" y="9623"/>
                  <a:pt x="18759" y="9749"/>
                  <a:pt x="18642" y="9918"/>
                </a:cubicBezTo>
                <a:cubicBezTo>
                  <a:pt x="18525" y="10045"/>
                  <a:pt x="18370" y="10130"/>
                  <a:pt x="18214" y="10172"/>
                </a:cubicBezTo>
                <a:cubicBezTo>
                  <a:pt x="18097" y="10257"/>
                  <a:pt x="17903" y="10299"/>
                  <a:pt x="17708" y="10299"/>
                </a:cubicBezTo>
                <a:cubicBezTo>
                  <a:pt x="17514" y="10299"/>
                  <a:pt x="17358" y="10257"/>
                  <a:pt x="17202" y="10172"/>
                </a:cubicBezTo>
                <a:cubicBezTo>
                  <a:pt x="17046" y="10130"/>
                  <a:pt x="16930" y="10045"/>
                  <a:pt x="16774" y="9918"/>
                </a:cubicBezTo>
                <a:cubicBezTo>
                  <a:pt x="16696" y="9749"/>
                  <a:pt x="16618" y="9623"/>
                  <a:pt x="16541" y="9453"/>
                </a:cubicBezTo>
                <a:cubicBezTo>
                  <a:pt x="16463" y="9284"/>
                  <a:pt x="16424" y="9115"/>
                  <a:pt x="16424" y="8946"/>
                </a:cubicBezTo>
                <a:cubicBezTo>
                  <a:pt x="16424" y="8735"/>
                  <a:pt x="16463" y="8566"/>
                  <a:pt x="16541" y="8354"/>
                </a:cubicBezTo>
                <a:cubicBezTo>
                  <a:pt x="16618" y="8185"/>
                  <a:pt x="16696" y="8059"/>
                  <a:pt x="16774" y="7932"/>
                </a:cubicBezTo>
                <a:cubicBezTo>
                  <a:pt x="16930" y="7805"/>
                  <a:pt x="17046" y="7678"/>
                  <a:pt x="17202" y="7594"/>
                </a:cubicBezTo>
                <a:cubicBezTo>
                  <a:pt x="17358" y="7551"/>
                  <a:pt x="17514" y="7509"/>
                  <a:pt x="17708" y="7509"/>
                </a:cubicBezTo>
                <a:close/>
                <a:moveTo>
                  <a:pt x="17708" y="11313"/>
                </a:moveTo>
                <a:cubicBezTo>
                  <a:pt x="17903" y="11313"/>
                  <a:pt x="18097" y="11313"/>
                  <a:pt x="18214" y="11398"/>
                </a:cubicBezTo>
                <a:cubicBezTo>
                  <a:pt x="18370" y="11482"/>
                  <a:pt x="18525" y="11567"/>
                  <a:pt x="18642" y="11694"/>
                </a:cubicBezTo>
                <a:cubicBezTo>
                  <a:pt x="18759" y="11778"/>
                  <a:pt x="18837" y="11947"/>
                  <a:pt x="18915" y="12117"/>
                </a:cubicBezTo>
                <a:cubicBezTo>
                  <a:pt x="18992" y="12286"/>
                  <a:pt x="19031" y="12497"/>
                  <a:pt x="19031" y="12666"/>
                </a:cubicBezTo>
                <a:cubicBezTo>
                  <a:pt x="19031" y="12835"/>
                  <a:pt x="18992" y="13046"/>
                  <a:pt x="18915" y="13216"/>
                </a:cubicBezTo>
                <a:cubicBezTo>
                  <a:pt x="18837" y="13385"/>
                  <a:pt x="18759" y="13554"/>
                  <a:pt x="18642" y="13638"/>
                </a:cubicBezTo>
                <a:cubicBezTo>
                  <a:pt x="18525" y="13807"/>
                  <a:pt x="18370" y="13934"/>
                  <a:pt x="18214" y="13976"/>
                </a:cubicBezTo>
                <a:cubicBezTo>
                  <a:pt x="18097" y="14061"/>
                  <a:pt x="17903" y="14103"/>
                  <a:pt x="17708" y="14103"/>
                </a:cubicBezTo>
                <a:cubicBezTo>
                  <a:pt x="17514" y="14103"/>
                  <a:pt x="17358" y="14061"/>
                  <a:pt x="17202" y="13976"/>
                </a:cubicBezTo>
                <a:cubicBezTo>
                  <a:pt x="17046" y="13934"/>
                  <a:pt x="16930" y="13807"/>
                  <a:pt x="16774" y="13638"/>
                </a:cubicBezTo>
                <a:cubicBezTo>
                  <a:pt x="16696" y="13554"/>
                  <a:pt x="16618" y="13385"/>
                  <a:pt x="16541" y="13216"/>
                </a:cubicBezTo>
                <a:cubicBezTo>
                  <a:pt x="16463" y="13046"/>
                  <a:pt x="16424" y="12835"/>
                  <a:pt x="16424" y="12666"/>
                </a:cubicBezTo>
                <a:cubicBezTo>
                  <a:pt x="16424" y="12497"/>
                  <a:pt x="16463" y="12286"/>
                  <a:pt x="16541" y="12117"/>
                </a:cubicBezTo>
                <a:cubicBezTo>
                  <a:pt x="16618" y="11947"/>
                  <a:pt x="16696" y="11778"/>
                  <a:pt x="16774" y="11694"/>
                </a:cubicBezTo>
                <a:cubicBezTo>
                  <a:pt x="16930" y="11567"/>
                  <a:pt x="17046" y="11482"/>
                  <a:pt x="17202" y="11398"/>
                </a:cubicBezTo>
                <a:cubicBezTo>
                  <a:pt x="17358" y="11313"/>
                  <a:pt x="17514" y="11313"/>
                  <a:pt x="17708" y="11313"/>
                </a:cubicBezTo>
                <a:close/>
                <a:moveTo>
                  <a:pt x="17708" y="9369"/>
                </a:moveTo>
                <a:cubicBezTo>
                  <a:pt x="17825" y="9369"/>
                  <a:pt x="17942" y="9327"/>
                  <a:pt x="18019" y="9242"/>
                </a:cubicBezTo>
                <a:cubicBezTo>
                  <a:pt x="18097" y="9158"/>
                  <a:pt x="18136" y="9031"/>
                  <a:pt x="18136" y="8946"/>
                </a:cubicBezTo>
                <a:cubicBezTo>
                  <a:pt x="18136" y="8777"/>
                  <a:pt x="18097" y="8650"/>
                  <a:pt x="18019" y="8566"/>
                </a:cubicBezTo>
                <a:cubicBezTo>
                  <a:pt x="17942" y="8481"/>
                  <a:pt x="17825" y="8439"/>
                  <a:pt x="17708" y="8439"/>
                </a:cubicBezTo>
                <a:cubicBezTo>
                  <a:pt x="17591" y="8439"/>
                  <a:pt x="17514" y="8481"/>
                  <a:pt x="17436" y="8566"/>
                </a:cubicBezTo>
                <a:cubicBezTo>
                  <a:pt x="17319" y="8650"/>
                  <a:pt x="17280" y="8777"/>
                  <a:pt x="17280" y="8946"/>
                </a:cubicBezTo>
                <a:cubicBezTo>
                  <a:pt x="17280" y="9031"/>
                  <a:pt x="17319" y="9158"/>
                  <a:pt x="17436" y="9242"/>
                </a:cubicBezTo>
                <a:cubicBezTo>
                  <a:pt x="17514" y="9327"/>
                  <a:pt x="17591" y="9369"/>
                  <a:pt x="17708" y="9369"/>
                </a:cubicBezTo>
                <a:close/>
                <a:moveTo>
                  <a:pt x="17708" y="13173"/>
                </a:moveTo>
                <a:cubicBezTo>
                  <a:pt x="17825" y="13173"/>
                  <a:pt x="17942" y="13131"/>
                  <a:pt x="18019" y="13046"/>
                </a:cubicBezTo>
                <a:cubicBezTo>
                  <a:pt x="18097" y="12920"/>
                  <a:pt x="18136" y="12835"/>
                  <a:pt x="18136" y="12666"/>
                </a:cubicBezTo>
                <a:cubicBezTo>
                  <a:pt x="18136" y="12539"/>
                  <a:pt x="18097" y="12455"/>
                  <a:pt x="18019" y="12370"/>
                </a:cubicBezTo>
                <a:cubicBezTo>
                  <a:pt x="17942" y="12286"/>
                  <a:pt x="17825" y="12243"/>
                  <a:pt x="17708" y="12243"/>
                </a:cubicBezTo>
                <a:cubicBezTo>
                  <a:pt x="17591" y="12243"/>
                  <a:pt x="17514" y="12286"/>
                  <a:pt x="17436" y="12370"/>
                </a:cubicBezTo>
                <a:cubicBezTo>
                  <a:pt x="17319" y="12455"/>
                  <a:pt x="17280" y="12539"/>
                  <a:pt x="17280" y="12666"/>
                </a:cubicBezTo>
                <a:cubicBezTo>
                  <a:pt x="17280" y="12835"/>
                  <a:pt x="17319" y="12920"/>
                  <a:pt x="17436" y="13046"/>
                </a:cubicBezTo>
                <a:cubicBezTo>
                  <a:pt x="17514" y="13131"/>
                  <a:pt x="17591" y="13173"/>
                  <a:pt x="17708" y="13173"/>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30" name="Shape 3796">
            <a:extLst>
              <a:ext uri="{FF2B5EF4-FFF2-40B4-BE49-F238E27FC236}">
                <a16:creationId xmlns:a16="http://schemas.microsoft.com/office/drawing/2014/main" id="{1038AF04-E78B-4D08-9070-0A01E90BC42F}"/>
              </a:ext>
            </a:extLst>
          </p:cNvPr>
          <p:cNvSpPr/>
          <p:nvPr/>
        </p:nvSpPr>
        <p:spPr>
          <a:xfrm>
            <a:off x="21693185" y="3297061"/>
            <a:ext cx="789405" cy="757255"/>
          </a:xfrm>
          <a:custGeom>
            <a:avLst/>
            <a:gdLst/>
            <a:ahLst/>
            <a:cxnLst>
              <a:cxn ang="0">
                <a:pos x="wd2" y="hd2"/>
              </a:cxn>
              <a:cxn ang="5400000">
                <a:pos x="wd2" y="hd2"/>
              </a:cxn>
              <a:cxn ang="10800000">
                <a:pos x="wd2" y="hd2"/>
              </a:cxn>
              <a:cxn ang="16200000">
                <a:pos x="wd2" y="hd2"/>
              </a:cxn>
            </a:cxnLst>
            <a:rect l="0" t="0" r="r" b="b"/>
            <a:pathLst>
              <a:path w="21600" h="21600" extrusionOk="0">
                <a:moveTo>
                  <a:pt x="21152" y="4320"/>
                </a:moveTo>
                <a:cubicBezTo>
                  <a:pt x="21264" y="4320"/>
                  <a:pt x="21376" y="4359"/>
                  <a:pt x="21451" y="4437"/>
                </a:cubicBezTo>
                <a:cubicBezTo>
                  <a:pt x="21563" y="4554"/>
                  <a:pt x="21600" y="4631"/>
                  <a:pt x="21600" y="4787"/>
                </a:cubicBezTo>
                <a:cubicBezTo>
                  <a:pt x="21600" y="17708"/>
                  <a:pt x="21600" y="17708"/>
                  <a:pt x="21600" y="17708"/>
                </a:cubicBezTo>
                <a:cubicBezTo>
                  <a:pt x="21600" y="17825"/>
                  <a:pt x="21563" y="17942"/>
                  <a:pt x="21451" y="18019"/>
                </a:cubicBezTo>
                <a:cubicBezTo>
                  <a:pt x="21376" y="18136"/>
                  <a:pt x="21264" y="18175"/>
                  <a:pt x="21152" y="18175"/>
                </a:cubicBezTo>
                <a:cubicBezTo>
                  <a:pt x="16592" y="18175"/>
                  <a:pt x="16592" y="18175"/>
                  <a:pt x="16592" y="18175"/>
                </a:cubicBezTo>
                <a:cubicBezTo>
                  <a:pt x="16592" y="21600"/>
                  <a:pt x="16592" y="21600"/>
                  <a:pt x="16592" y="21600"/>
                </a:cubicBezTo>
                <a:cubicBezTo>
                  <a:pt x="5008" y="21600"/>
                  <a:pt x="5008" y="21600"/>
                  <a:pt x="5008" y="21600"/>
                </a:cubicBezTo>
                <a:cubicBezTo>
                  <a:pt x="5008" y="18175"/>
                  <a:pt x="5008" y="18175"/>
                  <a:pt x="5008" y="18175"/>
                </a:cubicBezTo>
                <a:cubicBezTo>
                  <a:pt x="411" y="18175"/>
                  <a:pt x="411" y="18175"/>
                  <a:pt x="411" y="18175"/>
                </a:cubicBezTo>
                <a:cubicBezTo>
                  <a:pt x="299" y="18175"/>
                  <a:pt x="187" y="18136"/>
                  <a:pt x="112" y="18019"/>
                </a:cubicBezTo>
                <a:cubicBezTo>
                  <a:pt x="37" y="17942"/>
                  <a:pt x="0" y="17825"/>
                  <a:pt x="0" y="17708"/>
                </a:cubicBezTo>
                <a:cubicBezTo>
                  <a:pt x="0" y="4787"/>
                  <a:pt x="0" y="4787"/>
                  <a:pt x="0" y="4787"/>
                </a:cubicBezTo>
                <a:cubicBezTo>
                  <a:pt x="0" y="4631"/>
                  <a:pt x="37" y="4554"/>
                  <a:pt x="112" y="4437"/>
                </a:cubicBezTo>
                <a:cubicBezTo>
                  <a:pt x="187" y="4359"/>
                  <a:pt x="299" y="4320"/>
                  <a:pt x="411" y="4320"/>
                </a:cubicBezTo>
                <a:cubicBezTo>
                  <a:pt x="5008" y="4320"/>
                  <a:pt x="5008" y="4320"/>
                  <a:pt x="5008" y="4320"/>
                </a:cubicBezTo>
                <a:cubicBezTo>
                  <a:pt x="5008" y="0"/>
                  <a:pt x="5008" y="0"/>
                  <a:pt x="5008" y="0"/>
                </a:cubicBezTo>
                <a:cubicBezTo>
                  <a:pt x="16592" y="0"/>
                  <a:pt x="16592" y="0"/>
                  <a:pt x="16592" y="0"/>
                </a:cubicBezTo>
                <a:cubicBezTo>
                  <a:pt x="16592" y="4320"/>
                  <a:pt x="16592" y="4320"/>
                  <a:pt x="16592" y="4320"/>
                </a:cubicBezTo>
                <a:lnTo>
                  <a:pt x="21152" y="4320"/>
                </a:lnTo>
                <a:close/>
                <a:moveTo>
                  <a:pt x="20778" y="17280"/>
                </a:moveTo>
                <a:cubicBezTo>
                  <a:pt x="20778" y="5176"/>
                  <a:pt x="20778" y="5176"/>
                  <a:pt x="20778" y="5176"/>
                </a:cubicBezTo>
                <a:cubicBezTo>
                  <a:pt x="822" y="5176"/>
                  <a:pt x="822" y="5176"/>
                  <a:pt x="822" y="5176"/>
                </a:cubicBezTo>
                <a:cubicBezTo>
                  <a:pt x="822" y="17280"/>
                  <a:pt x="822" y="17280"/>
                  <a:pt x="822" y="17280"/>
                </a:cubicBezTo>
                <a:cubicBezTo>
                  <a:pt x="5008" y="17280"/>
                  <a:pt x="5008" y="17280"/>
                  <a:pt x="5008" y="17280"/>
                </a:cubicBezTo>
                <a:cubicBezTo>
                  <a:pt x="5008" y="12143"/>
                  <a:pt x="5008" y="12143"/>
                  <a:pt x="5008" y="12143"/>
                </a:cubicBezTo>
                <a:cubicBezTo>
                  <a:pt x="16592" y="12143"/>
                  <a:pt x="16592" y="12143"/>
                  <a:pt x="16592" y="12143"/>
                </a:cubicBezTo>
                <a:cubicBezTo>
                  <a:pt x="16592" y="17280"/>
                  <a:pt x="16592" y="17280"/>
                  <a:pt x="16592" y="17280"/>
                </a:cubicBezTo>
                <a:lnTo>
                  <a:pt x="20778" y="17280"/>
                </a:lnTo>
                <a:close/>
                <a:moveTo>
                  <a:pt x="4185" y="7784"/>
                </a:moveTo>
                <a:cubicBezTo>
                  <a:pt x="4410" y="7784"/>
                  <a:pt x="4597" y="7862"/>
                  <a:pt x="4746" y="8017"/>
                </a:cubicBezTo>
                <a:cubicBezTo>
                  <a:pt x="4933" y="8212"/>
                  <a:pt x="5008" y="8406"/>
                  <a:pt x="5008" y="8640"/>
                </a:cubicBezTo>
                <a:cubicBezTo>
                  <a:pt x="5008" y="8874"/>
                  <a:pt x="4933" y="9068"/>
                  <a:pt x="4746" y="9224"/>
                </a:cubicBezTo>
                <a:cubicBezTo>
                  <a:pt x="4597" y="9418"/>
                  <a:pt x="4410" y="9496"/>
                  <a:pt x="4185" y="9496"/>
                </a:cubicBezTo>
                <a:cubicBezTo>
                  <a:pt x="3924" y="9496"/>
                  <a:pt x="3700" y="9418"/>
                  <a:pt x="3550" y="9224"/>
                </a:cubicBezTo>
                <a:cubicBezTo>
                  <a:pt x="3363" y="9068"/>
                  <a:pt x="3289" y="8874"/>
                  <a:pt x="3289" y="8640"/>
                </a:cubicBezTo>
                <a:cubicBezTo>
                  <a:pt x="3289" y="8406"/>
                  <a:pt x="3363" y="8212"/>
                  <a:pt x="3550" y="8017"/>
                </a:cubicBezTo>
                <a:cubicBezTo>
                  <a:pt x="3700" y="7862"/>
                  <a:pt x="3924" y="7784"/>
                  <a:pt x="4185" y="7784"/>
                </a:cubicBezTo>
                <a:close/>
                <a:moveTo>
                  <a:pt x="5830" y="895"/>
                </a:moveTo>
                <a:cubicBezTo>
                  <a:pt x="5830" y="4320"/>
                  <a:pt x="5830" y="4320"/>
                  <a:pt x="5830" y="4320"/>
                </a:cubicBezTo>
                <a:cubicBezTo>
                  <a:pt x="15733" y="4320"/>
                  <a:pt x="15733" y="4320"/>
                  <a:pt x="15733" y="4320"/>
                </a:cubicBezTo>
                <a:cubicBezTo>
                  <a:pt x="15733" y="895"/>
                  <a:pt x="15733" y="895"/>
                  <a:pt x="15733" y="895"/>
                </a:cubicBezTo>
                <a:lnTo>
                  <a:pt x="5830" y="895"/>
                </a:lnTo>
                <a:close/>
                <a:moveTo>
                  <a:pt x="6652" y="7784"/>
                </a:moveTo>
                <a:cubicBezTo>
                  <a:pt x="6876" y="7784"/>
                  <a:pt x="7063" y="7862"/>
                  <a:pt x="7250" y="8017"/>
                </a:cubicBezTo>
                <a:cubicBezTo>
                  <a:pt x="7399" y="8212"/>
                  <a:pt x="7474" y="8406"/>
                  <a:pt x="7474" y="8640"/>
                </a:cubicBezTo>
                <a:cubicBezTo>
                  <a:pt x="7474" y="8874"/>
                  <a:pt x="7399" y="9068"/>
                  <a:pt x="7250" y="9224"/>
                </a:cubicBezTo>
                <a:cubicBezTo>
                  <a:pt x="7063" y="9418"/>
                  <a:pt x="6876" y="9496"/>
                  <a:pt x="6652" y="9496"/>
                </a:cubicBezTo>
                <a:cubicBezTo>
                  <a:pt x="6428" y="9496"/>
                  <a:pt x="6241" y="9418"/>
                  <a:pt x="6054" y="9224"/>
                </a:cubicBezTo>
                <a:cubicBezTo>
                  <a:pt x="5904" y="9068"/>
                  <a:pt x="5830" y="8874"/>
                  <a:pt x="5830" y="8640"/>
                </a:cubicBezTo>
                <a:cubicBezTo>
                  <a:pt x="5830" y="8406"/>
                  <a:pt x="5904" y="8212"/>
                  <a:pt x="6054" y="8017"/>
                </a:cubicBezTo>
                <a:cubicBezTo>
                  <a:pt x="6241" y="7862"/>
                  <a:pt x="6428" y="7784"/>
                  <a:pt x="6652" y="7784"/>
                </a:cubicBezTo>
                <a:close/>
                <a:moveTo>
                  <a:pt x="15733" y="20744"/>
                </a:moveTo>
                <a:cubicBezTo>
                  <a:pt x="15733" y="12999"/>
                  <a:pt x="15733" y="12999"/>
                  <a:pt x="15733" y="12999"/>
                </a:cubicBezTo>
                <a:cubicBezTo>
                  <a:pt x="5830" y="12999"/>
                  <a:pt x="5830" y="12999"/>
                  <a:pt x="5830" y="12999"/>
                </a:cubicBezTo>
                <a:cubicBezTo>
                  <a:pt x="5830" y="20744"/>
                  <a:pt x="5830" y="20744"/>
                  <a:pt x="5830" y="20744"/>
                </a:cubicBezTo>
                <a:lnTo>
                  <a:pt x="15733" y="20744"/>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31" name="Shape 3797">
            <a:extLst>
              <a:ext uri="{FF2B5EF4-FFF2-40B4-BE49-F238E27FC236}">
                <a16:creationId xmlns:a16="http://schemas.microsoft.com/office/drawing/2014/main" id="{E90F179F-8DC2-44C5-AB73-2EC37CF9E473}"/>
              </a:ext>
            </a:extLst>
          </p:cNvPr>
          <p:cNvSpPr/>
          <p:nvPr/>
        </p:nvSpPr>
        <p:spPr>
          <a:xfrm>
            <a:off x="23526974" y="3434582"/>
            <a:ext cx="850126" cy="482217"/>
          </a:xfrm>
          <a:custGeom>
            <a:avLst/>
            <a:gdLst/>
            <a:ahLst/>
            <a:cxnLst>
              <a:cxn ang="0">
                <a:pos x="wd2" y="hd2"/>
              </a:cxn>
              <a:cxn ang="5400000">
                <a:pos x="wd2" y="hd2"/>
              </a:cxn>
              <a:cxn ang="10800000">
                <a:pos x="wd2" y="hd2"/>
              </a:cxn>
              <a:cxn ang="16200000">
                <a:pos x="wd2" y="hd2"/>
              </a:cxn>
            </a:cxnLst>
            <a:rect l="0" t="0" r="r" b="b"/>
            <a:pathLst>
              <a:path w="21600" h="21600" extrusionOk="0">
                <a:moveTo>
                  <a:pt x="0" y="10880"/>
                </a:moveTo>
                <a:lnTo>
                  <a:pt x="10800" y="0"/>
                </a:lnTo>
                <a:lnTo>
                  <a:pt x="10800" y="21600"/>
                </a:lnTo>
                <a:lnTo>
                  <a:pt x="0" y="10880"/>
                </a:lnTo>
                <a:close/>
                <a:moveTo>
                  <a:pt x="10074" y="19360"/>
                </a:moveTo>
                <a:lnTo>
                  <a:pt x="10074" y="2240"/>
                </a:lnTo>
                <a:lnTo>
                  <a:pt x="1634" y="10880"/>
                </a:lnTo>
                <a:lnTo>
                  <a:pt x="10074" y="19360"/>
                </a:lnTo>
                <a:close/>
                <a:moveTo>
                  <a:pt x="10800" y="10880"/>
                </a:moveTo>
                <a:lnTo>
                  <a:pt x="21600" y="0"/>
                </a:lnTo>
                <a:lnTo>
                  <a:pt x="21600" y="21600"/>
                </a:lnTo>
                <a:lnTo>
                  <a:pt x="10800" y="10880"/>
                </a:lnTo>
                <a:close/>
                <a:moveTo>
                  <a:pt x="20874" y="19360"/>
                </a:moveTo>
                <a:lnTo>
                  <a:pt x="20874" y="2240"/>
                </a:lnTo>
                <a:lnTo>
                  <a:pt x="12343" y="10880"/>
                </a:lnTo>
                <a:lnTo>
                  <a:pt x="20874" y="1936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32" name="Shape 3798">
            <a:extLst>
              <a:ext uri="{FF2B5EF4-FFF2-40B4-BE49-F238E27FC236}">
                <a16:creationId xmlns:a16="http://schemas.microsoft.com/office/drawing/2014/main" id="{49383ED4-BFCD-4CD7-B533-11799C239594}"/>
              </a:ext>
            </a:extLst>
          </p:cNvPr>
          <p:cNvSpPr/>
          <p:nvPr/>
        </p:nvSpPr>
        <p:spPr>
          <a:xfrm>
            <a:off x="25451845" y="3297318"/>
            <a:ext cx="728680" cy="757255"/>
          </a:xfrm>
          <a:custGeom>
            <a:avLst/>
            <a:gdLst/>
            <a:ahLst/>
            <a:cxnLst>
              <a:cxn ang="0">
                <a:pos x="wd2" y="hd2"/>
              </a:cxn>
              <a:cxn ang="5400000">
                <a:pos x="wd2" y="hd2"/>
              </a:cxn>
              <a:cxn ang="10800000">
                <a:pos x="wd2" y="hd2"/>
              </a:cxn>
              <a:cxn ang="16200000">
                <a:pos x="wd2" y="hd2"/>
              </a:cxn>
            </a:cxnLst>
            <a:rect l="0" t="0" r="r" b="b"/>
            <a:pathLst>
              <a:path w="21600" h="21600" extrusionOk="0">
                <a:moveTo>
                  <a:pt x="15169" y="1751"/>
                </a:moveTo>
                <a:cubicBezTo>
                  <a:pt x="16099" y="2141"/>
                  <a:pt x="16989" y="2685"/>
                  <a:pt x="17757" y="3308"/>
                </a:cubicBezTo>
                <a:cubicBezTo>
                  <a:pt x="18566" y="3970"/>
                  <a:pt x="19213" y="4670"/>
                  <a:pt x="19780" y="5488"/>
                </a:cubicBezTo>
                <a:cubicBezTo>
                  <a:pt x="20346" y="6344"/>
                  <a:pt x="20791" y="7239"/>
                  <a:pt x="21115" y="8212"/>
                </a:cubicBezTo>
                <a:cubicBezTo>
                  <a:pt x="21438" y="9146"/>
                  <a:pt x="21600" y="10197"/>
                  <a:pt x="21600" y="11286"/>
                </a:cubicBezTo>
                <a:cubicBezTo>
                  <a:pt x="21600" y="12688"/>
                  <a:pt x="21317" y="14011"/>
                  <a:pt x="20751" y="15295"/>
                </a:cubicBezTo>
                <a:cubicBezTo>
                  <a:pt x="20184" y="16579"/>
                  <a:pt x="19416" y="17669"/>
                  <a:pt x="18404" y="18564"/>
                </a:cubicBezTo>
                <a:cubicBezTo>
                  <a:pt x="17434" y="19498"/>
                  <a:pt x="16301" y="20238"/>
                  <a:pt x="14966" y="20783"/>
                </a:cubicBezTo>
                <a:cubicBezTo>
                  <a:pt x="13672" y="21328"/>
                  <a:pt x="12256" y="21600"/>
                  <a:pt x="10800" y="21600"/>
                </a:cubicBezTo>
                <a:cubicBezTo>
                  <a:pt x="9303" y="21600"/>
                  <a:pt x="7928" y="21328"/>
                  <a:pt x="6593" y="20783"/>
                </a:cubicBezTo>
                <a:cubicBezTo>
                  <a:pt x="5299" y="20238"/>
                  <a:pt x="4126" y="19498"/>
                  <a:pt x="3155" y="18564"/>
                </a:cubicBezTo>
                <a:cubicBezTo>
                  <a:pt x="2184" y="17669"/>
                  <a:pt x="1375" y="16579"/>
                  <a:pt x="849" y="15295"/>
                </a:cubicBezTo>
                <a:cubicBezTo>
                  <a:pt x="283" y="14011"/>
                  <a:pt x="0" y="12688"/>
                  <a:pt x="0" y="11286"/>
                </a:cubicBezTo>
                <a:cubicBezTo>
                  <a:pt x="0" y="10236"/>
                  <a:pt x="121" y="9224"/>
                  <a:pt x="445" y="8290"/>
                </a:cubicBezTo>
                <a:cubicBezTo>
                  <a:pt x="728" y="7317"/>
                  <a:pt x="1173" y="6461"/>
                  <a:pt x="1739" y="5643"/>
                </a:cubicBezTo>
                <a:cubicBezTo>
                  <a:pt x="2265" y="4826"/>
                  <a:pt x="2912" y="4086"/>
                  <a:pt x="3640" y="3464"/>
                </a:cubicBezTo>
                <a:cubicBezTo>
                  <a:pt x="4409" y="2841"/>
                  <a:pt x="5258" y="2296"/>
                  <a:pt x="6148" y="1907"/>
                </a:cubicBezTo>
                <a:cubicBezTo>
                  <a:pt x="6148" y="2841"/>
                  <a:pt x="6148" y="2841"/>
                  <a:pt x="6148" y="2841"/>
                </a:cubicBezTo>
                <a:cubicBezTo>
                  <a:pt x="5380" y="3269"/>
                  <a:pt x="4652" y="3736"/>
                  <a:pt x="4004" y="4320"/>
                </a:cubicBezTo>
                <a:cubicBezTo>
                  <a:pt x="3357" y="4904"/>
                  <a:pt x="2831" y="5565"/>
                  <a:pt x="2346" y="6305"/>
                </a:cubicBezTo>
                <a:cubicBezTo>
                  <a:pt x="1901" y="7005"/>
                  <a:pt x="1537" y="7784"/>
                  <a:pt x="1294" y="8640"/>
                </a:cubicBezTo>
                <a:cubicBezTo>
                  <a:pt x="1011" y="9496"/>
                  <a:pt x="890" y="10352"/>
                  <a:pt x="890" y="11286"/>
                </a:cubicBezTo>
                <a:cubicBezTo>
                  <a:pt x="890" y="12571"/>
                  <a:pt x="1133" y="13777"/>
                  <a:pt x="1658" y="14945"/>
                </a:cubicBezTo>
                <a:cubicBezTo>
                  <a:pt x="2184" y="16112"/>
                  <a:pt x="2912" y="17124"/>
                  <a:pt x="3762" y="17942"/>
                </a:cubicBezTo>
                <a:cubicBezTo>
                  <a:pt x="4692" y="18837"/>
                  <a:pt x="5744" y="19537"/>
                  <a:pt x="6957" y="20004"/>
                </a:cubicBezTo>
                <a:cubicBezTo>
                  <a:pt x="8130" y="20510"/>
                  <a:pt x="9425" y="20744"/>
                  <a:pt x="10800" y="20744"/>
                </a:cubicBezTo>
                <a:cubicBezTo>
                  <a:pt x="12175" y="20744"/>
                  <a:pt x="13429" y="20510"/>
                  <a:pt x="14643" y="20004"/>
                </a:cubicBezTo>
                <a:cubicBezTo>
                  <a:pt x="15816" y="19537"/>
                  <a:pt x="16867" y="18837"/>
                  <a:pt x="17798" y="17942"/>
                </a:cubicBezTo>
                <a:cubicBezTo>
                  <a:pt x="18688" y="17124"/>
                  <a:pt x="19375" y="16112"/>
                  <a:pt x="19901" y="14945"/>
                </a:cubicBezTo>
                <a:cubicBezTo>
                  <a:pt x="20427" y="13777"/>
                  <a:pt x="20670" y="12571"/>
                  <a:pt x="20670" y="11286"/>
                </a:cubicBezTo>
                <a:cubicBezTo>
                  <a:pt x="20670" y="10314"/>
                  <a:pt x="20548" y="9418"/>
                  <a:pt x="20265" y="8562"/>
                </a:cubicBezTo>
                <a:cubicBezTo>
                  <a:pt x="19982" y="7706"/>
                  <a:pt x="19618" y="6889"/>
                  <a:pt x="19092" y="6149"/>
                </a:cubicBezTo>
                <a:cubicBezTo>
                  <a:pt x="18647" y="5410"/>
                  <a:pt x="18081" y="4748"/>
                  <a:pt x="17393" y="4164"/>
                </a:cubicBezTo>
                <a:cubicBezTo>
                  <a:pt x="16706" y="3581"/>
                  <a:pt x="15978" y="3114"/>
                  <a:pt x="15169" y="2685"/>
                </a:cubicBezTo>
                <a:lnTo>
                  <a:pt x="15169" y="1751"/>
                </a:lnTo>
                <a:close/>
                <a:moveTo>
                  <a:pt x="10193" y="0"/>
                </a:moveTo>
                <a:cubicBezTo>
                  <a:pt x="10193" y="10352"/>
                  <a:pt x="10193" y="10352"/>
                  <a:pt x="10193" y="10352"/>
                </a:cubicBezTo>
                <a:cubicBezTo>
                  <a:pt x="11083" y="10352"/>
                  <a:pt x="11083" y="10352"/>
                  <a:pt x="11083" y="10352"/>
                </a:cubicBezTo>
                <a:cubicBezTo>
                  <a:pt x="11083" y="0"/>
                  <a:pt x="11083" y="0"/>
                  <a:pt x="11083" y="0"/>
                </a:cubicBezTo>
                <a:lnTo>
                  <a:pt x="10193" y="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33" name="Shape 3799">
            <a:extLst>
              <a:ext uri="{FF2B5EF4-FFF2-40B4-BE49-F238E27FC236}">
                <a16:creationId xmlns:a16="http://schemas.microsoft.com/office/drawing/2014/main" id="{699DEF0E-074B-42A6-88D5-A099121E4176}"/>
              </a:ext>
            </a:extLst>
          </p:cNvPr>
          <p:cNvSpPr/>
          <p:nvPr/>
        </p:nvSpPr>
        <p:spPr>
          <a:xfrm>
            <a:off x="27301708" y="3297061"/>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311"/>
                  <a:pt x="15023" y="856"/>
                </a:cubicBezTo>
                <a:cubicBezTo>
                  <a:pt x="16346" y="1401"/>
                  <a:pt x="17475" y="2179"/>
                  <a:pt x="18448" y="3152"/>
                </a:cubicBezTo>
                <a:cubicBezTo>
                  <a:pt x="19421" y="4125"/>
                  <a:pt x="20199" y="5293"/>
                  <a:pt x="20783" y="6616"/>
                </a:cubicBezTo>
                <a:cubicBezTo>
                  <a:pt x="21328" y="7939"/>
                  <a:pt x="21600" y="9341"/>
                  <a:pt x="21600" y="10819"/>
                </a:cubicBezTo>
                <a:cubicBezTo>
                  <a:pt x="21600" y="12298"/>
                  <a:pt x="21328" y="13699"/>
                  <a:pt x="20783" y="15023"/>
                </a:cubicBezTo>
                <a:cubicBezTo>
                  <a:pt x="20199" y="16346"/>
                  <a:pt x="19421" y="17475"/>
                  <a:pt x="18448" y="18448"/>
                </a:cubicBezTo>
                <a:cubicBezTo>
                  <a:pt x="17475" y="19459"/>
                  <a:pt x="16346" y="20199"/>
                  <a:pt x="15023" y="20783"/>
                </a:cubicBezTo>
                <a:cubicBezTo>
                  <a:pt x="13699" y="21328"/>
                  <a:pt x="12298" y="21600"/>
                  <a:pt x="10819" y="21600"/>
                </a:cubicBezTo>
                <a:cubicBezTo>
                  <a:pt x="9302" y="21600"/>
                  <a:pt x="7901" y="21328"/>
                  <a:pt x="6616" y="20783"/>
                </a:cubicBezTo>
                <a:cubicBezTo>
                  <a:pt x="5293" y="20199"/>
                  <a:pt x="4125" y="19459"/>
                  <a:pt x="3152" y="18448"/>
                </a:cubicBezTo>
                <a:cubicBezTo>
                  <a:pt x="2179" y="17475"/>
                  <a:pt x="1401" y="16346"/>
                  <a:pt x="856" y="15023"/>
                </a:cubicBezTo>
                <a:cubicBezTo>
                  <a:pt x="272" y="13699"/>
                  <a:pt x="0" y="12298"/>
                  <a:pt x="0" y="10819"/>
                </a:cubicBezTo>
                <a:cubicBezTo>
                  <a:pt x="0" y="9341"/>
                  <a:pt x="272" y="7939"/>
                  <a:pt x="856" y="6616"/>
                </a:cubicBezTo>
                <a:cubicBezTo>
                  <a:pt x="1401" y="5293"/>
                  <a:pt x="2179" y="4125"/>
                  <a:pt x="3152" y="3152"/>
                </a:cubicBezTo>
                <a:cubicBezTo>
                  <a:pt x="4125" y="2179"/>
                  <a:pt x="5293" y="1401"/>
                  <a:pt x="6616" y="856"/>
                </a:cubicBezTo>
                <a:cubicBezTo>
                  <a:pt x="7901" y="311"/>
                  <a:pt x="9302" y="0"/>
                  <a:pt x="10819" y="0"/>
                </a:cubicBezTo>
                <a:close/>
                <a:moveTo>
                  <a:pt x="10819" y="20744"/>
                </a:moveTo>
                <a:cubicBezTo>
                  <a:pt x="12182" y="20744"/>
                  <a:pt x="13466" y="20471"/>
                  <a:pt x="14672" y="19965"/>
                </a:cubicBezTo>
                <a:cubicBezTo>
                  <a:pt x="15879" y="19421"/>
                  <a:pt x="16930" y="18720"/>
                  <a:pt x="17864" y="17864"/>
                </a:cubicBezTo>
                <a:cubicBezTo>
                  <a:pt x="18720" y="16930"/>
                  <a:pt x="19421" y="15879"/>
                  <a:pt x="19965" y="14672"/>
                </a:cubicBezTo>
                <a:cubicBezTo>
                  <a:pt x="20471" y="13505"/>
                  <a:pt x="20744" y="12182"/>
                  <a:pt x="20744" y="10819"/>
                </a:cubicBezTo>
                <a:cubicBezTo>
                  <a:pt x="20744" y="9418"/>
                  <a:pt x="20471" y="8134"/>
                  <a:pt x="19965" y="6928"/>
                </a:cubicBezTo>
                <a:cubicBezTo>
                  <a:pt x="19421" y="5721"/>
                  <a:pt x="18720" y="4670"/>
                  <a:pt x="17864" y="3775"/>
                </a:cubicBezTo>
                <a:cubicBezTo>
                  <a:pt x="16930" y="2880"/>
                  <a:pt x="15879" y="2179"/>
                  <a:pt x="14672" y="1674"/>
                </a:cubicBezTo>
                <a:cubicBezTo>
                  <a:pt x="13466" y="1129"/>
                  <a:pt x="12182" y="895"/>
                  <a:pt x="10819" y="895"/>
                </a:cubicBezTo>
                <a:cubicBezTo>
                  <a:pt x="9418" y="895"/>
                  <a:pt x="8134" y="1129"/>
                  <a:pt x="6928" y="1674"/>
                </a:cubicBezTo>
                <a:cubicBezTo>
                  <a:pt x="5721" y="2179"/>
                  <a:pt x="4670" y="2880"/>
                  <a:pt x="3775" y="3775"/>
                </a:cubicBezTo>
                <a:cubicBezTo>
                  <a:pt x="2880" y="4670"/>
                  <a:pt x="2179" y="5721"/>
                  <a:pt x="1674" y="6928"/>
                </a:cubicBezTo>
                <a:cubicBezTo>
                  <a:pt x="1129" y="8134"/>
                  <a:pt x="856" y="9418"/>
                  <a:pt x="856" y="10819"/>
                </a:cubicBezTo>
                <a:cubicBezTo>
                  <a:pt x="856" y="12182"/>
                  <a:pt x="1129" y="13505"/>
                  <a:pt x="1674" y="14672"/>
                </a:cubicBezTo>
                <a:cubicBezTo>
                  <a:pt x="2179" y="15879"/>
                  <a:pt x="2880" y="16930"/>
                  <a:pt x="3775" y="17864"/>
                </a:cubicBezTo>
                <a:cubicBezTo>
                  <a:pt x="4670" y="18720"/>
                  <a:pt x="5721" y="19421"/>
                  <a:pt x="6928" y="19965"/>
                </a:cubicBezTo>
                <a:cubicBezTo>
                  <a:pt x="8134" y="20471"/>
                  <a:pt x="9418" y="20744"/>
                  <a:pt x="10819" y="20744"/>
                </a:cubicBezTo>
                <a:close/>
                <a:moveTo>
                  <a:pt x="11248" y="10352"/>
                </a:moveTo>
                <a:cubicBezTo>
                  <a:pt x="17280" y="10352"/>
                  <a:pt x="17280" y="10352"/>
                  <a:pt x="17280" y="10352"/>
                </a:cubicBezTo>
                <a:cubicBezTo>
                  <a:pt x="17280" y="11286"/>
                  <a:pt x="17280" y="11286"/>
                  <a:pt x="17280" y="11286"/>
                </a:cubicBezTo>
                <a:cubicBezTo>
                  <a:pt x="11248" y="11286"/>
                  <a:pt x="11248" y="11286"/>
                  <a:pt x="11248" y="11286"/>
                </a:cubicBezTo>
                <a:cubicBezTo>
                  <a:pt x="11248" y="17241"/>
                  <a:pt x="11248" y="17241"/>
                  <a:pt x="11248" y="17241"/>
                </a:cubicBezTo>
                <a:cubicBezTo>
                  <a:pt x="10352" y="17241"/>
                  <a:pt x="10352" y="17241"/>
                  <a:pt x="10352" y="17241"/>
                </a:cubicBezTo>
                <a:cubicBezTo>
                  <a:pt x="10352" y="11286"/>
                  <a:pt x="10352" y="11286"/>
                  <a:pt x="10352" y="11286"/>
                </a:cubicBezTo>
                <a:cubicBezTo>
                  <a:pt x="4359" y="11286"/>
                  <a:pt x="4359" y="11286"/>
                  <a:pt x="4359" y="11286"/>
                </a:cubicBezTo>
                <a:cubicBezTo>
                  <a:pt x="4359" y="10352"/>
                  <a:pt x="4359" y="10352"/>
                  <a:pt x="4359" y="10352"/>
                </a:cubicBezTo>
                <a:cubicBezTo>
                  <a:pt x="10352" y="10352"/>
                  <a:pt x="10352" y="10352"/>
                  <a:pt x="10352" y="10352"/>
                </a:cubicBezTo>
                <a:cubicBezTo>
                  <a:pt x="10352" y="4320"/>
                  <a:pt x="10352" y="4320"/>
                  <a:pt x="10352" y="4320"/>
                </a:cubicBezTo>
                <a:cubicBezTo>
                  <a:pt x="11248" y="4320"/>
                  <a:pt x="11248" y="4320"/>
                  <a:pt x="11248" y="4320"/>
                </a:cubicBezTo>
                <a:lnTo>
                  <a:pt x="11248" y="1035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34" name="Shape 3800">
            <a:extLst>
              <a:ext uri="{FF2B5EF4-FFF2-40B4-BE49-F238E27FC236}">
                <a16:creationId xmlns:a16="http://schemas.microsoft.com/office/drawing/2014/main" id="{4D21A139-86E9-4177-8CEA-C4AF74A7EE6D}"/>
              </a:ext>
            </a:extLst>
          </p:cNvPr>
          <p:cNvSpPr/>
          <p:nvPr/>
        </p:nvSpPr>
        <p:spPr>
          <a:xfrm>
            <a:off x="1201837" y="4893975"/>
            <a:ext cx="760830" cy="757255"/>
          </a:xfrm>
          <a:custGeom>
            <a:avLst/>
            <a:gdLst/>
            <a:ahLst/>
            <a:cxnLst>
              <a:cxn ang="0">
                <a:pos x="wd2" y="hd2"/>
              </a:cxn>
              <a:cxn ang="5400000">
                <a:pos x="wd2" y="hd2"/>
              </a:cxn>
              <a:cxn ang="10800000">
                <a:pos x="wd2" y="hd2"/>
              </a:cxn>
              <a:cxn ang="16200000">
                <a:pos x="wd2" y="hd2"/>
              </a:cxn>
            </a:cxnLst>
            <a:rect l="0" t="0" r="r" b="b"/>
            <a:pathLst>
              <a:path w="21600" h="21600" extrusionOk="0">
                <a:moveTo>
                  <a:pt x="7910" y="13857"/>
                </a:moveTo>
                <a:lnTo>
                  <a:pt x="0" y="10291"/>
                </a:lnTo>
                <a:lnTo>
                  <a:pt x="21600" y="0"/>
                </a:lnTo>
                <a:lnTo>
                  <a:pt x="11662" y="21600"/>
                </a:lnTo>
                <a:lnTo>
                  <a:pt x="7910" y="13857"/>
                </a:lnTo>
                <a:close/>
                <a:moveTo>
                  <a:pt x="8113" y="12940"/>
                </a:moveTo>
                <a:lnTo>
                  <a:pt x="18558" y="2343"/>
                </a:lnTo>
                <a:lnTo>
                  <a:pt x="2130" y="10291"/>
                </a:lnTo>
                <a:lnTo>
                  <a:pt x="8113" y="12940"/>
                </a:lnTo>
                <a:close/>
                <a:moveTo>
                  <a:pt x="11662" y="19562"/>
                </a:moveTo>
                <a:lnTo>
                  <a:pt x="19268" y="2853"/>
                </a:lnTo>
                <a:lnTo>
                  <a:pt x="8721" y="13551"/>
                </a:lnTo>
                <a:lnTo>
                  <a:pt x="11662" y="1956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35" name="Shape 3801">
            <a:extLst>
              <a:ext uri="{FF2B5EF4-FFF2-40B4-BE49-F238E27FC236}">
                <a16:creationId xmlns:a16="http://schemas.microsoft.com/office/drawing/2014/main" id="{D1DB75C4-8518-43BE-8CC7-EC8EB93A70E5}"/>
              </a:ext>
            </a:extLst>
          </p:cNvPr>
          <p:cNvSpPr/>
          <p:nvPr/>
        </p:nvSpPr>
        <p:spPr>
          <a:xfrm>
            <a:off x="3074915" y="4845753"/>
            <a:ext cx="742968" cy="850126"/>
          </a:xfrm>
          <a:custGeom>
            <a:avLst/>
            <a:gdLst/>
            <a:ahLst/>
            <a:cxnLst>
              <a:cxn ang="0">
                <a:pos x="wd2" y="hd2"/>
              </a:cxn>
              <a:cxn ang="5400000">
                <a:pos x="wd2" y="hd2"/>
              </a:cxn>
              <a:cxn ang="10800000">
                <a:pos x="wd2" y="hd2"/>
              </a:cxn>
              <a:cxn ang="16200000">
                <a:pos x="wd2" y="hd2"/>
              </a:cxn>
            </a:cxnLst>
            <a:rect l="0" t="0" r="r" b="b"/>
            <a:pathLst>
              <a:path w="21600" h="21600" extrusionOk="0">
                <a:moveTo>
                  <a:pt x="20726" y="3056"/>
                </a:moveTo>
                <a:cubicBezTo>
                  <a:pt x="21600" y="3056"/>
                  <a:pt x="21600" y="3056"/>
                  <a:pt x="21600" y="3056"/>
                </a:cubicBezTo>
                <a:cubicBezTo>
                  <a:pt x="21600" y="3820"/>
                  <a:pt x="21600" y="3820"/>
                  <a:pt x="21600" y="3820"/>
                </a:cubicBezTo>
                <a:cubicBezTo>
                  <a:pt x="20726" y="3820"/>
                  <a:pt x="20726" y="3820"/>
                  <a:pt x="20726" y="3820"/>
                </a:cubicBezTo>
                <a:cubicBezTo>
                  <a:pt x="20726" y="5070"/>
                  <a:pt x="20726" y="5070"/>
                  <a:pt x="20726" y="5070"/>
                </a:cubicBezTo>
                <a:cubicBezTo>
                  <a:pt x="20726" y="5313"/>
                  <a:pt x="20647" y="5556"/>
                  <a:pt x="20528" y="5799"/>
                </a:cubicBezTo>
                <a:cubicBezTo>
                  <a:pt x="20409" y="6042"/>
                  <a:pt x="20250" y="6216"/>
                  <a:pt x="20091" y="6355"/>
                </a:cubicBezTo>
                <a:cubicBezTo>
                  <a:pt x="19893" y="6529"/>
                  <a:pt x="19654" y="6702"/>
                  <a:pt x="19376" y="6806"/>
                </a:cubicBezTo>
                <a:cubicBezTo>
                  <a:pt x="19138" y="6911"/>
                  <a:pt x="18860" y="6945"/>
                  <a:pt x="18543" y="6945"/>
                </a:cubicBezTo>
                <a:cubicBezTo>
                  <a:pt x="4328" y="6945"/>
                  <a:pt x="4328" y="6945"/>
                  <a:pt x="4328" y="6945"/>
                </a:cubicBezTo>
                <a:cubicBezTo>
                  <a:pt x="4050" y="6945"/>
                  <a:pt x="3772" y="6911"/>
                  <a:pt x="3534" y="6806"/>
                </a:cubicBezTo>
                <a:cubicBezTo>
                  <a:pt x="3256" y="6702"/>
                  <a:pt x="3018" y="6529"/>
                  <a:pt x="2819" y="6355"/>
                </a:cubicBezTo>
                <a:cubicBezTo>
                  <a:pt x="2621" y="6216"/>
                  <a:pt x="2462" y="6042"/>
                  <a:pt x="2343" y="5799"/>
                </a:cubicBezTo>
                <a:cubicBezTo>
                  <a:pt x="2263" y="5556"/>
                  <a:pt x="2224" y="5313"/>
                  <a:pt x="2224" y="5070"/>
                </a:cubicBezTo>
                <a:cubicBezTo>
                  <a:pt x="2224" y="3820"/>
                  <a:pt x="2224" y="3820"/>
                  <a:pt x="2224" y="3820"/>
                </a:cubicBezTo>
                <a:cubicBezTo>
                  <a:pt x="1787" y="3820"/>
                  <a:pt x="1787" y="3820"/>
                  <a:pt x="1787" y="3820"/>
                </a:cubicBezTo>
                <a:cubicBezTo>
                  <a:pt x="1549" y="3820"/>
                  <a:pt x="1350" y="3924"/>
                  <a:pt x="1151" y="4098"/>
                </a:cubicBezTo>
                <a:cubicBezTo>
                  <a:pt x="953" y="4237"/>
                  <a:pt x="874" y="4445"/>
                  <a:pt x="874" y="4653"/>
                </a:cubicBezTo>
                <a:cubicBezTo>
                  <a:pt x="874" y="7327"/>
                  <a:pt x="874" y="7327"/>
                  <a:pt x="874" y="7327"/>
                </a:cubicBezTo>
                <a:cubicBezTo>
                  <a:pt x="874" y="7536"/>
                  <a:pt x="953" y="7709"/>
                  <a:pt x="1151" y="7848"/>
                </a:cubicBezTo>
                <a:cubicBezTo>
                  <a:pt x="1350" y="8022"/>
                  <a:pt x="1549" y="8091"/>
                  <a:pt x="1787" y="8091"/>
                </a:cubicBezTo>
                <a:cubicBezTo>
                  <a:pt x="8974" y="8091"/>
                  <a:pt x="8974" y="8091"/>
                  <a:pt x="8974" y="8091"/>
                </a:cubicBezTo>
                <a:cubicBezTo>
                  <a:pt x="10046" y="8091"/>
                  <a:pt x="10046" y="8091"/>
                  <a:pt x="10046" y="8091"/>
                </a:cubicBezTo>
                <a:cubicBezTo>
                  <a:pt x="10324" y="8091"/>
                  <a:pt x="10562" y="8126"/>
                  <a:pt x="10800" y="8230"/>
                </a:cubicBezTo>
                <a:cubicBezTo>
                  <a:pt x="10999" y="8300"/>
                  <a:pt x="11197" y="8439"/>
                  <a:pt x="11356" y="8577"/>
                </a:cubicBezTo>
                <a:cubicBezTo>
                  <a:pt x="11515" y="8716"/>
                  <a:pt x="11674" y="8855"/>
                  <a:pt x="11753" y="9064"/>
                </a:cubicBezTo>
                <a:cubicBezTo>
                  <a:pt x="11832" y="9237"/>
                  <a:pt x="11872" y="9446"/>
                  <a:pt x="11872" y="9654"/>
                </a:cubicBezTo>
                <a:cubicBezTo>
                  <a:pt x="11872" y="12328"/>
                  <a:pt x="11872" y="12328"/>
                  <a:pt x="11872" y="12328"/>
                </a:cubicBezTo>
                <a:cubicBezTo>
                  <a:pt x="13619" y="12328"/>
                  <a:pt x="13619" y="12328"/>
                  <a:pt x="13619" y="12328"/>
                </a:cubicBezTo>
                <a:cubicBezTo>
                  <a:pt x="13619" y="21600"/>
                  <a:pt x="13619" y="21600"/>
                  <a:pt x="13619" y="21600"/>
                </a:cubicBezTo>
                <a:cubicBezTo>
                  <a:pt x="9251" y="21600"/>
                  <a:pt x="9251" y="21600"/>
                  <a:pt x="9251" y="21600"/>
                </a:cubicBezTo>
                <a:cubicBezTo>
                  <a:pt x="9251" y="12328"/>
                  <a:pt x="9251" y="12328"/>
                  <a:pt x="9251" y="12328"/>
                </a:cubicBezTo>
                <a:cubicBezTo>
                  <a:pt x="10999" y="12328"/>
                  <a:pt x="10999" y="12328"/>
                  <a:pt x="10999" y="12328"/>
                </a:cubicBezTo>
                <a:cubicBezTo>
                  <a:pt x="10999" y="9654"/>
                  <a:pt x="10999" y="9654"/>
                  <a:pt x="10999" y="9654"/>
                </a:cubicBezTo>
                <a:cubicBezTo>
                  <a:pt x="10999" y="9446"/>
                  <a:pt x="10919" y="9272"/>
                  <a:pt x="10721" y="9098"/>
                </a:cubicBezTo>
                <a:cubicBezTo>
                  <a:pt x="10562" y="8925"/>
                  <a:pt x="10324" y="8855"/>
                  <a:pt x="10046" y="8855"/>
                </a:cubicBezTo>
                <a:cubicBezTo>
                  <a:pt x="1787" y="8890"/>
                  <a:pt x="1787" y="8890"/>
                  <a:pt x="1787" y="8890"/>
                </a:cubicBezTo>
                <a:cubicBezTo>
                  <a:pt x="1549" y="8890"/>
                  <a:pt x="1310" y="8855"/>
                  <a:pt x="1112" y="8751"/>
                </a:cubicBezTo>
                <a:cubicBezTo>
                  <a:pt x="874" y="8682"/>
                  <a:pt x="675" y="8543"/>
                  <a:pt x="516" y="8404"/>
                </a:cubicBezTo>
                <a:cubicBezTo>
                  <a:pt x="318" y="8265"/>
                  <a:pt x="199" y="8126"/>
                  <a:pt x="119" y="7918"/>
                </a:cubicBezTo>
                <a:cubicBezTo>
                  <a:pt x="40" y="7744"/>
                  <a:pt x="0" y="7536"/>
                  <a:pt x="0" y="7327"/>
                </a:cubicBezTo>
                <a:cubicBezTo>
                  <a:pt x="0" y="4653"/>
                  <a:pt x="0" y="4653"/>
                  <a:pt x="0" y="4653"/>
                </a:cubicBezTo>
                <a:cubicBezTo>
                  <a:pt x="0" y="4445"/>
                  <a:pt x="40" y="4237"/>
                  <a:pt x="119" y="4028"/>
                </a:cubicBezTo>
                <a:cubicBezTo>
                  <a:pt x="199" y="3855"/>
                  <a:pt x="318" y="3681"/>
                  <a:pt x="516" y="3577"/>
                </a:cubicBezTo>
                <a:cubicBezTo>
                  <a:pt x="675" y="3403"/>
                  <a:pt x="874" y="3299"/>
                  <a:pt x="1112" y="3195"/>
                </a:cubicBezTo>
                <a:cubicBezTo>
                  <a:pt x="1310" y="3125"/>
                  <a:pt x="1549" y="3056"/>
                  <a:pt x="1787" y="3056"/>
                </a:cubicBezTo>
                <a:cubicBezTo>
                  <a:pt x="2224" y="3056"/>
                  <a:pt x="2224" y="3056"/>
                  <a:pt x="2224" y="3056"/>
                </a:cubicBezTo>
                <a:cubicBezTo>
                  <a:pt x="2224" y="1875"/>
                  <a:pt x="2224" y="1875"/>
                  <a:pt x="2224" y="1875"/>
                </a:cubicBezTo>
                <a:cubicBezTo>
                  <a:pt x="2224" y="1632"/>
                  <a:pt x="2263" y="1354"/>
                  <a:pt x="2343" y="1146"/>
                </a:cubicBezTo>
                <a:cubicBezTo>
                  <a:pt x="2462" y="903"/>
                  <a:pt x="2621" y="729"/>
                  <a:pt x="2819" y="521"/>
                </a:cubicBezTo>
                <a:cubicBezTo>
                  <a:pt x="3018" y="382"/>
                  <a:pt x="3256" y="243"/>
                  <a:pt x="3534" y="139"/>
                </a:cubicBezTo>
                <a:cubicBezTo>
                  <a:pt x="3772" y="35"/>
                  <a:pt x="4050" y="0"/>
                  <a:pt x="4328" y="0"/>
                </a:cubicBezTo>
                <a:cubicBezTo>
                  <a:pt x="18543" y="0"/>
                  <a:pt x="18543" y="0"/>
                  <a:pt x="18543" y="0"/>
                </a:cubicBezTo>
                <a:cubicBezTo>
                  <a:pt x="18860" y="0"/>
                  <a:pt x="19138" y="35"/>
                  <a:pt x="19376" y="139"/>
                </a:cubicBezTo>
                <a:cubicBezTo>
                  <a:pt x="19654" y="243"/>
                  <a:pt x="19893" y="382"/>
                  <a:pt x="20091" y="521"/>
                </a:cubicBezTo>
                <a:cubicBezTo>
                  <a:pt x="20250" y="729"/>
                  <a:pt x="20409" y="903"/>
                  <a:pt x="20528" y="1146"/>
                </a:cubicBezTo>
                <a:cubicBezTo>
                  <a:pt x="20647" y="1354"/>
                  <a:pt x="20726" y="1632"/>
                  <a:pt x="20726" y="1875"/>
                </a:cubicBezTo>
                <a:lnTo>
                  <a:pt x="20726" y="3056"/>
                </a:lnTo>
                <a:close/>
                <a:moveTo>
                  <a:pt x="19853" y="5070"/>
                </a:moveTo>
                <a:cubicBezTo>
                  <a:pt x="19853" y="1875"/>
                  <a:pt x="19853" y="1875"/>
                  <a:pt x="19853" y="1875"/>
                </a:cubicBezTo>
                <a:cubicBezTo>
                  <a:pt x="19853" y="1736"/>
                  <a:pt x="19813" y="1597"/>
                  <a:pt x="19734" y="1459"/>
                </a:cubicBezTo>
                <a:cubicBezTo>
                  <a:pt x="19654" y="1320"/>
                  <a:pt x="19575" y="1181"/>
                  <a:pt x="19456" y="1077"/>
                </a:cubicBezTo>
                <a:cubicBezTo>
                  <a:pt x="19337" y="972"/>
                  <a:pt x="19178" y="903"/>
                  <a:pt x="19019" y="833"/>
                </a:cubicBezTo>
                <a:cubicBezTo>
                  <a:pt x="18860" y="799"/>
                  <a:pt x="18701" y="764"/>
                  <a:pt x="18543" y="764"/>
                </a:cubicBezTo>
                <a:cubicBezTo>
                  <a:pt x="4328" y="764"/>
                  <a:pt x="4328" y="764"/>
                  <a:pt x="4328" y="764"/>
                </a:cubicBezTo>
                <a:cubicBezTo>
                  <a:pt x="4169" y="764"/>
                  <a:pt x="3971" y="799"/>
                  <a:pt x="3851" y="833"/>
                </a:cubicBezTo>
                <a:cubicBezTo>
                  <a:pt x="3693" y="903"/>
                  <a:pt x="3534" y="972"/>
                  <a:pt x="3454" y="1077"/>
                </a:cubicBezTo>
                <a:cubicBezTo>
                  <a:pt x="3335" y="1181"/>
                  <a:pt x="3256" y="1320"/>
                  <a:pt x="3176" y="1459"/>
                </a:cubicBezTo>
                <a:cubicBezTo>
                  <a:pt x="3137" y="1597"/>
                  <a:pt x="3097" y="1736"/>
                  <a:pt x="3097" y="1875"/>
                </a:cubicBezTo>
                <a:cubicBezTo>
                  <a:pt x="3097" y="5070"/>
                  <a:pt x="3097" y="5070"/>
                  <a:pt x="3097" y="5070"/>
                </a:cubicBezTo>
                <a:cubicBezTo>
                  <a:pt x="3097" y="5209"/>
                  <a:pt x="3137" y="5348"/>
                  <a:pt x="3176" y="5487"/>
                </a:cubicBezTo>
                <a:cubicBezTo>
                  <a:pt x="3256" y="5626"/>
                  <a:pt x="3335" y="5730"/>
                  <a:pt x="3454" y="5834"/>
                </a:cubicBezTo>
                <a:cubicBezTo>
                  <a:pt x="3534" y="5938"/>
                  <a:pt x="3693" y="6042"/>
                  <a:pt x="3851" y="6077"/>
                </a:cubicBezTo>
                <a:cubicBezTo>
                  <a:pt x="3971" y="6147"/>
                  <a:pt x="4169" y="6181"/>
                  <a:pt x="4328" y="6181"/>
                </a:cubicBezTo>
                <a:cubicBezTo>
                  <a:pt x="18543" y="6181"/>
                  <a:pt x="18543" y="6181"/>
                  <a:pt x="18543" y="6181"/>
                </a:cubicBezTo>
                <a:cubicBezTo>
                  <a:pt x="18701" y="6181"/>
                  <a:pt x="18860" y="6147"/>
                  <a:pt x="19019" y="6077"/>
                </a:cubicBezTo>
                <a:cubicBezTo>
                  <a:pt x="19178" y="6042"/>
                  <a:pt x="19337" y="5938"/>
                  <a:pt x="19456" y="5834"/>
                </a:cubicBezTo>
                <a:cubicBezTo>
                  <a:pt x="19575" y="5730"/>
                  <a:pt x="19654" y="5626"/>
                  <a:pt x="19734" y="5487"/>
                </a:cubicBezTo>
                <a:cubicBezTo>
                  <a:pt x="19813" y="5348"/>
                  <a:pt x="19853" y="5209"/>
                  <a:pt x="19853" y="5070"/>
                </a:cubicBezTo>
                <a:close/>
                <a:moveTo>
                  <a:pt x="12746" y="20836"/>
                </a:moveTo>
                <a:cubicBezTo>
                  <a:pt x="12746" y="13092"/>
                  <a:pt x="12746" y="13092"/>
                  <a:pt x="12746" y="13092"/>
                </a:cubicBezTo>
                <a:cubicBezTo>
                  <a:pt x="10125" y="13092"/>
                  <a:pt x="10125" y="13092"/>
                  <a:pt x="10125" y="13092"/>
                </a:cubicBezTo>
                <a:cubicBezTo>
                  <a:pt x="10125" y="20836"/>
                  <a:pt x="10125" y="20836"/>
                  <a:pt x="10125" y="20836"/>
                </a:cubicBezTo>
                <a:lnTo>
                  <a:pt x="12746" y="20836"/>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36" name="Shape 3802">
            <a:extLst>
              <a:ext uri="{FF2B5EF4-FFF2-40B4-BE49-F238E27FC236}">
                <a16:creationId xmlns:a16="http://schemas.microsoft.com/office/drawing/2014/main" id="{B153C070-0B1D-4AFE-B054-ECDE63B944E8}"/>
              </a:ext>
            </a:extLst>
          </p:cNvPr>
          <p:cNvSpPr/>
          <p:nvPr/>
        </p:nvSpPr>
        <p:spPr>
          <a:xfrm>
            <a:off x="4946209" y="4906475"/>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21600" y="0"/>
                  <a:pt x="21600" y="0"/>
                  <a:pt x="21600" y="0"/>
                </a:cubicBezTo>
                <a:cubicBezTo>
                  <a:pt x="21600" y="21600"/>
                  <a:pt x="21600" y="21600"/>
                  <a:pt x="21600" y="21600"/>
                </a:cubicBezTo>
                <a:cubicBezTo>
                  <a:pt x="3681" y="21600"/>
                  <a:pt x="3681" y="21600"/>
                  <a:pt x="3681" y="21600"/>
                </a:cubicBezTo>
                <a:cubicBezTo>
                  <a:pt x="2831" y="21600"/>
                  <a:pt x="2184" y="21479"/>
                  <a:pt x="1658" y="21236"/>
                </a:cubicBezTo>
                <a:cubicBezTo>
                  <a:pt x="1173" y="20993"/>
                  <a:pt x="809" y="20670"/>
                  <a:pt x="566" y="20346"/>
                </a:cubicBezTo>
                <a:cubicBezTo>
                  <a:pt x="324" y="20022"/>
                  <a:pt x="162" y="19699"/>
                  <a:pt x="81" y="19335"/>
                </a:cubicBezTo>
                <a:cubicBezTo>
                  <a:pt x="40" y="18971"/>
                  <a:pt x="0" y="18728"/>
                  <a:pt x="0" y="18526"/>
                </a:cubicBezTo>
                <a:cubicBezTo>
                  <a:pt x="0" y="3640"/>
                  <a:pt x="0" y="3640"/>
                  <a:pt x="0" y="3640"/>
                </a:cubicBezTo>
                <a:cubicBezTo>
                  <a:pt x="0" y="3074"/>
                  <a:pt x="81" y="2589"/>
                  <a:pt x="243" y="2144"/>
                </a:cubicBezTo>
                <a:cubicBezTo>
                  <a:pt x="445" y="1699"/>
                  <a:pt x="688" y="1335"/>
                  <a:pt x="971" y="1011"/>
                </a:cubicBezTo>
                <a:cubicBezTo>
                  <a:pt x="1294" y="688"/>
                  <a:pt x="1699" y="445"/>
                  <a:pt x="2103" y="243"/>
                </a:cubicBezTo>
                <a:cubicBezTo>
                  <a:pt x="2548" y="81"/>
                  <a:pt x="3074" y="0"/>
                  <a:pt x="3640" y="0"/>
                </a:cubicBezTo>
                <a:lnTo>
                  <a:pt x="10800" y="0"/>
                </a:lnTo>
                <a:close/>
                <a:moveTo>
                  <a:pt x="3640" y="890"/>
                </a:moveTo>
                <a:cubicBezTo>
                  <a:pt x="3196" y="890"/>
                  <a:pt x="2831" y="971"/>
                  <a:pt x="2508" y="1092"/>
                </a:cubicBezTo>
                <a:cubicBezTo>
                  <a:pt x="2144" y="1254"/>
                  <a:pt x="1861" y="1416"/>
                  <a:pt x="1618" y="1618"/>
                </a:cubicBezTo>
                <a:cubicBezTo>
                  <a:pt x="1416" y="1861"/>
                  <a:pt x="1254" y="2184"/>
                  <a:pt x="1092" y="2508"/>
                </a:cubicBezTo>
                <a:cubicBezTo>
                  <a:pt x="971" y="2831"/>
                  <a:pt x="890" y="3196"/>
                  <a:pt x="890" y="3640"/>
                </a:cubicBezTo>
                <a:cubicBezTo>
                  <a:pt x="890" y="16706"/>
                  <a:pt x="890" y="16706"/>
                  <a:pt x="890" y="16706"/>
                </a:cubicBezTo>
                <a:cubicBezTo>
                  <a:pt x="1052" y="16503"/>
                  <a:pt x="1254" y="16382"/>
                  <a:pt x="1456" y="16261"/>
                </a:cubicBezTo>
                <a:cubicBezTo>
                  <a:pt x="1618" y="16180"/>
                  <a:pt x="1820" y="16058"/>
                  <a:pt x="2063" y="15937"/>
                </a:cubicBezTo>
                <a:cubicBezTo>
                  <a:pt x="2306" y="15897"/>
                  <a:pt x="2548" y="15816"/>
                  <a:pt x="2791" y="15816"/>
                </a:cubicBezTo>
                <a:cubicBezTo>
                  <a:pt x="3034" y="15775"/>
                  <a:pt x="3317" y="15735"/>
                  <a:pt x="3640" y="15735"/>
                </a:cubicBezTo>
                <a:cubicBezTo>
                  <a:pt x="20670" y="15735"/>
                  <a:pt x="20670" y="15735"/>
                  <a:pt x="20670" y="15735"/>
                </a:cubicBezTo>
                <a:cubicBezTo>
                  <a:pt x="20670" y="890"/>
                  <a:pt x="20670" y="890"/>
                  <a:pt x="20670" y="890"/>
                </a:cubicBezTo>
                <a:cubicBezTo>
                  <a:pt x="10800" y="890"/>
                  <a:pt x="10800" y="890"/>
                  <a:pt x="10800" y="890"/>
                </a:cubicBezTo>
                <a:cubicBezTo>
                  <a:pt x="10800" y="11528"/>
                  <a:pt x="10800" y="11528"/>
                  <a:pt x="10800" y="11528"/>
                </a:cubicBezTo>
                <a:cubicBezTo>
                  <a:pt x="7685" y="8697"/>
                  <a:pt x="7685" y="8697"/>
                  <a:pt x="7685" y="8697"/>
                </a:cubicBezTo>
                <a:cubicBezTo>
                  <a:pt x="4369" y="11488"/>
                  <a:pt x="4369" y="11488"/>
                  <a:pt x="4369" y="11488"/>
                </a:cubicBezTo>
                <a:cubicBezTo>
                  <a:pt x="4369" y="890"/>
                  <a:pt x="4369" y="890"/>
                  <a:pt x="4369" y="890"/>
                </a:cubicBezTo>
                <a:lnTo>
                  <a:pt x="3640" y="890"/>
                </a:lnTo>
                <a:close/>
                <a:moveTo>
                  <a:pt x="3681" y="20710"/>
                </a:moveTo>
                <a:cubicBezTo>
                  <a:pt x="20670" y="20710"/>
                  <a:pt x="20670" y="20710"/>
                  <a:pt x="20670" y="20710"/>
                </a:cubicBezTo>
                <a:cubicBezTo>
                  <a:pt x="20670" y="16625"/>
                  <a:pt x="20670" y="16625"/>
                  <a:pt x="20670" y="16625"/>
                </a:cubicBezTo>
                <a:cubicBezTo>
                  <a:pt x="3640" y="16625"/>
                  <a:pt x="3640" y="16625"/>
                  <a:pt x="3640" y="16625"/>
                </a:cubicBezTo>
                <a:cubicBezTo>
                  <a:pt x="3196" y="16625"/>
                  <a:pt x="2831" y="16706"/>
                  <a:pt x="2508" y="16787"/>
                </a:cubicBezTo>
                <a:cubicBezTo>
                  <a:pt x="2144" y="16908"/>
                  <a:pt x="1861" y="17029"/>
                  <a:pt x="1618" y="17231"/>
                </a:cubicBezTo>
                <a:cubicBezTo>
                  <a:pt x="1416" y="17393"/>
                  <a:pt x="1254" y="17636"/>
                  <a:pt x="1133" y="17919"/>
                </a:cubicBezTo>
                <a:cubicBezTo>
                  <a:pt x="1011" y="18202"/>
                  <a:pt x="930" y="18485"/>
                  <a:pt x="930" y="18849"/>
                </a:cubicBezTo>
                <a:cubicBezTo>
                  <a:pt x="930" y="19052"/>
                  <a:pt x="971" y="19294"/>
                  <a:pt x="1092" y="19497"/>
                </a:cubicBezTo>
                <a:cubicBezTo>
                  <a:pt x="1213" y="19739"/>
                  <a:pt x="1375" y="19942"/>
                  <a:pt x="1578" y="20103"/>
                </a:cubicBezTo>
                <a:cubicBezTo>
                  <a:pt x="1780" y="20306"/>
                  <a:pt x="2063" y="20427"/>
                  <a:pt x="2387" y="20548"/>
                </a:cubicBezTo>
                <a:cubicBezTo>
                  <a:pt x="2710" y="20629"/>
                  <a:pt x="3155" y="20710"/>
                  <a:pt x="3681" y="20710"/>
                </a:cubicBezTo>
                <a:close/>
                <a:moveTo>
                  <a:pt x="9910" y="890"/>
                </a:moveTo>
                <a:cubicBezTo>
                  <a:pt x="5258" y="890"/>
                  <a:pt x="5258" y="890"/>
                  <a:pt x="5258" y="890"/>
                </a:cubicBezTo>
                <a:cubicBezTo>
                  <a:pt x="5258" y="9587"/>
                  <a:pt x="5258" y="9587"/>
                  <a:pt x="5258" y="9587"/>
                </a:cubicBezTo>
                <a:cubicBezTo>
                  <a:pt x="7685" y="7483"/>
                  <a:pt x="7685" y="7483"/>
                  <a:pt x="7685" y="7483"/>
                </a:cubicBezTo>
                <a:cubicBezTo>
                  <a:pt x="9910" y="9546"/>
                  <a:pt x="9910" y="9546"/>
                  <a:pt x="9910" y="9546"/>
                </a:cubicBezTo>
                <a:lnTo>
                  <a:pt x="9910" y="890"/>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37" name="Shape 3803">
            <a:extLst>
              <a:ext uri="{FF2B5EF4-FFF2-40B4-BE49-F238E27FC236}">
                <a16:creationId xmlns:a16="http://schemas.microsoft.com/office/drawing/2014/main" id="{4DAA1C9F-B3F5-4FCA-9717-80D470A81284}"/>
              </a:ext>
            </a:extLst>
          </p:cNvPr>
          <p:cNvSpPr/>
          <p:nvPr/>
        </p:nvSpPr>
        <p:spPr>
          <a:xfrm>
            <a:off x="6826431" y="4923061"/>
            <a:ext cx="696534" cy="696534"/>
          </a:xfrm>
          <a:custGeom>
            <a:avLst/>
            <a:gdLst/>
            <a:ahLst/>
            <a:cxnLst>
              <a:cxn ang="0">
                <a:pos x="wd2" y="hd2"/>
              </a:cxn>
              <a:cxn ang="5400000">
                <a:pos x="wd2" y="hd2"/>
              </a:cxn>
              <a:cxn ang="10800000">
                <a:pos x="wd2" y="hd2"/>
              </a:cxn>
              <a:cxn ang="16200000">
                <a:pos x="wd2" y="hd2"/>
              </a:cxn>
            </a:cxnLst>
            <a:rect l="0" t="0" r="r" b="b"/>
            <a:pathLst>
              <a:path w="21600" h="21600" extrusionOk="0">
                <a:moveTo>
                  <a:pt x="21135" y="381"/>
                </a:moveTo>
                <a:cubicBezTo>
                  <a:pt x="21304" y="508"/>
                  <a:pt x="21431" y="678"/>
                  <a:pt x="21473" y="847"/>
                </a:cubicBezTo>
                <a:cubicBezTo>
                  <a:pt x="21558" y="1016"/>
                  <a:pt x="21600" y="1186"/>
                  <a:pt x="21600" y="1355"/>
                </a:cubicBezTo>
                <a:cubicBezTo>
                  <a:pt x="21600" y="1567"/>
                  <a:pt x="21558" y="1736"/>
                  <a:pt x="21473" y="1906"/>
                </a:cubicBezTo>
                <a:cubicBezTo>
                  <a:pt x="21431" y="2118"/>
                  <a:pt x="21304" y="2245"/>
                  <a:pt x="21135" y="2372"/>
                </a:cubicBezTo>
                <a:cubicBezTo>
                  <a:pt x="16993" y="6565"/>
                  <a:pt x="16993" y="6565"/>
                  <a:pt x="16993" y="6565"/>
                </a:cubicBezTo>
                <a:cubicBezTo>
                  <a:pt x="17838" y="6565"/>
                  <a:pt x="17838" y="6565"/>
                  <a:pt x="17838" y="6565"/>
                </a:cubicBezTo>
                <a:cubicBezTo>
                  <a:pt x="17838" y="21600"/>
                  <a:pt x="17838" y="21600"/>
                  <a:pt x="17838" y="21600"/>
                </a:cubicBezTo>
                <a:cubicBezTo>
                  <a:pt x="0" y="21600"/>
                  <a:pt x="0" y="21600"/>
                  <a:pt x="0" y="21600"/>
                </a:cubicBezTo>
                <a:cubicBezTo>
                  <a:pt x="0" y="3727"/>
                  <a:pt x="0" y="3727"/>
                  <a:pt x="0" y="3727"/>
                </a:cubicBezTo>
                <a:cubicBezTo>
                  <a:pt x="15048" y="3727"/>
                  <a:pt x="15048" y="3727"/>
                  <a:pt x="15048" y="3727"/>
                </a:cubicBezTo>
                <a:cubicBezTo>
                  <a:pt x="15048" y="4489"/>
                  <a:pt x="15048" y="4489"/>
                  <a:pt x="15048" y="4489"/>
                </a:cubicBezTo>
                <a:cubicBezTo>
                  <a:pt x="19191" y="381"/>
                  <a:pt x="19191" y="381"/>
                  <a:pt x="19191" y="381"/>
                </a:cubicBezTo>
                <a:cubicBezTo>
                  <a:pt x="19317" y="212"/>
                  <a:pt x="19486" y="127"/>
                  <a:pt x="19656" y="85"/>
                </a:cubicBezTo>
                <a:cubicBezTo>
                  <a:pt x="19825" y="0"/>
                  <a:pt x="19994" y="0"/>
                  <a:pt x="20163" y="0"/>
                </a:cubicBezTo>
                <a:cubicBezTo>
                  <a:pt x="20332" y="0"/>
                  <a:pt x="20543" y="0"/>
                  <a:pt x="20712" y="85"/>
                </a:cubicBezTo>
                <a:cubicBezTo>
                  <a:pt x="20881" y="127"/>
                  <a:pt x="21050" y="212"/>
                  <a:pt x="21135" y="381"/>
                </a:cubicBezTo>
                <a:close/>
                <a:moveTo>
                  <a:pt x="16908" y="20668"/>
                </a:moveTo>
                <a:cubicBezTo>
                  <a:pt x="16908" y="6649"/>
                  <a:pt x="16908" y="6649"/>
                  <a:pt x="16908" y="6649"/>
                </a:cubicBezTo>
                <a:cubicBezTo>
                  <a:pt x="9468" y="14104"/>
                  <a:pt x="9468" y="14104"/>
                  <a:pt x="9468" y="14104"/>
                </a:cubicBezTo>
                <a:cubicBezTo>
                  <a:pt x="7566" y="14104"/>
                  <a:pt x="7566" y="14104"/>
                  <a:pt x="7566" y="14104"/>
                </a:cubicBezTo>
                <a:cubicBezTo>
                  <a:pt x="7566" y="12071"/>
                  <a:pt x="7566" y="12071"/>
                  <a:pt x="7566" y="12071"/>
                </a:cubicBezTo>
                <a:cubicBezTo>
                  <a:pt x="14879" y="4659"/>
                  <a:pt x="14879" y="4659"/>
                  <a:pt x="14879" y="4659"/>
                </a:cubicBezTo>
                <a:cubicBezTo>
                  <a:pt x="972" y="4659"/>
                  <a:pt x="972" y="4659"/>
                  <a:pt x="972" y="4659"/>
                </a:cubicBezTo>
                <a:cubicBezTo>
                  <a:pt x="972" y="20668"/>
                  <a:pt x="972" y="20668"/>
                  <a:pt x="972" y="20668"/>
                </a:cubicBezTo>
                <a:lnTo>
                  <a:pt x="16908" y="20668"/>
                </a:lnTo>
                <a:close/>
                <a:moveTo>
                  <a:pt x="20501" y="1694"/>
                </a:moveTo>
                <a:cubicBezTo>
                  <a:pt x="20586" y="1652"/>
                  <a:pt x="20628" y="1609"/>
                  <a:pt x="20628" y="1525"/>
                </a:cubicBezTo>
                <a:cubicBezTo>
                  <a:pt x="20670" y="1440"/>
                  <a:pt x="20670" y="1398"/>
                  <a:pt x="20670" y="1355"/>
                </a:cubicBezTo>
                <a:cubicBezTo>
                  <a:pt x="20670" y="1313"/>
                  <a:pt x="20670" y="1271"/>
                  <a:pt x="20628" y="1228"/>
                </a:cubicBezTo>
                <a:cubicBezTo>
                  <a:pt x="20628" y="1186"/>
                  <a:pt x="20586" y="1101"/>
                  <a:pt x="20501" y="1016"/>
                </a:cubicBezTo>
                <a:cubicBezTo>
                  <a:pt x="20459" y="1016"/>
                  <a:pt x="20416" y="974"/>
                  <a:pt x="20332" y="932"/>
                </a:cubicBezTo>
                <a:cubicBezTo>
                  <a:pt x="20247" y="932"/>
                  <a:pt x="20205" y="932"/>
                  <a:pt x="20163" y="932"/>
                </a:cubicBezTo>
                <a:cubicBezTo>
                  <a:pt x="20121" y="932"/>
                  <a:pt x="20078" y="932"/>
                  <a:pt x="20036" y="932"/>
                </a:cubicBezTo>
                <a:cubicBezTo>
                  <a:pt x="19951" y="974"/>
                  <a:pt x="19909" y="1016"/>
                  <a:pt x="19825" y="1016"/>
                </a:cubicBezTo>
                <a:cubicBezTo>
                  <a:pt x="8496" y="12452"/>
                  <a:pt x="8496" y="12452"/>
                  <a:pt x="8496" y="12452"/>
                </a:cubicBezTo>
                <a:cubicBezTo>
                  <a:pt x="8496" y="13172"/>
                  <a:pt x="8496" y="13172"/>
                  <a:pt x="8496" y="13172"/>
                </a:cubicBezTo>
                <a:cubicBezTo>
                  <a:pt x="9088" y="13172"/>
                  <a:pt x="9088" y="13172"/>
                  <a:pt x="9088" y="13172"/>
                </a:cubicBezTo>
                <a:lnTo>
                  <a:pt x="20501" y="1694"/>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38" name="Shape 3804">
            <a:extLst>
              <a:ext uri="{FF2B5EF4-FFF2-40B4-BE49-F238E27FC236}">
                <a16:creationId xmlns:a16="http://schemas.microsoft.com/office/drawing/2014/main" id="{BF3EFA99-294C-42B4-B71B-8A063461D7BB}"/>
              </a:ext>
            </a:extLst>
          </p:cNvPr>
          <p:cNvSpPr/>
          <p:nvPr/>
        </p:nvSpPr>
        <p:spPr>
          <a:xfrm>
            <a:off x="8613783" y="5027923"/>
            <a:ext cx="850126" cy="4857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10800"/>
                </a:lnTo>
                <a:lnTo>
                  <a:pt x="0" y="21600"/>
                </a:lnTo>
                <a:lnTo>
                  <a:pt x="0" y="0"/>
                </a:lnTo>
                <a:close/>
                <a:moveTo>
                  <a:pt x="817" y="2382"/>
                </a:moveTo>
                <a:lnTo>
                  <a:pt x="817" y="19218"/>
                </a:lnTo>
                <a:lnTo>
                  <a:pt x="9257" y="10800"/>
                </a:lnTo>
                <a:lnTo>
                  <a:pt x="817" y="2382"/>
                </a:lnTo>
                <a:close/>
                <a:moveTo>
                  <a:pt x="10800" y="0"/>
                </a:moveTo>
                <a:lnTo>
                  <a:pt x="21600" y="10800"/>
                </a:lnTo>
                <a:lnTo>
                  <a:pt x="10800" y="21600"/>
                </a:lnTo>
                <a:lnTo>
                  <a:pt x="10800" y="0"/>
                </a:lnTo>
                <a:close/>
                <a:moveTo>
                  <a:pt x="11526" y="2382"/>
                </a:moveTo>
                <a:lnTo>
                  <a:pt x="11526" y="19218"/>
                </a:lnTo>
                <a:lnTo>
                  <a:pt x="19966" y="10800"/>
                </a:lnTo>
                <a:lnTo>
                  <a:pt x="11526" y="238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39" name="Shape 3805">
            <a:extLst>
              <a:ext uri="{FF2B5EF4-FFF2-40B4-BE49-F238E27FC236}">
                <a16:creationId xmlns:a16="http://schemas.microsoft.com/office/drawing/2014/main" id="{8A4B8CE9-8FB2-45A6-AADD-842A4E9996B7}"/>
              </a:ext>
            </a:extLst>
          </p:cNvPr>
          <p:cNvSpPr/>
          <p:nvPr/>
        </p:nvSpPr>
        <p:spPr>
          <a:xfrm>
            <a:off x="10524367" y="4893464"/>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5176" y="0"/>
                </a:moveTo>
                <a:cubicBezTo>
                  <a:pt x="21600" y="0"/>
                  <a:pt x="21600" y="0"/>
                  <a:pt x="21600" y="0"/>
                </a:cubicBezTo>
                <a:cubicBezTo>
                  <a:pt x="21600" y="12204"/>
                  <a:pt x="21600" y="18559"/>
                  <a:pt x="21600" y="19027"/>
                </a:cubicBezTo>
                <a:cubicBezTo>
                  <a:pt x="21600" y="19378"/>
                  <a:pt x="21522" y="19690"/>
                  <a:pt x="21405" y="20001"/>
                </a:cubicBezTo>
                <a:cubicBezTo>
                  <a:pt x="21250" y="20274"/>
                  <a:pt x="21055" y="20547"/>
                  <a:pt x="20783" y="20781"/>
                </a:cubicBezTo>
                <a:cubicBezTo>
                  <a:pt x="20549" y="21054"/>
                  <a:pt x="20277" y="21288"/>
                  <a:pt x="19965" y="21405"/>
                </a:cubicBezTo>
                <a:cubicBezTo>
                  <a:pt x="19693" y="21522"/>
                  <a:pt x="19343" y="21600"/>
                  <a:pt x="19031" y="21600"/>
                </a:cubicBezTo>
                <a:cubicBezTo>
                  <a:pt x="18292" y="21600"/>
                  <a:pt x="17046" y="21600"/>
                  <a:pt x="15412" y="21600"/>
                </a:cubicBezTo>
                <a:cubicBezTo>
                  <a:pt x="13738" y="21600"/>
                  <a:pt x="11987" y="21600"/>
                  <a:pt x="10197" y="21600"/>
                </a:cubicBezTo>
                <a:cubicBezTo>
                  <a:pt x="8445" y="21600"/>
                  <a:pt x="6850" y="21600"/>
                  <a:pt x="5410" y="21600"/>
                </a:cubicBezTo>
                <a:cubicBezTo>
                  <a:pt x="3970" y="21600"/>
                  <a:pt x="3114" y="21600"/>
                  <a:pt x="2802" y="21600"/>
                </a:cubicBezTo>
                <a:cubicBezTo>
                  <a:pt x="2491" y="21600"/>
                  <a:pt x="2179" y="21561"/>
                  <a:pt x="1868" y="21483"/>
                </a:cubicBezTo>
                <a:cubicBezTo>
                  <a:pt x="1557" y="21405"/>
                  <a:pt x="1245" y="21249"/>
                  <a:pt x="973" y="21054"/>
                </a:cubicBezTo>
                <a:cubicBezTo>
                  <a:pt x="662" y="20859"/>
                  <a:pt x="428" y="20586"/>
                  <a:pt x="272" y="20274"/>
                </a:cubicBezTo>
                <a:cubicBezTo>
                  <a:pt x="78" y="20001"/>
                  <a:pt x="0" y="19612"/>
                  <a:pt x="0" y="19183"/>
                </a:cubicBezTo>
                <a:cubicBezTo>
                  <a:pt x="0" y="18325"/>
                  <a:pt x="0" y="15986"/>
                  <a:pt x="0" y="12126"/>
                </a:cubicBezTo>
                <a:cubicBezTo>
                  <a:pt x="5176" y="12126"/>
                  <a:pt x="5176" y="12126"/>
                  <a:pt x="5176" y="12126"/>
                </a:cubicBezTo>
                <a:lnTo>
                  <a:pt x="5176" y="0"/>
                </a:lnTo>
                <a:close/>
                <a:moveTo>
                  <a:pt x="2802" y="20742"/>
                </a:moveTo>
                <a:cubicBezTo>
                  <a:pt x="3269" y="20742"/>
                  <a:pt x="3269" y="20742"/>
                  <a:pt x="3269" y="20742"/>
                </a:cubicBezTo>
                <a:cubicBezTo>
                  <a:pt x="3542" y="20742"/>
                  <a:pt x="3775" y="20664"/>
                  <a:pt x="4048" y="20508"/>
                </a:cubicBezTo>
                <a:cubicBezTo>
                  <a:pt x="4281" y="20352"/>
                  <a:pt x="4515" y="20196"/>
                  <a:pt x="4670" y="20001"/>
                </a:cubicBezTo>
                <a:cubicBezTo>
                  <a:pt x="4826" y="19768"/>
                  <a:pt x="4982" y="19573"/>
                  <a:pt x="5059" y="19339"/>
                </a:cubicBezTo>
                <a:cubicBezTo>
                  <a:pt x="5137" y="19144"/>
                  <a:pt x="5176" y="18949"/>
                  <a:pt x="5176" y="18832"/>
                </a:cubicBezTo>
                <a:cubicBezTo>
                  <a:pt x="5176" y="12983"/>
                  <a:pt x="5176" y="12983"/>
                  <a:pt x="5176" y="12983"/>
                </a:cubicBezTo>
                <a:cubicBezTo>
                  <a:pt x="856" y="12983"/>
                  <a:pt x="856" y="12983"/>
                  <a:pt x="856" y="12983"/>
                </a:cubicBezTo>
                <a:cubicBezTo>
                  <a:pt x="856" y="19183"/>
                  <a:pt x="856" y="19183"/>
                  <a:pt x="856" y="19183"/>
                </a:cubicBezTo>
                <a:cubicBezTo>
                  <a:pt x="856" y="19806"/>
                  <a:pt x="1129" y="20235"/>
                  <a:pt x="1635" y="20430"/>
                </a:cubicBezTo>
                <a:cubicBezTo>
                  <a:pt x="2141" y="20625"/>
                  <a:pt x="2530" y="20742"/>
                  <a:pt x="2802" y="20742"/>
                </a:cubicBezTo>
                <a:close/>
                <a:moveTo>
                  <a:pt x="20744" y="19027"/>
                </a:moveTo>
                <a:cubicBezTo>
                  <a:pt x="20744" y="858"/>
                  <a:pt x="20744" y="858"/>
                  <a:pt x="20744" y="858"/>
                </a:cubicBezTo>
                <a:cubicBezTo>
                  <a:pt x="6032" y="858"/>
                  <a:pt x="6032" y="858"/>
                  <a:pt x="6032" y="858"/>
                </a:cubicBezTo>
                <a:cubicBezTo>
                  <a:pt x="6032" y="18832"/>
                  <a:pt x="6032" y="18832"/>
                  <a:pt x="6032" y="18832"/>
                </a:cubicBezTo>
                <a:cubicBezTo>
                  <a:pt x="6032" y="18949"/>
                  <a:pt x="6032" y="19105"/>
                  <a:pt x="5994" y="19261"/>
                </a:cubicBezTo>
                <a:cubicBezTo>
                  <a:pt x="5955" y="19417"/>
                  <a:pt x="5916" y="19573"/>
                  <a:pt x="5838" y="19768"/>
                </a:cubicBezTo>
                <a:cubicBezTo>
                  <a:pt x="5721" y="19962"/>
                  <a:pt x="5643" y="20118"/>
                  <a:pt x="5526" y="20274"/>
                </a:cubicBezTo>
                <a:cubicBezTo>
                  <a:pt x="5449" y="20469"/>
                  <a:pt x="5293" y="20625"/>
                  <a:pt x="5137" y="20742"/>
                </a:cubicBezTo>
                <a:cubicBezTo>
                  <a:pt x="19031" y="20742"/>
                  <a:pt x="19031" y="20742"/>
                  <a:pt x="19031" y="20742"/>
                </a:cubicBezTo>
                <a:cubicBezTo>
                  <a:pt x="19226" y="20742"/>
                  <a:pt x="19421" y="20703"/>
                  <a:pt x="19654" y="20586"/>
                </a:cubicBezTo>
                <a:cubicBezTo>
                  <a:pt x="19888" y="20508"/>
                  <a:pt x="20043" y="20352"/>
                  <a:pt x="20199" y="20196"/>
                </a:cubicBezTo>
                <a:cubicBezTo>
                  <a:pt x="20355" y="20040"/>
                  <a:pt x="20471" y="19884"/>
                  <a:pt x="20588" y="19651"/>
                </a:cubicBezTo>
                <a:cubicBezTo>
                  <a:pt x="20705" y="19417"/>
                  <a:pt x="20744" y="19222"/>
                  <a:pt x="20744" y="19027"/>
                </a:cubicBezTo>
                <a:close/>
                <a:moveTo>
                  <a:pt x="7784" y="2573"/>
                </a:moveTo>
                <a:cubicBezTo>
                  <a:pt x="7784" y="3431"/>
                  <a:pt x="7784" y="3431"/>
                  <a:pt x="7784" y="3431"/>
                </a:cubicBezTo>
                <a:cubicBezTo>
                  <a:pt x="19031" y="3431"/>
                  <a:pt x="19031" y="3431"/>
                  <a:pt x="19031" y="3431"/>
                </a:cubicBezTo>
                <a:cubicBezTo>
                  <a:pt x="19031" y="2573"/>
                  <a:pt x="19031" y="2573"/>
                  <a:pt x="19031" y="2573"/>
                </a:cubicBezTo>
                <a:lnTo>
                  <a:pt x="7784" y="2573"/>
                </a:lnTo>
                <a:close/>
                <a:moveTo>
                  <a:pt x="19031" y="5614"/>
                </a:moveTo>
                <a:cubicBezTo>
                  <a:pt x="19031" y="12126"/>
                  <a:pt x="19031" y="12126"/>
                  <a:pt x="19031" y="12126"/>
                </a:cubicBezTo>
                <a:cubicBezTo>
                  <a:pt x="7784" y="12126"/>
                  <a:pt x="7784" y="12126"/>
                  <a:pt x="7784" y="12126"/>
                </a:cubicBezTo>
                <a:cubicBezTo>
                  <a:pt x="7784" y="5614"/>
                  <a:pt x="7784" y="5614"/>
                  <a:pt x="7784" y="5614"/>
                </a:cubicBezTo>
                <a:lnTo>
                  <a:pt x="19031" y="5614"/>
                </a:lnTo>
                <a:close/>
                <a:moveTo>
                  <a:pt x="7784" y="14231"/>
                </a:moveTo>
                <a:cubicBezTo>
                  <a:pt x="7784" y="15128"/>
                  <a:pt x="7784" y="15128"/>
                  <a:pt x="7784" y="15128"/>
                </a:cubicBezTo>
                <a:cubicBezTo>
                  <a:pt x="19031" y="15128"/>
                  <a:pt x="19031" y="15128"/>
                  <a:pt x="19031" y="15128"/>
                </a:cubicBezTo>
                <a:cubicBezTo>
                  <a:pt x="19031" y="14231"/>
                  <a:pt x="19031" y="14231"/>
                  <a:pt x="19031" y="14231"/>
                </a:cubicBezTo>
                <a:lnTo>
                  <a:pt x="7784" y="14231"/>
                </a:lnTo>
                <a:close/>
                <a:moveTo>
                  <a:pt x="7784" y="17311"/>
                </a:moveTo>
                <a:cubicBezTo>
                  <a:pt x="7784" y="18169"/>
                  <a:pt x="7784" y="18169"/>
                  <a:pt x="7784" y="18169"/>
                </a:cubicBezTo>
                <a:cubicBezTo>
                  <a:pt x="19031" y="18169"/>
                  <a:pt x="19031" y="18169"/>
                  <a:pt x="19031" y="18169"/>
                </a:cubicBezTo>
                <a:cubicBezTo>
                  <a:pt x="19031" y="17311"/>
                  <a:pt x="19031" y="17311"/>
                  <a:pt x="19031" y="17311"/>
                </a:cubicBezTo>
                <a:lnTo>
                  <a:pt x="7784" y="17311"/>
                </a:lnTo>
                <a:close/>
                <a:moveTo>
                  <a:pt x="18136" y="11268"/>
                </a:moveTo>
                <a:cubicBezTo>
                  <a:pt x="18136" y="6472"/>
                  <a:pt x="18136" y="6472"/>
                  <a:pt x="18136" y="6472"/>
                </a:cubicBezTo>
                <a:cubicBezTo>
                  <a:pt x="8640" y="6472"/>
                  <a:pt x="8640" y="6472"/>
                  <a:pt x="8640" y="6472"/>
                </a:cubicBezTo>
                <a:cubicBezTo>
                  <a:pt x="8640" y="11268"/>
                  <a:pt x="8640" y="11268"/>
                  <a:pt x="8640" y="11268"/>
                </a:cubicBezTo>
                <a:lnTo>
                  <a:pt x="18136" y="11268"/>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0" name="Shape 3806">
            <a:extLst>
              <a:ext uri="{FF2B5EF4-FFF2-40B4-BE49-F238E27FC236}">
                <a16:creationId xmlns:a16="http://schemas.microsoft.com/office/drawing/2014/main" id="{BF603BD4-5672-4BC1-8957-9DEA93B431B5}"/>
              </a:ext>
            </a:extLst>
          </p:cNvPr>
          <p:cNvSpPr/>
          <p:nvPr/>
        </p:nvSpPr>
        <p:spPr>
          <a:xfrm>
            <a:off x="12388517" y="4947552"/>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1248" y="4757"/>
                </a:moveTo>
                <a:cubicBezTo>
                  <a:pt x="11248" y="5614"/>
                  <a:pt x="11248" y="5614"/>
                  <a:pt x="11248" y="5614"/>
                </a:cubicBezTo>
                <a:cubicBezTo>
                  <a:pt x="0" y="5614"/>
                  <a:pt x="0" y="5614"/>
                  <a:pt x="0" y="5614"/>
                </a:cubicBezTo>
                <a:cubicBezTo>
                  <a:pt x="0" y="4757"/>
                  <a:pt x="0" y="4757"/>
                  <a:pt x="0" y="4757"/>
                </a:cubicBezTo>
                <a:lnTo>
                  <a:pt x="11248" y="4757"/>
                </a:lnTo>
                <a:close/>
                <a:moveTo>
                  <a:pt x="11248" y="8617"/>
                </a:moveTo>
                <a:cubicBezTo>
                  <a:pt x="11248" y="9474"/>
                  <a:pt x="11248" y="9474"/>
                  <a:pt x="11248" y="9474"/>
                </a:cubicBezTo>
                <a:cubicBezTo>
                  <a:pt x="0" y="9474"/>
                  <a:pt x="0" y="9474"/>
                  <a:pt x="0" y="9474"/>
                </a:cubicBezTo>
                <a:cubicBezTo>
                  <a:pt x="0" y="8617"/>
                  <a:pt x="0" y="8617"/>
                  <a:pt x="0" y="8617"/>
                </a:cubicBezTo>
                <a:lnTo>
                  <a:pt x="11248" y="8617"/>
                </a:lnTo>
                <a:close/>
                <a:moveTo>
                  <a:pt x="11248" y="12516"/>
                </a:moveTo>
                <a:cubicBezTo>
                  <a:pt x="11248" y="13373"/>
                  <a:pt x="11248" y="13373"/>
                  <a:pt x="11248" y="13373"/>
                </a:cubicBezTo>
                <a:cubicBezTo>
                  <a:pt x="0" y="13373"/>
                  <a:pt x="0" y="13373"/>
                  <a:pt x="0" y="13373"/>
                </a:cubicBezTo>
                <a:cubicBezTo>
                  <a:pt x="0" y="12516"/>
                  <a:pt x="0" y="12516"/>
                  <a:pt x="0" y="12516"/>
                </a:cubicBezTo>
                <a:lnTo>
                  <a:pt x="11248" y="12516"/>
                </a:lnTo>
                <a:close/>
                <a:moveTo>
                  <a:pt x="21600" y="6004"/>
                </a:moveTo>
                <a:cubicBezTo>
                  <a:pt x="21600" y="4952"/>
                  <a:pt x="21405" y="4055"/>
                  <a:pt x="21016" y="3392"/>
                </a:cubicBezTo>
                <a:cubicBezTo>
                  <a:pt x="20627" y="2690"/>
                  <a:pt x="20121" y="2144"/>
                  <a:pt x="19459" y="1716"/>
                </a:cubicBezTo>
                <a:cubicBezTo>
                  <a:pt x="18798" y="1287"/>
                  <a:pt x="18058" y="936"/>
                  <a:pt x="17202" y="663"/>
                </a:cubicBezTo>
                <a:cubicBezTo>
                  <a:pt x="16385" y="429"/>
                  <a:pt x="15568" y="195"/>
                  <a:pt x="14711" y="0"/>
                </a:cubicBezTo>
                <a:cubicBezTo>
                  <a:pt x="14711" y="16414"/>
                  <a:pt x="14711" y="16414"/>
                  <a:pt x="14711" y="16414"/>
                </a:cubicBezTo>
                <a:cubicBezTo>
                  <a:pt x="14439" y="16414"/>
                  <a:pt x="14089" y="16414"/>
                  <a:pt x="13661" y="16414"/>
                </a:cubicBezTo>
                <a:cubicBezTo>
                  <a:pt x="13232" y="16414"/>
                  <a:pt x="12688" y="16414"/>
                  <a:pt x="12026" y="16414"/>
                </a:cubicBezTo>
                <a:cubicBezTo>
                  <a:pt x="11364" y="16414"/>
                  <a:pt x="10858" y="16492"/>
                  <a:pt x="10430" y="16648"/>
                </a:cubicBezTo>
                <a:cubicBezTo>
                  <a:pt x="10002" y="16804"/>
                  <a:pt x="9652" y="16999"/>
                  <a:pt x="9379" y="17233"/>
                </a:cubicBezTo>
                <a:cubicBezTo>
                  <a:pt x="9107" y="17467"/>
                  <a:pt x="8912" y="17740"/>
                  <a:pt x="8796" y="18091"/>
                </a:cubicBezTo>
                <a:cubicBezTo>
                  <a:pt x="8679" y="18403"/>
                  <a:pt x="8640" y="18715"/>
                  <a:pt x="8640" y="19027"/>
                </a:cubicBezTo>
                <a:cubicBezTo>
                  <a:pt x="8640" y="19261"/>
                  <a:pt x="8679" y="19534"/>
                  <a:pt x="8796" y="19845"/>
                </a:cubicBezTo>
                <a:cubicBezTo>
                  <a:pt x="8912" y="20118"/>
                  <a:pt x="9107" y="20430"/>
                  <a:pt x="9379" y="20703"/>
                </a:cubicBezTo>
                <a:cubicBezTo>
                  <a:pt x="9613" y="20976"/>
                  <a:pt x="9963" y="21171"/>
                  <a:pt x="10430" y="21366"/>
                </a:cubicBezTo>
                <a:cubicBezTo>
                  <a:pt x="10897" y="21522"/>
                  <a:pt x="11442" y="21600"/>
                  <a:pt x="12143" y="21600"/>
                </a:cubicBezTo>
                <a:cubicBezTo>
                  <a:pt x="13077" y="21600"/>
                  <a:pt x="13777" y="21444"/>
                  <a:pt x="14244" y="21093"/>
                </a:cubicBezTo>
                <a:cubicBezTo>
                  <a:pt x="14711" y="20781"/>
                  <a:pt x="15062" y="20352"/>
                  <a:pt x="15256" y="19845"/>
                </a:cubicBezTo>
                <a:cubicBezTo>
                  <a:pt x="15451" y="19300"/>
                  <a:pt x="15568" y="18715"/>
                  <a:pt x="15568" y="18130"/>
                </a:cubicBezTo>
                <a:cubicBezTo>
                  <a:pt x="15568" y="17545"/>
                  <a:pt x="15568" y="16960"/>
                  <a:pt x="15568" y="16414"/>
                </a:cubicBezTo>
                <a:cubicBezTo>
                  <a:pt x="15568" y="5264"/>
                  <a:pt x="15568" y="5264"/>
                  <a:pt x="15568" y="5264"/>
                </a:cubicBezTo>
                <a:lnTo>
                  <a:pt x="21600" y="6004"/>
                </a:lnTo>
                <a:close/>
                <a:moveTo>
                  <a:pt x="13738" y="20430"/>
                </a:moveTo>
                <a:cubicBezTo>
                  <a:pt x="13583" y="20508"/>
                  <a:pt x="13466" y="20547"/>
                  <a:pt x="13271" y="20586"/>
                </a:cubicBezTo>
                <a:cubicBezTo>
                  <a:pt x="13116" y="20664"/>
                  <a:pt x="12921" y="20703"/>
                  <a:pt x="12726" y="20703"/>
                </a:cubicBezTo>
                <a:cubicBezTo>
                  <a:pt x="12532" y="20742"/>
                  <a:pt x="12337" y="20742"/>
                  <a:pt x="12143" y="20742"/>
                </a:cubicBezTo>
                <a:cubicBezTo>
                  <a:pt x="10858" y="20742"/>
                  <a:pt x="10119" y="20508"/>
                  <a:pt x="9885" y="20001"/>
                </a:cubicBezTo>
                <a:cubicBezTo>
                  <a:pt x="9613" y="19495"/>
                  <a:pt x="9496" y="19144"/>
                  <a:pt x="9496" y="19027"/>
                </a:cubicBezTo>
                <a:cubicBezTo>
                  <a:pt x="9496" y="18754"/>
                  <a:pt x="9535" y="18520"/>
                  <a:pt x="9652" y="18286"/>
                </a:cubicBezTo>
                <a:cubicBezTo>
                  <a:pt x="9769" y="18052"/>
                  <a:pt x="9963" y="17896"/>
                  <a:pt x="10158" y="17740"/>
                </a:cubicBezTo>
                <a:cubicBezTo>
                  <a:pt x="10391" y="17584"/>
                  <a:pt x="10664" y="17467"/>
                  <a:pt x="10975" y="17389"/>
                </a:cubicBezTo>
                <a:cubicBezTo>
                  <a:pt x="11248" y="17311"/>
                  <a:pt x="11637" y="17311"/>
                  <a:pt x="12026" y="17311"/>
                </a:cubicBezTo>
                <a:cubicBezTo>
                  <a:pt x="14711" y="17311"/>
                  <a:pt x="14711" y="17311"/>
                  <a:pt x="14711" y="17311"/>
                </a:cubicBezTo>
                <a:cubicBezTo>
                  <a:pt x="14711" y="17935"/>
                  <a:pt x="14711" y="17935"/>
                  <a:pt x="14711" y="17935"/>
                </a:cubicBezTo>
                <a:cubicBezTo>
                  <a:pt x="14711" y="18208"/>
                  <a:pt x="14672" y="18403"/>
                  <a:pt x="14672" y="18598"/>
                </a:cubicBezTo>
                <a:cubicBezTo>
                  <a:pt x="14634" y="18832"/>
                  <a:pt x="14595" y="19027"/>
                  <a:pt x="14556" y="19222"/>
                </a:cubicBezTo>
                <a:cubicBezTo>
                  <a:pt x="14517" y="19378"/>
                  <a:pt x="14478" y="19573"/>
                  <a:pt x="14361" y="19729"/>
                </a:cubicBezTo>
                <a:cubicBezTo>
                  <a:pt x="14283" y="19884"/>
                  <a:pt x="14166" y="20040"/>
                  <a:pt x="14050" y="20118"/>
                </a:cubicBezTo>
                <a:cubicBezTo>
                  <a:pt x="13933" y="20235"/>
                  <a:pt x="13855" y="20313"/>
                  <a:pt x="13738" y="20430"/>
                </a:cubicBezTo>
                <a:close/>
                <a:moveTo>
                  <a:pt x="15568" y="4406"/>
                </a:moveTo>
                <a:cubicBezTo>
                  <a:pt x="15568" y="1092"/>
                  <a:pt x="15568" y="1092"/>
                  <a:pt x="15568" y="1092"/>
                </a:cubicBezTo>
                <a:cubicBezTo>
                  <a:pt x="16268" y="1287"/>
                  <a:pt x="16930" y="1521"/>
                  <a:pt x="17514" y="1716"/>
                </a:cubicBezTo>
                <a:cubicBezTo>
                  <a:pt x="18097" y="1910"/>
                  <a:pt x="18642" y="2183"/>
                  <a:pt x="19070" y="2456"/>
                </a:cubicBezTo>
                <a:cubicBezTo>
                  <a:pt x="19459" y="2768"/>
                  <a:pt x="19810" y="3119"/>
                  <a:pt x="20121" y="3548"/>
                </a:cubicBezTo>
                <a:cubicBezTo>
                  <a:pt x="20394" y="3938"/>
                  <a:pt x="20588" y="4445"/>
                  <a:pt x="20705" y="5069"/>
                </a:cubicBezTo>
                <a:lnTo>
                  <a:pt x="15568" y="4406"/>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1" name="Shape 3807">
            <a:extLst>
              <a:ext uri="{FF2B5EF4-FFF2-40B4-BE49-F238E27FC236}">
                <a16:creationId xmlns:a16="http://schemas.microsoft.com/office/drawing/2014/main" id="{85A51C30-C5B2-46A4-B6AE-5FACB28C4C88}"/>
              </a:ext>
            </a:extLst>
          </p:cNvPr>
          <p:cNvSpPr/>
          <p:nvPr/>
        </p:nvSpPr>
        <p:spPr>
          <a:xfrm>
            <a:off x="14266952" y="4856469"/>
            <a:ext cx="728680" cy="8286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3700"/>
                  <a:pt x="21600" y="13700"/>
                  <a:pt x="21600" y="13700"/>
                </a:cubicBezTo>
                <a:cubicBezTo>
                  <a:pt x="21600" y="13700"/>
                  <a:pt x="21600" y="13736"/>
                  <a:pt x="21600" y="13771"/>
                </a:cubicBezTo>
                <a:cubicBezTo>
                  <a:pt x="21600" y="13807"/>
                  <a:pt x="21600" y="13843"/>
                  <a:pt x="21600" y="13878"/>
                </a:cubicBezTo>
                <a:cubicBezTo>
                  <a:pt x="21600" y="14341"/>
                  <a:pt x="21479" y="14768"/>
                  <a:pt x="21276" y="15195"/>
                </a:cubicBezTo>
                <a:cubicBezTo>
                  <a:pt x="21074" y="15622"/>
                  <a:pt x="20791" y="15978"/>
                  <a:pt x="20427" y="16298"/>
                </a:cubicBezTo>
                <a:cubicBezTo>
                  <a:pt x="20103" y="16547"/>
                  <a:pt x="19699" y="16796"/>
                  <a:pt x="19254" y="16974"/>
                </a:cubicBezTo>
                <a:cubicBezTo>
                  <a:pt x="18769" y="17152"/>
                  <a:pt x="18283" y="17259"/>
                  <a:pt x="17757" y="17259"/>
                </a:cubicBezTo>
                <a:cubicBezTo>
                  <a:pt x="17231" y="17259"/>
                  <a:pt x="16706" y="17152"/>
                  <a:pt x="16261" y="16974"/>
                </a:cubicBezTo>
                <a:cubicBezTo>
                  <a:pt x="15816" y="16796"/>
                  <a:pt x="15411" y="16547"/>
                  <a:pt x="15047" y="16298"/>
                </a:cubicBezTo>
                <a:cubicBezTo>
                  <a:pt x="14683" y="15978"/>
                  <a:pt x="14440" y="15622"/>
                  <a:pt x="14238" y="15195"/>
                </a:cubicBezTo>
                <a:cubicBezTo>
                  <a:pt x="14036" y="14768"/>
                  <a:pt x="13955" y="14341"/>
                  <a:pt x="13955" y="13878"/>
                </a:cubicBezTo>
                <a:cubicBezTo>
                  <a:pt x="13955" y="13415"/>
                  <a:pt x="14036" y="12988"/>
                  <a:pt x="14238" y="12561"/>
                </a:cubicBezTo>
                <a:cubicBezTo>
                  <a:pt x="14440" y="12170"/>
                  <a:pt x="14683" y="11814"/>
                  <a:pt x="15047" y="11494"/>
                </a:cubicBezTo>
                <a:cubicBezTo>
                  <a:pt x="15411" y="11209"/>
                  <a:pt x="15816" y="10960"/>
                  <a:pt x="16261" y="10782"/>
                </a:cubicBezTo>
                <a:cubicBezTo>
                  <a:pt x="16706" y="10604"/>
                  <a:pt x="17231" y="10533"/>
                  <a:pt x="17757" y="10533"/>
                </a:cubicBezTo>
                <a:cubicBezTo>
                  <a:pt x="18040" y="10533"/>
                  <a:pt x="18364" y="10569"/>
                  <a:pt x="18607" y="10640"/>
                </a:cubicBezTo>
                <a:cubicBezTo>
                  <a:pt x="18890" y="10675"/>
                  <a:pt x="19133" y="10782"/>
                  <a:pt x="19375" y="10853"/>
                </a:cubicBezTo>
                <a:cubicBezTo>
                  <a:pt x="19618" y="10960"/>
                  <a:pt x="19861" y="11067"/>
                  <a:pt x="20063" y="11245"/>
                </a:cubicBezTo>
                <a:cubicBezTo>
                  <a:pt x="20306" y="11387"/>
                  <a:pt x="20508" y="11565"/>
                  <a:pt x="20670" y="11743"/>
                </a:cubicBezTo>
                <a:cubicBezTo>
                  <a:pt x="20670" y="1139"/>
                  <a:pt x="20670" y="1139"/>
                  <a:pt x="20670" y="1139"/>
                </a:cubicBezTo>
                <a:cubicBezTo>
                  <a:pt x="7645" y="5195"/>
                  <a:pt x="7645" y="5195"/>
                  <a:pt x="7645" y="5195"/>
                </a:cubicBezTo>
                <a:cubicBezTo>
                  <a:pt x="7645" y="18291"/>
                  <a:pt x="7645" y="18291"/>
                  <a:pt x="7645" y="18291"/>
                </a:cubicBezTo>
                <a:cubicBezTo>
                  <a:pt x="7645" y="18753"/>
                  <a:pt x="7524" y="19180"/>
                  <a:pt x="7321" y="19572"/>
                </a:cubicBezTo>
                <a:cubicBezTo>
                  <a:pt x="7119" y="19963"/>
                  <a:pt x="6836" y="20319"/>
                  <a:pt x="6512" y="20639"/>
                </a:cubicBezTo>
                <a:cubicBezTo>
                  <a:pt x="6189" y="20959"/>
                  <a:pt x="5784" y="21173"/>
                  <a:pt x="5299" y="21351"/>
                </a:cubicBezTo>
                <a:cubicBezTo>
                  <a:pt x="4854" y="21529"/>
                  <a:pt x="4369" y="21600"/>
                  <a:pt x="3843" y="21600"/>
                </a:cubicBezTo>
                <a:cubicBezTo>
                  <a:pt x="3317" y="21600"/>
                  <a:pt x="2791" y="21529"/>
                  <a:pt x="2346" y="21315"/>
                </a:cubicBezTo>
                <a:cubicBezTo>
                  <a:pt x="1861" y="21137"/>
                  <a:pt x="1456" y="20888"/>
                  <a:pt x="1133" y="20604"/>
                </a:cubicBezTo>
                <a:cubicBezTo>
                  <a:pt x="809" y="20319"/>
                  <a:pt x="526" y="19963"/>
                  <a:pt x="324" y="19536"/>
                </a:cubicBezTo>
                <a:cubicBezTo>
                  <a:pt x="81" y="19145"/>
                  <a:pt x="0" y="18682"/>
                  <a:pt x="0" y="18219"/>
                </a:cubicBezTo>
                <a:cubicBezTo>
                  <a:pt x="0" y="17757"/>
                  <a:pt x="81" y="17330"/>
                  <a:pt x="324" y="16938"/>
                </a:cubicBezTo>
                <a:cubicBezTo>
                  <a:pt x="526" y="16511"/>
                  <a:pt x="809" y="16156"/>
                  <a:pt x="1133" y="15871"/>
                </a:cubicBezTo>
                <a:cubicBezTo>
                  <a:pt x="1456" y="15551"/>
                  <a:pt x="1861" y="15301"/>
                  <a:pt x="2346" y="15159"/>
                </a:cubicBezTo>
                <a:cubicBezTo>
                  <a:pt x="2791" y="14981"/>
                  <a:pt x="3317" y="14874"/>
                  <a:pt x="3843" y="14874"/>
                </a:cubicBezTo>
                <a:cubicBezTo>
                  <a:pt x="4126" y="14874"/>
                  <a:pt x="4409" y="14910"/>
                  <a:pt x="4692" y="14946"/>
                </a:cubicBezTo>
                <a:cubicBezTo>
                  <a:pt x="4975" y="15017"/>
                  <a:pt x="5218" y="15088"/>
                  <a:pt x="5461" y="15230"/>
                </a:cubicBezTo>
                <a:cubicBezTo>
                  <a:pt x="5703" y="15301"/>
                  <a:pt x="5946" y="15444"/>
                  <a:pt x="6148" y="15586"/>
                </a:cubicBezTo>
                <a:cubicBezTo>
                  <a:pt x="6351" y="15729"/>
                  <a:pt x="6553" y="15906"/>
                  <a:pt x="6715" y="16084"/>
                </a:cubicBezTo>
                <a:cubicBezTo>
                  <a:pt x="6715" y="4662"/>
                  <a:pt x="6715" y="4662"/>
                  <a:pt x="6715" y="4662"/>
                </a:cubicBezTo>
                <a:lnTo>
                  <a:pt x="21600" y="0"/>
                </a:lnTo>
                <a:close/>
                <a:moveTo>
                  <a:pt x="3843" y="20817"/>
                </a:moveTo>
                <a:cubicBezTo>
                  <a:pt x="4207" y="20817"/>
                  <a:pt x="4571" y="20746"/>
                  <a:pt x="4935" y="20604"/>
                </a:cubicBezTo>
                <a:cubicBezTo>
                  <a:pt x="5299" y="20461"/>
                  <a:pt x="5622" y="20283"/>
                  <a:pt x="5906" y="20034"/>
                </a:cubicBezTo>
                <a:cubicBezTo>
                  <a:pt x="6189" y="19821"/>
                  <a:pt x="6391" y="19572"/>
                  <a:pt x="6512" y="19251"/>
                </a:cubicBezTo>
                <a:cubicBezTo>
                  <a:pt x="6674" y="18931"/>
                  <a:pt x="6715" y="18611"/>
                  <a:pt x="6715" y="18219"/>
                </a:cubicBezTo>
                <a:cubicBezTo>
                  <a:pt x="6715" y="17899"/>
                  <a:pt x="6674" y="17579"/>
                  <a:pt x="6512" y="17259"/>
                </a:cubicBezTo>
                <a:cubicBezTo>
                  <a:pt x="6391" y="16938"/>
                  <a:pt x="6189" y="16654"/>
                  <a:pt x="5906" y="16405"/>
                </a:cubicBezTo>
                <a:cubicBezTo>
                  <a:pt x="5622" y="16156"/>
                  <a:pt x="5299" y="15978"/>
                  <a:pt x="4935" y="15871"/>
                </a:cubicBezTo>
                <a:cubicBezTo>
                  <a:pt x="4571" y="15729"/>
                  <a:pt x="4207" y="15693"/>
                  <a:pt x="3843" y="15693"/>
                </a:cubicBezTo>
                <a:cubicBezTo>
                  <a:pt x="3398" y="15693"/>
                  <a:pt x="3034" y="15729"/>
                  <a:pt x="2670" y="15871"/>
                </a:cubicBezTo>
                <a:cubicBezTo>
                  <a:pt x="2306" y="15978"/>
                  <a:pt x="2022" y="16156"/>
                  <a:pt x="1780" y="16405"/>
                </a:cubicBezTo>
                <a:cubicBezTo>
                  <a:pt x="1497" y="16654"/>
                  <a:pt x="1294" y="16938"/>
                  <a:pt x="1133" y="17259"/>
                </a:cubicBezTo>
                <a:cubicBezTo>
                  <a:pt x="971" y="17579"/>
                  <a:pt x="890" y="17899"/>
                  <a:pt x="890" y="18219"/>
                </a:cubicBezTo>
                <a:cubicBezTo>
                  <a:pt x="890" y="18611"/>
                  <a:pt x="971" y="18931"/>
                  <a:pt x="1133" y="19251"/>
                </a:cubicBezTo>
                <a:cubicBezTo>
                  <a:pt x="1294" y="19572"/>
                  <a:pt x="1497" y="19821"/>
                  <a:pt x="1780" y="20034"/>
                </a:cubicBezTo>
                <a:cubicBezTo>
                  <a:pt x="2022" y="20283"/>
                  <a:pt x="2306" y="20461"/>
                  <a:pt x="2670" y="20604"/>
                </a:cubicBezTo>
                <a:cubicBezTo>
                  <a:pt x="3034" y="20746"/>
                  <a:pt x="3398" y="20817"/>
                  <a:pt x="3843" y="20817"/>
                </a:cubicBezTo>
                <a:close/>
                <a:moveTo>
                  <a:pt x="17757" y="16476"/>
                </a:moveTo>
                <a:cubicBezTo>
                  <a:pt x="18162" y="16476"/>
                  <a:pt x="18566" y="16405"/>
                  <a:pt x="18890" y="16262"/>
                </a:cubicBezTo>
                <a:cubicBezTo>
                  <a:pt x="19254" y="16120"/>
                  <a:pt x="19537" y="15942"/>
                  <a:pt x="19780" y="15729"/>
                </a:cubicBezTo>
                <a:cubicBezTo>
                  <a:pt x="20063" y="15479"/>
                  <a:pt x="20306" y="15195"/>
                  <a:pt x="20467" y="14874"/>
                </a:cubicBezTo>
                <a:cubicBezTo>
                  <a:pt x="20629" y="14590"/>
                  <a:pt x="20670" y="14234"/>
                  <a:pt x="20670" y="13878"/>
                </a:cubicBezTo>
                <a:cubicBezTo>
                  <a:pt x="20670" y="13522"/>
                  <a:pt x="20629" y="13202"/>
                  <a:pt x="20467" y="12882"/>
                </a:cubicBezTo>
                <a:cubicBezTo>
                  <a:pt x="20306" y="12597"/>
                  <a:pt x="20063" y="12312"/>
                  <a:pt x="19780" y="12063"/>
                </a:cubicBezTo>
                <a:cubicBezTo>
                  <a:pt x="19537" y="11850"/>
                  <a:pt x="19254" y="11672"/>
                  <a:pt x="18890" y="11529"/>
                </a:cubicBezTo>
                <a:cubicBezTo>
                  <a:pt x="18566" y="11387"/>
                  <a:pt x="18162" y="11316"/>
                  <a:pt x="17757" y="11316"/>
                </a:cubicBezTo>
                <a:cubicBezTo>
                  <a:pt x="17353" y="11316"/>
                  <a:pt x="16989" y="11387"/>
                  <a:pt x="16625" y="11529"/>
                </a:cubicBezTo>
                <a:cubicBezTo>
                  <a:pt x="16301" y="11672"/>
                  <a:pt x="15978" y="11850"/>
                  <a:pt x="15694" y="12063"/>
                </a:cubicBezTo>
                <a:cubicBezTo>
                  <a:pt x="15411" y="12312"/>
                  <a:pt x="15209" y="12597"/>
                  <a:pt x="15047" y="12882"/>
                </a:cubicBezTo>
                <a:cubicBezTo>
                  <a:pt x="14926" y="13202"/>
                  <a:pt x="14845" y="13522"/>
                  <a:pt x="14845" y="13878"/>
                </a:cubicBezTo>
                <a:cubicBezTo>
                  <a:pt x="14845" y="14234"/>
                  <a:pt x="14926" y="14590"/>
                  <a:pt x="15047" y="14874"/>
                </a:cubicBezTo>
                <a:cubicBezTo>
                  <a:pt x="15209" y="15195"/>
                  <a:pt x="15411" y="15479"/>
                  <a:pt x="15694" y="15729"/>
                </a:cubicBezTo>
                <a:cubicBezTo>
                  <a:pt x="15978" y="15942"/>
                  <a:pt x="16301" y="16120"/>
                  <a:pt x="16625" y="16262"/>
                </a:cubicBezTo>
                <a:cubicBezTo>
                  <a:pt x="16989" y="16405"/>
                  <a:pt x="17353" y="16476"/>
                  <a:pt x="17757" y="1647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2" name="Shape 3808">
            <a:extLst>
              <a:ext uri="{FF2B5EF4-FFF2-40B4-BE49-F238E27FC236}">
                <a16:creationId xmlns:a16="http://schemas.microsoft.com/office/drawing/2014/main" id="{8538DD94-C103-4AEA-92C2-319487C1AE46}"/>
              </a:ext>
            </a:extLst>
          </p:cNvPr>
          <p:cNvSpPr/>
          <p:nvPr/>
        </p:nvSpPr>
        <p:spPr>
          <a:xfrm>
            <a:off x="16266836" y="4817687"/>
            <a:ext cx="457211" cy="907278"/>
          </a:xfrm>
          <a:custGeom>
            <a:avLst/>
            <a:gdLst/>
            <a:ahLst/>
            <a:cxnLst>
              <a:cxn ang="0">
                <a:pos x="wd2" y="hd2"/>
              </a:cxn>
              <a:cxn ang="5400000">
                <a:pos x="wd2" y="hd2"/>
              </a:cxn>
              <a:cxn ang="10800000">
                <a:pos x="wd2" y="hd2"/>
              </a:cxn>
              <a:cxn ang="16200000">
                <a:pos x="wd2" y="hd2"/>
              </a:cxn>
            </a:cxnLst>
            <a:rect l="0" t="0" r="r" b="b"/>
            <a:pathLst>
              <a:path w="21600" h="21600" extrusionOk="0">
                <a:moveTo>
                  <a:pt x="11546" y="5773"/>
                </a:moveTo>
                <a:cubicBezTo>
                  <a:pt x="12973" y="5838"/>
                  <a:pt x="14270" y="6000"/>
                  <a:pt x="15503" y="6292"/>
                </a:cubicBezTo>
                <a:cubicBezTo>
                  <a:pt x="16735" y="6551"/>
                  <a:pt x="17773" y="6941"/>
                  <a:pt x="18681" y="7427"/>
                </a:cubicBezTo>
                <a:cubicBezTo>
                  <a:pt x="19589" y="7881"/>
                  <a:pt x="20303" y="8400"/>
                  <a:pt x="20822" y="9016"/>
                </a:cubicBezTo>
                <a:cubicBezTo>
                  <a:pt x="21341" y="9632"/>
                  <a:pt x="21600" y="10314"/>
                  <a:pt x="21600" y="10995"/>
                </a:cubicBezTo>
                <a:cubicBezTo>
                  <a:pt x="21600" y="16378"/>
                  <a:pt x="21600" y="16378"/>
                  <a:pt x="21600" y="16378"/>
                </a:cubicBezTo>
                <a:cubicBezTo>
                  <a:pt x="21600" y="17059"/>
                  <a:pt x="21341" y="17741"/>
                  <a:pt x="20757" y="18389"/>
                </a:cubicBezTo>
                <a:cubicBezTo>
                  <a:pt x="20238" y="19038"/>
                  <a:pt x="19395" y="19622"/>
                  <a:pt x="18422" y="20076"/>
                </a:cubicBezTo>
                <a:cubicBezTo>
                  <a:pt x="17449" y="20530"/>
                  <a:pt x="16346" y="20919"/>
                  <a:pt x="14984" y="21178"/>
                </a:cubicBezTo>
                <a:cubicBezTo>
                  <a:pt x="13686" y="21470"/>
                  <a:pt x="12259" y="21600"/>
                  <a:pt x="10832" y="21600"/>
                </a:cubicBezTo>
                <a:cubicBezTo>
                  <a:pt x="9341" y="21600"/>
                  <a:pt x="7978" y="21470"/>
                  <a:pt x="6616" y="21178"/>
                </a:cubicBezTo>
                <a:cubicBezTo>
                  <a:pt x="5319" y="20919"/>
                  <a:pt x="4151" y="20530"/>
                  <a:pt x="3178" y="20076"/>
                </a:cubicBezTo>
                <a:cubicBezTo>
                  <a:pt x="2205" y="19622"/>
                  <a:pt x="1427" y="19038"/>
                  <a:pt x="843" y="18389"/>
                </a:cubicBezTo>
                <a:cubicBezTo>
                  <a:pt x="259" y="17741"/>
                  <a:pt x="0" y="17059"/>
                  <a:pt x="0" y="16378"/>
                </a:cubicBezTo>
                <a:cubicBezTo>
                  <a:pt x="0" y="10995"/>
                  <a:pt x="0" y="10995"/>
                  <a:pt x="0" y="10995"/>
                </a:cubicBezTo>
                <a:cubicBezTo>
                  <a:pt x="0" y="10314"/>
                  <a:pt x="259" y="9632"/>
                  <a:pt x="778" y="9016"/>
                </a:cubicBezTo>
                <a:cubicBezTo>
                  <a:pt x="1362" y="8400"/>
                  <a:pt x="2076" y="7881"/>
                  <a:pt x="2984" y="7427"/>
                </a:cubicBezTo>
                <a:cubicBezTo>
                  <a:pt x="3827" y="6941"/>
                  <a:pt x="4930" y="6551"/>
                  <a:pt x="6097" y="6292"/>
                </a:cubicBezTo>
                <a:cubicBezTo>
                  <a:pt x="7330" y="6000"/>
                  <a:pt x="8627" y="5838"/>
                  <a:pt x="10054" y="5773"/>
                </a:cubicBezTo>
                <a:cubicBezTo>
                  <a:pt x="10054" y="4670"/>
                  <a:pt x="10054" y="4670"/>
                  <a:pt x="10054" y="4670"/>
                </a:cubicBezTo>
                <a:cubicBezTo>
                  <a:pt x="10054" y="4476"/>
                  <a:pt x="10119" y="4314"/>
                  <a:pt x="10378" y="4151"/>
                </a:cubicBezTo>
                <a:cubicBezTo>
                  <a:pt x="10573" y="3989"/>
                  <a:pt x="10768" y="3827"/>
                  <a:pt x="11092" y="3697"/>
                </a:cubicBezTo>
                <a:cubicBezTo>
                  <a:pt x="11416" y="3568"/>
                  <a:pt x="11741" y="3438"/>
                  <a:pt x="12130" y="3308"/>
                </a:cubicBezTo>
                <a:cubicBezTo>
                  <a:pt x="12454" y="3178"/>
                  <a:pt x="12843" y="3049"/>
                  <a:pt x="13232" y="2951"/>
                </a:cubicBezTo>
                <a:cubicBezTo>
                  <a:pt x="13816" y="2757"/>
                  <a:pt x="14400" y="2562"/>
                  <a:pt x="14984" y="2335"/>
                </a:cubicBezTo>
                <a:cubicBezTo>
                  <a:pt x="15568" y="2141"/>
                  <a:pt x="15892" y="1946"/>
                  <a:pt x="15892" y="1751"/>
                </a:cubicBezTo>
                <a:cubicBezTo>
                  <a:pt x="15892" y="0"/>
                  <a:pt x="15892" y="0"/>
                  <a:pt x="15892" y="0"/>
                </a:cubicBezTo>
                <a:cubicBezTo>
                  <a:pt x="17319" y="0"/>
                  <a:pt x="17319" y="0"/>
                  <a:pt x="17319" y="0"/>
                </a:cubicBezTo>
                <a:cubicBezTo>
                  <a:pt x="17319" y="1751"/>
                  <a:pt x="17319" y="1751"/>
                  <a:pt x="17319" y="1751"/>
                </a:cubicBezTo>
                <a:cubicBezTo>
                  <a:pt x="17319" y="1946"/>
                  <a:pt x="17189" y="2141"/>
                  <a:pt x="16995" y="2303"/>
                </a:cubicBezTo>
                <a:cubicBezTo>
                  <a:pt x="16800" y="2432"/>
                  <a:pt x="16605" y="2595"/>
                  <a:pt x="16281" y="2757"/>
                </a:cubicBezTo>
                <a:cubicBezTo>
                  <a:pt x="15957" y="2919"/>
                  <a:pt x="15568" y="3049"/>
                  <a:pt x="15178" y="3178"/>
                </a:cubicBezTo>
                <a:cubicBezTo>
                  <a:pt x="14789" y="3308"/>
                  <a:pt x="14400" y="3405"/>
                  <a:pt x="14011" y="3535"/>
                </a:cubicBezTo>
                <a:cubicBezTo>
                  <a:pt x="13427" y="3697"/>
                  <a:pt x="12908" y="3892"/>
                  <a:pt x="12389" y="4119"/>
                </a:cubicBezTo>
                <a:cubicBezTo>
                  <a:pt x="11805" y="4314"/>
                  <a:pt x="11546" y="4508"/>
                  <a:pt x="11546" y="4670"/>
                </a:cubicBezTo>
                <a:lnTo>
                  <a:pt x="11546" y="5773"/>
                </a:lnTo>
                <a:close/>
                <a:moveTo>
                  <a:pt x="1427" y="10995"/>
                </a:moveTo>
                <a:cubicBezTo>
                  <a:pt x="1427" y="11514"/>
                  <a:pt x="1427" y="11514"/>
                  <a:pt x="1427" y="11514"/>
                </a:cubicBezTo>
                <a:cubicBezTo>
                  <a:pt x="10054" y="11514"/>
                  <a:pt x="10054" y="11514"/>
                  <a:pt x="10054" y="11514"/>
                </a:cubicBezTo>
                <a:cubicBezTo>
                  <a:pt x="10054" y="6486"/>
                  <a:pt x="10054" y="6486"/>
                  <a:pt x="10054" y="6486"/>
                </a:cubicBezTo>
                <a:cubicBezTo>
                  <a:pt x="8886" y="6551"/>
                  <a:pt x="7784" y="6714"/>
                  <a:pt x="6746" y="6941"/>
                </a:cubicBezTo>
                <a:cubicBezTo>
                  <a:pt x="5643" y="7200"/>
                  <a:pt x="4735" y="7524"/>
                  <a:pt x="3957" y="7914"/>
                </a:cubicBezTo>
                <a:cubicBezTo>
                  <a:pt x="3178" y="8335"/>
                  <a:pt x="2530" y="8789"/>
                  <a:pt x="2141" y="9308"/>
                </a:cubicBezTo>
                <a:cubicBezTo>
                  <a:pt x="1686" y="9859"/>
                  <a:pt x="1427" y="10411"/>
                  <a:pt x="1427" y="10995"/>
                </a:cubicBezTo>
                <a:close/>
                <a:moveTo>
                  <a:pt x="10832" y="20886"/>
                </a:moveTo>
                <a:cubicBezTo>
                  <a:pt x="12130" y="20886"/>
                  <a:pt x="13297" y="20757"/>
                  <a:pt x="14465" y="20530"/>
                </a:cubicBezTo>
                <a:cubicBezTo>
                  <a:pt x="15568" y="20303"/>
                  <a:pt x="16541" y="19946"/>
                  <a:pt x="17384" y="19524"/>
                </a:cubicBezTo>
                <a:cubicBezTo>
                  <a:pt x="18227" y="19135"/>
                  <a:pt x="18941" y="18681"/>
                  <a:pt x="19395" y="18130"/>
                </a:cubicBezTo>
                <a:cubicBezTo>
                  <a:pt x="19914" y="17578"/>
                  <a:pt x="20173" y="16995"/>
                  <a:pt x="20173" y="16378"/>
                </a:cubicBezTo>
                <a:cubicBezTo>
                  <a:pt x="20173" y="12227"/>
                  <a:pt x="20173" y="12227"/>
                  <a:pt x="20173" y="12227"/>
                </a:cubicBezTo>
                <a:cubicBezTo>
                  <a:pt x="1427" y="12227"/>
                  <a:pt x="1427" y="12227"/>
                  <a:pt x="1427" y="12227"/>
                </a:cubicBezTo>
                <a:cubicBezTo>
                  <a:pt x="1427" y="16378"/>
                  <a:pt x="1427" y="16378"/>
                  <a:pt x="1427" y="16378"/>
                </a:cubicBezTo>
                <a:cubicBezTo>
                  <a:pt x="1427" y="16995"/>
                  <a:pt x="1686" y="17578"/>
                  <a:pt x="2205" y="18130"/>
                </a:cubicBezTo>
                <a:cubicBezTo>
                  <a:pt x="2724" y="18681"/>
                  <a:pt x="3373" y="19135"/>
                  <a:pt x="4216" y="19524"/>
                </a:cubicBezTo>
                <a:cubicBezTo>
                  <a:pt x="5059" y="19946"/>
                  <a:pt x="6032" y="20303"/>
                  <a:pt x="7200" y="20530"/>
                </a:cubicBezTo>
                <a:cubicBezTo>
                  <a:pt x="8303" y="20757"/>
                  <a:pt x="9535" y="20886"/>
                  <a:pt x="10832" y="20886"/>
                </a:cubicBezTo>
                <a:close/>
                <a:moveTo>
                  <a:pt x="20173" y="10995"/>
                </a:moveTo>
                <a:cubicBezTo>
                  <a:pt x="20173" y="10411"/>
                  <a:pt x="19978" y="9859"/>
                  <a:pt x="19524" y="9308"/>
                </a:cubicBezTo>
                <a:cubicBezTo>
                  <a:pt x="19070" y="8789"/>
                  <a:pt x="18422" y="8335"/>
                  <a:pt x="17643" y="7914"/>
                </a:cubicBezTo>
                <a:cubicBezTo>
                  <a:pt x="16865" y="7524"/>
                  <a:pt x="15957" y="7200"/>
                  <a:pt x="14919" y="6941"/>
                </a:cubicBezTo>
                <a:cubicBezTo>
                  <a:pt x="13881" y="6714"/>
                  <a:pt x="12778" y="6551"/>
                  <a:pt x="11546" y="6486"/>
                </a:cubicBezTo>
                <a:cubicBezTo>
                  <a:pt x="11546" y="11514"/>
                  <a:pt x="11546" y="11514"/>
                  <a:pt x="11546" y="11514"/>
                </a:cubicBezTo>
                <a:cubicBezTo>
                  <a:pt x="20173" y="11514"/>
                  <a:pt x="20173" y="11514"/>
                  <a:pt x="20173" y="11514"/>
                </a:cubicBezTo>
                <a:lnTo>
                  <a:pt x="20173" y="1099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3" name="Shape 3809">
            <a:extLst>
              <a:ext uri="{FF2B5EF4-FFF2-40B4-BE49-F238E27FC236}">
                <a16:creationId xmlns:a16="http://schemas.microsoft.com/office/drawing/2014/main" id="{5855C6B7-D27C-43D5-9F3A-E17467276FAD}"/>
              </a:ext>
            </a:extLst>
          </p:cNvPr>
          <p:cNvSpPr/>
          <p:nvPr/>
        </p:nvSpPr>
        <p:spPr>
          <a:xfrm>
            <a:off x="17904166" y="5179854"/>
            <a:ext cx="910850" cy="182173"/>
          </a:xfrm>
          <a:custGeom>
            <a:avLst/>
            <a:gdLst/>
            <a:ahLst/>
            <a:cxnLst>
              <a:cxn ang="0">
                <a:pos x="wd2" y="hd2"/>
              </a:cxn>
              <a:cxn ang="5400000">
                <a:pos x="wd2" y="hd2"/>
              </a:cxn>
              <a:cxn ang="10800000">
                <a:pos x="wd2" y="hd2"/>
              </a:cxn>
              <a:cxn ang="16200000">
                <a:pos x="wd2" y="hd2"/>
              </a:cxn>
            </a:cxnLst>
            <a:rect l="0" t="0" r="r" b="b"/>
            <a:pathLst>
              <a:path w="21600" h="21600" extrusionOk="0">
                <a:moveTo>
                  <a:pt x="2170" y="0"/>
                </a:moveTo>
                <a:cubicBezTo>
                  <a:pt x="2461" y="0"/>
                  <a:pt x="2753" y="325"/>
                  <a:pt x="3012" y="974"/>
                </a:cubicBezTo>
                <a:cubicBezTo>
                  <a:pt x="3303" y="1462"/>
                  <a:pt x="3497" y="2274"/>
                  <a:pt x="3692" y="3248"/>
                </a:cubicBezTo>
                <a:cubicBezTo>
                  <a:pt x="3886" y="4223"/>
                  <a:pt x="4016" y="5359"/>
                  <a:pt x="4145" y="6659"/>
                </a:cubicBezTo>
                <a:cubicBezTo>
                  <a:pt x="4242" y="7958"/>
                  <a:pt x="4307" y="9257"/>
                  <a:pt x="4307" y="10881"/>
                </a:cubicBezTo>
                <a:cubicBezTo>
                  <a:pt x="4307" y="12343"/>
                  <a:pt x="4242" y="13805"/>
                  <a:pt x="4145" y="15104"/>
                </a:cubicBezTo>
                <a:cubicBezTo>
                  <a:pt x="4016" y="16403"/>
                  <a:pt x="3886" y="17540"/>
                  <a:pt x="3692" y="18514"/>
                </a:cubicBezTo>
                <a:cubicBezTo>
                  <a:pt x="3497" y="19489"/>
                  <a:pt x="3303" y="20301"/>
                  <a:pt x="3012" y="20788"/>
                </a:cubicBezTo>
                <a:cubicBezTo>
                  <a:pt x="2753" y="21438"/>
                  <a:pt x="2461" y="21600"/>
                  <a:pt x="2170" y="21600"/>
                </a:cubicBezTo>
                <a:cubicBezTo>
                  <a:pt x="1878" y="21600"/>
                  <a:pt x="1619" y="21438"/>
                  <a:pt x="1328" y="20788"/>
                </a:cubicBezTo>
                <a:cubicBezTo>
                  <a:pt x="1069" y="20301"/>
                  <a:pt x="842" y="19489"/>
                  <a:pt x="648" y="18514"/>
                </a:cubicBezTo>
                <a:cubicBezTo>
                  <a:pt x="453" y="17540"/>
                  <a:pt x="291" y="16403"/>
                  <a:pt x="194" y="15104"/>
                </a:cubicBezTo>
                <a:cubicBezTo>
                  <a:pt x="65" y="13805"/>
                  <a:pt x="0" y="12343"/>
                  <a:pt x="0" y="10881"/>
                </a:cubicBezTo>
                <a:cubicBezTo>
                  <a:pt x="0" y="9257"/>
                  <a:pt x="65" y="7958"/>
                  <a:pt x="194" y="6659"/>
                </a:cubicBezTo>
                <a:cubicBezTo>
                  <a:pt x="291" y="5359"/>
                  <a:pt x="453" y="4223"/>
                  <a:pt x="648" y="3248"/>
                </a:cubicBezTo>
                <a:cubicBezTo>
                  <a:pt x="842" y="2274"/>
                  <a:pt x="1069" y="1462"/>
                  <a:pt x="1328" y="974"/>
                </a:cubicBezTo>
                <a:cubicBezTo>
                  <a:pt x="1619" y="325"/>
                  <a:pt x="1878" y="0"/>
                  <a:pt x="2170" y="0"/>
                </a:cubicBezTo>
                <a:close/>
                <a:moveTo>
                  <a:pt x="2170" y="18027"/>
                </a:moveTo>
                <a:cubicBezTo>
                  <a:pt x="2364" y="18027"/>
                  <a:pt x="2558" y="17865"/>
                  <a:pt x="2720" y="17540"/>
                </a:cubicBezTo>
                <a:cubicBezTo>
                  <a:pt x="2915" y="17215"/>
                  <a:pt x="3076" y="16565"/>
                  <a:pt x="3174" y="15916"/>
                </a:cubicBezTo>
                <a:cubicBezTo>
                  <a:pt x="3303" y="15266"/>
                  <a:pt x="3433" y="14454"/>
                  <a:pt x="3497" y="13642"/>
                </a:cubicBezTo>
                <a:cubicBezTo>
                  <a:pt x="3562" y="12830"/>
                  <a:pt x="3595" y="11856"/>
                  <a:pt x="3595" y="10881"/>
                </a:cubicBezTo>
                <a:cubicBezTo>
                  <a:pt x="3595" y="9907"/>
                  <a:pt x="3562" y="8932"/>
                  <a:pt x="3497" y="8120"/>
                </a:cubicBezTo>
                <a:cubicBezTo>
                  <a:pt x="3433" y="7308"/>
                  <a:pt x="3303" y="6496"/>
                  <a:pt x="3174" y="5847"/>
                </a:cubicBezTo>
                <a:cubicBezTo>
                  <a:pt x="3076" y="5035"/>
                  <a:pt x="2915" y="4547"/>
                  <a:pt x="2720" y="4223"/>
                </a:cubicBezTo>
                <a:cubicBezTo>
                  <a:pt x="2558" y="3898"/>
                  <a:pt x="2364" y="3735"/>
                  <a:pt x="2170" y="3735"/>
                </a:cubicBezTo>
                <a:cubicBezTo>
                  <a:pt x="1975" y="3735"/>
                  <a:pt x="1781" y="3898"/>
                  <a:pt x="1619" y="4223"/>
                </a:cubicBezTo>
                <a:cubicBezTo>
                  <a:pt x="1457" y="4547"/>
                  <a:pt x="1295" y="5035"/>
                  <a:pt x="1133" y="5847"/>
                </a:cubicBezTo>
                <a:cubicBezTo>
                  <a:pt x="1036" y="6496"/>
                  <a:pt x="939" y="7308"/>
                  <a:pt x="842" y="8120"/>
                </a:cubicBezTo>
                <a:cubicBezTo>
                  <a:pt x="777" y="8932"/>
                  <a:pt x="712" y="9907"/>
                  <a:pt x="712" y="10881"/>
                </a:cubicBezTo>
                <a:cubicBezTo>
                  <a:pt x="712" y="11856"/>
                  <a:pt x="777" y="12830"/>
                  <a:pt x="842" y="13642"/>
                </a:cubicBezTo>
                <a:cubicBezTo>
                  <a:pt x="939" y="14454"/>
                  <a:pt x="1036" y="15266"/>
                  <a:pt x="1133" y="15916"/>
                </a:cubicBezTo>
                <a:cubicBezTo>
                  <a:pt x="1295" y="16565"/>
                  <a:pt x="1457" y="17215"/>
                  <a:pt x="1619" y="17540"/>
                </a:cubicBezTo>
                <a:cubicBezTo>
                  <a:pt x="1781" y="17865"/>
                  <a:pt x="1975" y="18027"/>
                  <a:pt x="2170" y="18027"/>
                </a:cubicBezTo>
                <a:close/>
                <a:moveTo>
                  <a:pt x="10816" y="0"/>
                </a:moveTo>
                <a:cubicBezTo>
                  <a:pt x="11108" y="0"/>
                  <a:pt x="11399" y="325"/>
                  <a:pt x="11658" y="974"/>
                </a:cubicBezTo>
                <a:cubicBezTo>
                  <a:pt x="11917" y="1462"/>
                  <a:pt x="12112" y="2274"/>
                  <a:pt x="12338" y="3248"/>
                </a:cubicBezTo>
                <a:cubicBezTo>
                  <a:pt x="12533" y="4223"/>
                  <a:pt x="12662" y="5359"/>
                  <a:pt x="12792" y="6659"/>
                </a:cubicBezTo>
                <a:cubicBezTo>
                  <a:pt x="12889" y="7958"/>
                  <a:pt x="12954" y="9257"/>
                  <a:pt x="12954" y="10881"/>
                </a:cubicBezTo>
                <a:cubicBezTo>
                  <a:pt x="12954" y="12343"/>
                  <a:pt x="12889" y="13805"/>
                  <a:pt x="12792" y="15104"/>
                </a:cubicBezTo>
                <a:cubicBezTo>
                  <a:pt x="12662" y="16403"/>
                  <a:pt x="12533" y="17540"/>
                  <a:pt x="12338" y="18514"/>
                </a:cubicBezTo>
                <a:cubicBezTo>
                  <a:pt x="12112" y="19489"/>
                  <a:pt x="11917" y="20301"/>
                  <a:pt x="11658" y="20788"/>
                </a:cubicBezTo>
                <a:cubicBezTo>
                  <a:pt x="11399" y="21438"/>
                  <a:pt x="11108" y="21600"/>
                  <a:pt x="10816" y="21600"/>
                </a:cubicBezTo>
                <a:cubicBezTo>
                  <a:pt x="10492" y="21600"/>
                  <a:pt x="10201" y="21438"/>
                  <a:pt x="9974" y="20788"/>
                </a:cubicBezTo>
                <a:cubicBezTo>
                  <a:pt x="9715" y="20301"/>
                  <a:pt x="9488" y="19489"/>
                  <a:pt x="9294" y="18514"/>
                </a:cubicBezTo>
                <a:cubicBezTo>
                  <a:pt x="9100" y="17540"/>
                  <a:pt x="8938" y="16403"/>
                  <a:pt x="8808" y="15104"/>
                </a:cubicBezTo>
                <a:cubicBezTo>
                  <a:pt x="8711" y="13805"/>
                  <a:pt x="8646" y="12343"/>
                  <a:pt x="8646" y="10881"/>
                </a:cubicBezTo>
                <a:cubicBezTo>
                  <a:pt x="8646" y="9257"/>
                  <a:pt x="8711" y="7958"/>
                  <a:pt x="8808" y="6659"/>
                </a:cubicBezTo>
                <a:cubicBezTo>
                  <a:pt x="8938" y="5359"/>
                  <a:pt x="9100" y="4223"/>
                  <a:pt x="9294" y="3248"/>
                </a:cubicBezTo>
                <a:cubicBezTo>
                  <a:pt x="9488" y="2274"/>
                  <a:pt x="9715" y="1462"/>
                  <a:pt x="9974" y="974"/>
                </a:cubicBezTo>
                <a:cubicBezTo>
                  <a:pt x="10201" y="325"/>
                  <a:pt x="10492" y="0"/>
                  <a:pt x="10816" y="0"/>
                </a:cubicBezTo>
                <a:close/>
                <a:moveTo>
                  <a:pt x="10816" y="18027"/>
                </a:moveTo>
                <a:cubicBezTo>
                  <a:pt x="11010" y="18027"/>
                  <a:pt x="11172" y="17865"/>
                  <a:pt x="11367" y="17540"/>
                </a:cubicBezTo>
                <a:cubicBezTo>
                  <a:pt x="11529" y="17215"/>
                  <a:pt x="11691" y="16565"/>
                  <a:pt x="11820" y="15916"/>
                </a:cubicBezTo>
                <a:cubicBezTo>
                  <a:pt x="11950" y="15266"/>
                  <a:pt x="12079" y="14454"/>
                  <a:pt x="12144" y="13642"/>
                </a:cubicBezTo>
                <a:cubicBezTo>
                  <a:pt x="12209" y="12830"/>
                  <a:pt x="12241" y="11856"/>
                  <a:pt x="12241" y="10881"/>
                </a:cubicBezTo>
                <a:cubicBezTo>
                  <a:pt x="12241" y="9907"/>
                  <a:pt x="12209" y="8932"/>
                  <a:pt x="12144" y="8120"/>
                </a:cubicBezTo>
                <a:cubicBezTo>
                  <a:pt x="12079" y="7308"/>
                  <a:pt x="11950" y="6496"/>
                  <a:pt x="11820" y="5847"/>
                </a:cubicBezTo>
                <a:cubicBezTo>
                  <a:pt x="11691" y="5035"/>
                  <a:pt x="11529" y="4547"/>
                  <a:pt x="11367" y="4223"/>
                </a:cubicBezTo>
                <a:cubicBezTo>
                  <a:pt x="11172" y="3898"/>
                  <a:pt x="11010" y="3735"/>
                  <a:pt x="10816" y="3735"/>
                </a:cubicBezTo>
                <a:cubicBezTo>
                  <a:pt x="10622" y="3735"/>
                  <a:pt x="10428" y="3898"/>
                  <a:pt x="10266" y="4223"/>
                </a:cubicBezTo>
                <a:cubicBezTo>
                  <a:pt x="10104" y="4547"/>
                  <a:pt x="9942" y="5035"/>
                  <a:pt x="9780" y="5847"/>
                </a:cubicBezTo>
                <a:cubicBezTo>
                  <a:pt x="9650" y="6496"/>
                  <a:pt x="9553" y="7308"/>
                  <a:pt x="9488" y="8120"/>
                </a:cubicBezTo>
                <a:cubicBezTo>
                  <a:pt x="9391" y="8932"/>
                  <a:pt x="9359" y="9907"/>
                  <a:pt x="9359" y="10881"/>
                </a:cubicBezTo>
                <a:cubicBezTo>
                  <a:pt x="9359" y="11856"/>
                  <a:pt x="9391" y="12830"/>
                  <a:pt x="9488" y="13642"/>
                </a:cubicBezTo>
                <a:cubicBezTo>
                  <a:pt x="9553" y="14454"/>
                  <a:pt x="9650" y="15266"/>
                  <a:pt x="9780" y="15916"/>
                </a:cubicBezTo>
                <a:cubicBezTo>
                  <a:pt x="9942" y="16565"/>
                  <a:pt x="10104" y="17215"/>
                  <a:pt x="10266" y="17540"/>
                </a:cubicBezTo>
                <a:cubicBezTo>
                  <a:pt x="10428" y="17865"/>
                  <a:pt x="10622" y="18027"/>
                  <a:pt x="10816" y="18027"/>
                </a:cubicBezTo>
                <a:close/>
                <a:moveTo>
                  <a:pt x="19463" y="0"/>
                </a:moveTo>
                <a:cubicBezTo>
                  <a:pt x="19722" y="0"/>
                  <a:pt x="20013" y="325"/>
                  <a:pt x="20272" y="974"/>
                </a:cubicBezTo>
                <a:cubicBezTo>
                  <a:pt x="20531" y="1462"/>
                  <a:pt x="20758" y="2274"/>
                  <a:pt x="20952" y="3248"/>
                </a:cubicBezTo>
                <a:cubicBezTo>
                  <a:pt x="21179" y="4223"/>
                  <a:pt x="21309" y="5359"/>
                  <a:pt x="21438" y="6659"/>
                </a:cubicBezTo>
                <a:cubicBezTo>
                  <a:pt x="21535" y="7958"/>
                  <a:pt x="21600" y="9257"/>
                  <a:pt x="21600" y="10881"/>
                </a:cubicBezTo>
                <a:cubicBezTo>
                  <a:pt x="21600" y="12343"/>
                  <a:pt x="21535" y="13805"/>
                  <a:pt x="21438" y="15104"/>
                </a:cubicBezTo>
                <a:cubicBezTo>
                  <a:pt x="21309" y="16403"/>
                  <a:pt x="21179" y="17540"/>
                  <a:pt x="20952" y="18514"/>
                </a:cubicBezTo>
                <a:cubicBezTo>
                  <a:pt x="20758" y="19489"/>
                  <a:pt x="20531" y="20301"/>
                  <a:pt x="20272" y="20788"/>
                </a:cubicBezTo>
                <a:cubicBezTo>
                  <a:pt x="20013" y="21438"/>
                  <a:pt x="19722" y="21600"/>
                  <a:pt x="19463" y="21600"/>
                </a:cubicBezTo>
                <a:cubicBezTo>
                  <a:pt x="19139" y="21600"/>
                  <a:pt x="18847" y="21438"/>
                  <a:pt x="18588" y="20788"/>
                </a:cubicBezTo>
                <a:cubicBezTo>
                  <a:pt x="18329" y="20301"/>
                  <a:pt x="18103" y="19489"/>
                  <a:pt x="17941" y="18514"/>
                </a:cubicBezTo>
                <a:cubicBezTo>
                  <a:pt x="17746" y="17540"/>
                  <a:pt x="17584" y="16403"/>
                  <a:pt x="17455" y="15104"/>
                </a:cubicBezTo>
                <a:cubicBezTo>
                  <a:pt x="17358" y="13805"/>
                  <a:pt x="17293" y="12343"/>
                  <a:pt x="17293" y="10881"/>
                </a:cubicBezTo>
                <a:cubicBezTo>
                  <a:pt x="17293" y="9257"/>
                  <a:pt x="17358" y="7958"/>
                  <a:pt x="17455" y="6659"/>
                </a:cubicBezTo>
                <a:cubicBezTo>
                  <a:pt x="17584" y="5359"/>
                  <a:pt x="17746" y="4223"/>
                  <a:pt x="17941" y="3248"/>
                </a:cubicBezTo>
                <a:cubicBezTo>
                  <a:pt x="18103" y="2274"/>
                  <a:pt x="18329" y="1462"/>
                  <a:pt x="18588" y="974"/>
                </a:cubicBezTo>
                <a:cubicBezTo>
                  <a:pt x="18847" y="325"/>
                  <a:pt x="19139" y="0"/>
                  <a:pt x="19463" y="0"/>
                </a:cubicBezTo>
                <a:close/>
                <a:moveTo>
                  <a:pt x="19463" y="18027"/>
                </a:moveTo>
                <a:cubicBezTo>
                  <a:pt x="19657" y="18027"/>
                  <a:pt x="19819" y="17865"/>
                  <a:pt x="20013" y="17540"/>
                </a:cubicBezTo>
                <a:cubicBezTo>
                  <a:pt x="20175" y="17215"/>
                  <a:pt x="20305" y="16565"/>
                  <a:pt x="20467" y="15916"/>
                </a:cubicBezTo>
                <a:cubicBezTo>
                  <a:pt x="20564" y="15266"/>
                  <a:pt x="20661" y="14454"/>
                  <a:pt x="20758" y="13642"/>
                </a:cubicBezTo>
                <a:cubicBezTo>
                  <a:pt x="20855" y="12830"/>
                  <a:pt x="20888" y="11856"/>
                  <a:pt x="20888" y="10881"/>
                </a:cubicBezTo>
                <a:cubicBezTo>
                  <a:pt x="20888" y="9907"/>
                  <a:pt x="20855" y="8932"/>
                  <a:pt x="20758" y="8120"/>
                </a:cubicBezTo>
                <a:cubicBezTo>
                  <a:pt x="20661" y="7308"/>
                  <a:pt x="20564" y="6496"/>
                  <a:pt x="20467" y="5847"/>
                </a:cubicBezTo>
                <a:cubicBezTo>
                  <a:pt x="20305" y="5035"/>
                  <a:pt x="20175" y="4547"/>
                  <a:pt x="20013" y="4223"/>
                </a:cubicBezTo>
                <a:cubicBezTo>
                  <a:pt x="19819" y="3898"/>
                  <a:pt x="19657" y="3735"/>
                  <a:pt x="19463" y="3735"/>
                </a:cubicBezTo>
                <a:cubicBezTo>
                  <a:pt x="19268" y="3735"/>
                  <a:pt x="19074" y="3898"/>
                  <a:pt x="18880" y="4223"/>
                </a:cubicBezTo>
                <a:cubicBezTo>
                  <a:pt x="18685" y="4547"/>
                  <a:pt x="18556" y="5035"/>
                  <a:pt x="18426" y="5847"/>
                </a:cubicBezTo>
                <a:cubicBezTo>
                  <a:pt x="18297" y="6496"/>
                  <a:pt x="18200" y="7308"/>
                  <a:pt x="18135" y="8120"/>
                </a:cubicBezTo>
                <a:cubicBezTo>
                  <a:pt x="18038" y="8932"/>
                  <a:pt x="18005" y="9907"/>
                  <a:pt x="18005" y="10881"/>
                </a:cubicBezTo>
                <a:cubicBezTo>
                  <a:pt x="18005" y="11856"/>
                  <a:pt x="18038" y="12830"/>
                  <a:pt x="18135" y="13642"/>
                </a:cubicBezTo>
                <a:cubicBezTo>
                  <a:pt x="18200" y="14454"/>
                  <a:pt x="18297" y="15266"/>
                  <a:pt x="18426" y="15916"/>
                </a:cubicBezTo>
                <a:cubicBezTo>
                  <a:pt x="18556" y="16565"/>
                  <a:pt x="18685" y="17215"/>
                  <a:pt x="18880" y="17540"/>
                </a:cubicBezTo>
                <a:cubicBezTo>
                  <a:pt x="19074" y="17865"/>
                  <a:pt x="19268" y="18027"/>
                  <a:pt x="19463" y="18027"/>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4" name="Shape 3810">
            <a:extLst>
              <a:ext uri="{FF2B5EF4-FFF2-40B4-BE49-F238E27FC236}">
                <a16:creationId xmlns:a16="http://schemas.microsoft.com/office/drawing/2014/main" id="{2AC533A3-EAFF-4458-93A2-E1E6479DCB88}"/>
              </a:ext>
            </a:extLst>
          </p:cNvPr>
          <p:cNvSpPr/>
          <p:nvPr/>
        </p:nvSpPr>
        <p:spPr>
          <a:xfrm>
            <a:off x="19845113" y="4893972"/>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8212" y="0"/>
                </a:moveTo>
                <a:cubicBezTo>
                  <a:pt x="7823" y="429"/>
                  <a:pt x="7472" y="897"/>
                  <a:pt x="7122" y="1365"/>
                </a:cubicBezTo>
                <a:cubicBezTo>
                  <a:pt x="6811" y="1871"/>
                  <a:pt x="6538" y="2378"/>
                  <a:pt x="6344" y="2924"/>
                </a:cubicBezTo>
                <a:cubicBezTo>
                  <a:pt x="6110" y="3470"/>
                  <a:pt x="5916" y="4016"/>
                  <a:pt x="5799" y="4601"/>
                </a:cubicBezTo>
                <a:cubicBezTo>
                  <a:pt x="5682" y="5186"/>
                  <a:pt x="5643" y="5770"/>
                  <a:pt x="5643" y="6433"/>
                </a:cubicBezTo>
                <a:cubicBezTo>
                  <a:pt x="5643" y="7720"/>
                  <a:pt x="5877" y="8929"/>
                  <a:pt x="6383" y="10098"/>
                </a:cubicBezTo>
                <a:cubicBezTo>
                  <a:pt x="6889" y="11229"/>
                  <a:pt x="7589" y="12243"/>
                  <a:pt x="8406" y="13061"/>
                </a:cubicBezTo>
                <a:cubicBezTo>
                  <a:pt x="9263" y="13919"/>
                  <a:pt x="10275" y="14582"/>
                  <a:pt x="11403" y="15089"/>
                </a:cubicBezTo>
                <a:cubicBezTo>
                  <a:pt x="12532" y="15596"/>
                  <a:pt x="13738" y="15830"/>
                  <a:pt x="15062" y="15830"/>
                </a:cubicBezTo>
                <a:cubicBezTo>
                  <a:pt x="15723" y="15830"/>
                  <a:pt x="16346" y="15752"/>
                  <a:pt x="16930" y="15635"/>
                </a:cubicBezTo>
                <a:cubicBezTo>
                  <a:pt x="17552" y="15518"/>
                  <a:pt x="18136" y="15362"/>
                  <a:pt x="18642" y="15128"/>
                </a:cubicBezTo>
                <a:cubicBezTo>
                  <a:pt x="19187" y="14855"/>
                  <a:pt x="19732" y="14582"/>
                  <a:pt x="20238" y="14270"/>
                </a:cubicBezTo>
                <a:cubicBezTo>
                  <a:pt x="20744" y="13958"/>
                  <a:pt x="21211" y="13568"/>
                  <a:pt x="21600" y="13139"/>
                </a:cubicBezTo>
                <a:cubicBezTo>
                  <a:pt x="21328" y="14348"/>
                  <a:pt x="20861" y="15479"/>
                  <a:pt x="20199" y="16492"/>
                </a:cubicBezTo>
                <a:cubicBezTo>
                  <a:pt x="19537" y="17545"/>
                  <a:pt x="18759" y="18442"/>
                  <a:pt x="17786" y="19183"/>
                </a:cubicBezTo>
                <a:cubicBezTo>
                  <a:pt x="16852" y="19962"/>
                  <a:pt x="15801" y="20547"/>
                  <a:pt x="14634" y="20976"/>
                </a:cubicBezTo>
                <a:cubicBezTo>
                  <a:pt x="13466" y="21405"/>
                  <a:pt x="12259" y="21600"/>
                  <a:pt x="10975" y="21600"/>
                </a:cubicBezTo>
                <a:cubicBezTo>
                  <a:pt x="9457" y="21600"/>
                  <a:pt x="8017" y="21327"/>
                  <a:pt x="6694" y="20742"/>
                </a:cubicBezTo>
                <a:cubicBezTo>
                  <a:pt x="5332" y="20157"/>
                  <a:pt x="4203" y="19378"/>
                  <a:pt x="3191" y="18364"/>
                </a:cubicBezTo>
                <a:cubicBezTo>
                  <a:pt x="2218" y="17389"/>
                  <a:pt x="1440" y="16219"/>
                  <a:pt x="856" y="14894"/>
                </a:cubicBezTo>
                <a:cubicBezTo>
                  <a:pt x="311" y="13529"/>
                  <a:pt x="0" y="12126"/>
                  <a:pt x="0" y="10605"/>
                </a:cubicBezTo>
                <a:cubicBezTo>
                  <a:pt x="0" y="9357"/>
                  <a:pt x="234" y="8149"/>
                  <a:pt x="623" y="6979"/>
                </a:cubicBezTo>
                <a:cubicBezTo>
                  <a:pt x="1012" y="5848"/>
                  <a:pt x="1596" y="4796"/>
                  <a:pt x="2335" y="3821"/>
                </a:cubicBezTo>
                <a:cubicBezTo>
                  <a:pt x="3036" y="2924"/>
                  <a:pt x="3931" y="2144"/>
                  <a:pt x="4943" y="1443"/>
                </a:cubicBezTo>
                <a:cubicBezTo>
                  <a:pt x="5955" y="780"/>
                  <a:pt x="7044" y="273"/>
                  <a:pt x="8212" y="0"/>
                </a:cubicBezTo>
                <a:close/>
                <a:moveTo>
                  <a:pt x="5838" y="1910"/>
                </a:moveTo>
                <a:cubicBezTo>
                  <a:pt x="5098" y="2339"/>
                  <a:pt x="4398" y="2885"/>
                  <a:pt x="3775" y="3509"/>
                </a:cubicBezTo>
                <a:cubicBezTo>
                  <a:pt x="3152" y="4133"/>
                  <a:pt x="2646" y="4835"/>
                  <a:pt x="2257" y="5575"/>
                </a:cubicBezTo>
                <a:cubicBezTo>
                  <a:pt x="1790" y="6316"/>
                  <a:pt x="1479" y="7096"/>
                  <a:pt x="1245" y="7954"/>
                </a:cubicBezTo>
                <a:cubicBezTo>
                  <a:pt x="973" y="8812"/>
                  <a:pt x="856" y="9669"/>
                  <a:pt x="856" y="10605"/>
                </a:cubicBezTo>
                <a:cubicBezTo>
                  <a:pt x="856" y="12009"/>
                  <a:pt x="1129" y="13334"/>
                  <a:pt x="1674" y="14543"/>
                </a:cubicBezTo>
                <a:cubicBezTo>
                  <a:pt x="2179" y="15752"/>
                  <a:pt x="2919" y="16843"/>
                  <a:pt x="3814" y="17740"/>
                </a:cubicBezTo>
                <a:cubicBezTo>
                  <a:pt x="4709" y="18676"/>
                  <a:pt x="5799" y="19378"/>
                  <a:pt x="7044" y="19923"/>
                </a:cubicBezTo>
                <a:cubicBezTo>
                  <a:pt x="8251" y="20469"/>
                  <a:pt x="9574" y="20742"/>
                  <a:pt x="10975" y="20742"/>
                </a:cubicBezTo>
                <a:cubicBezTo>
                  <a:pt x="11909" y="20742"/>
                  <a:pt x="12804" y="20625"/>
                  <a:pt x="13661" y="20352"/>
                </a:cubicBezTo>
                <a:cubicBezTo>
                  <a:pt x="14517" y="20118"/>
                  <a:pt x="15334" y="19768"/>
                  <a:pt x="16112" y="19339"/>
                </a:cubicBezTo>
                <a:cubicBezTo>
                  <a:pt x="16852" y="18871"/>
                  <a:pt x="17552" y="18325"/>
                  <a:pt x="18175" y="17701"/>
                </a:cubicBezTo>
                <a:cubicBezTo>
                  <a:pt x="18798" y="17038"/>
                  <a:pt x="19343" y="16336"/>
                  <a:pt x="19771" y="15557"/>
                </a:cubicBezTo>
                <a:cubicBezTo>
                  <a:pt x="19421" y="15752"/>
                  <a:pt x="19031" y="15908"/>
                  <a:pt x="18642" y="16064"/>
                </a:cubicBezTo>
                <a:cubicBezTo>
                  <a:pt x="18292" y="16219"/>
                  <a:pt x="17903" y="16336"/>
                  <a:pt x="17514" y="16414"/>
                </a:cubicBezTo>
                <a:cubicBezTo>
                  <a:pt x="17085" y="16492"/>
                  <a:pt x="16696" y="16570"/>
                  <a:pt x="16268" y="16609"/>
                </a:cubicBezTo>
                <a:cubicBezTo>
                  <a:pt x="15879" y="16648"/>
                  <a:pt x="15451" y="16687"/>
                  <a:pt x="15062" y="16687"/>
                </a:cubicBezTo>
                <a:cubicBezTo>
                  <a:pt x="13661" y="16687"/>
                  <a:pt x="12298" y="16414"/>
                  <a:pt x="11053" y="15869"/>
                </a:cubicBezTo>
                <a:cubicBezTo>
                  <a:pt x="9808" y="15323"/>
                  <a:pt x="8718" y="14621"/>
                  <a:pt x="7823" y="13685"/>
                </a:cubicBezTo>
                <a:cubicBezTo>
                  <a:pt x="6889" y="12749"/>
                  <a:pt x="6110" y="11658"/>
                  <a:pt x="5604" y="10410"/>
                </a:cubicBezTo>
                <a:cubicBezTo>
                  <a:pt x="5059" y="9162"/>
                  <a:pt x="4787" y="7837"/>
                  <a:pt x="4787" y="6433"/>
                </a:cubicBezTo>
                <a:cubicBezTo>
                  <a:pt x="4787" y="6004"/>
                  <a:pt x="4787" y="5614"/>
                  <a:pt x="4865" y="5225"/>
                </a:cubicBezTo>
                <a:cubicBezTo>
                  <a:pt x="4904" y="4835"/>
                  <a:pt x="4982" y="4484"/>
                  <a:pt x="5098" y="4094"/>
                </a:cubicBezTo>
                <a:cubicBezTo>
                  <a:pt x="5137" y="3704"/>
                  <a:pt x="5254" y="3353"/>
                  <a:pt x="5371" y="2963"/>
                </a:cubicBezTo>
                <a:cubicBezTo>
                  <a:pt x="5526" y="2612"/>
                  <a:pt x="5682" y="2261"/>
                  <a:pt x="5838" y="1910"/>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5" name="Shape 3811">
            <a:extLst>
              <a:ext uri="{FF2B5EF4-FFF2-40B4-BE49-F238E27FC236}">
                <a16:creationId xmlns:a16="http://schemas.microsoft.com/office/drawing/2014/main" id="{8DF370D2-75A8-4ACF-B8C8-D89EF4E054AA}"/>
              </a:ext>
            </a:extLst>
          </p:cNvPr>
          <p:cNvSpPr/>
          <p:nvPr/>
        </p:nvSpPr>
        <p:spPr>
          <a:xfrm>
            <a:off x="21693185" y="4922549"/>
            <a:ext cx="789405" cy="696534"/>
          </a:xfrm>
          <a:custGeom>
            <a:avLst/>
            <a:gdLst/>
            <a:ahLst/>
            <a:cxnLst>
              <a:cxn ang="0">
                <a:pos x="wd2" y="hd2"/>
              </a:cxn>
              <a:cxn ang="5400000">
                <a:pos x="wd2" y="hd2"/>
              </a:cxn>
              <a:cxn ang="10800000">
                <a:pos x="wd2" y="hd2"/>
              </a:cxn>
              <a:cxn ang="16200000">
                <a:pos x="wd2" y="hd2"/>
              </a:cxn>
            </a:cxnLst>
            <a:rect l="0" t="0" r="r" b="b"/>
            <a:pathLst>
              <a:path w="21600" h="21600" extrusionOk="0">
                <a:moveTo>
                  <a:pt x="21600" y="16948"/>
                </a:moveTo>
                <a:lnTo>
                  <a:pt x="11142" y="16948"/>
                </a:lnTo>
                <a:lnTo>
                  <a:pt x="11142" y="20714"/>
                </a:lnTo>
                <a:lnTo>
                  <a:pt x="14074" y="20714"/>
                </a:lnTo>
                <a:lnTo>
                  <a:pt x="14074" y="21600"/>
                </a:lnTo>
                <a:lnTo>
                  <a:pt x="7428" y="21600"/>
                </a:lnTo>
                <a:lnTo>
                  <a:pt x="7428" y="20714"/>
                </a:lnTo>
                <a:lnTo>
                  <a:pt x="10360" y="20714"/>
                </a:lnTo>
                <a:lnTo>
                  <a:pt x="10360" y="16948"/>
                </a:lnTo>
                <a:lnTo>
                  <a:pt x="0" y="16948"/>
                </a:lnTo>
                <a:lnTo>
                  <a:pt x="0" y="0"/>
                </a:lnTo>
                <a:lnTo>
                  <a:pt x="21600" y="0"/>
                </a:lnTo>
                <a:lnTo>
                  <a:pt x="21600" y="16948"/>
                </a:lnTo>
                <a:close/>
                <a:moveTo>
                  <a:pt x="782" y="997"/>
                </a:moveTo>
                <a:lnTo>
                  <a:pt x="782" y="16062"/>
                </a:lnTo>
                <a:lnTo>
                  <a:pt x="20720" y="16062"/>
                </a:lnTo>
                <a:lnTo>
                  <a:pt x="20720" y="997"/>
                </a:lnTo>
                <a:lnTo>
                  <a:pt x="782" y="997"/>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6" name="Shape 3812">
            <a:extLst>
              <a:ext uri="{FF2B5EF4-FFF2-40B4-BE49-F238E27FC236}">
                <a16:creationId xmlns:a16="http://schemas.microsoft.com/office/drawing/2014/main" id="{37C7B484-2E7E-4149-ACA8-63BB07E7B5D2}"/>
              </a:ext>
            </a:extLst>
          </p:cNvPr>
          <p:cNvSpPr/>
          <p:nvPr/>
        </p:nvSpPr>
        <p:spPr>
          <a:xfrm>
            <a:off x="23694856" y="4817179"/>
            <a:ext cx="514364" cy="907278"/>
          </a:xfrm>
          <a:custGeom>
            <a:avLst/>
            <a:gdLst/>
            <a:ahLst/>
            <a:cxnLst>
              <a:cxn ang="0">
                <a:pos x="wd2" y="hd2"/>
              </a:cxn>
              <a:cxn ang="5400000">
                <a:pos x="wd2" y="hd2"/>
              </a:cxn>
              <a:cxn ang="10800000">
                <a:pos x="wd2" y="hd2"/>
              </a:cxn>
              <a:cxn ang="16200000">
                <a:pos x="wd2" y="hd2"/>
              </a:cxn>
            </a:cxnLst>
            <a:rect l="0" t="0" r="r" b="b"/>
            <a:pathLst>
              <a:path w="21600" h="21600" extrusionOk="0">
                <a:moveTo>
                  <a:pt x="20340" y="7547"/>
                </a:moveTo>
                <a:cubicBezTo>
                  <a:pt x="21600" y="7547"/>
                  <a:pt x="21600" y="7547"/>
                  <a:pt x="21600" y="7547"/>
                </a:cubicBezTo>
                <a:cubicBezTo>
                  <a:pt x="21600" y="11125"/>
                  <a:pt x="21600" y="11125"/>
                  <a:pt x="21600" y="11125"/>
                </a:cubicBezTo>
                <a:cubicBezTo>
                  <a:pt x="21600" y="11939"/>
                  <a:pt x="21371" y="12719"/>
                  <a:pt x="20798" y="13467"/>
                </a:cubicBezTo>
                <a:cubicBezTo>
                  <a:pt x="20282" y="14183"/>
                  <a:pt x="19537" y="14834"/>
                  <a:pt x="18621" y="15387"/>
                </a:cubicBezTo>
                <a:cubicBezTo>
                  <a:pt x="17704" y="15940"/>
                  <a:pt x="16615" y="16395"/>
                  <a:pt x="15355" y="16720"/>
                </a:cubicBezTo>
                <a:cubicBezTo>
                  <a:pt x="14094" y="17046"/>
                  <a:pt x="12777" y="17208"/>
                  <a:pt x="11344" y="17273"/>
                </a:cubicBezTo>
                <a:cubicBezTo>
                  <a:pt x="11459" y="17273"/>
                  <a:pt x="11459" y="17273"/>
                  <a:pt x="11459" y="17273"/>
                </a:cubicBezTo>
                <a:cubicBezTo>
                  <a:pt x="11459" y="20884"/>
                  <a:pt x="11459" y="20884"/>
                  <a:pt x="11459" y="20884"/>
                </a:cubicBezTo>
                <a:cubicBezTo>
                  <a:pt x="17131" y="20884"/>
                  <a:pt x="17131" y="20884"/>
                  <a:pt x="17131" y="20884"/>
                </a:cubicBezTo>
                <a:cubicBezTo>
                  <a:pt x="17131" y="21600"/>
                  <a:pt x="17131" y="21600"/>
                  <a:pt x="17131" y="21600"/>
                </a:cubicBezTo>
                <a:cubicBezTo>
                  <a:pt x="4469" y="21600"/>
                  <a:pt x="4469" y="21600"/>
                  <a:pt x="4469" y="21600"/>
                </a:cubicBezTo>
                <a:cubicBezTo>
                  <a:pt x="4469" y="20884"/>
                  <a:pt x="4469" y="20884"/>
                  <a:pt x="4469" y="20884"/>
                </a:cubicBezTo>
                <a:cubicBezTo>
                  <a:pt x="10198" y="20884"/>
                  <a:pt x="10198" y="20884"/>
                  <a:pt x="10198" y="20884"/>
                </a:cubicBezTo>
                <a:cubicBezTo>
                  <a:pt x="10198" y="17273"/>
                  <a:pt x="10198" y="17273"/>
                  <a:pt x="10198" y="17273"/>
                </a:cubicBezTo>
                <a:cubicBezTo>
                  <a:pt x="10313" y="17273"/>
                  <a:pt x="10313" y="17273"/>
                  <a:pt x="10313" y="17273"/>
                </a:cubicBezTo>
                <a:cubicBezTo>
                  <a:pt x="8823" y="17208"/>
                  <a:pt x="7506" y="17046"/>
                  <a:pt x="6245" y="16720"/>
                </a:cubicBezTo>
                <a:cubicBezTo>
                  <a:pt x="5042" y="16395"/>
                  <a:pt x="3896" y="15940"/>
                  <a:pt x="2979" y="15387"/>
                </a:cubicBezTo>
                <a:cubicBezTo>
                  <a:pt x="2063" y="14834"/>
                  <a:pt x="1375" y="14183"/>
                  <a:pt x="802" y="13467"/>
                </a:cubicBezTo>
                <a:cubicBezTo>
                  <a:pt x="286" y="12719"/>
                  <a:pt x="0" y="11939"/>
                  <a:pt x="0" y="11125"/>
                </a:cubicBezTo>
                <a:cubicBezTo>
                  <a:pt x="0" y="7547"/>
                  <a:pt x="0" y="7547"/>
                  <a:pt x="0" y="7547"/>
                </a:cubicBezTo>
                <a:cubicBezTo>
                  <a:pt x="1260" y="7547"/>
                  <a:pt x="1260" y="7547"/>
                  <a:pt x="1260" y="7547"/>
                </a:cubicBezTo>
                <a:cubicBezTo>
                  <a:pt x="1260" y="11125"/>
                  <a:pt x="1260" y="11125"/>
                  <a:pt x="1260" y="11125"/>
                </a:cubicBezTo>
                <a:cubicBezTo>
                  <a:pt x="1260" y="11906"/>
                  <a:pt x="1490" y="12589"/>
                  <a:pt x="2005" y="13240"/>
                </a:cubicBezTo>
                <a:cubicBezTo>
                  <a:pt x="2521" y="13890"/>
                  <a:pt x="3208" y="14476"/>
                  <a:pt x="4068" y="14996"/>
                </a:cubicBezTo>
                <a:cubicBezTo>
                  <a:pt x="4927" y="15484"/>
                  <a:pt x="5959" y="15842"/>
                  <a:pt x="7105" y="16135"/>
                </a:cubicBezTo>
                <a:cubicBezTo>
                  <a:pt x="8308" y="16428"/>
                  <a:pt x="9511" y="16558"/>
                  <a:pt x="10829" y="16558"/>
                </a:cubicBezTo>
                <a:cubicBezTo>
                  <a:pt x="12089" y="16558"/>
                  <a:pt x="13350" y="16428"/>
                  <a:pt x="14495" y="16135"/>
                </a:cubicBezTo>
                <a:cubicBezTo>
                  <a:pt x="15699" y="15842"/>
                  <a:pt x="16673" y="15484"/>
                  <a:pt x="17532" y="14996"/>
                </a:cubicBezTo>
                <a:cubicBezTo>
                  <a:pt x="18392" y="14476"/>
                  <a:pt x="19136" y="13890"/>
                  <a:pt x="19595" y="13240"/>
                </a:cubicBezTo>
                <a:cubicBezTo>
                  <a:pt x="20110" y="12589"/>
                  <a:pt x="20340" y="11906"/>
                  <a:pt x="20340" y="11125"/>
                </a:cubicBezTo>
                <a:lnTo>
                  <a:pt x="20340" y="7547"/>
                </a:lnTo>
                <a:close/>
                <a:moveTo>
                  <a:pt x="10829" y="15127"/>
                </a:moveTo>
                <a:cubicBezTo>
                  <a:pt x="9855" y="15127"/>
                  <a:pt x="8995" y="14996"/>
                  <a:pt x="8136" y="14801"/>
                </a:cubicBezTo>
                <a:cubicBezTo>
                  <a:pt x="7276" y="14573"/>
                  <a:pt x="6532" y="14313"/>
                  <a:pt x="5901" y="13988"/>
                </a:cubicBezTo>
                <a:cubicBezTo>
                  <a:pt x="5214" y="13598"/>
                  <a:pt x="4755" y="13175"/>
                  <a:pt x="4354" y="12687"/>
                </a:cubicBezTo>
                <a:cubicBezTo>
                  <a:pt x="4011" y="12231"/>
                  <a:pt x="3781" y="11711"/>
                  <a:pt x="3781" y="11125"/>
                </a:cubicBezTo>
                <a:cubicBezTo>
                  <a:pt x="3781" y="3936"/>
                  <a:pt x="3781" y="3936"/>
                  <a:pt x="3781" y="3936"/>
                </a:cubicBezTo>
                <a:cubicBezTo>
                  <a:pt x="3781" y="3383"/>
                  <a:pt x="4011" y="2895"/>
                  <a:pt x="4354" y="2407"/>
                </a:cubicBezTo>
                <a:cubicBezTo>
                  <a:pt x="4755" y="1919"/>
                  <a:pt x="5214" y="1496"/>
                  <a:pt x="5901" y="1139"/>
                </a:cubicBezTo>
                <a:cubicBezTo>
                  <a:pt x="6532" y="781"/>
                  <a:pt x="7276" y="488"/>
                  <a:pt x="8136" y="293"/>
                </a:cubicBezTo>
                <a:cubicBezTo>
                  <a:pt x="8995" y="98"/>
                  <a:pt x="9855" y="0"/>
                  <a:pt x="10829" y="0"/>
                </a:cubicBezTo>
                <a:cubicBezTo>
                  <a:pt x="11745" y="0"/>
                  <a:pt x="12662" y="98"/>
                  <a:pt x="13521" y="293"/>
                </a:cubicBezTo>
                <a:cubicBezTo>
                  <a:pt x="14381" y="488"/>
                  <a:pt x="15126" y="781"/>
                  <a:pt x="15756" y="1139"/>
                </a:cubicBezTo>
                <a:cubicBezTo>
                  <a:pt x="16386" y="1496"/>
                  <a:pt x="16902" y="1919"/>
                  <a:pt x="17246" y="2407"/>
                </a:cubicBezTo>
                <a:cubicBezTo>
                  <a:pt x="17647" y="2895"/>
                  <a:pt x="17819" y="3383"/>
                  <a:pt x="17819" y="3936"/>
                </a:cubicBezTo>
                <a:cubicBezTo>
                  <a:pt x="17819" y="11125"/>
                  <a:pt x="17819" y="11125"/>
                  <a:pt x="17819" y="11125"/>
                </a:cubicBezTo>
                <a:cubicBezTo>
                  <a:pt x="17819" y="11711"/>
                  <a:pt x="17647" y="12231"/>
                  <a:pt x="17246" y="12687"/>
                </a:cubicBezTo>
                <a:cubicBezTo>
                  <a:pt x="16902" y="13175"/>
                  <a:pt x="16386" y="13598"/>
                  <a:pt x="15756" y="13988"/>
                </a:cubicBezTo>
                <a:cubicBezTo>
                  <a:pt x="15126" y="14313"/>
                  <a:pt x="14381" y="14573"/>
                  <a:pt x="13521" y="14801"/>
                </a:cubicBezTo>
                <a:cubicBezTo>
                  <a:pt x="12662" y="14996"/>
                  <a:pt x="11745" y="15127"/>
                  <a:pt x="10829" y="15127"/>
                </a:cubicBezTo>
                <a:close/>
                <a:moveTo>
                  <a:pt x="5042" y="3936"/>
                </a:moveTo>
                <a:cubicBezTo>
                  <a:pt x="5042" y="11125"/>
                  <a:pt x="5042" y="11125"/>
                  <a:pt x="5042" y="11125"/>
                </a:cubicBezTo>
                <a:cubicBezTo>
                  <a:pt x="5042" y="11581"/>
                  <a:pt x="5214" y="12004"/>
                  <a:pt x="5558" y="12394"/>
                </a:cubicBezTo>
                <a:cubicBezTo>
                  <a:pt x="5901" y="12817"/>
                  <a:pt x="6302" y="13142"/>
                  <a:pt x="6761" y="13467"/>
                </a:cubicBezTo>
                <a:cubicBezTo>
                  <a:pt x="7276" y="13760"/>
                  <a:pt x="7849" y="13988"/>
                  <a:pt x="8594" y="14151"/>
                </a:cubicBezTo>
                <a:cubicBezTo>
                  <a:pt x="9282" y="14313"/>
                  <a:pt x="10027" y="14411"/>
                  <a:pt x="10829" y="14411"/>
                </a:cubicBezTo>
                <a:cubicBezTo>
                  <a:pt x="11631" y="14411"/>
                  <a:pt x="12376" y="14313"/>
                  <a:pt x="13063" y="14151"/>
                </a:cubicBezTo>
                <a:cubicBezTo>
                  <a:pt x="13751" y="13988"/>
                  <a:pt x="14324" y="13760"/>
                  <a:pt x="14839" y="13467"/>
                </a:cubicBezTo>
                <a:cubicBezTo>
                  <a:pt x="15412" y="13142"/>
                  <a:pt x="15813" y="12817"/>
                  <a:pt x="16100" y="12394"/>
                </a:cubicBezTo>
                <a:cubicBezTo>
                  <a:pt x="16386" y="12004"/>
                  <a:pt x="16558" y="11581"/>
                  <a:pt x="16558" y="11125"/>
                </a:cubicBezTo>
                <a:cubicBezTo>
                  <a:pt x="16558" y="3936"/>
                  <a:pt x="16558" y="3936"/>
                  <a:pt x="16558" y="3936"/>
                </a:cubicBezTo>
                <a:cubicBezTo>
                  <a:pt x="16558" y="3481"/>
                  <a:pt x="16386" y="3058"/>
                  <a:pt x="16100" y="2667"/>
                </a:cubicBezTo>
                <a:cubicBezTo>
                  <a:pt x="15813" y="2277"/>
                  <a:pt x="15412" y="1919"/>
                  <a:pt x="14839" y="1659"/>
                </a:cubicBezTo>
                <a:cubicBezTo>
                  <a:pt x="14324" y="1366"/>
                  <a:pt x="13751" y="1139"/>
                  <a:pt x="13063" y="976"/>
                </a:cubicBezTo>
                <a:cubicBezTo>
                  <a:pt x="12376" y="813"/>
                  <a:pt x="11631" y="716"/>
                  <a:pt x="10829" y="716"/>
                </a:cubicBezTo>
                <a:cubicBezTo>
                  <a:pt x="10027" y="716"/>
                  <a:pt x="9282" y="813"/>
                  <a:pt x="8594" y="976"/>
                </a:cubicBezTo>
                <a:cubicBezTo>
                  <a:pt x="7849" y="1139"/>
                  <a:pt x="7276" y="1366"/>
                  <a:pt x="6761" y="1659"/>
                </a:cubicBezTo>
                <a:cubicBezTo>
                  <a:pt x="6302" y="1919"/>
                  <a:pt x="5901" y="2277"/>
                  <a:pt x="5558" y="2667"/>
                </a:cubicBezTo>
                <a:cubicBezTo>
                  <a:pt x="5214" y="3058"/>
                  <a:pt x="5042" y="3481"/>
                  <a:pt x="5042" y="393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7" name="Shape 3813">
            <a:extLst>
              <a:ext uri="{FF2B5EF4-FFF2-40B4-BE49-F238E27FC236}">
                <a16:creationId xmlns:a16="http://schemas.microsoft.com/office/drawing/2014/main" id="{A3241344-562A-4AA4-8F6C-C51F034801CA}"/>
              </a:ext>
            </a:extLst>
          </p:cNvPr>
          <p:cNvSpPr/>
          <p:nvPr/>
        </p:nvSpPr>
        <p:spPr>
          <a:xfrm>
            <a:off x="25451845" y="5014144"/>
            <a:ext cx="728680" cy="5143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5100"/>
                </a:lnTo>
                <a:lnTo>
                  <a:pt x="0" y="5100"/>
                </a:lnTo>
                <a:lnTo>
                  <a:pt x="0" y="0"/>
                </a:lnTo>
                <a:close/>
                <a:moveTo>
                  <a:pt x="0" y="13350"/>
                </a:moveTo>
                <a:lnTo>
                  <a:pt x="0" y="8250"/>
                </a:lnTo>
                <a:lnTo>
                  <a:pt x="21600" y="8250"/>
                </a:lnTo>
                <a:lnTo>
                  <a:pt x="21600" y="13350"/>
                </a:lnTo>
                <a:lnTo>
                  <a:pt x="0" y="13350"/>
                </a:lnTo>
                <a:close/>
                <a:moveTo>
                  <a:pt x="0" y="21600"/>
                </a:moveTo>
                <a:lnTo>
                  <a:pt x="0" y="16500"/>
                </a:lnTo>
                <a:lnTo>
                  <a:pt x="21600" y="16500"/>
                </a:lnTo>
                <a:lnTo>
                  <a:pt x="21600" y="21600"/>
                </a:lnTo>
                <a:lnTo>
                  <a:pt x="0" y="21600"/>
                </a:lnTo>
                <a:close/>
                <a:moveTo>
                  <a:pt x="20647" y="3750"/>
                </a:moveTo>
                <a:lnTo>
                  <a:pt x="20647" y="1200"/>
                </a:lnTo>
                <a:lnTo>
                  <a:pt x="847" y="1200"/>
                </a:lnTo>
                <a:lnTo>
                  <a:pt x="847" y="3750"/>
                </a:lnTo>
                <a:lnTo>
                  <a:pt x="20647" y="3750"/>
                </a:lnTo>
                <a:close/>
                <a:moveTo>
                  <a:pt x="847" y="9450"/>
                </a:moveTo>
                <a:lnTo>
                  <a:pt x="847" y="12000"/>
                </a:lnTo>
                <a:lnTo>
                  <a:pt x="20647" y="12000"/>
                </a:lnTo>
                <a:lnTo>
                  <a:pt x="20647" y="9450"/>
                </a:lnTo>
                <a:lnTo>
                  <a:pt x="847" y="9450"/>
                </a:lnTo>
                <a:close/>
                <a:moveTo>
                  <a:pt x="847" y="17850"/>
                </a:moveTo>
                <a:lnTo>
                  <a:pt x="847" y="20400"/>
                </a:lnTo>
                <a:lnTo>
                  <a:pt x="20647" y="20400"/>
                </a:lnTo>
                <a:lnTo>
                  <a:pt x="20647" y="17850"/>
                </a:lnTo>
                <a:lnTo>
                  <a:pt x="847" y="17850"/>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8" name="Shape 3814">
            <a:extLst>
              <a:ext uri="{FF2B5EF4-FFF2-40B4-BE49-F238E27FC236}">
                <a16:creationId xmlns:a16="http://schemas.microsoft.com/office/drawing/2014/main" id="{A44229DE-272F-4A29-BA72-81581FF87244}"/>
              </a:ext>
            </a:extLst>
          </p:cNvPr>
          <p:cNvSpPr/>
          <p:nvPr/>
        </p:nvSpPr>
        <p:spPr>
          <a:xfrm>
            <a:off x="27301708" y="4902903"/>
            <a:ext cx="757255" cy="735824"/>
          </a:xfrm>
          <a:custGeom>
            <a:avLst/>
            <a:gdLst/>
            <a:ahLst/>
            <a:cxnLst>
              <a:cxn ang="0">
                <a:pos x="wd2" y="hd2"/>
              </a:cxn>
              <a:cxn ang="5400000">
                <a:pos x="wd2" y="hd2"/>
              </a:cxn>
              <a:cxn ang="10800000">
                <a:pos x="wd2" y="hd2"/>
              </a:cxn>
              <a:cxn ang="16200000">
                <a:pos x="wd2" y="hd2"/>
              </a:cxn>
            </a:cxnLst>
            <a:rect l="0" t="0" r="r" b="b"/>
            <a:pathLst>
              <a:path w="21600" h="21600" extrusionOk="0">
                <a:moveTo>
                  <a:pt x="16506" y="210"/>
                </a:moveTo>
                <a:lnTo>
                  <a:pt x="21600" y="2936"/>
                </a:lnTo>
                <a:lnTo>
                  <a:pt x="21600" y="21600"/>
                </a:lnTo>
                <a:lnTo>
                  <a:pt x="15996" y="18664"/>
                </a:lnTo>
                <a:lnTo>
                  <a:pt x="10800" y="21390"/>
                </a:lnTo>
                <a:lnTo>
                  <a:pt x="5604" y="18664"/>
                </a:lnTo>
                <a:lnTo>
                  <a:pt x="0" y="21600"/>
                </a:lnTo>
                <a:lnTo>
                  <a:pt x="0" y="2936"/>
                </a:lnTo>
                <a:lnTo>
                  <a:pt x="5604" y="0"/>
                </a:lnTo>
                <a:lnTo>
                  <a:pt x="10800" y="2621"/>
                </a:lnTo>
                <a:lnTo>
                  <a:pt x="15589" y="210"/>
                </a:lnTo>
                <a:lnTo>
                  <a:pt x="15996" y="0"/>
                </a:lnTo>
                <a:lnTo>
                  <a:pt x="16506" y="210"/>
                </a:lnTo>
                <a:close/>
                <a:moveTo>
                  <a:pt x="5196" y="17930"/>
                </a:moveTo>
                <a:lnTo>
                  <a:pt x="5196" y="1153"/>
                </a:lnTo>
                <a:lnTo>
                  <a:pt x="815" y="3460"/>
                </a:lnTo>
                <a:lnTo>
                  <a:pt x="815" y="20132"/>
                </a:lnTo>
                <a:lnTo>
                  <a:pt x="5196" y="17930"/>
                </a:lnTo>
                <a:close/>
                <a:moveTo>
                  <a:pt x="10392" y="20132"/>
                </a:moveTo>
                <a:lnTo>
                  <a:pt x="10392" y="3460"/>
                </a:lnTo>
                <a:lnTo>
                  <a:pt x="6011" y="1153"/>
                </a:lnTo>
                <a:lnTo>
                  <a:pt x="6011" y="17930"/>
                </a:lnTo>
                <a:lnTo>
                  <a:pt x="10392" y="20132"/>
                </a:lnTo>
                <a:close/>
                <a:moveTo>
                  <a:pt x="15589" y="17930"/>
                </a:moveTo>
                <a:lnTo>
                  <a:pt x="15589" y="1153"/>
                </a:lnTo>
                <a:lnTo>
                  <a:pt x="11208" y="3460"/>
                </a:lnTo>
                <a:lnTo>
                  <a:pt x="11208" y="20132"/>
                </a:lnTo>
                <a:lnTo>
                  <a:pt x="15589" y="17930"/>
                </a:lnTo>
                <a:close/>
                <a:moveTo>
                  <a:pt x="20785" y="20132"/>
                </a:moveTo>
                <a:lnTo>
                  <a:pt x="20785" y="3460"/>
                </a:lnTo>
                <a:lnTo>
                  <a:pt x="16404" y="1153"/>
                </a:lnTo>
                <a:lnTo>
                  <a:pt x="16404" y="17930"/>
                </a:lnTo>
                <a:lnTo>
                  <a:pt x="20785" y="2013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9" name="Shape 3815">
            <a:extLst>
              <a:ext uri="{FF2B5EF4-FFF2-40B4-BE49-F238E27FC236}">
                <a16:creationId xmlns:a16="http://schemas.microsoft.com/office/drawing/2014/main" id="{63E3CAF6-89F7-4B15-8258-B0AFC4FC2362}"/>
              </a:ext>
            </a:extLst>
          </p:cNvPr>
          <p:cNvSpPr/>
          <p:nvPr/>
        </p:nvSpPr>
        <p:spPr>
          <a:xfrm>
            <a:off x="1126825" y="6671271"/>
            <a:ext cx="910850" cy="392918"/>
          </a:xfrm>
          <a:custGeom>
            <a:avLst/>
            <a:gdLst/>
            <a:ahLst/>
            <a:cxnLst>
              <a:cxn ang="0">
                <a:pos x="wd2" y="hd2"/>
              </a:cxn>
              <a:cxn ang="5400000">
                <a:pos x="wd2" y="hd2"/>
              </a:cxn>
              <a:cxn ang="10800000">
                <a:pos x="wd2" y="hd2"/>
              </a:cxn>
              <a:cxn ang="16200000">
                <a:pos x="wd2" y="hd2"/>
              </a:cxn>
            </a:cxnLst>
            <a:rect l="0" t="0" r="r" b="b"/>
            <a:pathLst>
              <a:path w="21600" h="21600" extrusionOk="0">
                <a:moveTo>
                  <a:pt x="4696" y="19887"/>
                </a:moveTo>
                <a:cubicBezTo>
                  <a:pt x="4987" y="19887"/>
                  <a:pt x="5246" y="19887"/>
                  <a:pt x="5505" y="19738"/>
                </a:cubicBezTo>
                <a:cubicBezTo>
                  <a:pt x="5764" y="19589"/>
                  <a:pt x="6056" y="19366"/>
                  <a:pt x="6282" y="19142"/>
                </a:cubicBezTo>
                <a:cubicBezTo>
                  <a:pt x="6509" y="18844"/>
                  <a:pt x="6736" y="18546"/>
                  <a:pt x="6963" y="18248"/>
                </a:cubicBezTo>
                <a:cubicBezTo>
                  <a:pt x="7189" y="17876"/>
                  <a:pt x="7384" y="17429"/>
                  <a:pt x="7545" y="16982"/>
                </a:cubicBezTo>
                <a:cubicBezTo>
                  <a:pt x="8064" y="18174"/>
                  <a:pt x="8064" y="18174"/>
                  <a:pt x="8064" y="18174"/>
                </a:cubicBezTo>
                <a:cubicBezTo>
                  <a:pt x="7869" y="18695"/>
                  <a:pt x="7643" y="19142"/>
                  <a:pt x="7384" y="19589"/>
                </a:cubicBezTo>
                <a:cubicBezTo>
                  <a:pt x="7124" y="19961"/>
                  <a:pt x="6865" y="20334"/>
                  <a:pt x="6542" y="20706"/>
                </a:cubicBezTo>
                <a:cubicBezTo>
                  <a:pt x="6250" y="20930"/>
                  <a:pt x="5959" y="21153"/>
                  <a:pt x="5667" y="21302"/>
                </a:cubicBezTo>
                <a:cubicBezTo>
                  <a:pt x="5343" y="21451"/>
                  <a:pt x="5019" y="21600"/>
                  <a:pt x="4696" y="21600"/>
                </a:cubicBezTo>
                <a:cubicBezTo>
                  <a:pt x="4048" y="21600"/>
                  <a:pt x="3433" y="21302"/>
                  <a:pt x="2882" y="20706"/>
                </a:cubicBezTo>
                <a:cubicBezTo>
                  <a:pt x="2332" y="20110"/>
                  <a:pt x="1813" y="19366"/>
                  <a:pt x="1393" y="18397"/>
                </a:cubicBezTo>
                <a:cubicBezTo>
                  <a:pt x="972" y="17429"/>
                  <a:pt x="648" y="16237"/>
                  <a:pt x="389" y="14971"/>
                </a:cubicBezTo>
                <a:cubicBezTo>
                  <a:pt x="130" y="13705"/>
                  <a:pt x="0" y="12290"/>
                  <a:pt x="0" y="10800"/>
                </a:cubicBezTo>
                <a:cubicBezTo>
                  <a:pt x="0" y="9310"/>
                  <a:pt x="130" y="7895"/>
                  <a:pt x="389" y="6629"/>
                </a:cubicBezTo>
                <a:cubicBezTo>
                  <a:pt x="648" y="5363"/>
                  <a:pt x="972" y="4171"/>
                  <a:pt x="1393" y="3203"/>
                </a:cubicBezTo>
                <a:cubicBezTo>
                  <a:pt x="1813" y="2234"/>
                  <a:pt x="2332" y="1490"/>
                  <a:pt x="2882" y="894"/>
                </a:cubicBezTo>
                <a:cubicBezTo>
                  <a:pt x="3433" y="298"/>
                  <a:pt x="4048" y="0"/>
                  <a:pt x="4696" y="0"/>
                </a:cubicBezTo>
                <a:cubicBezTo>
                  <a:pt x="4987" y="0"/>
                  <a:pt x="5311" y="149"/>
                  <a:pt x="5635" y="298"/>
                </a:cubicBezTo>
                <a:cubicBezTo>
                  <a:pt x="5926" y="447"/>
                  <a:pt x="6218" y="670"/>
                  <a:pt x="6509" y="894"/>
                </a:cubicBezTo>
                <a:cubicBezTo>
                  <a:pt x="6768" y="1192"/>
                  <a:pt x="6995" y="1490"/>
                  <a:pt x="7254" y="1862"/>
                </a:cubicBezTo>
                <a:cubicBezTo>
                  <a:pt x="7513" y="2160"/>
                  <a:pt x="7740" y="2607"/>
                  <a:pt x="7934" y="3128"/>
                </a:cubicBezTo>
                <a:cubicBezTo>
                  <a:pt x="7966" y="3128"/>
                  <a:pt x="7966" y="3128"/>
                  <a:pt x="7966" y="3128"/>
                </a:cubicBezTo>
                <a:cubicBezTo>
                  <a:pt x="9359" y="6331"/>
                  <a:pt x="9359" y="6331"/>
                  <a:pt x="9359" y="6331"/>
                </a:cubicBezTo>
                <a:cubicBezTo>
                  <a:pt x="9359" y="3352"/>
                  <a:pt x="9359" y="3352"/>
                  <a:pt x="9359" y="3352"/>
                </a:cubicBezTo>
                <a:cubicBezTo>
                  <a:pt x="10104" y="3352"/>
                  <a:pt x="10104" y="3352"/>
                  <a:pt x="10104" y="3352"/>
                </a:cubicBezTo>
                <a:cubicBezTo>
                  <a:pt x="10104" y="9161"/>
                  <a:pt x="10104" y="9161"/>
                  <a:pt x="10104" y="9161"/>
                </a:cubicBezTo>
                <a:cubicBezTo>
                  <a:pt x="7545" y="9161"/>
                  <a:pt x="7545" y="9161"/>
                  <a:pt x="7545" y="9161"/>
                </a:cubicBezTo>
                <a:cubicBezTo>
                  <a:pt x="7545" y="7523"/>
                  <a:pt x="7545" y="7523"/>
                  <a:pt x="7545" y="7523"/>
                </a:cubicBezTo>
                <a:cubicBezTo>
                  <a:pt x="8873" y="7523"/>
                  <a:pt x="8873" y="7523"/>
                  <a:pt x="8873" y="7523"/>
                </a:cubicBezTo>
                <a:cubicBezTo>
                  <a:pt x="7448" y="4320"/>
                  <a:pt x="7448" y="4320"/>
                  <a:pt x="7448" y="4320"/>
                </a:cubicBezTo>
                <a:cubicBezTo>
                  <a:pt x="7448" y="4171"/>
                  <a:pt x="7448" y="4171"/>
                  <a:pt x="7448" y="4171"/>
                </a:cubicBezTo>
                <a:cubicBezTo>
                  <a:pt x="7222" y="3799"/>
                  <a:pt x="7027" y="3501"/>
                  <a:pt x="6833" y="3203"/>
                </a:cubicBezTo>
                <a:cubicBezTo>
                  <a:pt x="6639" y="2905"/>
                  <a:pt x="6412" y="2607"/>
                  <a:pt x="6153" y="2383"/>
                </a:cubicBezTo>
                <a:cubicBezTo>
                  <a:pt x="5926" y="2160"/>
                  <a:pt x="5700" y="2011"/>
                  <a:pt x="5440" y="1862"/>
                </a:cubicBezTo>
                <a:cubicBezTo>
                  <a:pt x="5181" y="1713"/>
                  <a:pt x="4955" y="1713"/>
                  <a:pt x="4696" y="1713"/>
                </a:cubicBezTo>
                <a:cubicBezTo>
                  <a:pt x="4145" y="1713"/>
                  <a:pt x="3659" y="1937"/>
                  <a:pt x="3141" y="2383"/>
                </a:cubicBezTo>
                <a:cubicBezTo>
                  <a:pt x="2655" y="2905"/>
                  <a:pt x="2234" y="3575"/>
                  <a:pt x="1911" y="4394"/>
                </a:cubicBezTo>
                <a:cubicBezTo>
                  <a:pt x="1554" y="5139"/>
                  <a:pt x="1263" y="6108"/>
                  <a:pt x="1036" y="7225"/>
                </a:cubicBezTo>
                <a:cubicBezTo>
                  <a:pt x="842" y="8417"/>
                  <a:pt x="712" y="9534"/>
                  <a:pt x="712" y="10800"/>
                </a:cubicBezTo>
                <a:cubicBezTo>
                  <a:pt x="712" y="11992"/>
                  <a:pt x="842" y="13183"/>
                  <a:pt x="1036" y="14375"/>
                </a:cubicBezTo>
                <a:cubicBezTo>
                  <a:pt x="1263" y="15492"/>
                  <a:pt x="1554" y="16386"/>
                  <a:pt x="1911" y="17206"/>
                </a:cubicBezTo>
                <a:cubicBezTo>
                  <a:pt x="2234" y="18025"/>
                  <a:pt x="2655" y="18695"/>
                  <a:pt x="3141" y="19217"/>
                </a:cubicBezTo>
                <a:cubicBezTo>
                  <a:pt x="3659" y="19663"/>
                  <a:pt x="4145" y="19887"/>
                  <a:pt x="4696" y="19887"/>
                </a:cubicBezTo>
                <a:close/>
                <a:moveTo>
                  <a:pt x="14314" y="3948"/>
                </a:moveTo>
                <a:cubicBezTo>
                  <a:pt x="8064" y="18174"/>
                  <a:pt x="8064" y="18174"/>
                  <a:pt x="8064" y="18174"/>
                </a:cubicBezTo>
                <a:cubicBezTo>
                  <a:pt x="7545" y="16982"/>
                  <a:pt x="7545" y="16982"/>
                  <a:pt x="7545" y="16982"/>
                </a:cubicBezTo>
                <a:cubicBezTo>
                  <a:pt x="13796" y="2756"/>
                  <a:pt x="13796" y="2756"/>
                  <a:pt x="13796" y="2756"/>
                </a:cubicBezTo>
                <a:lnTo>
                  <a:pt x="14314" y="3948"/>
                </a:lnTo>
                <a:close/>
                <a:moveTo>
                  <a:pt x="16904" y="0"/>
                </a:moveTo>
                <a:cubicBezTo>
                  <a:pt x="17552" y="0"/>
                  <a:pt x="18167" y="298"/>
                  <a:pt x="18718" y="894"/>
                </a:cubicBezTo>
                <a:cubicBezTo>
                  <a:pt x="19301" y="1490"/>
                  <a:pt x="19787" y="2234"/>
                  <a:pt x="20207" y="3203"/>
                </a:cubicBezTo>
                <a:cubicBezTo>
                  <a:pt x="20628" y="4171"/>
                  <a:pt x="20952" y="5363"/>
                  <a:pt x="21211" y="6629"/>
                </a:cubicBezTo>
                <a:cubicBezTo>
                  <a:pt x="21470" y="7895"/>
                  <a:pt x="21600" y="9310"/>
                  <a:pt x="21600" y="10800"/>
                </a:cubicBezTo>
                <a:cubicBezTo>
                  <a:pt x="21600" y="12290"/>
                  <a:pt x="21470" y="13705"/>
                  <a:pt x="21211" y="14971"/>
                </a:cubicBezTo>
                <a:cubicBezTo>
                  <a:pt x="20952" y="16237"/>
                  <a:pt x="20628" y="17429"/>
                  <a:pt x="20207" y="18397"/>
                </a:cubicBezTo>
                <a:cubicBezTo>
                  <a:pt x="19787" y="19366"/>
                  <a:pt x="19301" y="20110"/>
                  <a:pt x="18718" y="20706"/>
                </a:cubicBezTo>
                <a:cubicBezTo>
                  <a:pt x="18167" y="21302"/>
                  <a:pt x="17552" y="21600"/>
                  <a:pt x="16904" y="21600"/>
                </a:cubicBezTo>
                <a:cubicBezTo>
                  <a:pt x="16613" y="21600"/>
                  <a:pt x="16321" y="21526"/>
                  <a:pt x="15998" y="21377"/>
                </a:cubicBezTo>
                <a:cubicBezTo>
                  <a:pt x="15706" y="21228"/>
                  <a:pt x="15415" y="21079"/>
                  <a:pt x="15156" y="20781"/>
                </a:cubicBezTo>
                <a:cubicBezTo>
                  <a:pt x="14864" y="20557"/>
                  <a:pt x="14605" y="20185"/>
                  <a:pt x="14378" y="19812"/>
                </a:cubicBezTo>
                <a:cubicBezTo>
                  <a:pt x="14119" y="19440"/>
                  <a:pt x="13925" y="18993"/>
                  <a:pt x="13731" y="18546"/>
                </a:cubicBezTo>
                <a:cubicBezTo>
                  <a:pt x="13666" y="18546"/>
                  <a:pt x="13666" y="18546"/>
                  <a:pt x="13666" y="18546"/>
                </a:cubicBezTo>
                <a:cubicBezTo>
                  <a:pt x="11302" y="13109"/>
                  <a:pt x="11302" y="13109"/>
                  <a:pt x="11302" y="13109"/>
                </a:cubicBezTo>
                <a:cubicBezTo>
                  <a:pt x="11820" y="11992"/>
                  <a:pt x="11820" y="11992"/>
                  <a:pt x="11820" y="11992"/>
                </a:cubicBezTo>
                <a:cubicBezTo>
                  <a:pt x="14216" y="17429"/>
                  <a:pt x="14216" y="17429"/>
                  <a:pt x="14216" y="17429"/>
                </a:cubicBezTo>
                <a:cubicBezTo>
                  <a:pt x="14378" y="17801"/>
                  <a:pt x="14573" y="18174"/>
                  <a:pt x="14799" y="18472"/>
                </a:cubicBezTo>
                <a:cubicBezTo>
                  <a:pt x="14994" y="18770"/>
                  <a:pt x="15220" y="19068"/>
                  <a:pt x="15447" y="19217"/>
                </a:cubicBezTo>
                <a:cubicBezTo>
                  <a:pt x="15674" y="19440"/>
                  <a:pt x="15900" y="19589"/>
                  <a:pt x="16160" y="19738"/>
                </a:cubicBezTo>
                <a:cubicBezTo>
                  <a:pt x="16419" y="19887"/>
                  <a:pt x="16678" y="19887"/>
                  <a:pt x="16904" y="19887"/>
                </a:cubicBezTo>
                <a:cubicBezTo>
                  <a:pt x="17455" y="19887"/>
                  <a:pt x="17973" y="19663"/>
                  <a:pt x="18459" y="19217"/>
                </a:cubicBezTo>
                <a:cubicBezTo>
                  <a:pt x="18945" y="18695"/>
                  <a:pt x="19366" y="18025"/>
                  <a:pt x="19689" y="17206"/>
                </a:cubicBezTo>
                <a:cubicBezTo>
                  <a:pt x="20078" y="16386"/>
                  <a:pt x="20369" y="15492"/>
                  <a:pt x="20564" y="14375"/>
                </a:cubicBezTo>
                <a:cubicBezTo>
                  <a:pt x="20790" y="13183"/>
                  <a:pt x="20888" y="11992"/>
                  <a:pt x="20888" y="10800"/>
                </a:cubicBezTo>
                <a:cubicBezTo>
                  <a:pt x="20888" y="9534"/>
                  <a:pt x="20790" y="8417"/>
                  <a:pt x="20564" y="7225"/>
                </a:cubicBezTo>
                <a:cubicBezTo>
                  <a:pt x="20369" y="6108"/>
                  <a:pt x="20078" y="5139"/>
                  <a:pt x="19689" y="4394"/>
                </a:cubicBezTo>
                <a:cubicBezTo>
                  <a:pt x="19366" y="3575"/>
                  <a:pt x="18945" y="2905"/>
                  <a:pt x="18459" y="2383"/>
                </a:cubicBezTo>
                <a:cubicBezTo>
                  <a:pt x="17973" y="1937"/>
                  <a:pt x="17455" y="1713"/>
                  <a:pt x="16904" y="1713"/>
                </a:cubicBezTo>
                <a:cubicBezTo>
                  <a:pt x="16678" y="1713"/>
                  <a:pt x="16419" y="1713"/>
                  <a:pt x="16192" y="1862"/>
                </a:cubicBezTo>
                <a:cubicBezTo>
                  <a:pt x="15933" y="1937"/>
                  <a:pt x="15739" y="2086"/>
                  <a:pt x="15544" y="2234"/>
                </a:cubicBezTo>
                <a:cubicBezTo>
                  <a:pt x="15318" y="2458"/>
                  <a:pt x="15091" y="2681"/>
                  <a:pt x="14897" y="2979"/>
                </a:cubicBezTo>
                <a:cubicBezTo>
                  <a:pt x="14702" y="3277"/>
                  <a:pt x="14508" y="3575"/>
                  <a:pt x="14346" y="3948"/>
                </a:cubicBezTo>
                <a:cubicBezTo>
                  <a:pt x="13796" y="2756"/>
                  <a:pt x="13796" y="2756"/>
                  <a:pt x="13796" y="2756"/>
                </a:cubicBezTo>
                <a:cubicBezTo>
                  <a:pt x="14022" y="2383"/>
                  <a:pt x="14249" y="2011"/>
                  <a:pt x="14508" y="1639"/>
                </a:cubicBezTo>
                <a:cubicBezTo>
                  <a:pt x="14735" y="1266"/>
                  <a:pt x="14994" y="968"/>
                  <a:pt x="15220" y="819"/>
                </a:cubicBezTo>
                <a:cubicBezTo>
                  <a:pt x="15479" y="521"/>
                  <a:pt x="15739" y="372"/>
                  <a:pt x="16030" y="223"/>
                </a:cubicBezTo>
                <a:cubicBezTo>
                  <a:pt x="16321" y="74"/>
                  <a:pt x="16613" y="0"/>
                  <a:pt x="16904" y="0"/>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0" name="Shape 3816">
            <a:extLst>
              <a:ext uri="{FF2B5EF4-FFF2-40B4-BE49-F238E27FC236}">
                <a16:creationId xmlns:a16="http://schemas.microsoft.com/office/drawing/2014/main" id="{DFA5C56A-3AF5-4E3F-B9AB-5340FE47B23E}"/>
              </a:ext>
            </a:extLst>
          </p:cNvPr>
          <p:cNvSpPr/>
          <p:nvPr/>
        </p:nvSpPr>
        <p:spPr>
          <a:xfrm>
            <a:off x="2990972" y="6592687"/>
            <a:ext cx="910850" cy="546513"/>
          </a:xfrm>
          <a:custGeom>
            <a:avLst/>
            <a:gdLst/>
            <a:ahLst/>
            <a:cxnLst>
              <a:cxn ang="0">
                <a:pos x="wd2" y="hd2"/>
              </a:cxn>
              <a:cxn ang="5400000">
                <a:pos x="wd2" y="hd2"/>
              </a:cxn>
              <a:cxn ang="10800000">
                <a:pos x="wd2" y="hd2"/>
              </a:cxn>
              <a:cxn ang="16200000">
                <a:pos x="wd2" y="hd2"/>
              </a:cxn>
            </a:cxnLst>
            <a:rect l="0" t="0" r="r" b="b"/>
            <a:pathLst>
              <a:path w="21600" h="21600" extrusionOk="0">
                <a:moveTo>
                  <a:pt x="10816" y="0"/>
                </a:moveTo>
                <a:cubicBezTo>
                  <a:pt x="11982" y="0"/>
                  <a:pt x="13083" y="377"/>
                  <a:pt x="14152" y="1023"/>
                </a:cubicBezTo>
                <a:cubicBezTo>
                  <a:pt x="15188" y="1724"/>
                  <a:pt x="16160" y="2586"/>
                  <a:pt x="17034" y="3663"/>
                </a:cubicBezTo>
                <a:cubicBezTo>
                  <a:pt x="17941" y="4686"/>
                  <a:pt x="18783" y="5871"/>
                  <a:pt x="19527" y="7164"/>
                </a:cubicBezTo>
                <a:cubicBezTo>
                  <a:pt x="20305" y="8457"/>
                  <a:pt x="20985" y="9696"/>
                  <a:pt x="21600" y="10989"/>
                </a:cubicBezTo>
                <a:cubicBezTo>
                  <a:pt x="20985" y="12012"/>
                  <a:pt x="20305" y="13143"/>
                  <a:pt x="19560" y="14382"/>
                </a:cubicBezTo>
                <a:cubicBezTo>
                  <a:pt x="18815" y="15621"/>
                  <a:pt x="17973" y="16752"/>
                  <a:pt x="17099" y="17829"/>
                </a:cubicBezTo>
                <a:cubicBezTo>
                  <a:pt x="16192" y="18907"/>
                  <a:pt x="15220" y="19822"/>
                  <a:pt x="14184" y="20523"/>
                </a:cubicBezTo>
                <a:cubicBezTo>
                  <a:pt x="13148" y="21277"/>
                  <a:pt x="12014" y="21600"/>
                  <a:pt x="10816" y="21600"/>
                </a:cubicBezTo>
                <a:cubicBezTo>
                  <a:pt x="9586" y="21600"/>
                  <a:pt x="8517" y="21331"/>
                  <a:pt x="7545" y="20738"/>
                </a:cubicBezTo>
                <a:cubicBezTo>
                  <a:pt x="6574" y="20092"/>
                  <a:pt x="5667" y="19338"/>
                  <a:pt x="4825" y="18314"/>
                </a:cubicBezTo>
                <a:cubicBezTo>
                  <a:pt x="3983" y="17345"/>
                  <a:pt x="3174" y="16213"/>
                  <a:pt x="2396" y="14867"/>
                </a:cubicBezTo>
                <a:cubicBezTo>
                  <a:pt x="1619" y="13574"/>
                  <a:pt x="842" y="12227"/>
                  <a:pt x="0" y="10827"/>
                </a:cubicBezTo>
                <a:cubicBezTo>
                  <a:pt x="972" y="9157"/>
                  <a:pt x="1878" y="7649"/>
                  <a:pt x="2753" y="6302"/>
                </a:cubicBezTo>
                <a:cubicBezTo>
                  <a:pt x="3627" y="4956"/>
                  <a:pt x="4501" y="3878"/>
                  <a:pt x="5376" y="2963"/>
                </a:cubicBezTo>
                <a:cubicBezTo>
                  <a:pt x="6218" y="2047"/>
                  <a:pt x="7092" y="1293"/>
                  <a:pt x="7966" y="808"/>
                </a:cubicBezTo>
                <a:cubicBezTo>
                  <a:pt x="8873" y="269"/>
                  <a:pt x="9812" y="0"/>
                  <a:pt x="10816" y="0"/>
                </a:cubicBezTo>
                <a:close/>
                <a:moveTo>
                  <a:pt x="10816" y="20361"/>
                </a:moveTo>
                <a:cubicBezTo>
                  <a:pt x="11885" y="20361"/>
                  <a:pt x="12856" y="20092"/>
                  <a:pt x="13796" y="19499"/>
                </a:cubicBezTo>
                <a:cubicBezTo>
                  <a:pt x="14735" y="18907"/>
                  <a:pt x="15609" y="18153"/>
                  <a:pt x="16419" y="17183"/>
                </a:cubicBezTo>
                <a:cubicBezTo>
                  <a:pt x="17228" y="16267"/>
                  <a:pt x="17973" y="15244"/>
                  <a:pt x="18685" y="14113"/>
                </a:cubicBezTo>
                <a:cubicBezTo>
                  <a:pt x="19398" y="12982"/>
                  <a:pt x="20046" y="11904"/>
                  <a:pt x="20628" y="10881"/>
                </a:cubicBezTo>
                <a:cubicBezTo>
                  <a:pt x="20013" y="9750"/>
                  <a:pt x="19366" y="8565"/>
                  <a:pt x="18653" y="7433"/>
                </a:cubicBezTo>
                <a:cubicBezTo>
                  <a:pt x="17941" y="6302"/>
                  <a:pt x="17196" y="5225"/>
                  <a:pt x="16386" y="4309"/>
                </a:cubicBezTo>
                <a:cubicBezTo>
                  <a:pt x="15544" y="3394"/>
                  <a:pt x="14670" y="2693"/>
                  <a:pt x="13763" y="2155"/>
                </a:cubicBezTo>
                <a:cubicBezTo>
                  <a:pt x="12824" y="1562"/>
                  <a:pt x="11852" y="1293"/>
                  <a:pt x="10816" y="1293"/>
                </a:cubicBezTo>
                <a:cubicBezTo>
                  <a:pt x="9942" y="1293"/>
                  <a:pt x="9100" y="1508"/>
                  <a:pt x="8290" y="1939"/>
                </a:cubicBezTo>
                <a:cubicBezTo>
                  <a:pt x="7481" y="2316"/>
                  <a:pt x="6703" y="2963"/>
                  <a:pt x="5926" y="3717"/>
                </a:cubicBezTo>
                <a:cubicBezTo>
                  <a:pt x="5117" y="4579"/>
                  <a:pt x="4339" y="5602"/>
                  <a:pt x="3530" y="6733"/>
                </a:cubicBezTo>
                <a:cubicBezTo>
                  <a:pt x="2720" y="7918"/>
                  <a:pt x="1878" y="9265"/>
                  <a:pt x="1036" y="10827"/>
                </a:cubicBezTo>
                <a:cubicBezTo>
                  <a:pt x="1749" y="12120"/>
                  <a:pt x="2461" y="13359"/>
                  <a:pt x="3174" y="14490"/>
                </a:cubicBezTo>
                <a:cubicBezTo>
                  <a:pt x="3886" y="15675"/>
                  <a:pt x="4631" y="16644"/>
                  <a:pt x="5408" y="17560"/>
                </a:cubicBezTo>
                <a:cubicBezTo>
                  <a:pt x="6185" y="18422"/>
                  <a:pt x="7027" y="19122"/>
                  <a:pt x="7902" y="19607"/>
                </a:cubicBezTo>
                <a:cubicBezTo>
                  <a:pt x="8776" y="20146"/>
                  <a:pt x="9748" y="20361"/>
                  <a:pt x="10816" y="20361"/>
                </a:cubicBezTo>
                <a:close/>
                <a:moveTo>
                  <a:pt x="10816" y="3663"/>
                </a:moveTo>
                <a:cubicBezTo>
                  <a:pt x="11399" y="3663"/>
                  <a:pt x="11950" y="3878"/>
                  <a:pt x="12468" y="4255"/>
                </a:cubicBezTo>
                <a:cubicBezTo>
                  <a:pt x="12986" y="4632"/>
                  <a:pt x="13439" y="5117"/>
                  <a:pt x="13828" y="5764"/>
                </a:cubicBezTo>
                <a:cubicBezTo>
                  <a:pt x="14249" y="6410"/>
                  <a:pt x="14540" y="7164"/>
                  <a:pt x="14767" y="8080"/>
                </a:cubicBezTo>
                <a:cubicBezTo>
                  <a:pt x="14994" y="8942"/>
                  <a:pt x="15091" y="9857"/>
                  <a:pt x="15091" y="10827"/>
                </a:cubicBezTo>
                <a:cubicBezTo>
                  <a:pt x="15091" y="11797"/>
                  <a:pt x="14994" y="12712"/>
                  <a:pt x="14767" y="13574"/>
                </a:cubicBezTo>
                <a:cubicBezTo>
                  <a:pt x="14540" y="14436"/>
                  <a:pt x="14249" y="15244"/>
                  <a:pt x="13828" y="15890"/>
                </a:cubicBezTo>
                <a:cubicBezTo>
                  <a:pt x="13439" y="16537"/>
                  <a:pt x="12986" y="17021"/>
                  <a:pt x="12468" y="17399"/>
                </a:cubicBezTo>
                <a:cubicBezTo>
                  <a:pt x="11950" y="17776"/>
                  <a:pt x="11399" y="17991"/>
                  <a:pt x="10816" y="17991"/>
                </a:cubicBezTo>
                <a:cubicBezTo>
                  <a:pt x="10201" y="17991"/>
                  <a:pt x="9650" y="17776"/>
                  <a:pt x="9132" y="17399"/>
                </a:cubicBezTo>
                <a:cubicBezTo>
                  <a:pt x="8614" y="17021"/>
                  <a:pt x="8161" y="16537"/>
                  <a:pt x="7772" y="15890"/>
                </a:cubicBezTo>
                <a:cubicBezTo>
                  <a:pt x="7384" y="15244"/>
                  <a:pt x="7060" y="14436"/>
                  <a:pt x="6833" y="13574"/>
                </a:cubicBezTo>
                <a:cubicBezTo>
                  <a:pt x="6606" y="12712"/>
                  <a:pt x="6509" y="11797"/>
                  <a:pt x="6509" y="10827"/>
                </a:cubicBezTo>
                <a:cubicBezTo>
                  <a:pt x="6509" y="9857"/>
                  <a:pt x="6606" y="8942"/>
                  <a:pt x="6833" y="8080"/>
                </a:cubicBezTo>
                <a:cubicBezTo>
                  <a:pt x="7060" y="7164"/>
                  <a:pt x="7384" y="6410"/>
                  <a:pt x="7772" y="5764"/>
                </a:cubicBezTo>
                <a:cubicBezTo>
                  <a:pt x="8161" y="5117"/>
                  <a:pt x="8614" y="4632"/>
                  <a:pt x="9132" y="4255"/>
                </a:cubicBezTo>
                <a:cubicBezTo>
                  <a:pt x="9650" y="3878"/>
                  <a:pt x="10201" y="3663"/>
                  <a:pt x="10816" y="3663"/>
                </a:cubicBezTo>
                <a:close/>
                <a:moveTo>
                  <a:pt x="10816" y="16806"/>
                </a:moveTo>
                <a:cubicBezTo>
                  <a:pt x="11302" y="16806"/>
                  <a:pt x="11788" y="16644"/>
                  <a:pt x="12209" y="16321"/>
                </a:cubicBezTo>
                <a:cubicBezTo>
                  <a:pt x="12662" y="16052"/>
                  <a:pt x="13018" y="15621"/>
                  <a:pt x="13342" y="15028"/>
                </a:cubicBezTo>
                <a:cubicBezTo>
                  <a:pt x="13666" y="14544"/>
                  <a:pt x="13925" y="13897"/>
                  <a:pt x="14119" y="13197"/>
                </a:cubicBezTo>
                <a:cubicBezTo>
                  <a:pt x="14314" y="12443"/>
                  <a:pt x="14378" y="11689"/>
                  <a:pt x="14378" y="10827"/>
                </a:cubicBezTo>
                <a:cubicBezTo>
                  <a:pt x="14378" y="9965"/>
                  <a:pt x="14314" y="9211"/>
                  <a:pt x="14119" y="8457"/>
                </a:cubicBezTo>
                <a:cubicBezTo>
                  <a:pt x="13925" y="7757"/>
                  <a:pt x="13666" y="7110"/>
                  <a:pt x="13342" y="6625"/>
                </a:cubicBezTo>
                <a:cubicBezTo>
                  <a:pt x="13018" y="6033"/>
                  <a:pt x="12662" y="5602"/>
                  <a:pt x="12209" y="5333"/>
                </a:cubicBezTo>
                <a:cubicBezTo>
                  <a:pt x="11788" y="5009"/>
                  <a:pt x="11302" y="4848"/>
                  <a:pt x="10816" y="4848"/>
                </a:cubicBezTo>
                <a:cubicBezTo>
                  <a:pt x="10298" y="4848"/>
                  <a:pt x="9812" y="5009"/>
                  <a:pt x="9391" y="5333"/>
                </a:cubicBezTo>
                <a:cubicBezTo>
                  <a:pt x="8970" y="5602"/>
                  <a:pt x="8582" y="6033"/>
                  <a:pt x="8290" y="6625"/>
                </a:cubicBezTo>
                <a:cubicBezTo>
                  <a:pt x="7934" y="7110"/>
                  <a:pt x="7675" y="7757"/>
                  <a:pt x="7481" y="8457"/>
                </a:cubicBezTo>
                <a:cubicBezTo>
                  <a:pt x="7319" y="9211"/>
                  <a:pt x="7222" y="9965"/>
                  <a:pt x="7222" y="10827"/>
                </a:cubicBezTo>
                <a:cubicBezTo>
                  <a:pt x="7222" y="11689"/>
                  <a:pt x="7319" y="12443"/>
                  <a:pt x="7481" y="13197"/>
                </a:cubicBezTo>
                <a:cubicBezTo>
                  <a:pt x="7675" y="13897"/>
                  <a:pt x="7934" y="14544"/>
                  <a:pt x="8290" y="15028"/>
                </a:cubicBezTo>
                <a:cubicBezTo>
                  <a:pt x="8582" y="15621"/>
                  <a:pt x="8970" y="16052"/>
                  <a:pt x="9391" y="16321"/>
                </a:cubicBezTo>
                <a:cubicBezTo>
                  <a:pt x="9812" y="16644"/>
                  <a:pt x="10298" y="16806"/>
                  <a:pt x="10816" y="16806"/>
                </a:cubicBezTo>
                <a:close/>
                <a:moveTo>
                  <a:pt x="10816" y="6625"/>
                </a:moveTo>
                <a:cubicBezTo>
                  <a:pt x="11140" y="6625"/>
                  <a:pt x="11464" y="6733"/>
                  <a:pt x="11788" y="6949"/>
                </a:cubicBezTo>
                <a:cubicBezTo>
                  <a:pt x="12079" y="7218"/>
                  <a:pt x="12338" y="7487"/>
                  <a:pt x="12565" y="7864"/>
                </a:cubicBezTo>
                <a:cubicBezTo>
                  <a:pt x="12792" y="8241"/>
                  <a:pt x="12986" y="8672"/>
                  <a:pt x="13115" y="9211"/>
                </a:cubicBezTo>
                <a:cubicBezTo>
                  <a:pt x="13277" y="9750"/>
                  <a:pt x="13342" y="10288"/>
                  <a:pt x="13342" y="10827"/>
                </a:cubicBezTo>
                <a:cubicBezTo>
                  <a:pt x="13342" y="11366"/>
                  <a:pt x="13277" y="11904"/>
                  <a:pt x="13115" y="12443"/>
                </a:cubicBezTo>
                <a:cubicBezTo>
                  <a:pt x="12986" y="12928"/>
                  <a:pt x="12792" y="13412"/>
                  <a:pt x="12565" y="13790"/>
                </a:cubicBezTo>
                <a:cubicBezTo>
                  <a:pt x="12338" y="14167"/>
                  <a:pt x="12079" y="14436"/>
                  <a:pt x="11788" y="14705"/>
                </a:cubicBezTo>
                <a:cubicBezTo>
                  <a:pt x="11464" y="14921"/>
                  <a:pt x="11140" y="15028"/>
                  <a:pt x="10816" y="15028"/>
                </a:cubicBezTo>
                <a:cubicBezTo>
                  <a:pt x="10460" y="15028"/>
                  <a:pt x="10136" y="14921"/>
                  <a:pt x="9845" y="14705"/>
                </a:cubicBezTo>
                <a:cubicBezTo>
                  <a:pt x="9521" y="14436"/>
                  <a:pt x="9262" y="14167"/>
                  <a:pt x="9035" y="13790"/>
                </a:cubicBezTo>
                <a:cubicBezTo>
                  <a:pt x="8808" y="13412"/>
                  <a:pt x="8614" y="12928"/>
                  <a:pt x="8485" y="12443"/>
                </a:cubicBezTo>
                <a:cubicBezTo>
                  <a:pt x="8355" y="11904"/>
                  <a:pt x="8290" y="11366"/>
                  <a:pt x="8290" y="10827"/>
                </a:cubicBezTo>
                <a:cubicBezTo>
                  <a:pt x="8290" y="10288"/>
                  <a:pt x="8355" y="9750"/>
                  <a:pt x="8485" y="9211"/>
                </a:cubicBezTo>
                <a:cubicBezTo>
                  <a:pt x="8614" y="8672"/>
                  <a:pt x="8808" y="8241"/>
                  <a:pt x="9035" y="7864"/>
                </a:cubicBezTo>
                <a:cubicBezTo>
                  <a:pt x="9262" y="7487"/>
                  <a:pt x="9521" y="7218"/>
                  <a:pt x="9845" y="6949"/>
                </a:cubicBezTo>
                <a:cubicBezTo>
                  <a:pt x="10136" y="6733"/>
                  <a:pt x="10460" y="6625"/>
                  <a:pt x="10816" y="6625"/>
                </a:cubicBezTo>
                <a:close/>
                <a:moveTo>
                  <a:pt x="10816" y="13843"/>
                </a:moveTo>
                <a:cubicBezTo>
                  <a:pt x="11043" y="13843"/>
                  <a:pt x="11302" y="13736"/>
                  <a:pt x="11496" y="13574"/>
                </a:cubicBezTo>
                <a:cubicBezTo>
                  <a:pt x="11723" y="13412"/>
                  <a:pt x="11917" y="13197"/>
                  <a:pt x="12079" y="12928"/>
                </a:cubicBezTo>
                <a:cubicBezTo>
                  <a:pt x="12241" y="12658"/>
                  <a:pt x="12371" y="12335"/>
                  <a:pt x="12468" y="11958"/>
                </a:cubicBezTo>
                <a:cubicBezTo>
                  <a:pt x="12565" y="11635"/>
                  <a:pt x="12630" y="11258"/>
                  <a:pt x="12630" y="10827"/>
                </a:cubicBezTo>
                <a:cubicBezTo>
                  <a:pt x="12630" y="10396"/>
                  <a:pt x="12565" y="10019"/>
                  <a:pt x="12468" y="9642"/>
                </a:cubicBezTo>
                <a:cubicBezTo>
                  <a:pt x="12371" y="9319"/>
                  <a:pt x="12241" y="8996"/>
                  <a:pt x="12079" y="8726"/>
                </a:cubicBezTo>
                <a:cubicBezTo>
                  <a:pt x="11917" y="8457"/>
                  <a:pt x="11723" y="8241"/>
                  <a:pt x="11496" y="8080"/>
                </a:cubicBezTo>
                <a:cubicBezTo>
                  <a:pt x="11302" y="7918"/>
                  <a:pt x="11043" y="7810"/>
                  <a:pt x="10816" y="7810"/>
                </a:cubicBezTo>
                <a:cubicBezTo>
                  <a:pt x="10557" y="7810"/>
                  <a:pt x="10330" y="7918"/>
                  <a:pt x="10104" y="8080"/>
                </a:cubicBezTo>
                <a:cubicBezTo>
                  <a:pt x="9909" y="8241"/>
                  <a:pt x="9715" y="8457"/>
                  <a:pt x="9553" y="8726"/>
                </a:cubicBezTo>
                <a:cubicBezTo>
                  <a:pt x="9359" y="8996"/>
                  <a:pt x="9229" y="9319"/>
                  <a:pt x="9132" y="9642"/>
                </a:cubicBezTo>
                <a:cubicBezTo>
                  <a:pt x="9035" y="10019"/>
                  <a:pt x="9003" y="10396"/>
                  <a:pt x="9003" y="10827"/>
                </a:cubicBezTo>
                <a:cubicBezTo>
                  <a:pt x="9003" y="11258"/>
                  <a:pt x="9035" y="11635"/>
                  <a:pt x="9132" y="11958"/>
                </a:cubicBezTo>
                <a:cubicBezTo>
                  <a:pt x="9229" y="12335"/>
                  <a:pt x="9359" y="12658"/>
                  <a:pt x="9553" y="12928"/>
                </a:cubicBezTo>
                <a:cubicBezTo>
                  <a:pt x="9715" y="13197"/>
                  <a:pt x="9909" y="13412"/>
                  <a:pt x="10104" y="13574"/>
                </a:cubicBezTo>
                <a:cubicBezTo>
                  <a:pt x="10330" y="13736"/>
                  <a:pt x="10557" y="13843"/>
                  <a:pt x="10816" y="13843"/>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1" name="Shape 3817">
            <a:extLst>
              <a:ext uri="{FF2B5EF4-FFF2-40B4-BE49-F238E27FC236}">
                <a16:creationId xmlns:a16="http://schemas.microsoft.com/office/drawing/2014/main" id="{F8171434-666A-4AB3-9084-57E897A3BBA8}"/>
              </a:ext>
            </a:extLst>
          </p:cNvPr>
          <p:cNvSpPr/>
          <p:nvPr/>
        </p:nvSpPr>
        <p:spPr>
          <a:xfrm>
            <a:off x="5006931" y="6473029"/>
            <a:ext cx="607235" cy="785830"/>
          </a:xfrm>
          <a:custGeom>
            <a:avLst/>
            <a:gdLst/>
            <a:ahLst/>
            <a:cxnLst>
              <a:cxn ang="0">
                <a:pos x="wd2" y="hd2"/>
              </a:cxn>
              <a:cxn ang="5400000">
                <a:pos x="wd2" y="hd2"/>
              </a:cxn>
              <a:cxn ang="10800000">
                <a:pos x="wd2" y="hd2"/>
              </a:cxn>
              <a:cxn ang="16200000">
                <a:pos x="wd2" y="hd2"/>
              </a:cxn>
            </a:cxnLst>
            <a:rect l="0" t="0" r="r" b="b"/>
            <a:pathLst>
              <a:path w="21600" h="21600" extrusionOk="0">
                <a:moveTo>
                  <a:pt x="17814" y="10352"/>
                </a:moveTo>
                <a:cubicBezTo>
                  <a:pt x="21600" y="10352"/>
                  <a:pt x="21600" y="10352"/>
                  <a:pt x="21600" y="10352"/>
                </a:cubicBezTo>
                <a:cubicBezTo>
                  <a:pt x="21600" y="21600"/>
                  <a:pt x="21600" y="21600"/>
                  <a:pt x="21600" y="21600"/>
                </a:cubicBezTo>
                <a:cubicBezTo>
                  <a:pt x="0" y="21600"/>
                  <a:pt x="0" y="21600"/>
                  <a:pt x="0" y="21600"/>
                </a:cubicBezTo>
                <a:cubicBezTo>
                  <a:pt x="0" y="10352"/>
                  <a:pt x="0" y="10352"/>
                  <a:pt x="0" y="10352"/>
                </a:cubicBezTo>
                <a:cubicBezTo>
                  <a:pt x="3786" y="10352"/>
                  <a:pt x="3786" y="10352"/>
                  <a:pt x="3786" y="10352"/>
                </a:cubicBezTo>
                <a:cubicBezTo>
                  <a:pt x="3786" y="5381"/>
                  <a:pt x="3786" y="5381"/>
                  <a:pt x="3786" y="5381"/>
                </a:cubicBezTo>
                <a:cubicBezTo>
                  <a:pt x="3786" y="4634"/>
                  <a:pt x="3980" y="3961"/>
                  <a:pt x="4369" y="3289"/>
                </a:cubicBezTo>
                <a:cubicBezTo>
                  <a:pt x="4757" y="2653"/>
                  <a:pt x="5242" y="2093"/>
                  <a:pt x="5873" y="1607"/>
                </a:cubicBezTo>
                <a:cubicBezTo>
                  <a:pt x="6504" y="1121"/>
                  <a:pt x="7232" y="710"/>
                  <a:pt x="8106" y="448"/>
                </a:cubicBezTo>
                <a:cubicBezTo>
                  <a:pt x="8931" y="149"/>
                  <a:pt x="9853" y="0"/>
                  <a:pt x="10824" y="0"/>
                </a:cubicBezTo>
                <a:cubicBezTo>
                  <a:pt x="11795" y="0"/>
                  <a:pt x="12669" y="149"/>
                  <a:pt x="13542" y="448"/>
                </a:cubicBezTo>
                <a:cubicBezTo>
                  <a:pt x="14368" y="710"/>
                  <a:pt x="15096" y="1121"/>
                  <a:pt x="15727" y="1607"/>
                </a:cubicBezTo>
                <a:cubicBezTo>
                  <a:pt x="16358" y="2093"/>
                  <a:pt x="16892" y="2653"/>
                  <a:pt x="17231" y="3289"/>
                </a:cubicBezTo>
                <a:cubicBezTo>
                  <a:pt x="17620" y="3961"/>
                  <a:pt x="17814" y="4634"/>
                  <a:pt x="17814" y="5381"/>
                </a:cubicBezTo>
                <a:lnTo>
                  <a:pt x="17814" y="10352"/>
                </a:lnTo>
                <a:close/>
                <a:moveTo>
                  <a:pt x="20532" y="20778"/>
                </a:moveTo>
                <a:cubicBezTo>
                  <a:pt x="20532" y="11248"/>
                  <a:pt x="20532" y="11248"/>
                  <a:pt x="20532" y="11248"/>
                </a:cubicBezTo>
                <a:cubicBezTo>
                  <a:pt x="1068" y="11248"/>
                  <a:pt x="1068" y="11248"/>
                  <a:pt x="1068" y="11248"/>
                </a:cubicBezTo>
                <a:cubicBezTo>
                  <a:pt x="1068" y="20778"/>
                  <a:pt x="1068" y="20778"/>
                  <a:pt x="1068" y="20778"/>
                </a:cubicBezTo>
                <a:lnTo>
                  <a:pt x="20532" y="20778"/>
                </a:lnTo>
                <a:close/>
                <a:moveTo>
                  <a:pt x="4854" y="5381"/>
                </a:moveTo>
                <a:cubicBezTo>
                  <a:pt x="4854" y="10352"/>
                  <a:pt x="4854" y="10352"/>
                  <a:pt x="4854" y="10352"/>
                </a:cubicBezTo>
                <a:cubicBezTo>
                  <a:pt x="16746" y="10352"/>
                  <a:pt x="16746" y="10352"/>
                  <a:pt x="16746" y="10352"/>
                </a:cubicBezTo>
                <a:cubicBezTo>
                  <a:pt x="16746" y="5381"/>
                  <a:pt x="16746" y="5381"/>
                  <a:pt x="16746" y="5381"/>
                </a:cubicBezTo>
                <a:cubicBezTo>
                  <a:pt x="16746" y="4783"/>
                  <a:pt x="16600" y="4185"/>
                  <a:pt x="16261" y="3662"/>
                </a:cubicBezTo>
                <a:cubicBezTo>
                  <a:pt x="15969" y="3102"/>
                  <a:pt x="15533" y="2616"/>
                  <a:pt x="14999" y="2205"/>
                </a:cubicBezTo>
                <a:cubicBezTo>
                  <a:pt x="14465" y="1756"/>
                  <a:pt x="13834" y="1420"/>
                  <a:pt x="13106" y="1196"/>
                </a:cubicBezTo>
                <a:cubicBezTo>
                  <a:pt x="12378" y="934"/>
                  <a:pt x="11601" y="822"/>
                  <a:pt x="10824" y="822"/>
                </a:cubicBezTo>
                <a:cubicBezTo>
                  <a:pt x="9999" y="822"/>
                  <a:pt x="9222" y="934"/>
                  <a:pt x="8494" y="1196"/>
                </a:cubicBezTo>
                <a:cubicBezTo>
                  <a:pt x="7766" y="1420"/>
                  <a:pt x="7135" y="1756"/>
                  <a:pt x="6650" y="2205"/>
                </a:cubicBezTo>
                <a:cubicBezTo>
                  <a:pt x="6067" y="2616"/>
                  <a:pt x="5679" y="3102"/>
                  <a:pt x="5339" y="3662"/>
                </a:cubicBezTo>
                <a:cubicBezTo>
                  <a:pt x="5048" y="4185"/>
                  <a:pt x="4854" y="4783"/>
                  <a:pt x="4854" y="5381"/>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2" name="Shape 3818">
            <a:extLst>
              <a:ext uri="{FF2B5EF4-FFF2-40B4-BE49-F238E27FC236}">
                <a16:creationId xmlns:a16="http://schemas.microsoft.com/office/drawing/2014/main" id="{111E664E-FC5D-4069-A19C-EE05A5C99590}"/>
              </a:ext>
            </a:extLst>
          </p:cNvPr>
          <p:cNvSpPr/>
          <p:nvPr/>
        </p:nvSpPr>
        <p:spPr>
          <a:xfrm>
            <a:off x="6962165" y="6413070"/>
            <a:ext cx="425064" cy="9072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41"/>
                  <a:pt x="21600" y="2141"/>
                  <a:pt x="21600" y="2141"/>
                </a:cubicBezTo>
                <a:cubicBezTo>
                  <a:pt x="16235" y="6486"/>
                  <a:pt x="16235" y="6486"/>
                  <a:pt x="16235" y="6486"/>
                </a:cubicBezTo>
                <a:cubicBezTo>
                  <a:pt x="16235" y="21600"/>
                  <a:pt x="16235" y="21600"/>
                  <a:pt x="16235" y="21600"/>
                </a:cubicBezTo>
                <a:cubicBezTo>
                  <a:pt x="5365" y="21600"/>
                  <a:pt x="5365" y="21600"/>
                  <a:pt x="5365" y="21600"/>
                </a:cubicBezTo>
                <a:cubicBezTo>
                  <a:pt x="5365" y="6486"/>
                  <a:pt x="5365" y="6486"/>
                  <a:pt x="5365" y="6486"/>
                </a:cubicBezTo>
                <a:cubicBezTo>
                  <a:pt x="0" y="2141"/>
                  <a:pt x="0" y="2141"/>
                  <a:pt x="0" y="2141"/>
                </a:cubicBezTo>
                <a:lnTo>
                  <a:pt x="0" y="0"/>
                </a:lnTo>
                <a:close/>
                <a:moveTo>
                  <a:pt x="1533" y="714"/>
                </a:moveTo>
                <a:cubicBezTo>
                  <a:pt x="1533" y="1978"/>
                  <a:pt x="1533" y="1978"/>
                  <a:pt x="1533" y="1978"/>
                </a:cubicBezTo>
                <a:cubicBezTo>
                  <a:pt x="1672" y="2141"/>
                  <a:pt x="1672" y="2141"/>
                  <a:pt x="1672" y="2141"/>
                </a:cubicBezTo>
                <a:cubicBezTo>
                  <a:pt x="19858" y="2141"/>
                  <a:pt x="19858" y="2141"/>
                  <a:pt x="19858" y="2141"/>
                </a:cubicBezTo>
                <a:cubicBezTo>
                  <a:pt x="19997" y="1978"/>
                  <a:pt x="19997" y="1978"/>
                  <a:pt x="19997" y="1978"/>
                </a:cubicBezTo>
                <a:cubicBezTo>
                  <a:pt x="19997" y="714"/>
                  <a:pt x="19997" y="714"/>
                  <a:pt x="19997" y="714"/>
                </a:cubicBezTo>
                <a:lnTo>
                  <a:pt x="1533" y="714"/>
                </a:lnTo>
                <a:close/>
                <a:moveTo>
                  <a:pt x="14841" y="6097"/>
                </a:moveTo>
                <a:cubicBezTo>
                  <a:pt x="18952" y="2854"/>
                  <a:pt x="18952" y="2854"/>
                  <a:pt x="18952" y="2854"/>
                </a:cubicBezTo>
                <a:cubicBezTo>
                  <a:pt x="2578" y="2854"/>
                  <a:pt x="2578" y="2854"/>
                  <a:pt x="2578" y="2854"/>
                </a:cubicBezTo>
                <a:cubicBezTo>
                  <a:pt x="6898" y="6292"/>
                  <a:pt x="6898" y="6292"/>
                  <a:pt x="6898" y="6292"/>
                </a:cubicBezTo>
                <a:cubicBezTo>
                  <a:pt x="6898" y="18746"/>
                  <a:pt x="6898" y="18746"/>
                  <a:pt x="6898" y="18746"/>
                </a:cubicBezTo>
                <a:cubicBezTo>
                  <a:pt x="14702" y="18746"/>
                  <a:pt x="14702" y="18746"/>
                  <a:pt x="14702" y="18746"/>
                </a:cubicBezTo>
                <a:cubicBezTo>
                  <a:pt x="14702" y="6292"/>
                  <a:pt x="14702" y="6292"/>
                  <a:pt x="14702" y="6292"/>
                </a:cubicBezTo>
                <a:lnTo>
                  <a:pt x="14841" y="6097"/>
                </a:lnTo>
                <a:close/>
                <a:moveTo>
                  <a:pt x="6898" y="20886"/>
                </a:moveTo>
                <a:cubicBezTo>
                  <a:pt x="14702" y="20886"/>
                  <a:pt x="14702" y="20886"/>
                  <a:pt x="14702" y="20886"/>
                </a:cubicBezTo>
                <a:cubicBezTo>
                  <a:pt x="14702" y="19459"/>
                  <a:pt x="14702" y="19459"/>
                  <a:pt x="14702" y="19459"/>
                </a:cubicBezTo>
                <a:cubicBezTo>
                  <a:pt x="6898" y="19459"/>
                  <a:pt x="6898" y="19459"/>
                  <a:pt x="6898" y="19459"/>
                </a:cubicBezTo>
                <a:lnTo>
                  <a:pt x="6898" y="20886"/>
                </a:lnTo>
                <a:close/>
                <a:moveTo>
                  <a:pt x="10800" y="10086"/>
                </a:moveTo>
                <a:cubicBezTo>
                  <a:pt x="11079" y="10086"/>
                  <a:pt x="11357" y="10119"/>
                  <a:pt x="11706" y="10151"/>
                </a:cubicBezTo>
                <a:cubicBezTo>
                  <a:pt x="11985" y="10216"/>
                  <a:pt x="12263" y="10281"/>
                  <a:pt x="12403" y="10378"/>
                </a:cubicBezTo>
                <a:cubicBezTo>
                  <a:pt x="12681" y="10476"/>
                  <a:pt x="12821" y="10605"/>
                  <a:pt x="12960" y="10735"/>
                </a:cubicBezTo>
                <a:cubicBezTo>
                  <a:pt x="13099" y="10865"/>
                  <a:pt x="13169" y="10995"/>
                  <a:pt x="13169" y="11189"/>
                </a:cubicBezTo>
                <a:cubicBezTo>
                  <a:pt x="13169" y="12616"/>
                  <a:pt x="13169" y="12616"/>
                  <a:pt x="13169" y="12616"/>
                </a:cubicBezTo>
                <a:cubicBezTo>
                  <a:pt x="13169" y="12746"/>
                  <a:pt x="13099" y="12876"/>
                  <a:pt x="12960" y="13005"/>
                </a:cubicBezTo>
                <a:cubicBezTo>
                  <a:pt x="12821" y="13135"/>
                  <a:pt x="12681" y="13265"/>
                  <a:pt x="12403" y="13362"/>
                </a:cubicBezTo>
                <a:cubicBezTo>
                  <a:pt x="12263" y="13459"/>
                  <a:pt x="11985" y="13524"/>
                  <a:pt x="11706" y="13589"/>
                </a:cubicBezTo>
                <a:cubicBezTo>
                  <a:pt x="11357" y="13654"/>
                  <a:pt x="11079" y="13686"/>
                  <a:pt x="10800" y="13686"/>
                </a:cubicBezTo>
                <a:cubicBezTo>
                  <a:pt x="10452" y="13686"/>
                  <a:pt x="10173" y="13654"/>
                  <a:pt x="9894" y="13589"/>
                </a:cubicBezTo>
                <a:cubicBezTo>
                  <a:pt x="9546" y="13524"/>
                  <a:pt x="9337" y="13459"/>
                  <a:pt x="9128" y="13362"/>
                </a:cubicBezTo>
                <a:cubicBezTo>
                  <a:pt x="8919" y="13265"/>
                  <a:pt x="8710" y="13135"/>
                  <a:pt x="8570" y="13005"/>
                </a:cubicBezTo>
                <a:cubicBezTo>
                  <a:pt x="8501" y="12876"/>
                  <a:pt x="8431" y="12746"/>
                  <a:pt x="8431" y="12616"/>
                </a:cubicBezTo>
                <a:cubicBezTo>
                  <a:pt x="8431" y="11189"/>
                  <a:pt x="8431" y="11189"/>
                  <a:pt x="8431" y="11189"/>
                </a:cubicBezTo>
                <a:cubicBezTo>
                  <a:pt x="8431" y="10995"/>
                  <a:pt x="8501" y="10865"/>
                  <a:pt x="8570" y="10735"/>
                </a:cubicBezTo>
                <a:cubicBezTo>
                  <a:pt x="8710" y="10605"/>
                  <a:pt x="8919" y="10476"/>
                  <a:pt x="9128" y="10378"/>
                </a:cubicBezTo>
                <a:cubicBezTo>
                  <a:pt x="9337" y="10281"/>
                  <a:pt x="9546" y="10216"/>
                  <a:pt x="9894" y="10151"/>
                </a:cubicBezTo>
                <a:cubicBezTo>
                  <a:pt x="10173" y="10119"/>
                  <a:pt x="10452" y="10086"/>
                  <a:pt x="10800" y="10086"/>
                </a:cubicBezTo>
                <a:close/>
                <a:moveTo>
                  <a:pt x="11566" y="12616"/>
                </a:moveTo>
                <a:cubicBezTo>
                  <a:pt x="11566" y="11189"/>
                  <a:pt x="11566" y="11189"/>
                  <a:pt x="11566" y="11189"/>
                </a:cubicBezTo>
                <a:cubicBezTo>
                  <a:pt x="11566" y="11059"/>
                  <a:pt x="11497" y="10962"/>
                  <a:pt x="11357" y="10897"/>
                </a:cubicBezTo>
                <a:cubicBezTo>
                  <a:pt x="11218" y="10832"/>
                  <a:pt x="11009" y="10800"/>
                  <a:pt x="10800" y="10800"/>
                </a:cubicBezTo>
                <a:cubicBezTo>
                  <a:pt x="10521" y="10800"/>
                  <a:pt x="10312" y="10832"/>
                  <a:pt x="10173" y="10897"/>
                </a:cubicBezTo>
                <a:cubicBezTo>
                  <a:pt x="10034" y="10962"/>
                  <a:pt x="9964" y="11059"/>
                  <a:pt x="9964" y="11189"/>
                </a:cubicBezTo>
                <a:cubicBezTo>
                  <a:pt x="9964" y="12616"/>
                  <a:pt x="9964" y="12616"/>
                  <a:pt x="9964" y="12616"/>
                </a:cubicBezTo>
                <a:cubicBezTo>
                  <a:pt x="9964" y="12714"/>
                  <a:pt x="10034" y="12778"/>
                  <a:pt x="10173" y="12843"/>
                </a:cubicBezTo>
                <a:cubicBezTo>
                  <a:pt x="10312" y="12908"/>
                  <a:pt x="10521" y="12941"/>
                  <a:pt x="10800" y="12941"/>
                </a:cubicBezTo>
                <a:cubicBezTo>
                  <a:pt x="11009" y="12941"/>
                  <a:pt x="11218" y="12908"/>
                  <a:pt x="11357" y="12843"/>
                </a:cubicBezTo>
                <a:cubicBezTo>
                  <a:pt x="11497" y="12778"/>
                  <a:pt x="11566" y="12714"/>
                  <a:pt x="11566" y="126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3" name="Shape 3819">
            <a:extLst>
              <a:ext uri="{FF2B5EF4-FFF2-40B4-BE49-F238E27FC236}">
                <a16:creationId xmlns:a16="http://schemas.microsoft.com/office/drawing/2014/main" id="{B6DF127F-EA30-4F8C-92CC-73EFC4F17B14}"/>
              </a:ext>
            </a:extLst>
          </p:cNvPr>
          <p:cNvSpPr/>
          <p:nvPr/>
        </p:nvSpPr>
        <p:spPr>
          <a:xfrm>
            <a:off x="8660217" y="6487316"/>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4320" y="21522"/>
                </a:moveTo>
                <a:cubicBezTo>
                  <a:pt x="4048" y="21483"/>
                  <a:pt x="3814" y="21405"/>
                  <a:pt x="3542" y="21327"/>
                </a:cubicBezTo>
                <a:cubicBezTo>
                  <a:pt x="3308" y="21210"/>
                  <a:pt x="3075" y="21093"/>
                  <a:pt x="2841" y="20937"/>
                </a:cubicBezTo>
                <a:cubicBezTo>
                  <a:pt x="2608" y="20781"/>
                  <a:pt x="2413" y="20586"/>
                  <a:pt x="2257" y="20391"/>
                </a:cubicBezTo>
                <a:cubicBezTo>
                  <a:pt x="1245" y="19378"/>
                  <a:pt x="1245" y="19378"/>
                  <a:pt x="1245" y="19378"/>
                </a:cubicBezTo>
                <a:cubicBezTo>
                  <a:pt x="817" y="18988"/>
                  <a:pt x="506" y="18559"/>
                  <a:pt x="311" y="18052"/>
                </a:cubicBezTo>
                <a:cubicBezTo>
                  <a:pt x="117" y="17545"/>
                  <a:pt x="0" y="17038"/>
                  <a:pt x="0" y="16492"/>
                </a:cubicBezTo>
                <a:cubicBezTo>
                  <a:pt x="0" y="15947"/>
                  <a:pt x="117" y="15401"/>
                  <a:pt x="311" y="14894"/>
                </a:cubicBezTo>
                <a:cubicBezTo>
                  <a:pt x="506" y="14387"/>
                  <a:pt x="817" y="13958"/>
                  <a:pt x="1245" y="13529"/>
                </a:cubicBezTo>
                <a:cubicBezTo>
                  <a:pt x="6655" y="8110"/>
                  <a:pt x="6655" y="8110"/>
                  <a:pt x="6655" y="8110"/>
                </a:cubicBezTo>
                <a:cubicBezTo>
                  <a:pt x="7044" y="7720"/>
                  <a:pt x="7511" y="7408"/>
                  <a:pt x="8017" y="7213"/>
                </a:cubicBezTo>
                <a:cubicBezTo>
                  <a:pt x="8523" y="6979"/>
                  <a:pt x="9029" y="6901"/>
                  <a:pt x="9535" y="6901"/>
                </a:cubicBezTo>
                <a:cubicBezTo>
                  <a:pt x="10080" y="6901"/>
                  <a:pt x="10586" y="6979"/>
                  <a:pt x="11092" y="7213"/>
                </a:cubicBezTo>
                <a:cubicBezTo>
                  <a:pt x="11637" y="7408"/>
                  <a:pt x="12065" y="7720"/>
                  <a:pt x="12493" y="8110"/>
                </a:cubicBezTo>
                <a:cubicBezTo>
                  <a:pt x="13505" y="9123"/>
                  <a:pt x="13505" y="9123"/>
                  <a:pt x="13505" y="9123"/>
                </a:cubicBezTo>
                <a:cubicBezTo>
                  <a:pt x="12882" y="9747"/>
                  <a:pt x="12882" y="9747"/>
                  <a:pt x="12882" y="9747"/>
                </a:cubicBezTo>
                <a:cubicBezTo>
                  <a:pt x="11870" y="8734"/>
                  <a:pt x="11870" y="8734"/>
                  <a:pt x="11870" y="8734"/>
                </a:cubicBezTo>
                <a:cubicBezTo>
                  <a:pt x="11520" y="8422"/>
                  <a:pt x="11170" y="8188"/>
                  <a:pt x="10781" y="7993"/>
                </a:cubicBezTo>
                <a:cubicBezTo>
                  <a:pt x="10391" y="7837"/>
                  <a:pt x="9963" y="7759"/>
                  <a:pt x="9535" y="7759"/>
                </a:cubicBezTo>
                <a:cubicBezTo>
                  <a:pt x="9146" y="7759"/>
                  <a:pt x="8718" y="7837"/>
                  <a:pt x="8329" y="7993"/>
                </a:cubicBezTo>
                <a:cubicBezTo>
                  <a:pt x="7901" y="8188"/>
                  <a:pt x="7550" y="8422"/>
                  <a:pt x="7278" y="8734"/>
                </a:cubicBezTo>
                <a:cubicBezTo>
                  <a:pt x="1829" y="14192"/>
                  <a:pt x="1829" y="14192"/>
                  <a:pt x="1829" y="14192"/>
                </a:cubicBezTo>
                <a:cubicBezTo>
                  <a:pt x="1518" y="14504"/>
                  <a:pt x="1245" y="14855"/>
                  <a:pt x="1090" y="15284"/>
                </a:cubicBezTo>
                <a:cubicBezTo>
                  <a:pt x="934" y="15674"/>
                  <a:pt x="856" y="16064"/>
                  <a:pt x="856" y="16492"/>
                </a:cubicBezTo>
                <a:cubicBezTo>
                  <a:pt x="856" y="16882"/>
                  <a:pt x="934" y="17311"/>
                  <a:pt x="1090" y="17701"/>
                </a:cubicBezTo>
                <a:cubicBezTo>
                  <a:pt x="1245" y="18091"/>
                  <a:pt x="1518" y="18481"/>
                  <a:pt x="1829" y="18754"/>
                </a:cubicBezTo>
                <a:cubicBezTo>
                  <a:pt x="2841" y="19768"/>
                  <a:pt x="2841" y="19768"/>
                  <a:pt x="2841" y="19768"/>
                </a:cubicBezTo>
                <a:cubicBezTo>
                  <a:pt x="2997" y="19962"/>
                  <a:pt x="3152" y="20079"/>
                  <a:pt x="3347" y="20235"/>
                </a:cubicBezTo>
                <a:cubicBezTo>
                  <a:pt x="3503" y="20352"/>
                  <a:pt x="3697" y="20430"/>
                  <a:pt x="3853" y="20508"/>
                </a:cubicBezTo>
                <a:cubicBezTo>
                  <a:pt x="4048" y="20586"/>
                  <a:pt x="4281" y="20664"/>
                  <a:pt x="4515" y="20703"/>
                </a:cubicBezTo>
                <a:cubicBezTo>
                  <a:pt x="4709" y="20742"/>
                  <a:pt x="4943" y="20742"/>
                  <a:pt x="5137" y="20742"/>
                </a:cubicBezTo>
                <a:cubicBezTo>
                  <a:pt x="5332" y="20742"/>
                  <a:pt x="5526" y="20742"/>
                  <a:pt x="5760" y="20703"/>
                </a:cubicBezTo>
                <a:cubicBezTo>
                  <a:pt x="5994" y="20664"/>
                  <a:pt x="6188" y="20586"/>
                  <a:pt x="6383" y="20508"/>
                </a:cubicBezTo>
                <a:cubicBezTo>
                  <a:pt x="6577" y="20430"/>
                  <a:pt x="6733" y="20352"/>
                  <a:pt x="6928" y="20235"/>
                </a:cubicBezTo>
                <a:cubicBezTo>
                  <a:pt x="7122" y="20079"/>
                  <a:pt x="7278" y="19962"/>
                  <a:pt x="7395" y="19768"/>
                </a:cubicBezTo>
                <a:cubicBezTo>
                  <a:pt x="11053" y="16181"/>
                  <a:pt x="11053" y="16181"/>
                  <a:pt x="11053" y="16181"/>
                </a:cubicBezTo>
                <a:cubicBezTo>
                  <a:pt x="11676" y="16804"/>
                  <a:pt x="11676" y="16804"/>
                  <a:pt x="11676" y="16804"/>
                </a:cubicBezTo>
                <a:cubicBezTo>
                  <a:pt x="8017" y="20391"/>
                  <a:pt x="8017" y="20391"/>
                  <a:pt x="8017" y="20391"/>
                </a:cubicBezTo>
                <a:cubicBezTo>
                  <a:pt x="7862" y="20586"/>
                  <a:pt x="7628" y="20781"/>
                  <a:pt x="7395" y="20937"/>
                </a:cubicBezTo>
                <a:cubicBezTo>
                  <a:pt x="7161" y="21093"/>
                  <a:pt x="6928" y="21210"/>
                  <a:pt x="6694" y="21327"/>
                </a:cubicBezTo>
                <a:cubicBezTo>
                  <a:pt x="6461" y="21405"/>
                  <a:pt x="6227" y="21483"/>
                  <a:pt x="5955" y="21522"/>
                </a:cubicBezTo>
                <a:cubicBezTo>
                  <a:pt x="5682" y="21600"/>
                  <a:pt x="5410" y="21600"/>
                  <a:pt x="5137" y="21600"/>
                </a:cubicBezTo>
                <a:cubicBezTo>
                  <a:pt x="4865" y="21600"/>
                  <a:pt x="4592" y="21600"/>
                  <a:pt x="4320" y="21522"/>
                </a:cubicBezTo>
                <a:close/>
                <a:moveTo>
                  <a:pt x="11248" y="14621"/>
                </a:moveTo>
                <a:cubicBezTo>
                  <a:pt x="10975" y="14582"/>
                  <a:pt x="10742" y="14504"/>
                  <a:pt x="10508" y="14387"/>
                </a:cubicBezTo>
                <a:cubicBezTo>
                  <a:pt x="10275" y="14309"/>
                  <a:pt x="10041" y="14192"/>
                  <a:pt x="9808" y="14036"/>
                </a:cubicBezTo>
                <a:cubicBezTo>
                  <a:pt x="9574" y="13880"/>
                  <a:pt x="9341" y="13685"/>
                  <a:pt x="9146" y="13490"/>
                </a:cubicBezTo>
                <a:cubicBezTo>
                  <a:pt x="9730" y="12866"/>
                  <a:pt x="9730" y="12866"/>
                  <a:pt x="9730" y="12866"/>
                </a:cubicBezTo>
                <a:cubicBezTo>
                  <a:pt x="10080" y="13178"/>
                  <a:pt x="10430" y="13412"/>
                  <a:pt x="10819" y="13607"/>
                </a:cubicBezTo>
                <a:cubicBezTo>
                  <a:pt x="11209" y="13763"/>
                  <a:pt x="11637" y="13841"/>
                  <a:pt x="12065" y="13841"/>
                </a:cubicBezTo>
                <a:cubicBezTo>
                  <a:pt x="12493" y="13841"/>
                  <a:pt x="12882" y="13763"/>
                  <a:pt x="13271" y="13607"/>
                </a:cubicBezTo>
                <a:cubicBezTo>
                  <a:pt x="13699" y="13412"/>
                  <a:pt x="14050" y="13178"/>
                  <a:pt x="14361" y="12866"/>
                </a:cubicBezTo>
                <a:cubicBezTo>
                  <a:pt x="19771" y="7408"/>
                  <a:pt x="19771" y="7408"/>
                  <a:pt x="19771" y="7408"/>
                </a:cubicBezTo>
                <a:cubicBezTo>
                  <a:pt x="20121" y="7096"/>
                  <a:pt x="20355" y="6745"/>
                  <a:pt x="20510" y="6316"/>
                </a:cubicBezTo>
                <a:cubicBezTo>
                  <a:pt x="20666" y="5926"/>
                  <a:pt x="20744" y="5536"/>
                  <a:pt x="20744" y="5108"/>
                </a:cubicBezTo>
                <a:cubicBezTo>
                  <a:pt x="20744" y="4718"/>
                  <a:pt x="20666" y="4289"/>
                  <a:pt x="20510" y="3899"/>
                </a:cubicBezTo>
                <a:cubicBezTo>
                  <a:pt x="20355" y="3470"/>
                  <a:pt x="20121" y="3119"/>
                  <a:pt x="19771" y="2846"/>
                </a:cubicBezTo>
                <a:cubicBezTo>
                  <a:pt x="18759" y="1832"/>
                  <a:pt x="18759" y="1832"/>
                  <a:pt x="18759" y="1832"/>
                </a:cubicBezTo>
                <a:cubicBezTo>
                  <a:pt x="18448" y="1482"/>
                  <a:pt x="18097" y="1248"/>
                  <a:pt x="17708" y="1092"/>
                </a:cubicBezTo>
                <a:cubicBezTo>
                  <a:pt x="17280" y="936"/>
                  <a:pt x="16891" y="858"/>
                  <a:pt x="16502" y="858"/>
                </a:cubicBezTo>
                <a:cubicBezTo>
                  <a:pt x="16074" y="858"/>
                  <a:pt x="15684" y="936"/>
                  <a:pt x="15256" y="1092"/>
                </a:cubicBezTo>
                <a:cubicBezTo>
                  <a:pt x="14867" y="1248"/>
                  <a:pt x="14517" y="1482"/>
                  <a:pt x="14205" y="1832"/>
                </a:cubicBezTo>
                <a:cubicBezTo>
                  <a:pt x="10352" y="5614"/>
                  <a:pt x="10352" y="5614"/>
                  <a:pt x="10352" y="5614"/>
                </a:cubicBezTo>
                <a:cubicBezTo>
                  <a:pt x="9730" y="5030"/>
                  <a:pt x="9730" y="5030"/>
                  <a:pt x="9730" y="5030"/>
                </a:cubicBezTo>
                <a:cubicBezTo>
                  <a:pt x="13583" y="1209"/>
                  <a:pt x="13583" y="1209"/>
                  <a:pt x="13583" y="1209"/>
                </a:cubicBezTo>
                <a:cubicBezTo>
                  <a:pt x="13972" y="780"/>
                  <a:pt x="14400" y="507"/>
                  <a:pt x="14906" y="273"/>
                </a:cubicBezTo>
                <a:cubicBezTo>
                  <a:pt x="15412" y="78"/>
                  <a:pt x="15957" y="0"/>
                  <a:pt x="16502" y="0"/>
                </a:cubicBezTo>
                <a:cubicBezTo>
                  <a:pt x="17008" y="0"/>
                  <a:pt x="17552" y="78"/>
                  <a:pt x="18058" y="273"/>
                </a:cubicBezTo>
                <a:cubicBezTo>
                  <a:pt x="18564" y="507"/>
                  <a:pt x="18992" y="780"/>
                  <a:pt x="19382" y="1209"/>
                </a:cubicBezTo>
                <a:cubicBezTo>
                  <a:pt x="20394" y="2222"/>
                  <a:pt x="20394" y="2222"/>
                  <a:pt x="20394" y="2222"/>
                </a:cubicBezTo>
                <a:cubicBezTo>
                  <a:pt x="20783" y="2573"/>
                  <a:pt x="21094" y="3041"/>
                  <a:pt x="21289" y="3548"/>
                </a:cubicBezTo>
                <a:cubicBezTo>
                  <a:pt x="21483" y="4055"/>
                  <a:pt x="21600" y="4562"/>
                  <a:pt x="21600" y="5108"/>
                </a:cubicBezTo>
                <a:cubicBezTo>
                  <a:pt x="21600" y="5653"/>
                  <a:pt x="21483" y="6160"/>
                  <a:pt x="21289" y="6706"/>
                </a:cubicBezTo>
                <a:cubicBezTo>
                  <a:pt x="21094" y="7213"/>
                  <a:pt x="20783" y="7642"/>
                  <a:pt x="20394" y="7993"/>
                </a:cubicBezTo>
                <a:cubicBezTo>
                  <a:pt x="14945" y="13490"/>
                  <a:pt x="14945" y="13490"/>
                  <a:pt x="14945" y="13490"/>
                </a:cubicBezTo>
                <a:cubicBezTo>
                  <a:pt x="14750" y="13685"/>
                  <a:pt x="14556" y="13880"/>
                  <a:pt x="14322" y="14036"/>
                </a:cubicBezTo>
                <a:cubicBezTo>
                  <a:pt x="14050" y="14192"/>
                  <a:pt x="13816" y="14309"/>
                  <a:pt x="13583" y="14387"/>
                </a:cubicBezTo>
                <a:cubicBezTo>
                  <a:pt x="13349" y="14504"/>
                  <a:pt x="13116" y="14582"/>
                  <a:pt x="12843" y="14621"/>
                </a:cubicBezTo>
                <a:cubicBezTo>
                  <a:pt x="12571" y="14699"/>
                  <a:pt x="12298" y="14699"/>
                  <a:pt x="12065" y="14699"/>
                </a:cubicBezTo>
                <a:cubicBezTo>
                  <a:pt x="11792" y="14699"/>
                  <a:pt x="11520" y="14699"/>
                  <a:pt x="11248" y="14621"/>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4" name="Shape 3820">
            <a:extLst>
              <a:ext uri="{FF2B5EF4-FFF2-40B4-BE49-F238E27FC236}">
                <a16:creationId xmlns:a16="http://schemas.microsoft.com/office/drawing/2014/main" id="{5362A2C0-75B2-4471-B049-450EE73F8C17}"/>
              </a:ext>
            </a:extLst>
          </p:cNvPr>
          <p:cNvSpPr/>
          <p:nvPr/>
        </p:nvSpPr>
        <p:spPr>
          <a:xfrm>
            <a:off x="10524367" y="6527626"/>
            <a:ext cx="757255" cy="678671"/>
          </a:xfrm>
          <a:custGeom>
            <a:avLst/>
            <a:gdLst/>
            <a:ahLst/>
            <a:cxnLst>
              <a:cxn ang="0">
                <a:pos x="wd2" y="hd2"/>
              </a:cxn>
              <a:cxn ang="5400000">
                <a:pos x="wd2" y="hd2"/>
              </a:cxn>
              <a:cxn ang="10800000">
                <a:pos x="wd2" y="hd2"/>
              </a:cxn>
              <a:cxn ang="16200000">
                <a:pos x="wd2" y="hd2"/>
              </a:cxn>
            </a:cxnLst>
            <a:rect l="0" t="0" r="r" b="b"/>
            <a:pathLst>
              <a:path w="21600" h="21600" extrusionOk="0">
                <a:moveTo>
                  <a:pt x="15568" y="0"/>
                </a:moveTo>
                <a:cubicBezTo>
                  <a:pt x="16424" y="0"/>
                  <a:pt x="17202" y="173"/>
                  <a:pt x="17942" y="564"/>
                </a:cubicBezTo>
                <a:cubicBezTo>
                  <a:pt x="18642" y="911"/>
                  <a:pt x="19304" y="1388"/>
                  <a:pt x="19810" y="1995"/>
                </a:cubicBezTo>
                <a:cubicBezTo>
                  <a:pt x="20394" y="2602"/>
                  <a:pt x="20822" y="3296"/>
                  <a:pt x="21133" y="4120"/>
                </a:cubicBezTo>
                <a:cubicBezTo>
                  <a:pt x="21444" y="4901"/>
                  <a:pt x="21600" y="5812"/>
                  <a:pt x="21600" y="6723"/>
                </a:cubicBezTo>
                <a:cubicBezTo>
                  <a:pt x="21600" y="7200"/>
                  <a:pt x="21561" y="7634"/>
                  <a:pt x="21483" y="8067"/>
                </a:cubicBezTo>
                <a:cubicBezTo>
                  <a:pt x="21405" y="8545"/>
                  <a:pt x="21289" y="8978"/>
                  <a:pt x="21133" y="9369"/>
                </a:cubicBezTo>
                <a:cubicBezTo>
                  <a:pt x="20977" y="9759"/>
                  <a:pt x="20783" y="10149"/>
                  <a:pt x="20549" y="10496"/>
                </a:cubicBezTo>
                <a:cubicBezTo>
                  <a:pt x="20355" y="10887"/>
                  <a:pt x="20082" y="11234"/>
                  <a:pt x="19771" y="11537"/>
                </a:cubicBezTo>
                <a:cubicBezTo>
                  <a:pt x="10819" y="21600"/>
                  <a:pt x="10819" y="21600"/>
                  <a:pt x="10819" y="21600"/>
                </a:cubicBezTo>
                <a:cubicBezTo>
                  <a:pt x="1674" y="11364"/>
                  <a:pt x="1674" y="11364"/>
                  <a:pt x="1674" y="11364"/>
                </a:cubicBezTo>
                <a:cubicBezTo>
                  <a:pt x="1401" y="11060"/>
                  <a:pt x="1168" y="10713"/>
                  <a:pt x="973" y="10366"/>
                </a:cubicBezTo>
                <a:cubicBezTo>
                  <a:pt x="778" y="10019"/>
                  <a:pt x="584" y="9629"/>
                  <a:pt x="428" y="9239"/>
                </a:cubicBezTo>
                <a:cubicBezTo>
                  <a:pt x="272" y="8848"/>
                  <a:pt x="195" y="8458"/>
                  <a:pt x="117" y="8024"/>
                </a:cubicBezTo>
                <a:cubicBezTo>
                  <a:pt x="39" y="7590"/>
                  <a:pt x="0" y="7157"/>
                  <a:pt x="0" y="6723"/>
                </a:cubicBezTo>
                <a:cubicBezTo>
                  <a:pt x="0" y="5812"/>
                  <a:pt x="156" y="4901"/>
                  <a:pt x="467" y="4120"/>
                </a:cubicBezTo>
                <a:cubicBezTo>
                  <a:pt x="778" y="3296"/>
                  <a:pt x="1206" y="2602"/>
                  <a:pt x="1790" y="1995"/>
                </a:cubicBezTo>
                <a:cubicBezTo>
                  <a:pt x="2335" y="1388"/>
                  <a:pt x="2958" y="911"/>
                  <a:pt x="3697" y="564"/>
                </a:cubicBezTo>
                <a:cubicBezTo>
                  <a:pt x="4398" y="173"/>
                  <a:pt x="5215" y="0"/>
                  <a:pt x="6032" y="0"/>
                </a:cubicBezTo>
                <a:cubicBezTo>
                  <a:pt x="6499" y="0"/>
                  <a:pt x="6966" y="87"/>
                  <a:pt x="7434" y="173"/>
                </a:cubicBezTo>
                <a:cubicBezTo>
                  <a:pt x="7901" y="304"/>
                  <a:pt x="8329" y="477"/>
                  <a:pt x="8718" y="694"/>
                </a:cubicBezTo>
                <a:cubicBezTo>
                  <a:pt x="9146" y="911"/>
                  <a:pt x="9496" y="1171"/>
                  <a:pt x="9885" y="1518"/>
                </a:cubicBezTo>
                <a:cubicBezTo>
                  <a:pt x="10236" y="1822"/>
                  <a:pt x="10547" y="2212"/>
                  <a:pt x="10819" y="2602"/>
                </a:cubicBezTo>
                <a:cubicBezTo>
                  <a:pt x="11092" y="2212"/>
                  <a:pt x="11403" y="1822"/>
                  <a:pt x="11754" y="1518"/>
                </a:cubicBezTo>
                <a:cubicBezTo>
                  <a:pt x="12104" y="1171"/>
                  <a:pt x="12493" y="911"/>
                  <a:pt x="12882" y="694"/>
                </a:cubicBezTo>
                <a:cubicBezTo>
                  <a:pt x="13271" y="477"/>
                  <a:pt x="13738" y="304"/>
                  <a:pt x="14166" y="173"/>
                </a:cubicBezTo>
                <a:cubicBezTo>
                  <a:pt x="14634" y="87"/>
                  <a:pt x="15101" y="0"/>
                  <a:pt x="15568" y="0"/>
                </a:cubicBezTo>
                <a:close/>
                <a:moveTo>
                  <a:pt x="15568" y="954"/>
                </a:moveTo>
                <a:cubicBezTo>
                  <a:pt x="15023" y="954"/>
                  <a:pt x="14517" y="1041"/>
                  <a:pt x="14011" y="1214"/>
                </a:cubicBezTo>
                <a:cubicBezTo>
                  <a:pt x="13544" y="1388"/>
                  <a:pt x="13077" y="1648"/>
                  <a:pt x="12688" y="1952"/>
                </a:cubicBezTo>
                <a:cubicBezTo>
                  <a:pt x="12259" y="2255"/>
                  <a:pt x="11909" y="2646"/>
                  <a:pt x="11598" y="3080"/>
                </a:cubicBezTo>
                <a:cubicBezTo>
                  <a:pt x="11286" y="3513"/>
                  <a:pt x="11014" y="3990"/>
                  <a:pt x="10819" y="4511"/>
                </a:cubicBezTo>
                <a:cubicBezTo>
                  <a:pt x="10586" y="3990"/>
                  <a:pt x="10352" y="3513"/>
                  <a:pt x="10002" y="3080"/>
                </a:cubicBezTo>
                <a:cubicBezTo>
                  <a:pt x="9691" y="2646"/>
                  <a:pt x="9341" y="2255"/>
                  <a:pt x="8912" y="1952"/>
                </a:cubicBezTo>
                <a:cubicBezTo>
                  <a:pt x="8523" y="1648"/>
                  <a:pt x="8095" y="1388"/>
                  <a:pt x="7589" y="1214"/>
                </a:cubicBezTo>
                <a:cubicBezTo>
                  <a:pt x="7083" y="1041"/>
                  <a:pt x="6577" y="954"/>
                  <a:pt x="6032" y="954"/>
                </a:cubicBezTo>
                <a:cubicBezTo>
                  <a:pt x="5332" y="954"/>
                  <a:pt x="4670" y="1128"/>
                  <a:pt x="4048" y="1431"/>
                </a:cubicBezTo>
                <a:cubicBezTo>
                  <a:pt x="3425" y="1735"/>
                  <a:pt x="2880" y="2125"/>
                  <a:pt x="2413" y="2646"/>
                </a:cubicBezTo>
                <a:cubicBezTo>
                  <a:pt x="1907" y="3210"/>
                  <a:pt x="1557" y="3817"/>
                  <a:pt x="1284" y="4511"/>
                </a:cubicBezTo>
                <a:cubicBezTo>
                  <a:pt x="1012" y="5205"/>
                  <a:pt x="856" y="5942"/>
                  <a:pt x="856" y="6723"/>
                </a:cubicBezTo>
                <a:cubicBezTo>
                  <a:pt x="856" y="7113"/>
                  <a:pt x="895" y="7504"/>
                  <a:pt x="973" y="7851"/>
                </a:cubicBezTo>
                <a:cubicBezTo>
                  <a:pt x="1051" y="8241"/>
                  <a:pt x="1129" y="8588"/>
                  <a:pt x="1245" y="8935"/>
                </a:cubicBezTo>
                <a:cubicBezTo>
                  <a:pt x="1362" y="9282"/>
                  <a:pt x="1518" y="9586"/>
                  <a:pt x="1712" y="9889"/>
                </a:cubicBezTo>
                <a:cubicBezTo>
                  <a:pt x="1907" y="10193"/>
                  <a:pt x="2102" y="10453"/>
                  <a:pt x="2296" y="10670"/>
                </a:cubicBezTo>
                <a:cubicBezTo>
                  <a:pt x="10819" y="20212"/>
                  <a:pt x="10819" y="20212"/>
                  <a:pt x="10819" y="20212"/>
                </a:cubicBezTo>
                <a:cubicBezTo>
                  <a:pt x="19187" y="10843"/>
                  <a:pt x="19187" y="10843"/>
                  <a:pt x="19187" y="10843"/>
                </a:cubicBezTo>
                <a:cubicBezTo>
                  <a:pt x="19421" y="10583"/>
                  <a:pt x="19615" y="10323"/>
                  <a:pt x="19810" y="10019"/>
                </a:cubicBezTo>
                <a:cubicBezTo>
                  <a:pt x="20043" y="9716"/>
                  <a:pt x="20199" y="9369"/>
                  <a:pt x="20316" y="9065"/>
                </a:cubicBezTo>
                <a:cubicBezTo>
                  <a:pt x="20471" y="8675"/>
                  <a:pt x="20588" y="8284"/>
                  <a:pt x="20627" y="7937"/>
                </a:cubicBezTo>
                <a:cubicBezTo>
                  <a:pt x="20705" y="7547"/>
                  <a:pt x="20744" y="7157"/>
                  <a:pt x="20744" y="6723"/>
                </a:cubicBezTo>
                <a:cubicBezTo>
                  <a:pt x="20744" y="5942"/>
                  <a:pt x="20588" y="5205"/>
                  <a:pt x="20316" y="4511"/>
                </a:cubicBezTo>
                <a:cubicBezTo>
                  <a:pt x="20082" y="3817"/>
                  <a:pt x="19693" y="3210"/>
                  <a:pt x="19226" y="2646"/>
                </a:cubicBezTo>
                <a:cubicBezTo>
                  <a:pt x="18759" y="2125"/>
                  <a:pt x="18214" y="1735"/>
                  <a:pt x="17552" y="1431"/>
                </a:cubicBezTo>
                <a:cubicBezTo>
                  <a:pt x="16930" y="1128"/>
                  <a:pt x="16268" y="954"/>
                  <a:pt x="15568" y="954"/>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5" name="Shape 3821">
            <a:extLst>
              <a:ext uri="{FF2B5EF4-FFF2-40B4-BE49-F238E27FC236}">
                <a16:creationId xmlns:a16="http://schemas.microsoft.com/office/drawing/2014/main" id="{49703FF1-DC09-4D44-AA64-066945FE58ED}"/>
              </a:ext>
            </a:extLst>
          </p:cNvPr>
          <p:cNvSpPr/>
          <p:nvPr/>
        </p:nvSpPr>
        <p:spPr>
          <a:xfrm>
            <a:off x="12463526" y="6471242"/>
            <a:ext cx="607235" cy="878704"/>
          </a:xfrm>
          <a:custGeom>
            <a:avLst/>
            <a:gdLst/>
            <a:ahLst/>
            <a:cxnLst>
              <a:cxn ang="0">
                <a:pos x="wd2" y="hd2"/>
              </a:cxn>
              <a:cxn ang="5400000">
                <a:pos x="wd2" y="hd2"/>
              </a:cxn>
              <a:cxn ang="10800000">
                <a:pos x="wd2" y="hd2"/>
              </a:cxn>
              <a:cxn ang="16200000">
                <a:pos x="wd2" y="hd2"/>
              </a:cxn>
            </a:cxnLst>
            <a:rect l="0" t="0" r="r" b="b"/>
            <a:pathLst>
              <a:path w="21600" h="21600" extrusionOk="0">
                <a:moveTo>
                  <a:pt x="21600" y="7456"/>
                </a:moveTo>
                <a:cubicBezTo>
                  <a:pt x="21600" y="8058"/>
                  <a:pt x="21503" y="8660"/>
                  <a:pt x="21309" y="9195"/>
                </a:cubicBezTo>
                <a:cubicBezTo>
                  <a:pt x="21066" y="9763"/>
                  <a:pt x="20775" y="10332"/>
                  <a:pt x="20435" y="10833"/>
                </a:cubicBezTo>
                <a:cubicBezTo>
                  <a:pt x="20047" y="11335"/>
                  <a:pt x="19561" y="11803"/>
                  <a:pt x="19076" y="12238"/>
                </a:cubicBezTo>
                <a:cubicBezTo>
                  <a:pt x="18542" y="12672"/>
                  <a:pt x="17911" y="13040"/>
                  <a:pt x="17231" y="13375"/>
                </a:cubicBezTo>
                <a:cubicBezTo>
                  <a:pt x="17037" y="13475"/>
                  <a:pt x="16795" y="13642"/>
                  <a:pt x="16552" y="13809"/>
                </a:cubicBezTo>
                <a:cubicBezTo>
                  <a:pt x="16309" y="14010"/>
                  <a:pt x="16067" y="14211"/>
                  <a:pt x="15872" y="14445"/>
                </a:cubicBezTo>
                <a:cubicBezTo>
                  <a:pt x="15630" y="14712"/>
                  <a:pt x="15484" y="15013"/>
                  <a:pt x="15338" y="15314"/>
                </a:cubicBezTo>
                <a:cubicBezTo>
                  <a:pt x="15193" y="15648"/>
                  <a:pt x="15096" y="15983"/>
                  <a:pt x="15096" y="16384"/>
                </a:cubicBezTo>
                <a:cubicBezTo>
                  <a:pt x="15096" y="21600"/>
                  <a:pt x="15096" y="21600"/>
                  <a:pt x="15096" y="21600"/>
                </a:cubicBezTo>
                <a:cubicBezTo>
                  <a:pt x="6504" y="21600"/>
                  <a:pt x="6504" y="21600"/>
                  <a:pt x="6504" y="21600"/>
                </a:cubicBezTo>
                <a:cubicBezTo>
                  <a:pt x="6504" y="16384"/>
                  <a:pt x="6504" y="16384"/>
                  <a:pt x="6504" y="16384"/>
                </a:cubicBezTo>
                <a:cubicBezTo>
                  <a:pt x="6504" y="16016"/>
                  <a:pt x="6456" y="15682"/>
                  <a:pt x="6310" y="15381"/>
                </a:cubicBezTo>
                <a:cubicBezTo>
                  <a:pt x="6164" y="15080"/>
                  <a:pt x="5970" y="14812"/>
                  <a:pt x="5825" y="14545"/>
                </a:cubicBezTo>
                <a:cubicBezTo>
                  <a:pt x="5582" y="14311"/>
                  <a:pt x="5388" y="14110"/>
                  <a:pt x="5145" y="13910"/>
                </a:cubicBezTo>
                <a:cubicBezTo>
                  <a:pt x="4902" y="13709"/>
                  <a:pt x="4708" y="13575"/>
                  <a:pt x="4466" y="13441"/>
                </a:cubicBezTo>
                <a:cubicBezTo>
                  <a:pt x="4417" y="13441"/>
                  <a:pt x="4417" y="13441"/>
                  <a:pt x="4417" y="13441"/>
                </a:cubicBezTo>
                <a:cubicBezTo>
                  <a:pt x="4417" y="13441"/>
                  <a:pt x="4417" y="13408"/>
                  <a:pt x="4417" y="13375"/>
                </a:cubicBezTo>
                <a:cubicBezTo>
                  <a:pt x="4369" y="13375"/>
                  <a:pt x="4320" y="13375"/>
                  <a:pt x="4320" y="13375"/>
                </a:cubicBezTo>
                <a:cubicBezTo>
                  <a:pt x="3689" y="13007"/>
                  <a:pt x="3107" y="12639"/>
                  <a:pt x="2573" y="12204"/>
                </a:cubicBezTo>
                <a:cubicBezTo>
                  <a:pt x="2039" y="11770"/>
                  <a:pt x="1602" y="11302"/>
                  <a:pt x="1213" y="10800"/>
                </a:cubicBezTo>
                <a:cubicBezTo>
                  <a:pt x="825" y="10298"/>
                  <a:pt x="534" y="9763"/>
                  <a:pt x="340" y="9195"/>
                </a:cubicBezTo>
                <a:cubicBezTo>
                  <a:pt x="97" y="8660"/>
                  <a:pt x="0" y="8058"/>
                  <a:pt x="0" y="7456"/>
                </a:cubicBezTo>
                <a:cubicBezTo>
                  <a:pt x="0" y="6420"/>
                  <a:pt x="291" y="5484"/>
                  <a:pt x="874" y="4581"/>
                </a:cubicBezTo>
                <a:cubicBezTo>
                  <a:pt x="1408" y="3678"/>
                  <a:pt x="2184" y="2876"/>
                  <a:pt x="3155" y="2173"/>
                </a:cubicBezTo>
                <a:cubicBezTo>
                  <a:pt x="4174" y="1505"/>
                  <a:pt x="5339" y="970"/>
                  <a:pt x="6650" y="602"/>
                </a:cubicBezTo>
                <a:cubicBezTo>
                  <a:pt x="7960" y="201"/>
                  <a:pt x="9320" y="0"/>
                  <a:pt x="10824" y="0"/>
                </a:cubicBezTo>
                <a:cubicBezTo>
                  <a:pt x="12280" y="0"/>
                  <a:pt x="13688" y="201"/>
                  <a:pt x="14999" y="602"/>
                </a:cubicBezTo>
                <a:cubicBezTo>
                  <a:pt x="16309" y="970"/>
                  <a:pt x="17426" y="1505"/>
                  <a:pt x="18445" y="2173"/>
                </a:cubicBezTo>
                <a:cubicBezTo>
                  <a:pt x="19416" y="2876"/>
                  <a:pt x="20192" y="3678"/>
                  <a:pt x="20775" y="4581"/>
                </a:cubicBezTo>
                <a:cubicBezTo>
                  <a:pt x="21309" y="5484"/>
                  <a:pt x="21600" y="6420"/>
                  <a:pt x="21600" y="7456"/>
                </a:cubicBezTo>
                <a:close/>
                <a:moveTo>
                  <a:pt x="16600" y="12806"/>
                </a:moveTo>
                <a:cubicBezTo>
                  <a:pt x="17231" y="12472"/>
                  <a:pt x="17814" y="12104"/>
                  <a:pt x="18299" y="11703"/>
                </a:cubicBezTo>
                <a:cubicBezTo>
                  <a:pt x="18785" y="11302"/>
                  <a:pt x="19173" y="10900"/>
                  <a:pt x="19464" y="10466"/>
                </a:cubicBezTo>
                <a:cubicBezTo>
                  <a:pt x="19804" y="9998"/>
                  <a:pt x="20047" y="9496"/>
                  <a:pt x="20241" y="8994"/>
                </a:cubicBezTo>
                <a:cubicBezTo>
                  <a:pt x="20435" y="8493"/>
                  <a:pt x="20532" y="7958"/>
                  <a:pt x="20532" y="7456"/>
                </a:cubicBezTo>
                <a:cubicBezTo>
                  <a:pt x="20532" y="6520"/>
                  <a:pt x="20289" y="5651"/>
                  <a:pt x="19756" y="4848"/>
                </a:cubicBezTo>
                <a:cubicBezTo>
                  <a:pt x="19222" y="4012"/>
                  <a:pt x="18542" y="3310"/>
                  <a:pt x="17717" y="2742"/>
                </a:cubicBezTo>
                <a:cubicBezTo>
                  <a:pt x="16795" y="2140"/>
                  <a:pt x="15775" y="1672"/>
                  <a:pt x="14610" y="1304"/>
                </a:cubicBezTo>
                <a:cubicBezTo>
                  <a:pt x="13397" y="970"/>
                  <a:pt x="12135" y="769"/>
                  <a:pt x="10824" y="769"/>
                </a:cubicBezTo>
                <a:cubicBezTo>
                  <a:pt x="9465" y="769"/>
                  <a:pt x="8203" y="970"/>
                  <a:pt x="7038" y="1304"/>
                </a:cubicBezTo>
                <a:cubicBezTo>
                  <a:pt x="5825" y="1672"/>
                  <a:pt x="4805" y="2140"/>
                  <a:pt x="3932" y="2742"/>
                </a:cubicBezTo>
                <a:cubicBezTo>
                  <a:pt x="3058" y="3310"/>
                  <a:pt x="2378" y="4012"/>
                  <a:pt x="1844" y="4848"/>
                </a:cubicBezTo>
                <a:cubicBezTo>
                  <a:pt x="1359" y="5651"/>
                  <a:pt x="1068" y="6520"/>
                  <a:pt x="1068" y="7456"/>
                </a:cubicBezTo>
                <a:cubicBezTo>
                  <a:pt x="1068" y="7958"/>
                  <a:pt x="1165" y="8493"/>
                  <a:pt x="1359" y="8994"/>
                </a:cubicBezTo>
                <a:cubicBezTo>
                  <a:pt x="1553" y="9496"/>
                  <a:pt x="1796" y="9964"/>
                  <a:pt x="2087" y="10399"/>
                </a:cubicBezTo>
                <a:cubicBezTo>
                  <a:pt x="2427" y="10867"/>
                  <a:pt x="2815" y="11302"/>
                  <a:pt x="3301" y="11703"/>
                </a:cubicBezTo>
                <a:cubicBezTo>
                  <a:pt x="3786" y="12071"/>
                  <a:pt x="4320" y="12438"/>
                  <a:pt x="4951" y="12773"/>
                </a:cubicBezTo>
                <a:cubicBezTo>
                  <a:pt x="4951" y="12773"/>
                  <a:pt x="5000" y="12773"/>
                  <a:pt x="5000" y="12806"/>
                </a:cubicBezTo>
                <a:cubicBezTo>
                  <a:pt x="5048" y="12806"/>
                  <a:pt x="5048" y="12806"/>
                  <a:pt x="5048" y="12840"/>
                </a:cubicBezTo>
                <a:cubicBezTo>
                  <a:pt x="5048" y="12840"/>
                  <a:pt x="5097" y="12840"/>
                  <a:pt x="5097" y="12840"/>
                </a:cubicBezTo>
                <a:cubicBezTo>
                  <a:pt x="5097" y="12873"/>
                  <a:pt x="5097" y="12873"/>
                  <a:pt x="5097" y="12873"/>
                </a:cubicBezTo>
                <a:cubicBezTo>
                  <a:pt x="5436" y="13040"/>
                  <a:pt x="5728" y="13207"/>
                  <a:pt x="6019" y="13441"/>
                </a:cubicBezTo>
                <a:cubicBezTo>
                  <a:pt x="6310" y="13676"/>
                  <a:pt x="6553" y="13943"/>
                  <a:pt x="6747" y="14244"/>
                </a:cubicBezTo>
                <a:cubicBezTo>
                  <a:pt x="7038" y="14545"/>
                  <a:pt x="7232" y="14846"/>
                  <a:pt x="7378" y="15214"/>
                </a:cubicBezTo>
                <a:cubicBezTo>
                  <a:pt x="7524" y="15581"/>
                  <a:pt x="7572" y="15949"/>
                  <a:pt x="7572" y="16384"/>
                </a:cubicBezTo>
                <a:cubicBezTo>
                  <a:pt x="7572" y="17855"/>
                  <a:pt x="7572" y="17855"/>
                  <a:pt x="7572" y="17855"/>
                </a:cubicBezTo>
                <a:cubicBezTo>
                  <a:pt x="10242" y="17855"/>
                  <a:pt x="10242" y="17855"/>
                  <a:pt x="10242" y="17855"/>
                </a:cubicBezTo>
                <a:cubicBezTo>
                  <a:pt x="10242" y="8894"/>
                  <a:pt x="10242" y="8894"/>
                  <a:pt x="10242" y="8894"/>
                </a:cubicBezTo>
                <a:cubicBezTo>
                  <a:pt x="10048" y="8861"/>
                  <a:pt x="9805" y="8794"/>
                  <a:pt x="9659" y="8693"/>
                </a:cubicBezTo>
                <a:cubicBezTo>
                  <a:pt x="9465" y="8593"/>
                  <a:pt x="9271" y="8493"/>
                  <a:pt x="9125" y="8359"/>
                </a:cubicBezTo>
                <a:cubicBezTo>
                  <a:pt x="8980" y="8259"/>
                  <a:pt x="8883" y="8092"/>
                  <a:pt x="8786" y="7958"/>
                </a:cubicBezTo>
                <a:cubicBezTo>
                  <a:pt x="8689" y="7791"/>
                  <a:pt x="8640" y="7624"/>
                  <a:pt x="8640" y="7456"/>
                </a:cubicBezTo>
                <a:cubicBezTo>
                  <a:pt x="8640" y="7256"/>
                  <a:pt x="8689" y="7055"/>
                  <a:pt x="8834" y="6888"/>
                </a:cubicBezTo>
                <a:cubicBezTo>
                  <a:pt x="8931" y="6721"/>
                  <a:pt x="9077" y="6554"/>
                  <a:pt x="9271" y="6386"/>
                </a:cubicBezTo>
                <a:cubicBezTo>
                  <a:pt x="9514" y="6253"/>
                  <a:pt x="9756" y="6152"/>
                  <a:pt x="9999" y="6085"/>
                </a:cubicBezTo>
                <a:cubicBezTo>
                  <a:pt x="10242" y="6019"/>
                  <a:pt x="10533" y="5952"/>
                  <a:pt x="10824" y="5952"/>
                </a:cubicBezTo>
                <a:cubicBezTo>
                  <a:pt x="11116" y="5952"/>
                  <a:pt x="11358" y="6019"/>
                  <a:pt x="11649" y="6085"/>
                </a:cubicBezTo>
                <a:cubicBezTo>
                  <a:pt x="11892" y="6152"/>
                  <a:pt x="12135" y="6253"/>
                  <a:pt x="12329" y="6386"/>
                </a:cubicBezTo>
                <a:cubicBezTo>
                  <a:pt x="12523" y="6554"/>
                  <a:pt x="12717" y="6721"/>
                  <a:pt x="12814" y="6888"/>
                </a:cubicBezTo>
                <a:cubicBezTo>
                  <a:pt x="12911" y="7055"/>
                  <a:pt x="12960" y="7256"/>
                  <a:pt x="12960" y="7456"/>
                </a:cubicBezTo>
                <a:cubicBezTo>
                  <a:pt x="12960" y="7624"/>
                  <a:pt x="12911" y="7791"/>
                  <a:pt x="12814" y="7958"/>
                </a:cubicBezTo>
                <a:cubicBezTo>
                  <a:pt x="12766" y="8092"/>
                  <a:pt x="12620" y="8259"/>
                  <a:pt x="12523" y="8359"/>
                </a:cubicBezTo>
                <a:cubicBezTo>
                  <a:pt x="12329" y="8493"/>
                  <a:pt x="12183" y="8593"/>
                  <a:pt x="11989" y="8693"/>
                </a:cubicBezTo>
                <a:cubicBezTo>
                  <a:pt x="11795" y="8794"/>
                  <a:pt x="11601" y="8861"/>
                  <a:pt x="11358" y="8894"/>
                </a:cubicBezTo>
                <a:cubicBezTo>
                  <a:pt x="11358" y="17855"/>
                  <a:pt x="11358" y="17855"/>
                  <a:pt x="11358" y="17855"/>
                </a:cubicBezTo>
                <a:cubicBezTo>
                  <a:pt x="14028" y="17855"/>
                  <a:pt x="14028" y="17855"/>
                  <a:pt x="14028" y="17855"/>
                </a:cubicBezTo>
                <a:cubicBezTo>
                  <a:pt x="14028" y="16384"/>
                  <a:pt x="14028" y="16384"/>
                  <a:pt x="14028" y="16384"/>
                </a:cubicBezTo>
                <a:cubicBezTo>
                  <a:pt x="14028" y="15949"/>
                  <a:pt x="14125" y="15548"/>
                  <a:pt x="14271" y="15180"/>
                </a:cubicBezTo>
                <a:cubicBezTo>
                  <a:pt x="14416" y="14812"/>
                  <a:pt x="14610" y="14478"/>
                  <a:pt x="14853" y="14144"/>
                </a:cubicBezTo>
                <a:cubicBezTo>
                  <a:pt x="15096" y="13876"/>
                  <a:pt x="15387" y="13609"/>
                  <a:pt x="15678" y="13375"/>
                </a:cubicBezTo>
                <a:cubicBezTo>
                  <a:pt x="15969" y="13141"/>
                  <a:pt x="16261" y="12940"/>
                  <a:pt x="16552" y="12806"/>
                </a:cubicBezTo>
                <a:lnTo>
                  <a:pt x="16600" y="12806"/>
                </a:lnTo>
                <a:close/>
                <a:moveTo>
                  <a:pt x="7572" y="20798"/>
                </a:moveTo>
                <a:cubicBezTo>
                  <a:pt x="14028" y="20798"/>
                  <a:pt x="14028" y="20798"/>
                  <a:pt x="14028" y="20798"/>
                </a:cubicBezTo>
                <a:cubicBezTo>
                  <a:pt x="14028" y="18591"/>
                  <a:pt x="14028" y="18591"/>
                  <a:pt x="14028" y="18591"/>
                </a:cubicBezTo>
                <a:cubicBezTo>
                  <a:pt x="7572" y="18591"/>
                  <a:pt x="7572" y="18591"/>
                  <a:pt x="7572" y="18591"/>
                </a:cubicBezTo>
                <a:lnTo>
                  <a:pt x="7572" y="20798"/>
                </a:lnTo>
                <a:close/>
                <a:moveTo>
                  <a:pt x="10824" y="8192"/>
                </a:moveTo>
                <a:cubicBezTo>
                  <a:pt x="11116" y="8192"/>
                  <a:pt x="11358" y="8125"/>
                  <a:pt x="11552" y="7958"/>
                </a:cubicBezTo>
                <a:cubicBezTo>
                  <a:pt x="11795" y="7824"/>
                  <a:pt x="11892" y="7657"/>
                  <a:pt x="11892" y="7456"/>
                </a:cubicBezTo>
                <a:cubicBezTo>
                  <a:pt x="11892" y="7256"/>
                  <a:pt x="11795" y="7055"/>
                  <a:pt x="11552" y="6921"/>
                </a:cubicBezTo>
                <a:cubicBezTo>
                  <a:pt x="11358" y="6788"/>
                  <a:pt x="11116" y="6721"/>
                  <a:pt x="10824" y="6721"/>
                </a:cubicBezTo>
                <a:cubicBezTo>
                  <a:pt x="10533" y="6721"/>
                  <a:pt x="10242" y="6788"/>
                  <a:pt x="10048" y="6921"/>
                </a:cubicBezTo>
                <a:cubicBezTo>
                  <a:pt x="9853" y="7055"/>
                  <a:pt x="9756" y="7256"/>
                  <a:pt x="9756" y="7456"/>
                </a:cubicBezTo>
                <a:cubicBezTo>
                  <a:pt x="9756" y="7657"/>
                  <a:pt x="9853" y="7824"/>
                  <a:pt x="10048" y="7958"/>
                </a:cubicBezTo>
                <a:cubicBezTo>
                  <a:pt x="10242" y="8125"/>
                  <a:pt x="10533" y="8192"/>
                  <a:pt x="10824" y="8192"/>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6" name="Shape 3822">
            <a:extLst>
              <a:ext uri="{FF2B5EF4-FFF2-40B4-BE49-F238E27FC236}">
                <a16:creationId xmlns:a16="http://schemas.microsoft.com/office/drawing/2014/main" id="{89997283-4772-418D-925D-BFD63009F29C}"/>
              </a:ext>
            </a:extLst>
          </p:cNvPr>
          <p:cNvSpPr/>
          <p:nvPr/>
        </p:nvSpPr>
        <p:spPr>
          <a:xfrm>
            <a:off x="14252665" y="6487316"/>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5215" y="10332"/>
                </a:moveTo>
                <a:cubicBezTo>
                  <a:pt x="5215" y="11268"/>
                  <a:pt x="5215" y="11268"/>
                  <a:pt x="5215" y="11268"/>
                </a:cubicBezTo>
                <a:cubicBezTo>
                  <a:pt x="16424" y="11268"/>
                  <a:pt x="16424" y="11268"/>
                  <a:pt x="16424" y="11268"/>
                </a:cubicBezTo>
                <a:cubicBezTo>
                  <a:pt x="16424" y="10332"/>
                  <a:pt x="16424" y="10332"/>
                  <a:pt x="16424" y="10332"/>
                </a:cubicBezTo>
                <a:lnTo>
                  <a:pt x="5215" y="1033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7" name="Shape 3823">
            <a:extLst>
              <a:ext uri="{FF2B5EF4-FFF2-40B4-BE49-F238E27FC236}">
                <a16:creationId xmlns:a16="http://schemas.microsoft.com/office/drawing/2014/main" id="{4540EAA5-8D22-4E03-BBEB-CB393BBDC9AC}"/>
              </a:ext>
            </a:extLst>
          </p:cNvPr>
          <p:cNvSpPr/>
          <p:nvPr/>
        </p:nvSpPr>
        <p:spPr>
          <a:xfrm>
            <a:off x="16145390" y="6520228"/>
            <a:ext cx="700106" cy="692962"/>
          </a:xfrm>
          <a:custGeom>
            <a:avLst/>
            <a:gdLst/>
            <a:ahLst/>
            <a:cxnLst>
              <a:cxn ang="0">
                <a:pos x="wd2" y="hd2"/>
              </a:cxn>
              <a:cxn ang="5400000">
                <a:pos x="wd2" y="hd2"/>
              </a:cxn>
              <a:cxn ang="10800000">
                <a:pos x="wd2" y="hd2"/>
              </a:cxn>
              <a:cxn ang="16200000">
                <a:pos x="wd2" y="hd2"/>
              </a:cxn>
            </a:cxnLst>
            <a:rect l="0" t="0" r="r" b="b"/>
            <a:pathLst>
              <a:path w="21600" h="21600" extrusionOk="0">
                <a:moveTo>
                  <a:pt x="2832" y="0"/>
                </a:moveTo>
                <a:cubicBezTo>
                  <a:pt x="3213" y="0"/>
                  <a:pt x="3593" y="85"/>
                  <a:pt x="3931" y="212"/>
                </a:cubicBezTo>
                <a:cubicBezTo>
                  <a:pt x="4269" y="339"/>
                  <a:pt x="4565" y="551"/>
                  <a:pt x="4819" y="805"/>
                </a:cubicBezTo>
                <a:cubicBezTo>
                  <a:pt x="5072" y="1059"/>
                  <a:pt x="5284" y="1355"/>
                  <a:pt x="5411" y="1694"/>
                </a:cubicBezTo>
                <a:cubicBezTo>
                  <a:pt x="5580" y="2033"/>
                  <a:pt x="5622" y="2414"/>
                  <a:pt x="5622" y="2795"/>
                </a:cubicBezTo>
                <a:cubicBezTo>
                  <a:pt x="5622" y="3219"/>
                  <a:pt x="5580" y="3558"/>
                  <a:pt x="5411" y="3896"/>
                </a:cubicBezTo>
                <a:cubicBezTo>
                  <a:pt x="5284" y="4235"/>
                  <a:pt x="5072" y="4532"/>
                  <a:pt x="4819" y="4786"/>
                </a:cubicBezTo>
                <a:cubicBezTo>
                  <a:pt x="4565" y="5040"/>
                  <a:pt x="4269" y="5252"/>
                  <a:pt x="3931" y="5379"/>
                </a:cubicBezTo>
                <a:cubicBezTo>
                  <a:pt x="3593" y="5548"/>
                  <a:pt x="3213" y="5633"/>
                  <a:pt x="2832" y="5633"/>
                </a:cubicBezTo>
                <a:cubicBezTo>
                  <a:pt x="2409" y="5633"/>
                  <a:pt x="2071" y="5548"/>
                  <a:pt x="1733" y="5379"/>
                </a:cubicBezTo>
                <a:cubicBezTo>
                  <a:pt x="1395" y="5252"/>
                  <a:pt x="1099" y="5040"/>
                  <a:pt x="845" y="4786"/>
                </a:cubicBezTo>
                <a:cubicBezTo>
                  <a:pt x="592" y="4532"/>
                  <a:pt x="380" y="4235"/>
                  <a:pt x="254" y="3896"/>
                </a:cubicBezTo>
                <a:cubicBezTo>
                  <a:pt x="85" y="3558"/>
                  <a:pt x="0" y="3219"/>
                  <a:pt x="0" y="2795"/>
                </a:cubicBezTo>
                <a:cubicBezTo>
                  <a:pt x="0" y="2414"/>
                  <a:pt x="85" y="2033"/>
                  <a:pt x="254" y="1694"/>
                </a:cubicBezTo>
                <a:cubicBezTo>
                  <a:pt x="380" y="1355"/>
                  <a:pt x="592" y="1059"/>
                  <a:pt x="845" y="805"/>
                </a:cubicBezTo>
                <a:cubicBezTo>
                  <a:pt x="1099" y="551"/>
                  <a:pt x="1395" y="339"/>
                  <a:pt x="1733" y="212"/>
                </a:cubicBezTo>
                <a:cubicBezTo>
                  <a:pt x="2071" y="85"/>
                  <a:pt x="2409" y="0"/>
                  <a:pt x="2832" y="0"/>
                </a:cubicBezTo>
                <a:close/>
                <a:moveTo>
                  <a:pt x="2832" y="7920"/>
                </a:moveTo>
                <a:cubicBezTo>
                  <a:pt x="3213" y="7920"/>
                  <a:pt x="3593" y="8005"/>
                  <a:pt x="3931" y="8174"/>
                </a:cubicBezTo>
                <a:cubicBezTo>
                  <a:pt x="4269" y="8344"/>
                  <a:pt x="4565" y="8555"/>
                  <a:pt x="4819" y="8767"/>
                </a:cubicBezTo>
                <a:cubicBezTo>
                  <a:pt x="5072" y="9021"/>
                  <a:pt x="5284" y="9318"/>
                  <a:pt x="5411" y="9656"/>
                </a:cubicBezTo>
                <a:cubicBezTo>
                  <a:pt x="5580" y="10038"/>
                  <a:pt x="5622" y="10376"/>
                  <a:pt x="5622" y="10800"/>
                </a:cubicBezTo>
                <a:cubicBezTo>
                  <a:pt x="5622" y="11181"/>
                  <a:pt x="5580" y="11520"/>
                  <a:pt x="5411" y="11859"/>
                </a:cubicBezTo>
                <a:cubicBezTo>
                  <a:pt x="5284" y="12240"/>
                  <a:pt x="5072" y="12536"/>
                  <a:pt x="4819" y="12791"/>
                </a:cubicBezTo>
                <a:cubicBezTo>
                  <a:pt x="4565" y="13045"/>
                  <a:pt x="4269" y="13256"/>
                  <a:pt x="3931" y="13384"/>
                </a:cubicBezTo>
                <a:cubicBezTo>
                  <a:pt x="3593" y="13553"/>
                  <a:pt x="3213" y="13595"/>
                  <a:pt x="2832" y="13595"/>
                </a:cubicBezTo>
                <a:cubicBezTo>
                  <a:pt x="2409" y="13595"/>
                  <a:pt x="2071" y="13553"/>
                  <a:pt x="1733" y="13384"/>
                </a:cubicBezTo>
                <a:cubicBezTo>
                  <a:pt x="1395" y="13256"/>
                  <a:pt x="1099" y="13045"/>
                  <a:pt x="845" y="12791"/>
                </a:cubicBezTo>
                <a:cubicBezTo>
                  <a:pt x="592" y="12536"/>
                  <a:pt x="380" y="12240"/>
                  <a:pt x="254" y="11859"/>
                </a:cubicBezTo>
                <a:cubicBezTo>
                  <a:pt x="85" y="11520"/>
                  <a:pt x="0" y="11181"/>
                  <a:pt x="0" y="10800"/>
                </a:cubicBezTo>
                <a:cubicBezTo>
                  <a:pt x="0" y="10376"/>
                  <a:pt x="85" y="10038"/>
                  <a:pt x="254" y="9656"/>
                </a:cubicBezTo>
                <a:cubicBezTo>
                  <a:pt x="380" y="9318"/>
                  <a:pt x="592" y="9021"/>
                  <a:pt x="845" y="8767"/>
                </a:cubicBezTo>
                <a:cubicBezTo>
                  <a:pt x="1099" y="8555"/>
                  <a:pt x="1395" y="8344"/>
                  <a:pt x="1733" y="8174"/>
                </a:cubicBezTo>
                <a:cubicBezTo>
                  <a:pt x="2071" y="8005"/>
                  <a:pt x="2409" y="7920"/>
                  <a:pt x="2832" y="7920"/>
                </a:cubicBezTo>
                <a:close/>
                <a:moveTo>
                  <a:pt x="2832" y="15967"/>
                </a:moveTo>
                <a:cubicBezTo>
                  <a:pt x="3213" y="15967"/>
                  <a:pt x="3593" y="16052"/>
                  <a:pt x="3931" y="16221"/>
                </a:cubicBezTo>
                <a:cubicBezTo>
                  <a:pt x="4269" y="16348"/>
                  <a:pt x="4565" y="16560"/>
                  <a:pt x="4819" y="16814"/>
                </a:cubicBezTo>
                <a:cubicBezTo>
                  <a:pt x="5072" y="17068"/>
                  <a:pt x="5284" y="17365"/>
                  <a:pt x="5411" y="17704"/>
                </a:cubicBezTo>
                <a:cubicBezTo>
                  <a:pt x="5580" y="18042"/>
                  <a:pt x="5622" y="18381"/>
                  <a:pt x="5622" y="18805"/>
                </a:cubicBezTo>
                <a:cubicBezTo>
                  <a:pt x="5622" y="19186"/>
                  <a:pt x="5580" y="19567"/>
                  <a:pt x="5411" y="19906"/>
                </a:cubicBezTo>
                <a:cubicBezTo>
                  <a:pt x="5284" y="20245"/>
                  <a:pt x="5072" y="20541"/>
                  <a:pt x="4819" y="20795"/>
                </a:cubicBezTo>
                <a:cubicBezTo>
                  <a:pt x="4565" y="21049"/>
                  <a:pt x="4269" y="21261"/>
                  <a:pt x="3931" y="21388"/>
                </a:cubicBezTo>
                <a:cubicBezTo>
                  <a:pt x="3593" y="21515"/>
                  <a:pt x="3213" y="21600"/>
                  <a:pt x="2832" y="21600"/>
                </a:cubicBezTo>
                <a:cubicBezTo>
                  <a:pt x="2409" y="21600"/>
                  <a:pt x="2071" y="21515"/>
                  <a:pt x="1733" y="21388"/>
                </a:cubicBezTo>
                <a:cubicBezTo>
                  <a:pt x="1395" y="21261"/>
                  <a:pt x="1099" y="21049"/>
                  <a:pt x="845" y="20795"/>
                </a:cubicBezTo>
                <a:cubicBezTo>
                  <a:pt x="592" y="20541"/>
                  <a:pt x="380" y="20245"/>
                  <a:pt x="254" y="19906"/>
                </a:cubicBezTo>
                <a:cubicBezTo>
                  <a:pt x="85" y="19567"/>
                  <a:pt x="0" y="19186"/>
                  <a:pt x="0" y="18805"/>
                </a:cubicBezTo>
                <a:cubicBezTo>
                  <a:pt x="0" y="18381"/>
                  <a:pt x="85" y="18042"/>
                  <a:pt x="254" y="17704"/>
                </a:cubicBezTo>
                <a:cubicBezTo>
                  <a:pt x="380" y="17365"/>
                  <a:pt x="592" y="17068"/>
                  <a:pt x="845" y="16814"/>
                </a:cubicBezTo>
                <a:cubicBezTo>
                  <a:pt x="1099" y="16560"/>
                  <a:pt x="1395" y="16348"/>
                  <a:pt x="1733" y="16221"/>
                </a:cubicBezTo>
                <a:cubicBezTo>
                  <a:pt x="2071" y="16052"/>
                  <a:pt x="2409" y="15967"/>
                  <a:pt x="2832" y="15967"/>
                </a:cubicBezTo>
                <a:close/>
                <a:moveTo>
                  <a:pt x="2832" y="4659"/>
                </a:moveTo>
                <a:cubicBezTo>
                  <a:pt x="3086" y="4659"/>
                  <a:pt x="3339" y="4616"/>
                  <a:pt x="3551" y="4532"/>
                </a:cubicBezTo>
                <a:cubicBezTo>
                  <a:pt x="3762" y="4447"/>
                  <a:pt x="3973" y="4320"/>
                  <a:pt x="4142" y="4108"/>
                </a:cubicBezTo>
                <a:cubicBezTo>
                  <a:pt x="4312" y="3939"/>
                  <a:pt x="4481" y="3727"/>
                  <a:pt x="4565" y="3515"/>
                </a:cubicBezTo>
                <a:cubicBezTo>
                  <a:pt x="4650" y="3304"/>
                  <a:pt x="4692" y="3049"/>
                  <a:pt x="4692" y="2795"/>
                </a:cubicBezTo>
                <a:cubicBezTo>
                  <a:pt x="4692" y="2541"/>
                  <a:pt x="4650" y="2287"/>
                  <a:pt x="4565" y="2075"/>
                </a:cubicBezTo>
                <a:cubicBezTo>
                  <a:pt x="4481" y="1864"/>
                  <a:pt x="4312" y="1652"/>
                  <a:pt x="4142" y="1482"/>
                </a:cubicBezTo>
                <a:cubicBezTo>
                  <a:pt x="3973" y="1313"/>
                  <a:pt x="3762" y="1144"/>
                  <a:pt x="3551" y="1059"/>
                </a:cubicBezTo>
                <a:cubicBezTo>
                  <a:pt x="3339" y="974"/>
                  <a:pt x="3086" y="932"/>
                  <a:pt x="2832" y="932"/>
                </a:cubicBezTo>
                <a:cubicBezTo>
                  <a:pt x="2578" y="932"/>
                  <a:pt x="2325" y="974"/>
                  <a:pt x="2114" y="1059"/>
                </a:cubicBezTo>
                <a:cubicBezTo>
                  <a:pt x="1902" y="1144"/>
                  <a:pt x="1691" y="1313"/>
                  <a:pt x="1522" y="1482"/>
                </a:cubicBezTo>
                <a:cubicBezTo>
                  <a:pt x="1310" y="1652"/>
                  <a:pt x="1184" y="1864"/>
                  <a:pt x="1099" y="2075"/>
                </a:cubicBezTo>
                <a:cubicBezTo>
                  <a:pt x="1014" y="2287"/>
                  <a:pt x="972" y="2541"/>
                  <a:pt x="972" y="2795"/>
                </a:cubicBezTo>
                <a:cubicBezTo>
                  <a:pt x="972" y="3049"/>
                  <a:pt x="1014" y="3304"/>
                  <a:pt x="1099" y="3515"/>
                </a:cubicBezTo>
                <a:cubicBezTo>
                  <a:pt x="1184" y="3727"/>
                  <a:pt x="1310" y="3939"/>
                  <a:pt x="1522" y="4108"/>
                </a:cubicBezTo>
                <a:cubicBezTo>
                  <a:pt x="1691" y="4320"/>
                  <a:pt x="1902" y="4447"/>
                  <a:pt x="2114" y="4532"/>
                </a:cubicBezTo>
                <a:cubicBezTo>
                  <a:pt x="2325" y="4616"/>
                  <a:pt x="2578" y="4659"/>
                  <a:pt x="2832" y="4659"/>
                </a:cubicBezTo>
                <a:close/>
                <a:moveTo>
                  <a:pt x="2832" y="12664"/>
                </a:moveTo>
                <a:cubicBezTo>
                  <a:pt x="3086" y="12664"/>
                  <a:pt x="3339" y="12621"/>
                  <a:pt x="3551" y="12494"/>
                </a:cubicBezTo>
                <a:cubicBezTo>
                  <a:pt x="3762" y="12409"/>
                  <a:pt x="3973" y="12282"/>
                  <a:pt x="4142" y="12113"/>
                </a:cubicBezTo>
                <a:cubicBezTo>
                  <a:pt x="4312" y="11944"/>
                  <a:pt x="4481" y="11732"/>
                  <a:pt x="4565" y="11520"/>
                </a:cubicBezTo>
                <a:cubicBezTo>
                  <a:pt x="4650" y="11308"/>
                  <a:pt x="4692" y="11054"/>
                  <a:pt x="4692" y="10800"/>
                </a:cubicBezTo>
                <a:cubicBezTo>
                  <a:pt x="4692" y="10546"/>
                  <a:pt x="4650" y="10292"/>
                  <a:pt x="4565" y="10038"/>
                </a:cubicBezTo>
                <a:cubicBezTo>
                  <a:pt x="4481" y="9826"/>
                  <a:pt x="4312" y="9614"/>
                  <a:pt x="4142" y="9487"/>
                </a:cubicBezTo>
                <a:cubicBezTo>
                  <a:pt x="3973" y="9275"/>
                  <a:pt x="3762" y="9148"/>
                  <a:pt x="3551" y="9064"/>
                </a:cubicBezTo>
                <a:cubicBezTo>
                  <a:pt x="3339" y="8979"/>
                  <a:pt x="3086" y="8936"/>
                  <a:pt x="2832" y="8936"/>
                </a:cubicBezTo>
                <a:cubicBezTo>
                  <a:pt x="2578" y="8936"/>
                  <a:pt x="2325" y="8979"/>
                  <a:pt x="2114" y="9064"/>
                </a:cubicBezTo>
                <a:cubicBezTo>
                  <a:pt x="1902" y="9148"/>
                  <a:pt x="1691" y="9275"/>
                  <a:pt x="1522" y="9487"/>
                </a:cubicBezTo>
                <a:cubicBezTo>
                  <a:pt x="1310" y="9614"/>
                  <a:pt x="1184" y="9826"/>
                  <a:pt x="1099" y="10038"/>
                </a:cubicBezTo>
                <a:cubicBezTo>
                  <a:pt x="1014" y="10292"/>
                  <a:pt x="972" y="10546"/>
                  <a:pt x="972" y="10800"/>
                </a:cubicBezTo>
                <a:cubicBezTo>
                  <a:pt x="972" y="11054"/>
                  <a:pt x="1014" y="11308"/>
                  <a:pt x="1099" y="11520"/>
                </a:cubicBezTo>
                <a:cubicBezTo>
                  <a:pt x="1184" y="11732"/>
                  <a:pt x="1310" y="11944"/>
                  <a:pt x="1522" y="12113"/>
                </a:cubicBezTo>
                <a:cubicBezTo>
                  <a:pt x="1691" y="12282"/>
                  <a:pt x="1902" y="12409"/>
                  <a:pt x="2114" y="12494"/>
                </a:cubicBezTo>
                <a:cubicBezTo>
                  <a:pt x="2325" y="12621"/>
                  <a:pt x="2578" y="12664"/>
                  <a:pt x="2832" y="12664"/>
                </a:cubicBezTo>
                <a:close/>
                <a:moveTo>
                  <a:pt x="2832" y="20668"/>
                </a:moveTo>
                <a:cubicBezTo>
                  <a:pt x="3086" y="20668"/>
                  <a:pt x="3339" y="20626"/>
                  <a:pt x="3551" y="20541"/>
                </a:cubicBezTo>
                <a:cubicBezTo>
                  <a:pt x="3762" y="20456"/>
                  <a:pt x="3973" y="20287"/>
                  <a:pt x="4142" y="20118"/>
                </a:cubicBezTo>
                <a:cubicBezTo>
                  <a:pt x="4312" y="19948"/>
                  <a:pt x="4481" y="19736"/>
                  <a:pt x="4565" y="19525"/>
                </a:cubicBezTo>
                <a:cubicBezTo>
                  <a:pt x="4650" y="19271"/>
                  <a:pt x="4692" y="19059"/>
                  <a:pt x="4692" y="18805"/>
                </a:cubicBezTo>
                <a:cubicBezTo>
                  <a:pt x="4692" y="18551"/>
                  <a:pt x="4650" y="18296"/>
                  <a:pt x="4565" y="18085"/>
                </a:cubicBezTo>
                <a:cubicBezTo>
                  <a:pt x="4481" y="17873"/>
                  <a:pt x="4312" y="17661"/>
                  <a:pt x="4142" y="17492"/>
                </a:cubicBezTo>
                <a:cubicBezTo>
                  <a:pt x="3973" y="17280"/>
                  <a:pt x="3762" y="17153"/>
                  <a:pt x="3551" y="17068"/>
                </a:cubicBezTo>
                <a:cubicBezTo>
                  <a:pt x="3339" y="16984"/>
                  <a:pt x="3086" y="16941"/>
                  <a:pt x="2832" y="16941"/>
                </a:cubicBezTo>
                <a:cubicBezTo>
                  <a:pt x="2578" y="16941"/>
                  <a:pt x="2325" y="16984"/>
                  <a:pt x="2114" y="17068"/>
                </a:cubicBezTo>
                <a:cubicBezTo>
                  <a:pt x="1902" y="17153"/>
                  <a:pt x="1691" y="17280"/>
                  <a:pt x="1522" y="17492"/>
                </a:cubicBezTo>
                <a:cubicBezTo>
                  <a:pt x="1310" y="17661"/>
                  <a:pt x="1184" y="17873"/>
                  <a:pt x="1099" y="18085"/>
                </a:cubicBezTo>
                <a:cubicBezTo>
                  <a:pt x="1014" y="18296"/>
                  <a:pt x="972" y="18551"/>
                  <a:pt x="972" y="18805"/>
                </a:cubicBezTo>
                <a:cubicBezTo>
                  <a:pt x="972" y="19059"/>
                  <a:pt x="1014" y="19271"/>
                  <a:pt x="1099" y="19525"/>
                </a:cubicBezTo>
                <a:cubicBezTo>
                  <a:pt x="1184" y="19736"/>
                  <a:pt x="1310" y="19948"/>
                  <a:pt x="1522" y="20118"/>
                </a:cubicBezTo>
                <a:cubicBezTo>
                  <a:pt x="1691" y="20287"/>
                  <a:pt x="1902" y="20456"/>
                  <a:pt x="2114" y="20541"/>
                </a:cubicBezTo>
                <a:cubicBezTo>
                  <a:pt x="2325" y="20626"/>
                  <a:pt x="2578" y="20668"/>
                  <a:pt x="2832" y="20668"/>
                </a:cubicBezTo>
                <a:close/>
                <a:moveTo>
                  <a:pt x="10821" y="0"/>
                </a:moveTo>
                <a:cubicBezTo>
                  <a:pt x="11202" y="0"/>
                  <a:pt x="11582" y="85"/>
                  <a:pt x="11920" y="212"/>
                </a:cubicBezTo>
                <a:cubicBezTo>
                  <a:pt x="12258" y="339"/>
                  <a:pt x="12512" y="551"/>
                  <a:pt x="12808" y="805"/>
                </a:cubicBezTo>
                <a:cubicBezTo>
                  <a:pt x="13061" y="1059"/>
                  <a:pt x="13231" y="1355"/>
                  <a:pt x="13400" y="1694"/>
                </a:cubicBezTo>
                <a:cubicBezTo>
                  <a:pt x="13526" y="2033"/>
                  <a:pt x="13611" y="2414"/>
                  <a:pt x="13611" y="2795"/>
                </a:cubicBezTo>
                <a:cubicBezTo>
                  <a:pt x="13611" y="3219"/>
                  <a:pt x="13526" y="3558"/>
                  <a:pt x="13400" y="3896"/>
                </a:cubicBezTo>
                <a:cubicBezTo>
                  <a:pt x="13231" y="4235"/>
                  <a:pt x="13061" y="4532"/>
                  <a:pt x="12808" y="4786"/>
                </a:cubicBezTo>
                <a:cubicBezTo>
                  <a:pt x="12512" y="5040"/>
                  <a:pt x="12258" y="5252"/>
                  <a:pt x="11920" y="5379"/>
                </a:cubicBezTo>
                <a:cubicBezTo>
                  <a:pt x="11582" y="5548"/>
                  <a:pt x="11202" y="5633"/>
                  <a:pt x="10821" y="5633"/>
                </a:cubicBezTo>
                <a:cubicBezTo>
                  <a:pt x="10398" y="5633"/>
                  <a:pt x="10018" y="5548"/>
                  <a:pt x="9722" y="5379"/>
                </a:cubicBezTo>
                <a:cubicBezTo>
                  <a:pt x="9384" y="5252"/>
                  <a:pt x="9088" y="5040"/>
                  <a:pt x="8834" y="4786"/>
                </a:cubicBezTo>
                <a:cubicBezTo>
                  <a:pt x="8581" y="4532"/>
                  <a:pt x="8369" y="4235"/>
                  <a:pt x="8200" y="3896"/>
                </a:cubicBezTo>
                <a:cubicBezTo>
                  <a:pt x="8074" y="3558"/>
                  <a:pt x="7989" y="3219"/>
                  <a:pt x="7989" y="2795"/>
                </a:cubicBezTo>
                <a:cubicBezTo>
                  <a:pt x="7989" y="2414"/>
                  <a:pt x="8074" y="2033"/>
                  <a:pt x="8200" y="1694"/>
                </a:cubicBezTo>
                <a:cubicBezTo>
                  <a:pt x="8369" y="1355"/>
                  <a:pt x="8581" y="1059"/>
                  <a:pt x="8834" y="805"/>
                </a:cubicBezTo>
                <a:cubicBezTo>
                  <a:pt x="9088" y="551"/>
                  <a:pt x="9384" y="339"/>
                  <a:pt x="9722" y="212"/>
                </a:cubicBezTo>
                <a:cubicBezTo>
                  <a:pt x="10018" y="85"/>
                  <a:pt x="10398" y="0"/>
                  <a:pt x="10821" y="0"/>
                </a:cubicBezTo>
                <a:close/>
                <a:moveTo>
                  <a:pt x="10821" y="7920"/>
                </a:moveTo>
                <a:cubicBezTo>
                  <a:pt x="11202" y="7920"/>
                  <a:pt x="11582" y="8005"/>
                  <a:pt x="11920" y="8174"/>
                </a:cubicBezTo>
                <a:cubicBezTo>
                  <a:pt x="12258" y="8344"/>
                  <a:pt x="12512" y="8555"/>
                  <a:pt x="12808" y="8767"/>
                </a:cubicBezTo>
                <a:cubicBezTo>
                  <a:pt x="13061" y="9021"/>
                  <a:pt x="13231" y="9318"/>
                  <a:pt x="13400" y="9656"/>
                </a:cubicBezTo>
                <a:cubicBezTo>
                  <a:pt x="13526" y="10038"/>
                  <a:pt x="13611" y="10376"/>
                  <a:pt x="13611" y="10800"/>
                </a:cubicBezTo>
                <a:cubicBezTo>
                  <a:pt x="13611" y="11181"/>
                  <a:pt x="13526" y="11520"/>
                  <a:pt x="13400" y="11859"/>
                </a:cubicBezTo>
                <a:cubicBezTo>
                  <a:pt x="13231" y="12240"/>
                  <a:pt x="13061" y="12536"/>
                  <a:pt x="12808" y="12791"/>
                </a:cubicBezTo>
                <a:cubicBezTo>
                  <a:pt x="12512" y="13045"/>
                  <a:pt x="12258" y="13256"/>
                  <a:pt x="11920" y="13384"/>
                </a:cubicBezTo>
                <a:cubicBezTo>
                  <a:pt x="11582" y="13553"/>
                  <a:pt x="11202" y="13595"/>
                  <a:pt x="10821" y="13595"/>
                </a:cubicBezTo>
                <a:cubicBezTo>
                  <a:pt x="10398" y="13595"/>
                  <a:pt x="10018" y="13553"/>
                  <a:pt x="9722" y="13384"/>
                </a:cubicBezTo>
                <a:cubicBezTo>
                  <a:pt x="9384" y="13256"/>
                  <a:pt x="9088" y="13045"/>
                  <a:pt x="8834" y="12791"/>
                </a:cubicBezTo>
                <a:cubicBezTo>
                  <a:pt x="8581" y="12536"/>
                  <a:pt x="8369" y="12240"/>
                  <a:pt x="8200" y="11859"/>
                </a:cubicBezTo>
                <a:cubicBezTo>
                  <a:pt x="8074" y="11520"/>
                  <a:pt x="7989" y="11181"/>
                  <a:pt x="7989" y="10800"/>
                </a:cubicBezTo>
                <a:cubicBezTo>
                  <a:pt x="7989" y="10376"/>
                  <a:pt x="8074" y="10038"/>
                  <a:pt x="8200" y="9656"/>
                </a:cubicBezTo>
                <a:cubicBezTo>
                  <a:pt x="8369" y="9318"/>
                  <a:pt x="8581" y="9021"/>
                  <a:pt x="8834" y="8767"/>
                </a:cubicBezTo>
                <a:cubicBezTo>
                  <a:pt x="9088" y="8555"/>
                  <a:pt x="9384" y="8344"/>
                  <a:pt x="9722" y="8174"/>
                </a:cubicBezTo>
                <a:cubicBezTo>
                  <a:pt x="10018" y="8005"/>
                  <a:pt x="10398" y="7920"/>
                  <a:pt x="10821" y="7920"/>
                </a:cubicBezTo>
                <a:close/>
                <a:moveTo>
                  <a:pt x="10821" y="15967"/>
                </a:moveTo>
                <a:cubicBezTo>
                  <a:pt x="11202" y="15967"/>
                  <a:pt x="11582" y="16052"/>
                  <a:pt x="11920" y="16221"/>
                </a:cubicBezTo>
                <a:cubicBezTo>
                  <a:pt x="12258" y="16348"/>
                  <a:pt x="12512" y="16560"/>
                  <a:pt x="12808" y="16814"/>
                </a:cubicBezTo>
                <a:cubicBezTo>
                  <a:pt x="13061" y="17068"/>
                  <a:pt x="13231" y="17365"/>
                  <a:pt x="13400" y="17704"/>
                </a:cubicBezTo>
                <a:cubicBezTo>
                  <a:pt x="13526" y="18042"/>
                  <a:pt x="13611" y="18381"/>
                  <a:pt x="13611" y="18805"/>
                </a:cubicBezTo>
                <a:cubicBezTo>
                  <a:pt x="13611" y="19186"/>
                  <a:pt x="13526" y="19567"/>
                  <a:pt x="13400" y="19906"/>
                </a:cubicBezTo>
                <a:cubicBezTo>
                  <a:pt x="13231" y="20245"/>
                  <a:pt x="13061" y="20541"/>
                  <a:pt x="12808" y="20795"/>
                </a:cubicBezTo>
                <a:cubicBezTo>
                  <a:pt x="12512" y="21049"/>
                  <a:pt x="12258" y="21261"/>
                  <a:pt x="11920" y="21388"/>
                </a:cubicBezTo>
                <a:cubicBezTo>
                  <a:pt x="11582" y="21515"/>
                  <a:pt x="11202" y="21600"/>
                  <a:pt x="10821" y="21600"/>
                </a:cubicBezTo>
                <a:cubicBezTo>
                  <a:pt x="10398" y="21600"/>
                  <a:pt x="10018" y="21515"/>
                  <a:pt x="9722" y="21388"/>
                </a:cubicBezTo>
                <a:cubicBezTo>
                  <a:pt x="9384" y="21261"/>
                  <a:pt x="9088" y="21049"/>
                  <a:pt x="8834" y="20795"/>
                </a:cubicBezTo>
                <a:cubicBezTo>
                  <a:pt x="8581" y="20541"/>
                  <a:pt x="8369" y="20245"/>
                  <a:pt x="8200" y="19906"/>
                </a:cubicBezTo>
                <a:cubicBezTo>
                  <a:pt x="8074" y="19567"/>
                  <a:pt x="7989" y="19186"/>
                  <a:pt x="7989" y="18805"/>
                </a:cubicBezTo>
                <a:cubicBezTo>
                  <a:pt x="7989" y="18381"/>
                  <a:pt x="8074" y="18042"/>
                  <a:pt x="8200" y="17704"/>
                </a:cubicBezTo>
                <a:cubicBezTo>
                  <a:pt x="8369" y="17365"/>
                  <a:pt x="8581" y="17068"/>
                  <a:pt x="8834" y="16814"/>
                </a:cubicBezTo>
                <a:cubicBezTo>
                  <a:pt x="9088" y="16560"/>
                  <a:pt x="9384" y="16348"/>
                  <a:pt x="9722" y="16221"/>
                </a:cubicBezTo>
                <a:cubicBezTo>
                  <a:pt x="10018" y="16052"/>
                  <a:pt x="10398" y="15967"/>
                  <a:pt x="10821" y="15967"/>
                </a:cubicBezTo>
                <a:close/>
                <a:moveTo>
                  <a:pt x="10821" y="4659"/>
                </a:moveTo>
                <a:cubicBezTo>
                  <a:pt x="11075" y="4659"/>
                  <a:pt x="11286" y="4616"/>
                  <a:pt x="11540" y="4532"/>
                </a:cubicBezTo>
                <a:cubicBezTo>
                  <a:pt x="11751" y="4447"/>
                  <a:pt x="11962" y="4320"/>
                  <a:pt x="12132" y="4108"/>
                </a:cubicBezTo>
                <a:cubicBezTo>
                  <a:pt x="12301" y="3939"/>
                  <a:pt x="12470" y="3727"/>
                  <a:pt x="12554" y="3515"/>
                </a:cubicBezTo>
                <a:cubicBezTo>
                  <a:pt x="12639" y="3304"/>
                  <a:pt x="12681" y="3049"/>
                  <a:pt x="12681" y="2795"/>
                </a:cubicBezTo>
                <a:cubicBezTo>
                  <a:pt x="12681" y="2541"/>
                  <a:pt x="12639" y="2287"/>
                  <a:pt x="12554" y="2075"/>
                </a:cubicBezTo>
                <a:cubicBezTo>
                  <a:pt x="12470" y="1864"/>
                  <a:pt x="12301" y="1652"/>
                  <a:pt x="12132" y="1482"/>
                </a:cubicBezTo>
                <a:cubicBezTo>
                  <a:pt x="11962" y="1313"/>
                  <a:pt x="11751" y="1144"/>
                  <a:pt x="11540" y="1059"/>
                </a:cubicBezTo>
                <a:cubicBezTo>
                  <a:pt x="11286" y="974"/>
                  <a:pt x="11075" y="932"/>
                  <a:pt x="10821" y="932"/>
                </a:cubicBezTo>
                <a:cubicBezTo>
                  <a:pt x="10568" y="932"/>
                  <a:pt x="10314" y="974"/>
                  <a:pt x="10103" y="1059"/>
                </a:cubicBezTo>
                <a:cubicBezTo>
                  <a:pt x="9891" y="1144"/>
                  <a:pt x="9680" y="1313"/>
                  <a:pt x="9468" y="1482"/>
                </a:cubicBezTo>
                <a:cubicBezTo>
                  <a:pt x="9299" y="1652"/>
                  <a:pt x="9173" y="1864"/>
                  <a:pt x="9088" y="2075"/>
                </a:cubicBezTo>
                <a:cubicBezTo>
                  <a:pt x="8961" y="2287"/>
                  <a:pt x="8919" y="2541"/>
                  <a:pt x="8919" y="2795"/>
                </a:cubicBezTo>
                <a:cubicBezTo>
                  <a:pt x="8919" y="3049"/>
                  <a:pt x="8961" y="3304"/>
                  <a:pt x="9088" y="3515"/>
                </a:cubicBezTo>
                <a:cubicBezTo>
                  <a:pt x="9173" y="3727"/>
                  <a:pt x="9299" y="3939"/>
                  <a:pt x="9468" y="4108"/>
                </a:cubicBezTo>
                <a:cubicBezTo>
                  <a:pt x="9680" y="4320"/>
                  <a:pt x="9891" y="4447"/>
                  <a:pt x="10103" y="4532"/>
                </a:cubicBezTo>
                <a:cubicBezTo>
                  <a:pt x="10314" y="4616"/>
                  <a:pt x="10568" y="4659"/>
                  <a:pt x="10821" y="4659"/>
                </a:cubicBezTo>
                <a:close/>
                <a:moveTo>
                  <a:pt x="10821" y="12664"/>
                </a:moveTo>
                <a:cubicBezTo>
                  <a:pt x="11075" y="12664"/>
                  <a:pt x="11286" y="12621"/>
                  <a:pt x="11540" y="12494"/>
                </a:cubicBezTo>
                <a:cubicBezTo>
                  <a:pt x="11751" y="12409"/>
                  <a:pt x="11962" y="12282"/>
                  <a:pt x="12132" y="12113"/>
                </a:cubicBezTo>
                <a:cubicBezTo>
                  <a:pt x="12301" y="11944"/>
                  <a:pt x="12470" y="11732"/>
                  <a:pt x="12554" y="11520"/>
                </a:cubicBezTo>
                <a:cubicBezTo>
                  <a:pt x="12639" y="11308"/>
                  <a:pt x="12681" y="11054"/>
                  <a:pt x="12681" y="10800"/>
                </a:cubicBezTo>
                <a:cubicBezTo>
                  <a:pt x="12681" y="10546"/>
                  <a:pt x="12639" y="10292"/>
                  <a:pt x="12554" y="10038"/>
                </a:cubicBezTo>
                <a:cubicBezTo>
                  <a:pt x="12470" y="9826"/>
                  <a:pt x="12301" y="9614"/>
                  <a:pt x="12132" y="9487"/>
                </a:cubicBezTo>
                <a:cubicBezTo>
                  <a:pt x="11962" y="9275"/>
                  <a:pt x="11751" y="9148"/>
                  <a:pt x="11540" y="9064"/>
                </a:cubicBezTo>
                <a:cubicBezTo>
                  <a:pt x="11286" y="8979"/>
                  <a:pt x="11075" y="8936"/>
                  <a:pt x="10821" y="8936"/>
                </a:cubicBezTo>
                <a:cubicBezTo>
                  <a:pt x="10568" y="8936"/>
                  <a:pt x="10314" y="8979"/>
                  <a:pt x="10103" y="9064"/>
                </a:cubicBezTo>
                <a:cubicBezTo>
                  <a:pt x="9891" y="9148"/>
                  <a:pt x="9680" y="9275"/>
                  <a:pt x="9468" y="9487"/>
                </a:cubicBezTo>
                <a:cubicBezTo>
                  <a:pt x="9299" y="9614"/>
                  <a:pt x="9173" y="9826"/>
                  <a:pt x="9088" y="10038"/>
                </a:cubicBezTo>
                <a:cubicBezTo>
                  <a:pt x="8961" y="10292"/>
                  <a:pt x="8919" y="10546"/>
                  <a:pt x="8919" y="10800"/>
                </a:cubicBezTo>
                <a:cubicBezTo>
                  <a:pt x="8919" y="11054"/>
                  <a:pt x="8961" y="11308"/>
                  <a:pt x="9088" y="11520"/>
                </a:cubicBezTo>
                <a:cubicBezTo>
                  <a:pt x="9173" y="11732"/>
                  <a:pt x="9299" y="11944"/>
                  <a:pt x="9468" y="12113"/>
                </a:cubicBezTo>
                <a:cubicBezTo>
                  <a:pt x="9680" y="12282"/>
                  <a:pt x="9891" y="12409"/>
                  <a:pt x="10103" y="12494"/>
                </a:cubicBezTo>
                <a:cubicBezTo>
                  <a:pt x="10314" y="12621"/>
                  <a:pt x="10568" y="12664"/>
                  <a:pt x="10821" y="12664"/>
                </a:cubicBezTo>
                <a:close/>
                <a:moveTo>
                  <a:pt x="10821" y="20668"/>
                </a:moveTo>
                <a:cubicBezTo>
                  <a:pt x="11075" y="20668"/>
                  <a:pt x="11286" y="20626"/>
                  <a:pt x="11540" y="20541"/>
                </a:cubicBezTo>
                <a:cubicBezTo>
                  <a:pt x="11751" y="20456"/>
                  <a:pt x="11962" y="20287"/>
                  <a:pt x="12132" y="20118"/>
                </a:cubicBezTo>
                <a:cubicBezTo>
                  <a:pt x="12301" y="19948"/>
                  <a:pt x="12470" y="19736"/>
                  <a:pt x="12554" y="19525"/>
                </a:cubicBezTo>
                <a:cubicBezTo>
                  <a:pt x="12639" y="19271"/>
                  <a:pt x="12681" y="19059"/>
                  <a:pt x="12681" y="18805"/>
                </a:cubicBezTo>
                <a:cubicBezTo>
                  <a:pt x="12681" y="18551"/>
                  <a:pt x="12639" y="18296"/>
                  <a:pt x="12554" y="18085"/>
                </a:cubicBezTo>
                <a:cubicBezTo>
                  <a:pt x="12470" y="17873"/>
                  <a:pt x="12301" y="17661"/>
                  <a:pt x="12132" y="17492"/>
                </a:cubicBezTo>
                <a:cubicBezTo>
                  <a:pt x="11962" y="17280"/>
                  <a:pt x="11751" y="17153"/>
                  <a:pt x="11540" y="17068"/>
                </a:cubicBezTo>
                <a:cubicBezTo>
                  <a:pt x="11286" y="16984"/>
                  <a:pt x="11075" y="16941"/>
                  <a:pt x="10821" y="16941"/>
                </a:cubicBezTo>
                <a:cubicBezTo>
                  <a:pt x="10568" y="16941"/>
                  <a:pt x="10314" y="16984"/>
                  <a:pt x="10103" y="17068"/>
                </a:cubicBezTo>
                <a:cubicBezTo>
                  <a:pt x="9891" y="17153"/>
                  <a:pt x="9680" y="17280"/>
                  <a:pt x="9468" y="17492"/>
                </a:cubicBezTo>
                <a:cubicBezTo>
                  <a:pt x="9299" y="17661"/>
                  <a:pt x="9173" y="17873"/>
                  <a:pt x="9088" y="18085"/>
                </a:cubicBezTo>
                <a:cubicBezTo>
                  <a:pt x="8961" y="18296"/>
                  <a:pt x="8919" y="18551"/>
                  <a:pt x="8919" y="18805"/>
                </a:cubicBezTo>
                <a:cubicBezTo>
                  <a:pt x="8919" y="19059"/>
                  <a:pt x="8961" y="19271"/>
                  <a:pt x="9088" y="19525"/>
                </a:cubicBezTo>
                <a:cubicBezTo>
                  <a:pt x="9173" y="19736"/>
                  <a:pt x="9299" y="19948"/>
                  <a:pt x="9468" y="20118"/>
                </a:cubicBezTo>
                <a:cubicBezTo>
                  <a:pt x="9680" y="20287"/>
                  <a:pt x="9891" y="20456"/>
                  <a:pt x="10103" y="20541"/>
                </a:cubicBezTo>
                <a:cubicBezTo>
                  <a:pt x="10314" y="20626"/>
                  <a:pt x="10568" y="20668"/>
                  <a:pt x="10821" y="20668"/>
                </a:cubicBezTo>
                <a:close/>
                <a:moveTo>
                  <a:pt x="18768" y="5633"/>
                </a:moveTo>
                <a:cubicBezTo>
                  <a:pt x="18387" y="5633"/>
                  <a:pt x="18007" y="5548"/>
                  <a:pt x="17669" y="5379"/>
                </a:cubicBezTo>
                <a:cubicBezTo>
                  <a:pt x="17373" y="5252"/>
                  <a:pt x="17077" y="5040"/>
                  <a:pt x="16823" y="4786"/>
                </a:cubicBezTo>
                <a:cubicBezTo>
                  <a:pt x="16570" y="4532"/>
                  <a:pt x="16359" y="4235"/>
                  <a:pt x="16189" y="3896"/>
                </a:cubicBezTo>
                <a:cubicBezTo>
                  <a:pt x="16063" y="3558"/>
                  <a:pt x="15978" y="3219"/>
                  <a:pt x="15978" y="2795"/>
                </a:cubicBezTo>
                <a:cubicBezTo>
                  <a:pt x="15978" y="2414"/>
                  <a:pt x="16063" y="2033"/>
                  <a:pt x="16189" y="1694"/>
                </a:cubicBezTo>
                <a:cubicBezTo>
                  <a:pt x="16359" y="1355"/>
                  <a:pt x="16570" y="1059"/>
                  <a:pt x="16823" y="805"/>
                </a:cubicBezTo>
                <a:cubicBezTo>
                  <a:pt x="17077" y="551"/>
                  <a:pt x="17373" y="339"/>
                  <a:pt x="17669" y="212"/>
                </a:cubicBezTo>
                <a:cubicBezTo>
                  <a:pt x="18007" y="85"/>
                  <a:pt x="18387" y="0"/>
                  <a:pt x="18768" y="0"/>
                </a:cubicBezTo>
                <a:cubicBezTo>
                  <a:pt x="19191" y="0"/>
                  <a:pt x="19571" y="85"/>
                  <a:pt x="19909" y="212"/>
                </a:cubicBezTo>
                <a:cubicBezTo>
                  <a:pt x="20205" y="339"/>
                  <a:pt x="20501" y="551"/>
                  <a:pt x="20755" y="805"/>
                </a:cubicBezTo>
                <a:cubicBezTo>
                  <a:pt x="21008" y="1059"/>
                  <a:pt x="21220" y="1355"/>
                  <a:pt x="21389" y="1694"/>
                </a:cubicBezTo>
                <a:cubicBezTo>
                  <a:pt x="21515" y="2033"/>
                  <a:pt x="21600" y="2414"/>
                  <a:pt x="21600" y="2795"/>
                </a:cubicBezTo>
                <a:cubicBezTo>
                  <a:pt x="21600" y="3219"/>
                  <a:pt x="21515" y="3558"/>
                  <a:pt x="21389" y="3896"/>
                </a:cubicBezTo>
                <a:cubicBezTo>
                  <a:pt x="21220" y="4235"/>
                  <a:pt x="21008" y="4532"/>
                  <a:pt x="20755" y="4786"/>
                </a:cubicBezTo>
                <a:cubicBezTo>
                  <a:pt x="20501" y="5040"/>
                  <a:pt x="20205" y="5252"/>
                  <a:pt x="19909" y="5379"/>
                </a:cubicBezTo>
                <a:cubicBezTo>
                  <a:pt x="19571" y="5548"/>
                  <a:pt x="19191" y="5633"/>
                  <a:pt x="18768" y="5633"/>
                </a:cubicBezTo>
                <a:close/>
                <a:moveTo>
                  <a:pt x="18768" y="7920"/>
                </a:moveTo>
                <a:cubicBezTo>
                  <a:pt x="19191" y="7920"/>
                  <a:pt x="19571" y="8005"/>
                  <a:pt x="19909" y="8174"/>
                </a:cubicBezTo>
                <a:cubicBezTo>
                  <a:pt x="20205" y="8344"/>
                  <a:pt x="20501" y="8555"/>
                  <a:pt x="20755" y="8767"/>
                </a:cubicBezTo>
                <a:cubicBezTo>
                  <a:pt x="21008" y="9021"/>
                  <a:pt x="21220" y="9318"/>
                  <a:pt x="21389" y="9656"/>
                </a:cubicBezTo>
                <a:cubicBezTo>
                  <a:pt x="21515" y="10038"/>
                  <a:pt x="21600" y="10376"/>
                  <a:pt x="21600" y="10800"/>
                </a:cubicBezTo>
                <a:cubicBezTo>
                  <a:pt x="21600" y="11181"/>
                  <a:pt x="21515" y="11520"/>
                  <a:pt x="21389" y="11859"/>
                </a:cubicBezTo>
                <a:cubicBezTo>
                  <a:pt x="21220" y="12240"/>
                  <a:pt x="21008" y="12536"/>
                  <a:pt x="20755" y="12791"/>
                </a:cubicBezTo>
                <a:cubicBezTo>
                  <a:pt x="20501" y="13045"/>
                  <a:pt x="20205" y="13256"/>
                  <a:pt x="19909" y="13384"/>
                </a:cubicBezTo>
                <a:cubicBezTo>
                  <a:pt x="19571" y="13553"/>
                  <a:pt x="19191" y="13595"/>
                  <a:pt x="18768" y="13595"/>
                </a:cubicBezTo>
                <a:cubicBezTo>
                  <a:pt x="18387" y="13595"/>
                  <a:pt x="18007" y="13553"/>
                  <a:pt x="17669" y="13384"/>
                </a:cubicBezTo>
                <a:cubicBezTo>
                  <a:pt x="17373" y="13256"/>
                  <a:pt x="17077" y="13045"/>
                  <a:pt x="16823" y="12791"/>
                </a:cubicBezTo>
                <a:cubicBezTo>
                  <a:pt x="16570" y="12536"/>
                  <a:pt x="16359" y="12240"/>
                  <a:pt x="16189" y="11859"/>
                </a:cubicBezTo>
                <a:cubicBezTo>
                  <a:pt x="16063" y="11520"/>
                  <a:pt x="15978" y="11181"/>
                  <a:pt x="15978" y="10800"/>
                </a:cubicBezTo>
                <a:cubicBezTo>
                  <a:pt x="15978" y="10376"/>
                  <a:pt x="16063" y="10038"/>
                  <a:pt x="16189" y="9656"/>
                </a:cubicBezTo>
                <a:cubicBezTo>
                  <a:pt x="16359" y="9318"/>
                  <a:pt x="16570" y="9021"/>
                  <a:pt x="16823" y="8767"/>
                </a:cubicBezTo>
                <a:cubicBezTo>
                  <a:pt x="17077" y="8555"/>
                  <a:pt x="17373" y="8344"/>
                  <a:pt x="17669" y="8174"/>
                </a:cubicBezTo>
                <a:cubicBezTo>
                  <a:pt x="18007" y="8005"/>
                  <a:pt x="18387" y="7920"/>
                  <a:pt x="18768" y="7920"/>
                </a:cubicBezTo>
                <a:close/>
                <a:moveTo>
                  <a:pt x="18768" y="15967"/>
                </a:moveTo>
                <a:cubicBezTo>
                  <a:pt x="19191" y="15967"/>
                  <a:pt x="19571" y="16052"/>
                  <a:pt x="19909" y="16221"/>
                </a:cubicBezTo>
                <a:cubicBezTo>
                  <a:pt x="20205" y="16348"/>
                  <a:pt x="20501" y="16560"/>
                  <a:pt x="20755" y="16814"/>
                </a:cubicBezTo>
                <a:cubicBezTo>
                  <a:pt x="21008" y="17068"/>
                  <a:pt x="21220" y="17365"/>
                  <a:pt x="21389" y="17704"/>
                </a:cubicBezTo>
                <a:cubicBezTo>
                  <a:pt x="21515" y="18042"/>
                  <a:pt x="21600" y="18381"/>
                  <a:pt x="21600" y="18805"/>
                </a:cubicBezTo>
                <a:cubicBezTo>
                  <a:pt x="21600" y="19186"/>
                  <a:pt x="21515" y="19567"/>
                  <a:pt x="21389" y="19906"/>
                </a:cubicBezTo>
                <a:cubicBezTo>
                  <a:pt x="21220" y="20245"/>
                  <a:pt x="21008" y="20541"/>
                  <a:pt x="20755" y="20795"/>
                </a:cubicBezTo>
                <a:cubicBezTo>
                  <a:pt x="20501" y="21049"/>
                  <a:pt x="20205" y="21261"/>
                  <a:pt x="19909" y="21388"/>
                </a:cubicBezTo>
                <a:cubicBezTo>
                  <a:pt x="19571" y="21515"/>
                  <a:pt x="19191" y="21600"/>
                  <a:pt x="18768" y="21600"/>
                </a:cubicBezTo>
                <a:cubicBezTo>
                  <a:pt x="18387" y="21600"/>
                  <a:pt x="18007" y="21515"/>
                  <a:pt x="17669" y="21388"/>
                </a:cubicBezTo>
                <a:cubicBezTo>
                  <a:pt x="17373" y="21261"/>
                  <a:pt x="17077" y="21049"/>
                  <a:pt x="16823" y="20795"/>
                </a:cubicBezTo>
                <a:cubicBezTo>
                  <a:pt x="16570" y="20541"/>
                  <a:pt x="16359" y="20245"/>
                  <a:pt x="16189" y="19906"/>
                </a:cubicBezTo>
                <a:cubicBezTo>
                  <a:pt x="16063" y="19567"/>
                  <a:pt x="15978" y="19186"/>
                  <a:pt x="15978" y="18805"/>
                </a:cubicBezTo>
                <a:cubicBezTo>
                  <a:pt x="15978" y="18381"/>
                  <a:pt x="16063" y="18042"/>
                  <a:pt x="16189" y="17704"/>
                </a:cubicBezTo>
                <a:cubicBezTo>
                  <a:pt x="16359" y="17365"/>
                  <a:pt x="16570" y="17068"/>
                  <a:pt x="16823" y="16814"/>
                </a:cubicBezTo>
                <a:cubicBezTo>
                  <a:pt x="17077" y="16560"/>
                  <a:pt x="17373" y="16348"/>
                  <a:pt x="17669" y="16221"/>
                </a:cubicBezTo>
                <a:cubicBezTo>
                  <a:pt x="18007" y="16052"/>
                  <a:pt x="18387" y="15967"/>
                  <a:pt x="18768" y="15967"/>
                </a:cubicBezTo>
                <a:close/>
                <a:moveTo>
                  <a:pt x="18768" y="932"/>
                </a:moveTo>
                <a:cubicBezTo>
                  <a:pt x="18514" y="932"/>
                  <a:pt x="18303" y="974"/>
                  <a:pt x="18092" y="1059"/>
                </a:cubicBezTo>
                <a:cubicBezTo>
                  <a:pt x="17838" y="1144"/>
                  <a:pt x="17669" y="1313"/>
                  <a:pt x="17458" y="1482"/>
                </a:cubicBezTo>
                <a:cubicBezTo>
                  <a:pt x="17288" y="1652"/>
                  <a:pt x="17162" y="1864"/>
                  <a:pt x="17035" y="2075"/>
                </a:cubicBezTo>
                <a:cubicBezTo>
                  <a:pt x="16950" y="2287"/>
                  <a:pt x="16908" y="2541"/>
                  <a:pt x="16908" y="2795"/>
                </a:cubicBezTo>
                <a:cubicBezTo>
                  <a:pt x="16908" y="3049"/>
                  <a:pt x="16950" y="3304"/>
                  <a:pt x="17035" y="3515"/>
                </a:cubicBezTo>
                <a:cubicBezTo>
                  <a:pt x="17162" y="3727"/>
                  <a:pt x="17288" y="3939"/>
                  <a:pt x="17458" y="4108"/>
                </a:cubicBezTo>
                <a:cubicBezTo>
                  <a:pt x="17669" y="4320"/>
                  <a:pt x="17838" y="4447"/>
                  <a:pt x="18092" y="4532"/>
                </a:cubicBezTo>
                <a:cubicBezTo>
                  <a:pt x="18303" y="4616"/>
                  <a:pt x="18514" y="4659"/>
                  <a:pt x="18768" y="4659"/>
                </a:cubicBezTo>
                <a:cubicBezTo>
                  <a:pt x="19064" y="4659"/>
                  <a:pt x="19275" y="4616"/>
                  <a:pt x="19486" y="4532"/>
                </a:cubicBezTo>
                <a:cubicBezTo>
                  <a:pt x="19740" y="4447"/>
                  <a:pt x="19909" y="4320"/>
                  <a:pt x="20121" y="4108"/>
                </a:cubicBezTo>
                <a:cubicBezTo>
                  <a:pt x="20290" y="3939"/>
                  <a:pt x="20416" y="3727"/>
                  <a:pt x="20501" y="3515"/>
                </a:cubicBezTo>
                <a:cubicBezTo>
                  <a:pt x="20628" y="3304"/>
                  <a:pt x="20670" y="3049"/>
                  <a:pt x="20670" y="2795"/>
                </a:cubicBezTo>
                <a:cubicBezTo>
                  <a:pt x="20670" y="2541"/>
                  <a:pt x="20628" y="2287"/>
                  <a:pt x="20501" y="2075"/>
                </a:cubicBezTo>
                <a:cubicBezTo>
                  <a:pt x="20416" y="1864"/>
                  <a:pt x="20290" y="1652"/>
                  <a:pt x="20121" y="1482"/>
                </a:cubicBezTo>
                <a:cubicBezTo>
                  <a:pt x="19909" y="1313"/>
                  <a:pt x="19740" y="1144"/>
                  <a:pt x="19486" y="1059"/>
                </a:cubicBezTo>
                <a:cubicBezTo>
                  <a:pt x="19275" y="974"/>
                  <a:pt x="19064" y="932"/>
                  <a:pt x="18768" y="932"/>
                </a:cubicBezTo>
                <a:close/>
                <a:moveTo>
                  <a:pt x="18768" y="12664"/>
                </a:moveTo>
                <a:cubicBezTo>
                  <a:pt x="19064" y="12664"/>
                  <a:pt x="19275" y="12621"/>
                  <a:pt x="19486" y="12494"/>
                </a:cubicBezTo>
                <a:cubicBezTo>
                  <a:pt x="19740" y="12409"/>
                  <a:pt x="19909" y="12282"/>
                  <a:pt x="20121" y="12113"/>
                </a:cubicBezTo>
                <a:cubicBezTo>
                  <a:pt x="20290" y="11944"/>
                  <a:pt x="20416" y="11732"/>
                  <a:pt x="20501" y="11520"/>
                </a:cubicBezTo>
                <a:cubicBezTo>
                  <a:pt x="20628" y="11308"/>
                  <a:pt x="20670" y="11054"/>
                  <a:pt x="20670" y="10800"/>
                </a:cubicBezTo>
                <a:cubicBezTo>
                  <a:pt x="20670" y="10546"/>
                  <a:pt x="20628" y="10292"/>
                  <a:pt x="20501" y="10038"/>
                </a:cubicBezTo>
                <a:cubicBezTo>
                  <a:pt x="20416" y="9826"/>
                  <a:pt x="20290" y="9614"/>
                  <a:pt x="20121" y="9487"/>
                </a:cubicBezTo>
                <a:cubicBezTo>
                  <a:pt x="19909" y="9275"/>
                  <a:pt x="19740" y="9148"/>
                  <a:pt x="19486" y="9064"/>
                </a:cubicBezTo>
                <a:cubicBezTo>
                  <a:pt x="19275" y="8979"/>
                  <a:pt x="19064" y="8936"/>
                  <a:pt x="18768" y="8936"/>
                </a:cubicBezTo>
                <a:cubicBezTo>
                  <a:pt x="18514" y="8936"/>
                  <a:pt x="18303" y="8979"/>
                  <a:pt x="18092" y="9064"/>
                </a:cubicBezTo>
                <a:cubicBezTo>
                  <a:pt x="17838" y="9148"/>
                  <a:pt x="17669" y="9275"/>
                  <a:pt x="17458" y="9487"/>
                </a:cubicBezTo>
                <a:cubicBezTo>
                  <a:pt x="17288" y="9614"/>
                  <a:pt x="17162" y="9826"/>
                  <a:pt x="17035" y="10038"/>
                </a:cubicBezTo>
                <a:cubicBezTo>
                  <a:pt x="16950" y="10292"/>
                  <a:pt x="16908" y="10546"/>
                  <a:pt x="16908" y="10800"/>
                </a:cubicBezTo>
                <a:cubicBezTo>
                  <a:pt x="16908" y="11054"/>
                  <a:pt x="16950" y="11308"/>
                  <a:pt x="17035" y="11520"/>
                </a:cubicBezTo>
                <a:cubicBezTo>
                  <a:pt x="17162" y="11732"/>
                  <a:pt x="17288" y="11944"/>
                  <a:pt x="17458" y="12113"/>
                </a:cubicBezTo>
                <a:cubicBezTo>
                  <a:pt x="17669" y="12282"/>
                  <a:pt x="17838" y="12409"/>
                  <a:pt x="18092" y="12494"/>
                </a:cubicBezTo>
                <a:cubicBezTo>
                  <a:pt x="18303" y="12621"/>
                  <a:pt x="18514" y="12664"/>
                  <a:pt x="18768" y="12664"/>
                </a:cubicBezTo>
                <a:close/>
                <a:moveTo>
                  <a:pt x="18768" y="20668"/>
                </a:moveTo>
                <a:cubicBezTo>
                  <a:pt x="19064" y="20668"/>
                  <a:pt x="19275" y="20626"/>
                  <a:pt x="19486" y="20541"/>
                </a:cubicBezTo>
                <a:cubicBezTo>
                  <a:pt x="19740" y="20456"/>
                  <a:pt x="19909" y="20287"/>
                  <a:pt x="20121" y="20118"/>
                </a:cubicBezTo>
                <a:cubicBezTo>
                  <a:pt x="20290" y="19948"/>
                  <a:pt x="20416" y="19736"/>
                  <a:pt x="20501" y="19525"/>
                </a:cubicBezTo>
                <a:cubicBezTo>
                  <a:pt x="20628" y="19271"/>
                  <a:pt x="20670" y="19059"/>
                  <a:pt x="20670" y="18805"/>
                </a:cubicBezTo>
                <a:cubicBezTo>
                  <a:pt x="20670" y="18551"/>
                  <a:pt x="20628" y="18296"/>
                  <a:pt x="20501" y="18085"/>
                </a:cubicBezTo>
                <a:cubicBezTo>
                  <a:pt x="20416" y="17873"/>
                  <a:pt x="20290" y="17661"/>
                  <a:pt x="20121" y="17492"/>
                </a:cubicBezTo>
                <a:cubicBezTo>
                  <a:pt x="19909" y="17280"/>
                  <a:pt x="19740" y="17153"/>
                  <a:pt x="19486" y="17068"/>
                </a:cubicBezTo>
                <a:cubicBezTo>
                  <a:pt x="19275" y="16984"/>
                  <a:pt x="19064" y="16941"/>
                  <a:pt x="18768" y="16941"/>
                </a:cubicBezTo>
                <a:cubicBezTo>
                  <a:pt x="18514" y="16941"/>
                  <a:pt x="18303" y="16984"/>
                  <a:pt x="18092" y="17068"/>
                </a:cubicBezTo>
                <a:cubicBezTo>
                  <a:pt x="17838" y="17153"/>
                  <a:pt x="17669" y="17280"/>
                  <a:pt x="17458" y="17492"/>
                </a:cubicBezTo>
                <a:cubicBezTo>
                  <a:pt x="17288" y="17661"/>
                  <a:pt x="17162" y="17873"/>
                  <a:pt x="17035" y="18085"/>
                </a:cubicBezTo>
                <a:cubicBezTo>
                  <a:pt x="16950" y="18296"/>
                  <a:pt x="16908" y="18551"/>
                  <a:pt x="16908" y="18805"/>
                </a:cubicBezTo>
                <a:cubicBezTo>
                  <a:pt x="16908" y="19059"/>
                  <a:pt x="16950" y="19271"/>
                  <a:pt x="17035" y="19525"/>
                </a:cubicBezTo>
                <a:cubicBezTo>
                  <a:pt x="17162" y="19736"/>
                  <a:pt x="17288" y="19948"/>
                  <a:pt x="17458" y="20118"/>
                </a:cubicBezTo>
                <a:cubicBezTo>
                  <a:pt x="17669" y="20287"/>
                  <a:pt x="17838" y="20456"/>
                  <a:pt x="18092" y="20541"/>
                </a:cubicBezTo>
                <a:cubicBezTo>
                  <a:pt x="18303" y="20626"/>
                  <a:pt x="18514" y="20668"/>
                  <a:pt x="18768" y="20668"/>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8" name="Shape 3824">
            <a:extLst>
              <a:ext uri="{FF2B5EF4-FFF2-40B4-BE49-F238E27FC236}">
                <a16:creationId xmlns:a16="http://schemas.microsoft.com/office/drawing/2014/main" id="{E3F79AAD-4389-4E5C-9F11-D2426F531F40}"/>
              </a:ext>
            </a:extLst>
          </p:cNvPr>
          <p:cNvSpPr/>
          <p:nvPr/>
        </p:nvSpPr>
        <p:spPr>
          <a:xfrm>
            <a:off x="17980962" y="6608944"/>
            <a:ext cx="757255" cy="5143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7"/>
                  <a:pt x="21600" y="1257"/>
                  <a:pt x="21600" y="1257"/>
                </a:cubicBezTo>
                <a:cubicBezTo>
                  <a:pt x="20977" y="1257"/>
                  <a:pt x="20977" y="1257"/>
                  <a:pt x="20977" y="1257"/>
                </a:cubicBezTo>
                <a:cubicBezTo>
                  <a:pt x="20744" y="3829"/>
                  <a:pt x="20744" y="3829"/>
                  <a:pt x="20744" y="3829"/>
                </a:cubicBezTo>
                <a:cubicBezTo>
                  <a:pt x="20744" y="4057"/>
                  <a:pt x="20705" y="4286"/>
                  <a:pt x="20666" y="4571"/>
                </a:cubicBezTo>
                <a:cubicBezTo>
                  <a:pt x="20627" y="4800"/>
                  <a:pt x="20549" y="5029"/>
                  <a:pt x="20471" y="5200"/>
                </a:cubicBezTo>
                <a:cubicBezTo>
                  <a:pt x="20394" y="5429"/>
                  <a:pt x="20277" y="5600"/>
                  <a:pt x="20160" y="5714"/>
                </a:cubicBezTo>
                <a:cubicBezTo>
                  <a:pt x="20043" y="5886"/>
                  <a:pt x="19926" y="6000"/>
                  <a:pt x="19771" y="6114"/>
                </a:cubicBezTo>
                <a:cubicBezTo>
                  <a:pt x="18253" y="19143"/>
                  <a:pt x="18253" y="19143"/>
                  <a:pt x="18253" y="19143"/>
                </a:cubicBezTo>
                <a:cubicBezTo>
                  <a:pt x="18175" y="19486"/>
                  <a:pt x="18097" y="19829"/>
                  <a:pt x="18019" y="20114"/>
                </a:cubicBezTo>
                <a:cubicBezTo>
                  <a:pt x="17942" y="20400"/>
                  <a:pt x="17825" y="20686"/>
                  <a:pt x="17708" y="20914"/>
                </a:cubicBezTo>
                <a:cubicBezTo>
                  <a:pt x="17552" y="21143"/>
                  <a:pt x="17397" y="21257"/>
                  <a:pt x="17202" y="21429"/>
                </a:cubicBezTo>
                <a:cubicBezTo>
                  <a:pt x="17046" y="21543"/>
                  <a:pt x="16813" y="21600"/>
                  <a:pt x="16579" y="21600"/>
                </a:cubicBezTo>
                <a:cubicBezTo>
                  <a:pt x="5021" y="21600"/>
                  <a:pt x="5021" y="21600"/>
                  <a:pt x="5021" y="21600"/>
                </a:cubicBezTo>
                <a:cubicBezTo>
                  <a:pt x="4787" y="21600"/>
                  <a:pt x="4592" y="21543"/>
                  <a:pt x="4398" y="21429"/>
                </a:cubicBezTo>
                <a:cubicBezTo>
                  <a:pt x="4203" y="21257"/>
                  <a:pt x="4048" y="21086"/>
                  <a:pt x="3931" y="20857"/>
                </a:cubicBezTo>
                <a:cubicBezTo>
                  <a:pt x="3775" y="20629"/>
                  <a:pt x="3658" y="20400"/>
                  <a:pt x="3581" y="20114"/>
                </a:cubicBezTo>
                <a:cubicBezTo>
                  <a:pt x="3503" y="19829"/>
                  <a:pt x="3425" y="19486"/>
                  <a:pt x="3347" y="19143"/>
                </a:cubicBezTo>
                <a:cubicBezTo>
                  <a:pt x="1829" y="6114"/>
                  <a:pt x="1829" y="6114"/>
                  <a:pt x="1829" y="6114"/>
                </a:cubicBezTo>
                <a:cubicBezTo>
                  <a:pt x="1712" y="6000"/>
                  <a:pt x="1557" y="5886"/>
                  <a:pt x="1440" y="5714"/>
                </a:cubicBezTo>
                <a:cubicBezTo>
                  <a:pt x="1323" y="5600"/>
                  <a:pt x="1245" y="5429"/>
                  <a:pt x="1129" y="5200"/>
                </a:cubicBezTo>
                <a:cubicBezTo>
                  <a:pt x="1051" y="5029"/>
                  <a:pt x="1012" y="4800"/>
                  <a:pt x="934" y="4571"/>
                </a:cubicBezTo>
                <a:cubicBezTo>
                  <a:pt x="895" y="4286"/>
                  <a:pt x="856" y="4057"/>
                  <a:pt x="856" y="3829"/>
                </a:cubicBezTo>
                <a:cubicBezTo>
                  <a:pt x="623" y="1257"/>
                  <a:pt x="623" y="1257"/>
                  <a:pt x="623" y="1257"/>
                </a:cubicBezTo>
                <a:cubicBezTo>
                  <a:pt x="0" y="1257"/>
                  <a:pt x="0" y="1257"/>
                  <a:pt x="0" y="1257"/>
                </a:cubicBezTo>
                <a:cubicBezTo>
                  <a:pt x="0" y="0"/>
                  <a:pt x="0" y="0"/>
                  <a:pt x="0" y="0"/>
                </a:cubicBezTo>
                <a:lnTo>
                  <a:pt x="21600" y="0"/>
                </a:lnTo>
                <a:close/>
                <a:moveTo>
                  <a:pt x="19888" y="3657"/>
                </a:moveTo>
                <a:cubicBezTo>
                  <a:pt x="20121" y="1257"/>
                  <a:pt x="20121" y="1257"/>
                  <a:pt x="20121" y="1257"/>
                </a:cubicBezTo>
                <a:cubicBezTo>
                  <a:pt x="1479" y="1257"/>
                  <a:pt x="1479" y="1257"/>
                  <a:pt x="1479" y="1257"/>
                </a:cubicBezTo>
                <a:cubicBezTo>
                  <a:pt x="1751" y="3657"/>
                  <a:pt x="1751" y="3657"/>
                  <a:pt x="1751" y="3657"/>
                </a:cubicBezTo>
                <a:cubicBezTo>
                  <a:pt x="1751" y="3714"/>
                  <a:pt x="1751" y="3714"/>
                  <a:pt x="1751" y="3714"/>
                </a:cubicBezTo>
                <a:cubicBezTo>
                  <a:pt x="1751" y="3829"/>
                  <a:pt x="1751" y="3829"/>
                  <a:pt x="1751" y="3829"/>
                </a:cubicBezTo>
                <a:cubicBezTo>
                  <a:pt x="1751" y="4171"/>
                  <a:pt x="1829" y="4457"/>
                  <a:pt x="1985" y="4686"/>
                </a:cubicBezTo>
                <a:cubicBezTo>
                  <a:pt x="2141" y="4971"/>
                  <a:pt x="2374" y="5086"/>
                  <a:pt x="2608" y="5086"/>
                </a:cubicBezTo>
                <a:cubicBezTo>
                  <a:pt x="19031" y="5086"/>
                  <a:pt x="19031" y="5086"/>
                  <a:pt x="19031" y="5086"/>
                </a:cubicBezTo>
                <a:cubicBezTo>
                  <a:pt x="19265" y="5086"/>
                  <a:pt x="19459" y="4971"/>
                  <a:pt x="19615" y="4686"/>
                </a:cubicBezTo>
                <a:cubicBezTo>
                  <a:pt x="19810" y="4457"/>
                  <a:pt x="19888" y="4171"/>
                  <a:pt x="19888" y="3829"/>
                </a:cubicBezTo>
                <a:cubicBezTo>
                  <a:pt x="19888" y="3714"/>
                  <a:pt x="19888" y="3714"/>
                  <a:pt x="19888" y="3714"/>
                </a:cubicBezTo>
                <a:lnTo>
                  <a:pt x="19888" y="3657"/>
                </a:lnTo>
                <a:close/>
                <a:moveTo>
                  <a:pt x="17397" y="18914"/>
                </a:moveTo>
                <a:cubicBezTo>
                  <a:pt x="18876" y="6343"/>
                  <a:pt x="18876" y="6343"/>
                  <a:pt x="18876" y="6343"/>
                </a:cubicBezTo>
                <a:cubicBezTo>
                  <a:pt x="2763" y="6343"/>
                  <a:pt x="2763" y="6343"/>
                  <a:pt x="2763" y="6343"/>
                </a:cubicBezTo>
                <a:cubicBezTo>
                  <a:pt x="4203" y="18971"/>
                  <a:pt x="4203" y="18971"/>
                  <a:pt x="4203" y="18971"/>
                </a:cubicBezTo>
                <a:cubicBezTo>
                  <a:pt x="4242" y="19143"/>
                  <a:pt x="4320" y="19371"/>
                  <a:pt x="4437" y="19771"/>
                </a:cubicBezTo>
                <a:cubicBezTo>
                  <a:pt x="4515" y="20114"/>
                  <a:pt x="4709" y="20343"/>
                  <a:pt x="5021" y="20343"/>
                </a:cubicBezTo>
                <a:cubicBezTo>
                  <a:pt x="16579" y="20343"/>
                  <a:pt x="16579" y="20343"/>
                  <a:pt x="16579" y="20343"/>
                </a:cubicBezTo>
                <a:cubicBezTo>
                  <a:pt x="16852" y="20343"/>
                  <a:pt x="17046" y="20171"/>
                  <a:pt x="17163" y="19829"/>
                </a:cubicBezTo>
                <a:cubicBezTo>
                  <a:pt x="17280" y="19543"/>
                  <a:pt x="17358" y="19200"/>
                  <a:pt x="17397" y="18914"/>
                </a:cubicBezTo>
                <a:close/>
                <a:moveTo>
                  <a:pt x="11403" y="13314"/>
                </a:moveTo>
                <a:cubicBezTo>
                  <a:pt x="14050" y="17143"/>
                  <a:pt x="14050" y="17143"/>
                  <a:pt x="14050" y="17143"/>
                </a:cubicBezTo>
                <a:cubicBezTo>
                  <a:pt x="13388" y="18000"/>
                  <a:pt x="13388" y="18000"/>
                  <a:pt x="13388" y="18000"/>
                </a:cubicBezTo>
                <a:cubicBezTo>
                  <a:pt x="10819" y="14229"/>
                  <a:pt x="10819" y="14229"/>
                  <a:pt x="10819" y="14229"/>
                </a:cubicBezTo>
                <a:cubicBezTo>
                  <a:pt x="8212" y="18000"/>
                  <a:pt x="8212" y="18000"/>
                  <a:pt x="8212" y="18000"/>
                </a:cubicBezTo>
                <a:cubicBezTo>
                  <a:pt x="7550" y="17143"/>
                  <a:pt x="7550" y="17143"/>
                  <a:pt x="7550" y="17143"/>
                </a:cubicBezTo>
                <a:cubicBezTo>
                  <a:pt x="10197" y="13314"/>
                  <a:pt x="10197" y="13314"/>
                  <a:pt x="10197" y="13314"/>
                </a:cubicBezTo>
                <a:cubicBezTo>
                  <a:pt x="7628" y="9543"/>
                  <a:pt x="7628" y="9543"/>
                  <a:pt x="7628" y="9543"/>
                </a:cubicBezTo>
                <a:cubicBezTo>
                  <a:pt x="8212" y="8629"/>
                  <a:pt x="8212" y="8629"/>
                  <a:pt x="8212" y="8629"/>
                </a:cubicBezTo>
                <a:cubicBezTo>
                  <a:pt x="10819" y="12457"/>
                  <a:pt x="10819" y="12457"/>
                  <a:pt x="10819" y="12457"/>
                </a:cubicBezTo>
                <a:cubicBezTo>
                  <a:pt x="13388" y="8629"/>
                  <a:pt x="13388" y="8629"/>
                  <a:pt x="13388" y="8629"/>
                </a:cubicBezTo>
                <a:cubicBezTo>
                  <a:pt x="14011" y="9543"/>
                  <a:pt x="14011" y="9543"/>
                  <a:pt x="14011" y="9543"/>
                </a:cubicBezTo>
                <a:lnTo>
                  <a:pt x="11403" y="13314"/>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9" name="Shape 3825">
            <a:extLst>
              <a:ext uri="{FF2B5EF4-FFF2-40B4-BE49-F238E27FC236}">
                <a16:creationId xmlns:a16="http://schemas.microsoft.com/office/drawing/2014/main" id="{9FBFEACE-EFA8-4C13-9F40-A47088EAFB63}"/>
              </a:ext>
            </a:extLst>
          </p:cNvPr>
          <p:cNvSpPr/>
          <p:nvPr/>
        </p:nvSpPr>
        <p:spPr>
          <a:xfrm>
            <a:off x="19845110" y="6489101"/>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1715" y="15986"/>
                </a:moveTo>
                <a:cubicBezTo>
                  <a:pt x="12649" y="15986"/>
                  <a:pt x="12649" y="15986"/>
                  <a:pt x="12649" y="15986"/>
                </a:cubicBezTo>
                <a:cubicBezTo>
                  <a:pt x="12649" y="16843"/>
                  <a:pt x="12649" y="16843"/>
                  <a:pt x="12649" y="16843"/>
                </a:cubicBezTo>
                <a:cubicBezTo>
                  <a:pt x="9146" y="16843"/>
                  <a:pt x="9146" y="16843"/>
                  <a:pt x="9146" y="16843"/>
                </a:cubicBezTo>
                <a:cubicBezTo>
                  <a:pt x="9146" y="15986"/>
                  <a:pt x="9146" y="15986"/>
                  <a:pt x="9146" y="15986"/>
                </a:cubicBezTo>
                <a:cubicBezTo>
                  <a:pt x="10002" y="15986"/>
                  <a:pt x="10002" y="15986"/>
                  <a:pt x="10002" y="15986"/>
                </a:cubicBezTo>
                <a:cubicBezTo>
                  <a:pt x="10002" y="8617"/>
                  <a:pt x="10002" y="8617"/>
                  <a:pt x="10002" y="8617"/>
                </a:cubicBezTo>
                <a:cubicBezTo>
                  <a:pt x="9146" y="8617"/>
                  <a:pt x="9146" y="8617"/>
                  <a:pt x="9146" y="8617"/>
                </a:cubicBezTo>
                <a:cubicBezTo>
                  <a:pt x="9146" y="7759"/>
                  <a:pt x="9146" y="7759"/>
                  <a:pt x="9146" y="7759"/>
                </a:cubicBezTo>
                <a:cubicBezTo>
                  <a:pt x="11715" y="7759"/>
                  <a:pt x="11715" y="7759"/>
                  <a:pt x="11715" y="7759"/>
                </a:cubicBezTo>
                <a:cubicBezTo>
                  <a:pt x="11715" y="8617"/>
                  <a:pt x="11715" y="8617"/>
                  <a:pt x="11715" y="8617"/>
                </a:cubicBezTo>
                <a:lnTo>
                  <a:pt x="11715" y="15986"/>
                </a:lnTo>
                <a:close/>
                <a:moveTo>
                  <a:pt x="10858" y="6823"/>
                </a:moveTo>
                <a:cubicBezTo>
                  <a:pt x="10703" y="6823"/>
                  <a:pt x="10508" y="6823"/>
                  <a:pt x="10352" y="6745"/>
                </a:cubicBezTo>
                <a:cubicBezTo>
                  <a:pt x="10197" y="6667"/>
                  <a:pt x="10041" y="6589"/>
                  <a:pt x="9963" y="6472"/>
                </a:cubicBezTo>
                <a:cubicBezTo>
                  <a:pt x="9808" y="6394"/>
                  <a:pt x="9691" y="6238"/>
                  <a:pt x="9652" y="6082"/>
                </a:cubicBezTo>
                <a:cubicBezTo>
                  <a:pt x="9574" y="5926"/>
                  <a:pt x="9535" y="5731"/>
                  <a:pt x="9535" y="5575"/>
                </a:cubicBezTo>
                <a:cubicBezTo>
                  <a:pt x="9535" y="5419"/>
                  <a:pt x="9574" y="5225"/>
                  <a:pt x="9652" y="5069"/>
                </a:cubicBezTo>
                <a:cubicBezTo>
                  <a:pt x="9691" y="4913"/>
                  <a:pt x="9808" y="4757"/>
                  <a:pt x="9963" y="4640"/>
                </a:cubicBezTo>
                <a:cubicBezTo>
                  <a:pt x="10041" y="4523"/>
                  <a:pt x="10197" y="4406"/>
                  <a:pt x="10352" y="4367"/>
                </a:cubicBezTo>
                <a:cubicBezTo>
                  <a:pt x="10508" y="4289"/>
                  <a:pt x="10703" y="4250"/>
                  <a:pt x="10858" y="4250"/>
                </a:cubicBezTo>
                <a:cubicBezTo>
                  <a:pt x="11014" y="4250"/>
                  <a:pt x="11209" y="4289"/>
                  <a:pt x="11364" y="4367"/>
                </a:cubicBezTo>
                <a:cubicBezTo>
                  <a:pt x="11520" y="4406"/>
                  <a:pt x="11676" y="4523"/>
                  <a:pt x="11754" y="4640"/>
                </a:cubicBezTo>
                <a:cubicBezTo>
                  <a:pt x="11909" y="4757"/>
                  <a:pt x="11987" y="4913"/>
                  <a:pt x="12065" y="5069"/>
                </a:cubicBezTo>
                <a:cubicBezTo>
                  <a:pt x="12143" y="5225"/>
                  <a:pt x="12182" y="5419"/>
                  <a:pt x="12182" y="5575"/>
                </a:cubicBezTo>
                <a:cubicBezTo>
                  <a:pt x="12182" y="5731"/>
                  <a:pt x="12143" y="5926"/>
                  <a:pt x="12065" y="6082"/>
                </a:cubicBezTo>
                <a:cubicBezTo>
                  <a:pt x="11987" y="6238"/>
                  <a:pt x="11909" y="6394"/>
                  <a:pt x="11754" y="6472"/>
                </a:cubicBezTo>
                <a:cubicBezTo>
                  <a:pt x="11676" y="6589"/>
                  <a:pt x="11520" y="6667"/>
                  <a:pt x="11364" y="6745"/>
                </a:cubicBezTo>
                <a:cubicBezTo>
                  <a:pt x="11209" y="6823"/>
                  <a:pt x="11014" y="6823"/>
                  <a:pt x="10858" y="6823"/>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60" name="Shape 3826">
            <a:extLst>
              <a:ext uri="{FF2B5EF4-FFF2-40B4-BE49-F238E27FC236}">
                <a16:creationId xmlns:a16="http://schemas.microsoft.com/office/drawing/2014/main" id="{6757EC43-8499-430D-AAA2-E5E7FA8C65F9}"/>
              </a:ext>
            </a:extLst>
          </p:cNvPr>
          <p:cNvSpPr/>
          <p:nvPr/>
        </p:nvSpPr>
        <p:spPr>
          <a:xfrm>
            <a:off x="21709260" y="6487316"/>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10800"/>
                </a:lnTo>
                <a:lnTo>
                  <a:pt x="21091" y="11411"/>
                </a:lnTo>
                <a:lnTo>
                  <a:pt x="10800" y="1223"/>
                </a:lnTo>
                <a:lnTo>
                  <a:pt x="611" y="11411"/>
                </a:lnTo>
                <a:lnTo>
                  <a:pt x="0" y="10800"/>
                </a:lnTo>
                <a:lnTo>
                  <a:pt x="2955" y="7743"/>
                </a:lnTo>
                <a:lnTo>
                  <a:pt x="2955" y="2547"/>
                </a:lnTo>
                <a:lnTo>
                  <a:pt x="6521" y="2547"/>
                </a:lnTo>
                <a:lnTo>
                  <a:pt x="6521" y="4279"/>
                </a:lnTo>
                <a:lnTo>
                  <a:pt x="10800" y="0"/>
                </a:lnTo>
                <a:close/>
                <a:moveTo>
                  <a:pt x="2955" y="11309"/>
                </a:moveTo>
                <a:lnTo>
                  <a:pt x="10800" y="3464"/>
                </a:lnTo>
                <a:lnTo>
                  <a:pt x="18645" y="11309"/>
                </a:lnTo>
                <a:lnTo>
                  <a:pt x="18645" y="21600"/>
                </a:lnTo>
                <a:lnTo>
                  <a:pt x="12532" y="21600"/>
                </a:lnTo>
                <a:lnTo>
                  <a:pt x="12532" y="15589"/>
                </a:lnTo>
                <a:lnTo>
                  <a:pt x="9068" y="15589"/>
                </a:lnTo>
                <a:lnTo>
                  <a:pt x="9068" y="21600"/>
                </a:lnTo>
                <a:lnTo>
                  <a:pt x="2955" y="21600"/>
                </a:lnTo>
                <a:lnTo>
                  <a:pt x="2955" y="11309"/>
                </a:lnTo>
                <a:close/>
                <a:moveTo>
                  <a:pt x="3974" y="3464"/>
                </a:moveTo>
                <a:lnTo>
                  <a:pt x="3974" y="6928"/>
                </a:lnTo>
                <a:lnTo>
                  <a:pt x="5604" y="5196"/>
                </a:lnTo>
                <a:lnTo>
                  <a:pt x="5604" y="3464"/>
                </a:lnTo>
                <a:lnTo>
                  <a:pt x="3974" y="3464"/>
                </a:lnTo>
                <a:close/>
                <a:moveTo>
                  <a:pt x="17728" y="20683"/>
                </a:moveTo>
                <a:lnTo>
                  <a:pt x="17728" y="11615"/>
                </a:lnTo>
                <a:lnTo>
                  <a:pt x="10800" y="4687"/>
                </a:lnTo>
                <a:lnTo>
                  <a:pt x="3974" y="11615"/>
                </a:lnTo>
                <a:lnTo>
                  <a:pt x="3974" y="20683"/>
                </a:lnTo>
                <a:lnTo>
                  <a:pt x="8253" y="20683"/>
                </a:lnTo>
                <a:lnTo>
                  <a:pt x="8253" y="14672"/>
                </a:lnTo>
                <a:lnTo>
                  <a:pt x="13347" y="14672"/>
                </a:lnTo>
                <a:lnTo>
                  <a:pt x="13347" y="20683"/>
                </a:lnTo>
                <a:lnTo>
                  <a:pt x="17728" y="20683"/>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61" name="Shape 3827">
            <a:extLst>
              <a:ext uri="{FF2B5EF4-FFF2-40B4-BE49-F238E27FC236}">
                <a16:creationId xmlns:a16="http://schemas.microsoft.com/office/drawing/2014/main" id="{3692AFE6-9111-43EA-9053-771478DFD838}"/>
              </a:ext>
            </a:extLst>
          </p:cNvPr>
          <p:cNvSpPr/>
          <p:nvPr/>
        </p:nvSpPr>
        <p:spPr>
          <a:xfrm>
            <a:off x="23585910" y="6501604"/>
            <a:ext cx="732252"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416"/>
                  <a:pt x="17434" y="2184"/>
                  <a:pt x="18404" y="3155"/>
                </a:cubicBezTo>
                <a:cubicBezTo>
                  <a:pt x="19416" y="4126"/>
                  <a:pt x="20184" y="5299"/>
                  <a:pt x="20751" y="6593"/>
                </a:cubicBezTo>
                <a:cubicBezTo>
                  <a:pt x="21317" y="7928"/>
                  <a:pt x="21600" y="9344"/>
                  <a:pt x="21600" y="10800"/>
                </a:cubicBezTo>
                <a:cubicBezTo>
                  <a:pt x="21600" y="12256"/>
                  <a:pt x="21317" y="13672"/>
                  <a:pt x="20751" y="14966"/>
                </a:cubicBezTo>
                <a:cubicBezTo>
                  <a:pt x="20184" y="16301"/>
                  <a:pt x="19416" y="17434"/>
                  <a:pt x="18404" y="18445"/>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45"/>
                </a:cubicBezTo>
                <a:cubicBezTo>
                  <a:pt x="2184" y="17434"/>
                  <a:pt x="1375" y="16301"/>
                  <a:pt x="849" y="14966"/>
                </a:cubicBezTo>
                <a:cubicBezTo>
                  <a:pt x="283" y="13672"/>
                  <a:pt x="0" y="12256"/>
                  <a:pt x="0" y="10800"/>
                </a:cubicBezTo>
                <a:cubicBezTo>
                  <a:pt x="0" y="9344"/>
                  <a:pt x="283" y="7928"/>
                  <a:pt x="849" y="6593"/>
                </a:cubicBezTo>
                <a:cubicBezTo>
                  <a:pt x="1375" y="5299"/>
                  <a:pt x="2184" y="4126"/>
                  <a:pt x="3155" y="3155"/>
                </a:cubicBezTo>
                <a:cubicBezTo>
                  <a:pt x="4126" y="2184"/>
                  <a:pt x="5299" y="1416"/>
                  <a:pt x="6593" y="849"/>
                </a:cubicBezTo>
                <a:cubicBezTo>
                  <a:pt x="7928" y="283"/>
                  <a:pt x="9303" y="0"/>
                  <a:pt x="10800" y="0"/>
                </a:cubicBezTo>
                <a:close/>
                <a:moveTo>
                  <a:pt x="1982" y="6270"/>
                </a:moveTo>
                <a:cubicBezTo>
                  <a:pt x="1820" y="6634"/>
                  <a:pt x="1658" y="6957"/>
                  <a:pt x="1537" y="7321"/>
                </a:cubicBezTo>
                <a:cubicBezTo>
                  <a:pt x="1375" y="7685"/>
                  <a:pt x="1254" y="8049"/>
                  <a:pt x="1213" y="8413"/>
                </a:cubicBezTo>
                <a:cubicBezTo>
                  <a:pt x="1092" y="8818"/>
                  <a:pt x="1011" y="9182"/>
                  <a:pt x="971" y="9587"/>
                </a:cubicBezTo>
                <a:cubicBezTo>
                  <a:pt x="930" y="9991"/>
                  <a:pt x="890" y="10396"/>
                  <a:pt x="890" y="10800"/>
                </a:cubicBezTo>
                <a:cubicBezTo>
                  <a:pt x="890" y="11204"/>
                  <a:pt x="930" y="11569"/>
                  <a:pt x="971" y="11973"/>
                </a:cubicBezTo>
                <a:cubicBezTo>
                  <a:pt x="1011" y="12378"/>
                  <a:pt x="1092" y="12782"/>
                  <a:pt x="1213" y="13106"/>
                </a:cubicBezTo>
                <a:cubicBezTo>
                  <a:pt x="1254" y="13510"/>
                  <a:pt x="1375" y="13874"/>
                  <a:pt x="1537" y="14238"/>
                </a:cubicBezTo>
                <a:cubicBezTo>
                  <a:pt x="1658" y="14562"/>
                  <a:pt x="1820" y="14926"/>
                  <a:pt x="1982" y="15290"/>
                </a:cubicBezTo>
                <a:cubicBezTo>
                  <a:pt x="5380" y="13025"/>
                  <a:pt x="5380" y="13025"/>
                  <a:pt x="5380" y="13025"/>
                </a:cubicBezTo>
                <a:cubicBezTo>
                  <a:pt x="5299" y="12822"/>
                  <a:pt x="5218" y="12661"/>
                  <a:pt x="5178" y="12499"/>
                </a:cubicBezTo>
                <a:cubicBezTo>
                  <a:pt x="5137" y="12297"/>
                  <a:pt x="5097" y="12135"/>
                  <a:pt x="5056" y="11892"/>
                </a:cubicBezTo>
                <a:cubicBezTo>
                  <a:pt x="5016" y="11730"/>
                  <a:pt x="4975" y="11569"/>
                  <a:pt x="4975" y="11366"/>
                </a:cubicBezTo>
                <a:cubicBezTo>
                  <a:pt x="4935" y="11204"/>
                  <a:pt x="4935" y="11002"/>
                  <a:pt x="4935" y="10800"/>
                </a:cubicBezTo>
                <a:cubicBezTo>
                  <a:pt x="4935" y="10598"/>
                  <a:pt x="4935" y="10396"/>
                  <a:pt x="4975" y="10193"/>
                </a:cubicBezTo>
                <a:cubicBezTo>
                  <a:pt x="4975" y="9991"/>
                  <a:pt x="5016" y="9829"/>
                  <a:pt x="5056" y="9627"/>
                </a:cubicBezTo>
                <a:cubicBezTo>
                  <a:pt x="5097" y="9465"/>
                  <a:pt x="5137" y="9263"/>
                  <a:pt x="5218" y="9101"/>
                </a:cubicBezTo>
                <a:cubicBezTo>
                  <a:pt x="5258" y="8899"/>
                  <a:pt x="5339" y="8697"/>
                  <a:pt x="5420" y="8535"/>
                </a:cubicBezTo>
                <a:lnTo>
                  <a:pt x="1982" y="6270"/>
                </a:lnTo>
                <a:close/>
                <a:moveTo>
                  <a:pt x="2427" y="16058"/>
                </a:moveTo>
                <a:cubicBezTo>
                  <a:pt x="2629" y="16382"/>
                  <a:pt x="2831" y="16665"/>
                  <a:pt x="3074" y="16948"/>
                </a:cubicBezTo>
                <a:cubicBezTo>
                  <a:pt x="3317" y="17231"/>
                  <a:pt x="3519" y="17515"/>
                  <a:pt x="3762" y="17757"/>
                </a:cubicBezTo>
                <a:cubicBezTo>
                  <a:pt x="4045" y="18040"/>
                  <a:pt x="4288" y="18283"/>
                  <a:pt x="4611" y="18526"/>
                </a:cubicBezTo>
                <a:cubicBezTo>
                  <a:pt x="4894" y="18728"/>
                  <a:pt x="5218" y="18930"/>
                  <a:pt x="5501" y="19133"/>
                </a:cubicBezTo>
                <a:cubicBezTo>
                  <a:pt x="7726" y="15816"/>
                  <a:pt x="7726" y="15816"/>
                  <a:pt x="7726" y="15816"/>
                </a:cubicBezTo>
                <a:cubicBezTo>
                  <a:pt x="7564" y="15654"/>
                  <a:pt x="7362" y="15533"/>
                  <a:pt x="7160" y="15371"/>
                </a:cubicBezTo>
                <a:cubicBezTo>
                  <a:pt x="6998" y="15249"/>
                  <a:pt x="6796" y="15088"/>
                  <a:pt x="6634" y="14926"/>
                </a:cubicBezTo>
                <a:cubicBezTo>
                  <a:pt x="6472" y="14724"/>
                  <a:pt x="6351" y="14562"/>
                  <a:pt x="6189" y="14400"/>
                </a:cubicBezTo>
                <a:cubicBezTo>
                  <a:pt x="6027" y="14198"/>
                  <a:pt x="5906" y="13996"/>
                  <a:pt x="5784" y="13793"/>
                </a:cubicBezTo>
                <a:lnTo>
                  <a:pt x="2427" y="16058"/>
                </a:lnTo>
                <a:close/>
                <a:moveTo>
                  <a:pt x="5501" y="2427"/>
                </a:moveTo>
                <a:cubicBezTo>
                  <a:pt x="5218" y="2629"/>
                  <a:pt x="4894" y="2872"/>
                  <a:pt x="4611" y="3074"/>
                </a:cubicBezTo>
                <a:cubicBezTo>
                  <a:pt x="4328" y="3317"/>
                  <a:pt x="4085" y="3560"/>
                  <a:pt x="3843" y="3802"/>
                </a:cubicBezTo>
                <a:cubicBezTo>
                  <a:pt x="3560" y="4045"/>
                  <a:pt x="3317" y="4328"/>
                  <a:pt x="3074" y="4611"/>
                </a:cubicBezTo>
                <a:cubicBezTo>
                  <a:pt x="2831" y="4894"/>
                  <a:pt x="2629" y="5218"/>
                  <a:pt x="2467" y="5461"/>
                </a:cubicBezTo>
                <a:cubicBezTo>
                  <a:pt x="5825" y="7726"/>
                  <a:pt x="5825" y="7726"/>
                  <a:pt x="5825" y="7726"/>
                </a:cubicBezTo>
                <a:cubicBezTo>
                  <a:pt x="5946" y="7524"/>
                  <a:pt x="6067" y="7321"/>
                  <a:pt x="6189" y="7160"/>
                </a:cubicBezTo>
                <a:cubicBezTo>
                  <a:pt x="6351" y="6998"/>
                  <a:pt x="6512" y="6796"/>
                  <a:pt x="6674" y="6634"/>
                </a:cubicBezTo>
                <a:cubicBezTo>
                  <a:pt x="6836" y="6512"/>
                  <a:pt x="7038" y="6351"/>
                  <a:pt x="7200" y="6229"/>
                </a:cubicBezTo>
                <a:cubicBezTo>
                  <a:pt x="7362" y="6067"/>
                  <a:pt x="7564" y="5946"/>
                  <a:pt x="7766" y="5784"/>
                </a:cubicBezTo>
                <a:lnTo>
                  <a:pt x="5501" y="2427"/>
                </a:lnTo>
                <a:close/>
                <a:moveTo>
                  <a:pt x="10800" y="15735"/>
                </a:moveTo>
                <a:cubicBezTo>
                  <a:pt x="11447" y="15735"/>
                  <a:pt x="12094" y="15613"/>
                  <a:pt x="12701" y="15371"/>
                </a:cubicBezTo>
                <a:cubicBezTo>
                  <a:pt x="13308" y="15088"/>
                  <a:pt x="13834" y="14724"/>
                  <a:pt x="14279" y="14279"/>
                </a:cubicBezTo>
                <a:cubicBezTo>
                  <a:pt x="14724" y="13834"/>
                  <a:pt x="15088" y="13348"/>
                  <a:pt x="15330" y="12742"/>
                </a:cubicBezTo>
                <a:cubicBezTo>
                  <a:pt x="15613" y="12094"/>
                  <a:pt x="15735" y="11447"/>
                  <a:pt x="15735" y="10800"/>
                </a:cubicBezTo>
                <a:cubicBezTo>
                  <a:pt x="15735" y="10112"/>
                  <a:pt x="15613" y="9506"/>
                  <a:pt x="15330" y="8858"/>
                </a:cubicBezTo>
                <a:cubicBezTo>
                  <a:pt x="15088" y="8252"/>
                  <a:pt x="14724" y="7726"/>
                  <a:pt x="14279" y="7321"/>
                </a:cubicBezTo>
                <a:cubicBezTo>
                  <a:pt x="13834" y="6876"/>
                  <a:pt x="13308" y="6512"/>
                  <a:pt x="12701" y="6229"/>
                </a:cubicBezTo>
                <a:cubicBezTo>
                  <a:pt x="12094" y="5987"/>
                  <a:pt x="11447" y="5865"/>
                  <a:pt x="10800" y="5865"/>
                </a:cubicBezTo>
                <a:cubicBezTo>
                  <a:pt x="10112" y="5865"/>
                  <a:pt x="9465" y="5987"/>
                  <a:pt x="8858" y="6229"/>
                </a:cubicBezTo>
                <a:cubicBezTo>
                  <a:pt x="8252" y="6512"/>
                  <a:pt x="7726" y="6876"/>
                  <a:pt x="7321" y="7321"/>
                </a:cubicBezTo>
                <a:cubicBezTo>
                  <a:pt x="6836" y="7726"/>
                  <a:pt x="6512" y="8252"/>
                  <a:pt x="6229" y="8858"/>
                </a:cubicBezTo>
                <a:cubicBezTo>
                  <a:pt x="5987" y="9506"/>
                  <a:pt x="5825" y="10112"/>
                  <a:pt x="5825" y="10800"/>
                </a:cubicBezTo>
                <a:cubicBezTo>
                  <a:pt x="5825" y="11447"/>
                  <a:pt x="5987" y="12094"/>
                  <a:pt x="6229" y="12742"/>
                </a:cubicBezTo>
                <a:cubicBezTo>
                  <a:pt x="6512" y="13348"/>
                  <a:pt x="6836" y="13834"/>
                  <a:pt x="7321" y="14279"/>
                </a:cubicBezTo>
                <a:cubicBezTo>
                  <a:pt x="7726" y="14724"/>
                  <a:pt x="8252" y="15088"/>
                  <a:pt x="8858" y="15371"/>
                </a:cubicBezTo>
                <a:cubicBezTo>
                  <a:pt x="9465" y="15613"/>
                  <a:pt x="10112" y="15735"/>
                  <a:pt x="10800" y="15735"/>
                </a:cubicBezTo>
                <a:close/>
                <a:moveTo>
                  <a:pt x="6270" y="19578"/>
                </a:moveTo>
                <a:cubicBezTo>
                  <a:pt x="6593" y="19780"/>
                  <a:pt x="6957" y="19942"/>
                  <a:pt x="7321" y="20063"/>
                </a:cubicBezTo>
                <a:cubicBezTo>
                  <a:pt x="7685" y="20225"/>
                  <a:pt x="8049" y="20306"/>
                  <a:pt x="8413" y="20387"/>
                </a:cubicBezTo>
                <a:cubicBezTo>
                  <a:pt x="8818" y="20508"/>
                  <a:pt x="9182" y="20589"/>
                  <a:pt x="9587" y="20629"/>
                </a:cubicBezTo>
                <a:cubicBezTo>
                  <a:pt x="9951" y="20670"/>
                  <a:pt x="10355" y="20710"/>
                  <a:pt x="10800" y="20710"/>
                </a:cubicBezTo>
                <a:cubicBezTo>
                  <a:pt x="11204" y="20710"/>
                  <a:pt x="11609" y="20670"/>
                  <a:pt x="12013" y="20629"/>
                </a:cubicBezTo>
                <a:cubicBezTo>
                  <a:pt x="12378" y="20589"/>
                  <a:pt x="12782" y="20508"/>
                  <a:pt x="13146" y="20387"/>
                </a:cubicBezTo>
                <a:cubicBezTo>
                  <a:pt x="13510" y="20306"/>
                  <a:pt x="13874" y="20225"/>
                  <a:pt x="14238" y="20063"/>
                </a:cubicBezTo>
                <a:cubicBezTo>
                  <a:pt x="14602" y="19942"/>
                  <a:pt x="14966" y="19780"/>
                  <a:pt x="15330" y="19578"/>
                </a:cubicBezTo>
                <a:cubicBezTo>
                  <a:pt x="13065" y="16180"/>
                  <a:pt x="13065" y="16180"/>
                  <a:pt x="13065" y="16180"/>
                </a:cubicBezTo>
                <a:cubicBezTo>
                  <a:pt x="12863" y="16261"/>
                  <a:pt x="12701" y="16301"/>
                  <a:pt x="12499" y="16382"/>
                </a:cubicBezTo>
                <a:cubicBezTo>
                  <a:pt x="12297" y="16463"/>
                  <a:pt x="12135" y="16503"/>
                  <a:pt x="11933" y="16544"/>
                </a:cubicBezTo>
                <a:cubicBezTo>
                  <a:pt x="11771" y="16584"/>
                  <a:pt x="11569" y="16584"/>
                  <a:pt x="11407" y="16625"/>
                </a:cubicBezTo>
                <a:cubicBezTo>
                  <a:pt x="11204" y="16625"/>
                  <a:pt x="11002" y="16665"/>
                  <a:pt x="10800" y="16665"/>
                </a:cubicBezTo>
                <a:cubicBezTo>
                  <a:pt x="10557" y="16665"/>
                  <a:pt x="10355" y="16625"/>
                  <a:pt x="10193" y="16625"/>
                </a:cubicBezTo>
                <a:cubicBezTo>
                  <a:pt x="9991" y="16584"/>
                  <a:pt x="9789" y="16584"/>
                  <a:pt x="9627" y="16544"/>
                </a:cubicBezTo>
                <a:cubicBezTo>
                  <a:pt x="9465" y="16503"/>
                  <a:pt x="9263" y="16463"/>
                  <a:pt x="9061" y="16382"/>
                </a:cubicBezTo>
                <a:cubicBezTo>
                  <a:pt x="8899" y="16301"/>
                  <a:pt x="8697" y="16261"/>
                  <a:pt x="8575" y="16180"/>
                </a:cubicBezTo>
                <a:lnTo>
                  <a:pt x="6270" y="19578"/>
                </a:lnTo>
                <a:close/>
                <a:moveTo>
                  <a:pt x="15249" y="2022"/>
                </a:moveTo>
                <a:cubicBezTo>
                  <a:pt x="14926" y="1820"/>
                  <a:pt x="14562" y="1658"/>
                  <a:pt x="14198" y="1537"/>
                </a:cubicBezTo>
                <a:cubicBezTo>
                  <a:pt x="13874" y="1375"/>
                  <a:pt x="13510" y="1294"/>
                  <a:pt x="13106" y="1213"/>
                </a:cubicBezTo>
                <a:cubicBezTo>
                  <a:pt x="12742" y="1092"/>
                  <a:pt x="12378" y="1011"/>
                  <a:pt x="11973" y="971"/>
                </a:cubicBezTo>
                <a:cubicBezTo>
                  <a:pt x="11569" y="930"/>
                  <a:pt x="11164" y="890"/>
                  <a:pt x="10800" y="890"/>
                </a:cubicBezTo>
                <a:cubicBezTo>
                  <a:pt x="10396" y="890"/>
                  <a:pt x="9991" y="930"/>
                  <a:pt x="9587" y="971"/>
                </a:cubicBezTo>
                <a:cubicBezTo>
                  <a:pt x="9182" y="1011"/>
                  <a:pt x="8818" y="1092"/>
                  <a:pt x="8454" y="1213"/>
                </a:cubicBezTo>
                <a:cubicBezTo>
                  <a:pt x="8090" y="1294"/>
                  <a:pt x="7726" y="1375"/>
                  <a:pt x="7362" y="1537"/>
                </a:cubicBezTo>
                <a:cubicBezTo>
                  <a:pt x="6998" y="1658"/>
                  <a:pt x="6674" y="1820"/>
                  <a:pt x="6310" y="2022"/>
                </a:cubicBezTo>
                <a:cubicBezTo>
                  <a:pt x="8575" y="5380"/>
                  <a:pt x="8575" y="5380"/>
                  <a:pt x="8575" y="5380"/>
                </a:cubicBezTo>
                <a:cubicBezTo>
                  <a:pt x="8737" y="5299"/>
                  <a:pt x="8939" y="5258"/>
                  <a:pt x="9101" y="5178"/>
                </a:cubicBezTo>
                <a:cubicBezTo>
                  <a:pt x="9263" y="5137"/>
                  <a:pt x="9465" y="5097"/>
                  <a:pt x="9627" y="5056"/>
                </a:cubicBezTo>
                <a:cubicBezTo>
                  <a:pt x="9829" y="5016"/>
                  <a:pt x="10031" y="5016"/>
                  <a:pt x="10193" y="4975"/>
                </a:cubicBezTo>
                <a:cubicBezTo>
                  <a:pt x="10396" y="4975"/>
                  <a:pt x="10557" y="4935"/>
                  <a:pt x="10800" y="4935"/>
                </a:cubicBezTo>
                <a:cubicBezTo>
                  <a:pt x="11002" y="4935"/>
                  <a:pt x="11204" y="4975"/>
                  <a:pt x="11366" y="4975"/>
                </a:cubicBezTo>
                <a:cubicBezTo>
                  <a:pt x="11528" y="5016"/>
                  <a:pt x="11730" y="5016"/>
                  <a:pt x="11933" y="5056"/>
                </a:cubicBezTo>
                <a:cubicBezTo>
                  <a:pt x="12135" y="5097"/>
                  <a:pt x="12297" y="5137"/>
                  <a:pt x="12458" y="5178"/>
                </a:cubicBezTo>
                <a:cubicBezTo>
                  <a:pt x="12661" y="5258"/>
                  <a:pt x="12822" y="5299"/>
                  <a:pt x="12984" y="5380"/>
                </a:cubicBezTo>
                <a:lnTo>
                  <a:pt x="15249" y="2022"/>
                </a:lnTo>
                <a:close/>
                <a:moveTo>
                  <a:pt x="19092" y="5461"/>
                </a:moveTo>
                <a:cubicBezTo>
                  <a:pt x="18930" y="5218"/>
                  <a:pt x="18728" y="4894"/>
                  <a:pt x="18485" y="4611"/>
                </a:cubicBezTo>
                <a:cubicBezTo>
                  <a:pt x="18283" y="4328"/>
                  <a:pt x="18000" y="4045"/>
                  <a:pt x="17757" y="3802"/>
                </a:cubicBezTo>
                <a:cubicBezTo>
                  <a:pt x="17474" y="3560"/>
                  <a:pt x="17231" y="3317"/>
                  <a:pt x="16948" y="3074"/>
                </a:cubicBezTo>
                <a:cubicBezTo>
                  <a:pt x="16665" y="2872"/>
                  <a:pt x="16382" y="2629"/>
                  <a:pt x="16058" y="2427"/>
                </a:cubicBezTo>
                <a:cubicBezTo>
                  <a:pt x="13793" y="5784"/>
                  <a:pt x="13793" y="5784"/>
                  <a:pt x="13793" y="5784"/>
                </a:cubicBezTo>
                <a:cubicBezTo>
                  <a:pt x="13996" y="5946"/>
                  <a:pt x="14198" y="6067"/>
                  <a:pt x="14360" y="6229"/>
                </a:cubicBezTo>
                <a:cubicBezTo>
                  <a:pt x="14562" y="6351"/>
                  <a:pt x="14724" y="6512"/>
                  <a:pt x="14885" y="6634"/>
                </a:cubicBezTo>
                <a:cubicBezTo>
                  <a:pt x="15088" y="6796"/>
                  <a:pt x="15209" y="6998"/>
                  <a:pt x="15371" y="7160"/>
                </a:cubicBezTo>
                <a:cubicBezTo>
                  <a:pt x="15492" y="7321"/>
                  <a:pt x="15613" y="7524"/>
                  <a:pt x="15735" y="7726"/>
                </a:cubicBezTo>
                <a:lnTo>
                  <a:pt x="19092" y="5461"/>
                </a:lnTo>
                <a:close/>
                <a:moveTo>
                  <a:pt x="16058" y="19133"/>
                </a:moveTo>
                <a:cubicBezTo>
                  <a:pt x="16382" y="18930"/>
                  <a:pt x="16665" y="18728"/>
                  <a:pt x="16989" y="18526"/>
                </a:cubicBezTo>
                <a:cubicBezTo>
                  <a:pt x="17272" y="18283"/>
                  <a:pt x="17555" y="18040"/>
                  <a:pt x="17798" y="17757"/>
                </a:cubicBezTo>
                <a:cubicBezTo>
                  <a:pt x="18040" y="17515"/>
                  <a:pt x="18283" y="17231"/>
                  <a:pt x="18485" y="16948"/>
                </a:cubicBezTo>
                <a:cubicBezTo>
                  <a:pt x="18728" y="16665"/>
                  <a:pt x="18930" y="16382"/>
                  <a:pt x="19173" y="16058"/>
                </a:cubicBezTo>
                <a:cubicBezTo>
                  <a:pt x="15775" y="13793"/>
                  <a:pt x="15775" y="13793"/>
                  <a:pt x="15775" y="13793"/>
                </a:cubicBezTo>
                <a:cubicBezTo>
                  <a:pt x="15694" y="13996"/>
                  <a:pt x="15573" y="14198"/>
                  <a:pt x="15411" y="14400"/>
                </a:cubicBezTo>
                <a:cubicBezTo>
                  <a:pt x="15249" y="14562"/>
                  <a:pt x="15088" y="14724"/>
                  <a:pt x="14966" y="14926"/>
                </a:cubicBezTo>
                <a:cubicBezTo>
                  <a:pt x="14764" y="15088"/>
                  <a:pt x="14602" y="15249"/>
                  <a:pt x="14400" y="15371"/>
                </a:cubicBezTo>
                <a:cubicBezTo>
                  <a:pt x="14198" y="15533"/>
                  <a:pt x="14036" y="15654"/>
                  <a:pt x="13834" y="15816"/>
                </a:cubicBezTo>
                <a:lnTo>
                  <a:pt x="16058" y="19133"/>
                </a:lnTo>
                <a:close/>
                <a:moveTo>
                  <a:pt x="16139" y="8535"/>
                </a:moveTo>
                <a:cubicBezTo>
                  <a:pt x="16220" y="8697"/>
                  <a:pt x="16301" y="8899"/>
                  <a:pt x="16382" y="9101"/>
                </a:cubicBezTo>
                <a:cubicBezTo>
                  <a:pt x="16422" y="9263"/>
                  <a:pt x="16503" y="9465"/>
                  <a:pt x="16544" y="9627"/>
                </a:cubicBezTo>
                <a:cubicBezTo>
                  <a:pt x="16544" y="9829"/>
                  <a:pt x="16584" y="9991"/>
                  <a:pt x="16625" y="10193"/>
                </a:cubicBezTo>
                <a:cubicBezTo>
                  <a:pt x="16625" y="10396"/>
                  <a:pt x="16625" y="10598"/>
                  <a:pt x="16625" y="10800"/>
                </a:cubicBezTo>
                <a:cubicBezTo>
                  <a:pt x="16625" y="11002"/>
                  <a:pt x="16625" y="11204"/>
                  <a:pt x="16625" y="11366"/>
                </a:cubicBezTo>
                <a:cubicBezTo>
                  <a:pt x="16584" y="11569"/>
                  <a:pt x="16544" y="11730"/>
                  <a:pt x="16544" y="11973"/>
                </a:cubicBezTo>
                <a:cubicBezTo>
                  <a:pt x="16503" y="12135"/>
                  <a:pt x="16463" y="12297"/>
                  <a:pt x="16382" y="12499"/>
                </a:cubicBezTo>
                <a:cubicBezTo>
                  <a:pt x="16342" y="12661"/>
                  <a:pt x="16301" y="12822"/>
                  <a:pt x="16220" y="13025"/>
                </a:cubicBezTo>
                <a:cubicBezTo>
                  <a:pt x="19578" y="15290"/>
                  <a:pt x="19578" y="15290"/>
                  <a:pt x="19578" y="15290"/>
                </a:cubicBezTo>
                <a:cubicBezTo>
                  <a:pt x="19739" y="14926"/>
                  <a:pt x="19901" y="14562"/>
                  <a:pt x="20063" y="14238"/>
                </a:cubicBezTo>
                <a:cubicBezTo>
                  <a:pt x="20184" y="13874"/>
                  <a:pt x="20306" y="13510"/>
                  <a:pt x="20387" y="13106"/>
                </a:cubicBezTo>
                <a:cubicBezTo>
                  <a:pt x="20467" y="12782"/>
                  <a:pt x="20548" y="12378"/>
                  <a:pt x="20629" y="11973"/>
                </a:cubicBezTo>
                <a:cubicBezTo>
                  <a:pt x="20670" y="11569"/>
                  <a:pt x="20670" y="11204"/>
                  <a:pt x="20670" y="10800"/>
                </a:cubicBezTo>
                <a:cubicBezTo>
                  <a:pt x="20670" y="10396"/>
                  <a:pt x="20670" y="9991"/>
                  <a:pt x="20629" y="9587"/>
                </a:cubicBezTo>
                <a:cubicBezTo>
                  <a:pt x="20548" y="9182"/>
                  <a:pt x="20467" y="8818"/>
                  <a:pt x="20387" y="8413"/>
                </a:cubicBezTo>
                <a:cubicBezTo>
                  <a:pt x="20306" y="8049"/>
                  <a:pt x="20184" y="7685"/>
                  <a:pt x="20063" y="7321"/>
                </a:cubicBezTo>
                <a:cubicBezTo>
                  <a:pt x="19901" y="6957"/>
                  <a:pt x="19739" y="6634"/>
                  <a:pt x="19578" y="6270"/>
                </a:cubicBezTo>
                <a:lnTo>
                  <a:pt x="16139" y="853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62" name="Shape 3828">
            <a:extLst>
              <a:ext uri="{FF2B5EF4-FFF2-40B4-BE49-F238E27FC236}">
                <a16:creationId xmlns:a16="http://schemas.microsoft.com/office/drawing/2014/main" id="{886BFF42-6B21-4916-9B26-99190213866B}"/>
              </a:ext>
            </a:extLst>
          </p:cNvPr>
          <p:cNvSpPr/>
          <p:nvPr/>
        </p:nvSpPr>
        <p:spPr>
          <a:xfrm>
            <a:off x="25437558" y="6488082"/>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616" y="819"/>
                </a:cubicBezTo>
                <a:cubicBezTo>
                  <a:pt x="7901" y="273"/>
                  <a:pt x="9302" y="0"/>
                  <a:pt x="10819" y="0"/>
                </a:cubicBezTo>
                <a:close/>
                <a:moveTo>
                  <a:pt x="10819" y="20742"/>
                </a:moveTo>
                <a:cubicBezTo>
                  <a:pt x="12182" y="20742"/>
                  <a:pt x="13466" y="20469"/>
                  <a:pt x="14672" y="19962"/>
                </a:cubicBezTo>
                <a:cubicBezTo>
                  <a:pt x="15879" y="19456"/>
                  <a:pt x="16930" y="18754"/>
                  <a:pt x="17864" y="17857"/>
                </a:cubicBezTo>
                <a:cubicBezTo>
                  <a:pt x="18720" y="16960"/>
                  <a:pt x="19421" y="15869"/>
                  <a:pt x="19965" y="14699"/>
                </a:cubicBezTo>
                <a:cubicBezTo>
                  <a:pt x="20471" y="13490"/>
                  <a:pt x="20744" y="12204"/>
                  <a:pt x="20744" y="10800"/>
                </a:cubicBezTo>
                <a:cubicBezTo>
                  <a:pt x="20744" y="9396"/>
                  <a:pt x="20471" y="8110"/>
                  <a:pt x="19965" y="6901"/>
                </a:cubicBezTo>
                <a:cubicBezTo>
                  <a:pt x="19421" y="5731"/>
                  <a:pt x="18720" y="4640"/>
                  <a:pt x="17864" y="3743"/>
                </a:cubicBezTo>
                <a:cubicBezTo>
                  <a:pt x="16930" y="2846"/>
                  <a:pt x="15879" y="2144"/>
                  <a:pt x="14672" y="1638"/>
                </a:cubicBezTo>
                <a:cubicBezTo>
                  <a:pt x="13466" y="1131"/>
                  <a:pt x="12182" y="858"/>
                  <a:pt x="10819" y="858"/>
                </a:cubicBezTo>
                <a:cubicBezTo>
                  <a:pt x="9418" y="858"/>
                  <a:pt x="8134" y="1131"/>
                  <a:pt x="6928" y="1638"/>
                </a:cubicBezTo>
                <a:cubicBezTo>
                  <a:pt x="5721" y="2144"/>
                  <a:pt x="4670" y="2846"/>
                  <a:pt x="3775" y="3743"/>
                </a:cubicBezTo>
                <a:cubicBezTo>
                  <a:pt x="2880" y="4640"/>
                  <a:pt x="2179" y="5731"/>
                  <a:pt x="1674" y="6901"/>
                </a:cubicBezTo>
                <a:cubicBezTo>
                  <a:pt x="1129" y="8110"/>
                  <a:pt x="856" y="9396"/>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0742" y="5108"/>
                </a:moveTo>
                <a:cubicBezTo>
                  <a:pt x="11209" y="5108"/>
                  <a:pt x="11598" y="5186"/>
                  <a:pt x="11987" y="5303"/>
                </a:cubicBezTo>
                <a:cubicBezTo>
                  <a:pt x="12337" y="5458"/>
                  <a:pt x="12649" y="5653"/>
                  <a:pt x="12921" y="5887"/>
                </a:cubicBezTo>
                <a:cubicBezTo>
                  <a:pt x="13194" y="6121"/>
                  <a:pt x="13427" y="6394"/>
                  <a:pt x="13583" y="6745"/>
                </a:cubicBezTo>
                <a:cubicBezTo>
                  <a:pt x="13777" y="7057"/>
                  <a:pt x="13855" y="7447"/>
                  <a:pt x="13855" y="7915"/>
                </a:cubicBezTo>
                <a:cubicBezTo>
                  <a:pt x="13855" y="8227"/>
                  <a:pt x="13816" y="8500"/>
                  <a:pt x="13738" y="8734"/>
                </a:cubicBezTo>
                <a:cubicBezTo>
                  <a:pt x="13661" y="8968"/>
                  <a:pt x="13583" y="9162"/>
                  <a:pt x="13505" y="9396"/>
                </a:cubicBezTo>
                <a:cubicBezTo>
                  <a:pt x="13349" y="9591"/>
                  <a:pt x="13232" y="9786"/>
                  <a:pt x="13077" y="9942"/>
                </a:cubicBezTo>
                <a:cubicBezTo>
                  <a:pt x="12921" y="10137"/>
                  <a:pt x="12726" y="10332"/>
                  <a:pt x="12532" y="10488"/>
                </a:cubicBezTo>
                <a:cubicBezTo>
                  <a:pt x="12221" y="10800"/>
                  <a:pt x="11987" y="11034"/>
                  <a:pt x="11831" y="11190"/>
                </a:cubicBezTo>
                <a:cubicBezTo>
                  <a:pt x="11676" y="11385"/>
                  <a:pt x="11598" y="11541"/>
                  <a:pt x="11520" y="11658"/>
                </a:cubicBezTo>
                <a:cubicBezTo>
                  <a:pt x="11442" y="11814"/>
                  <a:pt x="11403" y="12009"/>
                  <a:pt x="11403" y="12204"/>
                </a:cubicBezTo>
                <a:cubicBezTo>
                  <a:pt x="11364" y="12399"/>
                  <a:pt x="11364" y="12632"/>
                  <a:pt x="11364" y="12983"/>
                </a:cubicBezTo>
                <a:cubicBezTo>
                  <a:pt x="10352" y="12983"/>
                  <a:pt x="10352" y="12983"/>
                  <a:pt x="10352" y="12983"/>
                </a:cubicBezTo>
                <a:cubicBezTo>
                  <a:pt x="10391" y="12594"/>
                  <a:pt x="10430" y="12282"/>
                  <a:pt x="10469" y="12009"/>
                </a:cubicBezTo>
                <a:cubicBezTo>
                  <a:pt x="10547" y="11736"/>
                  <a:pt x="10586" y="11502"/>
                  <a:pt x="10703" y="11307"/>
                </a:cubicBezTo>
                <a:cubicBezTo>
                  <a:pt x="10858" y="11073"/>
                  <a:pt x="11014" y="10839"/>
                  <a:pt x="11170" y="10644"/>
                </a:cubicBezTo>
                <a:cubicBezTo>
                  <a:pt x="11364" y="10449"/>
                  <a:pt x="11637" y="10215"/>
                  <a:pt x="11909" y="9942"/>
                </a:cubicBezTo>
                <a:cubicBezTo>
                  <a:pt x="12065" y="9786"/>
                  <a:pt x="12182" y="9669"/>
                  <a:pt x="12298" y="9513"/>
                </a:cubicBezTo>
                <a:cubicBezTo>
                  <a:pt x="12415" y="9357"/>
                  <a:pt x="12532" y="9201"/>
                  <a:pt x="12649" y="9006"/>
                </a:cubicBezTo>
                <a:cubicBezTo>
                  <a:pt x="12688" y="8890"/>
                  <a:pt x="12765" y="8734"/>
                  <a:pt x="12804" y="8539"/>
                </a:cubicBezTo>
                <a:cubicBezTo>
                  <a:pt x="12843" y="8344"/>
                  <a:pt x="12882" y="8149"/>
                  <a:pt x="12882" y="7954"/>
                </a:cubicBezTo>
                <a:cubicBezTo>
                  <a:pt x="12882" y="7642"/>
                  <a:pt x="12843" y="7369"/>
                  <a:pt x="12688" y="7135"/>
                </a:cubicBezTo>
                <a:cubicBezTo>
                  <a:pt x="12571" y="6901"/>
                  <a:pt x="12415" y="6706"/>
                  <a:pt x="12221" y="6472"/>
                </a:cubicBezTo>
                <a:cubicBezTo>
                  <a:pt x="12065" y="6316"/>
                  <a:pt x="11831" y="6160"/>
                  <a:pt x="11559" y="6082"/>
                </a:cubicBezTo>
                <a:cubicBezTo>
                  <a:pt x="11286" y="5965"/>
                  <a:pt x="11014" y="5926"/>
                  <a:pt x="10703" y="5926"/>
                </a:cubicBezTo>
                <a:cubicBezTo>
                  <a:pt x="10314" y="5926"/>
                  <a:pt x="9963" y="6004"/>
                  <a:pt x="9652" y="6121"/>
                </a:cubicBezTo>
                <a:cubicBezTo>
                  <a:pt x="9341" y="6277"/>
                  <a:pt x="9068" y="6433"/>
                  <a:pt x="8874" y="6706"/>
                </a:cubicBezTo>
                <a:cubicBezTo>
                  <a:pt x="8679" y="6940"/>
                  <a:pt x="8523" y="7213"/>
                  <a:pt x="8406" y="7564"/>
                </a:cubicBezTo>
                <a:cubicBezTo>
                  <a:pt x="8329" y="7876"/>
                  <a:pt x="8290" y="8227"/>
                  <a:pt x="8290" y="8617"/>
                </a:cubicBezTo>
                <a:cubicBezTo>
                  <a:pt x="7317" y="8617"/>
                  <a:pt x="7317" y="8617"/>
                  <a:pt x="7317" y="8617"/>
                </a:cubicBezTo>
                <a:cubicBezTo>
                  <a:pt x="7356" y="8071"/>
                  <a:pt x="7434" y="7603"/>
                  <a:pt x="7589" y="7174"/>
                </a:cubicBezTo>
                <a:cubicBezTo>
                  <a:pt x="7745" y="6745"/>
                  <a:pt x="7939" y="6394"/>
                  <a:pt x="8212" y="6082"/>
                </a:cubicBezTo>
                <a:cubicBezTo>
                  <a:pt x="8523" y="5770"/>
                  <a:pt x="8874" y="5536"/>
                  <a:pt x="9302" y="5381"/>
                </a:cubicBezTo>
                <a:cubicBezTo>
                  <a:pt x="9730" y="5186"/>
                  <a:pt x="10197" y="5108"/>
                  <a:pt x="10742" y="5108"/>
                </a:cubicBezTo>
                <a:close/>
                <a:moveTo>
                  <a:pt x="10819" y="14699"/>
                </a:moveTo>
                <a:cubicBezTo>
                  <a:pt x="11053" y="14699"/>
                  <a:pt x="11248" y="14777"/>
                  <a:pt x="11403" y="14972"/>
                </a:cubicBezTo>
                <a:cubicBezTo>
                  <a:pt x="11598" y="15128"/>
                  <a:pt x="11676" y="15323"/>
                  <a:pt x="11676" y="15557"/>
                </a:cubicBezTo>
                <a:cubicBezTo>
                  <a:pt x="11676" y="15791"/>
                  <a:pt x="11598" y="16025"/>
                  <a:pt x="11403" y="16181"/>
                </a:cubicBezTo>
                <a:cubicBezTo>
                  <a:pt x="11248" y="16336"/>
                  <a:pt x="11053" y="16453"/>
                  <a:pt x="10819" y="16453"/>
                </a:cubicBezTo>
                <a:cubicBezTo>
                  <a:pt x="10586" y="16453"/>
                  <a:pt x="10352" y="16336"/>
                  <a:pt x="10197" y="16181"/>
                </a:cubicBezTo>
                <a:cubicBezTo>
                  <a:pt x="10041" y="16025"/>
                  <a:pt x="9963" y="15791"/>
                  <a:pt x="9963" y="15557"/>
                </a:cubicBezTo>
                <a:cubicBezTo>
                  <a:pt x="9963" y="15323"/>
                  <a:pt x="10041" y="15128"/>
                  <a:pt x="10197" y="14972"/>
                </a:cubicBezTo>
                <a:cubicBezTo>
                  <a:pt x="10352" y="14777"/>
                  <a:pt x="10586" y="14699"/>
                  <a:pt x="10819" y="14699"/>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63" name="Shape 3829">
            <a:extLst>
              <a:ext uri="{FF2B5EF4-FFF2-40B4-BE49-F238E27FC236}">
                <a16:creationId xmlns:a16="http://schemas.microsoft.com/office/drawing/2014/main" id="{5D16B2A7-385A-4279-BA6D-27156695329B}"/>
              </a:ext>
            </a:extLst>
          </p:cNvPr>
          <p:cNvSpPr/>
          <p:nvPr/>
        </p:nvSpPr>
        <p:spPr>
          <a:xfrm>
            <a:off x="27301708" y="6519463"/>
            <a:ext cx="757255" cy="692959"/>
          </a:xfrm>
          <a:custGeom>
            <a:avLst/>
            <a:gdLst/>
            <a:ahLst/>
            <a:cxnLst>
              <a:cxn ang="0">
                <a:pos x="wd2" y="hd2"/>
              </a:cxn>
              <a:cxn ang="5400000">
                <a:pos x="wd2" y="hd2"/>
              </a:cxn>
              <a:cxn ang="10800000">
                <a:pos x="wd2" y="hd2"/>
              </a:cxn>
              <a:cxn ang="16200000">
                <a:pos x="wd2" y="hd2"/>
              </a:cxn>
            </a:cxnLst>
            <a:rect l="0" t="0" r="r" b="b"/>
            <a:pathLst>
              <a:path w="21600" h="21600" extrusionOk="0">
                <a:moveTo>
                  <a:pt x="21600" y="9353"/>
                </a:moveTo>
                <a:lnTo>
                  <a:pt x="21600" y="21600"/>
                </a:lnTo>
                <a:lnTo>
                  <a:pt x="0" y="21600"/>
                </a:lnTo>
                <a:lnTo>
                  <a:pt x="0" y="12247"/>
                </a:lnTo>
                <a:lnTo>
                  <a:pt x="815" y="12247"/>
                </a:lnTo>
                <a:lnTo>
                  <a:pt x="815" y="20709"/>
                </a:lnTo>
                <a:lnTo>
                  <a:pt x="5196" y="20709"/>
                </a:lnTo>
                <a:lnTo>
                  <a:pt x="5196" y="15031"/>
                </a:lnTo>
                <a:lnTo>
                  <a:pt x="6011" y="15031"/>
                </a:lnTo>
                <a:lnTo>
                  <a:pt x="6011" y="20709"/>
                </a:lnTo>
                <a:lnTo>
                  <a:pt x="10392" y="20709"/>
                </a:lnTo>
                <a:lnTo>
                  <a:pt x="10392" y="6569"/>
                </a:lnTo>
                <a:lnTo>
                  <a:pt x="11208" y="6569"/>
                </a:lnTo>
                <a:lnTo>
                  <a:pt x="11208" y="20709"/>
                </a:lnTo>
                <a:lnTo>
                  <a:pt x="15589" y="20709"/>
                </a:lnTo>
                <a:lnTo>
                  <a:pt x="15589" y="0"/>
                </a:lnTo>
                <a:lnTo>
                  <a:pt x="16404" y="0"/>
                </a:lnTo>
                <a:lnTo>
                  <a:pt x="16404" y="20709"/>
                </a:lnTo>
                <a:lnTo>
                  <a:pt x="20785" y="20709"/>
                </a:lnTo>
                <a:lnTo>
                  <a:pt x="20785" y="9353"/>
                </a:lnTo>
                <a:lnTo>
                  <a:pt x="21600" y="9353"/>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64" name="Shape 3830">
            <a:extLst>
              <a:ext uri="{FF2B5EF4-FFF2-40B4-BE49-F238E27FC236}">
                <a16:creationId xmlns:a16="http://schemas.microsoft.com/office/drawing/2014/main" id="{BB32BADB-BBA8-4497-BDE9-090409162C27}"/>
              </a:ext>
            </a:extLst>
          </p:cNvPr>
          <p:cNvSpPr/>
          <p:nvPr/>
        </p:nvSpPr>
        <p:spPr>
          <a:xfrm>
            <a:off x="1126825" y="8273541"/>
            <a:ext cx="910850" cy="378630"/>
          </a:xfrm>
          <a:custGeom>
            <a:avLst/>
            <a:gdLst/>
            <a:ahLst/>
            <a:cxnLst>
              <a:cxn ang="0">
                <a:pos x="wd2" y="hd2"/>
              </a:cxn>
              <a:cxn ang="5400000">
                <a:pos x="wd2" y="hd2"/>
              </a:cxn>
              <a:cxn ang="10800000">
                <a:pos x="wd2" y="hd2"/>
              </a:cxn>
              <a:cxn ang="16200000">
                <a:pos x="wd2" y="hd2"/>
              </a:cxn>
            </a:cxnLst>
            <a:rect l="0" t="0" r="r" b="b"/>
            <a:pathLst>
              <a:path w="21600" h="21600" extrusionOk="0">
                <a:moveTo>
                  <a:pt x="21049" y="9479"/>
                </a:moveTo>
                <a:cubicBezTo>
                  <a:pt x="21179" y="9479"/>
                  <a:pt x="21309" y="9635"/>
                  <a:pt x="21438" y="9868"/>
                </a:cubicBezTo>
                <a:cubicBezTo>
                  <a:pt x="21535" y="10178"/>
                  <a:pt x="21600" y="10489"/>
                  <a:pt x="21600" y="10800"/>
                </a:cubicBezTo>
                <a:cubicBezTo>
                  <a:pt x="21600" y="11111"/>
                  <a:pt x="21535" y="11422"/>
                  <a:pt x="21438" y="11732"/>
                </a:cubicBezTo>
                <a:cubicBezTo>
                  <a:pt x="21309" y="11965"/>
                  <a:pt x="21179" y="12121"/>
                  <a:pt x="21049" y="12121"/>
                </a:cubicBezTo>
                <a:cubicBezTo>
                  <a:pt x="20855" y="12121"/>
                  <a:pt x="20855" y="12121"/>
                  <a:pt x="20855" y="12121"/>
                </a:cubicBezTo>
                <a:cubicBezTo>
                  <a:pt x="20790" y="13442"/>
                  <a:pt x="20628" y="14685"/>
                  <a:pt x="20369" y="15850"/>
                </a:cubicBezTo>
                <a:cubicBezTo>
                  <a:pt x="20078" y="17016"/>
                  <a:pt x="19754" y="18026"/>
                  <a:pt x="19366" y="18881"/>
                </a:cubicBezTo>
                <a:cubicBezTo>
                  <a:pt x="18977" y="19735"/>
                  <a:pt x="18524" y="20357"/>
                  <a:pt x="18005" y="20901"/>
                </a:cubicBezTo>
                <a:cubicBezTo>
                  <a:pt x="17520" y="21367"/>
                  <a:pt x="16969" y="21600"/>
                  <a:pt x="16386" y="21600"/>
                </a:cubicBezTo>
                <a:cubicBezTo>
                  <a:pt x="15739" y="21600"/>
                  <a:pt x="15156" y="21367"/>
                  <a:pt x="14637" y="20745"/>
                </a:cubicBezTo>
                <a:cubicBezTo>
                  <a:pt x="14087" y="20201"/>
                  <a:pt x="13601" y="19424"/>
                  <a:pt x="13213" y="18414"/>
                </a:cubicBezTo>
                <a:cubicBezTo>
                  <a:pt x="12792" y="17482"/>
                  <a:pt x="12468" y="16317"/>
                  <a:pt x="12241" y="14996"/>
                </a:cubicBezTo>
                <a:cubicBezTo>
                  <a:pt x="12014" y="13675"/>
                  <a:pt x="11917" y="12276"/>
                  <a:pt x="11917" y="10800"/>
                </a:cubicBezTo>
                <a:cubicBezTo>
                  <a:pt x="11917" y="10722"/>
                  <a:pt x="11917" y="10645"/>
                  <a:pt x="11917" y="10567"/>
                </a:cubicBezTo>
                <a:cubicBezTo>
                  <a:pt x="11917" y="10489"/>
                  <a:pt x="11917" y="10334"/>
                  <a:pt x="11917" y="10178"/>
                </a:cubicBezTo>
                <a:cubicBezTo>
                  <a:pt x="10816" y="8858"/>
                  <a:pt x="10816" y="8858"/>
                  <a:pt x="10816" y="8858"/>
                </a:cubicBezTo>
                <a:cubicBezTo>
                  <a:pt x="9715" y="10178"/>
                  <a:pt x="9715" y="10178"/>
                  <a:pt x="9715" y="10178"/>
                </a:cubicBezTo>
                <a:cubicBezTo>
                  <a:pt x="9715" y="10334"/>
                  <a:pt x="9715" y="10489"/>
                  <a:pt x="9715" y="10567"/>
                </a:cubicBezTo>
                <a:cubicBezTo>
                  <a:pt x="9715" y="10645"/>
                  <a:pt x="9715" y="10722"/>
                  <a:pt x="9715" y="10800"/>
                </a:cubicBezTo>
                <a:cubicBezTo>
                  <a:pt x="9715" y="12276"/>
                  <a:pt x="9586" y="13675"/>
                  <a:pt x="9359" y="14996"/>
                </a:cubicBezTo>
                <a:cubicBezTo>
                  <a:pt x="9132" y="16317"/>
                  <a:pt x="8808" y="17482"/>
                  <a:pt x="8387" y="18414"/>
                </a:cubicBezTo>
                <a:cubicBezTo>
                  <a:pt x="7999" y="19424"/>
                  <a:pt x="7545" y="20201"/>
                  <a:pt x="6995" y="20745"/>
                </a:cubicBezTo>
                <a:cubicBezTo>
                  <a:pt x="6444" y="21367"/>
                  <a:pt x="5861" y="21600"/>
                  <a:pt x="5246" y="21600"/>
                </a:cubicBezTo>
                <a:cubicBezTo>
                  <a:pt x="4663" y="21600"/>
                  <a:pt x="4113" y="21367"/>
                  <a:pt x="3595" y="20901"/>
                </a:cubicBezTo>
                <a:cubicBezTo>
                  <a:pt x="3076" y="20357"/>
                  <a:pt x="2623" y="19735"/>
                  <a:pt x="2234" y="18881"/>
                </a:cubicBezTo>
                <a:cubicBezTo>
                  <a:pt x="1846" y="18026"/>
                  <a:pt x="1522" y="17016"/>
                  <a:pt x="1263" y="15850"/>
                </a:cubicBezTo>
                <a:cubicBezTo>
                  <a:pt x="972" y="14685"/>
                  <a:pt x="842" y="13442"/>
                  <a:pt x="777" y="12121"/>
                </a:cubicBezTo>
                <a:cubicBezTo>
                  <a:pt x="551" y="12121"/>
                  <a:pt x="551" y="12121"/>
                  <a:pt x="551" y="12121"/>
                </a:cubicBezTo>
                <a:cubicBezTo>
                  <a:pt x="421" y="12121"/>
                  <a:pt x="291" y="11965"/>
                  <a:pt x="194" y="11732"/>
                </a:cubicBezTo>
                <a:cubicBezTo>
                  <a:pt x="65" y="11422"/>
                  <a:pt x="0" y="11111"/>
                  <a:pt x="0" y="10800"/>
                </a:cubicBezTo>
                <a:cubicBezTo>
                  <a:pt x="0" y="10489"/>
                  <a:pt x="65" y="10178"/>
                  <a:pt x="194" y="9868"/>
                </a:cubicBezTo>
                <a:cubicBezTo>
                  <a:pt x="291" y="9635"/>
                  <a:pt x="421" y="9479"/>
                  <a:pt x="551" y="9479"/>
                </a:cubicBezTo>
                <a:cubicBezTo>
                  <a:pt x="777" y="9479"/>
                  <a:pt x="777" y="9479"/>
                  <a:pt x="777" y="9479"/>
                </a:cubicBezTo>
                <a:cubicBezTo>
                  <a:pt x="842" y="8158"/>
                  <a:pt x="972" y="6915"/>
                  <a:pt x="1263" y="5750"/>
                </a:cubicBezTo>
                <a:cubicBezTo>
                  <a:pt x="1522" y="4584"/>
                  <a:pt x="1846" y="3574"/>
                  <a:pt x="2234" y="2719"/>
                </a:cubicBezTo>
                <a:cubicBezTo>
                  <a:pt x="2623" y="1865"/>
                  <a:pt x="3076" y="1243"/>
                  <a:pt x="3595" y="777"/>
                </a:cubicBezTo>
                <a:cubicBezTo>
                  <a:pt x="4113" y="233"/>
                  <a:pt x="4663" y="0"/>
                  <a:pt x="5246" y="0"/>
                </a:cubicBezTo>
                <a:cubicBezTo>
                  <a:pt x="5764" y="0"/>
                  <a:pt x="6282" y="233"/>
                  <a:pt x="6768" y="622"/>
                </a:cubicBezTo>
                <a:cubicBezTo>
                  <a:pt x="7222" y="1088"/>
                  <a:pt x="7675" y="1632"/>
                  <a:pt x="8064" y="2409"/>
                </a:cubicBezTo>
                <a:cubicBezTo>
                  <a:pt x="8420" y="3186"/>
                  <a:pt x="8744" y="4040"/>
                  <a:pt x="9035" y="5050"/>
                </a:cubicBezTo>
                <a:cubicBezTo>
                  <a:pt x="9327" y="6060"/>
                  <a:pt x="9521" y="7148"/>
                  <a:pt x="9618" y="8391"/>
                </a:cubicBezTo>
                <a:cubicBezTo>
                  <a:pt x="10622" y="7071"/>
                  <a:pt x="10622" y="7071"/>
                  <a:pt x="10622" y="7071"/>
                </a:cubicBezTo>
                <a:cubicBezTo>
                  <a:pt x="10687" y="6993"/>
                  <a:pt x="10751" y="6993"/>
                  <a:pt x="10816" y="6993"/>
                </a:cubicBezTo>
                <a:cubicBezTo>
                  <a:pt x="10849" y="6993"/>
                  <a:pt x="10913" y="6993"/>
                  <a:pt x="10978" y="7071"/>
                </a:cubicBezTo>
                <a:cubicBezTo>
                  <a:pt x="11982" y="8391"/>
                  <a:pt x="11982" y="8391"/>
                  <a:pt x="11982" y="8391"/>
                </a:cubicBezTo>
                <a:cubicBezTo>
                  <a:pt x="12112" y="7148"/>
                  <a:pt x="12306" y="6060"/>
                  <a:pt x="12565" y="5050"/>
                </a:cubicBezTo>
                <a:cubicBezTo>
                  <a:pt x="12856" y="4040"/>
                  <a:pt x="13180" y="3186"/>
                  <a:pt x="13536" y="2409"/>
                </a:cubicBezTo>
                <a:cubicBezTo>
                  <a:pt x="13925" y="1632"/>
                  <a:pt x="14378" y="1088"/>
                  <a:pt x="14864" y="622"/>
                </a:cubicBezTo>
                <a:cubicBezTo>
                  <a:pt x="15318" y="233"/>
                  <a:pt x="15836" y="0"/>
                  <a:pt x="16386" y="0"/>
                </a:cubicBezTo>
                <a:cubicBezTo>
                  <a:pt x="16969" y="0"/>
                  <a:pt x="17520" y="233"/>
                  <a:pt x="18005" y="777"/>
                </a:cubicBezTo>
                <a:cubicBezTo>
                  <a:pt x="18524" y="1243"/>
                  <a:pt x="18977" y="1865"/>
                  <a:pt x="19366" y="2719"/>
                </a:cubicBezTo>
                <a:cubicBezTo>
                  <a:pt x="19754" y="3574"/>
                  <a:pt x="20078" y="4584"/>
                  <a:pt x="20369" y="5750"/>
                </a:cubicBezTo>
                <a:cubicBezTo>
                  <a:pt x="20628" y="6915"/>
                  <a:pt x="20790" y="8158"/>
                  <a:pt x="20855" y="9479"/>
                </a:cubicBezTo>
                <a:lnTo>
                  <a:pt x="21049" y="9479"/>
                </a:lnTo>
                <a:close/>
                <a:moveTo>
                  <a:pt x="5246" y="19891"/>
                </a:moveTo>
                <a:cubicBezTo>
                  <a:pt x="5732" y="19891"/>
                  <a:pt x="6218" y="19658"/>
                  <a:pt x="6703" y="19114"/>
                </a:cubicBezTo>
                <a:cubicBezTo>
                  <a:pt x="7157" y="18647"/>
                  <a:pt x="7545" y="18026"/>
                  <a:pt x="7902" y="17171"/>
                </a:cubicBezTo>
                <a:cubicBezTo>
                  <a:pt x="8225" y="16394"/>
                  <a:pt x="8485" y="15462"/>
                  <a:pt x="8711" y="14374"/>
                </a:cubicBezTo>
                <a:cubicBezTo>
                  <a:pt x="8906" y="13286"/>
                  <a:pt x="9003" y="12121"/>
                  <a:pt x="9003" y="10800"/>
                </a:cubicBezTo>
                <a:cubicBezTo>
                  <a:pt x="9003" y="9557"/>
                  <a:pt x="8906" y="8314"/>
                  <a:pt x="8711" y="7304"/>
                </a:cubicBezTo>
                <a:cubicBezTo>
                  <a:pt x="8485" y="6216"/>
                  <a:pt x="8225" y="5206"/>
                  <a:pt x="7902" y="4429"/>
                </a:cubicBezTo>
                <a:cubicBezTo>
                  <a:pt x="7545" y="3652"/>
                  <a:pt x="7157" y="2953"/>
                  <a:pt x="6703" y="2486"/>
                </a:cubicBezTo>
                <a:cubicBezTo>
                  <a:pt x="6218" y="1942"/>
                  <a:pt x="5732" y="1709"/>
                  <a:pt x="5246" y="1709"/>
                </a:cubicBezTo>
                <a:cubicBezTo>
                  <a:pt x="4696" y="1709"/>
                  <a:pt x="4210" y="1942"/>
                  <a:pt x="3757" y="2486"/>
                </a:cubicBezTo>
                <a:cubicBezTo>
                  <a:pt x="3303" y="2953"/>
                  <a:pt x="2915" y="3652"/>
                  <a:pt x="2526" y="4429"/>
                </a:cubicBezTo>
                <a:cubicBezTo>
                  <a:pt x="2202" y="5206"/>
                  <a:pt x="1943" y="6216"/>
                  <a:pt x="1749" y="7304"/>
                </a:cubicBezTo>
                <a:cubicBezTo>
                  <a:pt x="1554" y="8314"/>
                  <a:pt x="1457" y="9557"/>
                  <a:pt x="1457" y="10800"/>
                </a:cubicBezTo>
                <a:cubicBezTo>
                  <a:pt x="1457" y="12121"/>
                  <a:pt x="1554" y="13286"/>
                  <a:pt x="1749" y="14374"/>
                </a:cubicBezTo>
                <a:cubicBezTo>
                  <a:pt x="1943" y="15462"/>
                  <a:pt x="2202" y="16394"/>
                  <a:pt x="2526" y="17171"/>
                </a:cubicBezTo>
                <a:cubicBezTo>
                  <a:pt x="2915" y="18026"/>
                  <a:pt x="3303" y="18647"/>
                  <a:pt x="3757" y="19114"/>
                </a:cubicBezTo>
                <a:cubicBezTo>
                  <a:pt x="4210" y="19658"/>
                  <a:pt x="4696" y="19891"/>
                  <a:pt x="5246" y="19891"/>
                </a:cubicBezTo>
                <a:close/>
                <a:moveTo>
                  <a:pt x="16386" y="19891"/>
                </a:moveTo>
                <a:cubicBezTo>
                  <a:pt x="16904" y="19891"/>
                  <a:pt x="17390" y="19658"/>
                  <a:pt x="17843" y="19114"/>
                </a:cubicBezTo>
                <a:cubicBezTo>
                  <a:pt x="18297" y="18647"/>
                  <a:pt x="18718" y="18026"/>
                  <a:pt x="19074" y="17171"/>
                </a:cubicBezTo>
                <a:cubicBezTo>
                  <a:pt x="19398" y="16394"/>
                  <a:pt x="19689" y="15462"/>
                  <a:pt x="19884" y="14374"/>
                </a:cubicBezTo>
                <a:cubicBezTo>
                  <a:pt x="20078" y="13286"/>
                  <a:pt x="20175" y="12121"/>
                  <a:pt x="20175" y="10800"/>
                </a:cubicBezTo>
                <a:cubicBezTo>
                  <a:pt x="20175" y="9557"/>
                  <a:pt x="20078" y="8314"/>
                  <a:pt x="19884" y="7304"/>
                </a:cubicBezTo>
                <a:cubicBezTo>
                  <a:pt x="19689" y="6216"/>
                  <a:pt x="19398" y="5206"/>
                  <a:pt x="19074" y="4429"/>
                </a:cubicBezTo>
                <a:cubicBezTo>
                  <a:pt x="18718" y="3652"/>
                  <a:pt x="18297" y="2953"/>
                  <a:pt x="17843" y="2486"/>
                </a:cubicBezTo>
                <a:cubicBezTo>
                  <a:pt x="17390" y="1942"/>
                  <a:pt x="16904" y="1709"/>
                  <a:pt x="16386" y="1709"/>
                </a:cubicBezTo>
                <a:cubicBezTo>
                  <a:pt x="15868" y="1709"/>
                  <a:pt x="15382" y="1942"/>
                  <a:pt x="14929" y="2486"/>
                </a:cubicBezTo>
                <a:cubicBezTo>
                  <a:pt x="14443" y="2953"/>
                  <a:pt x="14055" y="3652"/>
                  <a:pt x="13731" y="4429"/>
                </a:cubicBezTo>
                <a:cubicBezTo>
                  <a:pt x="13375" y="5206"/>
                  <a:pt x="13115" y="6216"/>
                  <a:pt x="12921" y="7304"/>
                </a:cubicBezTo>
                <a:cubicBezTo>
                  <a:pt x="12727" y="8314"/>
                  <a:pt x="12630" y="9557"/>
                  <a:pt x="12630" y="10800"/>
                </a:cubicBezTo>
                <a:cubicBezTo>
                  <a:pt x="12630" y="12121"/>
                  <a:pt x="12727" y="13286"/>
                  <a:pt x="12921" y="14374"/>
                </a:cubicBezTo>
                <a:cubicBezTo>
                  <a:pt x="13115" y="15462"/>
                  <a:pt x="13375" y="16394"/>
                  <a:pt x="13731" y="17171"/>
                </a:cubicBezTo>
                <a:cubicBezTo>
                  <a:pt x="14055" y="18026"/>
                  <a:pt x="14443" y="18647"/>
                  <a:pt x="14929" y="19114"/>
                </a:cubicBezTo>
                <a:cubicBezTo>
                  <a:pt x="15382" y="19658"/>
                  <a:pt x="15868" y="19891"/>
                  <a:pt x="16386" y="19891"/>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5" name="Shape 3831">
            <a:extLst>
              <a:ext uri="{FF2B5EF4-FFF2-40B4-BE49-F238E27FC236}">
                <a16:creationId xmlns:a16="http://schemas.microsoft.com/office/drawing/2014/main" id="{91EA426D-B214-4789-9B70-C43B1C470CAB}"/>
              </a:ext>
            </a:extLst>
          </p:cNvPr>
          <p:cNvSpPr/>
          <p:nvPr/>
        </p:nvSpPr>
        <p:spPr>
          <a:xfrm>
            <a:off x="3082059" y="8066368"/>
            <a:ext cx="728680" cy="789405"/>
          </a:xfrm>
          <a:custGeom>
            <a:avLst/>
            <a:gdLst/>
            <a:ahLst/>
            <a:cxnLst>
              <a:cxn ang="0">
                <a:pos x="wd2" y="hd2"/>
              </a:cxn>
              <a:cxn ang="5400000">
                <a:pos x="wd2" y="hd2"/>
              </a:cxn>
              <a:cxn ang="10800000">
                <a:pos x="wd2" y="hd2"/>
              </a:cxn>
              <a:cxn ang="16200000">
                <a:pos x="wd2" y="hd2"/>
              </a:cxn>
            </a:cxnLst>
            <a:rect l="0" t="0" r="r" b="b"/>
            <a:pathLst>
              <a:path w="21600" h="21600" extrusionOk="0">
                <a:moveTo>
                  <a:pt x="16301" y="5830"/>
                </a:moveTo>
                <a:cubicBezTo>
                  <a:pt x="21600" y="5830"/>
                  <a:pt x="21600" y="5830"/>
                  <a:pt x="21600" y="5830"/>
                </a:cubicBezTo>
                <a:cubicBezTo>
                  <a:pt x="21600" y="21600"/>
                  <a:pt x="21600" y="21600"/>
                  <a:pt x="21600" y="21600"/>
                </a:cubicBezTo>
                <a:cubicBezTo>
                  <a:pt x="0" y="21600"/>
                  <a:pt x="0" y="21600"/>
                  <a:pt x="0" y="21600"/>
                </a:cubicBezTo>
                <a:cubicBezTo>
                  <a:pt x="0" y="5830"/>
                  <a:pt x="0" y="5830"/>
                  <a:pt x="0" y="5830"/>
                </a:cubicBezTo>
                <a:cubicBezTo>
                  <a:pt x="5258" y="5830"/>
                  <a:pt x="5258" y="5830"/>
                  <a:pt x="5258" y="5830"/>
                </a:cubicBezTo>
                <a:cubicBezTo>
                  <a:pt x="5097" y="5680"/>
                  <a:pt x="4894" y="5493"/>
                  <a:pt x="4773" y="5344"/>
                </a:cubicBezTo>
                <a:cubicBezTo>
                  <a:pt x="4611" y="5157"/>
                  <a:pt x="4449" y="4933"/>
                  <a:pt x="4369" y="4709"/>
                </a:cubicBezTo>
                <a:cubicBezTo>
                  <a:pt x="4247" y="4484"/>
                  <a:pt x="4166" y="4260"/>
                  <a:pt x="4126" y="4036"/>
                </a:cubicBezTo>
                <a:cubicBezTo>
                  <a:pt x="4085" y="3812"/>
                  <a:pt x="4045" y="3588"/>
                  <a:pt x="4045" y="3326"/>
                </a:cubicBezTo>
                <a:cubicBezTo>
                  <a:pt x="4045" y="2840"/>
                  <a:pt x="4126" y="2429"/>
                  <a:pt x="4328" y="2055"/>
                </a:cubicBezTo>
                <a:cubicBezTo>
                  <a:pt x="4530" y="1644"/>
                  <a:pt x="4773" y="1308"/>
                  <a:pt x="5097" y="972"/>
                </a:cubicBezTo>
                <a:cubicBezTo>
                  <a:pt x="5420" y="673"/>
                  <a:pt x="5784" y="448"/>
                  <a:pt x="6229" y="262"/>
                </a:cubicBezTo>
                <a:cubicBezTo>
                  <a:pt x="6674" y="75"/>
                  <a:pt x="7119" y="0"/>
                  <a:pt x="7645" y="0"/>
                </a:cubicBezTo>
                <a:cubicBezTo>
                  <a:pt x="7969" y="0"/>
                  <a:pt x="8292" y="37"/>
                  <a:pt x="8616" y="112"/>
                </a:cubicBezTo>
                <a:cubicBezTo>
                  <a:pt x="8939" y="187"/>
                  <a:pt x="9222" y="336"/>
                  <a:pt x="9465" y="486"/>
                </a:cubicBezTo>
                <a:cubicBezTo>
                  <a:pt x="9748" y="635"/>
                  <a:pt x="9991" y="822"/>
                  <a:pt x="10234" y="1046"/>
                </a:cubicBezTo>
                <a:cubicBezTo>
                  <a:pt x="10476" y="1271"/>
                  <a:pt x="10638" y="1495"/>
                  <a:pt x="10800" y="1756"/>
                </a:cubicBezTo>
                <a:cubicBezTo>
                  <a:pt x="10921" y="1495"/>
                  <a:pt x="11124" y="1271"/>
                  <a:pt x="11326" y="1046"/>
                </a:cubicBezTo>
                <a:cubicBezTo>
                  <a:pt x="11569" y="822"/>
                  <a:pt x="11811" y="635"/>
                  <a:pt x="12094" y="486"/>
                </a:cubicBezTo>
                <a:cubicBezTo>
                  <a:pt x="12337" y="336"/>
                  <a:pt x="12620" y="187"/>
                  <a:pt x="12944" y="112"/>
                </a:cubicBezTo>
                <a:cubicBezTo>
                  <a:pt x="13267" y="37"/>
                  <a:pt x="13591" y="0"/>
                  <a:pt x="13955" y="0"/>
                </a:cubicBezTo>
                <a:cubicBezTo>
                  <a:pt x="14440" y="0"/>
                  <a:pt x="14885" y="75"/>
                  <a:pt x="15330" y="262"/>
                </a:cubicBezTo>
                <a:cubicBezTo>
                  <a:pt x="15775" y="448"/>
                  <a:pt x="16139" y="673"/>
                  <a:pt x="16463" y="972"/>
                </a:cubicBezTo>
                <a:cubicBezTo>
                  <a:pt x="16787" y="1308"/>
                  <a:pt x="17029" y="1644"/>
                  <a:pt x="17231" y="2055"/>
                </a:cubicBezTo>
                <a:cubicBezTo>
                  <a:pt x="17434" y="2429"/>
                  <a:pt x="17515" y="2840"/>
                  <a:pt x="17515" y="3326"/>
                </a:cubicBezTo>
                <a:cubicBezTo>
                  <a:pt x="17515" y="3588"/>
                  <a:pt x="17515" y="3812"/>
                  <a:pt x="17434" y="4036"/>
                </a:cubicBezTo>
                <a:cubicBezTo>
                  <a:pt x="17393" y="4260"/>
                  <a:pt x="17312" y="4484"/>
                  <a:pt x="17231" y="4709"/>
                </a:cubicBezTo>
                <a:cubicBezTo>
                  <a:pt x="17110" y="4933"/>
                  <a:pt x="16989" y="5157"/>
                  <a:pt x="16827" y="5344"/>
                </a:cubicBezTo>
                <a:cubicBezTo>
                  <a:pt x="16665" y="5493"/>
                  <a:pt x="16503" y="5680"/>
                  <a:pt x="16301" y="5830"/>
                </a:cubicBezTo>
                <a:close/>
                <a:moveTo>
                  <a:pt x="8737" y="6652"/>
                </a:moveTo>
                <a:cubicBezTo>
                  <a:pt x="890" y="6652"/>
                  <a:pt x="890" y="6652"/>
                  <a:pt x="890" y="6652"/>
                </a:cubicBezTo>
                <a:cubicBezTo>
                  <a:pt x="890" y="13266"/>
                  <a:pt x="890" y="13266"/>
                  <a:pt x="890" y="13266"/>
                </a:cubicBezTo>
                <a:cubicBezTo>
                  <a:pt x="10315" y="13266"/>
                  <a:pt x="10315" y="13266"/>
                  <a:pt x="10315" y="13266"/>
                </a:cubicBezTo>
                <a:cubicBezTo>
                  <a:pt x="10315" y="6652"/>
                  <a:pt x="10315" y="6652"/>
                  <a:pt x="10315" y="6652"/>
                </a:cubicBezTo>
                <a:cubicBezTo>
                  <a:pt x="9789" y="6652"/>
                  <a:pt x="9789" y="6652"/>
                  <a:pt x="9789" y="6652"/>
                </a:cubicBezTo>
                <a:cubicBezTo>
                  <a:pt x="7564" y="10165"/>
                  <a:pt x="7564" y="10165"/>
                  <a:pt x="7564" y="10165"/>
                </a:cubicBezTo>
                <a:cubicBezTo>
                  <a:pt x="6796" y="9791"/>
                  <a:pt x="6796" y="9791"/>
                  <a:pt x="6796" y="9791"/>
                </a:cubicBezTo>
                <a:lnTo>
                  <a:pt x="8737" y="6652"/>
                </a:lnTo>
                <a:close/>
                <a:moveTo>
                  <a:pt x="890" y="14126"/>
                </a:moveTo>
                <a:cubicBezTo>
                  <a:pt x="890" y="20778"/>
                  <a:pt x="890" y="20778"/>
                  <a:pt x="890" y="20778"/>
                </a:cubicBezTo>
                <a:cubicBezTo>
                  <a:pt x="10315" y="20778"/>
                  <a:pt x="10315" y="20778"/>
                  <a:pt x="10315" y="20778"/>
                </a:cubicBezTo>
                <a:cubicBezTo>
                  <a:pt x="10315" y="14126"/>
                  <a:pt x="10315" y="14126"/>
                  <a:pt x="10315" y="14126"/>
                </a:cubicBezTo>
                <a:lnTo>
                  <a:pt x="890" y="14126"/>
                </a:lnTo>
                <a:close/>
                <a:moveTo>
                  <a:pt x="4935" y="3326"/>
                </a:moveTo>
                <a:cubicBezTo>
                  <a:pt x="4935" y="3662"/>
                  <a:pt x="5016" y="3999"/>
                  <a:pt x="5137" y="4298"/>
                </a:cubicBezTo>
                <a:cubicBezTo>
                  <a:pt x="5299" y="4634"/>
                  <a:pt x="5501" y="4896"/>
                  <a:pt x="5744" y="5120"/>
                </a:cubicBezTo>
                <a:cubicBezTo>
                  <a:pt x="5987" y="5344"/>
                  <a:pt x="6270" y="5531"/>
                  <a:pt x="6593" y="5643"/>
                </a:cubicBezTo>
                <a:cubicBezTo>
                  <a:pt x="6917" y="5792"/>
                  <a:pt x="7281" y="5830"/>
                  <a:pt x="7645" y="5830"/>
                </a:cubicBezTo>
                <a:cubicBezTo>
                  <a:pt x="8009" y="5830"/>
                  <a:pt x="8373" y="5792"/>
                  <a:pt x="8697" y="5643"/>
                </a:cubicBezTo>
                <a:cubicBezTo>
                  <a:pt x="9020" y="5531"/>
                  <a:pt x="9303" y="5344"/>
                  <a:pt x="9506" y="5120"/>
                </a:cubicBezTo>
                <a:cubicBezTo>
                  <a:pt x="9748" y="4896"/>
                  <a:pt x="9951" y="4634"/>
                  <a:pt x="10112" y="4298"/>
                </a:cubicBezTo>
                <a:cubicBezTo>
                  <a:pt x="10234" y="3999"/>
                  <a:pt x="10315" y="3662"/>
                  <a:pt x="10315" y="3326"/>
                </a:cubicBezTo>
                <a:cubicBezTo>
                  <a:pt x="10315" y="2990"/>
                  <a:pt x="10234" y="2653"/>
                  <a:pt x="10112" y="2354"/>
                </a:cubicBezTo>
                <a:cubicBezTo>
                  <a:pt x="9951" y="2055"/>
                  <a:pt x="9748" y="1794"/>
                  <a:pt x="9506" y="1570"/>
                </a:cubicBezTo>
                <a:cubicBezTo>
                  <a:pt x="9303" y="1345"/>
                  <a:pt x="9020" y="1158"/>
                  <a:pt x="8697" y="1009"/>
                </a:cubicBezTo>
                <a:cubicBezTo>
                  <a:pt x="8373" y="897"/>
                  <a:pt x="8009" y="822"/>
                  <a:pt x="7645" y="822"/>
                </a:cubicBezTo>
                <a:cubicBezTo>
                  <a:pt x="7281" y="822"/>
                  <a:pt x="6917" y="897"/>
                  <a:pt x="6593" y="1009"/>
                </a:cubicBezTo>
                <a:cubicBezTo>
                  <a:pt x="6270" y="1158"/>
                  <a:pt x="5987" y="1345"/>
                  <a:pt x="5744" y="1570"/>
                </a:cubicBezTo>
                <a:cubicBezTo>
                  <a:pt x="5501" y="1794"/>
                  <a:pt x="5299" y="2055"/>
                  <a:pt x="5137" y="2354"/>
                </a:cubicBezTo>
                <a:cubicBezTo>
                  <a:pt x="5016" y="2653"/>
                  <a:pt x="4935" y="2990"/>
                  <a:pt x="4935" y="3326"/>
                </a:cubicBezTo>
                <a:close/>
                <a:moveTo>
                  <a:pt x="10800" y="5008"/>
                </a:moveTo>
                <a:cubicBezTo>
                  <a:pt x="10274" y="5830"/>
                  <a:pt x="10274" y="5830"/>
                  <a:pt x="10274" y="5830"/>
                </a:cubicBezTo>
                <a:cubicBezTo>
                  <a:pt x="11326" y="5830"/>
                  <a:pt x="11326" y="5830"/>
                  <a:pt x="11326" y="5830"/>
                </a:cubicBezTo>
                <a:lnTo>
                  <a:pt x="10800" y="5008"/>
                </a:lnTo>
                <a:close/>
                <a:moveTo>
                  <a:pt x="13955" y="822"/>
                </a:moveTo>
                <a:cubicBezTo>
                  <a:pt x="13551" y="822"/>
                  <a:pt x="13187" y="897"/>
                  <a:pt x="12863" y="1009"/>
                </a:cubicBezTo>
                <a:cubicBezTo>
                  <a:pt x="12539" y="1158"/>
                  <a:pt x="12256" y="1345"/>
                  <a:pt x="12054" y="1570"/>
                </a:cubicBezTo>
                <a:cubicBezTo>
                  <a:pt x="11811" y="1794"/>
                  <a:pt x="11609" y="2055"/>
                  <a:pt x="11488" y="2354"/>
                </a:cubicBezTo>
                <a:cubicBezTo>
                  <a:pt x="11326" y="2653"/>
                  <a:pt x="11245" y="2990"/>
                  <a:pt x="11245" y="3326"/>
                </a:cubicBezTo>
                <a:cubicBezTo>
                  <a:pt x="11245" y="3662"/>
                  <a:pt x="11326" y="3999"/>
                  <a:pt x="11488" y="4298"/>
                </a:cubicBezTo>
                <a:cubicBezTo>
                  <a:pt x="11609" y="4634"/>
                  <a:pt x="11811" y="4896"/>
                  <a:pt x="12054" y="5120"/>
                </a:cubicBezTo>
                <a:cubicBezTo>
                  <a:pt x="12256" y="5344"/>
                  <a:pt x="12539" y="5531"/>
                  <a:pt x="12863" y="5643"/>
                </a:cubicBezTo>
                <a:cubicBezTo>
                  <a:pt x="13187" y="5792"/>
                  <a:pt x="13551" y="5830"/>
                  <a:pt x="13955" y="5830"/>
                </a:cubicBezTo>
                <a:cubicBezTo>
                  <a:pt x="14279" y="5830"/>
                  <a:pt x="14643" y="5792"/>
                  <a:pt x="14966" y="5643"/>
                </a:cubicBezTo>
                <a:cubicBezTo>
                  <a:pt x="15290" y="5531"/>
                  <a:pt x="15613" y="5344"/>
                  <a:pt x="15856" y="5120"/>
                </a:cubicBezTo>
                <a:cubicBezTo>
                  <a:pt x="16099" y="4896"/>
                  <a:pt x="16301" y="4634"/>
                  <a:pt x="16422" y="4298"/>
                </a:cubicBezTo>
                <a:cubicBezTo>
                  <a:pt x="16544" y="3999"/>
                  <a:pt x="16625" y="3662"/>
                  <a:pt x="16625" y="3326"/>
                </a:cubicBezTo>
                <a:cubicBezTo>
                  <a:pt x="16625" y="2990"/>
                  <a:pt x="16544" y="2653"/>
                  <a:pt x="16422" y="2354"/>
                </a:cubicBezTo>
                <a:cubicBezTo>
                  <a:pt x="16301" y="2055"/>
                  <a:pt x="16099" y="1794"/>
                  <a:pt x="15856" y="1570"/>
                </a:cubicBezTo>
                <a:cubicBezTo>
                  <a:pt x="15613" y="1345"/>
                  <a:pt x="15290" y="1158"/>
                  <a:pt x="14966" y="1009"/>
                </a:cubicBezTo>
                <a:cubicBezTo>
                  <a:pt x="14643" y="897"/>
                  <a:pt x="14279" y="822"/>
                  <a:pt x="13955" y="822"/>
                </a:cubicBezTo>
                <a:close/>
                <a:moveTo>
                  <a:pt x="20670" y="6652"/>
                </a:moveTo>
                <a:cubicBezTo>
                  <a:pt x="12822" y="6652"/>
                  <a:pt x="12822" y="6652"/>
                  <a:pt x="12822" y="6652"/>
                </a:cubicBezTo>
                <a:cubicBezTo>
                  <a:pt x="14804" y="9791"/>
                  <a:pt x="14804" y="9791"/>
                  <a:pt x="14804" y="9791"/>
                </a:cubicBezTo>
                <a:cubicBezTo>
                  <a:pt x="13996" y="10165"/>
                  <a:pt x="13996" y="10165"/>
                  <a:pt x="13996" y="10165"/>
                </a:cubicBezTo>
                <a:cubicBezTo>
                  <a:pt x="11771" y="6652"/>
                  <a:pt x="11771" y="6652"/>
                  <a:pt x="11771" y="6652"/>
                </a:cubicBezTo>
                <a:cubicBezTo>
                  <a:pt x="11245" y="6652"/>
                  <a:pt x="11245" y="6652"/>
                  <a:pt x="11245" y="6652"/>
                </a:cubicBezTo>
                <a:cubicBezTo>
                  <a:pt x="11245" y="13266"/>
                  <a:pt x="11245" y="13266"/>
                  <a:pt x="11245" y="13266"/>
                </a:cubicBezTo>
                <a:cubicBezTo>
                  <a:pt x="20670" y="13266"/>
                  <a:pt x="20670" y="13266"/>
                  <a:pt x="20670" y="13266"/>
                </a:cubicBezTo>
                <a:lnTo>
                  <a:pt x="20670" y="6652"/>
                </a:lnTo>
                <a:close/>
                <a:moveTo>
                  <a:pt x="11245" y="20778"/>
                </a:moveTo>
                <a:cubicBezTo>
                  <a:pt x="20670" y="20778"/>
                  <a:pt x="20670" y="20778"/>
                  <a:pt x="20670" y="20778"/>
                </a:cubicBezTo>
                <a:cubicBezTo>
                  <a:pt x="20670" y="14126"/>
                  <a:pt x="20670" y="14126"/>
                  <a:pt x="20670" y="14126"/>
                </a:cubicBezTo>
                <a:cubicBezTo>
                  <a:pt x="11245" y="14126"/>
                  <a:pt x="11245" y="14126"/>
                  <a:pt x="11245" y="14126"/>
                </a:cubicBezTo>
                <a:lnTo>
                  <a:pt x="11245" y="2077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6" name="Shape 3832">
            <a:extLst>
              <a:ext uri="{FF2B5EF4-FFF2-40B4-BE49-F238E27FC236}">
                <a16:creationId xmlns:a16="http://schemas.microsoft.com/office/drawing/2014/main" id="{E603A6D2-6C7F-4C20-9934-8EFDC1CF0E02}"/>
              </a:ext>
            </a:extLst>
          </p:cNvPr>
          <p:cNvSpPr/>
          <p:nvPr/>
        </p:nvSpPr>
        <p:spPr>
          <a:xfrm>
            <a:off x="5037290" y="8125308"/>
            <a:ext cx="546513" cy="671528"/>
          </a:xfrm>
          <a:custGeom>
            <a:avLst/>
            <a:gdLst/>
            <a:ahLst/>
            <a:cxnLst>
              <a:cxn ang="0">
                <a:pos x="wd2" y="hd2"/>
              </a:cxn>
              <a:cxn ang="5400000">
                <a:pos x="wd2" y="hd2"/>
              </a:cxn>
              <a:cxn ang="10800000">
                <a:pos x="wd2" y="hd2"/>
              </a:cxn>
              <a:cxn ang="16200000">
                <a:pos x="wd2" y="hd2"/>
              </a:cxn>
            </a:cxnLst>
            <a:rect l="0" t="0" r="r" b="b"/>
            <a:pathLst>
              <a:path w="21600" h="21600" extrusionOk="0">
                <a:moveTo>
                  <a:pt x="21600" y="353"/>
                </a:moveTo>
                <a:cubicBezTo>
                  <a:pt x="21600" y="12122"/>
                  <a:pt x="21600" y="12122"/>
                  <a:pt x="21600" y="12122"/>
                </a:cubicBezTo>
                <a:cubicBezTo>
                  <a:pt x="21169" y="12255"/>
                  <a:pt x="21169" y="12255"/>
                  <a:pt x="21169" y="12255"/>
                </a:cubicBezTo>
                <a:cubicBezTo>
                  <a:pt x="21169" y="12299"/>
                  <a:pt x="20577" y="12387"/>
                  <a:pt x="19499" y="12607"/>
                </a:cubicBezTo>
                <a:cubicBezTo>
                  <a:pt x="18422" y="12828"/>
                  <a:pt x="17021" y="12916"/>
                  <a:pt x="15244" y="12916"/>
                </a:cubicBezTo>
                <a:cubicBezTo>
                  <a:pt x="14759" y="12916"/>
                  <a:pt x="14274" y="12916"/>
                  <a:pt x="13843" y="12872"/>
                </a:cubicBezTo>
                <a:cubicBezTo>
                  <a:pt x="13359" y="12828"/>
                  <a:pt x="12928" y="12784"/>
                  <a:pt x="12497" y="12740"/>
                </a:cubicBezTo>
                <a:cubicBezTo>
                  <a:pt x="12066" y="12696"/>
                  <a:pt x="11635" y="12607"/>
                  <a:pt x="11204" y="12563"/>
                </a:cubicBezTo>
                <a:cubicBezTo>
                  <a:pt x="10827" y="12475"/>
                  <a:pt x="10396" y="12431"/>
                  <a:pt x="9965" y="12343"/>
                </a:cubicBezTo>
                <a:cubicBezTo>
                  <a:pt x="9534" y="12299"/>
                  <a:pt x="9157" y="12211"/>
                  <a:pt x="8726" y="12122"/>
                </a:cubicBezTo>
                <a:cubicBezTo>
                  <a:pt x="8349" y="12034"/>
                  <a:pt x="7972" y="11990"/>
                  <a:pt x="7595" y="11946"/>
                </a:cubicBezTo>
                <a:cubicBezTo>
                  <a:pt x="7164" y="11902"/>
                  <a:pt x="6733" y="11858"/>
                  <a:pt x="6356" y="11858"/>
                </a:cubicBezTo>
                <a:cubicBezTo>
                  <a:pt x="5979" y="11814"/>
                  <a:pt x="5548" y="11770"/>
                  <a:pt x="5117" y="11770"/>
                </a:cubicBezTo>
                <a:cubicBezTo>
                  <a:pt x="3986" y="11770"/>
                  <a:pt x="3124" y="11858"/>
                  <a:pt x="2532" y="11946"/>
                </a:cubicBezTo>
                <a:cubicBezTo>
                  <a:pt x="1939" y="12078"/>
                  <a:pt x="1508" y="12167"/>
                  <a:pt x="1293" y="12255"/>
                </a:cubicBezTo>
                <a:cubicBezTo>
                  <a:pt x="1293" y="21600"/>
                  <a:pt x="1293" y="21600"/>
                  <a:pt x="1293" y="21600"/>
                </a:cubicBezTo>
                <a:cubicBezTo>
                  <a:pt x="0" y="21600"/>
                  <a:pt x="0" y="21600"/>
                  <a:pt x="0" y="21600"/>
                </a:cubicBezTo>
                <a:cubicBezTo>
                  <a:pt x="0" y="882"/>
                  <a:pt x="0" y="882"/>
                  <a:pt x="0" y="882"/>
                </a:cubicBezTo>
                <a:cubicBezTo>
                  <a:pt x="269" y="705"/>
                  <a:pt x="269" y="705"/>
                  <a:pt x="269" y="705"/>
                </a:cubicBezTo>
                <a:cubicBezTo>
                  <a:pt x="323" y="661"/>
                  <a:pt x="700" y="529"/>
                  <a:pt x="1454" y="309"/>
                </a:cubicBezTo>
                <a:cubicBezTo>
                  <a:pt x="2155" y="132"/>
                  <a:pt x="3394" y="0"/>
                  <a:pt x="5117" y="0"/>
                </a:cubicBezTo>
                <a:cubicBezTo>
                  <a:pt x="5602" y="0"/>
                  <a:pt x="6033" y="44"/>
                  <a:pt x="6464" y="88"/>
                </a:cubicBezTo>
                <a:cubicBezTo>
                  <a:pt x="6895" y="88"/>
                  <a:pt x="7326" y="132"/>
                  <a:pt x="7703" y="176"/>
                </a:cubicBezTo>
                <a:cubicBezTo>
                  <a:pt x="8134" y="264"/>
                  <a:pt x="8565" y="309"/>
                  <a:pt x="8996" y="397"/>
                </a:cubicBezTo>
                <a:cubicBezTo>
                  <a:pt x="9426" y="441"/>
                  <a:pt x="9803" y="529"/>
                  <a:pt x="10181" y="573"/>
                </a:cubicBezTo>
                <a:cubicBezTo>
                  <a:pt x="10611" y="661"/>
                  <a:pt x="10989" y="749"/>
                  <a:pt x="11419" y="838"/>
                </a:cubicBezTo>
                <a:cubicBezTo>
                  <a:pt x="11797" y="882"/>
                  <a:pt x="12227" y="970"/>
                  <a:pt x="12658" y="970"/>
                </a:cubicBezTo>
                <a:cubicBezTo>
                  <a:pt x="13035" y="1014"/>
                  <a:pt x="13466" y="1058"/>
                  <a:pt x="13897" y="1102"/>
                </a:cubicBezTo>
                <a:cubicBezTo>
                  <a:pt x="14328" y="1146"/>
                  <a:pt x="14759" y="1146"/>
                  <a:pt x="15244" y="1146"/>
                </a:cubicBezTo>
                <a:cubicBezTo>
                  <a:pt x="16914" y="1146"/>
                  <a:pt x="18745" y="970"/>
                  <a:pt x="20792" y="573"/>
                </a:cubicBezTo>
                <a:lnTo>
                  <a:pt x="21600" y="353"/>
                </a:lnTo>
                <a:close/>
                <a:moveTo>
                  <a:pt x="20361" y="11417"/>
                </a:moveTo>
                <a:cubicBezTo>
                  <a:pt x="20361" y="1675"/>
                  <a:pt x="20361" y="1675"/>
                  <a:pt x="20361" y="1675"/>
                </a:cubicBezTo>
                <a:cubicBezTo>
                  <a:pt x="20092" y="1719"/>
                  <a:pt x="19822" y="1763"/>
                  <a:pt x="19499" y="1807"/>
                </a:cubicBezTo>
                <a:cubicBezTo>
                  <a:pt x="19176" y="1896"/>
                  <a:pt x="18799" y="1940"/>
                  <a:pt x="18314" y="1984"/>
                </a:cubicBezTo>
                <a:cubicBezTo>
                  <a:pt x="17883" y="2028"/>
                  <a:pt x="17399" y="2072"/>
                  <a:pt x="16860" y="2116"/>
                </a:cubicBezTo>
                <a:cubicBezTo>
                  <a:pt x="16321" y="2116"/>
                  <a:pt x="15783" y="2116"/>
                  <a:pt x="15244" y="2116"/>
                </a:cubicBezTo>
                <a:cubicBezTo>
                  <a:pt x="14759" y="2116"/>
                  <a:pt x="14274" y="2116"/>
                  <a:pt x="13843" y="2072"/>
                </a:cubicBezTo>
                <a:cubicBezTo>
                  <a:pt x="13359" y="2028"/>
                  <a:pt x="12928" y="1984"/>
                  <a:pt x="12497" y="1984"/>
                </a:cubicBezTo>
                <a:cubicBezTo>
                  <a:pt x="12066" y="1940"/>
                  <a:pt x="11635" y="1851"/>
                  <a:pt x="11204" y="1807"/>
                </a:cubicBezTo>
                <a:cubicBezTo>
                  <a:pt x="10827" y="1719"/>
                  <a:pt x="10396" y="1631"/>
                  <a:pt x="9965" y="1543"/>
                </a:cubicBezTo>
                <a:cubicBezTo>
                  <a:pt x="9534" y="1499"/>
                  <a:pt x="9157" y="1411"/>
                  <a:pt x="8726" y="1367"/>
                </a:cubicBezTo>
                <a:cubicBezTo>
                  <a:pt x="8349" y="1322"/>
                  <a:pt x="7972" y="1234"/>
                  <a:pt x="7595" y="1146"/>
                </a:cubicBezTo>
                <a:cubicBezTo>
                  <a:pt x="7164" y="1102"/>
                  <a:pt x="6733" y="1102"/>
                  <a:pt x="6356" y="1058"/>
                </a:cubicBezTo>
                <a:cubicBezTo>
                  <a:pt x="5979" y="1014"/>
                  <a:pt x="5548" y="970"/>
                  <a:pt x="5117" y="970"/>
                </a:cubicBezTo>
                <a:cubicBezTo>
                  <a:pt x="3986" y="970"/>
                  <a:pt x="3124" y="1058"/>
                  <a:pt x="2532" y="1146"/>
                </a:cubicBezTo>
                <a:cubicBezTo>
                  <a:pt x="1939" y="1278"/>
                  <a:pt x="1508" y="1367"/>
                  <a:pt x="1293" y="1455"/>
                </a:cubicBezTo>
                <a:cubicBezTo>
                  <a:pt x="1293" y="11197"/>
                  <a:pt x="1293" y="11197"/>
                  <a:pt x="1293" y="11197"/>
                </a:cubicBezTo>
                <a:cubicBezTo>
                  <a:pt x="1400" y="11109"/>
                  <a:pt x="1616" y="11064"/>
                  <a:pt x="1885" y="11020"/>
                </a:cubicBezTo>
                <a:cubicBezTo>
                  <a:pt x="2101" y="10976"/>
                  <a:pt x="2424" y="10976"/>
                  <a:pt x="2747" y="10932"/>
                </a:cubicBezTo>
                <a:cubicBezTo>
                  <a:pt x="3070" y="10888"/>
                  <a:pt x="3447" y="10844"/>
                  <a:pt x="3824" y="10844"/>
                </a:cubicBezTo>
                <a:cubicBezTo>
                  <a:pt x="4201" y="10800"/>
                  <a:pt x="4686" y="10800"/>
                  <a:pt x="5117" y="10800"/>
                </a:cubicBezTo>
                <a:cubicBezTo>
                  <a:pt x="5602" y="10800"/>
                  <a:pt x="6033" y="10844"/>
                  <a:pt x="6464" y="10844"/>
                </a:cubicBezTo>
                <a:cubicBezTo>
                  <a:pt x="6895" y="10888"/>
                  <a:pt x="7326" y="10932"/>
                  <a:pt x="7703" y="10976"/>
                </a:cubicBezTo>
                <a:cubicBezTo>
                  <a:pt x="8134" y="11064"/>
                  <a:pt x="8565" y="11109"/>
                  <a:pt x="8996" y="11197"/>
                </a:cubicBezTo>
                <a:cubicBezTo>
                  <a:pt x="9426" y="11241"/>
                  <a:pt x="9803" y="11285"/>
                  <a:pt x="10181" y="11373"/>
                </a:cubicBezTo>
                <a:cubicBezTo>
                  <a:pt x="10611" y="11461"/>
                  <a:pt x="10989" y="11505"/>
                  <a:pt x="11419" y="11593"/>
                </a:cubicBezTo>
                <a:cubicBezTo>
                  <a:pt x="11797" y="11638"/>
                  <a:pt x="12227" y="11682"/>
                  <a:pt x="12658" y="11770"/>
                </a:cubicBezTo>
                <a:cubicBezTo>
                  <a:pt x="13035" y="11814"/>
                  <a:pt x="13466" y="11858"/>
                  <a:pt x="13897" y="11902"/>
                </a:cubicBezTo>
                <a:cubicBezTo>
                  <a:pt x="14328" y="11946"/>
                  <a:pt x="14759" y="11946"/>
                  <a:pt x="15244" y="11946"/>
                </a:cubicBezTo>
                <a:cubicBezTo>
                  <a:pt x="15836" y="11946"/>
                  <a:pt x="16429" y="11946"/>
                  <a:pt x="16968" y="11902"/>
                </a:cubicBezTo>
                <a:cubicBezTo>
                  <a:pt x="17560" y="11858"/>
                  <a:pt x="18045" y="11814"/>
                  <a:pt x="18476" y="11770"/>
                </a:cubicBezTo>
                <a:cubicBezTo>
                  <a:pt x="18853" y="11682"/>
                  <a:pt x="19230" y="11638"/>
                  <a:pt x="19553" y="11593"/>
                </a:cubicBezTo>
                <a:cubicBezTo>
                  <a:pt x="19876" y="11505"/>
                  <a:pt x="20146" y="11461"/>
                  <a:pt x="20361" y="11417"/>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7" name="Shape 3833">
            <a:extLst>
              <a:ext uri="{FF2B5EF4-FFF2-40B4-BE49-F238E27FC236}">
                <a16:creationId xmlns:a16="http://schemas.microsoft.com/office/drawing/2014/main" id="{02D61EEC-DA93-46F1-B258-827C9047465B}"/>
              </a:ext>
            </a:extLst>
          </p:cNvPr>
          <p:cNvSpPr/>
          <p:nvPr/>
        </p:nvSpPr>
        <p:spPr>
          <a:xfrm>
            <a:off x="6779994" y="8113824"/>
            <a:ext cx="789405" cy="696534"/>
          </a:xfrm>
          <a:custGeom>
            <a:avLst/>
            <a:gdLst/>
            <a:ahLst/>
            <a:cxnLst>
              <a:cxn ang="0">
                <a:pos x="wd2" y="hd2"/>
              </a:cxn>
              <a:cxn ang="5400000">
                <a:pos x="wd2" y="hd2"/>
              </a:cxn>
              <a:cxn ang="10800000">
                <a:pos x="wd2" y="hd2"/>
              </a:cxn>
              <a:cxn ang="16200000">
                <a:pos x="wd2" y="hd2"/>
              </a:cxn>
            </a:cxnLst>
            <a:rect l="0" t="0" r="r" b="b"/>
            <a:pathLst>
              <a:path w="21600" h="21600" extrusionOk="0">
                <a:moveTo>
                  <a:pt x="8308" y="21600"/>
                </a:moveTo>
                <a:lnTo>
                  <a:pt x="8308" y="12406"/>
                </a:lnTo>
                <a:lnTo>
                  <a:pt x="0" y="0"/>
                </a:lnTo>
                <a:lnTo>
                  <a:pt x="21600" y="0"/>
                </a:lnTo>
                <a:lnTo>
                  <a:pt x="13292" y="12406"/>
                </a:lnTo>
                <a:lnTo>
                  <a:pt x="13292" y="21600"/>
                </a:lnTo>
                <a:lnTo>
                  <a:pt x="8308" y="21600"/>
                </a:lnTo>
                <a:close/>
                <a:moveTo>
                  <a:pt x="12413" y="20603"/>
                </a:moveTo>
                <a:lnTo>
                  <a:pt x="12413" y="12074"/>
                </a:lnTo>
                <a:lnTo>
                  <a:pt x="19938" y="886"/>
                </a:lnTo>
                <a:lnTo>
                  <a:pt x="1662" y="886"/>
                </a:lnTo>
                <a:lnTo>
                  <a:pt x="9090" y="12074"/>
                </a:lnTo>
                <a:lnTo>
                  <a:pt x="9090" y="20603"/>
                </a:lnTo>
                <a:lnTo>
                  <a:pt x="12413" y="2060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8" name="Shape 3834">
            <a:extLst>
              <a:ext uri="{FF2B5EF4-FFF2-40B4-BE49-F238E27FC236}">
                <a16:creationId xmlns:a16="http://schemas.microsoft.com/office/drawing/2014/main" id="{B217A89F-AE41-4D4B-A694-F4BE29580653}"/>
              </a:ext>
            </a:extLst>
          </p:cNvPr>
          <p:cNvSpPr/>
          <p:nvPr/>
        </p:nvSpPr>
        <p:spPr>
          <a:xfrm>
            <a:off x="8774519" y="8096730"/>
            <a:ext cx="528651" cy="728680"/>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21600" y="21600"/>
                </a:lnTo>
                <a:lnTo>
                  <a:pt x="0" y="21600"/>
                </a:lnTo>
                <a:lnTo>
                  <a:pt x="0" y="0"/>
                </a:lnTo>
                <a:lnTo>
                  <a:pt x="11092" y="0"/>
                </a:lnTo>
                <a:lnTo>
                  <a:pt x="21600" y="7624"/>
                </a:lnTo>
                <a:close/>
                <a:moveTo>
                  <a:pt x="1168" y="20753"/>
                </a:moveTo>
                <a:lnTo>
                  <a:pt x="20432" y="20753"/>
                </a:lnTo>
                <a:lnTo>
                  <a:pt x="20432" y="8153"/>
                </a:lnTo>
                <a:lnTo>
                  <a:pt x="9778" y="8153"/>
                </a:lnTo>
                <a:lnTo>
                  <a:pt x="9778" y="847"/>
                </a:lnTo>
                <a:lnTo>
                  <a:pt x="1168" y="847"/>
                </a:lnTo>
                <a:lnTo>
                  <a:pt x="1168" y="20753"/>
                </a:lnTo>
                <a:close/>
                <a:moveTo>
                  <a:pt x="11092" y="1271"/>
                </a:moveTo>
                <a:lnTo>
                  <a:pt x="11092" y="7200"/>
                </a:lnTo>
                <a:lnTo>
                  <a:pt x="19265" y="7200"/>
                </a:lnTo>
                <a:lnTo>
                  <a:pt x="11092" y="127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9" name="Shape 3835">
            <a:extLst>
              <a:ext uri="{FF2B5EF4-FFF2-40B4-BE49-F238E27FC236}">
                <a16:creationId xmlns:a16="http://schemas.microsoft.com/office/drawing/2014/main" id="{AC7C0B30-254D-4E7B-BE47-0BA0C5504A06}"/>
              </a:ext>
            </a:extLst>
          </p:cNvPr>
          <p:cNvSpPr/>
          <p:nvPr/>
        </p:nvSpPr>
        <p:spPr>
          <a:xfrm>
            <a:off x="10538654" y="8097495"/>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588" y="847"/>
                </a:moveTo>
                <a:lnTo>
                  <a:pt x="7941" y="7306"/>
                </a:lnTo>
                <a:lnTo>
                  <a:pt x="7306" y="7941"/>
                </a:lnTo>
                <a:lnTo>
                  <a:pt x="953" y="1588"/>
                </a:lnTo>
                <a:lnTo>
                  <a:pt x="953" y="6776"/>
                </a:lnTo>
                <a:lnTo>
                  <a:pt x="0" y="6776"/>
                </a:lnTo>
                <a:lnTo>
                  <a:pt x="0" y="0"/>
                </a:lnTo>
                <a:lnTo>
                  <a:pt x="6776" y="0"/>
                </a:lnTo>
                <a:lnTo>
                  <a:pt x="6776" y="847"/>
                </a:lnTo>
                <a:lnTo>
                  <a:pt x="1588" y="847"/>
                </a:lnTo>
                <a:close/>
                <a:moveTo>
                  <a:pt x="7941" y="14294"/>
                </a:moveTo>
                <a:lnTo>
                  <a:pt x="1588" y="20753"/>
                </a:lnTo>
                <a:lnTo>
                  <a:pt x="6776" y="20753"/>
                </a:lnTo>
                <a:lnTo>
                  <a:pt x="6776" y="21600"/>
                </a:lnTo>
                <a:lnTo>
                  <a:pt x="0" y="21600"/>
                </a:lnTo>
                <a:lnTo>
                  <a:pt x="0" y="14824"/>
                </a:lnTo>
                <a:lnTo>
                  <a:pt x="953" y="14824"/>
                </a:lnTo>
                <a:lnTo>
                  <a:pt x="953" y="20118"/>
                </a:lnTo>
                <a:lnTo>
                  <a:pt x="7306" y="13659"/>
                </a:lnTo>
                <a:lnTo>
                  <a:pt x="7941" y="14294"/>
                </a:lnTo>
                <a:close/>
                <a:moveTo>
                  <a:pt x="21600" y="0"/>
                </a:moveTo>
                <a:lnTo>
                  <a:pt x="21600" y="6776"/>
                </a:lnTo>
                <a:lnTo>
                  <a:pt x="20753" y="6776"/>
                </a:lnTo>
                <a:lnTo>
                  <a:pt x="20753" y="1588"/>
                </a:lnTo>
                <a:lnTo>
                  <a:pt x="14294" y="7941"/>
                </a:lnTo>
                <a:lnTo>
                  <a:pt x="13659" y="7306"/>
                </a:lnTo>
                <a:lnTo>
                  <a:pt x="20118" y="847"/>
                </a:lnTo>
                <a:lnTo>
                  <a:pt x="14824" y="847"/>
                </a:lnTo>
                <a:lnTo>
                  <a:pt x="14824" y="0"/>
                </a:lnTo>
                <a:lnTo>
                  <a:pt x="21600" y="0"/>
                </a:lnTo>
                <a:close/>
                <a:moveTo>
                  <a:pt x="20753" y="14824"/>
                </a:moveTo>
                <a:lnTo>
                  <a:pt x="21600" y="14824"/>
                </a:lnTo>
                <a:lnTo>
                  <a:pt x="21600" y="21600"/>
                </a:lnTo>
                <a:lnTo>
                  <a:pt x="14824" y="21600"/>
                </a:lnTo>
                <a:lnTo>
                  <a:pt x="14824" y="20753"/>
                </a:lnTo>
                <a:lnTo>
                  <a:pt x="20118" y="20753"/>
                </a:lnTo>
                <a:lnTo>
                  <a:pt x="13659" y="14294"/>
                </a:lnTo>
                <a:lnTo>
                  <a:pt x="14294" y="13659"/>
                </a:lnTo>
                <a:lnTo>
                  <a:pt x="20753" y="20118"/>
                </a:lnTo>
                <a:lnTo>
                  <a:pt x="20753" y="14824"/>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0" name="Shape 3836">
            <a:extLst>
              <a:ext uri="{FF2B5EF4-FFF2-40B4-BE49-F238E27FC236}">
                <a16:creationId xmlns:a16="http://schemas.microsoft.com/office/drawing/2014/main" id="{12962832-C57E-4E87-AAF7-5FFAF1C7506E}"/>
              </a:ext>
            </a:extLst>
          </p:cNvPr>
          <p:cNvSpPr/>
          <p:nvPr/>
        </p:nvSpPr>
        <p:spPr>
          <a:xfrm>
            <a:off x="12402802" y="8130664"/>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0800" y="21600"/>
                </a:lnTo>
                <a:lnTo>
                  <a:pt x="10800" y="20753"/>
                </a:lnTo>
                <a:lnTo>
                  <a:pt x="20647" y="20753"/>
                </a:lnTo>
                <a:lnTo>
                  <a:pt x="20647" y="847"/>
                </a:lnTo>
                <a:lnTo>
                  <a:pt x="847" y="847"/>
                </a:lnTo>
                <a:lnTo>
                  <a:pt x="847" y="10800"/>
                </a:lnTo>
                <a:lnTo>
                  <a:pt x="0" y="10800"/>
                </a:lnTo>
                <a:lnTo>
                  <a:pt x="0" y="0"/>
                </a:lnTo>
                <a:lnTo>
                  <a:pt x="21600" y="0"/>
                </a:lnTo>
                <a:close/>
                <a:moveTo>
                  <a:pt x="0" y="21600"/>
                </a:moveTo>
                <a:lnTo>
                  <a:pt x="0" y="12600"/>
                </a:lnTo>
                <a:lnTo>
                  <a:pt x="8894" y="12600"/>
                </a:lnTo>
                <a:lnTo>
                  <a:pt x="8894" y="21600"/>
                </a:lnTo>
                <a:lnTo>
                  <a:pt x="0" y="21600"/>
                </a:lnTo>
                <a:close/>
                <a:moveTo>
                  <a:pt x="847" y="13447"/>
                </a:moveTo>
                <a:lnTo>
                  <a:pt x="847" y="20753"/>
                </a:lnTo>
                <a:lnTo>
                  <a:pt x="8047" y="20753"/>
                </a:lnTo>
                <a:lnTo>
                  <a:pt x="8047" y="13447"/>
                </a:lnTo>
                <a:lnTo>
                  <a:pt x="847" y="13447"/>
                </a:lnTo>
                <a:close/>
                <a:moveTo>
                  <a:pt x="17047" y="5188"/>
                </a:moveTo>
                <a:lnTo>
                  <a:pt x="10482" y="11859"/>
                </a:lnTo>
                <a:lnTo>
                  <a:pt x="9741" y="11224"/>
                </a:lnTo>
                <a:lnTo>
                  <a:pt x="16412" y="4553"/>
                </a:lnTo>
                <a:lnTo>
                  <a:pt x="10800" y="4553"/>
                </a:lnTo>
                <a:lnTo>
                  <a:pt x="10800" y="3600"/>
                </a:lnTo>
                <a:lnTo>
                  <a:pt x="17894" y="3600"/>
                </a:lnTo>
                <a:lnTo>
                  <a:pt x="17894" y="10800"/>
                </a:lnTo>
                <a:lnTo>
                  <a:pt x="17047" y="10800"/>
                </a:lnTo>
                <a:lnTo>
                  <a:pt x="17047" y="518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1" name="Shape 3837">
            <a:extLst>
              <a:ext uri="{FF2B5EF4-FFF2-40B4-BE49-F238E27FC236}">
                <a16:creationId xmlns:a16="http://schemas.microsoft.com/office/drawing/2014/main" id="{2AA10284-3FF0-4A8C-9C5F-FC923B5A12B3}"/>
              </a:ext>
            </a:extLst>
          </p:cNvPr>
          <p:cNvSpPr/>
          <p:nvPr/>
        </p:nvSpPr>
        <p:spPr>
          <a:xfrm>
            <a:off x="14283024" y="8096730"/>
            <a:ext cx="696534" cy="728680"/>
          </a:xfrm>
          <a:custGeom>
            <a:avLst/>
            <a:gdLst/>
            <a:ahLst/>
            <a:cxnLst>
              <a:cxn ang="0">
                <a:pos x="wd2" y="hd2"/>
              </a:cxn>
              <a:cxn ang="5400000">
                <a:pos x="wd2" y="hd2"/>
              </a:cxn>
              <a:cxn ang="10800000">
                <a:pos x="wd2" y="hd2"/>
              </a:cxn>
              <a:cxn ang="16200000">
                <a:pos x="wd2" y="hd2"/>
              </a:cxn>
            </a:cxnLst>
            <a:rect l="0" t="0" r="r" b="b"/>
            <a:pathLst>
              <a:path w="21600" h="21600" extrusionOk="0">
                <a:moveTo>
                  <a:pt x="2832" y="17110"/>
                </a:moveTo>
                <a:cubicBezTo>
                  <a:pt x="3086" y="17191"/>
                  <a:pt x="3339" y="17272"/>
                  <a:pt x="3551" y="17393"/>
                </a:cubicBezTo>
                <a:cubicBezTo>
                  <a:pt x="3804" y="17555"/>
                  <a:pt x="4016" y="17717"/>
                  <a:pt x="4142" y="17919"/>
                </a:cubicBezTo>
                <a:cubicBezTo>
                  <a:pt x="4312" y="18081"/>
                  <a:pt x="4481" y="18283"/>
                  <a:pt x="4565" y="18526"/>
                </a:cubicBezTo>
                <a:cubicBezTo>
                  <a:pt x="4650" y="18809"/>
                  <a:pt x="4692" y="19052"/>
                  <a:pt x="4692" y="19335"/>
                </a:cubicBezTo>
                <a:cubicBezTo>
                  <a:pt x="4692" y="19658"/>
                  <a:pt x="4650" y="19942"/>
                  <a:pt x="4523" y="20184"/>
                </a:cubicBezTo>
                <a:cubicBezTo>
                  <a:pt x="4396" y="20467"/>
                  <a:pt x="4227" y="20710"/>
                  <a:pt x="4058" y="20912"/>
                </a:cubicBezTo>
                <a:cubicBezTo>
                  <a:pt x="3804" y="21115"/>
                  <a:pt x="3551" y="21276"/>
                  <a:pt x="3255" y="21398"/>
                </a:cubicBezTo>
                <a:cubicBezTo>
                  <a:pt x="2959" y="21519"/>
                  <a:pt x="2663" y="21600"/>
                  <a:pt x="2325" y="21600"/>
                </a:cubicBezTo>
                <a:cubicBezTo>
                  <a:pt x="2029" y="21600"/>
                  <a:pt x="1733" y="21519"/>
                  <a:pt x="1437" y="21398"/>
                </a:cubicBezTo>
                <a:cubicBezTo>
                  <a:pt x="1141" y="21276"/>
                  <a:pt x="888" y="21115"/>
                  <a:pt x="676" y="20912"/>
                </a:cubicBezTo>
                <a:cubicBezTo>
                  <a:pt x="507" y="20710"/>
                  <a:pt x="338" y="20467"/>
                  <a:pt x="211" y="20184"/>
                </a:cubicBezTo>
                <a:cubicBezTo>
                  <a:pt x="85" y="19942"/>
                  <a:pt x="0" y="19658"/>
                  <a:pt x="0" y="19335"/>
                </a:cubicBezTo>
                <a:cubicBezTo>
                  <a:pt x="0" y="19052"/>
                  <a:pt x="85" y="18809"/>
                  <a:pt x="169" y="18526"/>
                </a:cubicBezTo>
                <a:cubicBezTo>
                  <a:pt x="254" y="18283"/>
                  <a:pt x="380" y="18081"/>
                  <a:pt x="550" y="17919"/>
                </a:cubicBezTo>
                <a:cubicBezTo>
                  <a:pt x="719" y="17717"/>
                  <a:pt x="888" y="17555"/>
                  <a:pt x="1141" y="17393"/>
                </a:cubicBezTo>
                <a:cubicBezTo>
                  <a:pt x="1395" y="17272"/>
                  <a:pt x="1649" y="17191"/>
                  <a:pt x="1902" y="17110"/>
                </a:cubicBezTo>
                <a:cubicBezTo>
                  <a:pt x="1902" y="1780"/>
                  <a:pt x="1902" y="1780"/>
                  <a:pt x="1902" y="1780"/>
                </a:cubicBezTo>
                <a:cubicBezTo>
                  <a:pt x="2832" y="1780"/>
                  <a:pt x="2832" y="1780"/>
                  <a:pt x="2832" y="1780"/>
                </a:cubicBezTo>
                <a:lnTo>
                  <a:pt x="2832" y="17110"/>
                </a:lnTo>
                <a:close/>
                <a:moveTo>
                  <a:pt x="2325" y="20710"/>
                </a:moveTo>
                <a:cubicBezTo>
                  <a:pt x="2536" y="20710"/>
                  <a:pt x="2748" y="20670"/>
                  <a:pt x="2917" y="20589"/>
                </a:cubicBezTo>
                <a:cubicBezTo>
                  <a:pt x="3086" y="20548"/>
                  <a:pt x="3213" y="20427"/>
                  <a:pt x="3382" y="20265"/>
                </a:cubicBezTo>
                <a:cubicBezTo>
                  <a:pt x="3466" y="20184"/>
                  <a:pt x="3593" y="20022"/>
                  <a:pt x="3635" y="19861"/>
                </a:cubicBezTo>
                <a:cubicBezTo>
                  <a:pt x="3720" y="19699"/>
                  <a:pt x="3762" y="19497"/>
                  <a:pt x="3762" y="19335"/>
                </a:cubicBezTo>
                <a:cubicBezTo>
                  <a:pt x="3762" y="19173"/>
                  <a:pt x="3720" y="18971"/>
                  <a:pt x="3635" y="18809"/>
                </a:cubicBezTo>
                <a:cubicBezTo>
                  <a:pt x="3593" y="18647"/>
                  <a:pt x="3466" y="18485"/>
                  <a:pt x="3382" y="18404"/>
                </a:cubicBezTo>
                <a:cubicBezTo>
                  <a:pt x="3213" y="18283"/>
                  <a:pt x="3086" y="18202"/>
                  <a:pt x="2917" y="18081"/>
                </a:cubicBezTo>
                <a:cubicBezTo>
                  <a:pt x="2748" y="18000"/>
                  <a:pt x="2536" y="17960"/>
                  <a:pt x="2325" y="17960"/>
                </a:cubicBezTo>
                <a:cubicBezTo>
                  <a:pt x="2156" y="17960"/>
                  <a:pt x="1987" y="18000"/>
                  <a:pt x="1818" y="18081"/>
                </a:cubicBezTo>
                <a:cubicBezTo>
                  <a:pt x="1649" y="18202"/>
                  <a:pt x="1479" y="18283"/>
                  <a:pt x="1353" y="18404"/>
                </a:cubicBezTo>
                <a:cubicBezTo>
                  <a:pt x="1226" y="18485"/>
                  <a:pt x="1141" y="18647"/>
                  <a:pt x="1057" y="18809"/>
                </a:cubicBezTo>
                <a:cubicBezTo>
                  <a:pt x="972" y="18971"/>
                  <a:pt x="972" y="19173"/>
                  <a:pt x="972" y="19335"/>
                </a:cubicBezTo>
                <a:cubicBezTo>
                  <a:pt x="972" y="19497"/>
                  <a:pt x="972" y="19699"/>
                  <a:pt x="1057" y="19861"/>
                </a:cubicBezTo>
                <a:cubicBezTo>
                  <a:pt x="1141" y="20022"/>
                  <a:pt x="1226" y="20184"/>
                  <a:pt x="1353" y="20265"/>
                </a:cubicBezTo>
                <a:cubicBezTo>
                  <a:pt x="1479" y="20427"/>
                  <a:pt x="1649" y="20548"/>
                  <a:pt x="1818" y="20589"/>
                </a:cubicBezTo>
                <a:cubicBezTo>
                  <a:pt x="1987" y="20670"/>
                  <a:pt x="2156" y="20710"/>
                  <a:pt x="2325" y="20710"/>
                </a:cubicBezTo>
                <a:close/>
                <a:moveTo>
                  <a:pt x="11286" y="8575"/>
                </a:moveTo>
                <a:cubicBezTo>
                  <a:pt x="11540" y="8656"/>
                  <a:pt x="11793" y="8778"/>
                  <a:pt x="12005" y="8899"/>
                </a:cubicBezTo>
                <a:cubicBezTo>
                  <a:pt x="12258" y="9020"/>
                  <a:pt x="12427" y="9182"/>
                  <a:pt x="12639" y="9384"/>
                </a:cubicBezTo>
                <a:cubicBezTo>
                  <a:pt x="12766" y="9546"/>
                  <a:pt x="12892" y="9748"/>
                  <a:pt x="13019" y="10031"/>
                </a:cubicBezTo>
                <a:cubicBezTo>
                  <a:pt x="13104" y="10274"/>
                  <a:pt x="13188" y="10517"/>
                  <a:pt x="13188" y="10800"/>
                </a:cubicBezTo>
                <a:cubicBezTo>
                  <a:pt x="13188" y="11083"/>
                  <a:pt x="13104" y="11366"/>
                  <a:pt x="13019" y="11609"/>
                </a:cubicBezTo>
                <a:cubicBezTo>
                  <a:pt x="12892" y="11852"/>
                  <a:pt x="12766" y="12054"/>
                  <a:pt x="12639" y="12216"/>
                </a:cubicBezTo>
                <a:cubicBezTo>
                  <a:pt x="12427" y="12418"/>
                  <a:pt x="12258" y="12620"/>
                  <a:pt x="12005" y="12742"/>
                </a:cubicBezTo>
                <a:cubicBezTo>
                  <a:pt x="11793" y="12863"/>
                  <a:pt x="11540" y="12944"/>
                  <a:pt x="11286" y="13025"/>
                </a:cubicBezTo>
                <a:cubicBezTo>
                  <a:pt x="11286" y="19820"/>
                  <a:pt x="11286" y="19820"/>
                  <a:pt x="11286" y="19820"/>
                </a:cubicBezTo>
                <a:cubicBezTo>
                  <a:pt x="10314" y="19820"/>
                  <a:pt x="10314" y="19820"/>
                  <a:pt x="10314" y="19820"/>
                </a:cubicBezTo>
                <a:cubicBezTo>
                  <a:pt x="10314" y="13025"/>
                  <a:pt x="10314" y="13025"/>
                  <a:pt x="10314" y="13025"/>
                </a:cubicBezTo>
                <a:cubicBezTo>
                  <a:pt x="10060" y="12944"/>
                  <a:pt x="9807" y="12863"/>
                  <a:pt x="9595" y="12742"/>
                </a:cubicBezTo>
                <a:cubicBezTo>
                  <a:pt x="9384" y="12620"/>
                  <a:pt x="9173" y="12418"/>
                  <a:pt x="9004" y="12216"/>
                </a:cubicBezTo>
                <a:cubicBezTo>
                  <a:pt x="8834" y="12054"/>
                  <a:pt x="8708" y="11852"/>
                  <a:pt x="8623" y="11609"/>
                </a:cubicBezTo>
                <a:cubicBezTo>
                  <a:pt x="8496" y="11366"/>
                  <a:pt x="8454" y="11083"/>
                  <a:pt x="8454" y="10800"/>
                </a:cubicBezTo>
                <a:cubicBezTo>
                  <a:pt x="8454" y="10517"/>
                  <a:pt x="8496" y="10274"/>
                  <a:pt x="8623" y="10031"/>
                </a:cubicBezTo>
                <a:cubicBezTo>
                  <a:pt x="8708" y="9748"/>
                  <a:pt x="8834" y="9546"/>
                  <a:pt x="9004" y="9384"/>
                </a:cubicBezTo>
                <a:cubicBezTo>
                  <a:pt x="9173" y="9182"/>
                  <a:pt x="9384" y="9020"/>
                  <a:pt x="9595" y="8899"/>
                </a:cubicBezTo>
                <a:cubicBezTo>
                  <a:pt x="9807" y="8778"/>
                  <a:pt x="10060" y="8656"/>
                  <a:pt x="10314" y="8575"/>
                </a:cubicBezTo>
                <a:cubicBezTo>
                  <a:pt x="10314" y="1780"/>
                  <a:pt x="10314" y="1780"/>
                  <a:pt x="10314" y="1780"/>
                </a:cubicBezTo>
                <a:cubicBezTo>
                  <a:pt x="11286" y="1780"/>
                  <a:pt x="11286" y="1780"/>
                  <a:pt x="11286" y="1780"/>
                </a:cubicBezTo>
                <a:lnTo>
                  <a:pt x="11286" y="8575"/>
                </a:lnTo>
                <a:close/>
                <a:moveTo>
                  <a:pt x="10821" y="12175"/>
                </a:moveTo>
                <a:cubicBezTo>
                  <a:pt x="10990" y="12175"/>
                  <a:pt x="11159" y="12135"/>
                  <a:pt x="11371" y="12054"/>
                </a:cubicBezTo>
                <a:cubicBezTo>
                  <a:pt x="11540" y="12013"/>
                  <a:pt x="11709" y="11892"/>
                  <a:pt x="11793" y="11771"/>
                </a:cubicBezTo>
                <a:cubicBezTo>
                  <a:pt x="11962" y="11649"/>
                  <a:pt x="12047" y="11488"/>
                  <a:pt x="12132" y="11326"/>
                </a:cubicBezTo>
                <a:cubicBezTo>
                  <a:pt x="12216" y="11164"/>
                  <a:pt x="12258" y="10962"/>
                  <a:pt x="12258" y="10800"/>
                </a:cubicBezTo>
                <a:cubicBezTo>
                  <a:pt x="12258" y="10638"/>
                  <a:pt x="12216" y="10436"/>
                  <a:pt x="12132" y="10274"/>
                </a:cubicBezTo>
                <a:cubicBezTo>
                  <a:pt x="12047" y="10112"/>
                  <a:pt x="11962" y="9951"/>
                  <a:pt x="11793" y="9870"/>
                </a:cubicBezTo>
                <a:cubicBezTo>
                  <a:pt x="11709" y="9708"/>
                  <a:pt x="11540" y="9627"/>
                  <a:pt x="11371" y="9546"/>
                </a:cubicBezTo>
                <a:cubicBezTo>
                  <a:pt x="11159" y="9465"/>
                  <a:pt x="10990" y="9425"/>
                  <a:pt x="10821" y="9425"/>
                </a:cubicBezTo>
                <a:cubicBezTo>
                  <a:pt x="10610" y="9425"/>
                  <a:pt x="10441" y="9465"/>
                  <a:pt x="10272" y="9546"/>
                </a:cubicBezTo>
                <a:cubicBezTo>
                  <a:pt x="10060" y="9627"/>
                  <a:pt x="9933" y="9708"/>
                  <a:pt x="9807" y="9870"/>
                </a:cubicBezTo>
                <a:cubicBezTo>
                  <a:pt x="9680" y="9951"/>
                  <a:pt x="9553" y="10112"/>
                  <a:pt x="9468" y="10274"/>
                </a:cubicBezTo>
                <a:cubicBezTo>
                  <a:pt x="9426" y="10436"/>
                  <a:pt x="9384" y="10638"/>
                  <a:pt x="9384" y="10800"/>
                </a:cubicBezTo>
                <a:cubicBezTo>
                  <a:pt x="9384" y="10962"/>
                  <a:pt x="9426" y="11164"/>
                  <a:pt x="9468" y="11326"/>
                </a:cubicBezTo>
                <a:cubicBezTo>
                  <a:pt x="9553" y="11488"/>
                  <a:pt x="9680" y="11649"/>
                  <a:pt x="9807" y="11771"/>
                </a:cubicBezTo>
                <a:cubicBezTo>
                  <a:pt x="9933" y="11892"/>
                  <a:pt x="10060" y="12013"/>
                  <a:pt x="10272" y="12054"/>
                </a:cubicBezTo>
                <a:cubicBezTo>
                  <a:pt x="10441" y="12135"/>
                  <a:pt x="10610" y="12175"/>
                  <a:pt x="10821" y="12175"/>
                </a:cubicBezTo>
                <a:close/>
                <a:moveTo>
                  <a:pt x="21600" y="2265"/>
                </a:moveTo>
                <a:cubicBezTo>
                  <a:pt x="21600" y="2548"/>
                  <a:pt x="21558" y="2831"/>
                  <a:pt x="21473" y="3074"/>
                </a:cubicBezTo>
                <a:cubicBezTo>
                  <a:pt x="21346" y="3317"/>
                  <a:pt x="21220" y="3519"/>
                  <a:pt x="21050" y="3681"/>
                </a:cubicBezTo>
                <a:cubicBezTo>
                  <a:pt x="20881" y="3924"/>
                  <a:pt x="20712" y="4085"/>
                  <a:pt x="20459" y="4207"/>
                </a:cubicBezTo>
                <a:cubicBezTo>
                  <a:pt x="20247" y="4328"/>
                  <a:pt x="19994" y="4409"/>
                  <a:pt x="19740" y="4490"/>
                </a:cubicBezTo>
                <a:cubicBezTo>
                  <a:pt x="19740" y="19820"/>
                  <a:pt x="19740" y="19820"/>
                  <a:pt x="19740" y="19820"/>
                </a:cubicBezTo>
                <a:cubicBezTo>
                  <a:pt x="18768" y="19820"/>
                  <a:pt x="18768" y="19820"/>
                  <a:pt x="18768" y="19820"/>
                </a:cubicBezTo>
                <a:cubicBezTo>
                  <a:pt x="18768" y="4490"/>
                  <a:pt x="18768" y="4490"/>
                  <a:pt x="18768" y="4490"/>
                </a:cubicBezTo>
                <a:cubicBezTo>
                  <a:pt x="18514" y="4409"/>
                  <a:pt x="18303" y="4328"/>
                  <a:pt x="18049" y="4207"/>
                </a:cubicBezTo>
                <a:cubicBezTo>
                  <a:pt x="17796" y="4085"/>
                  <a:pt x="17627" y="3924"/>
                  <a:pt x="17458" y="3681"/>
                </a:cubicBezTo>
                <a:cubicBezTo>
                  <a:pt x="17288" y="3519"/>
                  <a:pt x="17162" y="3317"/>
                  <a:pt x="17035" y="3074"/>
                </a:cubicBezTo>
                <a:cubicBezTo>
                  <a:pt x="16950" y="2831"/>
                  <a:pt x="16908" y="2548"/>
                  <a:pt x="16908" y="2265"/>
                </a:cubicBezTo>
                <a:cubicBezTo>
                  <a:pt x="16908" y="1942"/>
                  <a:pt x="16993" y="1658"/>
                  <a:pt x="17119" y="1416"/>
                </a:cubicBezTo>
                <a:cubicBezTo>
                  <a:pt x="17246" y="1133"/>
                  <a:pt x="17373" y="890"/>
                  <a:pt x="17584" y="688"/>
                </a:cubicBezTo>
                <a:cubicBezTo>
                  <a:pt x="17796" y="485"/>
                  <a:pt x="18049" y="324"/>
                  <a:pt x="18345" y="202"/>
                </a:cubicBezTo>
                <a:cubicBezTo>
                  <a:pt x="18641" y="81"/>
                  <a:pt x="18937" y="0"/>
                  <a:pt x="19275" y="0"/>
                </a:cubicBezTo>
                <a:cubicBezTo>
                  <a:pt x="19571" y="0"/>
                  <a:pt x="19867" y="81"/>
                  <a:pt x="20163" y="202"/>
                </a:cubicBezTo>
                <a:cubicBezTo>
                  <a:pt x="20459" y="324"/>
                  <a:pt x="20712" y="485"/>
                  <a:pt x="20924" y="688"/>
                </a:cubicBezTo>
                <a:cubicBezTo>
                  <a:pt x="21135" y="890"/>
                  <a:pt x="21262" y="1133"/>
                  <a:pt x="21389" y="1416"/>
                </a:cubicBezTo>
                <a:cubicBezTo>
                  <a:pt x="21515" y="1658"/>
                  <a:pt x="21600" y="1942"/>
                  <a:pt x="21600" y="2265"/>
                </a:cubicBezTo>
                <a:close/>
                <a:moveTo>
                  <a:pt x="19275" y="3640"/>
                </a:moveTo>
                <a:cubicBezTo>
                  <a:pt x="19486" y="3640"/>
                  <a:pt x="19656" y="3600"/>
                  <a:pt x="19825" y="3519"/>
                </a:cubicBezTo>
                <a:cubicBezTo>
                  <a:pt x="19951" y="3438"/>
                  <a:pt x="20121" y="3317"/>
                  <a:pt x="20290" y="3236"/>
                </a:cubicBezTo>
                <a:cubicBezTo>
                  <a:pt x="20374" y="3115"/>
                  <a:pt x="20459" y="2993"/>
                  <a:pt x="20543" y="2791"/>
                </a:cubicBezTo>
                <a:cubicBezTo>
                  <a:pt x="20628" y="2629"/>
                  <a:pt x="20670" y="2427"/>
                  <a:pt x="20670" y="2265"/>
                </a:cubicBezTo>
                <a:cubicBezTo>
                  <a:pt x="20670" y="2103"/>
                  <a:pt x="20628" y="1901"/>
                  <a:pt x="20543" y="1739"/>
                </a:cubicBezTo>
                <a:cubicBezTo>
                  <a:pt x="20459" y="1578"/>
                  <a:pt x="20374" y="1416"/>
                  <a:pt x="20290" y="1335"/>
                </a:cubicBezTo>
                <a:cubicBezTo>
                  <a:pt x="20121" y="1173"/>
                  <a:pt x="19951" y="1092"/>
                  <a:pt x="19825" y="1011"/>
                </a:cubicBezTo>
                <a:cubicBezTo>
                  <a:pt x="19656" y="930"/>
                  <a:pt x="19486" y="890"/>
                  <a:pt x="19275" y="890"/>
                </a:cubicBezTo>
                <a:cubicBezTo>
                  <a:pt x="19064" y="890"/>
                  <a:pt x="18852" y="930"/>
                  <a:pt x="18726" y="1011"/>
                </a:cubicBezTo>
                <a:cubicBezTo>
                  <a:pt x="18557" y="1092"/>
                  <a:pt x="18387" y="1173"/>
                  <a:pt x="18218" y="1335"/>
                </a:cubicBezTo>
                <a:cubicBezTo>
                  <a:pt x="18134" y="1416"/>
                  <a:pt x="18049" y="1578"/>
                  <a:pt x="17965" y="1739"/>
                </a:cubicBezTo>
                <a:cubicBezTo>
                  <a:pt x="17880" y="1901"/>
                  <a:pt x="17838" y="2103"/>
                  <a:pt x="17838" y="2265"/>
                </a:cubicBezTo>
                <a:cubicBezTo>
                  <a:pt x="17838" y="2427"/>
                  <a:pt x="17880" y="2629"/>
                  <a:pt x="17965" y="2791"/>
                </a:cubicBezTo>
                <a:cubicBezTo>
                  <a:pt x="18049" y="2993"/>
                  <a:pt x="18134" y="3115"/>
                  <a:pt x="18218" y="3236"/>
                </a:cubicBezTo>
                <a:cubicBezTo>
                  <a:pt x="18387" y="3317"/>
                  <a:pt x="18557" y="3438"/>
                  <a:pt x="18726" y="3519"/>
                </a:cubicBezTo>
                <a:cubicBezTo>
                  <a:pt x="18852" y="3600"/>
                  <a:pt x="19064" y="3640"/>
                  <a:pt x="19275" y="3640"/>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2" name="Shape 3838">
            <a:extLst>
              <a:ext uri="{FF2B5EF4-FFF2-40B4-BE49-F238E27FC236}">
                <a16:creationId xmlns:a16="http://schemas.microsoft.com/office/drawing/2014/main" id="{0E96913B-042D-4156-BD30-CCB92203FC4B}"/>
              </a:ext>
            </a:extLst>
          </p:cNvPr>
          <p:cNvSpPr/>
          <p:nvPr/>
        </p:nvSpPr>
        <p:spPr>
          <a:xfrm>
            <a:off x="16207899" y="8037028"/>
            <a:ext cx="575088" cy="850126"/>
          </a:xfrm>
          <a:custGeom>
            <a:avLst/>
            <a:gdLst/>
            <a:ahLst/>
            <a:cxnLst>
              <a:cxn ang="0">
                <a:pos x="wd2" y="hd2"/>
              </a:cxn>
              <a:cxn ang="5400000">
                <a:pos x="wd2" y="hd2"/>
              </a:cxn>
              <a:cxn ang="10800000">
                <a:pos x="wd2" y="hd2"/>
              </a:cxn>
              <a:cxn ang="16200000">
                <a:pos x="wd2" y="hd2"/>
              </a:cxn>
            </a:cxnLst>
            <a:rect l="0" t="0" r="r" b="b"/>
            <a:pathLst>
              <a:path w="21600" h="21600" extrusionOk="0">
                <a:moveTo>
                  <a:pt x="20167" y="10696"/>
                </a:moveTo>
                <a:cubicBezTo>
                  <a:pt x="20423" y="10974"/>
                  <a:pt x="20627" y="11251"/>
                  <a:pt x="20781" y="11564"/>
                </a:cubicBezTo>
                <a:cubicBezTo>
                  <a:pt x="20935" y="11842"/>
                  <a:pt x="21088" y="12120"/>
                  <a:pt x="21242" y="12432"/>
                </a:cubicBezTo>
                <a:cubicBezTo>
                  <a:pt x="21344" y="12745"/>
                  <a:pt x="21395" y="13023"/>
                  <a:pt x="21498" y="13335"/>
                </a:cubicBezTo>
                <a:cubicBezTo>
                  <a:pt x="21549" y="13648"/>
                  <a:pt x="21600" y="13960"/>
                  <a:pt x="21600" y="14273"/>
                </a:cubicBezTo>
                <a:cubicBezTo>
                  <a:pt x="21600" y="15280"/>
                  <a:pt x="21293" y="16217"/>
                  <a:pt x="20730" y="17120"/>
                </a:cubicBezTo>
                <a:cubicBezTo>
                  <a:pt x="20167" y="17988"/>
                  <a:pt x="19399" y="18787"/>
                  <a:pt x="18427" y="19447"/>
                </a:cubicBezTo>
                <a:cubicBezTo>
                  <a:pt x="17454" y="20107"/>
                  <a:pt x="16328" y="20628"/>
                  <a:pt x="14997" y="21010"/>
                </a:cubicBezTo>
                <a:cubicBezTo>
                  <a:pt x="13718" y="21426"/>
                  <a:pt x="12284" y="21600"/>
                  <a:pt x="10800" y="21600"/>
                </a:cubicBezTo>
                <a:cubicBezTo>
                  <a:pt x="9264" y="21600"/>
                  <a:pt x="7882" y="21426"/>
                  <a:pt x="6552" y="21010"/>
                </a:cubicBezTo>
                <a:cubicBezTo>
                  <a:pt x="5221" y="20628"/>
                  <a:pt x="4095" y="20107"/>
                  <a:pt x="3122" y="19447"/>
                </a:cubicBezTo>
                <a:cubicBezTo>
                  <a:pt x="2150" y="18787"/>
                  <a:pt x="1382" y="17988"/>
                  <a:pt x="819" y="17120"/>
                </a:cubicBezTo>
                <a:cubicBezTo>
                  <a:pt x="256" y="16217"/>
                  <a:pt x="0" y="15280"/>
                  <a:pt x="0" y="14273"/>
                </a:cubicBezTo>
                <a:cubicBezTo>
                  <a:pt x="0" y="13960"/>
                  <a:pt x="0" y="13613"/>
                  <a:pt x="102" y="13300"/>
                </a:cubicBezTo>
                <a:cubicBezTo>
                  <a:pt x="154" y="12988"/>
                  <a:pt x="205" y="12675"/>
                  <a:pt x="307" y="12397"/>
                </a:cubicBezTo>
                <a:cubicBezTo>
                  <a:pt x="461" y="12085"/>
                  <a:pt x="614" y="11807"/>
                  <a:pt x="768" y="11495"/>
                </a:cubicBezTo>
                <a:cubicBezTo>
                  <a:pt x="973" y="11217"/>
                  <a:pt x="1177" y="10939"/>
                  <a:pt x="1382" y="10661"/>
                </a:cubicBezTo>
                <a:cubicBezTo>
                  <a:pt x="1382" y="10626"/>
                  <a:pt x="1433" y="10592"/>
                  <a:pt x="1433" y="10592"/>
                </a:cubicBezTo>
                <a:cubicBezTo>
                  <a:pt x="9469" y="1528"/>
                  <a:pt x="9469" y="1528"/>
                  <a:pt x="9469" y="1528"/>
                </a:cubicBezTo>
                <a:cubicBezTo>
                  <a:pt x="10800" y="0"/>
                  <a:pt x="10800" y="0"/>
                  <a:pt x="10800" y="0"/>
                </a:cubicBezTo>
                <a:cubicBezTo>
                  <a:pt x="20116" y="10522"/>
                  <a:pt x="20116" y="10522"/>
                  <a:pt x="20116" y="10522"/>
                </a:cubicBezTo>
                <a:cubicBezTo>
                  <a:pt x="20116" y="10557"/>
                  <a:pt x="20116" y="10592"/>
                  <a:pt x="20167" y="10626"/>
                </a:cubicBezTo>
                <a:cubicBezTo>
                  <a:pt x="20167" y="10661"/>
                  <a:pt x="20167" y="10696"/>
                  <a:pt x="20167" y="10696"/>
                </a:cubicBezTo>
                <a:close/>
                <a:moveTo>
                  <a:pt x="10800" y="20836"/>
                </a:moveTo>
                <a:cubicBezTo>
                  <a:pt x="12131" y="20836"/>
                  <a:pt x="13359" y="20662"/>
                  <a:pt x="14536" y="20315"/>
                </a:cubicBezTo>
                <a:cubicBezTo>
                  <a:pt x="15714" y="19968"/>
                  <a:pt x="16737" y="19516"/>
                  <a:pt x="17556" y="18891"/>
                </a:cubicBezTo>
                <a:cubicBezTo>
                  <a:pt x="18478" y="18301"/>
                  <a:pt x="19194" y="17606"/>
                  <a:pt x="19655" y="16808"/>
                </a:cubicBezTo>
                <a:cubicBezTo>
                  <a:pt x="20167" y="16044"/>
                  <a:pt x="20423" y="15176"/>
                  <a:pt x="20423" y="14273"/>
                </a:cubicBezTo>
                <a:cubicBezTo>
                  <a:pt x="20423" y="13995"/>
                  <a:pt x="20423" y="13682"/>
                  <a:pt x="20372" y="13405"/>
                </a:cubicBezTo>
                <a:cubicBezTo>
                  <a:pt x="20269" y="13127"/>
                  <a:pt x="20218" y="12849"/>
                  <a:pt x="20116" y="12571"/>
                </a:cubicBezTo>
                <a:cubicBezTo>
                  <a:pt x="20013" y="12293"/>
                  <a:pt x="19911" y="12015"/>
                  <a:pt x="19706" y="11738"/>
                </a:cubicBezTo>
                <a:cubicBezTo>
                  <a:pt x="19553" y="11495"/>
                  <a:pt x="19348" y="11217"/>
                  <a:pt x="19092" y="10974"/>
                </a:cubicBezTo>
                <a:cubicBezTo>
                  <a:pt x="19092" y="10939"/>
                  <a:pt x="19092" y="10939"/>
                  <a:pt x="19092" y="10939"/>
                </a:cubicBezTo>
                <a:cubicBezTo>
                  <a:pt x="10800" y="1528"/>
                  <a:pt x="10800" y="1528"/>
                  <a:pt x="10800" y="1528"/>
                </a:cubicBezTo>
                <a:cubicBezTo>
                  <a:pt x="2457" y="10939"/>
                  <a:pt x="2457" y="10939"/>
                  <a:pt x="2457" y="10939"/>
                </a:cubicBezTo>
                <a:cubicBezTo>
                  <a:pt x="2457" y="10974"/>
                  <a:pt x="2457" y="10974"/>
                  <a:pt x="2457" y="10974"/>
                </a:cubicBezTo>
                <a:cubicBezTo>
                  <a:pt x="2252" y="11217"/>
                  <a:pt x="2047" y="11495"/>
                  <a:pt x="1843" y="11738"/>
                </a:cubicBezTo>
                <a:cubicBezTo>
                  <a:pt x="1689" y="12015"/>
                  <a:pt x="1536" y="12293"/>
                  <a:pt x="1433" y="12571"/>
                </a:cubicBezTo>
                <a:cubicBezTo>
                  <a:pt x="1382" y="12849"/>
                  <a:pt x="1280" y="13127"/>
                  <a:pt x="1228" y="13405"/>
                </a:cubicBezTo>
                <a:cubicBezTo>
                  <a:pt x="1177" y="13682"/>
                  <a:pt x="1126" y="13995"/>
                  <a:pt x="1126" y="14273"/>
                </a:cubicBezTo>
                <a:cubicBezTo>
                  <a:pt x="1126" y="15176"/>
                  <a:pt x="1382" y="16044"/>
                  <a:pt x="1894" y="16808"/>
                </a:cubicBezTo>
                <a:cubicBezTo>
                  <a:pt x="2406" y="17606"/>
                  <a:pt x="3071" y="18301"/>
                  <a:pt x="3992" y="18891"/>
                </a:cubicBezTo>
                <a:cubicBezTo>
                  <a:pt x="4811" y="19516"/>
                  <a:pt x="5835" y="19968"/>
                  <a:pt x="7012" y="20315"/>
                </a:cubicBezTo>
                <a:cubicBezTo>
                  <a:pt x="8190" y="20662"/>
                  <a:pt x="9469" y="20836"/>
                  <a:pt x="10800" y="2083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3" name="Shape 3839">
            <a:extLst>
              <a:ext uri="{FF2B5EF4-FFF2-40B4-BE49-F238E27FC236}">
                <a16:creationId xmlns:a16="http://schemas.microsoft.com/office/drawing/2014/main" id="{45611B9D-5BD6-40A0-9D07-E37E7D37CCDA}"/>
              </a:ext>
            </a:extLst>
          </p:cNvPr>
          <p:cNvSpPr/>
          <p:nvPr/>
        </p:nvSpPr>
        <p:spPr>
          <a:xfrm>
            <a:off x="17980962" y="8204133"/>
            <a:ext cx="757255" cy="514364"/>
          </a:xfrm>
          <a:custGeom>
            <a:avLst/>
            <a:gdLst/>
            <a:ahLst/>
            <a:cxnLst>
              <a:cxn ang="0">
                <a:pos x="wd2" y="hd2"/>
              </a:cxn>
              <a:cxn ang="5400000">
                <a:pos x="wd2" y="hd2"/>
              </a:cxn>
              <a:cxn ang="10800000">
                <a:pos x="wd2" y="hd2"/>
              </a:cxn>
              <a:cxn ang="16200000">
                <a:pos x="wd2" y="hd2"/>
              </a:cxn>
            </a:cxnLst>
            <a:rect l="0" t="0" r="r" b="b"/>
            <a:pathLst>
              <a:path w="21600" h="21600" extrusionOk="0">
                <a:moveTo>
                  <a:pt x="16891" y="0"/>
                </a:moveTo>
                <a:cubicBezTo>
                  <a:pt x="21600" y="7600"/>
                  <a:pt x="21600" y="7600"/>
                  <a:pt x="21600" y="7600"/>
                </a:cubicBezTo>
                <a:cubicBezTo>
                  <a:pt x="21600" y="21600"/>
                  <a:pt x="21600" y="21600"/>
                  <a:pt x="21600" y="21600"/>
                </a:cubicBezTo>
                <a:cubicBezTo>
                  <a:pt x="0" y="21600"/>
                  <a:pt x="0" y="21600"/>
                  <a:pt x="0" y="21600"/>
                </a:cubicBezTo>
                <a:cubicBezTo>
                  <a:pt x="0" y="7600"/>
                  <a:pt x="0" y="7600"/>
                  <a:pt x="0" y="7600"/>
                </a:cubicBezTo>
                <a:cubicBezTo>
                  <a:pt x="4787" y="0"/>
                  <a:pt x="4787" y="0"/>
                  <a:pt x="4787" y="0"/>
                </a:cubicBezTo>
                <a:lnTo>
                  <a:pt x="16891" y="0"/>
                </a:lnTo>
                <a:close/>
                <a:moveTo>
                  <a:pt x="20744" y="20343"/>
                </a:moveTo>
                <a:cubicBezTo>
                  <a:pt x="20744" y="8857"/>
                  <a:pt x="20744" y="8857"/>
                  <a:pt x="20744" y="8857"/>
                </a:cubicBezTo>
                <a:cubicBezTo>
                  <a:pt x="14595" y="8857"/>
                  <a:pt x="14595" y="8857"/>
                  <a:pt x="14595" y="8857"/>
                </a:cubicBezTo>
                <a:cubicBezTo>
                  <a:pt x="14517" y="9543"/>
                  <a:pt x="14322" y="10114"/>
                  <a:pt x="14089" y="10629"/>
                </a:cubicBezTo>
                <a:cubicBezTo>
                  <a:pt x="13855" y="11143"/>
                  <a:pt x="13583" y="11600"/>
                  <a:pt x="13232" y="12000"/>
                </a:cubicBezTo>
                <a:cubicBezTo>
                  <a:pt x="12882" y="12343"/>
                  <a:pt x="12532" y="12629"/>
                  <a:pt x="12104" y="12857"/>
                </a:cubicBezTo>
                <a:cubicBezTo>
                  <a:pt x="11676" y="13086"/>
                  <a:pt x="11248" y="13200"/>
                  <a:pt x="10819" y="13200"/>
                </a:cubicBezTo>
                <a:cubicBezTo>
                  <a:pt x="10352" y="13200"/>
                  <a:pt x="9924" y="13086"/>
                  <a:pt x="9496" y="12857"/>
                </a:cubicBezTo>
                <a:cubicBezTo>
                  <a:pt x="9107" y="12629"/>
                  <a:pt x="8718" y="12343"/>
                  <a:pt x="8368" y="12000"/>
                </a:cubicBezTo>
                <a:cubicBezTo>
                  <a:pt x="8017" y="11600"/>
                  <a:pt x="7745" y="11143"/>
                  <a:pt x="7511" y="10629"/>
                </a:cubicBezTo>
                <a:cubicBezTo>
                  <a:pt x="7278" y="10114"/>
                  <a:pt x="7122" y="9543"/>
                  <a:pt x="7005" y="8857"/>
                </a:cubicBezTo>
                <a:cubicBezTo>
                  <a:pt x="856" y="8857"/>
                  <a:pt x="856" y="8857"/>
                  <a:pt x="856" y="8857"/>
                </a:cubicBezTo>
                <a:cubicBezTo>
                  <a:pt x="856" y="20343"/>
                  <a:pt x="856" y="20343"/>
                  <a:pt x="856" y="20343"/>
                </a:cubicBezTo>
                <a:lnTo>
                  <a:pt x="20744" y="20343"/>
                </a:lnTo>
                <a:close/>
                <a:moveTo>
                  <a:pt x="5137" y="1257"/>
                </a:moveTo>
                <a:cubicBezTo>
                  <a:pt x="1168" y="7600"/>
                  <a:pt x="1168" y="7600"/>
                  <a:pt x="1168" y="7600"/>
                </a:cubicBezTo>
                <a:cubicBezTo>
                  <a:pt x="7784" y="7600"/>
                  <a:pt x="7784" y="7600"/>
                  <a:pt x="7784" y="7600"/>
                </a:cubicBezTo>
                <a:cubicBezTo>
                  <a:pt x="7784" y="8229"/>
                  <a:pt x="7862" y="8743"/>
                  <a:pt x="8017" y="9257"/>
                </a:cubicBezTo>
                <a:cubicBezTo>
                  <a:pt x="8173" y="9771"/>
                  <a:pt x="8406" y="10286"/>
                  <a:pt x="8679" y="10629"/>
                </a:cubicBezTo>
                <a:cubicBezTo>
                  <a:pt x="8951" y="11029"/>
                  <a:pt x="9263" y="11371"/>
                  <a:pt x="9652" y="11600"/>
                </a:cubicBezTo>
                <a:cubicBezTo>
                  <a:pt x="10002" y="11829"/>
                  <a:pt x="10391" y="11943"/>
                  <a:pt x="10819" y="11943"/>
                </a:cubicBezTo>
                <a:cubicBezTo>
                  <a:pt x="11209" y="11943"/>
                  <a:pt x="11598" y="11829"/>
                  <a:pt x="11987" y="11600"/>
                </a:cubicBezTo>
                <a:cubicBezTo>
                  <a:pt x="12337" y="11371"/>
                  <a:pt x="12649" y="11029"/>
                  <a:pt x="12921" y="10629"/>
                </a:cubicBezTo>
                <a:cubicBezTo>
                  <a:pt x="13194" y="10286"/>
                  <a:pt x="13427" y="9771"/>
                  <a:pt x="13583" y="9257"/>
                </a:cubicBezTo>
                <a:cubicBezTo>
                  <a:pt x="13777" y="8743"/>
                  <a:pt x="13855" y="8229"/>
                  <a:pt x="13855" y="7600"/>
                </a:cubicBezTo>
                <a:cubicBezTo>
                  <a:pt x="20432" y="7600"/>
                  <a:pt x="20432" y="7600"/>
                  <a:pt x="20432" y="7600"/>
                </a:cubicBezTo>
                <a:cubicBezTo>
                  <a:pt x="16541" y="1257"/>
                  <a:pt x="16541" y="1257"/>
                  <a:pt x="16541" y="1257"/>
                </a:cubicBezTo>
                <a:lnTo>
                  <a:pt x="5137" y="125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4" name="Shape 3840">
            <a:extLst>
              <a:ext uri="{FF2B5EF4-FFF2-40B4-BE49-F238E27FC236}">
                <a16:creationId xmlns:a16="http://schemas.microsoft.com/office/drawing/2014/main" id="{44CEBB99-1556-41F6-AB78-2FD421AC59E4}"/>
              </a:ext>
            </a:extLst>
          </p:cNvPr>
          <p:cNvSpPr/>
          <p:nvPr/>
        </p:nvSpPr>
        <p:spPr>
          <a:xfrm>
            <a:off x="19920122" y="8098514"/>
            <a:ext cx="607235" cy="728680"/>
          </a:xfrm>
          <a:custGeom>
            <a:avLst/>
            <a:gdLst/>
            <a:ahLst/>
            <a:cxnLst>
              <a:cxn ang="0">
                <a:pos x="wd2" y="hd2"/>
              </a:cxn>
              <a:cxn ang="5400000">
                <a:pos x="wd2" y="hd2"/>
              </a:cxn>
              <a:cxn ang="10800000">
                <a:pos x="wd2" y="hd2"/>
              </a:cxn>
              <a:cxn ang="16200000">
                <a:pos x="wd2" y="hd2"/>
              </a:cxn>
            </a:cxnLst>
            <a:rect l="0" t="0" r="r" b="b"/>
            <a:pathLst>
              <a:path w="21600" h="21600" extrusionOk="0">
                <a:moveTo>
                  <a:pt x="21600" y="4447"/>
                </a:moveTo>
                <a:lnTo>
                  <a:pt x="21600" y="21600"/>
                </a:lnTo>
                <a:lnTo>
                  <a:pt x="0" y="21600"/>
                </a:lnTo>
                <a:lnTo>
                  <a:pt x="0" y="4447"/>
                </a:lnTo>
                <a:lnTo>
                  <a:pt x="8005" y="4447"/>
                </a:lnTo>
                <a:lnTo>
                  <a:pt x="8005" y="5400"/>
                </a:lnTo>
                <a:lnTo>
                  <a:pt x="1016" y="5400"/>
                </a:lnTo>
                <a:lnTo>
                  <a:pt x="1016" y="20647"/>
                </a:lnTo>
                <a:lnTo>
                  <a:pt x="20456" y="20647"/>
                </a:lnTo>
                <a:lnTo>
                  <a:pt x="20456" y="5400"/>
                </a:lnTo>
                <a:lnTo>
                  <a:pt x="13468" y="5400"/>
                </a:lnTo>
                <a:lnTo>
                  <a:pt x="13468" y="4447"/>
                </a:lnTo>
                <a:lnTo>
                  <a:pt x="21600" y="4447"/>
                </a:lnTo>
                <a:close/>
                <a:moveTo>
                  <a:pt x="10165" y="14294"/>
                </a:moveTo>
                <a:lnTo>
                  <a:pt x="10165" y="0"/>
                </a:lnTo>
                <a:lnTo>
                  <a:pt x="11308" y="0"/>
                </a:lnTo>
                <a:lnTo>
                  <a:pt x="11308" y="14294"/>
                </a:lnTo>
                <a:lnTo>
                  <a:pt x="15501" y="10800"/>
                </a:lnTo>
                <a:lnTo>
                  <a:pt x="16264" y="11435"/>
                </a:lnTo>
                <a:lnTo>
                  <a:pt x="10800" y="15988"/>
                </a:lnTo>
                <a:lnTo>
                  <a:pt x="5209" y="11435"/>
                </a:lnTo>
                <a:lnTo>
                  <a:pt x="5972" y="10800"/>
                </a:lnTo>
                <a:lnTo>
                  <a:pt x="10165" y="14294"/>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5" name="Shape 3841">
            <a:extLst>
              <a:ext uri="{FF2B5EF4-FFF2-40B4-BE49-F238E27FC236}">
                <a16:creationId xmlns:a16="http://schemas.microsoft.com/office/drawing/2014/main" id="{910100A3-DBBD-43E8-870A-3442FF570CFB}"/>
              </a:ext>
            </a:extLst>
          </p:cNvPr>
          <p:cNvSpPr/>
          <p:nvPr/>
        </p:nvSpPr>
        <p:spPr>
          <a:xfrm>
            <a:off x="21680685" y="8119948"/>
            <a:ext cx="814408" cy="6822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05"/>
                </a:lnTo>
                <a:lnTo>
                  <a:pt x="20084" y="905"/>
                </a:lnTo>
                <a:lnTo>
                  <a:pt x="20084" y="18207"/>
                </a:lnTo>
                <a:lnTo>
                  <a:pt x="11179" y="18207"/>
                </a:lnTo>
                <a:lnTo>
                  <a:pt x="11179" y="20582"/>
                </a:lnTo>
                <a:lnTo>
                  <a:pt x="17621" y="20582"/>
                </a:lnTo>
                <a:lnTo>
                  <a:pt x="17621" y="21600"/>
                </a:lnTo>
                <a:lnTo>
                  <a:pt x="3979" y="21600"/>
                </a:lnTo>
                <a:lnTo>
                  <a:pt x="3979" y="20582"/>
                </a:lnTo>
                <a:lnTo>
                  <a:pt x="10421" y="20582"/>
                </a:lnTo>
                <a:lnTo>
                  <a:pt x="10421" y="18207"/>
                </a:lnTo>
                <a:lnTo>
                  <a:pt x="1516" y="18207"/>
                </a:lnTo>
                <a:lnTo>
                  <a:pt x="1516" y="905"/>
                </a:lnTo>
                <a:lnTo>
                  <a:pt x="0" y="905"/>
                </a:lnTo>
                <a:lnTo>
                  <a:pt x="0" y="0"/>
                </a:lnTo>
                <a:lnTo>
                  <a:pt x="21600" y="0"/>
                </a:lnTo>
                <a:close/>
                <a:moveTo>
                  <a:pt x="19232" y="17190"/>
                </a:moveTo>
                <a:lnTo>
                  <a:pt x="19232" y="905"/>
                </a:lnTo>
                <a:lnTo>
                  <a:pt x="2368" y="905"/>
                </a:lnTo>
                <a:lnTo>
                  <a:pt x="2368" y="17190"/>
                </a:lnTo>
                <a:lnTo>
                  <a:pt x="19232" y="17190"/>
                </a:lnTo>
                <a:close/>
                <a:moveTo>
                  <a:pt x="9568" y="3845"/>
                </a:moveTo>
                <a:lnTo>
                  <a:pt x="9568" y="9613"/>
                </a:lnTo>
                <a:lnTo>
                  <a:pt x="4737" y="9613"/>
                </a:lnTo>
                <a:lnTo>
                  <a:pt x="4737" y="3845"/>
                </a:lnTo>
                <a:lnTo>
                  <a:pt x="9568" y="3845"/>
                </a:lnTo>
                <a:close/>
                <a:moveTo>
                  <a:pt x="4737" y="11535"/>
                </a:moveTo>
                <a:lnTo>
                  <a:pt x="4737" y="12440"/>
                </a:lnTo>
                <a:lnTo>
                  <a:pt x="16863" y="12440"/>
                </a:lnTo>
                <a:lnTo>
                  <a:pt x="16863" y="11535"/>
                </a:lnTo>
                <a:lnTo>
                  <a:pt x="4737" y="11535"/>
                </a:lnTo>
                <a:close/>
                <a:moveTo>
                  <a:pt x="4737" y="14362"/>
                </a:moveTo>
                <a:lnTo>
                  <a:pt x="4737" y="15380"/>
                </a:lnTo>
                <a:lnTo>
                  <a:pt x="16863" y="15380"/>
                </a:lnTo>
                <a:lnTo>
                  <a:pt x="16863" y="14362"/>
                </a:lnTo>
                <a:lnTo>
                  <a:pt x="4737" y="14362"/>
                </a:lnTo>
                <a:close/>
                <a:moveTo>
                  <a:pt x="8811" y="8595"/>
                </a:moveTo>
                <a:lnTo>
                  <a:pt x="8811" y="4750"/>
                </a:lnTo>
                <a:lnTo>
                  <a:pt x="5589" y="4750"/>
                </a:lnTo>
                <a:lnTo>
                  <a:pt x="5589" y="8595"/>
                </a:lnTo>
                <a:lnTo>
                  <a:pt x="8811" y="8595"/>
                </a:lnTo>
                <a:close/>
                <a:moveTo>
                  <a:pt x="11179" y="3845"/>
                </a:moveTo>
                <a:lnTo>
                  <a:pt x="11179" y="4750"/>
                </a:lnTo>
                <a:lnTo>
                  <a:pt x="16863" y="4750"/>
                </a:lnTo>
                <a:lnTo>
                  <a:pt x="16863" y="3845"/>
                </a:lnTo>
                <a:lnTo>
                  <a:pt x="11179" y="3845"/>
                </a:lnTo>
                <a:close/>
                <a:moveTo>
                  <a:pt x="11179" y="6220"/>
                </a:moveTo>
                <a:lnTo>
                  <a:pt x="11179" y="7125"/>
                </a:lnTo>
                <a:lnTo>
                  <a:pt x="16863" y="7125"/>
                </a:lnTo>
                <a:lnTo>
                  <a:pt x="16863" y="6220"/>
                </a:lnTo>
                <a:lnTo>
                  <a:pt x="11179" y="6220"/>
                </a:lnTo>
                <a:close/>
                <a:moveTo>
                  <a:pt x="11179" y="8595"/>
                </a:moveTo>
                <a:lnTo>
                  <a:pt x="11179" y="9613"/>
                </a:lnTo>
                <a:lnTo>
                  <a:pt x="16863" y="9613"/>
                </a:lnTo>
                <a:lnTo>
                  <a:pt x="16863" y="8595"/>
                </a:lnTo>
                <a:lnTo>
                  <a:pt x="11179" y="859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6" name="Shape 3842">
            <a:extLst>
              <a:ext uri="{FF2B5EF4-FFF2-40B4-BE49-F238E27FC236}">
                <a16:creationId xmlns:a16="http://schemas.microsoft.com/office/drawing/2014/main" id="{AAEDD8B0-2EBA-439C-ACCF-3372175300F1}"/>
              </a:ext>
            </a:extLst>
          </p:cNvPr>
          <p:cNvSpPr/>
          <p:nvPr/>
        </p:nvSpPr>
        <p:spPr>
          <a:xfrm>
            <a:off x="23557336" y="8107445"/>
            <a:ext cx="789405" cy="707249"/>
          </a:xfrm>
          <a:custGeom>
            <a:avLst/>
            <a:gdLst/>
            <a:ahLst/>
            <a:cxnLst>
              <a:cxn ang="0">
                <a:pos x="wd2" y="hd2"/>
              </a:cxn>
              <a:cxn ang="5400000">
                <a:pos x="wd2" y="hd2"/>
              </a:cxn>
              <a:cxn ang="10800000">
                <a:pos x="wd2" y="hd2"/>
              </a:cxn>
              <a:cxn ang="16200000">
                <a:pos x="wd2" y="hd2"/>
              </a:cxn>
            </a:cxnLst>
            <a:rect l="0" t="0" r="r" b="b"/>
            <a:pathLst>
              <a:path w="21600" h="21600" extrusionOk="0">
                <a:moveTo>
                  <a:pt x="21600" y="16574"/>
                </a:moveTo>
                <a:cubicBezTo>
                  <a:pt x="11211" y="16574"/>
                  <a:pt x="11211" y="16574"/>
                  <a:pt x="11211" y="16574"/>
                </a:cubicBezTo>
                <a:cubicBezTo>
                  <a:pt x="11211" y="18360"/>
                  <a:pt x="11211" y="18360"/>
                  <a:pt x="11211" y="18360"/>
                </a:cubicBezTo>
                <a:cubicBezTo>
                  <a:pt x="15135" y="20811"/>
                  <a:pt x="15135" y="20811"/>
                  <a:pt x="15135" y="20811"/>
                </a:cubicBezTo>
                <a:cubicBezTo>
                  <a:pt x="14724" y="21600"/>
                  <a:pt x="14724" y="21600"/>
                  <a:pt x="14724" y="21600"/>
                </a:cubicBezTo>
                <a:cubicBezTo>
                  <a:pt x="10800" y="19191"/>
                  <a:pt x="10800" y="19191"/>
                  <a:pt x="10800" y="19191"/>
                </a:cubicBezTo>
                <a:cubicBezTo>
                  <a:pt x="6839" y="21600"/>
                  <a:pt x="6839" y="21600"/>
                  <a:pt x="6839" y="21600"/>
                </a:cubicBezTo>
                <a:cubicBezTo>
                  <a:pt x="6465" y="20811"/>
                  <a:pt x="6465" y="20811"/>
                  <a:pt x="6465" y="20811"/>
                </a:cubicBezTo>
                <a:cubicBezTo>
                  <a:pt x="10352" y="18360"/>
                  <a:pt x="10352" y="18360"/>
                  <a:pt x="10352" y="18360"/>
                </a:cubicBezTo>
                <a:cubicBezTo>
                  <a:pt x="10352" y="16574"/>
                  <a:pt x="10352" y="16574"/>
                  <a:pt x="10352" y="16574"/>
                </a:cubicBezTo>
                <a:cubicBezTo>
                  <a:pt x="0" y="16574"/>
                  <a:pt x="0" y="16574"/>
                  <a:pt x="0" y="16574"/>
                </a:cubicBezTo>
                <a:cubicBezTo>
                  <a:pt x="0" y="0"/>
                  <a:pt x="0" y="0"/>
                  <a:pt x="0" y="0"/>
                </a:cubicBezTo>
                <a:cubicBezTo>
                  <a:pt x="21600" y="0"/>
                  <a:pt x="21600" y="0"/>
                  <a:pt x="21600" y="0"/>
                </a:cubicBezTo>
                <a:lnTo>
                  <a:pt x="21600" y="16574"/>
                </a:lnTo>
                <a:close/>
                <a:moveTo>
                  <a:pt x="822" y="914"/>
                </a:moveTo>
                <a:cubicBezTo>
                  <a:pt x="822" y="15660"/>
                  <a:pt x="822" y="15660"/>
                  <a:pt x="822" y="15660"/>
                </a:cubicBezTo>
                <a:cubicBezTo>
                  <a:pt x="20778" y="15660"/>
                  <a:pt x="20778" y="15660"/>
                  <a:pt x="20778" y="15660"/>
                </a:cubicBezTo>
                <a:cubicBezTo>
                  <a:pt x="20778" y="914"/>
                  <a:pt x="20778" y="914"/>
                  <a:pt x="20778" y="914"/>
                </a:cubicBezTo>
                <a:lnTo>
                  <a:pt x="822" y="914"/>
                </a:lnTo>
                <a:close/>
                <a:moveTo>
                  <a:pt x="12071" y="3572"/>
                </a:moveTo>
                <a:cubicBezTo>
                  <a:pt x="12818" y="3822"/>
                  <a:pt x="12818" y="3822"/>
                  <a:pt x="12818" y="3822"/>
                </a:cubicBezTo>
                <a:cubicBezTo>
                  <a:pt x="10538" y="12378"/>
                  <a:pt x="10538" y="12378"/>
                  <a:pt x="10538" y="12378"/>
                </a:cubicBezTo>
                <a:cubicBezTo>
                  <a:pt x="7885" y="8266"/>
                  <a:pt x="7885" y="8266"/>
                  <a:pt x="7885" y="8266"/>
                </a:cubicBezTo>
                <a:cubicBezTo>
                  <a:pt x="6129" y="12088"/>
                  <a:pt x="6129" y="12088"/>
                  <a:pt x="6129" y="12088"/>
                </a:cubicBezTo>
                <a:cubicBezTo>
                  <a:pt x="3774" y="6812"/>
                  <a:pt x="3774" y="6812"/>
                  <a:pt x="3774" y="6812"/>
                </a:cubicBezTo>
                <a:cubicBezTo>
                  <a:pt x="2466" y="12212"/>
                  <a:pt x="2466" y="12212"/>
                  <a:pt x="2466" y="12212"/>
                </a:cubicBezTo>
                <a:cubicBezTo>
                  <a:pt x="1644" y="12005"/>
                  <a:pt x="1644" y="12005"/>
                  <a:pt x="1644" y="12005"/>
                </a:cubicBezTo>
                <a:cubicBezTo>
                  <a:pt x="3550" y="4278"/>
                  <a:pt x="3550" y="4278"/>
                  <a:pt x="3550" y="4278"/>
                </a:cubicBezTo>
                <a:cubicBezTo>
                  <a:pt x="6129" y="10052"/>
                  <a:pt x="6129" y="10052"/>
                  <a:pt x="6129" y="10052"/>
                </a:cubicBezTo>
                <a:cubicBezTo>
                  <a:pt x="7773" y="6480"/>
                  <a:pt x="7773" y="6480"/>
                  <a:pt x="7773" y="6480"/>
                </a:cubicBezTo>
                <a:cubicBezTo>
                  <a:pt x="10239" y="10302"/>
                  <a:pt x="10239" y="10302"/>
                  <a:pt x="10239" y="10302"/>
                </a:cubicBezTo>
                <a:lnTo>
                  <a:pt x="12071" y="3572"/>
                </a:lnTo>
                <a:close/>
                <a:moveTo>
                  <a:pt x="16592" y="5483"/>
                </a:moveTo>
                <a:cubicBezTo>
                  <a:pt x="16929" y="5483"/>
                  <a:pt x="17265" y="5566"/>
                  <a:pt x="17564" y="5732"/>
                </a:cubicBezTo>
                <a:cubicBezTo>
                  <a:pt x="17900" y="5898"/>
                  <a:pt x="18162" y="6106"/>
                  <a:pt x="18386" y="6314"/>
                </a:cubicBezTo>
                <a:cubicBezTo>
                  <a:pt x="18610" y="6563"/>
                  <a:pt x="18797" y="6854"/>
                  <a:pt x="18909" y="7186"/>
                </a:cubicBezTo>
                <a:cubicBezTo>
                  <a:pt x="19059" y="7560"/>
                  <a:pt x="19096" y="7934"/>
                  <a:pt x="19096" y="8308"/>
                </a:cubicBezTo>
                <a:cubicBezTo>
                  <a:pt x="19096" y="8682"/>
                  <a:pt x="19059" y="9014"/>
                  <a:pt x="18909" y="9388"/>
                </a:cubicBezTo>
                <a:cubicBezTo>
                  <a:pt x="18797" y="9720"/>
                  <a:pt x="18610" y="10011"/>
                  <a:pt x="18386" y="10260"/>
                </a:cubicBezTo>
                <a:cubicBezTo>
                  <a:pt x="18162" y="10509"/>
                  <a:pt x="17900" y="10717"/>
                  <a:pt x="17564" y="10842"/>
                </a:cubicBezTo>
                <a:cubicBezTo>
                  <a:pt x="17265" y="11008"/>
                  <a:pt x="16929" y="11091"/>
                  <a:pt x="16592" y="11091"/>
                </a:cubicBezTo>
                <a:cubicBezTo>
                  <a:pt x="16256" y="11091"/>
                  <a:pt x="15920" y="11008"/>
                  <a:pt x="15621" y="10842"/>
                </a:cubicBezTo>
                <a:cubicBezTo>
                  <a:pt x="15322" y="10717"/>
                  <a:pt x="15060" y="10509"/>
                  <a:pt x="14836" y="10260"/>
                </a:cubicBezTo>
                <a:cubicBezTo>
                  <a:pt x="14612" y="10011"/>
                  <a:pt x="14425" y="9720"/>
                  <a:pt x="14275" y="9388"/>
                </a:cubicBezTo>
                <a:cubicBezTo>
                  <a:pt x="14163" y="9014"/>
                  <a:pt x="14089" y="8682"/>
                  <a:pt x="14089" y="8308"/>
                </a:cubicBezTo>
                <a:cubicBezTo>
                  <a:pt x="14089" y="7934"/>
                  <a:pt x="14163" y="7560"/>
                  <a:pt x="14275" y="7186"/>
                </a:cubicBezTo>
                <a:cubicBezTo>
                  <a:pt x="14425" y="6854"/>
                  <a:pt x="14612" y="6563"/>
                  <a:pt x="14836" y="6314"/>
                </a:cubicBezTo>
                <a:cubicBezTo>
                  <a:pt x="15060" y="6106"/>
                  <a:pt x="15322" y="5898"/>
                  <a:pt x="15621" y="5732"/>
                </a:cubicBezTo>
                <a:cubicBezTo>
                  <a:pt x="15920" y="5566"/>
                  <a:pt x="16256" y="5483"/>
                  <a:pt x="16592" y="5483"/>
                </a:cubicBezTo>
                <a:close/>
                <a:moveTo>
                  <a:pt x="16592" y="10135"/>
                </a:moveTo>
                <a:cubicBezTo>
                  <a:pt x="16817" y="10135"/>
                  <a:pt x="17041" y="10094"/>
                  <a:pt x="17228" y="10011"/>
                </a:cubicBezTo>
                <a:cubicBezTo>
                  <a:pt x="17452" y="9886"/>
                  <a:pt x="17639" y="9762"/>
                  <a:pt x="17788" y="9595"/>
                </a:cubicBezTo>
                <a:cubicBezTo>
                  <a:pt x="17938" y="9429"/>
                  <a:pt x="18050" y="9222"/>
                  <a:pt x="18125" y="9014"/>
                </a:cubicBezTo>
                <a:cubicBezTo>
                  <a:pt x="18237" y="8806"/>
                  <a:pt x="18274" y="8557"/>
                  <a:pt x="18274" y="8308"/>
                </a:cubicBezTo>
                <a:cubicBezTo>
                  <a:pt x="18274" y="8058"/>
                  <a:pt x="18237" y="7809"/>
                  <a:pt x="18125" y="7602"/>
                </a:cubicBezTo>
                <a:cubicBezTo>
                  <a:pt x="18050" y="7352"/>
                  <a:pt x="17938" y="7145"/>
                  <a:pt x="17788" y="7020"/>
                </a:cubicBezTo>
                <a:cubicBezTo>
                  <a:pt x="17639" y="6854"/>
                  <a:pt x="17452" y="6688"/>
                  <a:pt x="17228" y="6605"/>
                </a:cubicBezTo>
                <a:cubicBezTo>
                  <a:pt x="17041" y="6522"/>
                  <a:pt x="16817" y="6480"/>
                  <a:pt x="16592" y="6480"/>
                </a:cubicBezTo>
                <a:cubicBezTo>
                  <a:pt x="16368" y="6480"/>
                  <a:pt x="16144" y="6522"/>
                  <a:pt x="15957" y="6605"/>
                </a:cubicBezTo>
                <a:cubicBezTo>
                  <a:pt x="15733" y="6688"/>
                  <a:pt x="15583" y="6854"/>
                  <a:pt x="15397" y="7020"/>
                </a:cubicBezTo>
                <a:cubicBezTo>
                  <a:pt x="15284" y="7145"/>
                  <a:pt x="15172" y="7352"/>
                  <a:pt x="15060" y="7602"/>
                </a:cubicBezTo>
                <a:cubicBezTo>
                  <a:pt x="14985" y="7809"/>
                  <a:pt x="14911" y="8058"/>
                  <a:pt x="14911" y="8308"/>
                </a:cubicBezTo>
                <a:cubicBezTo>
                  <a:pt x="14911" y="8557"/>
                  <a:pt x="14985" y="8806"/>
                  <a:pt x="15060" y="9014"/>
                </a:cubicBezTo>
                <a:cubicBezTo>
                  <a:pt x="15172" y="9222"/>
                  <a:pt x="15284" y="9429"/>
                  <a:pt x="15397" y="9595"/>
                </a:cubicBezTo>
                <a:cubicBezTo>
                  <a:pt x="15583" y="9762"/>
                  <a:pt x="15733" y="9886"/>
                  <a:pt x="15957" y="10011"/>
                </a:cubicBezTo>
                <a:cubicBezTo>
                  <a:pt x="16144" y="10094"/>
                  <a:pt x="16368" y="10135"/>
                  <a:pt x="16592" y="10135"/>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7" name="Shape 3843">
            <a:extLst>
              <a:ext uri="{FF2B5EF4-FFF2-40B4-BE49-F238E27FC236}">
                <a16:creationId xmlns:a16="http://schemas.microsoft.com/office/drawing/2014/main" id="{27BC0DB9-FABC-46A4-9789-721DB9694F78}"/>
              </a:ext>
            </a:extLst>
          </p:cNvPr>
          <p:cNvSpPr/>
          <p:nvPr/>
        </p:nvSpPr>
        <p:spPr>
          <a:xfrm>
            <a:off x="25451845" y="8097752"/>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7047" y="0"/>
                </a:moveTo>
                <a:lnTo>
                  <a:pt x="21600" y="4553"/>
                </a:lnTo>
                <a:lnTo>
                  <a:pt x="21600" y="21600"/>
                </a:lnTo>
                <a:lnTo>
                  <a:pt x="0" y="21600"/>
                </a:lnTo>
                <a:lnTo>
                  <a:pt x="0" y="0"/>
                </a:lnTo>
                <a:lnTo>
                  <a:pt x="17047" y="0"/>
                </a:lnTo>
                <a:close/>
                <a:moveTo>
                  <a:pt x="20647" y="20753"/>
                </a:moveTo>
                <a:lnTo>
                  <a:pt x="20647" y="4871"/>
                </a:lnTo>
                <a:lnTo>
                  <a:pt x="16729" y="847"/>
                </a:lnTo>
                <a:lnTo>
                  <a:pt x="16094" y="847"/>
                </a:lnTo>
                <a:lnTo>
                  <a:pt x="16094" y="8153"/>
                </a:lnTo>
                <a:lnTo>
                  <a:pt x="5400" y="8153"/>
                </a:lnTo>
                <a:lnTo>
                  <a:pt x="5400" y="847"/>
                </a:lnTo>
                <a:lnTo>
                  <a:pt x="847" y="847"/>
                </a:lnTo>
                <a:lnTo>
                  <a:pt x="847" y="20753"/>
                </a:lnTo>
                <a:lnTo>
                  <a:pt x="20647" y="20753"/>
                </a:lnTo>
                <a:close/>
                <a:moveTo>
                  <a:pt x="15247" y="847"/>
                </a:moveTo>
                <a:lnTo>
                  <a:pt x="6247" y="847"/>
                </a:lnTo>
                <a:lnTo>
                  <a:pt x="6247" y="7200"/>
                </a:lnTo>
                <a:lnTo>
                  <a:pt x="15247" y="7200"/>
                </a:lnTo>
                <a:lnTo>
                  <a:pt x="15247" y="847"/>
                </a:lnTo>
                <a:close/>
                <a:moveTo>
                  <a:pt x="6247" y="14400"/>
                </a:moveTo>
                <a:lnTo>
                  <a:pt x="6247" y="15353"/>
                </a:lnTo>
                <a:lnTo>
                  <a:pt x="15247" y="15353"/>
                </a:lnTo>
                <a:lnTo>
                  <a:pt x="15247" y="14400"/>
                </a:lnTo>
                <a:lnTo>
                  <a:pt x="6247" y="14400"/>
                </a:lnTo>
                <a:close/>
                <a:moveTo>
                  <a:pt x="6247" y="17047"/>
                </a:moveTo>
                <a:lnTo>
                  <a:pt x="6247" y="18000"/>
                </a:lnTo>
                <a:lnTo>
                  <a:pt x="15247" y="18000"/>
                </a:lnTo>
                <a:lnTo>
                  <a:pt x="15247" y="17047"/>
                </a:lnTo>
                <a:lnTo>
                  <a:pt x="6247" y="17047"/>
                </a:lnTo>
                <a:close/>
                <a:moveTo>
                  <a:pt x="12600" y="2753"/>
                </a:moveTo>
                <a:lnTo>
                  <a:pt x="12600" y="5400"/>
                </a:lnTo>
                <a:lnTo>
                  <a:pt x="13447" y="5400"/>
                </a:lnTo>
                <a:lnTo>
                  <a:pt x="13447" y="2753"/>
                </a:lnTo>
                <a:lnTo>
                  <a:pt x="12600" y="275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8" name="Shape 3844">
            <a:extLst>
              <a:ext uri="{FF2B5EF4-FFF2-40B4-BE49-F238E27FC236}">
                <a16:creationId xmlns:a16="http://schemas.microsoft.com/office/drawing/2014/main" id="{7CE56DBC-255B-44DD-8C78-DA325FDA2420}"/>
              </a:ext>
            </a:extLst>
          </p:cNvPr>
          <p:cNvSpPr/>
          <p:nvPr/>
        </p:nvSpPr>
        <p:spPr>
          <a:xfrm>
            <a:off x="27315996" y="8096730"/>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670" y="890"/>
                </a:moveTo>
                <a:cubicBezTo>
                  <a:pt x="890" y="890"/>
                  <a:pt x="890" y="890"/>
                  <a:pt x="890" y="890"/>
                </a:cubicBezTo>
                <a:cubicBezTo>
                  <a:pt x="890" y="4975"/>
                  <a:pt x="890" y="4975"/>
                  <a:pt x="890" y="4975"/>
                </a:cubicBezTo>
                <a:cubicBezTo>
                  <a:pt x="20670" y="4975"/>
                  <a:pt x="20670" y="4975"/>
                  <a:pt x="20670" y="4975"/>
                </a:cubicBezTo>
                <a:lnTo>
                  <a:pt x="20670" y="890"/>
                </a:lnTo>
                <a:close/>
                <a:moveTo>
                  <a:pt x="890" y="20710"/>
                </a:moveTo>
                <a:cubicBezTo>
                  <a:pt x="20670" y="20710"/>
                  <a:pt x="20670" y="20710"/>
                  <a:pt x="20670" y="20710"/>
                </a:cubicBezTo>
                <a:cubicBezTo>
                  <a:pt x="20670" y="5865"/>
                  <a:pt x="20670" y="5865"/>
                  <a:pt x="20670" y="5865"/>
                </a:cubicBezTo>
                <a:cubicBezTo>
                  <a:pt x="890" y="5865"/>
                  <a:pt x="890" y="5865"/>
                  <a:pt x="890" y="5865"/>
                </a:cubicBezTo>
                <a:lnTo>
                  <a:pt x="890" y="20710"/>
                </a:lnTo>
                <a:close/>
                <a:moveTo>
                  <a:pt x="7726" y="9061"/>
                </a:moveTo>
                <a:cubicBezTo>
                  <a:pt x="7726" y="8899"/>
                  <a:pt x="7726" y="8899"/>
                  <a:pt x="7726" y="8899"/>
                </a:cubicBezTo>
                <a:cubicBezTo>
                  <a:pt x="8535" y="8899"/>
                  <a:pt x="8535" y="8899"/>
                  <a:pt x="8535" y="8899"/>
                </a:cubicBezTo>
                <a:cubicBezTo>
                  <a:pt x="8535" y="15978"/>
                  <a:pt x="8535" y="15978"/>
                  <a:pt x="8535" y="15978"/>
                </a:cubicBezTo>
                <a:cubicBezTo>
                  <a:pt x="7564" y="15978"/>
                  <a:pt x="7564" y="15978"/>
                  <a:pt x="7564" y="15978"/>
                </a:cubicBezTo>
                <a:cubicBezTo>
                  <a:pt x="7564" y="10962"/>
                  <a:pt x="7564" y="10962"/>
                  <a:pt x="7564" y="10962"/>
                </a:cubicBezTo>
                <a:cubicBezTo>
                  <a:pt x="5825" y="10962"/>
                  <a:pt x="5825" y="10962"/>
                  <a:pt x="5825" y="10962"/>
                </a:cubicBezTo>
                <a:cubicBezTo>
                  <a:pt x="5825" y="10234"/>
                  <a:pt x="5825" y="10234"/>
                  <a:pt x="5825" y="10234"/>
                </a:cubicBezTo>
                <a:cubicBezTo>
                  <a:pt x="5987" y="10234"/>
                  <a:pt x="5987" y="10234"/>
                  <a:pt x="5987" y="10234"/>
                </a:cubicBezTo>
                <a:cubicBezTo>
                  <a:pt x="6229" y="10193"/>
                  <a:pt x="6472" y="10153"/>
                  <a:pt x="6634" y="10153"/>
                </a:cubicBezTo>
                <a:cubicBezTo>
                  <a:pt x="6836" y="10112"/>
                  <a:pt x="6998" y="10072"/>
                  <a:pt x="7160" y="10031"/>
                </a:cubicBezTo>
                <a:cubicBezTo>
                  <a:pt x="7281" y="9951"/>
                  <a:pt x="7402" y="9829"/>
                  <a:pt x="7483" y="9708"/>
                </a:cubicBezTo>
                <a:cubicBezTo>
                  <a:pt x="7564" y="9546"/>
                  <a:pt x="7645" y="9344"/>
                  <a:pt x="7726" y="9061"/>
                </a:cubicBezTo>
                <a:close/>
                <a:moveTo>
                  <a:pt x="6715" y="2265"/>
                </a:moveTo>
                <a:cubicBezTo>
                  <a:pt x="6715" y="3640"/>
                  <a:pt x="6715" y="3640"/>
                  <a:pt x="6715" y="3640"/>
                </a:cubicBezTo>
                <a:cubicBezTo>
                  <a:pt x="8090" y="3640"/>
                  <a:pt x="8090" y="3640"/>
                  <a:pt x="8090" y="3640"/>
                </a:cubicBezTo>
                <a:cubicBezTo>
                  <a:pt x="8090" y="2265"/>
                  <a:pt x="8090" y="2265"/>
                  <a:pt x="8090" y="2265"/>
                </a:cubicBezTo>
                <a:lnTo>
                  <a:pt x="6715" y="2265"/>
                </a:lnTo>
                <a:close/>
                <a:moveTo>
                  <a:pt x="12984" y="11164"/>
                </a:moveTo>
                <a:cubicBezTo>
                  <a:pt x="13389" y="11164"/>
                  <a:pt x="13712" y="11245"/>
                  <a:pt x="14036" y="11366"/>
                </a:cubicBezTo>
                <a:cubicBezTo>
                  <a:pt x="14319" y="11488"/>
                  <a:pt x="14562" y="11649"/>
                  <a:pt x="14804" y="11852"/>
                </a:cubicBezTo>
                <a:cubicBezTo>
                  <a:pt x="15007" y="12054"/>
                  <a:pt x="15169" y="12337"/>
                  <a:pt x="15249" y="12661"/>
                </a:cubicBezTo>
                <a:cubicBezTo>
                  <a:pt x="15371" y="12944"/>
                  <a:pt x="15411" y="13308"/>
                  <a:pt x="15411" y="13631"/>
                </a:cubicBezTo>
                <a:cubicBezTo>
                  <a:pt x="15411" y="13996"/>
                  <a:pt x="15371" y="14319"/>
                  <a:pt x="15249" y="14602"/>
                </a:cubicBezTo>
                <a:cubicBezTo>
                  <a:pt x="15128" y="14926"/>
                  <a:pt x="14926" y="15169"/>
                  <a:pt x="14683" y="15371"/>
                </a:cubicBezTo>
                <a:cubicBezTo>
                  <a:pt x="14481" y="15613"/>
                  <a:pt x="14238" y="15775"/>
                  <a:pt x="13915" y="15897"/>
                </a:cubicBezTo>
                <a:cubicBezTo>
                  <a:pt x="13631" y="16058"/>
                  <a:pt x="13308" y="16139"/>
                  <a:pt x="12944" y="16139"/>
                </a:cubicBezTo>
                <a:cubicBezTo>
                  <a:pt x="12580" y="16139"/>
                  <a:pt x="12297" y="16058"/>
                  <a:pt x="12013" y="15978"/>
                </a:cubicBezTo>
                <a:cubicBezTo>
                  <a:pt x="11730" y="15856"/>
                  <a:pt x="11488" y="15694"/>
                  <a:pt x="11245" y="15492"/>
                </a:cubicBezTo>
                <a:cubicBezTo>
                  <a:pt x="11043" y="15290"/>
                  <a:pt x="10881" y="15047"/>
                  <a:pt x="10760" y="14764"/>
                </a:cubicBezTo>
                <a:cubicBezTo>
                  <a:pt x="10638" y="14521"/>
                  <a:pt x="10557" y="14198"/>
                  <a:pt x="10557" y="13874"/>
                </a:cubicBezTo>
                <a:cubicBezTo>
                  <a:pt x="10557" y="13712"/>
                  <a:pt x="10557" y="13712"/>
                  <a:pt x="10557" y="13712"/>
                </a:cubicBezTo>
                <a:cubicBezTo>
                  <a:pt x="11528" y="13712"/>
                  <a:pt x="11528" y="13712"/>
                  <a:pt x="11528" y="13712"/>
                </a:cubicBezTo>
                <a:cubicBezTo>
                  <a:pt x="11528" y="13874"/>
                  <a:pt x="11528" y="13874"/>
                  <a:pt x="11528" y="13874"/>
                </a:cubicBezTo>
                <a:cubicBezTo>
                  <a:pt x="11528" y="14076"/>
                  <a:pt x="11569" y="14279"/>
                  <a:pt x="11649" y="14440"/>
                </a:cubicBezTo>
                <a:cubicBezTo>
                  <a:pt x="11690" y="14602"/>
                  <a:pt x="11811" y="14764"/>
                  <a:pt x="11933" y="14845"/>
                </a:cubicBezTo>
                <a:cubicBezTo>
                  <a:pt x="12094" y="15007"/>
                  <a:pt x="12256" y="15088"/>
                  <a:pt x="12418" y="15169"/>
                </a:cubicBezTo>
                <a:cubicBezTo>
                  <a:pt x="12580" y="15249"/>
                  <a:pt x="12782" y="15290"/>
                  <a:pt x="12984" y="15290"/>
                </a:cubicBezTo>
                <a:cubicBezTo>
                  <a:pt x="13227" y="15290"/>
                  <a:pt x="13470" y="15209"/>
                  <a:pt x="13631" y="15128"/>
                </a:cubicBezTo>
                <a:cubicBezTo>
                  <a:pt x="13793" y="15007"/>
                  <a:pt x="13955" y="14885"/>
                  <a:pt x="14117" y="14764"/>
                </a:cubicBezTo>
                <a:cubicBezTo>
                  <a:pt x="14238" y="14562"/>
                  <a:pt x="14360" y="14400"/>
                  <a:pt x="14400" y="14198"/>
                </a:cubicBezTo>
                <a:cubicBezTo>
                  <a:pt x="14440" y="13996"/>
                  <a:pt x="14481" y="13793"/>
                  <a:pt x="14481" y="13591"/>
                </a:cubicBezTo>
                <a:cubicBezTo>
                  <a:pt x="14481" y="13389"/>
                  <a:pt x="14440" y="13187"/>
                  <a:pt x="14360" y="12984"/>
                </a:cubicBezTo>
                <a:cubicBezTo>
                  <a:pt x="14279" y="12782"/>
                  <a:pt x="14198" y="12620"/>
                  <a:pt x="14036" y="12499"/>
                </a:cubicBezTo>
                <a:cubicBezTo>
                  <a:pt x="13915" y="12337"/>
                  <a:pt x="13753" y="12216"/>
                  <a:pt x="13551" y="12135"/>
                </a:cubicBezTo>
                <a:cubicBezTo>
                  <a:pt x="13348" y="12054"/>
                  <a:pt x="13146" y="12013"/>
                  <a:pt x="12944" y="12013"/>
                </a:cubicBezTo>
                <a:cubicBezTo>
                  <a:pt x="12661" y="12013"/>
                  <a:pt x="12418" y="12094"/>
                  <a:pt x="12175" y="12216"/>
                </a:cubicBezTo>
                <a:cubicBezTo>
                  <a:pt x="11892" y="12337"/>
                  <a:pt x="11730" y="12499"/>
                  <a:pt x="11569" y="12742"/>
                </a:cubicBezTo>
                <a:cubicBezTo>
                  <a:pt x="11528" y="12822"/>
                  <a:pt x="11528" y="12822"/>
                  <a:pt x="11528" y="12822"/>
                </a:cubicBezTo>
                <a:cubicBezTo>
                  <a:pt x="10719" y="12822"/>
                  <a:pt x="10719" y="12822"/>
                  <a:pt x="10719" y="12822"/>
                </a:cubicBezTo>
                <a:cubicBezTo>
                  <a:pt x="11407" y="9020"/>
                  <a:pt x="11407" y="9020"/>
                  <a:pt x="11407" y="9020"/>
                </a:cubicBezTo>
                <a:cubicBezTo>
                  <a:pt x="15088" y="9020"/>
                  <a:pt x="15088" y="9020"/>
                  <a:pt x="15088" y="9020"/>
                </a:cubicBezTo>
                <a:cubicBezTo>
                  <a:pt x="15088" y="9910"/>
                  <a:pt x="15088" y="9910"/>
                  <a:pt x="15088" y="9910"/>
                </a:cubicBezTo>
                <a:cubicBezTo>
                  <a:pt x="12175" y="9910"/>
                  <a:pt x="12175" y="9910"/>
                  <a:pt x="12175" y="9910"/>
                </a:cubicBezTo>
                <a:cubicBezTo>
                  <a:pt x="11852" y="11528"/>
                  <a:pt x="11852" y="11528"/>
                  <a:pt x="11852" y="11528"/>
                </a:cubicBezTo>
                <a:cubicBezTo>
                  <a:pt x="12013" y="11447"/>
                  <a:pt x="12216" y="11366"/>
                  <a:pt x="12378" y="11285"/>
                </a:cubicBezTo>
                <a:cubicBezTo>
                  <a:pt x="12580" y="11204"/>
                  <a:pt x="12782" y="11164"/>
                  <a:pt x="12984" y="11164"/>
                </a:cubicBezTo>
                <a:close/>
                <a:moveTo>
                  <a:pt x="13470" y="2265"/>
                </a:moveTo>
                <a:cubicBezTo>
                  <a:pt x="13470" y="3640"/>
                  <a:pt x="13470" y="3640"/>
                  <a:pt x="13470" y="3640"/>
                </a:cubicBezTo>
                <a:cubicBezTo>
                  <a:pt x="14845" y="3640"/>
                  <a:pt x="14845" y="3640"/>
                  <a:pt x="14845" y="3640"/>
                </a:cubicBezTo>
                <a:cubicBezTo>
                  <a:pt x="14845" y="2265"/>
                  <a:pt x="14845" y="2265"/>
                  <a:pt x="14845" y="2265"/>
                </a:cubicBezTo>
                <a:lnTo>
                  <a:pt x="13470" y="226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9" name="Shape 3845">
            <a:extLst>
              <a:ext uri="{FF2B5EF4-FFF2-40B4-BE49-F238E27FC236}">
                <a16:creationId xmlns:a16="http://schemas.microsoft.com/office/drawing/2014/main" id="{F556EE1C-E346-41AF-AA32-B01880F7F4B8}"/>
              </a:ext>
            </a:extLst>
          </p:cNvPr>
          <p:cNvSpPr/>
          <p:nvPr/>
        </p:nvSpPr>
        <p:spPr>
          <a:xfrm>
            <a:off x="1201837" y="9679356"/>
            <a:ext cx="760830" cy="757255"/>
          </a:xfrm>
          <a:custGeom>
            <a:avLst/>
            <a:gdLst/>
            <a:ahLst/>
            <a:cxnLst>
              <a:cxn ang="0">
                <a:pos x="wd2" y="hd2"/>
              </a:cxn>
              <a:cxn ang="5400000">
                <a:pos x="wd2" y="hd2"/>
              </a:cxn>
              <a:cxn ang="10800000">
                <a:pos x="wd2" y="hd2"/>
              </a:cxn>
              <a:cxn ang="16200000">
                <a:pos x="wd2" y="hd2"/>
              </a:cxn>
            </a:cxnLst>
            <a:rect l="0" t="0" r="r" b="b"/>
            <a:pathLst>
              <a:path w="21600" h="21600" extrusionOk="0">
                <a:moveTo>
                  <a:pt x="12999" y="0"/>
                </a:moveTo>
                <a:cubicBezTo>
                  <a:pt x="12999" y="2257"/>
                  <a:pt x="12999" y="2257"/>
                  <a:pt x="12999" y="2257"/>
                </a:cubicBezTo>
                <a:cubicBezTo>
                  <a:pt x="13194" y="2335"/>
                  <a:pt x="13388" y="2413"/>
                  <a:pt x="13583" y="2491"/>
                </a:cubicBezTo>
                <a:cubicBezTo>
                  <a:pt x="13777" y="2530"/>
                  <a:pt x="13972" y="2608"/>
                  <a:pt x="14166" y="2685"/>
                </a:cubicBezTo>
                <a:cubicBezTo>
                  <a:pt x="14361" y="2763"/>
                  <a:pt x="14556" y="2880"/>
                  <a:pt x="14750" y="2958"/>
                </a:cubicBezTo>
                <a:cubicBezTo>
                  <a:pt x="14906" y="3036"/>
                  <a:pt x="15101" y="3152"/>
                  <a:pt x="15256" y="3230"/>
                </a:cubicBezTo>
                <a:cubicBezTo>
                  <a:pt x="16930" y="1596"/>
                  <a:pt x="16930" y="1596"/>
                  <a:pt x="16930" y="1596"/>
                </a:cubicBezTo>
                <a:cubicBezTo>
                  <a:pt x="19965" y="4670"/>
                  <a:pt x="19965" y="4670"/>
                  <a:pt x="19965" y="4670"/>
                </a:cubicBezTo>
                <a:cubicBezTo>
                  <a:pt x="18292" y="6344"/>
                  <a:pt x="18292" y="6344"/>
                  <a:pt x="18292" y="6344"/>
                </a:cubicBezTo>
                <a:cubicBezTo>
                  <a:pt x="18409" y="6538"/>
                  <a:pt x="18486" y="6733"/>
                  <a:pt x="18603" y="6889"/>
                </a:cubicBezTo>
                <a:cubicBezTo>
                  <a:pt x="18681" y="7044"/>
                  <a:pt x="18759" y="7239"/>
                  <a:pt x="18798" y="7434"/>
                </a:cubicBezTo>
                <a:cubicBezTo>
                  <a:pt x="18915" y="7628"/>
                  <a:pt x="18992" y="7823"/>
                  <a:pt x="19031" y="8017"/>
                </a:cubicBezTo>
                <a:cubicBezTo>
                  <a:pt x="19109" y="8212"/>
                  <a:pt x="19148" y="8406"/>
                  <a:pt x="19226" y="8601"/>
                </a:cubicBezTo>
                <a:cubicBezTo>
                  <a:pt x="21600" y="8601"/>
                  <a:pt x="21600" y="8601"/>
                  <a:pt x="21600" y="8601"/>
                </a:cubicBezTo>
                <a:cubicBezTo>
                  <a:pt x="21600" y="12960"/>
                  <a:pt x="21600" y="12960"/>
                  <a:pt x="21600" y="12960"/>
                </a:cubicBezTo>
                <a:cubicBezTo>
                  <a:pt x="19109" y="12960"/>
                  <a:pt x="19109" y="12960"/>
                  <a:pt x="19109" y="12960"/>
                </a:cubicBezTo>
                <a:cubicBezTo>
                  <a:pt x="19070" y="13155"/>
                  <a:pt x="19031" y="13310"/>
                  <a:pt x="18954" y="13505"/>
                </a:cubicBezTo>
                <a:cubicBezTo>
                  <a:pt x="18915" y="13699"/>
                  <a:pt x="18798" y="13894"/>
                  <a:pt x="18720" y="14089"/>
                </a:cubicBezTo>
                <a:cubicBezTo>
                  <a:pt x="18642" y="14244"/>
                  <a:pt x="18564" y="14439"/>
                  <a:pt x="18486" y="14595"/>
                </a:cubicBezTo>
                <a:cubicBezTo>
                  <a:pt x="18409" y="14789"/>
                  <a:pt x="18292" y="14945"/>
                  <a:pt x="18214" y="15101"/>
                </a:cubicBezTo>
                <a:cubicBezTo>
                  <a:pt x="19965" y="16930"/>
                  <a:pt x="19965" y="16930"/>
                  <a:pt x="19965" y="16930"/>
                </a:cubicBezTo>
                <a:cubicBezTo>
                  <a:pt x="16930" y="19965"/>
                  <a:pt x="16930" y="19965"/>
                  <a:pt x="16930" y="19965"/>
                </a:cubicBezTo>
                <a:cubicBezTo>
                  <a:pt x="15101" y="18136"/>
                  <a:pt x="15101" y="18136"/>
                  <a:pt x="15101" y="18136"/>
                </a:cubicBezTo>
                <a:cubicBezTo>
                  <a:pt x="14945" y="18253"/>
                  <a:pt x="14789" y="18331"/>
                  <a:pt x="14595" y="18409"/>
                </a:cubicBezTo>
                <a:cubicBezTo>
                  <a:pt x="14439" y="18486"/>
                  <a:pt x="14244" y="18564"/>
                  <a:pt x="14050" y="18642"/>
                </a:cubicBezTo>
                <a:cubicBezTo>
                  <a:pt x="13894" y="18720"/>
                  <a:pt x="13699" y="18759"/>
                  <a:pt x="13505" y="18837"/>
                </a:cubicBezTo>
                <a:cubicBezTo>
                  <a:pt x="13349" y="18915"/>
                  <a:pt x="13155" y="18954"/>
                  <a:pt x="12999" y="18992"/>
                </a:cubicBezTo>
                <a:cubicBezTo>
                  <a:pt x="12999" y="21600"/>
                  <a:pt x="12999" y="21600"/>
                  <a:pt x="12999" y="21600"/>
                </a:cubicBezTo>
                <a:cubicBezTo>
                  <a:pt x="8640" y="21600"/>
                  <a:pt x="8640" y="21600"/>
                  <a:pt x="8640" y="21600"/>
                </a:cubicBezTo>
                <a:cubicBezTo>
                  <a:pt x="8640" y="18992"/>
                  <a:pt x="8640" y="18992"/>
                  <a:pt x="8640" y="18992"/>
                </a:cubicBezTo>
                <a:cubicBezTo>
                  <a:pt x="8445" y="18954"/>
                  <a:pt x="8290" y="18915"/>
                  <a:pt x="8095" y="18837"/>
                </a:cubicBezTo>
                <a:cubicBezTo>
                  <a:pt x="7901" y="18759"/>
                  <a:pt x="7745" y="18720"/>
                  <a:pt x="7550" y="18642"/>
                </a:cubicBezTo>
                <a:cubicBezTo>
                  <a:pt x="7356" y="18564"/>
                  <a:pt x="7161" y="18486"/>
                  <a:pt x="7005" y="18409"/>
                </a:cubicBezTo>
                <a:cubicBezTo>
                  <a:pt x="6850" y="18331"/>
                  <a:pt x="6655" y="18253"/>
                  <a:pt x="6499" y="18136"/>
                </a:cubicBezTo>
                <a:cubicBezTo>
                  <a:pt x="4670" y="19965"/>
                  <a:pt x="4670" y="19965"/>
                  <a:pt x="4670" y="19965"/>
                </a:cubicBezTo>
                <a:cubicBezTo>
                  <a:pt x="1635" y="16930"/>
                  <a:pt x="1635" y="16930"/>
                  <a:pt x="1635" y="16930"/>
                </a:cubicBezTo>
                <a:cubicBezTo>
                  <a:pt x="3425" y="15101"/>
                  <a:pt x="3425" y="15101"/>
                  <a:pt x="3425" y="15101"/>
                </a:cubicBezTo>
                <a:cubicBezTo>
                  <a:pt x="3308" y="14945"/>
                  <a:pt x="3230" y="14789"/>
                  <a:pt x="3114" y="14595"/>
                </a:cubicBezTo>
                <a:cubicBezTo>
                  <a:pt x="3036" y="14439"/>
                  <a:pt x="2958" y="14244"/>
                  <a:pt x="2919" y="14089"/>
                </a:cubicBezTo>
                <a:cubicBezTo>
                  <a:pt x="2802" y="13894"/>
                  <a:pt x="2724" y="13699"/>
                  <a:pt x="2646" y="13505"/>
                </a:cubicBezTo>
                <a:cubicBezTo>
                  <a:pt x="2569" y="13310"/>
                  <a:pt x="2530" y="13155"/>
                  <a:pt x="2491" y="12960"/>
                </a:cubicBezTo>
                <a:cubicBezTo>
                  <a:pt x="0" y="12960"/>
                  <a:pt x="0" y="12960"/>
                  <a:pt x="0" y="12960"/>
                </a:cubicBezTo>
                <a:cubicBezTo>
                  <a:pt x="0" y="8601"/>
                  <a:pt x="0" y="8601"/>
                  <a:pt x="0" y="8601"/>
                </a:cubicBezTo>
                <a:cubicBezTo>
                  <a:pt x="2413" y="8601"/>
                  <a:pt x="2413" y="8601"/>
                  <a:pt x="2413" y="8601"/>
                </a:cubicBezTo>
                <a:cubicBezTo>
                  <a:pt x="2452" y="8406"/>
                  <a:pt x="2530" y="8212"/>
                  <a:pt x="2569" y="8017"/>
                </a:cubicBezTo>
                <a:cubicBezTo>
                  <a:pt x="2608" y="7823"/>
                  <a:pt x="2685" y="7628"/>
                  <a:pt x="2802" y="7434"/>
                </a:cubicBezTo>
                <a:cubicBezTo>
                  <a:pt x="2880" y="7239"/>
                  <a:pt x="2958" y="7044"/>
                  <a:pt x="3036" y="6889"/>
                </a:cubicBezTo>
                <a:cubicBezTo>
                  <a:pt x="3114" y="6733"/>
                  <a:pt x="3191" y="6538"/>
                  <a:pt x="3308" y="6344"/>
                </a:cubicBezTo>
                <a:cubicBezTo>
                  <a:pt x="1635" y="4670"/>
                  <a:pt x="1635" y="4670"/>
                  <a:pt x="1635" y="4670"/>
                </a:cubicBezTo>
                <a:cubicBezTo>
                  <a:pt x="4670" y="1596"/>
                  <a:pt x="4670" y="1596"/>
                  <a:pt x="4670" y="1596"/>
                </a:cubicBezTo>
                <a:cubicBezTo>
                  <a:pt x="6344" y="3230"/>
                  <a:pt x="6344" y="3230"/>
                  <a:pt x="6344" y="3230"/>
                </a:cubicBezTo>
                <a:cubicBezTo>
                  <a:pt x="6499" y="3152"/>
                  <a:pt x="6694" y="3036"/>
                  <a:pt x="6889" y="2958"/>
                </a:cubicBezTo>
                <a:cubicBezTo>
                  <a:pt x="7083" y="2880"/>
                  <a:pt x="7278" y="2763"/>
                  <a:pt x="7472" y="2685"/>
                </a:cubicBezTo>
                <a:cubicBezTo>
                  <a:pt x="7628" y="2608"/>
                  <a:pt x="7823" y="2530"/>
                  <a:pt x="8017" y="2491"/>
                </a:cubicBezTo>
                <a:cubicBezTo>
                  <a:pt x="8212" y="2413"/>
                  <a:pt x="8406" y="2335"/>
                  <a:pt x="8640" y="2257"/>
                </a:cubicBezTo>
                <a:cubicBezTo>
                  <a:pt x="8640" y="0"/>
                  <a:pt x="8640" y="0"/>
                  <a:pt x="8640" y="0"/>
                </a:cubicBezTo>
                <a:lnTo>
                  <a:pt x="12999" y="0"/>
                </a:lnTo>
                <a:close/>
                <a:moveTo>
                  <a:pt x="12143" y="856"/>
                </a:moveTo>
                <a:cubicBezTo>
                  <a:pt x="9496" y="856"/>
                  <a:pt x="9496" y="856"/>
                  <a:pt x="9496" y="856"/>
                </a:cubicBezTo>
                <a:cubicBezTo>
                  <a:pt x="9496" y="2919"/>
                  <a:pt x="9496" y="2919"/>
                  <a:pt x="9496" y="2919"/>
                </a:cubicBezTo>
                <a:cubicBezTo>
                  <a:pt x="8874" y="3152"/>
                  <a:pt x="8874" y="3152"/>
                  <a:pt x="8874" y="3152"/>
                </a:cubicBezTo>
                <a:cubicBezTo>
                  <a:pt x="8679" y="3152"/>
                  <a:pt x="8484" y="3230"/>
                  <a:pt x="8329" y="3269"/>
                </a:cubicBezTo>
                <a:cubicBezTo>
                  <a:pt x="8173" y="3347"/>
                  <a:pt x="7978" y="3425"/>
                  <a:pt x="7784" y="3503"/>
                </a:cubicBezTo>
                <a:cubicBezTo>
                  <a:pt x="7589" y="3542"/>
                  <a:pt x="7434" y="3619"/>
                  <a:pt x="7278" y="3736"/>
                </a:cubicBezTo>
                <a:cubicBezTo>
                  <a:pt x="7083" y="3814"/>
                  <a:pt x="6928" y="3892"/>
                  <a:pt x="6811" y="4009"/>
                </a:cubicBezTo>
                <a:cubicBezTo>
                  <a:pt x="6188" y="4359"/>
                  <a:pt x="6188" y="4359"/>
                  <a:pt x="6188" y="4359"/>
                </a:cubicBezTo>
                <a:cubicBezTo>
                  <a:pt x="4670" y="2841"/>
                  <a:pt x="4670" y="2841"/>
                  <a:pt x="4670" y="2841"/>
                </a:cubicBezTo>
                <a:cubicBezTo>
                  <a:pt x="2841" y="4670"/>
                  <a:pt x="2841" y="4670"/>
                  <a:pt x="2841" y="4670"/>
                </a:cubicBezTo>
                <a:cubicBezTo>
                  <a:pt x="4359" y="6227"/>
                  <a:pt x="4359" y="6227"/>
                  <a:pt x="4359" y="6227"/>
                </a:cubicBezTo>
                <a:cubicBezTo>
                  <a:pt x="4048" y="6772"/>
                  <a:pt x="4048" y="6772"/>
                  <a:pt x="4048" y="6772"/>
                </a:cubicBezTo>
                <a:cubicBezTo>
                  <a:pt x="3970" y="6966"/>
                  <a:pt x="3853" y="7122"/>
                  <a:pt x="3775" y="7278"/>
                </a:cubicBezTo>
                <a:cubicBezTo>
                  <a:pt x="3697" y="7434"/>
                  <a:pt x="3619" y="7589"/>
                  <a:pt x="3542" y="7745"/>
                </a:cubicBezTo>
                <a:cubicBezTo>
                  <a:pt x="3503" y="7939"/>
                  <a:pt x="3425" y="8134"/>
                  <a:pt x="3386" y="8290"/>
                </a:cubicBezTo>
                <a:cubicBezTo>
                  <a:pt x="3347" y="8484"/>
                  <a:pt x="3308" y="8640"/>
                  <a:pt x="3269" y="8796"/>
                </a:cubicBezTo>
                <a:cubicBezTo>
                  <a:pt x="3114" y="9457"/>
                  <a:pt x="3114" y="9457"/>
                  <a:pt x="3114" y="9457"/>
                </a:cubicBezTo>
                <a:cubicBezTo>
                  <a:pt x="856" y="9457"/>
                  <a:pt x="856" y="9457"/>
                  <a:pt x="856" y="9457"/>
                </a:cubicBezTo>
                <a:cubicBezTo>
                  <a:pt x="856" y="12104"/>
                  <a:pt x="856" y="12104"/>
                  <a:pt x="856" y="12104"/>
                </a:cubicBezTo>
                <a:cubicBezTo>
                  <a:pt x="3152" y="12104"/>
                  <a:pt x="3152" y="12104"/>
                  <a:pt x="3152" y="12104"/>
                </a:cubicBezTo>
                <a:cubicBezTo>
                  <a:pt x="3308" y="12726"/>
                  <a:pt x="3308" y="12726"/>
                  <a:pt x="3308" y="12726"/>
                </a:cubicBezTo>
                <a:cubicBezTo>
                  <a:pt x="3386" y="12882"/>
                  <a:pt x="3425" y="13038"/>
                  <a:pt x="3503" y="13232"/>
                </a:cubicBezTo>
                <a:cubicBezTo>
                  <a:pt x="3542" y="13388"/>
                  <a:pt x="3581" y="13544"/>
                  <a:pt x="3658" y="13738"/>
                </a:cubicBezTo>
                <a:cubicBezTo>
                  <a:pt x="3736" y="13894"/>
                  <a:pt x="3814" y="14050"/>
                  <a:pt x="3892" y="14205"/>
                </a:cubicBezTo>
                <a:cubicBezTo>
                  <a:pt x="3970" y="14361"/>
                  <a:pt x="4048" y="14517"/>
                  <a:pt x="4164" y="14672"/>
                </a:cubicBezTo>
                <a:cubicBezTo>
                  <a:pt x="4515" y="15256"/>
                  <a:pt x="4515" y="15256"/>
                  <a:pt x="4515" y="15256"/>
                </a:cubicBezTo>
                <a:cubicBezTo>
                  <a:pt x="2841" y="16930"/>
                  <a:pt x="2841" y="16930"/>
                  <a:pt x="2841" y="16930"/>
                </a:cubicBezTo>
                <a:cubicBezTo>
                  <a:pt x="4670" y="18759"/>
                  <a:pt x="4670" y="18759"/>
                  <a:pt x="4670" y="18759"/>
                </a:cubicBezTo>
                <a:cubicBezTo>
                  <a:pt x="6344" y="17085"/>
                  <a:pt x="6344" y="17085"/>
                  <a:pt x="6344" y="17085"/>
                </a:cubicBezTo>
                <a:cubicBezTo>
                  <a:pt x="6966" y="17358"/>
                  <a:pt x="6966" y="17358"/>
                  <a:pt x="6966" y="17358"/>
                </a:cubicBezTo>
                <a:cubicBezTo>
                  <a:pt x="7083" y="17475"/>
                  <a:pt x="7239" y="17552"/>
                  <a:pt x="7395" y="17630"/>
                </a:cubicBezTo>
                <a:cubicBezTo>
                  <a:pt x="7550" y="17708"/>
                  <a:pt x="7706" y="17747"/>
                  <a:pt x="7862" y="17825"/>
                </a:cubicBezTo>
                <a:cubicBezTo>
                  <a:pt x="8017" y="17903"/>
                  <a:pt x="8212" y="17942"/>
                  <a:pt x="8368" y="18019"/>
                </a:cubicBezTo>
                <a:cubicBezTo>
                  <a:pt x="8562" y="18058"/>
                  <a:pt x="8718" y="18136"/>
                  <a:pt x="8874" y="18175"/>
                </a:cubicBezTo>
                <a:cubicBezTo>
                  <a:pt x="9496" y="18331"/>
                  <a:pt x="9496" y="18331"/>
                  <a:pt x="9496" y="18331"/>
                </a:cubicBezTo>
                <a:cubicBezTo>
                  <a:pt x="9496" y="20705"/>
                  <a:pt x="9496" y="20705"/>
                  <a:pt x="9496" y="20705"/>
                </a:cubicBezTo>
                <a:cubicBezTo>
                  <a:pt x="12143" y="20705"/>
                  <a:pt x="12143" y="20705"/>
                  <a:pt x="12143" y="20705"/>
                </a:cubicBezTo>
                <a:cubicBezTo>
                  <a:pt x="12143" y="18331"/>
                  <a:pt x="12143" y="18331"/>
                  <a:pt x="12143" y="18331"/>
                </a:cubicBezTo>
                <a:cubicBezTo>
                  <a:pt x="12726" y="18175"/>
                  <a:pt x="12726" y="18175"/>
                  <a:pt x="12726" y="18175"/>
                </a:cubicBezTo>
                <a:cubicBezTo>
                  <a:pt x="12882" y="18136"/>
                  <a:pt x="13077" y="18058"/>
                  <a:pt x="13232" y="18019"/>
                </a:cubicBezTo>
                <a:cubicBezTo>
                  <a:pt x="13427" y="17942"/>
                  <a:pt x="13583" y="17903"/>
                  <a:pt x="13738" y="17825"/>
                </a:cubicBezTo>
                <a:cubicBezTo>
                  <a:pt x="13933" y="17747"/>
                  <a:pt x="14089" y="17708"/>
                  <a:pt x="14244" y="17630"/>
                </a:cubicBezTo>
                <a:cubicBezTo>
                  <a:pt x="14361" y="17552"/>
                  <a:pt x="14517" y="17475"/>
                  <a:pt x="14672" y="17358"/>
                </a:cubicBezTo>
                <a:cubicBezTo>
                  <a:pt x="15256" y="17085"/>
                  <a:pt x="15256" y="17085"/>
                  <a:pt x="15256" y="17085"/>
                </a:cubicBezTo>
                <a:cubicBezTo>
                  <a:pt x="16930" y="18759"/>
                  <a:pt x="16930" y="18759"/>
                  <a:pt x="16930" y="18759"/>
                </a:cubicBezTo>
                <a:cubicBezTo>
                  <a:pt x="18759" y="16930"/>
                  <a:pt x="18759" y="16930"/>
                  <a:pt x="18759" y="16930"/>
                </a:cubicBezTo>
                <a:cubicBezTo>
                  <a:pt x="17085" y="15256"/>
                  <a:pt x="17085" y="15256"/>
                  <a:pt x="17085" y="15256"/>
                </a:cubicBezTo>
                <a:cubicBezTo>
                  <a:pt x="17436" y="14672"/>
                  <a:pt x="17436" y="14672"/>
                  <a:pt x="17436" y="14672"/>
                </a:cubicBezTo>
                <a:cubicBezTo>
                  <a:pt x="17552" y="14517"/>
                  <a:pt x="17630" y="14361"/>
                  <a:pt x="17708" y="14205"/>
                </a:cubicBezTo>
                <a:cubicBezTo>
                  <a:pt x="17825" y="14050"/>
                  <a:pt x="17903" y="13894"/>
                  <a:pt x="17942" y="13738"/>
                </a:cubicBezTo>
                <a:cubicBezTo>
                  <a:pt x="18019" y="13544"/>
                  <a:pt x="18097" y="13388"/>
                  <a:pt x="18136" y="13232"/>
                </a:cubicBezTo>
                <a:cubicBezTo>
                  <a:pt x="18175" y="13038"/>
                  <a:pt x="18253" y="12882"/>
                  <a:pt x="18292" y="12726"/>
                </a:cubicBezTo>
                <a:cubicBezTo>
                  <a:pt x="18448" y="12104"/>
                  <a:pt x="18448" y="12104"/>
                  <a:pt x="18448" y="12104"/>
                </a:cubicBezTo>
                <a:cubicBezTo>
                  <a:pt x="20744" y="12104"/>
                  <a:pt x="20744" y="12104"/>
                  <a:pt x="20744" y="12104"/>
                </a:cubicBezTo>
                <a:cubicBezTo>
                  <a:pt x="20744" y="9457"/>
                  <a:pt x="20744" y="9457"/>
                  <a:pt x="20744" y="9457"/>
                </a:cubicBezTo>
                <a:cubicBezTo>
                  <a:pt x="18525" y="9457"/>
                  <a:pt x="18525" y="9457"/>
                  <a:pt x="18525" y="9457"/>
                </a:cubicBezTo>
                <a:cubicBezTo>
                  <a:pt x="18370" y="8796"/>
                  <a:pt x="18370" y="8796"/>
                  <a:pt x="18370" y="8796"/>
                </a:cubicBezTo>
                <a:cubicBezTo>
                  <a:pt x="18331" y="8640"/>
                  <a:pt x="18292" y="8484"/>
                  <a:pt x="18214" y="8290"/>
                </a:cubicBezTo>
                <a:cubicBezTo>
                  <a:pt x="18175" y="8134"/>
                  <a:pt x="18136" y="7939"/>
                  <a:pt x="18058" y="7745"/>
                </a:cubicBezTo>
                <a:cubicBezTo>
                  <a:pt x="17981" y="7589"/>
                  <a:pt x="17903" y="7434"/>
                  <a:pt x="17825" y="7278"/>
                </a:cubicBezTo>
                <a:cubicBezTo>
                  <a:pt x="17747" y="7122"/>
                  <a:pt x="17630" y="6966"/>
                  <a:pt x="17552" y="6772"/>
                </a:cubicBezTo>
                <a:cubicBezTo>
                  <a:pt x="17241" y="6227"/>
                  <a:pt x="17241" y="6227"/>
                  <a:pt x="17241" y="6227"/>
                </a:cubicBezTo>
                <a:cubicBezTo>
                  <a:pt x="18759" y="4670"/>
                  <a:pt x="18759" y="4670"/>
                  <a:pt x="18759" y="4670"/>
                </a:cubicBezTo>
                <a:cubicBezTo>
                  <a:pt x="16930" y="2841"/>
                  <a:pt x="16930" y="2841"/>
                  <a:pt x="16930" y="2841"/>
                </a:cubicBezTo>
                <a:cubicBezTo>
                  <a:pt x="15412" y="4359"/>
                  <a:pt x="15412" y="4359"/>
                  <a:pt x="15412" y="4359"/>
                </a:cubicBezTo>
                <a:cubicBezTo>
                  <a:pt x="14828" y="4009"/>
                  <a:pt x="14828" y="4009"/>
                  <a:pt x="14828" y="4009"/>
                </a:cubicBezTo>
                <a:cubicBezTo>
                  <a:pt x="14672" y="3892"/>
                  <a:pt x="14517" y="3814"/>
                  <a:pt x="14361" y="3736"/>
                </a:cubicBezTo>
                <a:cubicBezTo>
                  <a:pt x="14166" y="3619"/>
                  <a:pt x="14011" y="3542"/>
                  <a:pt x="13855" y="3503"/>
                </a:cubicBezTo>
                <a:cubicBezTo>
                  <a:pt x="13661" y="3425"/>
                  <a:pt x="13466" y="3347"/>
                  <a:pt x="13271" y="3269"/>
                </a:cubicBezTo>
                <a:cubicBezTo>
                  <a:pt x="13116" y="3230"/>
                  <a:pt x="12921" y="3152"/>
                  <a:pt x="12726" y="3152"/>
                </a:cubicBezTo>
                <a:cubicBezTo>
                  <a:pt x="12143" y="2919"/>
                  <a:pt x="12143" y="2919"/>
                  <a:pt x="12143" y="2919"/>
                </a:cubicBezTo>
                <a:lnTo>
                  <a:pt x="12143" y="856"/>
                </a:lnTo>
                <a:close/>
                <a:moveTo>
                  <a:pt x="10819" y="14672"/>
                </a:moveTo>
                <a:cubicBezTo>
                  <a:pt x="10275" y="14672"/>
                  <a:pt x="9769" y="14595"/>
                  <a:pt x="9302" y="14400"/>
                </a:cubicBezTo>
                <a:cubicBezTo>
                  <a:pt x="8796" y="14166"/>
                  <a:pt x="8406" y="13894"/>
                  <a:pt x="8056" y="13505"/>
                </a:cubicBezTo>
                <a:cubicBezTo>
                  <a:pt x="7706" y="13194"/>
                  <a:pt x="7395" y="12765"/>
                  <a:pt x="7200" y="12298"/>
                </a:cubicBezTo>
                <a:cubicBezTo>
                  <a:pt x="7005" y="11831"/>
                  <a:pt x="6889" y="11325"/>
                  <a:pt x="6889" y="10781"/>
                </a:cubicBezTo>
                <a:cubicBezTo>
                  <a:pt x="6889" y="10236"/>
                  <a:pt x="7005" y="9730"/>
                  <a:pt x="7200" y="9263"/>
                </a:cubicBezTo>
                <a:cubicBezTo>
                  <a:pt x="7395" y="8796"/>
                  <a:pt x="7706" y="8406"/>
                  <a:pt x="8056" y="8056"/>
                </a:cubicBezTo>
                <a:cubicBezTo>
                  <a:pt x="8406" y="7667"/>
                  <a:pt x="8796" y="7395"/>
                  <a:pt x="9302" y="7200"/>
                </a:cubicBezTo>
                <a:cubicBezTo>
                  <a:pt x="9769" y="7005"/>
                  <a:pt x="10275" y="6889"/>
                  <a:pt x="10819" y="6889"/>
                </a:cubicBezTo>
                <a:cubicBezTo>
                  <a:pt x="11364" y="6889"/>
                  <a:pt x="11870" y="7005"/>
                  <a:pt x="12337" y="7200"/>
                </a:cubicBezTo>
                <a:cubicBezTo>
                  <a:pt x="12804" y="7395"/>
                  <a:pt x="13194" y="7667"/>
                  <a:pt x="13544" y="8056"/>
                </a:cubicBezTo>
                <a:cubicBezTo>
                  <a:pt x="13933" y="8406"/>
                  <a:pt x="14205" y="8796"/>
                  <a:pt x="14400" y="9263"/>
                </a:cubicBezTo>
                <a:cubicBezTo>
                  <a:pt x="14595" y="9730"/>
                  <a:pt x="14711" y="10236"/>
                  <a:pt x="14711" y="10781"/>
                </a:cubicBezTo>
                <a:cubicBezTo>
                  <a:pt x="14711" y="11325"/>
                  <a:pt x="14595" y="11831"/>
                  <a:pt x="14400" y="12298"/>
                </a:cubicBezTo>
                <a:cubicBezTo>
                  <a:pt x="14205" y="12765"/>
                  <a:pt x="13933" y="13194"/>
                  <a:pt x="13544" y="13505"/>
                </a:cubicBezTo>
                <a:cubicBezTo>
                  <a:pt x="13194" y="13894"/>
                  <a:pt x="12804" y="14166"/>
                  <a:pt x="12337" y="14400"/>
                </a:cubicBezTo>
                <a:cubicBezTo>
                  <a:pt x="11870" y="14595"/>
                  <a:pt x="11364" y="14672"/>
                  <a:pt x="10819" y="14672"/>
                </a:cubicBezTo>
                <a:close/>
                <a:moveTo>
                  <a:pt x="10819" y="13816"/>
                </a:moveTo>
                <a:cubicBezTo>
                  <a:pt x="11209" y="13816"/>
                  <a:pt x="11598" y="13738"/>
                  <a:pt x="11987" y="13583"/>
                </a:cubicBezTo>
                <a:cubicBezTo>
                  <a:pt x="12337" y="13388"/>
                  <a:pt x="12649" y="13194"/>
                  <a:pt x="12921" y="12921"/>
                </a:cubicBezTo>
                <a:cubicBezTo>
                  <a:pt x="13194" y="12649"/>
                  <a:pt x="13427" y="12337"/>
                  <a:pt x="13583" y="11948"/>
                </a:cubicBezTo>
                <a:cubicBezTo>
                  <a:pt x="13777" y="11598"/>
                  <a:pt x="13855" y="11209"/>
                  <a:pt x="13855" y="10781"/>
                </a:cubicBezTo>
                <a:cubicBezTo>
                  <a:pt x="13855" y="10391"/>
                  <a:pt x="13777" y="10002"/>
                  <a:pt x="13583" y="9613"/>
                </a:cubicBezTo>
                <a:cubicBezTo>
                  <a:pt x="13427" y="9263"/>
                  <a:pt x="13194" y="8912"/>
                  <a:pt x="12921" y="8640"/>
                </a:cubicBezTo>
                <a:cubicBezTo>
                  <a:pt x="12649" y="8406"/>
                  <a:pt x="12337" y="8173"/>
                  <a:pt x="11987" y="8017"/>
                </a:cubicBezTo>
                <a:cubicBezTo>
                  <a:pt x="11598" y="7823"/>
                  <a:pt x="11209" y="7745"/>
                  <a:pt x="10819" y="7745"/>
                </a:cubicBezTo>
                <a:cubicBezTo>
                  <a:pt x="10391" y="7745"/>
                  <a:pt x="10002" y="7823"/>
                  <a:pt x="9652" y="8017"/>
                </a:cubicBezTo>
                <a:cubicBezTo>
                  <a:pt x="9263" y="8173"/>
                  <a:pt x="8951" y="8406"/>
                  <a:pt x="8679" y="8640"/>
                </a:cubicBezTo>
                <a:cubicBezTo>
                  <a:pt x="8406" y="8912"/>
                  <a:pt x="8173" y="9263"/>
                  <a:pt x="8017" y="9613"/>
                </a:cubicBezTo>
                <a:cubicBezTo>
                  <a:pt x="7862" y="10002"/>
                  <a:pt x="7784" y="10391"/>
                  <a:pt x="7784" y="10781"/>
                </a:cubicBezTo>
                <a:cubicBezTo>
                  <a:pt x="7784" y="11209"/>
                  <a:pt x="7862" y="11598"/>
                  <a:pt x="8017" y="11948"/>
                </a:cubicBezTo>
                <a:cubicBezTo>
                  <a:pt x="8173" y="12337"/>
                  <a:pt x="8406" y="12649"/>
                  <a:pt x="8679" y="12921"/>
                </a:cubicBezTo>
                <a:cubicBezTo>
                  <a:pt x="8951" y="13194"/>
                  <a:pt x="9263" y="13388"/>
                  <a:pt x="9652" y="13583"/>
                </a:cubicBezTo>
                <a:cubicBezTo>
                  <a:pt x="10002" y="13738"/>
                  <a:pt x="10391" y="13816"/>
                  <a:pt x="10819" y="1381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0" name="Shape 3846">
            <a:extLst>
              <a:ext uri="{FF2B5EF4-FFF2-40B4-BE49-F238E27FC236}">
                <a16:creationId xmlns:a16="http://schemas.microsoft.com/office/drawing/2014/main" id="{6CBACBE0-EBC8-4AF9-AC10-9605BED6C94B}"/>
              </a:ext>
            </a:extLst>
          </p:cNvPr>
          <p:cNvSpPr/>
          <p:nvPr/>
        </p:nvSpPr>
        <p:spPr>
          <a:xfrm>
            <a:off x="3082059" y="9631135"/>
            <a:ext cx="728680" cy="850126"/>
          </a:xfrm>
          <a:custGeom>
            <a:avLst/>
            <a:gdLst/>
            <a:ahLst/>
            <a:cxnLst>
              <a:cxn ang="0">
                <a:pos x="wd2" y="hd2"/>
              </a:cxn>
              <a:cxn ang="5400000">
                <a:pos x="wd2" y="hd2"/>
              </a:cxn>
              <a:cxn ang="10800000">
                <a:pos x="wd2" y="hd2"/>
              </a:cxn>
              <a:cxn ang="16200000">
                <a:pos x="wd2" y="hd2"/>
              </a:cxn>
            </a:cxnLst>
            <a:rect l="0" t="0" r="r" b="b"/>
            <a:pathLst>
              <a:path w="21600" h="21600" extrusionOk="0">
                <a:moveTo>
                  <a:pt x="12458" y="3195"/>
                </a:moveTo>
                <a:cubicBezTo>
                  <a:pt x="13753" y="3403"/>
                  <a:pt x="14966" y="3750"/>
                  <a:pt x="16099" y="4306"/>
                </a:cubicBezTo>
                <a:cubicBezTo>
                  <a:pt x="17191" y="4827"/>
                  <a:pt x="18162" y="5487"/>
                  <a:pt x="18930" y="6286"/>
                </a:cubicBezTo>
                <a:cubicBezTo>
                  <a:pt x="19739" y="7084"/>
                  <a:pt x="20387" y="8022"/>
                  <a:pt x="20872" y="9064"/>
                </a:cubicBezTo>
                <a:cubicBezTo>
                  <a:pt x="21357" y="10105"/>
                  <a:pt x="21600" y="11182"/>
                  <a:pt x="21600" y="12328"/>
                </a:cubicBezTo>
                <a:cubicBezTo>
                  <a:pt x="21600" y="13648"/>
                  <a:pt x="21317" y="14863"/>
                  <a:pt x="20751" y="15974"/>
                </a:cubicBezTo>
                <a:cubicBezTo>
                  <a:pt x="20184" y="17086"/>
                  <a:pt x="19416" y="18058"/>
                  <a:pt x="18404" y="18891"/>
                </a:cubicBezTo>
                <a:cubicBezTo>
                  <a:pt x="17434" y="19759"/>
                  <a:pt x="16301" y="20419"/>
                  <a:pt x="14966" y="20905"/>
                </a:cubicBezTo>
                <a:cubicBezTo>
                  <a:pt x="13672" y="21357"/>
                  <a:pt x="12256" y="21600"/>
                  <a:pt x="10800" y="21600"/>
                </a:cubicBezTo>
                <a:cubicBezTo>
                  <a:pt x="9303" y="21600"/>
                  <a:pt x="7928" y="21357"/>
                  <a:pt x="6593" y="20905"/>
                </a:cubicBezTo>
                <a:cubicBezTo>
                  <a:pt x="5299" y="20419"/>
                  <a:pt x="4126" y="19759"/>
                  <a:pt x="3155" y="18891"/>
                </a:cubicBezTo>
                <a:cubicBezTo>
                  <a:pt x="2184" y="18058"/>
                  <a:pt x="1375" y="17086"/>
                  <a:pt x="849" y="15974"/>
                </a:cubicBezTo>
                <a:cubicBezTo>
                  <a:pt x="283" y="14863"/>
                  <a:pt x="0" y="13648"/>
                  <a:pt x="0" y="12328"/>
                </a:cubicBezTo>
                <a:cubicBezTo>
                  <a:pt x="0" y="11182"/>
                  <a:pt x="243" y="10105"/>
                  <a:pt x="688" y="9064"/>
                </a:cubicBezTo>
                <a:cubicBezTo>
                  <a:pt x="1173" y="8022"/>
                  <a:pt x="1820" y="7084"/>
                  <a:pt x="2629" y="6286"/>
                </a:cubicBezTo>
                <a:cubicBezTo>
                  <a:pt x="3438" y="5487"/>
                  <a:pt x="4369" y="4827"/>
                  <a:pt x="5501" y="4306"/>
                </a:cubicBezTo>
                <a:cubicBezTo>
                  <a:pt x="6593" y="3750"/>
                  <a:pt x="7807" y="3403"/>
                  <a:pt x="9101" y="3195"/>
                </a:cubicBezTo>
                <a:cubicBezTo>
                  <a:pt x="8939" y="3021"/>
                  <a:pt x="8778" y="2848"/>
                  <a:pt x="8697" y="2605"/>
                </a:cubicBezTo>
                <a:cubicBezTo>
                  <a:pt x="8575" y="2396"/>
                  <a:pt x="8535" y="2188"/>
                  <a:pt x="8535" y="1945"/>
                </a:cubicBezTo>
                <a:cubicBezTo>
                  <a:pt x="8535" y="1667"/>
                  <a:pt x="8575" y="1424"/>
                  <a:pt x="8697" y="1181"/>
                </a:cubicBezTo>
                <a:cubicBezTo>
                  <a:pt x="8818" y="938"/>
                  <a:pt x="8980" y="729"/>
                  <a:pt x="9222" y="590"/>
                </a:cubicBezTo>
                <a:cubicBezTo>
                  <a:pt x="9425" y="417"/>
                  <a:pt x="9667" y="278"/>
                  <a:pt x="9910" y="174"/>
                </a:cubicBezTo>
                <a:cubicBezTo>
                  <a:pt x="10193" y="35"/>
                  <a:pt x="10476" y="0"/>
                  <a:pt x="10800" y="0"/>
                </a:cubicBezTo>
                <a:cubicBezTo>
                  <a:pt x="11083" y="0"/>
                  <a:pt x="11407" y="35"/>
                  <a:pt x="11649" y="174"/>
                </a:cubicBezTo>
                <a:cubicBezTo>
                  <a:pt x="11933" y="278"/>
                  <a:pt x="12175" y="417"/>
                  <a:pt x="12378" y="590"/>
                </a:cubicBezTo>
                <a:cubicBezTo>
                  <a:pt x="12580" y="729"/>
                  <a:pt x="12742" y="938"/>
                  <a:pt x="12863" y="1181"/>
                </a:cubicBezTo>
                <a:cubicBezTo>
                  <a:pt x="12984" y="1424"/>
                  <a:pt x="13065" y="1667"/>
                  <a:pt x="13065" y="1945"/>
                </a:cubicBezTo>
                <a:cubicBezTo>
                  <a:pt x="13065" y="2188"/>
                  <a:pt x="12984" y="2396"/>
                  <a:pt x="12903" y="2605"/>
                </a:cubicBezTo>
                <a:cubicBezTo>
                  <a:pt x="12782" y="2848"/>
                  <a:pt x="12661" y="3021"/>
                  <a:pt x="12458" y="3195"/>
                </a:cubicBezTo>
                <a:close/>
                <a:moveTo>
                  <a:pt x="10800" y="20836"/>
                </a:moveTo>
                <a:cubicBezTo>
                  <a:pt x="12175" y="20836"/>
                  <a:pt x="13429" y="20628"/>
                  <a:pt x="14643" y="20176"/>
                </a:cubicBezTo>
                <a:cubicBezTo>
                  <a:pt x="15816" y="19725"/>
                  <a:pt x="16867" y="19100"/>
                  <a:pt x="17798" y="18370"/>
                </a:cubicBezTo>
                <a:cubicBezTo>
                  <a:pt x="18688" y="17572"/>
                  <a:pt x="19375" y="16669"/>
                  <a:pt x="19901" y="15627"/>
                </a:cubicBezTo>
                <a:cubicBezTo>
                  <a:pt x="20427" y="14620"/>
                  <a:pt x="20670" y="13509"/>
                  <a:pt x="20670" y="12328"/>
                </a:cubicBezTo>
                <a:cubicBezTo>
                  <a:pt x="20670" y="11182"/>
                  <a:pt x="20427" y="10071"/>
                  <a:pt x="19901" y="9029"/>
                </a:cubicBezTo>
                <a:cubicBezTo>
                  <a:pt x="19375" y="8022"/>
                  <a:pt x="18688" y="7119"/>
                  <a:pt x="17798" y="6320"/>
                </a:cubicBezTo>
                <a:cubicBezTo>
                  <a:pt x="16867" y="5591"/>
                  <a:pt x="15816" y="4966"/>
                  <a:pt x="14643" y="4514"/>
                </a:cubicBezTo>
                <a:cubicBezTo>
                  <a:pt x="13429" y="4063"/>
                  <a:pt x="12175" y="3855"/>
                  <a:pt x="10800" y="3855"/>
                </a:cubicBezTo>
                <a:cubicBezTo>
                  <a:pt x="9425" y="3855"/>
                  <a:pt x="8130" y="4063"/>
                  <a:pt x="6957" y="4514"/>
                </a:cubicBezTo>
                <a:cubicBezTo>
                  <a:pt x="5744" y="4966"/>
                  <a:pt x="4692" y="5591"/>
                  <a:pt x="3762" y="6320"/>
                </a:cubicBezTo>
                <a:cubicBezTo>
                  <a:pt x="2912" y="7119"/>
                  <a:pt x="2184" y="8022"/>
                  <a:pt x="1658" y="9029"/>
                </a:cubicBezTo>
                <a:cubicBezTo>
                  <a:pt x="1133" y="10071"/>
                  <a:pt x="890" y="11182"/>
                  <a:pt x="890" y="12328"/>
                </a:cubicBezTo>
                <a:cubicBezTo>
                  <a:pt x="890" y="13509"/>
                  <a:pt x="1133" y="14620"/>
                  <a:pt x="1658" y="15627"/>
                </a:cubicBezTo>
                <a:cubicBezTo>
                  <a:pt x="2184" y="16669"/>
                  <a:pt x="2912" y="17572"/>
                  <a:pt x="3762" y="18370"/>
                </a:cubicBezTo>
                <a:cubicBezTo>
                  <a:pt x="4692" y="19100"/>
                  <a:pt x="5744" y="19725"/>
                  <a:pt x="6957" y="20176"/>
                </a:cubicBezTo>
                <a:cubicBezTo>
                  <a:pt x="8130" y="20628"/>
                  <a:pt x="9425" y="20836"/>
                  <a:pt x="10800" y="20836"/>
                </a:cubicBezTo>
                <a:close/>
                <a:moveTo>
                  <a:pt x="5420" y="17016"/>
                </a:moveTo>
                <a:cubicBezTo>
                  <a:pt x="8818" y="10661"/>
                  <a:pt x="8818" y="10661"/>
                  <a:pt x="8818" y="10661"/>
                </a:cubicBezTo>
                <a:cubicBezTo>
                  <a:pt x="16139" y="7744"/>
                  <a:pt x="16139" y="7744"/>
                  <a:pt x="16139" y="7744"/>
                </a:cubicBezTo>
                <a:cubicBezTo>
                  <a:pt x="12701" y="14030"/>
                  <a:pt x="12701" y="14030"/>
                  <a:pt x="12701" y="14030"/>
                </a:cubicBezTo>
                <a:lnTo>
                  <a:pt x="5420" y="17016"/>
                </a:lnTo>
                <a:close/>
                <a:moveTo>
                  <a:pt x="9303" y="11633"/>
                </a:moveTo>
                <a:cubicBezTo>
                  <a:pt x="7240" y="15384"/>
                  <a:pt x="7240" y="15384"/>
                  <a:pt x="7240" y="15384"/>
                </a:cubicBezTo>
                <a:cubicBezTo>
                  <a:pt x="11569" y="13613"/>
                  <a:pt x="11569" y="13613"/>
                  <a:pt x="11569" y="13613"/>
                </a:cubicBezTo>
                <a:lnTo>
                  <a:pt x="9303" y="11633"/>
                </a:lnTo>
                <a:close/>
                <a:moveTo>
                  <a:pt x="10800" y="764"/>
                </a:moveTo>
                <a:cubicBezTo>
                  <a:pt x="10598" y="764"/>
                  <a:pt x="10436" y="799"/>
                  <a:pt x="10274" y="868"/>
                </a:cubicBezTo>
                <a:cubicBezTo>
                  <a:pt x="10072" y="903"/>
                  <a:pt x="9951" y="1007"/>
                  <a:pt x="9829" y="1146"/>
                </a:cubicBezTo>
                <a:cubicBezTo>
                  <a:pt x="9708" y="1215"/>
                  <a:pt x="9587" y="1354"/>
                  <a:pt x="9506" y="1493"/>
                </a:cubicBezTo>
                <a:cubicBezTo>
                  <a:pt x="9465" y="1632"/>
                  <a:pt x="9425" y="1806"/>
                  <a:pt x="9425" y="1945"/>
                </a:cubicBezTo>
                <a:cubicBezTo>
                  <a:pt x="9425" y="2084"/>
                  <a:pt x="9465" y="2223"/>
                  <a:pt x="9506" y="2361"/>
                </a:cubicBezTo>
                <a:cubicBezTo>
                  <a:pt x="9587" y="2500"/>
                  <a:pt x="9708" y="2639"/>
                  <a:pt x="9829" y="2743"/>
                </a:cubicBezTo>
                <a:cubicBezTo>
                  <a:pt x="9951" y="2848"/>
                  <a:pt x="10072" y="2917"/>
                  <a:pt x="10274" y="2986"/>
                </a:cubicBezTo>
                <a:cubicBezTo>
                  <a:pt x="10436" y="3056"/>
                  <a:pt x="10598" y="3091"/>
                  <a:pt x="10800" y="3091"/>
                </a:cubicBezTo>
                <a:cubicBezTo>
                  <a:pt x="10962" y="3091"/>
                  <a:pt x="11124" y="3056"/>
                  <a:pt x="11326" y="2986"/>
                </a:cubicBezTo>
                <a:cubicBezTo>
                  <a:pt x="11488" y="2917"/>
                  <a:pt x="11649" y="2848"/>
                  <a:pt x="11730" y="2743"/>
                </a:cubicBezTo>
                <a:cubicBezTo>
                  <a:pt x="11892" y="2639"/>
                  <a:pt x="11973" y="2500"/>
                  <a:pt x="12054" y="2361"/>
                </a:cubicBezTo>
                <a:cubicBezTo>
                  <a:pt x="12135" y="2223"/>
                  <a:pt x="12175" y="2084"/>
                  <a:pt x="12175" y="1945"/>
                </a:cubicBezTo>
                <a:cubicBezTo>
                  <a:pt x="12175" y="1806"/>
                  <a:pt x="12135" y="1632"/>
                  <a:pt x="12054" y="1493"/>
                </a:cubicBezTo>
                <a:cubicBezTo>
                  <a:pt x="11973" y="1354"/>
                  <a:pt x="11892" y="1215"/>
                  <a:pt x="11730" y="1146"/>
                </a:cubicBezTo>
                <a:cubicBezTo>
                  <a:pt x="11649" y="1007"/>
                  <a:pt x="11488" y="903"/>
                  <a:pt x="11326" y="868"/>
                </a:cubicBezTo>
                <a:cubicBezTo>
                  <a:pt x="11124" y="799"/>
                  <a:pt x="10962" y="764"/>
                  <a:pt x="10800" y="764"/>
                </a:cubicBezTo>
                <a:close/>
                <a:moveTo>
                  <a:pt x="12256" y="13057"/>
                </a:moveTo>
                <a:cubicBezTo>
                  <a:pt x="14279" y="9376"/>
                  <a:pt x="14279" y="9376"/>
                  <a:pt x="14279" y="9376"/>
                </a:cubicBezTo>
                <a:cubicBezTo>
                  <a:pt x="9951" y="11078"/>
                  <a:pt x="9951" y="11078"/>
                  <a:pt x="9951" y="11078"/>
                </a:cubicBezTo>
                <a:lnTo>
                  <a:pt x="12256" y="1305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1" name="Shape 3847">
            <a:extLst>
              <a:ext uri="{FF2B5EF4-FFF2-40B4-BE49-F238E27FC236}">
                <a16:creationId xmlns:a16="http://schemas.microsoft.com/office/drawing/2014/main" id="{6EF23C21-7BDC-42AA-8E2D-1705B6A2EC10}"/>
              </a:ext>
            </a:extLst>
          </p:cNvPr>
          <p:cNvSpPr/>
          <p:nvPr/>
        </p:nvSpPr>
        <p:spPr>
          <a:xfrm>
            <a:off x="4946209" y="9738293"/>
            <a:ext cx="728680" cy="635809"/>
          </a:xfrm>
          <a:custGeom>
            <a:avLst/>
            <a:gdLst/>
            <a:ahLst/>
            <a:cxnLst>
              <a:cxn ang="0">
                <a:pos x="wd2" y="hd2"/>
              </a:cxn>
              <a:cxn ang="5400000">
                <a:pos x="wd2" y="hd2"/>
              </a:cxn>
              <a:cxn ang="10800000">
                <a:pos x="wd2" y="hd2"/>
              </a:cxn>
              <a:cxn ang="16200000">
                <a:pos x="wd2" y="hd2"/>
              </a:cxn>
            </a:cxnLst>
            <a:rect l="0" t="0" r="r" b="b"/>
            <a:pathLst>
              <a:path w="21600" h="21600" extrusionOk="0">
                <a:moveTo>
                  <a:pt x="19780" y="0"/>
                </a:moveTo>
                <a:cubicBezTo>
                  <a:pt x="20022" y="0"/>
                  <a:pt x="20265" y="46"/>
                  <a:pt x="20467" y="139"/>
                </a:cubicBezTo>
                <a:cubicBezTo>
                  <a:pt x="20670" y="278"/>
                  <a:pt x="20872" y="417"/>
                  <a:pt x="21074" y="603"/>
                </a:cubicBezTo>
                <a:cubicBezTo>
                  <a:pt x="21196" y="788"/>
                  <a:pt x="21317" y="1020"/>
                  <a:pt x="21438" y="1252"/>
                </a:cubicBezTo>
                <a:cubicBezTo>
                  <a:pt x="21519" y="1530"/>
                  <a:pt x="21600" y="1761"/>
                  <a:pt x="21600" y="2039"/>
                </a:cubicBezTo>
                <a:cubicBezTo>
                  <a:pt x="21600" y="15435"/>
                  <a:pt x="21600" y="15435"/>
                  <a:pt x="21600" y="15435"/>
                </a:cubicBezTo>
                <a:cubicBezTo>
                  <a:pt x="21600" y="15760"/>
                  <a:pt x="21519" y="15991"/>
                  <a:pt x="21438" y="16270"/>
                </a:cubicBezTo>
                <a:cubicBezTo>
                  <a:pt x="21317" y="16548"/>
                  <a:pt x="21196" y="16733"/>
                  <a:pt x="21074" y="16918"/>
                </a:cubicBezTo>
                <a:cubicBezTo>
                  <a:pt x="20872" y="17104"/>
                  <a:pt x="20670" y="17243"/>
                  <a:pt x="20467" y="17336"/>
                </a:cubicBezTo>
                <a:cubicBezTo>
                  <a:pt x="20265" y="17475"/>
                  <a:pt x="20022" y="17521"/>
                  <a:pt x="19780" y="17521"/>
                </a:cubicBezTo>
                <a:cubicBezTo>
                  <a:pt x="17960" y="17521"/>
                  <a:pt x="17960" y="17521"/>
                  <a:pt x="17960" y="17521"/>
                </a:cubicBezTo>
                <a:cubicBezTo>
                  <a:pt x="17960" y="21600"/>
                  <a:pt x="17960" y="21600"/>
                  <a:pt x="17960" y="21600"/>
                </a:cubicBezTo>
                <a:cubicBezTo>
                  <a:pt x="14440" y="17521"/>
                  <a:pt x="14440" y="17521"/>
                  <a:pt x="14440" y="17521"/>
                </a:cubicBezTo>
                <a:cubicBezTo>
                  <a:pt x="1780" y="17521"/>
                  <a:pt x="1780" y="17521"/>
                  <a:pt x="1780" y="17521"/>
                </a:cubicBezTo>
                <a:cubicBezTo>
                  <a:pt x="1537" y="17521"/>
                  <a:pt x="1294" y="17475"/>
                  <a:pt x="1092" y="17336"/>
                </a:cubicBezTo>
                <a:cubicBezTo>
                  <a:pt x="890" y="17243"/>
                  <a:pt x="688" y="17104"/>
                  <a:pt x="526" y="16918"/>
                </a:cubicBezTo>
                <a:cubicBezTo>
                  <a:pt x="364" y="16733"/>
                  <a:pt x="243" y="16548"/>
                  <a:pt x="162" y="16270"/>
                </a:cubicBezTo>
                <a:cubicBezTo>
                  <a:pt x="40" y="15991"/>
                  <a:pt x="0" y="15760"/>
                  <a:pt x="0" y="15435"/>
                </a:cubicBezTo>
                <a:cubicBezTo>
                  <a:pt x="0" y="2039"/>
                  <a:pt x="0" y="2039"/>
                  <a:pt x="0" y="2039"/>
                </a:cubicBezTo>
                <a:cubicBezTo>
                  <a:pt x="0" y="1761"/>
                  <a:pt x="40" y="1530"/>
                  <a:pt x="162" y="1252"/>
                </a:cubicBezTo>
                <a:cubicBezTo>
                  <a:pt x="243" y="1020"/>
                  <a:pt x="364" y="788"/>
                  <a:pt x="526" y="603"/>
                </a:cubicBezTo>
                <a:cubicBezTo>
                  <a:pt x="688" y="417"/>
                  <a:pt x="890" y="278"/>
                  <a:pt x="1092" y="139"/>
                </a:cubicBezTo>
                <a:cubicBezTo>
                  <a:pt x="1294" y="46"/>
                  <a:pt x="1537" y="0"/>
                  <a:pt x="1780" y="0"/>
                </a:cubicBezTo>
                <a:lnTo>
                  <a:pt x="19780" y="0"/>
                </a:lnTo>
                <a:close/>
                <a:moveTo>
                  <a:pt x="20670" y="15435"/>
                </a:moveTo>
                <a:cubicBezTo>
                  <a:pt x="20670" y="2039"/>
                  <a:pt x="20670" y="2039"/>
                  <a:pt x="20670" y="2039"/>
                </a:cubicBezTo>
                <a:cubicBezTo>
                  <a:pt x="20670" y="1761"/>
                  <a:pt x="20589" y="1530"/>
                  <a:pt x="20427" y="1344"/>
                </a:cubicBezTo>
                <a:cubicBezTo>
                  <a:pt x="20265" y="1112"/>
                  <a:pt x="20022" y="1020"/>
                  <a:pt x="19780" y="1020"/>
                </a:cubicBezTo>
                <a:cubicBezTo>
                  <a:pt x="1780" y="1020"/>
                  <a:pt x="1780" y="1020"/>
                  <a:pt x="1780" y="1020"/>
                </a:cubicBezTo>
                <a:cubicBezTo>
                  <a:pt x="1537" y="1020"/>
                  <a:pt x="1335" y="1112"/>
                  <a:pt x="1133" y="1344"/>
                </a:cubicBezTo>
                <a:cubicBezTo>
                  <a:pt x="971" y="1530"/>
                  <a:pt x="890" y="1761"/>
                  <a:pt x="890" y="2039"/>
                </a:cubicBezTo>
                <a:cubicBezTo>
                  <a:pt x="890" y="15435"/>
                  <a:pt x="890" y="15435"/>
                  <a:pt x="890" y="15435"/>
                </a:cubicBezTo>
                <a:cubicBezTo>
                  <a:pt x="890" y="15760"/>
                  <a:pt x="971" y="15991"/>
                  <a:pt x="1133" y="16177"/>
                </a:cubicBezTo>
                <a:cubicBezTo>
                  <a:pt x="1335" y="16362"/>
                  <a:pt x="1537" y="16501"/>
                  <a:pt x="1780" y="16501"/>
                </a:cubicBezTo>
                <a:cubicBezTo>
                  <a:pt x="14804" y="16501"/>
                  <a:pt x="14804" y="16501"/>
                  <a:pt x="14804" y="16501"/>
                </a:cubicBezTo>
                <a:cubicBezTo>
                  <a:pt x="17070" y="19143"/>
                  <a:pt x="17070" y="19143"/>
                  <a:pt x="17070" y="19143"/>
                </a:cubicBezTo>
                <a:cubicBezTo>
                  <a:pt x="17070" y="16501"/>
                  <a:pt x="17070" y="16501"/>
                  <a:pt x="17070" y="16501"/>
                </a:cubicBezTo>
                <a:cubicBezTo>
                  <a:pt x="19780" y="16501"/>
                  <a:pt x="19780" y="16501"/>
                  <a:pt x="19780" y="16501"/>
                </a:cubicBezTo>
                <a:cubicBezTo>
                  <a:pt x="20022" y="16501"/>
                  <a:pt x="20265" y="16362"/>
                  <a:pt x="20427" y="16177"/>
                </a:cubicBezTo>
                <a:cubicBezTo>
                  <a:pt x="20589" y="15991"/>
                  <a:pt x="20670" y="15760"/>
                  <a:pt x="20670" y="15435"/>
                </a:cubicBezTo>
                <a:close/>
                <a:moveTo>
                  <a:pt x="7240" y="7741"/>
                </a:moveTo>
                <a:cubicBezTo>
                  <a:pt x="7483" y="7741"/>
                  <a:pt x="7726" y="7833"/>
                  <a:pt x="7888" y="8019"/>
                </a:cubicBezTo>
                <a:cubicBezTo>
                  <a:pt x="8049" y="8251"/>
                  <a:pt x="8171" y="8482"/>
                  <a:pt x="8171" y="8761"/>
                </a:cubicBezTo>
                <a:cubicBezTo>
                  <a:pt x="8171" y="9039"/>
                  <a:pt x="8049" y="9270"/>
                  <a:pt x="7888" y="9502"/>
                </a:cubicBezTo>
                <a:cubicBezTo>
                  <a:pt x="7726" y="9688"/>
                  <a:pt x="7483" y="9780"/>
                  <a:pt x="7240" y="9780"/>
                </a:cubicBezTo>
                <a:cubicBezTo>
                  <a:pt x="6998" y="9780"/>
                  <a:pt x="6796" y="9688"/>
                  <a:pt x="6634" y="9502"/>
                </a:cubicBezTo>
                <a:cubicBezTo>
                  <a:pt x="6431" y="9270"/>
                  <a:pt x="6351" y="9039"/>
                  <a:pt x="6351" y="8761"/>
                </a:cubicBezTo>
                <a:cubicBezTo>
                  <a:pt x="6351" y="8482"/>
                  <a:pt x="6431" y="8251"/>
                  <a:pt x="6634" y="8019"/>
                </a:cubicBezTo>
                <a:cubicBezTo>
                  <a:pt x="6796" y="7833"/>
                  <a:pt x="6998" y="7741"/>
                  <a:pt x="7240" y="7741"/>
                </a:cubicBezTo>
                <a:close/>
                <a:moveTo>
                  <a:pt x="10800" y="7741"/>
                </a:moveTo>
                <a:cubicBezTo>
                  <a:pt x="11043" y="7741"/>
                  <a:pt x="11245" y="7833"/>
                  <a:pt x="11407" y="8019"/>
                </a:cubicBezTo>
                <a:cubicBezTo>
                  <a:pt x="11609" y="8251"/>
                  <a:pt x="11690" y="8482"/>
                  <a:pt x="11690" y="8761"/>
                </a:cubicBezTo>
                <a:cubicBezTo>
                  <a:pt x="11690" y="9039"/>
                  <a:pt x="11609" y="9270"/>
                  <a:pt x="11407" y="9502"/>
                </a:cubicBezTo>
                <a:cubicBezTo>
                  <a:pt x="11245" y="9688"/>
                  <a:pt x="11043" y="9780"/>
                  <a:pt x="10800" y="9780"/>
                </a:cubicBezTo>
                <a:cubicBezTo>
                  <a:pt x="10557" y="9780"/>
                  <a:pt x="10315" y="9688"/>
                  <a:pt x="10153" y="9502"/>
                </a:cubicBezTo>
                <a:cubicBezTo>
                  <a:pt x="9991" y="9270"/>
                  <a:pt x="9910" y="9039"/>
                  <a:pt x="9910" y="8761"/>
                </a:cubicBezTo>
                <a:cubicBezTo>
                  <a:pt x="9910" y="8482"/>
                  <a:pt x="9991" y="8251"/>
                  <a:pt x="10153" y="8019"/>
                </a:cubicBezTo>
                <a:cubicBezTo>
                  <a:pt x="10315" y="7833"/>
                  <a:pt x="10557" y="7741"/>
                  <a:pt x="10800" y="7741"/>
                </a:cubicBezTo>
                <a:close/>
                <a:moveTo>
                  <a:pt x="14360" y="7741"/>
                </a:moveTo>
                <a:cubicBezTo>
                  <a:pt x="14602" y="7741"/>
                  <a:pt x="14804" y="7833"/>
                  <a:pt x="15007" y="8019"/>
                </a:cubicBezTo>
                <a:cubicBezTo>
                  <a:pt x="15169" y="8251"/>
                  <a:pt x="15249" y="8482"/>
                  <a:pt x="15249" y="8761"/>
                </a:cubicBezTo>
                <a:cubicBezTo>
                  <a:pt x="15249" y="9039"/>
                  <a:pt x="15169" y="9270"/>
                  <a:pt x="15007" y="9502"/>
                </a:cubicBezTo>
                <a:cubicBezTo>
                  <a:pt x="14804" y="9688"/>
                  <a:pt x="14602" y="9780"/>
                  <a:pt x="14360" y="9780"/>
                </a:cubicBezTo>
                <a:cubicBezTo>
                  <a:pt x="14117" y="9780"/>
                  <a:pt x="13915" y="9688"/>
                  <a:pt x="13753" y="9502"/>
                </a:cubicBezTo>
                <a:cubicBezTo>
                  <a:pt x="13551" y="9270"/>
                  <a:pt x="13470" y="9039"/>
                  <a:pt x="13470" y="8761"/>
                </a:cubicBezTo>
                <a:cubicBezTo>
                  <a:pt x="13470" y="8482"/>
                  <a:pt x="13551" y="8251"/>
                  <a:pt x="13753" y="8019"/>
                </a:cubicBezTo>
                <a:cubicBezTo>
                  <a:pt x="13915" y="7833"/>
                  <a:pt x="14117" y="7741"/>
                  <a:pt x="14360" y="7741"/>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2" name="Shape 3848">
            <a:extLst>
              <a:ext uri="{FF2B5EF4-FFF2-40B4-BE49-F238E27FC236}">
                <a16:creationId xmlns:a16="http://schemas.microsoft.com/office/drawing/2014/main" id="{F49EA782-6EB9-428F-876E-FFA5341BBD98}"/>
              </a:ext>
            </a:extLst>
          </p:cNvPr>
          <p:cNvSpPr/>
          <p:nvPr/>
        </p:nvSpPr>
        <p:spPr>
          <a:xfrm>
            <a:off x="6826431" y="9648483"/>
            <a:ext cx="696534" cy="817979"/>
          </a:xfrm>
          <a:custGeom>
            <a:avLst/>
            <a:gdLst/>
            <a:ahLst/>
            <a:cxnLst>
              <a:cxn ang="0">
                <a:pos x="wd2" y="hd2"/>
              </a:cxn>
              <a:cxn ang="5400000">
                <a:pos x="wd2" y="hd2"/>
              </a:cxn>
              <a:cxn ang="10800000">
                <a:pos x="wd2" y="hd2"/>
              </a:cxn>
              <a:cxn ang="16200000">
                <a:pos x="wd2" y="hd2"/>
              </a:cxn>
            </a:cxnLst>
            <a:rect l="0" t="0" r="r" b="b"/>
            <a:pathLst>
              <a:path w="21600" h="21600" extrusionOk="0">
                <a:moveTo>
                  <a:pt x="17838" y="13595"/>
                </a:moveTo>
                <a:cubicBezTo>
                  <a:pt x="17796" y="14604"/>
                  <a:pt x="17500" y="15542"/>
                  <a:pt x="16993" y="16407"/>
                </a:cubicBezTo>
                <a:cubicBezTo>
                  <a:pt x="16485" y="17309"/>
                  <a:pt x="15851" y="18066"/>
                  <a:pt x="15090" y="18715"/>
                </a:cubicBezTo>
                <a:cubicBezTo>
                  <a:pt x="14287" y="19364"/>
                  <a:pt x="13357" y="19833"/>
                  <a:pt x="12301" y="20230"/>
                </a:cubicBezTo>
                <a:cubicBezTo>
                  <a:pt x="11244" y="20590"/>
                  <a:pt x="10103" y="20807"/>
                  <a:pt x="8919" y="20807"/>
                </a:cubicBezTo>
                <a:cubicBezTo>
                  <a:pt x="7693" y="20807"/>
                  <a:pt x="6510" y="20590"/>
                  <a:pt x="5453" y="20194"/>
                </a:cubicBezTo>
                <a:cubicBezTo>
                  <a:pt x="4354" y="19797"/>
                  <a:pt x="3424" y="19256"/>
                  <a:pt x="2621" y="18571"/>
                </a:cubicBezTo>
                <a:cubicBezTo>
                  <a:pt x="1818" y="17886"/>
                  <a:pt x="1184" y="17092"/>
                  <a:pt x="719" y="16155"/>
                </a:cubicBezTo>
                <a:cubicBezTo>
                  <a:pt x="254" y="15253"/>
                  <a:pt x="0" y="14244"/>
                  <a:pt x="0" y="13198"/>
                </a:cubicBezTo>
                <a:cubicBezTo>
                  <a:pt x="0" y="7176"/>
                  <a:pt x="0" y="7176"/>
                  <a:pt x="0" y="7176"/>
                </a:cubicBezTo>
                <a:cubicBezTo>
                  <a:pt x="21600" y="7176"/>
                  <a:pt x="21600" y="7176"/>
                  <a:pt x="21600" y="7176"/>
                </a:cubicBezTo>
                <a:cubicBezTo>
                  <a:pt x="21600" y="13595"/>
                  <a:pt x="21600" y="13595"/>
                  <a:pt x="21600" y="13595"/>
                </a:cubicBezTo>
                <a:lnTo>
                  <a:pt x="17838" y="13595"/>
                </a:lnTo>
                <a:close/>
                <a:moveTo>
                  <a:pt x="0" y="20807"/>
                </a:moveTo>
                <a:cubicBezTo>
                  <a:pt x="17838" y="20807"/>
                  <a:pt x="17838" y="20807"/>
                  <a:pt x="17838" y="20807"/>
                </a:cubicBezTo>
                <a:cubicBezTo>
                  <a:pt x="17838" y="21600"/>
                  <a:pt x="17838" y="21600"/>
                  <a:pt x="17838" y="21600"/>
                </a:cubicBezTo>
                <a:cubicBezTo>
                  <a:pt x="0" y="21600"/>
                  <a:pt x="0" y="21600"/>
                  <a:pt x="0" y="21600"/>
                </a:cubicBezTo>
                <a:lnTo>
                  <a:pt x="0" y="20807"/>
                </a:lnTo>
                <a:close/>
                <a:moveTo>
                  <a:pt x="8919" y="19977"/>
                </a:moveTo>
                <a:cubicBezTo>
                  <a:pt x="10018" y="19977"/>
                  <a:pt x="11075" y="19797"/>
                  <a:pt x="12047" y="19436"/>
                </a:cubicBezTo>
                <a:cubicBezTo>
                  <a:pt x="13019" y="19076"/>
                  <a:pt x="13865" y="18607"/>
                  <a:pt x="14541" y="18030"/>
                </a:cubicBezTo>
                <a:cubicBezTo>
                  <a:pt x="15302" y="17381"/>
                  <a:pt x="15851" y="16660"/>
                  <a:pt x="16274" y="15830"/>
                </a:cubicBezTo>
                <a:cubicBezTo>
                  <a:pt x="16697" y="15001"/>
                  <a:pt x="16908" y="14136"/>
                  <a:pt x="16908" y="13198"/>
                </a:cubicBezTo>
                <a:cubicBezTo>
                  <a:pt x="16908" y="7969"/>
                  <a:pt x="16908" y="7969"/>
                  <a:pt x="16908" y="7969"/>
                </a:cubicBezTo>
                <a:cubicBezTo>
                  <a:pt x="972" y="7969"/>
                  <a:pt x="972" y="7969"/>
                  <a:pt x="972" y="7969"/>
                </a:cubicBezTo>
                <a:cubicBezTo>
                  <a:pt x="972" y="13198"/>
                  <a:pt x="972" y="13198"/>
                  <a:pt x="972" y="13198"/>
                </a:cubicBezTo>
                <a:cubicBezTo>
                  <a:pt x="972" y="14136"/>
                  <a:pt x="1184" y="15001"/>
                  <a:pt x="1606" y="15830"/>
                </a:cubicBezTo>
                <a:cubicBezTo>
                  <a:pt x="2029" y="16660"/>
                  <a:pt x="2578" y="17381"/>
                  <a:pt x="3255" y="18030"/>
                </a:cubicBezTo>
                <a:cubicBezTo>
                  <a:pt x="4016" y="18607"/>
                  <a:pt x="4861" y="19076"/>
                  <a:pt x="5833" y="19436"/>
                </a:cubicBezTo>
                <a:cubicBezTo>
                  <a:pt x="6805" y="19797"/>
                  <a:pt x="7820" y="19977"/>
                  <a:pt x="8919" y="19977"/>
                </a:cubicBezTo>
                <a:close/>
                <a:moveTo>
                  <a:pt x="4692" y="1154"/>
                </a:moveTo>
                <a:cubicBezTo>
                  <a:pt x="4692" y="4796"/>
                  <a:pt x="4692" y="4796"/>
                  <a:pt x="4692" y="4796"/>
                </a:cubicBezTo>
                <a:cubicBezTo>
                  <a:pt x="5622" y="4796"/>
                  <a:pt x="5622" y="4796"/>
                  <a:pt x="5622" y="4796"/>
                </a:cubicBezTo>
                <a:cubicBezTo>
                  <a:pt x="5622" y="1154"/>
                  <a:pt x="5622" y="1154"/>
                  <a:pt x="5622" y="1154"/>
                </a:cubicBezTo>
                <a:lnTo>
                  <a:pt x="4692" y="1154"/>
                </a:lnTo>
                <a:close/>
                <a:moveTo>
                  <a:pt x="8454" y="0"/>
                </a:moveTo>
                <a:cubicBezTo>
                  <a:pt x="8454" y="4796"/>
                  <a:pt x="8454" y="4796"/>
                  <a:pt x="8454" y="4796"/>
                </a:cubicBezTo>
                <a:cubicBezTo>
                  <a:pt x="9384" y="4796"/>
                  <a:pt x="9384" y="4796"/>
                  <a:pt x="9384" y="4796"/>
                </a:cubicBezTo>
                <a:cubicBezTo>
                  <a:pt x="9384" y="0"/>
                  <a:pt x="9384" y="0"/>
                  <a:pt x="9384" y="0"/>
                </a:cubicBezTo>
                <a:lnTo>
                  <a:pt x="8454" y="0"/>
                </a:lnTo>
                <a:close/>
                <a:moveTo>
                  <a:pt x="12258" y="1154"/>
                </a:moveTo>
                <a:cubicBezTo>
                  <a:pt x="12258" y="4796"/>
                  <a:pt x="12258" y="4796"/>
                  <a:pt x="12258" y="4796"/>
                </a:cubicBezTo>
                <a:cubicBezTo>
                  <a:pt x="13188" y="4796"/>
                  <a:pt x="13188" y="4796"/>
                  <a:pt x="13188" y="4796"/>
                </a:cubicBezTo>
                <a:cubicBezTo>
                  <a:pt x="13188" y="1154"/>
                  <a:pt x="13188" y="1154"/>
                  <a:pt x="13188" y="1154"/>
                </a:cubicBezTo>
                <a:lnTo>
                  <a:pt x="12258" y="1154"/>
                </a:lnTo>
                <a:close/>
                <a:moveTo>
                  <a:pt x="17838" y="7969"/>
                </a:moveTo>
                <a:cubicBezTo>
                  <a:pt x="17838" y="12801"/>
                  <a:pt x="17838" y="12801"/>
                  <a:pt x="17838" y="12801"/>
                </a:cubicBezTo>
                <a:cubicBezTo>
                  <a:pt x="20670" y="12801"/>
                  <a:pt x="20670" y="12801"/>
                  <a:pt x="20670" y="12801"/>
                </a:cubicBezTo>
                <a:cubicBezTo>
                  <a:pt x="20670" y="7969"/>
                  <a:pt x="20670" y="7969"/>
                  <a:pt x="20670" y="7969"/>
                </a:cubicBezTo>
                <a:lnTo>
                  <a:pt x="17838" y="796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3" name="Shape 3849">
            <a:extLst>
              <a:ext uri="{FF2B5EF4-FFF2-40B4-BE49-F238E27FC236}">
                <a16:creationId xmlns:a16="http://schemas.microsoft.com/office/drawing/2014/main" id="{DE1B6159-0341-4100-BDFB-C2B6B8377BC4}"/>
              </a:ext>
            </a:extLst>
          </p:cNvPr>
          <p:cNvSpPr/>
          <p:nvPr/>
        </p:nvSpPr>
        <p:spPr>
          <a:xfrm>
            <a:off x="8583420" y="9768652"/>
            <a:ext cx="910850" cy="575088"/>
          </a:xfrm>
          <a:custGeom>
            <a:avLst/>
            <a:gdLst/>
            <a:ahLst/>
            <a:cxnLst>
              <a:cxn ang="0">
                <a:pos x="wd2" y="hd2"/>
              </a:cxn>
              <a:cxn ang="5400000">
                <a:pos x="wd2" y="hd2"/>
              </a:cxn>
              <a:cxn ang="10800000">
                <a:pos x="wd2" y="hd2"/>
              </a:cxn>
              <a:cxn ang="16200000">
                <a:pos x="wd2" y="hd2"/>
              </a:cxn>
            </a:cxnLst>
            <a:rect l="0" t="0" r="r" b="b"/>
            <a:pathLst>
              <a:path w="21600" h="21600" extrusionOk="0">
                <a:moveTo>
                  <a:pt x="12079" y="0"/>
                </a:moveTo>
                <a:cubicBezTo>
                  <a:pt x="12856" y="0"/>
                  <a:pt x="13601" y="256"/>
                  <a:pt x="14249" y="717"/>
                </a:cubicBezTo>
                <a:cubicBezTo>
                  <a:pt x="14929" y="1177"/>
                  <a:pt x="15544" y="1791"/>
                  <a:pt x="16030" y="2610"/>
                </a:cubicBezTo>
                <a:cubicBezTo>
                  <a:pt x="16548" y="3429"/>
                  <a:pt x="16937" y="4351"/>
                  <a:pt x="17228" y="5426"/>
                </a:cubicBezTo>
                <a:cubicBezTo>
                  <a:pt x="17520" y="6500"/>
                  <a:pt x="17682" y="7627"/>
                  <a:pt x="17682" y="8804"/>
                </a:cubicBezTo>
                <a:cubicBezTo>
                  <a:pt x="17682" y="8855"/>
                  <a:pt x="17682" y="8906"/>
                  <a:pt x="17649" y="8957"/>
                </a:cubicBezTo>
                <a:cubicBezTo>
                  <a:pt x="17649" y="9009"/>
                  <a:pt x="17649" y="9009"/>
                  <a:pt x="17649" y="9060"/>
                </a:cubicBezTo>
                <a:cubicBezTo>
                  <a:pt x="18200" y="9060"/>
                  <a:pt x="18718" y="9264"/>
                  <a:pt x="19204" y="9572"/>
                </a:cubicBezTo>
                <a:cubicBezTo>
                  <a:pt x="19689" y="9930"/>
                  <a:pt x="20078" y="10391"/>
                  <a:pt x="20434" y="10954"/>
                </a:cubicBezTo>
                <a:cubicBezTo>
                  <a:pt x="20790" y="11517"/>
                  <a:pt x="21082" y="12182"/>
                  <a:pt x="21276" y="12950"/>
                </a:cubicBezTo>
                <a:cubicBezTo>
                  <a:pt x="21503" y="13718"/>
                  <a:pt x="21600" y="14485"/>
                  <a:pt x="21600" y="15355"/>
                </a:cubicBezTo>
                <a:cubicBezTo>
                  <a:pt x="21600" y="16174"/>
                  <a:pt x="21503" y="16993"/>
                  <a:pt x="21276" y="17761"/>
                </a:cubicBezTo>
                <a:cubicBezTo>
                  <a:pt x="21082" y="18529"/>
                  <a:pt x="20790" y="19194"/>
                  <a:pt x="20467" y="19757"/>
                </a:cubicBezTo>
                <a:cubicBezTo>
                  <a:pt x="20110" y="20320"/>
                  <a:pt x="19689" y="20781"/>
                  <a:pt x="19204" y="21088"/>
                </a:cubicBezTo>
                <a:cubicBezTo>
                  <a:pt x="18718" y="21446"/>
                  <a:pt x="18200" y="21600"/>
                  <a:pt x="17682" y="21600"/>
                </a:cubicBezTo>
                <a:cubicBezTo>
                  <a:pt x="4307" y="21600"/>
                  <a:pt x="4307" y="21600"/>
                  <a:pt x="4307" y="21600"/>
                </a:cubicBezTo>
                <a:cubicBezTo>
                  <a:pt x="3724" y="21600"/>
                  <a:pt x="3174" y="21446"/>
                  <a:pt x="2655" y="21088"/>
                </a:cubicBezTo>
                <a:cubicBezTo>
                  <a:pt x="2137" y="20730"/>
                  <a:pt x="1684" y="20218"/>
                  <a:pt x="1263" y="19604"/>
                </a:cubicBezTo>
                <a:cubicBezTo>
                  <a:pt x="874" y="18990"/>
                  <a:pt x="583" y="18273"/>
                  <a:pt x="356" y="17454"/>
                </a:cubicBezTo>
                <a:cubicBezTo>
                  <a:pt x="130" y="16635"/>
                  <a:pt x="0" y="15765"/>
                  <a:pt x="0" y="14792"/>
                </a:cubicBezTo>
                <a:cubicBezTo>
                  <a:pt x="0" y="14076"/>
                  <a:pt x="65" y="13308"/>
                  <a:pt x="227" y="12643"/>
                </a:cubicBezTo>
                <a:cubicBezTo>
                  <a:pt x="356" y="11977"/>
                  <a:pt x="583" y="11363"/>
                  <a:pt x="842" y="10800"/>
                </a:cubicBezTo>
                <a:cubicBezTo>
                  <a:pt x="1101" y="10237"/>
                  <a:pt x="1425" y="9725"/>
                  <a:pt x="1749" y="9316"/>
                </a:cubicBezTo>
                <a:cubicBezTo>
                  <a:pt x="2105" y="8906"/>
                  <a:pt x="2494" y="8548"/>
                  <a:pt x="2915" y="8343"/>
                </a:cubicBezTo>
                <a:cubicBezTo>
                  <a:pt x="2979" y="7831"/>
                  <a:pt x="3076" y="7319"/>
                  <a:pt x="3271" y="6859"/>
                </a:cubicBezTo>
                <a:cubicBezTo>
                  <a:pt x="3433" y="6398"/>
                  <a:pt x="3627" y="5989"/>
                  <a:pt x="3886" y="5630"/>
                </a:cubicBezTo>
                <a:cubicBezTo>
                  <a:pt x="4145" y="5323"/>
                  <a:pt x="4437" y="5067"/>
                  <a:pt x="4760" y="4863"/>
                </a:cubicBezTo>
                <a:cubicBezTo>
                  <a:pt x="5084" y="4658"/>
                  <a:pt x="5408" y="4555"/>
                  <a:pt x="5797" y="4555"/>
                </a:cubicBezTo>
                <a:cubicBezTo>
                  <a:pt x="6023" y="4555"/>
                  <a:pt x="6218" y="4607"/>
                  <a:pt x="6444" y="4658"/>
                </a:cubicBezTo>
                <a:cubicBezTo>
                  <a:pt x="6639" y="4760"/>
                  <a:pt x="6865" y="4863"/>
                  <a:pt x="7060" y="5016"/>
                </a:cubicBezTo>
                <a:cubicBezTo>
                  <a:pt x="7286" y="4300"/>
                  <a:pt x="7578" y="3634"/>
                  <a:pt x="7902" y="3020"/>
                </a:cubicBezTo>
                <a:cubicBezTo>
                  <a:pt x="8258" y="2406"/>
                  <a:pt x="8646" y="1843"/>
                  <a:pt x="9067" y="1433"/>
                </a:cubicBezTo>
                <a:cubicBezTo>
                  <a:pt x="9488" y="973"/>
                  <a:pt x="9974" y="614"/>
                  <a:pt x="10492" y="358"/>
                </a:cubicBezTo>
                <a:cubicBezTo>
                  <a:pt x="11010" y="154"/>
                  <a:pt x="11529" y="0"/>
                  <a:pt x="12079" y="0"/>
                </a:cubicBezTo>
                <a:close/>
                <a:moveTo>
                  <a:pt x="12079" y="1126"/>
                </a:moveTo>
                <a:cubicBezTo>
                  <a:pt x="11626" y="1126"/>
                  <a:pt x="11172" y="1228"/>
                  <a:pt x="10751" y="1433"/>
                </a:cubicBezTo>
                <a:cubicBezTo>
                  <a:pt x="10298" y="1638"/>
                  <a:pt x="9877" y="1945"/>
                  <a:pt x="9488" y="2355"/>
                </a:cubicBezTo>
                <a:cubicBezTo>
                  <a:pt x="9100" y="2764"/>
                  <a:pt x="8776" y="3225"/>
                  <a:pt x="8452" y="3736"/>
                </a:cubicBezTo>
                <a:cubicBezTo>
                  <a:pt x="8161" y="4300"/>
                  <a:pt x="7902" y="4863"/>
                  <a:pt x="7675" y="5528"/>
                </a:cubicBezTo>
                <a:cubicBezTo>
                  <a:pt x="7384" y="6552"/>
                  <a:pt x="7384" y="6552"/>
                  <a:pt x="7384" y="6552"/>
                </a:cubicBezTo>
                <a:cubicBezTo>
                  <a:pt x="6703" y="6091"/>
                  <a:pt x="6703" y="6091"/>
                  <a:pt x="6703" y="6091"/>
                </a:cubicBezTo>
                <a:cubicBezTo>
                  <a:pt x="6574" y="5937"/>
                  <a:pt x="6412" y="5835"/>
                  <a:pt x="6282" y="5784"/>
                </a:cubicBezTo>
                <a:cubicBezTo>
                  <a:pt x="6121" y="5733"/>
                  <a:pt x="5959" y="5682"/>
                  <a:pt x="5797" y="5682"/>
                </a:cubicBezTo>
                <a:cubicBezTo>
                  <a:pt x="5505" y="5682"/>
                  <a:pt x="5246" y="5733"/>
                  <a:pt x="5019" y="5886"/>
                </a:cubicBezTo>
                <a:cubicBezTo>
                  <a:pt x="4760" y="5989"/>
                  <a:pt x="4566" y="6193"/>
                  <a:pt x="4404" y="6500"/>
                </a:cubicBezTo>
                <a:cubicBezTo>
                  <a:pt x="4210" y="6756"/>
                  <a:pt x="4048" y="7064"/>
                  <a:pt x="3918" y="7371"/>
                </a:cubicBezTo>
                <a:cubicBezTo>
                  <a:pt x="3789" y="7729"/>
                  <a:pt x="3692" y="8087"/>
                  <a:pt x="3627" y="8548"/>
                </a:cubicBezTo>
                <a:cubicBezTo>
                  <a:pt x="3562" y="9213"/>
                  <a:pt x="3562" y="9213"/>
                  <a:pt x="3562" y="9213"/>
                </a:cubicBezTo>
                <a:cubicBezTo>
                  <a:pt x="3174" y="9418"/>
                  <a:pt x="3174" y="9418"/>
                  <a:pt x="3174" y="9418"/>
                </a:cubicBezTo>
                <a:cubicBezTo>
                  <a:pt x="2817" y="9572"/>
                  <a:pt x="2494" y="9879"/>
                  <a:pt x="2170" y="10186"/>
                </a:cubicBezTo>
                <a:cubicBezTo>
                  <a:pt x="1878" y="10544"/>
                  <a:pt x="1619" y="11005"/>
                  <a:pt x="1393" y="11465"/>
                </a:cubicBezTo>
                <a:cubicBezTo>
                  <a:pt x="1198" y="11977"/>
                  <a:pt x="1036" y="12489"/>
                  <a:pt x="907" y="13052"/>
                </a:cubicBezTo>
                <a:cubicBezTo>
                  <a:pt x="777" y="13615"/>
                  <a:pt x="712" y="14178"/>
                  <a:pt x="712" y="14792"/>
                </a:cubicBezTo>
                <a:cubicBezTo>
                  <a:pt x="712" y="15560"/>
                  <a:pt x="842" y="16277"/>
                  <a:pt x="1036" y="16993"/>
                </a:cubicBezTo>
                <a:cubicBezTo>
                  <a:pt x="1231" y="17659"/>
                  <a:pt x="1457" y="18273"/>
                  <a:pt x="1781" y="18785"/>
                </a:cubicBezTo>
                <a:cubicBezTo>
                  <a:pt x="2105" y="19297"/>
                  <a:pt x="2494" y="19706"/>
                  <a:pt x="2947" y="20013"/>
                </a:cubicBezTo>
                <a:cubicBezTo>
                  <a:pt x="3368" y="20320"/>
                  <a:pt x="3821" y="20474"/>
                  <a:pt x="4307" y="20474"/>
                </a:cubicBezTo>
                <a:cubicBezTo>
                  <a:pt x="17520" y="20474"/>
                  <a:pt x="17520" y="20474"/>
                  <a:pt x="17520" y="20474"/>
                </a:cubicBezTo>
                <a:cubicBezTo>
                  <a:pt x="17649" y="20474"/>
                  <a:pt x="17649" y="20474"/>
                  <a:pt x="17649" y="20474"/>
                </a:cubicBezTo>
                <a:cubicBezTo>
                  <a:pt x="18070" y="20474"/>
                  <a:pt x="18524" y="20320"/>
                  <a:pt x="18912" y="20064"/>
                </a:cubicBezTo>
                <a:cubicBezTo>
                  <a:pt x="19301" y="19809"/>
                  <a:pt x="19625" y="19450"/>
                  <a:pt x="19916" y="18938"/>
                </a:cubicBezTo>
                <a:cubicBezTo>
                  <a:pt x="20207" y="18478"/>
                  <a:pt x="20467" y="17966"/>
                  <a:pt x="20628" y="17352"/>
                </a:cubicBezTo>
                <a:cubicBezTo>
                  <a:pt x="20790" y="16737"/>
                  <a:pt x="20888" y="16072"/>
                  <a:pt x="20888" y="15355"/>
                </a:cubicBezTo>
                <a:cubicBezTo>
                  <a:pt x="20888" y="14639"/>
                  <a:pt x="20790" y="13973"/>
                  <a:pt x="20628" y="13359"/>
                </a:cubicBezTo>
                <a:cubicBezTo>
                  <a:pt x="20467" y="12745"/>
                  <a:pt x="20207" y="12182"/>
                  <a:pt x="19916" y="11721"/>
                </a:cubicBezTo>
                <a:cubicBezTo>
                  <a:pt x="19625" y="11312"/>
                  <a:pt x="19301" y="10954"/>
                  <a:pt x="18912" y="10646"/>
                </a:cubicBezTo>
                <a:cubicBezTo>
                  <a:pt x="18524" y="10339"/>
                  <a:pt x="18070" y="10186"/>
                  <a:pt x="17649" y="10186"/>
                </a:cubicBezTo>
                <a:cubicBezTo>
                  <a:pt x="16904" y="10186"/>
                  <a:pt x="16904" y="10186"/>
                  <a:pt x="16904" y="10186"/>
                </a:cubicBezTo>
                <a:cubicBezTo>
                  <a:pt x="16904" y="9060"/>
                  <a:pt x="16904" y="9060"/>
                  <a:pt x="16904" y="9060"/>
                </a:cubicBezTo>
                <a:cubicBezTo>
                  <a:pt x="16904" y="9009"/>
                  <a:pt x="16904" y="9009"/>
                  <a:pt x="16904" y="8957"/>
                </a:cubicBezTo>
                <a:cubicBezTo>
                  <a:pt x="16904" y="8957"/>
                  <a:pt x="16904" y="8906"/>
                  <a:pt x="16904" y="8855"/>
                </a:cubicBezTo>
                <a:cubicBezTo>
                  <a:pt x="16904" y="8804"/>
                  <a:pt x="16904" y="8804"/>
                  <a:pt x="16904" y="8804"/>
                </a:cubicBezTo>
                <a:cubicBezTo>
                  <a:pt x="16904" y="7729"/>
                  <a:pt x="16807" y="6756"/>
                  <a:pt x="16548" y="5835"/>
                </a:cubicBezTo>
                <a:cubicBezTo>
                  <a:pt x="16289" y="4914"/>
                  <a:pt x="15965" y="4146"/>
                  <a:pt x="15544" y="3429"/>
                </a:cubicBezTo>
                <a:cubicBezTo>
                  <a:pt x="15091" y="2713"/>
                  <a:pt x="14573" y="2150"/>
                  <a:pt x="13957" y="1740"/>
                </a:cubicBezTo>
                <a:cubicBezTo>
                  <a:pt x="13375" y="1331"/>
                  <a:pt x="12759" y="1126"/>
                  <a:pt x="12079" y="112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4" name="Shape 3850">
            <a:extLst>
              <a:ext uri="{FF2B5EF4-FFF2-40B4-BE49-F238E27FC236}">
                <a16:creationId xmlns:a16="http://schemas.microsoft.com/office/drawing/2014/main" id="{9E46D0A9-5E36-4E9E-B498-D02FB4B8FD11}"/>
              </a:ext>
            </a:extLst>
          </p:cNvPr>
          <p:cNvSpPr/>
          <p:nvPr/>
        </p:nvSpPr>
        <p:spPr>
          <a:xfrm>
            <a:off x="10538654" y="9692367"/>
            <a:ext cx="728680" cy="7286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3"/>
                  <a:pt x="14966" y="849"/>
                </a:cubicBezTo>
                <a:cubicBezTo>
                  <a:pt x="16301" y="1416"/>
                  <a:pt x="17434" y="2184"/>
                  <a:pt x="18404" y="3155"/>
                </a:cubicBezTo>
                <a:cubicBezTo>
                  <a:pt x="19416" y="4166"/>
                  <a:pt x="20184" y="5299"/>
                  <a:pt x="20751" y="6634"/>
                </a:cubicBezTo>
                <a:cubicBezTo>
                  <a:pt x="21317" y="7928"/>
                  <a:pt x="21600" y="9344"/>
                  <a:pt x="21600" y="10800"/>
                </a:cubicBezTo>
                <a:cubicBezTo>
                  <a:pt x="21600" y="12297"/>
                  <a:pt x="21317" y="13672"/>
                  <a:pt x="20751" y="15007"/>
                </a:cubicBezTo>
                <a:cubicBezTo>
                  <a:pt x="20184" y="16301"/>
                  <a:pt x="19416" y="17474"/>
                  <a:pt x="18404" y="18445"/>
                </a:cubicBezTo>
                <a:cubicBezTo>
                  <a:pt x="17434" y="19416"/>
                  <a:pt x="16301" y="20184"/>
                  <a:pt x="14966" y="20751"/>
                </a:cubicBezTo>
                <a:cubicBezTo>
                  <a:pt x="13672" y="21317"/>
                  <a:pt x="12256" y="21600"/>
                  <a:pt x="10800" y="21600"/>
                </a:cubicBezTo>
                <a:cubicBezTo>
                  <a:pt x="9303" y="21600"/>
                  <a:pt x="7928" y="21317"/>
                  <a:pt x="6593" y="20751"/>
                </a:cubicBezTo>
                <a:cubicBezTo>
                  <a:pt x="5299" y="20184"/>
                  <a:pt x="4126" y="19416"/>
                  <a:pt x="3155" y="18445"/>
                </a:cubicBezTo>
                <a:cubicBezTo>
                  <a:pt x="2184" y="17474"/>
                  <a:pt x="1375" y="16301"/>
                  <a:pt x="849" y="15007"/>
                </a:cubicBezTo>
                <a:cubicBezTo>
                  <a:pt x="283" y="13672"/>
                  <a:pt x="0" y="12297"/>
                  <a:pt x="0" y="10800"/>
                </a:cubicBezTo>
                <a:cubicBezTo>
                  <a:pt x="0" y="9344"/>
                  <a:pt x="283" y="7928"/>
                  <a:pt x="849" y="6634"/>
                </a:cubicBezTo>
                <a:cubicBezTo>
                  <a:pt x="1375" y="5299"/>
                  <a:pt x="2184" y="4166"/>
                  <a:pt x="3155" y="3155"/>
                </a:cubicBezTo>
                <a:cubicBezTo>
                  <a:pt x="4126" y="2184"/>
                  <a:pt x="5299" y="1416"/>
                  <a:pt x="6593" y="849"/>
                </a:cubicBezTo>
                <a:cubicBezTo>
                  <a:pt x="7928" y="283"/>
                  <a:pt x="9303" y="0"/>
                  <a:pt x="10800" y="0"/>
                </a:cubicBezTo>
                <a:close/>
                <a:moveTo>
                  <a:pt x="10800" y="20710"/>
                </a:moveTo>
                <a:cubicBezTo>
                  <a:pt x="12175" y="20710"/>
                  <a:pt x="13429" y="20427"/>
                  <a:pt x="14643" y="19901"/>
                </a:cubicBezTo>
                <a:cubicBezTo>
                  <a:pt x="15816" y="19375"/>
                  <a:pt x="16867" y="18688"/>
                  <a:pt x="17798" y="17798"/>
                </a:cubicBezTo>
                <a:cubicBezTo>
                  <a:pt x="18688" y="16908"/>
                  <a:pt x="19375" y="15856"/>
                  <a:pt x="19901" y="14643"/>
                </a:cubicBezTo>
                <a:cubicBezTo>
                  <a:pt x="20427" y="13470"/>
                  <a:pt x="20670" y="12175"/>
                  <a:pt x="20670" y="10800"/>
                </a:cubicBezTo>
                <a:cubicBezTo>
                  <a:pt x="20670" y="9425"/>
                  <a:pt x="20427" y="8171"/>
                  <a:pt x="19901" y="6957"/>
                </a:cubicBezTo>
                <a:cubicBezTo>
                  <a:pt x="19375" y="5784"/>
                  <a:pt x="18688" y="4733"/>
                  <a:pt x="17798" y="3802"/>
                </a:cubicBezTo>
                <a:cubicBezTo>
                  <a:pt x="16867" y="2912"/>
                  <a:pt x="15816" y="2225"/>
                  <a:pt x="14643" y="1699"/>
                </a:cubicBezTo>
                <a:cubicBezTo>
                  <a:pt x="13429" y="1173"/>
                  <a:pt x="12175" y="890"/>
                  <a:pt x="10800" y="890"/>
                </a:cubicBezTo>
                <a:cubicBezTo>
                  <a:pt x="9425" y="890"/>
                  <a:pt x="8130" y="1173"/>
                  <a:pt x="6957" y="1699"/>
                </a:cubicBezTo>
                <a:cubicBezTo>
                  <a:pt x="5744" y="2225"/>
                  <a:pt x="4692" y="2912"/>
                  <a:pt x="3762" y="3802"/>
                </a:cubicBezTo>
                <a:cubicBezTo>
                  <a:pt x="2912" y="4733"/>
                  <a:pt x="2184" y="5784"/>
                  <a:pt x="1658" y="6957"/>
                </a:cubicBezTo>
                <a:cubicBezTo>
                  <a:pt x="1133" y="8171"/>
                  <a:pt x="890" y="9425"/>
                  <a:pt x="890" y="10800"/>
                </a:cubicBezTo>
                <a:cubicBezTo>
                  <a:pt x="890" y="12175"/>
                  <a:pt x="1133" y="13470"/>
                  <a:pt x="1658" y="14643"/>
                </a:cubicBezTo>
                <a:cubicBezTo>
                  <a:pt x="2184" y="15856"/>
                  <a:pt x="2912" y="16908"/>
                  <a:pt x="3762" y="17798"/>
                </a:cubicBezTo>
                <a:cubicBezTo>
                  <a:pt x="4692" y="18688"/>
                  <a:pt x="5744" y="19375"/>
                  <a:pt x="6957" y="19901"/>
                </a:cubicBezTo>
                <a:cubicBezTo>
                  <a:pt x="8130" y="20427"/>
                  <a:pt x="9425" y="20710"/>
                  <a:pt x="10800" y="20710"/>
                </a:cubicBezTo>
                <a:close/>
                <a:moveTo>
                  <a:pt x="10800" y="3640"/>
                </a:moveTo>
                <a:cubicBezTo>
                  <a:pt x="11690" y="3640"/>
                  <a:pt x="11690" y="3640"/>
                  <a:pt x="11690" y="3640"/>
                </a:cubicBezTo>
                <a:cubicBezTo>
                  <a:pt x="11690" y="12580"/>
                  <a:pt x="11690" y="12580"/>
                  <a:pt x="11690" y="12580"/>
                </a:cubicBezTo>
                <a:cubicBezTo>
                  <a:pt x="5420" y="12580"/>
                  <a:pt x="5420" y="12580"/>
                  <a:pt x="5420" y="12580"/>
                </a:cubicBezTo>
                <a:cubicBezTo>
                  <a:pt x="5420" y="11690"/>
                  <a:pt x="5420" y="11690"/>
                  <a:pt x="5420" y="11690"/>
                </a:cubicBezTo>
                <a:cubicBezTo>
                  <a:pt x="10800" y="11690"/>
                  <a:pt x="10800" y="11690"/>
                  <a:pt x="10800" y="11690"/>
                </a:cubicBezTo>
                <a:lnTo>
                  <a:pt x="10800" y="364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5" name="Shape 3851">
            <a:extLst>
              <a:ext uri="{FF2B5EF4-FFF2-40B4-BE49-F238E27FC236}">
                <a16:creationId xmlns:a16="http://schemas.microsoft.com/office/drawing/2014/main" id="{8E531F0F-204B-4E7F-BE06-BC9126E521D1}"/>
              </a:ext>
            </a:extLst>
          </p:cNvPr>
          <p:cNvSpPr/>
          <p:nvPr/>
        </p:nvSpPr>
        <p:spPr>
          <a:xfrm>
            <a:off x="12388517" y="9700787"/>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10819" y="20705"/>
                </a:moveTo>
                <a:cubicBezTo>
                  <a:pt x="12182" y="20705"/>
                  <a:pt x="13466" y="20471"/>
                  <a:pt x="14672" y="19926"/>
                </a:cubicBezTo>
                <a:cubicBezTo>
                  <a:pt x="15879" y="19421"/>
                  <a:pt x="16930" y="18720"/>
                  <a:pt x="17864" y="17825"/>
                </a:cubicBezTo>
                <a:cubicBezTo>
                  <a:pt x="18720" y="16930"/>
                  <a:pt x="19421" y="15879"/>
                  <a:pt x="19965" y="14672"/>
                </a:cubicBezTo>
                <a:cubicBezTo>
                  <a:pt x="20471" y="13466"/>
                  <a:pt x="20744" y="12182"/>
                  <a:pt x="20744" y="10781"/>
                </a:cubicBezTo>
                <a:cubicBezTo>
                  <a:pt x="20744" y="9418"/>
                  <a:pt x="20471" y="8095"/>
                  <a:pt x="19965" y="6928"/>
                </a:cubicBezTo>
                <a:cubicBezTo>
                  <a:pt x="19421" y="5721"/>
                  <a:pt x="18720" y="4670"/>
                  <a:pt x="17864" y="3736"/>
                </a:cubicBezTo>
                <a:cubicBezTo>
                  <a:pt x="16930" y="2880"/>
                  <a:pt x="15879" y="2179"/>
                  <a:pt x="14672" y="1635"/>
                </a:cubicBezTo>
                <a:cubicBezTo>
                  <a:pt x="13466" y="1129"/>
                  <a:pt x="12182" y="856"/>
                  <a:pt x="10819" y="856"/>
                </a:cubicBezTo>
                <a:cubicBezTo>
                  <a:pt x="9418" y="856"/>
                  <a:pt x="8134" y="1129"/>
                  <a:pt x="6928" y="1635"/>
                </a:cubicBezTo>
                <a:cubicBezTo>
                  <a:pt x="5721" y="2179"/>
                  <a:pt x="4670" y="2880"/>
                  <a:pt x="3775" y="3736"/>
                </a:cubicBezTo>
                <a:cubicBezTo>
                  <a:pt x="2880" y="4670"/>
                  <a:pt x="2179" y="5721"/>
                  <a:pt x="1674" y="6928"/>
                </a:cubicBezTo>
                <a:cubicBezTo>
                  <a:pt x="1129" y="8095"/>
                  <a:pt x="856" y="9418"/>
                  <a:pt x="856" y="10781"/>
                </a:cubicBezTo>
                <a:cubicBezTo>
                  <a:pt x="856" y="12182"/>
                  <a:pt x="1129" y="13466"/>
                  <a:pt x="1674" y="14672"/>
                </a:cubicBezTo>
                <a:cubicBezTo>
                  <a:pt x="2179" y="15879"/>
                  <a:pt x="2880" y="16930"/>
                  <a:pt x="3775" y="17825"/>
                </a:cubicBezTo>
                <a:cubicBezTo>
                  <a:pt x="4670" y="18720"/>
                  <a:pt x="5721" y="19421"/>
                  <a:pt x="6928" y="19926"/>
                </a:cubicBezTo>
                <a:cubicBezTo>
                  <a:pt x="8134" y="20471"/>
                  <a:pt x="9418" y="20705"/>
                  <a:pt x="10819" y="20705"/>
                </a:cubicBezTo>
                <a:close/>
                <a:moveTo>
                  <a:pt x="16229" y="6928"/>
                </a:moveTo>
                <a:cubicBezTo>
                  <a:pt x="16346" y="6811"/>
                  <a:pt x="16463" y="6733"/>
                  <a:pt x="16657" y="6733"/>
                </a:cubicBezTo>
                <a:cubicBezTo>
                  <a:pt x="16852" y="6733"/>
                  <a:pt x="17008" y="6811"/>
                  <a:pt x="17124" y="6928"/>
                </a:cubicBezTo>
                <a:cubicBezTo>
                  <a:pt x="17241" y="7083"/>
                  <a:pt x="17280" y="7239"/>
                  <a:pt x="17280" y="7434"/>
                </a:cubicBezTo>
                <a:cubicBezTo>
                  <a:pt x="17280" y="7589"/>
                  <a:pt x="17241" y="7745"/>
                  <a:pt x="17085" y="7862"/>
                </a:cubicBezTo>
                <a:cubicBezTo>
                  <a:pt x="9691" y="15062"/>
                  <a:pt x="9691" y="15062"/>
                  <a:pt x="9691" y="15062"/>
                </a:cubicBezTo>
                <a:cubicBezTo>
                  <a:pt x="9652" y="15101"/>
                  <a:pt x="9613" y="15139"/>
                  <a:pt x="9496" y="15178"/>
                </a:cubicBezTo>
                <a:cubicBezTo>
                  <a:pt x="9418" y="15178"/>
                  <a:pt x="9341" y="15178"/>
                  <a:pt x="9302" y="15178"/>
                </a:cubicBezTo>
                <a:cubicBezTo>
                  <a:pt x="9185" y="15178"/>
                  <a:pt x="9107" y="15178"/>
                  <a:pt x="8990" y="15178"/>
                </a:cubicBezTo>
                <a:cubicBezTo>
                  <a:pt x="8912" y="15139"/>
                  <a:pt x="8874" y="15101"/>
                  <a:pt x="8835" y="15062"/>
                </a:cubicBezTo>
                <a:cubicBezTo>
                  <a:pt x="5955" y="12143"/>
                  <a:pt x="5955" y="12143"/>
                  <a:pt x="5955" y="12143"/>
                </a:cubicBezTo>
                <a:cubicBezTo>
                  <a:pt x="5799" y="12026"/>
                  <a:pt x="5721" y="11870"/>
                  <a:pt x="5721" y="11676"/>
                </a:cubicBezTo>
                <a:cubicBezTo>
                  <a:pt x="5721" y="11481"/>
                  <a:pt x="5799" y="11325"/>
                  <a:pt x="5955" y="11248"/>
                </a:cubicBezTo>
                <a:cubicBezTo>
                  <a:pt x="6032" y="11092"/>
                  <a:pt x="6188" y="11053"/>
                  <a:pt x="6383" y="11053"/>
                </a:cubicBezTo>
                <a:cubicBezTo>
                  <a:pt x="6538" y="11053"/>
                  <a:pt x="6733" y="11092"/>
                  <a:pt x="6850" y="11248"/>
                </a:cubicBezTo>
                <a:cubicBezTo>
                  <a:pt x="9302" y="13661"/>
                  <a:pt x="9302" y="13661"/>
                  <a:pt x="9302" y="13661"/>
                </a:cubicBezTo>
                <a:lnTo>
                  <a:pt x="16229" y="692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6" name="Shape 3852">
            <a:extLst>
              <a:ext uri="{FF2B5EF4-FFF2-40B4-BE49-F238E27FC236}">
                <a16:creationId xmlns:a16="http://schemas.microsoft.com/office/drawing/2014/main" id="{433ECF17-9A7E-4FDD-9E43-D90F0D8118A8}"/>
              </a:ext>
            </a:extLst>
          </p:cNvPr>
          <p:cNvSpPr/>
          <p:nvPr/>
        </p:nvSpPr>
        <p:spPr>
          <a:xfrm>
            <a:off x="14252665" y="9677571"/>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15079" y="6521"/>
                </a:moveTo>
                <a:lnTo>
                  <a:pt x="21600" y="6521"/>
                </a:lnTo>
                <a:lnTo>
                  <a:pt x="21600" y="18136"/>
                </a:lnTo>
                <a:lnTo>
                  <a:pt x="19460" y="18136"/>
                </a:lnTo>
                <a:lnTo>
                  <a:pt x="19460" y="21600"/>
                </a:lnTo>
                <a:lnTo>
                  <a:pt x="18849" y="21600"/>
                </a:lnTo>
                <a:lnTo>
                  <a:pt x="15385" y="18136"/>
                </a:lnTo>
                <a:lnTo>
                  <a:pt x="6419" y="18136"/>
                </a:lnTo>
                <a:lnTo>
                  <a:pt x="6419" y="11717"/>
                </a:lnTo>
                <a:lnTo>
                  <a:pt x="0" y="11717"/>
                </a:lnTo>
                <a:lnTo>
                  <a:pt x="0" y="0"/>
                </a:lnTo>
                <a:lnTo>
                  <a:pt x="15079" y="0"/>
                </a:lnTo>
                <a:lnTo>
                  <a:pt x="15079" y="6521"/>
                </a:lnTo>
                <a:close/>
                <a:moveTo>
                  <a:pt x="815" y="10800"/>
                </a:moveTo>
                <a:lnTo>
                  <a:pt x="6419" y="10800"/>
                </a:lnTo>
                <a:lnTo>
                  <a:pt x="6419" y="6521"/>
                </a:lnTo>
                <a:lnTo>
                  <a:pt x="14264" y="6521"/>
                </a:lnTo>
                <a:lnTo>
                  <a:pt x="14264" y="917"/>
                </a:lnTo>
                <a:lnTo>
                  <a:pt x="815" y="917"/>
                </a:lnTo>
                <a:lnTo>
                  <a:pt x="815" y="10800"/>
                </a:lnTo>
                <a:close/>
                <a:moveTo>
                  <a:pt x="20683" y="17321"/>
                </a:moveTo>
                <a:lnTo>
                  <a:pt x="20683" y="7438"/>
                </a:lnTo>
                <a:lnTo>
                  <a:pt x="7336" y="7438"/>
                </a:lnTo>
                <a:lnTo>
                  <a:pt x="7336" y="17321"/>
                </a:lnTo>
                <a:lnTo>
                  <a:pt x="15792" y="17321"/>
                </a:lnTo>
                <a:lnTo>
                  <a:pt x="18543" y="20072"/>
                </a:lnTo>
                <a:lnTo>
                  <a:pt x="18543" y="17321"/>
                </a:lnTo>
                <a:lnTo>
                  <a:pt x="20683" y="1732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7" name="Shape 3853">
            <a:extLst>
              <a:ext uri="{FF2B5EF4-FFF2-40B4-BE49-F238E27FC236}">
                <a16:creationId xmlns:a16="http://schemas.microsoft.com/office/drawing/2014/main" id="{D9CC4C54-749F-4510-93CA-4A1DC9F60376}"/>
              </a:ext>
            </a:extLst>
          </p:cNvPr>
          <p:cNvSpPr/>
          <p:nvPr/>
        </p:nvSpPr>
        <p:spPr>
          <a:xfrm>
            <a:off x="16081094" y="9662770"/>
            <a:ext cx="828695" cy="789405"/>
          </a:xfrm>
          <a:custGeom>
            <a:avLst/>
            <a:gdLst/>
            <a:ahLst/>
            <a:cxnLst>
              <a:cxn ang="0">
                <a:pos x="wd2" y="hd2"/>
              </a:cxn>
              <a:cxn ang="5400000">
                <a:pos x="wd2" y="hd2"/>
              </a:cxn>
              <a:cxn ang="10800000">
                <a:pos x="wd2" y="hd2"/>
              </a:cxn>
              <a:cxn ang="16200000">
                <a:pos x="wd2" y="hd2"/>
              </a:cxn>
            </a:cxnLst>
            <a:rect l="0" t="0" r="r" b="b"/>
            <a:pathLst>
              <a:path w="21600" h="21600" extrusionOk="0">
                <a:moveTo>
                  <a:pt x="21600" y="5830"/>
                </a:moveTo>
                <a:cubicBezTo>
                  <a:pt x="18443" y="15770"/>
                  <a:pt x="18443" y="15770"/>
                  <a:pt x="18443" y="15770"/>
                </a:cubicBezTo>
                <a:cubicBezTo>
                  <a:pt x="7342" y="15770"/>
                  <a:pt x="7342" y="15770"/>
                  <a:pt x="7342" y="15770"/>
                </a:cubicBezTo>
                <a:cubicBezTo>
                  <a:pt x="7697" y="17415"/>
                  <a:pt x="7697" y="17415"/>
                  <a:pt x="7697" y="17415"/>
                </a:cubicBezTo>
                <a:cubicBezTo>
                  <a:pt x="16173" y="17415"/>
                  <a:pt x="16173" y="17415"/>
                  <a:pt x="16173" y="17415"/>
                </a:cubicBezTo>
                <a:cubicBezTo>
                  <a:pt x="16457" y="17415"/>
                  <a:pt x="16705" y="17489"/>
                  <a:pt x="16918" y="17601"/>
                </a:cubicBezTo>
                <a:cubicBezTo>
                  <a:pt x="17167" y="17713"/>
                  <a:pt x="17379" y="17863"/>
                  <a:pt x="17557" y="18050"/>
                </a:cubicBezTo>
                <a:cubicBezTo>
                  <a:pt x="17734" y="18237"/>
                  <a:pt x="17876" y="18461"/>
                  <a:pt x="17947" y="18722"/>
                </a:cubicBezTo>
                <a:cubicBezTo>
                  <a:pt x="18053" y="18947"/>
                  <a:pt x="18089" y="19208"/>
                  <a:pt x="18089" y="19507"/>
                </a:cubicBezTo>
                <a:cubicBezTo>
                  <a:pt x="18089" y="19806"/>
                  <a:pt x="18053" y="20068"/>
                  <a:pt x="17947" y="20329"/>
                </a:cubicBezTo>
                <a:cubicBezTo>
                  <a:pt x="17876" y="20554"/>
                  <a:pt x="17734" y="20778"/>
                  <a:pt x="17557" y="20965"/>
                </a:cubicBezTo>
                <a:cubicBezTo>
                  <a:pt x="17379" y="21189"/>
                  <a:pt x="17167" y="21338"/>
                  <a:pt x="16918" y="21451"/>
                </a:cubicBezTo>
                <a:cubicBezTo>
                  <a:pt x="16705" y="21563"/>
                  <a:pt x="16457" y="21600"/>
                  <a:pt x="16173" y="21600"/>
                </a:cubicBezTo>
                <a:cubicBezTo>
                  <a:pt x="15890" y="21600"/>
                  <a:pt x="15641" y="21563"/>
                  <a:pt x="15393" y="21451"/>
                </a:cubicBezTo>
                <a:cubicBezTo>
                  <a:pt x="15145" y="21338"/>
                  <a:pt x="14932" y="21189"/>
                  <a:pt x="14790" y="20965"/>
                </a:cubicBezTo>
                <a:cubicBezTo>
                  <a:pt x="14577" y="20778"/>
                  <a:pt x="14435" y="20554"/>
                  <a:pt x="14329" y="20329"/>
                </a:cubicBezTo>
                <a:cubicBezTo>
                  <a:pt x="14223" y="20068"/>
                  <a:pt x="14187" y="19806"/>
                  <a:pt x="14187" y="19507"/>
                </a:cubicBezTo>
                <a:cubicBezTo>
                  <a:pt x="14187" y="19283"/>
                  <a:pt x="14223" y="19059"/>
                  <a:pt x="14294" y="18872"/>
                </a:cubicBezTo>
                <a:cubicBezTo>
                  <a:pt x="14365" y="18648"/>
                  <a:pt x="14471" y="18461"/>
                  <a:pt x="14577" y="18311"/>
                </a:cubicBezTo>
                <a:cubicBezTo>
                  <a:pt x="9044" y="18311"/>
                  <a:pt x="9044" y="18311"/>
                  <a:pt x="9044" y="18311"/>
                </a:cubicBezTo>
                <a:cubicBezTo>
                  <a:pt x="9186" y="18461"/>
                  <a:pt x="9257" y="18648"/>
                  <a:pt x="9364" y="18872"/>
                </a:cubicBezTo>
                <a:cubicBezTo>
                  <a:pt x="9434" y="19059"/>
                  <a:pt x="9470" y="19283"/>
                  <a:pt x="9470" y="19507"/>
                </a:cubicBezTo>
                <a:cubicBezTo>
                  <a:pt x="9470" y="19806"/>
                  <a:pt x="9399" y="20068"/>
                  <a:pt x="9293" y="20329"/>
                </a:cubicBezTo>
                <a:cubicBezTo>
                  <a:pt x="9186" y="20554"/>
                  <a:pt x="9044" y="20778"/>
                  <a:pt x="8867" y="20965"/>
                </a:cubicBezTo>
                <a:cubicBezTo>
                  <a:pt x="8690" y="21189"/>
                  <a:pt x="8477" y="21338"/>
                  <a:pt x="8229" y="21451"/>
                </a:cubicBezTo>
                <a:cubicBezTo>
                  <a:pt x="8016" y="21563"/>
                  <a:pt x="7767" y="21600"/>
                  <a:pt x="7484" y="21600"/>
                </a:cubicBezTo>
                <a:cubicBezTo>
                  <a:pt x="7200" y="21600"/>
                  <a:pt x="6952" y="21563"/>
                  <a:pt x="6703" y="21451"/>
                </a:cubicBezTo>
                <a:cubicBezTo>
                  <a:pt x="6491" y="21338"/>
                  <a:pt x="6278" y="21189"/>
                  <a:pt x="6100" y="20965"/>
                </a:cubicBezTo>
                <a:cubicBezTo>
                  <a:pt x="5923" y="20778"/>
                  <a:pt x="5781" y="20554"/>
                  <a:pt x="5639" y="20329"/>
                </a:cubicBezTo>
                <a:cubicBezTo>
                  <a:pt x="5533" y="20068"/>
                  <a:pt x="5498" y="19806"/>
                  <a:pt x="5498" y="19507"/>
                </a:cubicBezTo>
                <a:cubicBezTo>
                  <a:pt x="5498" y="19283"/>
                  <a:pt x="5533" y="19059"/>
                  <a:pt x="5604" y="18872"/>
                </a:cubicBezTo>
                <a:cubicBezTo>
                  <a:pt x="5675" y="18648"/>
                  <a:pt x="5781" y="18461"/>
                  <a:pt x="5923" y="18237"/>
                </a:cubicBezTo>
                <a:cubicBezTo>
                  <a:pt x="6030" y="18087"/>
                  <a:pt x="6171" y="17938"/>
                  <a:pt x="6384" y="17826"/>
                </a:cubicBezTo>
                <a:cubicBezTo>
                  <a:pt x="6562" y="17676"/>
                  <a:pt x="6739" y="17601"/>
                  <a:pt x="6916" y="17527"/>
                </a:cubicBezTo>
                <a:cubicBezTo>
                  <a:pt x="3086" y="822"/>
                  <a:pt x="3086" y="822"/>
                  <a:pt x="3086" y="822"/>
                </a:cubicBezTo>
                <a:cubicBezTo>
                  <a:pt x="0" y="822"/>
                  <a:pt x="0" y="822"/>
                  <a:pt x="0" y="822"/>
                </a:cubicBezTo>
                <a:cubicBezTo>
                  <a:pt x="0" y="0"/>
                  <a:pt x="0" y="0"/>
                  <a:pt x="0" y="0"/>
                </a:cubicBezTo>
                <a:cubicBezTo>
                  <a:pt x="3689" y="0"/>
                  <a:pt x="3689" y="0"/>
                  <a:pt x="3689" y="0"/>
                </a:cubicBezTo>
                <a:cubicBezTo>
                  <a:pt x="5036" y="5830"/>
                  <a:pt x="5036" y="5830"/>
                  <a:pt x="5036" y="5830"/>
                </a:cubicBezTo>
                <a:lnTo>
                  <a:pt x="21600" y="5830"/>
                </a:lnTo>
                <a:close/>
                <a:moveTo>
                  <a:pt x="7165" y="14948"/>
                </a:moveTo>
                <a:cubicBezTo>
                  <a:pt x="17840" y="14948"/>
                  <a:pt x="17840" y="14948"/>
                  <a:pt x="17840" y="14948"/>
                </a:cubicBezTo>
                <a:cubicBezTo>
                  <a:pt x="20500" y="6652"/>
                  <a:pt x="20500" y="6652"/>
                  <a:pt x="20500" y="6652"/>
                </a:cubicBezTo>
                <a:cubicBezTo>
                  <a:pt x="5249" y="6652"/>
                  <a:pt x="5249" y="6652"/>
                  <a:pt x="5249" y="6652"/>
                </a:cubicBezTo>
                <a:lnTo>
                  <a:pt x="7165" y="14948"/>
                </a:lnTo>
                <a:close/>
                <a:moveTo>
                  <a:pt x="8690" y="19507"/>
                </a:moveTo>
                <a:cubicBezTo>
                  <a:pt x="8690" y="19358"/>
                  <a:pt x="8654" y="19208"/>
                  <a:pt x="8583" y="19059"/>
                </a:cubicBezTo>
                <a:cubicBezTo>
                  <a:pt x="8512" y="18909"/>
                  <a:pt x="8441" y="18760"/>
                  <a:pt x="8300" y="18648"/>
                </a:cubicBezTo>
                <a:cubicBezTo>
                  <a:pt x="8229" y="18536"/>
                  <a:pt x="8087" y="18461"/>
                  <a:pt x="7945" y="18386"/>
                </a:cubicBezTo>
                <a:cubicBezTo>
                  <a:pt x="7803" y="18349"/>
                  <a:pt x="7626" y="18311"/>
                  <a:pt x="7484" y="18311"/>
                </a:cubicBezTo>
                <a:cubicBezTo>
                  <a:pt x="7342" y="18311"/>
                  <a:pt x="7165" y="18349"/>
                  <a:pt x="7058" y="18386"/>
                </a:cubicBezTo>
                <a:cubicBezTo>
                  <a:pt x="6916" y="18461"/>
                  <a:pt x="6774" y="18536"/>
                  <a:pt x="6633" y="18648"/>
                </a:cubicBezTo>
                <a:cubicBezTo>
                  <a:pt x="6562" y="18760"/>
                  <a:pt x="6491" y="18909"/>
                  <a:pt x="6420" y="19059"/>
                </a:cubicBezTo>
                <a:cubicBezTo>
                  <a:pt x="6349" y="19208"/>
                  <a:pt x="6313" y="19358"/>
                  <a:pt x="6313" y="19507"/>
                </a:cubicBezTo>
                <a:cubicBezTo>
                  <a:pt x="6313" y="19694"/>
                  <a:pt x="6349" y="19844"/>
                  <a:pt x="6420" y="19993"/>
                </a:cubicBezTo>
                <a:cubicBezTo>
                  <a:pt x="6491" y="20180"/>
                  <a:pt x="6562" y="20292"/>
                  <a:pt x="6633" y="20404"/>
                </a:cubicBezTo>
                <a:cubicBezTo>
                  <a:pt x="6774" y="20516"/>
                  <a:pt x="6916" y="20628"/>
                  <a:pt x="7058" y="20666"/>
                </a:cubicBezTo>
                <a:cubicBezTo>
                  <a:pt x="7165" y="20740"/>
                  <a:pt x="7342" y="20778"/>
                  <a:pt x="7484" y="20778"/>
                </a:cubicBezTo>
                <a:cubicBezTo>
                  <a:pt x="7626" y="20778"/>
                  <a:pt x="7803" y="20740"/>
                  <a:pt x="7945" y="20666"/>
                </a:cubicBezTo>
                <a:cubicBezTo>
                  <a:pt x="8087" y="20628"/>
                  <a:pt x="8229" y="20516"/>
                  <a:pt x="8300" y="20404"/>
                </a:cubicBezTo>
                <a:cubicBezTo>
                  <a:pt x="8441" y="20292"/>
                  <a:pt x="8512" y="20180"/>
                  <a:pt x="8583" y="19993"/>
                </a:cubicBezTo>
                <a:cubicBezTo>
                  <a:pt x="8654" y="19844"/>
                  <a:pt x="8690" y="19694"/>
                  <a:pt x="8690" y="19507"/>
                </a:cubicBezTo>
                <a:close/>
                <a:moveTo>
                  <a:pt x="17308" y="19507"/>
                </a:moveTo>
                <a:cubicBezTo>
                  <a:pt x="17308" y="19358"/>
                  <a:pt x="17273" y="19208"/>
                  <a:pt x="17237" y="19059"/>
                </a:cubicBezTo>
                <a:cubicBezTo>
                  <a:pt x="17167" y="18909"/>
                  <a:pt x="17096" y="18760"/>
                  <a:pt x="16989" y="18648"/>
                </a:cubicBezTo>
                <a:cubicBezTo>
                  <a:pt x="16883" y="18536"/>
                  <a:pt x="16741" y="18461"/>
                  <a:pt x="16599" y="18386"/>
                </a:cubicBezTo>
                <a:cubicBezTo>
                  <a:pt x="16457" y="18349"/>
                  <a:pt x="16315" y="18311"/>
                  <a:pt x="16173" y="18311"/>
                </a:cubicBezTo>
                <a:cubicBezTo>
                  <a:pt x="15996" y="18311"/>
                  <a:pt x="15819" y="18349"/>
                  <a:pt x="15677" y="18386"/>
                </a:cubicBezTo>
                <a:cubicBezTo>
                  <a:pt x="15535" y="18461"/>
                  <a:pt x="15429" y="18536"/>
                  <a:pt x="15322" y="18648"/>
                </a:cubicBezTo>
                <a:cubicBezTo>
                  <a:pt x="15216" y="18760"/>
                  <a:pt x="15109" y="18909"/>
                  <a:pt x="15038" y="19059"/>
                </a:cubicBezTo>
                <a:cubicBezTo>
                  <a:pt x="15003" y="19208"/>
                  <a:pt x="14967" y="19358"/>
                  <a:pt x="14967" y="19507"/>
                </a:cubicBezTo>
                <a:cubicBezTo>
                  <a:pt x="14967" y="19694"/>
                  <a:pt x="15003" y="19844"/>
                  <a:pt x="15038" y="19993"/>
                </a:cubicBezTo>
                <a:cubicBezTo>
                  <a:pt x="15109" y="20180"/>
                  <a:pt x="15216" y="20292"/>
                  <a:pt x="15322" y="20404"/>
                </a:cubicBezTo>
                <a:cubicBezTo>
                  <a:pt x="15429" y="20516"/>
                  <a:pt x="15535" y="20628"/>
                  <a:pt x="15677" y="20666"/>
                </a:cubicBezTo>
                <a:cubicBezTo>
                  <a:pt x="15819" y="20740"/>
                  <a:pt x="15996" y="20778"/>
                  <a:pt x="16173" y="20778"/>
                </a:cubicBezTo>
                <a:cubicBezTo>
                  <a:pt x="16315" y="20778"/>
                  <a:pt x="16457" y="20740"/>
                  <a:pt x="16599" y="20666"/>
                </a:cubicBezTo>
                <a:cubicBezTo>
                  <a:pt x="16741" y="20628"/>
                  <a:pt x="16883" y="20516"/>
                  <a:pt x="16989" y="20404"/>
                </a:cubicBezTo>
                <a:cubicBezTo>
                  <a:pt x="17096" y="20292"/>
                  <a:pt x="17167" y="20180"/>
                  <a:pt x="17237" y="19993"/>
                </a:cubicBezTo>
                <a:cubicBezTo>
                  <a:pt x="17273" y="19844"/>
                  <a:pt x="17308" y="19694"/>
                  <a:pt x="17308" y="19507"/>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8" name="Shape 3854">
            <a:extLst>
              <a:ext uri="{FF2B5EF4-FFF2-40B4-BE49-F238E27FC236}">
                <a16:creationId xmlns:a16="http://schemas.microsoft.com/office/drawing/2014/main" id="{83911933-470A-44DD-9C5C-531371858FC6}"/>
              </a:ext>
            </a:extLst>
          </p:cNvPr>
          <p:cNvSpPr/>
          <p:nvPr/>
        </p:nvSpPr>
        <p:spPr>
          <a:xfrm>
            <a:off x="17980962" y="9768960"/>
            <a:ext cx="757255" cy="575088"/>
          </a:xfrm>
          <a:custGeom>
            <a:avLst/>
            <a:gdLst/>
            <a:ahLst/>
            <a:cxnLst>
              <a:cxn ang="0">
                <a:pos x="wd2" y="hd2"/>
              </a:cxn>
              <a:cxn ang="5400000">
                <a:pos x="wd2" y="hd2"/>
              </a:cxn>
              <a:cxn ang="10800000">
                <a:pos x="wd2" y="hd2"/>
              </a:cxn>
              <a:cxn ang="16200000">
                <a:pos x="wd2" y="hd2"/>
              </a:cxn>
            </a:cxnLst>
            <a:rect l="0" t="0" r="r" b="b"/>
            <a:pathLst>
              <a:path w="21600" h="21600" extrusionOk="0">
                <a:moveTo>
                  <a:pt x="19888" y="3429"/>
                </a:moveTo>
                <a:cubicBezTo>
                  <a:pt x="20121" y="3429"/>
                  <a:pt x="20355" y="3481"/>
                  <a:pt x="20549" y="3583"/>
                </a:cubicBezTo>
                <a:cubicBezTo>
                  <a:pt x="20783" y="3685"/>
                  <a:pt x="20977" y="3839"/>
                  <a:pt x="21094" y="4095"/>
                </a:cubicBezTo>
                <a:cubicBezTo>
                  <a:pt x="21250" y="4300"/>
                  <a:pt x="21405" y="4555"/>
                  <a:pt x="21483" y="4811"/>
                </a:cubicBezTo>
                <a:cubicBezTo>
                  <a:pt x="21561" y="5067"/>
                  <a:pt x="21600" y="5374"/>
                  <a:pt x="21600" y="5682"/>
                </a:cubicBezTo>
                <a:cubicBezTo>
                  <a:pt x="21600" y="19348"/>
                  <a:pt x="21600" y="19348"/>
                  <a:pt x="21600" y="19348"/>
                </a:cubicBezTo>
                <a:cubicBezTo>
                  <a:pt x="21600" y="19655"/>
                  <a:pt x="21561" y="19962"/>
                  <a:pt x="21483" y="20218"/>
                </a:cubicBezTo>
                <a:cubicBezTo>
                  <a:pt x="21405" y="20474"/>
                  <a:pt x="21250" y="20730"/>
                  <a:pt x="21094" y="20935"/>
                </a:cubicBezTo>
                <a:cubicBezTo>
                  <a:pt x="20977" y="21139"/>
                  <a:pt x="20783" y="21344"/>
                  <a:pt x="20549" y="21446"/>
                </a:cubicBezTo>
                <a:cubicBezTo>
                  <a:pt x="20355" y="21549"/>
                  <a:pt x="20121" y="21600"/>
                  <a:pt x="19888" y="21600"/>
                </a:cubicBezTo>
                <a:cubicBezTo>
                  <a:pt x="1751" y="21600"/>
                  <a:pt x="1751" y="21600"/>
                  <a:pt x="1751" y="21600"/>
                </a:cubicBezTo>
                <a:cubicBezTo>
                  <a:pt x="1518" y="21600"/>
                  <a:pt x="1284" y="21549"/>
                  <a:pt x="1051" y="21446"/>
                </a:cubicBezTo>
                <a:cubicBezTo>
                  <a:pt x="817" y="21344"/>
                  <a:pt x="662" y="21139"/>
                  <a:pt x="506" y="20935"/>
                </a:cubicBezTo>
                <a:cubicBezTo>
                  <a:pt x="350" y="20730"/>
                  <a:pt x="234" y="20474"/>
                  <a:pt x="156" y="20218"/>
                </a:cubicBezTo>
                <a:cubicBezTo>
                  <a:pt x="39" y="19962"/>
                  <a:pt x="0" y="19655"/>
                  <a:pt x="0" y="19348"/>
                </a:cubicBezTo>
                <a:cubicBezTo>
                  <a:pt x="0" y="5682"/>
                  <a:pt x="0" y="5682"/>
                  <a:pt x="0" y="5682"/>
                </a:cubicBezTo>
                <a:cubicBezTo>
                  <a:pt x="0" y="5374"/>
                  <a:pt x="39" y="5067"/>
                  <a:pt x="156" y="4811"/>
                </a:cubicBezTo>
                <a:cubicBezTo>
                  <a:pt x="234" y="4555"/>
                  <a:pt x="350" y="4300"/>
                  <a:pt x="506" y="4095"/>
                </a:cubicBezTo>
                <a:cubicBezTo>
                  <a:pt x="662" y="3839"/>
                  <a:pt x="817" y="3685"/>
                  <a:pt x="1051" y="3583"/>
                </a:cubicBezTo>
                <a:cubicBezTo>
                  <a:pt x="1284" y="3481"/>
                  <a:pt x="1518" y="3429"/>
                  <a:pt x="1751" y="3429"/>
                </a:cubicBezTo>
                <a:cubicBezTo>
                  <a:pt x="5371" y="3429"/>
                  <a:pt x="5371" y="3429"/>
                  <a:pt x="5371" y="3429"/>
                </a:cubicBezTo>
                <a:cubicBezTo>
                  <a:pt x="7395" y="768"/>
                  <a:pt x="7395" y="768"/>
                  <a:pt x="7395" y="768"/>
                </a:cubicBezTo>
                <a:cubicBezTo>
                  <a:pt x="7589" y="512"/>
                  <a:pt x="7784" y="358"/>
                  <a:pt x="7978" y="205"/>
                </a:cubicBezTo>
                <a:cubicBezTo>
                  <a:pt x="8212" y="102"/>
                  <a:pt x="8445" y="0"/>
                  <a:pt x="8679" y="0"/>
                </a:cubicBezTo>
                <a:cubicBezTo>
                  <a:pt x="12999" y="0"/>
                  <a:pt x="12999" y="0"/>
                  <a:pt x="12999" y="0"/>
                </a:cubicBezTo>
                <a:cubicBezTo>
                  <a:pt x="13232" y="0"/>
                  <a:pt x="13466" y="51"/>
                  <a:pt x="13661" y="154"/>
                </a:cubicBezTo>
                <a:cubicBezTo>
                  <a:pt x="13894" y="307"/>
                  <a:pt x="14050" y="461"/>
                  <a:pt x="14205" y="665"/>
                </a:cubicBezTo>
                <a:cubicBezTo>
                  <a:pt x="14244" y="665"/>
                  <a:pt x="14244" y="665"/>
                  <a:pt x="14244" y="665"/>
                </a:cubicBezTo>
                <a:cubicBezTo>
                  <a:pt x="16346" y="3429"/>
                  <a:pt x="16346" y="3429"/>
                  <a:pt x="16346" y="3429"/>
                </a:cubicBezTo>
                <a:lnTo>
                  <a:pt x="19888" y="3429"/>
                </a:lnTo>
                <a:close/>
                <a:moveTo>
                  <a:pt x="20744" y="19348"/>
                </a:moveTo>
                <a:cubicBezTo>
                  <a:pt x="20744" y="5682"/>
                  <a:pt x="20744" y="5682"/>
                  <a:pt x="20744" y="5682"/>
                </a:cubicBezTo>
                <a:cubicBezTo>
                  <a:pt x="20744" y="5374"/>
                  <a:pt x="20666" y="5118"/>
                  <a:pt x="20471" y="4863"/>
                </a:cubicBezTo>
                <a:cubicBezTo>
                  <a:pt x="20316" y="4658"/>
                  <a:pt x="20121" y="4555"/>
                  <a:pt x="19888" y="4555"/>
                </a:cubicBezTo>
                <a:cubicBezTo>
                  <a:pt x="15918" y="4555"/>
                  <a:pt x="15918" y="4555"/>
                  <a:pt x="15918" y="4555"/>
                </a:cubicBezTo>
                <a:cubicBezTo>
                  <a:pt x="13583" y="1484"/>
                  <a:pt x="13583" y="1484"/>
                  <a:pt x="13583" y="1484"/>
                </a:cubicBezTo>
                <a:cubicBezTo>
                  <a:pt x="13544" y="1382"/>
                  <a:pt x="13427" y="1331"/>
                  <a:pt x="13349" y="1228"/>
                </a:cubicBezTo>
                <a:cubicBezTo>
                  <a:pt x="13232" y="1177"/>
                  <a:pt x="13116" y="1126"/>
                  <a:pt x="12999" y="1126"/>
                </a:cubicBezTo>
                <a:cubicBezTo>
                  <a:pt x="8679" y="1126"/>
                  <a:pt x="8679" y="1126"/>
                  <a:pt x="8679" y="1126"/>
                </a:cubicBezTo>
                <a:cubicBezTo>
                  <a:pt x="8562" y="1126"/>
                  <a:pt x="8484" y="1177"/>
                  <a:pt x="8368" y="1228"/>
                </a:cubicBezTo>
                <a:cubicBezTo>
                  <a:pt x="8212" y="1331"/>
                  <a:pt x="8134" y="1433"/>
                  <a:pt x="8056" y="1536"/>
                </a:cubicBezTo>
                <a:cubicBezTo>
                  <a:pt x="7044" y="2969"/>
                  <a:pt x="7044" y="2969"/>
                  <a:pt x="7044" y="2969"/>
                </a:cubicBezTo>
                <a:cubicBezTo>
                  <a:pt x="7044" y="2815"/>
                  <a:pt x="7044" y="2815"/>
                  <a:pt x="7044" y="2815"/>
                </a:cubicBezTo>
                <a:cubicBezTo>
                  <a:pt x="5721" y="4555"/>
                  <a:pt x="5721" y="4555"/>
                  <a:pt x="5721" y="4555"/>
                </a:cubicBezTo>
                <a:cubicBezTo>
                  <a:pt x="1751" y="4555"/>
                  <a:pt x="1751" y="4555"/>
                  <a:pt x="1751" y="4555"/>
                </a:cubicBezTo>
                <a:cubicBezTo>
                  <a:pt x="1518" y="4555"/>
                  <a:pt x="1284" y="4658"/>
                  <a:pt x="1129" y="4863"/>
                </a:cubicBezTo>
                <a:cubicBezTo>
                  <a:pt x="973" y="5118"/>
                  <a:pt x="856" y="5374"/>
                  <a:pt x="856" y="5682"/>
                </a:cubicBezTo>
                <a:cubicBezTo>
                  <a:pt x="856" y="19348"/>
                  <a:pt x="856" y="19348"/>
                  <a:pt x="856" y="19348"/>
                </a:cubicBezTo>
                <a:cubicBezTo>
                  <a:pt x="856" y="19655"/>
                  <a:pt x="973" y="19911"/>
                  <a:pt x="1129" y="20116"/>
                </a:cubicBezTo>
                <a:cubicBezTo>
                  <a:pt x="1284" y="20372"/>
                  <a:pt x="1518" y="20474"/>
                  <a:pt x="1751" y="20474"/>
                </a:cubicBezTo>
                <a:cubicBezTo>
                  <a:pt x="19888" y="20474"/>
                  <a:pt x="19888" y="20474"/>
                  <a:pt x="19888" y="20474"/>
                </a:cubicBezTo>
                <a:cubicBezTo>
                  <a:pt x="20121" y="20474"/>
                  <a:pt x="20316" y="20372"/>
                  <a:pt x="20471" y="20116"/>
                </a:cubicBezTo>
                <a:cubicBezTo>
                  <a:pt x="20666" y="19911"/>
                  <a:pt x="20744" y="19655"/>
                  <a:pt x="20744" y="19348"/>
                </a:cubicBezTo>
                <a:close/>
                <a:moveTo>
                  <a:pt x="10819" y="4555"/>
                </a:moveTo>
                <a:cubicBezTo>
                  <a:pt x="11598" y="4555"/>
                  <a:pt x="12298" y="4760"/>
                  <a:pt x="12999" y="5118"/>
                </a:cubicBezTo>
                <a:cubicBezTo>
                  <a:pt x="13661" y="5528"/>
                  <a:pt x="14244" y="6091"/>
                  <a:pt x="14750" y="6756"/>
                </a:cubicBezTo>
                <a:cubicBezTo>
                  <a:pt x="15256" y="7422"/>
                  <a:pt x="15684" y="8190"/>
                  <a:pt x="15957" y="9060"/>
                </a:cubicBezTo>
                <a:cubicBezTo>
                  <a:pt x="16268" y="9981"/>
                  <a:pt x="16424" y="10902"/>
                  <a:pt x="16424" y="11926"/>
                </a:cubicBezTo>
                <a:cubicBezTo>
                  <a:pt x="16424" y="12950"/>
                  <a:pt x="16268" y="13922"/>
                  <a:pt x="15957" y="14792"/>
                </a:cubicBezTo>
                <a:cubicBezTo>
                  <a:pt x="15684" y="15714"/>
                  <a:pt x="15256" y="16482"/>
                  <a:pt x="14750" y="17147"/>
                </a:cubicBezTo>
                <a:cubicBezTo>
                  <a:pt x="14244" y="17864"/>
                  <a:pt x="13661" y="18375"/>
                  <a:pt x="12999" y="18785"/>
                </a:cubicBezTo>
                <a:cubicBezTo>
                  <a:pt x="12298" y="19143"/>
                  <a:pt x="11598" y="19348"/>
                  <a:pt x="10819" y="19348"/>
                </a:cubicBezTo>
                <a:cubicBezTo>
                  <a:pt x="10041" y="19348"/>
                  <a:pt x="9302" y="19143"/>
                  <a:pt x="8640" y="18785"/>
                </a:cubicBezTo>
                <a:cubicBezTo>
                  <a:pt x="7939" y="18375"/>
                  <a:pt x="7356" y="17864"/>
                  <a:pt x="6850" y="17147"/>
                </a:cubicBezTo>
                <a:cubicBezTo>
                  <a:pt x="6344" y="16482"/>
                  <a:pt x="5955" y="15714"/>
                  <a:pt x="5643" y="14792"/>
                </a:cubicBezTo>
                <a:cubicBezTo>
                  <a:pt x="5332" y="13922"/>
                  <a:pt x="5176" y="12950"/>
                  <a:pt x="5176" y="11926"/>
                </a:cubicBezTo>
                <a:cubicBezTo>
                  <a:pt x="5176" y="10902"/>
                  <a:pt x="5332" y="9981"/>
                  <a:pt x="5643" y="9060"/>
                </a:cubicBezTo>
                <a:cubicBezTo>
                  <a:pt x="5955" y="8190"/>
                  <a:pt x="6344" y="7422"/>
                  <a:pt x="6850" y="6756"/>
                </a:cubicBezTo>
                <a:cubicBezTo>
                  <a:pt x="7356" y="6091"/>
                  <a:pt x="7939" y="5528"/>
                  <a:pt x="8640" y="5118"/>
                </a:cubicBezTo>
                <a:cubicBezTo>
                  <a:pt x="9302" y="4760"/>
                  <a:pt x="10041" y="4555"/>
                  <a:pt x="10819" y="4555"/>
                </a:cubicBezTo>
                <a:close/>
                <a:moveTo>
                  <a:pt x="10819" y="18222"/>
                </a:moveTo>
                <a:cubicBezTo>
                  <a:pt x="11442" y="18222"/>
                  <a:pt x="12065" y="18017"/>
                  <a:pt x="12649" y="17710"/>
                </a:cubicBezTo>
                <a:cubicBezTo>
                  <a:pt x="13232" y="17352"/>
                  <a:pt x="13738" y="16942"/>
                  <a:pt x="14166" y="16328"/>
                </a:cubicBezTo>
                <a:cubicBezTo>
                  <a:pt x="14595" y="15816"/>
                  <a:pt x="14945" y="15151"/>
                  <a:pt x="15178" y="14383"/>
                </a:cubicBezTo>
                <a:cubicBezTo>
                  <a:pt x="15451" y="13615"/>
                  <a:pt x="15568" y="12796"/>
                  <a:pt x="15568" y="11926"/>
                </a:cubicBezTo>
                <a:cubicBezTo>
                  <a:pt x="15568" y="11107"/>
                  <a:pt x="15451" y="10288"/>
                  <a:pt x="15178" y="9520"/>
                </a:cubicBezTo>
                <a:cubicBezTo>
                  <a:pt x="14945" y="8753"/>
                  <a:pt x="14595" y="8087"/>
                  <a:pt x="14166" y="7524"/>
                </a:cubicBezTo>
                <a:cubicBezTo>
                  <a:pt x="13738" y="6961"/>
                  <a:pt x="13232" y="6500"/>
                  <a:pt x="12649" y="6193"/>
                </a:cubicBezTo>
                <a:cubicBezTo>
                  <a:pt x="12065" y="5835"/>
                  <a:pt x="11442" y="5682"/>
                  <a:pt x="10819" y="5682"/>
                </a:cubicBezTo>
                <a:cubicBezTo>
                  <a:pt x="10158" y="5682"/>
                  <a:pt x="9535" y="5835"/>
                  <a:pt x="8951" y="6193"/>
                </a:cubicBezTo>
                <a:cubicBezTo>
                  <a:pt x="8368" y="6500"/>
                  <a:pt x="7862" y="6961"/>
                  <a:pt x="7472" y="7524"/>
                </a:cubicBezTo>
                <a:cubicBezTo>
                  <a:pt x="7005" y="8087"/>
                  <a:pt x="6694" y="8753"/>
                  <a:pt x="6422" y="9520"/>
                </a:cubicBezTo>
                <a:cubicBezTo>
                  <a:pt x="6188" y="10288"/>
                  <a:pt x="6032" y="11107"/>
                  <a:pt x="6032" y="11926"/>
                </a:cubicBezTo>
                <a:cubicBezTo>
                  <a:pt x="6032" y="12796"/>
                  <a:pt x="6188" y="13615"/>
                  <a:pt x="6422" y="14383"/>
                </a:cubicBezTo>
                <a:cubicBezTo>
                  <a:pt x="6694" y="15151"/>
                  <a:pt x="7005" y="15816"/>
                  <a:pt x="7472" y="16328"/>
                </a:cubicBezTo>
                <a:cubicBezTo>
                  <a:pt x="7862" y="16942"/>
                  <a:pt x="8368" y="17352"/>
                  <a:pt x="8951" y="17710"/>
                </a:cubicBezTo>
                <a:cubicBezTo>
                  <a:pt x="9535" y="18017"/>
                  <a:pt x="10158" y="18222"/>
                  <a:pt x="10819" y="18222"/>
                </a:cubicBezTo>
                <a:close/>
                <a:moveTo>
                  <a:pt x="10819" y="6808"/>
                </a:moveTo>
                <a:cubicBezTo>
                  <a:pt x="11364" y="6808"/>
                  <a:pt x="11870" y="6961"/>
                  <a:pt x="12337" y="7217"/>
                </a:cubicBezTo>
                <a:cubicBezTo>
                  <a:pt x="12804" y="7473"/>
                  <a:pt x="13194" y="7831"/>
                  <a:pt x="13544" y="8343"/>
                </a:cubicBezTo>
                <a:cubicBezTo>
                  <a:pt x="13933" y="8804"/>
                  <a:pt x="14205" y="9316"/>
                  <a:pt x="14400" y="9930"/>
                </a:cubicBezTo>
                <a:cubicBezTo>
                  <a:pt x="14595" y="10544"/>
                  <a:pt x="14711" y="11209"/>
                  <a:pt x="14711" y="11926"/>
                </a:cubicBezTo>
                <a:cubicBezTo>
                  <a:pt x="14711" y="12643"/>
                  <a:pt x="14595" y="13308"/>
                  <a:pt x="14400" y="13922"/>
                </a:cubicBezTo>
                <a:cubicBezTo>
                  <a:pt x="14205" y="14588"/>
                  <a:pt x="13933" y="15100"/>
                  <a:pt x="13544" y="15560"/>
                </a:cubicBezTo>
                <a:cubicBezTo>
                  <a:pt x="13194" y="16021"/>
                  <a:pt x="12804" y="16430"/>
                  <a:pt x="12337" y="16686"/>
                </a:cubicBezTo>
                <a:cubicBezTo>
                  <a:pt x="11870" y="16942"/>
                  <a:pt x="11364" y="17096"/>
                  <a:pt x="10819" y="17096"/>
                </a:cubicBezTo>
                <a:cubicBezTo>
                  <a:pt x="10275" y="17096"/>
                  <a:pt x="9769" y="16942"/>
                  <a:pt x="9302" y="16686"/>
                </a:cubicBezTo>
                <a:cubicBezTo>
                  <a:pt x="8796" y="16430"/>
                  <a:pt x="8406" y="16021"/>
                  <a:pt x="8056" y="15560"/>
                </a:cubicBezTo>
                <a:cubicBezTo>
                  <a:pt x="7706" y="15100"/>
                  <a:pt x="7395" y="14588"/>
                  <a:pt x="7200" y="13922"/>
                </a:cubicBezTo>
                <a:cubicBezTo>
                  <a:pt x="7005" y="13308"/>
                  <a:pt x="6889" y="12643"/>
                  <a:pt x="6889" y="11926"/>
                </a:cubicBezTo>
                <a:cubicBezTo>
                  <a:pt x="6889" y="11209"/>
                  <a:pt x="7005" y="10544"/>
                  <a:pt x="7200" y="9930"/>
                </a:cubicBezTo>
                <a:cubicBezTo>
                  <a:pt x="7395" y="9316"/>
                  <a:pt x="7706" y="8804"/>
                  <a:pt x="8056" y="8343"/>
                </a:cubicBezTo>
                <a:cubicBezTo>
                  <a:pt x="8406" y="7831"/>
                  <a:pt x="8796" y="7473"/>
                  <a:pt x="9302" y="7217"/>
                </a:cubicBezTo>
                <a:cubicBezTo>
                  <a:pt x="9769" y="6961"/>
                  <a:pt x="10275" y="6808"/>
                  <a:pt x="10819" y="6808"/>
                </a:cubicBezTo>
                <a:close/>
                <a:moveTo>
                  <a:pt x="10819" y="15918"/>
                </a:moveTo>
                <a:cubicBezTo>
                  <a:pt x="11209" y="15918"/>
                  <a:pt x="11598" y="15816"/>
                  <a:pt x="11987" y="15611"/>
                </a:cubicBezTo>
                <a:cubicBezTo>
                  <a:pt x="12337" y="15407"/>
                  <a:pt x="12649" y="15100"/>
                  <a:pt x="12921" y="14741"/>
                </a:cubicBezTo>
                <a:cubicBezTo>
                  <a:pt x="13194" y="14383"/>
                  <a:pt x="13427" y="13973"/>
                  <a:pt x="13583" y="13462"/>
                </a:cubicBezTo>
                <a:cubicBezTo>
                  <a:pt x="13777" y="13001"/>
                  <a:pt x="13855" y="12489"/>
                  <a:pt x="13855" y="11926"/>
                </a:cubicBezTo>
                <a:cubicBezTo>
                  <a:pt x="13855" y="11414"/>
                  <a:pt x="13777" y="10902"/>
                  <a:pt x="13583" y="10391"/>
                </a:cubicBezTo>
                <a:cubicBezTo>
                  <a:pt x="13427" y="9930"/>
                  <a:pt x="13194" y="9520"/>
                  <a:pt x="12921" y="9162"/>
                </a:cubicBezTo>
                <a:cubicBezTo>
                  <a:pt x="12649" y="8804"/>
                  <a:pt x="12337" y="8497"/>
                  <a:pt x="11987" y="8292"/>
                </a:cubicBezTo>
                <a:cubicBezTo>
                  <a:pt x="11598" y="8036"/>
                  <a:pt x="11209" y="7934"/>
                  <a:pt x="10819" y="7934"/>
                </a:cubicBezTo>
                <a:cubicBezTo>
                  <a:pt x="10391" y="7934"/>
                  <a:pt x="10002" y="8036"/>
                  <a:pt x="9652" y="8292"/>
                </a:cubicBezTo>
                <a:cubicBezTo>
                  <a:pt x="9263" y="8497"/>
                  <a:pt x="8951" y="8804"/>
                  <a:pt x="8679" y="9162"/>
                </a:cubicBezTo>
                <a:cubicBezTo>
                  <a:pt x="8406" y="9520"/>
                  <a:pt x="8173" y="9930"/>
                  <a:pt x="8017" y="10391"/>
                </a:cubicBezTo>
                <a:cubicBezTo>
                  <a:pt x="7862" y="10902"/>
                  <a:pt x="7784" y="11414"/>
                  <a:pt x="7784" y="11926"/>
                </a:cubicBezTo>
                <a:cubicBezTo>
                  <a:pt x="7784" y="12489"/>
                  <a:pt x="7862" y="13001"/>
                  <a:pt x="8017" y="13462"/>
                </a:cubicBezTo>
                <a:cubicBezTo>
                  <a:pt x="8173" y="13973"/>
                  <a:pt x="8406" y="14383"/>
                  <a:pt x="8679" y="14741"/>
                </a:cubicBezTo>
                <a:cubicBezTo>
                  <a:pt x="8951" y="15100"/>
                  <a:pt x="9263" y="15407"/>
                  <a:pt x="9652" y="15611"/>
                </a:cubicBezTo>
                <a:cubicBezTo>
                  <a:pt x="10002" y="15816"/>
                  <a:pt x="10391" y="15918"/>
                  <a:pt x="10819" y="15918"/>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9" name="Shape 3855">
            <a:extLst>
              <a:ext uri="{FF2B5EF4-FFF2-40B4-BE49-F238E27FC236}">
                <a16:creationId xmlns:a16="http://schemas.microsoft.com/office/drawing/2014/main" id="{C55F19CD-2561-488A-B424-6868644C9F11}"/>
              </a:ext>
            </a:extLst>
          </p:cNvPr>
          <p:cNvSpPr/>
          <p:nvPr/>
        </p:nvSpPr>
        <p:spPr>
          <a:xfrm>
            <a:off x="19858955" y="9648991"/>
            <a:ext cx="729574" cy="817979"/>
          </a:xfrm>
          <a:custGeom>
            <a:avLst/>
            <a:gdLst/>
            <a:ahLst/>
            <a:cxnLst>
              <a:cxn ang="0">
                <a:pos x="wd2" y="hd2"/>
              </a:cxn>
              <a:cxn ang="5400000">
                <a:pos x="wd2" y="hd2"/>
              </a:cxn>
              <a:cxn ang="10800000">
                <a:pos x="wd2" y="hd2"/>
              </a:cxn>
              <a:cxn ang="16200000">
                <a:pos x="wd2" y="hd2"/>
              </a:cxn>
            </a:cxnLst>
            <a:rect l="0" t="0" r="r" b="b"/>
            <a:pathLst>
              <a:path w="21521" h="21600" extrusionOk="0">
                <a:moveTo>
                  <a:pt x="14951" y="21131"/>
                </a:moveTo>
                <a:cubicBezTo>
                  <a:pt x="14104" y="20843"/>
                  <a:pt x="13178" y="20410"/>
                  <a:pt x="12170" y="19797"/>
                </a:cubicBezTo>
                <a:cubicBezTo>
                  <a:pt x="11163" y="19220"/>
                  <a:pt x="10075" y="18463"/>
                  <a:pt x="8987" y="17525"/>
                </a:cubicBezTo>
                <a:cubicBezTo>
                  <a:pt x="7899" y="16588"/>
                  <a:pt x="6810" y="15506"/>
                  <a:pt x="5803" y="14280"/>
                </a:cubicBezTo>
                <a:cubicBezTo>
                  <a:pt x="4836" y="13090"/>
                  <a:pt x="3990" y="11972"/>
                  <a:pt x="3224" y="10962"/>
                </a:cubicBezTo>
                <a:cubicBezTo>
                  <a:pt x="2499" y="9989"/>
                  <a:pt x="1894" y="9051"/>
                  <a:pt x="1451" y="8150"/>
                </a:cubicBezTo>
                <a:cubicBezTo>
                  <a:pt x="967" y="7320"/>
                  <a:pt x="604" y="6527"/>
                  <a:pt x="363" y="5806"/>
                </a:cubicBezTo>
                <a:cubicBezTo>
                  <a:pt x="121" y="5084"/>
                  <a:pt x="0" y="4435"/>
                  <a:pt x="0" y="3894"/>
                </a:cubicBezTo>
                <a:cubicBezTo>
                  <a:pt x="0" y="3462"/>
                  <a:pt x="81" y="3065"/>
                  <a:pt x="242" y="2705"/>
                </a:cubicBezTo>
                <a:cubicBezTo>
                  <a:pt x="403" y="2380"/>
                  <a:pt x="564" y="2055"/>
                  <a:pt x="766" y="1803"/>
                </a:cubicBezTo>
                <a:cubicBezTo>
                  <a:pt x="1007" y="1587"/>
                  <a:pt x="1249" y="1406"/>
                  <a:pt x="1531" y="1226"/>
                </a:cubicBezTo>
                <a:cubicBezTo>
                  <a:pt x="1773" y="1046"/>
                  <a:pt x="1975" y="902"/>
                  <a:pt x="2136" y="793"/>
                </a:cubicBezTo>
                <a:cubicBezTo>
                  <a:pt x="2297" y="685"/>
                  <a:pt x="2297" y="685"/>
                  <a:pt x="2297" y="685"/>
                </a:cubicBezTo>
                <a:cubicBezTo>
                  <a:pt x="2700" y="397"/>
                  <a:pt x="3184" y="216"/>
                  <a:pt x="3748" y="144"/>
                </a:cubicBezTo>
                <a:cubicBezTo>
                  <a:pt x="4272" y="36"/>
                  <a:pt x="4675" y="0"/>
                  <a:pt x="4916" y="0"/>
                </a:cubicBezTo>
                <a:cubicBezTo>
                  <a:pt x="5360" y="0"/>
                  <a:pt x="5642" y="72"/>
                  <a:pt x="5884" y="252"/>
                </a:cubicBezTo>
                <a:cubicBezTo>
                  <a:pt x="6085" y="433"/>
                  <a:pt x="6246" y="613"/>
                  <a:pt x="6327" y="829"/>
                </a:cubicBezTo>
                <a:cubicBezTo>
                  <a:pt x="6448" y="974"/>
                  <a:pt x="6770" y="1587"/>
                  <a:pt x="7294" y="2632"/>
                </a:cubicBezTo>
                <a:cubicBezTo>
                  <a:pt x="7858" y="3678"/>
                  <a:pt x="8140" y="4291"/>
                  <a:pt x="8221" y="4508"/>
                </a:cubicBezTo>
                <a:cubicBezTo>
                  <a:pt x="8301" y="4616"/>
                  <a:pt x="8342" y="4760"/>
                  <a:pt x="8342" y="4940"/>
                </a:cubicBezTo>
                <a:cubicBezTo>
                  <a:pt x="8382" y="5121"/>
                  <a:pt x="8382" y="5265"/>
                  <a:pt x="8342" y="5445"/>
                </a:cubicBezTo>
                <a:cubicBezTo>
                  <a:pt x="8261" y="5625"/>
                  <a:pt x="8181" y="5806"/>
                  <a:pt x="8060" y="5950"/>
                </a:cubicBezTo>
                <a:cubicBezTo>
                  <a:pt x="7979" y="6094"/>
                  <a:pt x="7818" y="6238"/>
                  <a:pt x="7657" y="6383"/>
                </a:cubicBezTo>
                <a:cubicBezTo>
                  <a:pt x="7536" y="6419"/>
                  <a:pt x="7536" y="6419"/>
                  <a:pt x="7536" y="6419"/>
                </a:cubicBezTo>
                <a:cubicBezTo>
                  <a:pt x="7334" y="6563"/>
                  <a:pt x="7093" y="6707"/>
                  <a:pt x="6851" y="6924"/>
                </a:cubicBezTo>
                <a:cubicBezTo>
                  <a:pt x="6569" y="7104"/>
                  <a:pt x="6407" y="7356"/>
                  <a:pt x="6407" y="7609"/>
                </a:cubicBezTo>
                <a:cubicBezTo>
                  <a:pt x="6367" y="7717"/>
                  <a:pt x="6367" y="7861"/>
                  <a:pt x="6407" y="8005"/>
                </a:cubicBezTo>
                <a:cubicBezTo>
                  <a:pt x="6488" y="8150"/>
                  <a:pt x="6569" y="8258"/>
                  <a:pt x="6649" y="8402"/>
                </a:cubicBezTo>
                <a:cubicBezTo>
                  <a:pt x="6972" y="8763"/>
                  <a:pt x="7415" y="9267"/>
                  <a:pt x="7979" y="9917"/>
                </a:cubicBezTo>
                <a:cubicBezTo>
                  <a:pt x="8543" y="10566"/>
                  <a:pt x="9107" y="11215"/>
                  <a:pt x="9712" y="11864"/>
                </a:cubicBezTo>
                <a:cubicBezTo>
                  <a:pt x="10276" y="12513"/>
                  <a:pt x="10840" y="13126"/>
                  <a:pt x="11364" y="13667"/>
                </a:cubicBezTo>
                <a:cubicBezTo>
                  <a:pt x="11848" y="14172"/>
                  <a:pt x="12210" y="14496"/>
                  <a:pt x="12372" y="14640"/>
                </a:cubicBezTo>
                <a:cubicBezTo>
                  <a:pt x="12493" y="14749"/>
                  <a:pt x="12654" y="14857"/>
                  <a:pt x="12775" y="14929"/>
                </a:cubicBezTo>
                <a:cubicBezTo>
                  <a:pt x="12936" y="15001"/>
                  <a:pt x="13057" y="15001"/>
                  <a:pt x="13218" y="15001"/>
                </a:cubicBezTo>
                <a:cubicBezTo>
                  <a:pt x="13379" y="15037"/>
                  <a:pt x="13540" y="15037"/>
                  <a:pt x="13701" y="15001"/>
                </a:cubicBezTo>
                <a:cubicBezTo>
                  <a:pt x="13822" y="15001"/>
                  <a:pt x="13943" y="14929"/>
                  <a:pt x="14064" y="14821"/>
                </a:cubicBezTo>
                <a:cubicBezTo>
                  <a:pt x="14306" y="14640"/>
                  <a:pt x="14507" y="14424"/>
                  <a:pt x="14749" y="14208"/>
                </a:cubicBezTo>
                <a:cubicBezTo>
                  <a:pt x="14790" y="14208"/>
                  <a:pt x="14790" y="14208"/>
                  <a:pt x="14790" y="14208"/>
                </a:cubicBezTo>
                <a:cubicBezTo>
                  <a:pt x="14830" y="14172"/>
                  <a:pt x="14910" y="14136"/>
                  <a:pt x="15112" y="14027"/>
                </a:cubicBezTo>
                <a:cubicBezTo>
                  <a:pt x="15273" y="13919"/>
                  <a:pt x="15515" y="13883"/>
                  <a:pt x="15837" y="13883"/>
                </a:cubicBezTo>
                <a:cubicBezTo>
                  <a:pt x="16039" y="13883"/>
                  <a:pt x="16281" y="13919"/>
                  <a:pt x="16482" y="13991"/>
                </a:cubicBezTo>
                <a:cubicBezTo>
                  <a:pt x="16724" y="14099"/>
                  <a:pt x="16925" y="14172"/>
                  <a:pt x="17167" y="14316"/>
                </a:cubicBezTo>
                <a:cubicBezTo>
                  <a:pt x="17731" y="14640"/>
                  <a:pt x="19021" y="15398"/>
                  <a:pt x="20915" y="16552"/>
                </a:cubicBezTo>
                <a:cubicBezTo>
                  <a:pt x="20996" y="16624"/>
                  <a:pt x="20996" y="16624"/>
                  <a:pt x="20996" y="16624"/>
                </a:cubicBezTo>
                <a:cubicBezTo>
                  <a:pt x="21157" y="16732"/>
                  <a:pt x="21318" y="16984"/>
                  <a:pt x="21439" y="17309"/>
                </a:cubicBezTo>
                <a:cubicBezTo>
                  <a:pt x="21600" y="17669"/>
                  <a:pt x="21519" y="18066"/>
                  <a:pt x="21237" y="18535"/>
                </a:cubicBezTo>
                <a:cubicBezTo>
                  <a:pt x="21116" y="18787"/>
                  <a:pt x="20875" y="19076"/>
                  <a:pt x="20593" y="19436"/>
                </a:cubicBezTo>
                <a:cubicBezTo>
                  <a:pt x="20270" y="19797"/>
                  <a:pt x="19948" y="20158"/>
                  <a:pt x="19545" y="20446"/>
                </a:cubicBezTo>
                <a:cubicBezTo>
                  <a:pt x="19182" y="20771"/>
                  <a:pt x="18779" y="21023"/>
                  <a:pt x="18336" y="21275"/>
                </a:cubicBezTo>
                <a:cubicBezTo>
                  <a:pt x="17893" y="21492"/>
                  <a:pt x="17449" y="21600"/>
                  <a:pt x="17006" y="21600"/>
                </a:cubicBezTo>
                <a:cubicBezTo>
                  <a:pt x="16482" y="21600"/>
                  <a:pt x="15797" y="21456"/>
                  <a:pt x="14951" y="21131"/>
                </a:cubicBezTo>
                <a:close/>
                <a:moveTo>
                  <a:pt x="3949" y="902"/>
                </a:moveTo>
                <a:cubicBezTo>
                  <a:pt x="3506" y="974"/>
                  <a:pt x="3143" y="1118"/>
                  <a:pt x="2821" y="1298"/>
                </a:cubicBezTo>
                <a:cubicBezTo>
                  <a:pt x="2660" y="1442"/>
                  <a:pt x="2660" y="1442"/>
                  <a:pt x="2660" y="1442"/>
                </a:cubicBezTo>
                <a:cubicBezTo>
                  <a:pt x="2499" y="1551"/>
                  <a:pt x="2297" y="1659"/>
                  <a:pt x="2096" y="1803"/>
                </a:cubicBezTo>
                <a:cubicBezTo>
                  <a:pt x="1894" y="1947"/>
                  <a:pt x="1693" y="2128"/>
                  <a:pt x="1531" y="2344"/>
                </a:cubicBezTo>
                <a:cubicBezTo>
                  <a:pt x="1330" y="2524"/>
                  <a:pt x="1169" y="2741"/>
                  <a:pt x="1048" y="2993"/>
                </a:cubicBezTo>
                <a:cubicBezTo>
                  <a:pt x="927" y="3245"/>
                  <a:pt x="887" y="3534"/>
                  <a:pt x="887" y="3894"/>
                </a:cubicBezTo>
                <a:cubicBezTo>
                  <a:pt x="887" y="4435"/>
                  <a:pt x="1007" y="5012"/>
                  <a:pt x="1249" y="5697"/>
                </a:cubicBezTo>
                <a:cubicBezTo>
                  <a:pt x="1491" y="6383"/>
                  <a:pt x="1854" y="7104"/>
                  <a:pt x="2297" y="7933"/>
                </a:cubicBezTo>
                <a:cubicBezTo>
                  <a:pt x="2740" y="8727"/>
                  <a:pt x="3345" y="9628"/>
                  <a:pt x="4030" y="10602"/>
                </a:cubicBezTo>
                <a:cubicBezTo>
                  <a:pt x="4715" y="11575"/>
                  <a:pt x="5561" y="12621"/>
                  <a:pt x="6488" y="13811"/>
                </a:cubicBezTo>
                <a:cubicBezTo>
                  <a:pt x="7536" y="15001"/>
                  <a:pt x="8584" y="16083"/>
                  <a:pt x="9672" y="16948"/>
                </a:cubicBezTo>
                <a:cubicBezTo>
                  <a:pt x="10719" y="17850"/>
                  <a:pt x="11727" y="18571"/>
                  <a:pt x="12694" y="19148"/>
                </a:cubicBezTo>
                <a:cubicBezTo>
                  <a:pt x="13621" y="19725"/>
                  <a:pt x="14467" y="20122"/>
                  <a:pt x="15233" y="20374"/>
                </a:cubicBezTo>
                <a:cubicBezTo>
                  <a:pt x="15999" y="20662"/>
                  <a:pt x="16563" y="20807"/>
                  <a:pt x="17006" y="20807"/>
                </a:cubicBezTo>
                <a:cubicBezTo>
                  <a:pt x="17288" y="20807"/>
                  <a:pt x="17651" y="20698"/>
                  <a:pt x="18013" y="20518"/>
                </a:cubicBezTo>
                <a:cubicBezTo>
                  <a:pt x="18376" y="20302"/>
                  <a:pt x="18739" y="20085"/>
                  <a:pt x="19021" y="19833"/>
                </a:cubicBezTo>
                <a:cubicBezTo>
                  <a:pt x="19343" y="19581"/>
                  <a:pt x="19625" y="19292"/>
                  <a:pt x="19867" y="18968"/>
                </a:cubicBezTo>
                <a:cubicBezTo>
                  <a:pt x="20109" y="18679"/>
                  <a:pt x="20310" y="18427"/>
                  <a:pt x="20472" y="18174"/>
                </a:cubicBezTo>
                <a:cubicBezTo>
                  <a:pt x="20593" y="17886"/>
                  <a:pt x="20633" y="17669"/>
                  <a:pt x="20552" y="17489"/>
                </a:cubicBezTo>
                <a:cubicBezTo>
                  <a:pt x="20472" y="17345"/>
                  <a:pt x="20431" y="17237"/>
                  <a:pt x="20391" y="17237"/>
                </a:cubicBezTo>
                <a:cubicBezTo>
                  <a:pt x="20270" y="17129"/>
                  <a:pt x="19746" y="16804"/>
                  <a:pt x="18819" y="16263"/>
                </a:cubicBezTo>
                <a:cubicBezTo>
                  <a:pt x="17933" y="15722"/>
                  <a:pt x="17207" y="15289"/>
                  <a:pt x="16684" y="14965"/>
                </a:cubicBezTo>
                <a:cubicBezTo>
                  <a:pt x="16522" y="14857"/>
                  <a:pt x="16401" y="14785"/>
                  <a:pt x="16240" y="14749"/>
                </a:cubicBezTo>
                <a:cubicBezTo>
                  <a:pt x="16119" y="14713"/>
                  <a:pt x="15958" y="14676"/>
                  <a:pt x="15837" y="14676"/>
                </a:cubicBezTo>
                <a:cubicBezTo>
                  <a:pt x="15676" y="14676"/>
                  <a:pt x="15596" y="14713"/>
                  <a:pt x="15515" y="14749"/>
                </a:cubicBezTo>
                <a:cubicBezTo>
                  <a:pt x="15434" y="14749"/>
                  <a:pt x="15394" y="14785"/>
                  <a:pt x="15354" y="14821"/>
                </a:cubicBezTo>
                <a:cubicBezTo>
                  <a:pt x="15313" y="14857"/>
                  <a:pt x="15233" y="14929"/>
                  <a:pt x="15112" y="15037"/>
                </a:cubicBezTo>
                <a:cubicBezTo>
                  <a:pt x="14991" y="15145"/>
                  <a:pt x="14830" y="15289"/>
                  <a:pt x="14628" y="15434"/>
                </a:cubicBezTo>
                <a:cubicBezTo>
                  <a:pt x="14427" y="15578"/>
                  <a:pt x="14185" y="15686"/>
                  <a:pt x="13943" y="15758"/>
                </a:cubicBezTo>
                <a:cubicBezTo>
                  <a:pt x="13701" y="15830"/>
                  <a:pt x="13460" y="15830"/>
                  <a:pt x="13218" y="15794"/>
                </a:cubicBezTo>
                <a:cubicBezTo>
                  <a:pt x="12976" y="15794"/>
                  <a:pt x="12694" y="15758"/>
                  <a:pt x="12452" y="15686"/>
                </a:cubicBezTo>
                <a:cubicBezTo>
                  <a:pt x="12170" y="15578"/>
                  <a:pt x="11969" y="15434"/>
                  <a:pt x="11727" y="15253"/>
                </a:cubicBezTo>
                <a:cubicBezTo>
                  <a:pt x="11566" y="15109"/>
                  <a:pt x="11203" y="14749"/>
                  <a:pt x="10679" y="14172"/>
                </a:cubicBezTo>
                <a:cubicBezTo>
                  <a:pt x="10155" y="13595"/>
                  <a:pt x="9591" y="12982"/>
                  <a:pt x="8946" y="12333"/>
                </a:cubicBezTo>
                <a:cubicBezTo>
                  <a:pt x="8382" y="11647"/>
                  <a:pt x="7778" y="10998"/>
                  <a:pt x="7213" y="10349"/>
                </a:cubicBezTo>
                <a:cubicBezTo>
                  <a:pt x="6609" y="9700"/>
                  <a:pt x="6206" y="9195"/>
                  <a:pt x="5924" y="8871"/>
                </a:cubicBezTo>
                <a:cubicBezTo>
                  <a:pt x="5763" y="8654"/>
                  <a:pt x="5601" y="8402"/>
                  <a:pt x="5561" y="8186"/>
                </a:cubicBezTo>
                <a:cubicBezTo>
                  <a:pt x="5481" y="7933"/>
                  <a:pt x="5481" y="7717"/>
                  <a:pt x="5481" y="7464"/>
                </a:cubicBezTo>
                <a:cubicBezTo>
                  <a:pt x="5521" y="7284"/>
                  <a:pt x="5601" y="7068"/>
                  <a:pt x="5722" y="6887"/>
                </a:cubicBezTo>
                <a:cubicBezTo>
                  <a:pt x="5843" y="6707"/>
                  <a:pt x="6004" y="6563"/>
                  <a:pt x="6125" y="6419"/>
                </a:cubicBezTo>
                <a:cubicBezTo>
                  <a:pt x="6287" y="6274"/>
                  <a:pt x="6407" y="6130"/>
                  <a:pt x="6569" y="6058"/>
                </a:cubicBezTo>
                <a:cubicBezTo>
                  <a:pt x="6730" y="5950"/>
                  <a:pt x="6891" y="5842"/>
                  <a:pt x="7012" y="5770"/>
                </a:cubicBezTo>
                <a:cubicBezTo>
                  <a:pt x="7133" y="5734"/>
                  <a:pt x="7133" y="5734"/>
                  <a:pt x="7133" y="5734"/>
                </a:cubicBezTo>
                <a:cubicBezTo>
                  <a:pt x="7334" y="5553"/>
                  <a:pt x="7455" y="5373"/>
                  <a:pt x="7455" y="5193"/>
                </a:cubicBezTo>
                <a:cubicBezTo>
                  <a:pt x="7455" y="4976"/>
                  <a:pt x="7415" y="4832"/>
                  <a:pt x="7375" y="4796"/>
                </a:cubicBezTo>
                <a:cubicBezTo>
                  <a:pt x="7334" y="4616"/>
                  <a:pt x="7012" y="4039"/>
                  <a:pt x="6488" y="2993"/>
                </a:cubicBezTo>
                <a:cubicBezTo>
                  <a:pt x="5964" y="1947"/>
                  <a:pt x="5642" y="1334"/>
                  <a:pt x="5561" y="1154"/>
                </a:cubicBezTo>
                <a:cubicBezTo>
                  <a:pt x="5481" y="1046"/>
                  <a:pt x="5400" y="938"/>
                  <a:pt x="5319" y="865"/>
                </a:cubicBezTo>
                <a:cubicBezTo>
                  <a:pt x="5239" y="829"/>
                  <a:pt x="5078" y="793"/>
                  <a:pt x="4916" y="793"/>
                </a:cubicBezTo>
                <a:cubicBezTo>
                  <a:pt x="4715" y="793"/>
                  <a:pt x="4393" y="829"/>
                  <a:pt x="3949" y="902"/>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0" name="Shape 3856">
            <a:extLst>
              <a:ext uri="{FF2B5EF4-FFF2-40B4-BE49-F238E27FC236}">
                <a16:creationId xmlns:a16="http://schemas.microsoft.com/office/drawing/2014/main" id="{85B09235-A843-455B-B371-5219895B7FB2}"/>
              </a:ext>
            </a:extLst>
          </p:cNvPr>
          <p:cNvSpPr/>
          <p:nvPr/>
        </p:nvSpPr>
        <p:spPr>
          <a:xfrm>
            <a:off x="21812847" y="9691859"/>
            <a:ext cx="550082" cy="728680"/>
          </a:xfrm>
          <a:custGeom>
            <a:avLst/>
            <a:gdLst/>
            <a:ahLst/>
            <a:cxnLst>
              <a:cxn ang="0">
                <a:pos x="wd2" y="hd2"/>
              </a:cxn>
              <a:cxn ang="5400000">
                <a:pos x="wd2" y="hd2"/>
              </a:cxn>
              <a:cxn ang="10800000">
                <a:pos x="wd2" y="hd2"/>
              </a:cxn>
              <a:cxn ang="16200000">
                <a:pos x="wd2" y="hd2"/>
              </a:cxn>
            </a:cxnLst>
            <a:rect l="0" t="0" r="r" b="b"/>
            <a:pathLst>
              <a:path w="21600" h="21600" extrusionOk="0">
                <a:moveTo>
                  <a:pt x="19176" y="0"/>
                </a:moveTo>
                <a:cubicBezTo>
                  <a:pt x="19499" y="0"/>
                  <a:pt x="19822" y="81"/>
                  <a:pt x="20092" y="162"/>
                </a:cubicBezTo>
                <a:cubicBezTo>
                  <a:pt x="20415" y="283"/>
                  <a:pt x="20684" y="404"/>
                  <a:pt x="20900" y="526"/>
                </a:cubicBezTo>
                <a:cubicBezTo>
                  <a:pt x="21115" y="728"/>
                  <a:pt x="21277" y="890"/>
                  <a:pt x="21385" y="1133"/>
                </a:cubicBezTo>
                <a:cubicBezTo>
                  <a:pt x="21546" y="1335"/>
                  <a:pt x="21600" y="1537"/>
                  <a:pt x="21600" y="1820"/>
                </a:cubicBezTo>
                <a:cubicBezTo>
                  <a:pt x="21600" y="19820"/>
                  <a:pt x="21600" y="19820"/>
                  <a:pt x="21600" y="19820"/>
                </a:cubicBezTo>
                <a:cubicBezTo>
                  <a:pt x="21600" y="20063"/>
                  <a:pt x="21546" y="20306"/>
                  <a:pt x="21385" y="20508"/>
                </a:cubicBezTo>
                <a:cubicBezTo>
                  <a:pt x="21277" y="20710"/>
                  <a:pt x="21115" y="20912"/>
                  <a:pt x="20900" y="21074"/>
                </a:cubicBezTo>
                <a:cubicBezTo>
                  <a:pt x="20684" y="21236"/>
                  <a:pt x="20415" y="21357"/>
                  <a:pt x="20092" y="21438"/>
                </a:cubicBezTo>
                <a:cubicBezTo>
                  <a:pt x="19822" y="21560"/>
                  <a:pt x="19499" y="21600"/>
                  <a:pt x="19176" y="21600"/>
                </a:cubicBezTo>
                <a:cubicBezTo>
                  <a:pt x="2478" y="21600"/>
                  <a:pt x="2478" y="21600"/>
                  <a:pt x="2478" y="21600"/>
                </a:cubicBezTo>
                <a:cubicBezTo>
                  <a:pt x="2155" y="21600"/>
                  <a:pt x="1831" y="21560"/>
                  <a:pt x="1508" y="21438"/>
                </a:cubicBezTo>
                <a:cubicBezTo>
                  <a:pt x="1185" y="21357"/>
                  <a:pt x="970" y="21236"/>
                  <a:pt x="700" y="21074"/>
                </a:cubicBezTo>
                <a:cubicBezTo>
                  <a:pt x="539" y="20912"/>
                  <a:pt x="377" y="20710"/>
                  <a:pt x="215" y="20508"/>
                </a:cubicBezTo>
                <a:cubicBezTo>
                  <a:pt x="54" y="20306"/>
                  <a:pt x="0" y="20063"/>
                  <a:pt x="0" y="19820"/>
                </a:cubicBezTo>
                <a:cubicBezTo>
                  <a:pt x="0" y="1820"/>
                  <a:pt x="0" y="1820"/>
                  <a:pt x="0" y="1820"/>
                </a:cubicBezTo>
                <a:cubicBezTo>
                  <a:pt x="0" y="1537"/>
                  <a:pt x="54" y="1335"/>
                  <a:pt x="215" y="1133"/>
                </a:cubicBezTo>
                <a:cubicBezTo>
                  <a:pt x="377" y="890"/>
                  <a:pt x="539" y="728"/>
                  <a:pt x="700" y="526"/>
                </a:cubicBezTo>
                <a:cubicBezTo>
                  <a:pt x="970" y="404"/>
                  <a:pt x="1185" y="283"/>
                  <a:pt x="1508" y="162"/>
                </a:cubicBezTo>
                <a:cubicBezTo>
                  <a:pt x="1831" y="81"/>
                  <a:pt x="2155" y="0"/>
                  <a:pt x="2478" y="0"/>
                </a:cubicBezTo>
                <a:lnTo>
                  <a:pt x="19176" y="0"/>
                </a:lnTo>
                <a:close/>
                <a:moveTo>
                  <a:pt x="20361" y="19820"/>
                </a:moveTo>
                <a:cubicBezTo>
                  <a:pt x="20361" y="1820"/>
                  <a:pt x="20361" y="1820"/>
                  <a:pt x="20361" y="1820"/>
                </a:cubicBezTo>
                <a:cubicBezTo>
                  <a:pt x="20361" y="1537"/>
                  <a:pt x="20253" y="1335"/>
                  <a:pt x="19984" y="1173"/>
                </a:cubicBezTo>
                <a:cubicBezTo>
                  <a:pt x="19769" y="1011"/>
                  <a:pt x="19499" y="890"/>
                  <a:pt x="19176" y="890"/>
                </a:cubicBezTo>
                <a:cubicBezTo>
                  <a:pt x="2478" y="890"/>
                  <a:pt x="2478" y="890"/>
                  <a:pt x="2478" y="890"/>
                </a:cubicBezTo>
                <a:cubicBezTo>
                  <a:pt x="2155" y="890"/>
                  <a:pt x="1831" y="1011"/>
                  <a:pt x="1616" y="1173"/>
                </a:cubicBezTo>
                <a:cubicBezTo>
                  <a:pt x="1400" y="1335"/>
                  <a:pt x="1293" y="1537"/>
                  <a:pt x="1293" y="1820"/>
                </a:cubicBezTo>
                <a:cubicBezTo>
                  <a:pt x="1293" y="19820"/>
                  <a:pt x="1293" y="19820"/>
                  <a:pt x="1293" y="19820"/>
                </a:cubicBezTo>
                <a:cubicBezTo>
                  <a:pt x="1293" y="20063"/>
                  <a:pt x="1400" y="20265"/>
                  <a:pt x="1616" y="20427"/>
                </a:cubicBezTo>
                <a:cubicBezTo>
                  <a:pt x="1831" y="20629"/>
                  <a:pt x="2155" y="20710"/>
                  <a:pt x="2478" y="20710"/>
                </a:cubicBezTo>
                <a:cubicBezTo>
                  <a:pt x="19176" y="20710"/>
                  <a:pt x="19176" y="20710"/>
                  <a:pt x="19176" y="20710"/>
                </a:cubicBezTo>
                <a:cubicBezTo>
                  <a:pt x="19499" y="20710"/>
                  <a:pt x="19769" y="20629"/>
                  <a:pt x="19984" y="20427"/>
                </a:cubicBezTo>
                <a:cubicBezTo>
                  <a:pt x="20253" y="20265"/>
                  <a:pt x="20361" y="20063"/>
                  <a:pt x="20361" y="19820"/>
                </a:cubicBezTo>
                <a:close/>
                <a:moveTo>
                  <a:pt x="2478" y="5865"/>
                </a:moveTo>
                <a:cubicBezTo>
                  <a:pt x="2478" y="2265"/>
                  <a:pt x="2478" y="2265"/>
                  <a:pt x="2478" y="2265"/>
                </a:cubicBezTo>
                <a:cubicBezTo>
                  <a:pt x="19176" y="2265"/>
                  <a:pt x="19176" y="2265"/>
                  <a:pt x="19176" y="2265"/>
                </a:cubicBezTo>
                <a:cubicBezTo>
                  <a:pt x="19176" y="5865"/>
                  <a:pt x="19176" y="5865"/>
                  <a:pt x="19176" y="5865"/>
                </a:cubicBezTo>
                <a:lnTo>
                  <a:pt x="2478" y="5865"/>
                </a:lnTo>
                <a:close/>
                <a:moveTo>
                  <a:pt x="6033" y="9910"/>
                </a:moveTo>
                <a:cubicBezTo>
                  <a:pt x="7218" y="9910"/>
                  <a:pt x="7218" y="9910"/>
                  <a:pt x="7218" y="9910"/>
                </a:cubicBezTo>
                <a:cubicBezTo>
                  <a:pt x="7218" y="10800"/>
                  <a:pt x="7218" y="10800"/>
                  <a:pt x="7218" y="10800"/>
                </a:cubicBezTo>
                <a:cubicBezTo>
                  <a:pt x="2478" y="10800"/>
                  <a:pt x="2478" y="10800"/>
                  <a:pt x="2478" y="10800"/>
                </a:cubicBezTo>
                <a:cubicBezTo>
                  <a:pt x="2478" y="7240"/>
                  <a:pt x="2478" y="7240"/>
                  <a:pt x="2478" y="7240"/>
                </a:cubicBezTo>
                <a:cubicBezTo>
                  <a:pt x="3663" y="7240"/>
                  <a:pt x="3663" y="7240"/>
                  <a:pt x="3663" y="7240"/>
                </a:cubicBezTo>
                <a:cubicBezTo>
                  <a:pt x="3663" y="9910"/>
                  <a:pt x="3663" y="9910"/>
                  <a:pt x="3663" y="9910"/>
                </a:cubicBezTo>
                <a:lnTo>
                  <a:pt x="6033" y="9910"/>
                </a:lnTo>
                <a:close/>
                <a:moveTo>
                  <a:pt x="6033" y="14400"/>
                </a:moveTo>
                <a:cubicBezTo>
                  <a:pt x="7218" y="14400"/>
                  <a:pt x="7218" y="14400"/>
                  <a:pt x="7218" y="14400"/>
                </a:cubicBezTo>
                <a:cubicBezTo>
                  <a:pt x="7218" y="15290"/>
                  <a:pt x="7218" y="15290"/>
                  <a:pt x="7218" y="15290"/>
                </a:cubicBezTo>
                <a:cubicBezTo>
                  <a:pt x="2478" y="15290"/>
                  <a:pt x="2478" y="15290"/>
                  <a:pt x="2478" y="15290"/>
                </a:cubicBezTo>
                <a:cubicBezTo>
                  <a:pt x="2478" y="11690"/>
                  <a:pt x="2478" y="11690"/>
                  <a:pt x="2478" y="11690"/>
                </a:cubicBezTo>
                <a:cubicBezTo>
                  <a:pt x="3663" y="11690"/>
                  <a:pt x="3663" y="11690"/>
                  <a:pt x="3663" y="11690"/>
                </a:cubicBezTo>
                <a:cubicBezTo>
                  <a:pt x="3663" y="14400"/>
                  <a:pt x="3663" y="14400"/>
                  <a:pt x="3663" y="14400"/>
                </a:cubicBezTo>
                <a:lnTo>
                  <a:pt x="6033" y="14400"/>
                </a:lnTo>
                <a:close/>
                <a:moveTo>
                  <a:pt x="6033" y="18930"/>
                </a:moveTo>
                <a:cubicBezTo>
                  <a:pt x="7218" y="18930"/>
                  <a:pt x="7218" y="18930"/>
                  <a:pt x="7218" y="18930"/>
                </a:cubicBezTo>
                <a:cubicBezTo>
                  <a:pt x="7218" y="19820"/>
                  <a:pt x="7218" y="19820"/>
                  <a:pt x="7218" y="19820"/>
                </a:cubicBezTo>
                <a:cubicBezTo>
                  <a:pt x="2478" y="19820"/>
                  <a:pt x="2478" y="19820"/>
                  <a:pt x="2478" y="19820"/>
                </a:cubicBezTo>
                <a:cubicBezTo>
                  <a:pt x="2478" y="16180"/>
                  <a:pt x="2478" y="16180"/>
                  <a:pt x="2478" y="16180"/>
                </a:cubicBezTo>
                <a:cubicBezTo>
                  <a:pt x="3663" y="16180"/>
                  <a:pt x="3663" y="16180"/>
                  <a:pt x="3663" y="16180"/>
                </a:cubicBezTo>
                <a:cubicBezTo>
                  <a:pt x="3663" y="18930"/>
                  <a:pt x="3663" y="18930"/>
                  <a:pt x="3663" y="18930"/>
                </a:cubicBezTo>
                <a:lnTo>
                  <a:pt x="6033" y="18930"/>
                </a:lnTo>
                <a:close/>
                <a:moveTo>
                  <a:pt x="3663" y="3155"/>
                </a:moveTo>
                <a:cubicBezTo>
                  <a:pt x="3663" y="4975"/>
                  <a:pt x="3663" y="4975"/>
                  <a:pt x="3663" y="4975"/>
                </a:cubicBezTo>
                <a:cubicBezTo>
                  <a:pt x="17937" y="4975"/>
                  <a:pt x="17937" y="4975"/>
                  <a:pt x="17937" y="4975"/>
                </a:cubicBezTo>
                <a:cubicBezTo>
                  <a:pt x="17937" y="3155"/>
                  <a:pt x="17937" y="3155"/>
                  <a:pt x="17937" y="3155"/>
                </a:cubicBezTo>
                <a:lnTo>
                  <a:pt x="3663" y="3155"/>
                </a:lnTo>
                <a:close/>
                <a:moveTo>
                  <a:pt x="12012" y="9910"/>
                </a:moveTo>
                <a:cubicBezTo>
                  <a:pt x="13197" y="9910"/>
                  <a:pt x="13197" y="9910"/>
                  <a:pt x="13197" y="9910"/>
                </a:cubicBezTo>
                <a:cubicBezTo>
                  <a:pt x="13197" y="10800"/>
                  <a:pt x="13197" y="10800"/>
                  <a:pt x="13197" y="10800"/>
                </a:cubicBezTo>
                <a:cubicBezTo>
                  <a:pt x="8403" y="10800"/>
                  <a:pt x="8403" y="10800"/>
                  <a:pt x="8403" y="10800"/>
                </a:cubicBezTo>
                <a:cubicBezTo>
                  <a:pt x="8403" y="7240"/>
                  <a:pt x="8403" y="7240"/>
                  <a:pt x="8403" y="7240"/>
                </a:cubicBezTo>
                <a:cubicBezTo>
                  <a:pt x="9642" y="7240"/>
                  <a:pt x="9642" y="7240"/>
                  <a:pt x="9642" y="7240"/>
                </a:cubicBezTo>
                <a:cubicBezTo>
                  <a:pt x="9642" y="9910"/>
                  <a:pt x="9642" y="9910"/>
                  <a:pt x="9642" y="9910"/>
                </a:cubicBezTo>
                <a:lnTo>
                  <a:pt x="12012" y="9910"/>
                </a:lnTo>
                <a:close/>
                <a:moveTo>
                  <a:pt x="12012" y="14400"/>
                </a:moveTo>
                <a:cubicBezTo>
                  <a:pt x="13197" y="14400"/>
                  <a:pt x="13197" y="14400"/>
                  <a:pt x="13197" y="14400"/>
                </a:cubicBezTo>
                <a:cubicBezTo>
                  <a:pt x="13197" y="15290"/>
                  <a:pt x="13197" y="15290"/>
                  <a:pt x="13197" y="15290"/>
                </a:cubicBezTo>
                <a:cubicBezTo>
                  <a:pt x="8403" y="15290"/>
                  <a:pt x="8403" y="15290"/>
                  <a:pt x="8403" y="15290"/>
                </a:cubicBezTo>
                <a:cubicBezTo>
                  <a:pt x="8403" y="11690"/>
                  <a:pt x="8403" y="11690"/>
                  <a:pt x="8403" y="11690"/>
                </a:cubicBezTo>
                <a:cubicBezTo>
                  <a:pt x="9642" y="11690"/>
                  <a:pt x="9642" y="11690"/>
                  <a:pt x="9642" y="11690"/>
                </a:cubicBezTo>
                <a:cubicBezTo>
                  <a:pt x="9642" y="14400"/>
                  <a:pt x="9642" y="14400"/>
                  <a:pt x="9642" y="14400"/>
                </a:cubicBezTo>
                <a:lnTo>
                  <a:pt x="12012" y="14400"/>
                </a:lnTo>
                <a:close/>
                <a:moveTo>
                  <a:pt x="12012" y="18930"/>
                </a:moveTo>
                <a:cubicBezTo>
                  <a:pt x="13197" y="18930"/>
                  <a:pt x="13197" y="18930"/>
                  <a:pt x="13197" y="18930"/>
                </a:cubicBezTo>
                <a:cubicBezTo>
                  <a:pt x="13197" y="19820"/>
                  <a:pt x="13197" y="19820"/>
                  <a:pt x="13197" y="19820"/>
                </a:cubicBezTo>
                <a:cubicBezTo>
                  <a:pt x="8403" y="19820"/>
                  <a:pt x="8403" y="19820"/>
                  <a:pt x="8403" y="19820"/>
                </a:cubicBezTo>
                <a:cubicBezTo>
                  <a:pt x="8403" y="16180"/>
                  <a:pt x="8403" y="16180"/>
                  <a:pt x="8403" y="16180"/>
                </a:cubicBezTo>
                <a:cubicBezTo>
                  <a:pt x="9642" y="16180"/>
                  <a:pt x="9642" y="16180"/>
                  <a:pt x="9642" y="16180"/>
                </a:cubicBezTo>
                <a:cubicBezTo>
                  <a:pt x="9642" y="18930"/>
                  <a:pt x="9642" y="18930"/>
                  <a:pt x="9642" y="18930"/>
                </a:cubicBezTo>
                <a:lnTo>
                  <a:pt x="12012" y="18930"/>
                </a:lnTo>
                <a:close/>
                <a:moveTo>
                  <a:pt x="17937" y="9910"/>
                </a:moveTo>
                <a:cubicBezTo>
                  <a:pt x="19176" y="9910"/>
                  <a:pt x="19176" y="9910"/>
                  <a:pt x="19176" y="9910"/>
                </a:cubicBezTo>
                <a:cubicBezTo>
                  <a:pt x="19176" y="10800"/>
                  <a:pt x="19176" y="10800"/>
                  <a:pt x="19176" y="10800"/>
                </a:cubicBezTo>
                <a:cubicBezTo>
                  <a:pt x="14382" y="10800"/>
                  <a:pt x="14382" y="10800"/>
                  <a:pt x="14382" y="10800"/>
                </a:cubicBezTo>
                <a:cubicBezTo>
                  <a:pt x="14382" y="7240"/>
                  <a:pt x="14382" y="7240"/>
                  <a:pt x="14382" y="7240"/>
                </a:cubicBezTo>
                <a:cubicBezTo>
                  <a:pt x="15567" y="7240"/>
                  <a:pt x="15567" y="7240"/>
                  <a:pt x="15567" y="7240"/>
                </a:cubicBezTo>
                <a:cubicBezTo>
                  <a:pt x="15567" y="9910"/>
                  <a:pt x="15567" y="9910"/>
                  <a:pt x="15567" y="9910"/>
                </a:cubicBezTo>
                <a:lnTo>
                  <a:pt x="17937" y="9910"/>
                </a:lnTo>
                <a:close/>
                <a:moveTo>
                  <a:pt x="17937" y="18930"/>
                </a:moveTo>
                <a:cubicBezTo>
                  <a:pt x="19176" y="18930"/>
                  <a:pt x="19176" y="18930"/>
                  <a:pt x="19176" y="18930"/>
                </a:cubicBezTo>
                <a:cubicBezTo>
                  <a:pt x="19176" y="19820"/>
                  <a:pt x="19176" y="19820"/>
                  <a:pt x="19176" y="19820"/>
                </a:cubicBezTo>
                <a:cubicBezTo>
                  <a:pt x="14382" y="19820"/>
                  <a:pt x="14382" y="19820"/>
                  <a:pt x="14382" y="19820"/>
                </a:cubicBezTo>
                <a:cubicBezTo>
                  <a:pt x="14382" y="11690"/>
                  <a:pt x="14382" y="11690"/>
                  <a:pt x="14382" y="11690"/>
                </a:cubicBezTo>
                <a:cubicBezTo>
                  <a:pt x="15567" y="11690"/>
                  <a:pt x="15567" y="11690"/>
                  <a:pt x="15567" y="11690"/>
                </a:cubicBezTo>
                <a:cubicBezTo>
                  <a:pt x="15567" y="18930"/>
                  <a:pt x="15567" y="18930"/>
                  <a:pt x="15567" y="18930"/>
                </a:cubicBezTo>
                <a:lnTo>
                  <a:pt x="17937" y="1893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1" name="Shape 3857">
            <a:extLst>
              <a:ext uri="{FF2B5EF4-FFF2-40B4-BE49-F238E27FC236}">
                <a16:creationId xmlns:a16="http://schemas.microsoft.com/office/drawing/2014/main" id="{27C49B3A-CFD9-4D2A-96CF-5ADAF9BB44FE}"/>
              </a:ext>
            </a:extLst>
          </p:cNvPr>
          <p:cNvSpPr/>
          <p:nvPr/>
        </p:nvSpPr>
        <p:spPr>
          <a:xfrm>
            <a:off x="23573408" y="9677568"/>
            <a:ext cx="757255" cy="757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20785" y="917"/>
                </a:moveTo>
                <a:lnTo>
                  <a:pt x="917" y="917"/>
                </a:lnTo>
                <a:lnTo>
                  <a:pt x="917" y="4381"/>
                </a:lnTo>
                <a:lnTo>
                  <a:pt x="20785" y="4381"/>
                </a:lnTo>
                <a:lnTo>
                  <a:pt x="20785" y="917"/>
                </a:lnTo>
                <a:close/>
                <a:moveTo>
                  <a:pt x="917" y="20785"/>
                </a:moveTo>
                <a:lnTo>
                  <a:pt x="20785" y="20785"/>
                </a:lnTo>
                <a:lnTo>
                  <a:pt x="20785" y="5196"/>
                </a:lnTo>
                <a:lnTo>
                  <a:pt x="917" y="5196"/>
                </a:lnTo>
                <a:lnTo>
                  <a:pt x="917" y="20785"/>
                </a:lnTo>
                <a:close/>
                <a:moveTo>
                  <a:pt x="2140" y="2140"/>
                </a:moveTo>
                <a:lnTo>
                  <a:pt x="2140" y="3057"/>
                </a:lnTo>
                <a:lnTo>
                  <a:pt x="3057" y="3057"/>
                </a:lnTo>
                <a:lnTo>
                  <a:pt x="3057" y="2140"/>
                </a:lnTo>
                <a:lnTo>
                  <a:pt x="2140" y="2140"/>
                </a:lnTo>
                <a:close/>
                <a:moveTo>
                  <a:pt x="3974" y="2140"/>
                </a:moveTo>
                <a:lnTo>
                  <a:pt x="3974" y="3057"/>
                </a:lnTo>
                <a:lnTo>
                  <a:pt x="4789" y="3057"/>
                </a:lnTo>
                <a:lnTo>
                  <a:pt x="4789" y="2140"/>
                </a:lnTo>
                <a:lnTo>
                  <a:pt x="3974" y="2140"/>
                </a:lnTo>
                <a:close/>
                <a:moveTo>
                  <a:pt x="5706" y="2140"/>
                </a:moveTo>
                <a:lnTo>
                  <a:pt x="5706" y="3057"/>
                </a:lnTo>
                <a:lnTo>
                  <a:pt x="19053" y="3057"/>
                </a:lnTo>
                <a:lnTo>
                  <a:pt x="19053" y="2140"/>
                </a:lnTo>
                <a:lnTo>
                  <a:pt x="5706" y="214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2" name="Shape 3858">
            <a:extLst>
              <a:ext uri="{FF2B5EF4-FFF2-40B4-BE49-F238E27FC236}">
                <a16:creationId xmlns:a16="http://schemas.microsoft.com/office/drawing/2014/main" id="{66E0264C-6AF9-4992-B658-AA30E0760BA4}"/>
              </a:ext>
            </a:extLst>
          </p:cNvPr>
          <p:cNvSpPr/>
          <p:nvPr/>
        </p:nvSpPr>
        <p:spPr>
          <a:xfrm>
            <a:off x="25407196" y="9628839"/>
            <a:ext cx="817979" cy="857270"/>
          </a:xfrm>
          <a:custGeom>
            <a:avLst/>
            <a:gdLst/>
            <a:ahLst/>
            <a:cxnLst>
              <a:cxn ang="0">
                <a:pos x="wd2" y="hd2"/>
              </a:cxn>
              <a:cxn ang="5400000">
                <a:pos x="wd2" y="hd2"/>
              </a:cxn>
              <a:cxn ang="10800000">
                <a:pos x="wd2" y="hd2"/>
              </a:cxn>
              <a:cxn ang="16200000">
                <a:pos x="wd2" y="hd2"/>
              </a:cxn>
            </a:cxnLst>
            <a:rect l="0" t="0" r="r" b="b"/>
            <a:pathLst>
              <a:path w="21600" h="21600" extrusionOk="0">
                <a:moveTo>
                  <a:pt x="21223" y="3690"/>
                </a:moveTo>
                <a:lnTo>
                  <a:pt x="21600" y="3780"/>
                </a:lnTo>
                <a:lnTo>
                  <a:pt x="21600" y="17910"/>
                </a:lnTo>
                <a:lnTo>
                  <a:pt x="10847" y="21600"/>
                </a:lnTo>
                <a:lnTo>
                  <a:pt x="0" y="17910"/>
                </a:lnTo>
                <a:lnTo>
                  <a:pt x="0" y="3780"/>
                </a:lnTo>
                <a:lnTo>
                  <a:pt x="10847" y="0"/>
                </a:lnTo>
                <a:lnTo>
                  <a:pt x="21223" y="3690"/>
                </a:lnTo>
                <a:close/>
                <a:moveTo>
                  <a:pt x="10376" y="20700"/>
                </a:moveTo>
                <a:lnTo>
                  <a:pt x="10376" y="7920"/>
                </a:lnTo>
                <a:lnTo>
                  <a:pt x="849" y="4590"/>
                </a:lnTo>
                <a:lnTo>
                  <a:pt x="849" y="17370"/>
                </a:lnTo>
                <a:lnTo>
                  <a:pt x="10376" y="20700"/>
                </a:lnTo>
                <a:close/>
                <a:moveTo>
                  <a:pt x="10847" y="7290"/>
                </a:moveTo>
                <a:lnTo>
                  <a:pt x="20091" y="4050"/>
                </a:lnTo>
                <a:lnTo>
                  <a:pt x="10847" y="810"/>
                </a:lnTo>
                <a:lnTo>
                  <a:pt x="1603" y="4050"/>
                </a:lnTo>
                <a:lnTo>
                  <a:pt x="10847" y="7290"/>
                </a:lnTo>
                <a:close/>
                <a:moveTo>
                  <a:pt x="20845" y="17370"/>
                </a:moveTo>
                <a:lnTo>
                  <a:pt x="20845" y="4590"/>
                </a:lnTo>
                <a:lnTo>
                  <a:pt x="11224" y="7920"/>
                </a:lnTo>
                <a:lnTo>
                  <a:pt x="11224" y="20700"/>
                </a:lnTo>
                <a:lnTo>
                  <a:pt x="20845" y="1737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3" name="Shape 3859">
            <a:extLst>
              <a:ext uri="{FF2B5EF4-FFF2-40B4-BE49-F238E27FC236}">
                <a16:creationId xmlns:a16="http://schemas.microsoft.com/office/drawing/2014/main" id="{5BF6A4F8-B948-4A39-BDBF-9A4A63F9762C}"/>
              </a:ext>
            </a:extLst>
          </p:cNvPr>
          <p:cNvSpPr/>
          <p:nvPr/>
        </p:nvSpPr>
        <p:spPr>
          <a:xfrm>
            <a:off x="27315996" y="9715074"/>
            <a:ext cx="728680" cy="6822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6264"/>
                  <a:pt x="21600" y="6264"/>
                  <a:pt x="21600" y="6264"/>
                </a:cubicBezTo>
                <a:cubicBezTo>
                  <a:pt x="20670" y="6264"/>
                  <a:pt x="20670" y="6264"/>
                  <a:pt x="20670" y="6264"/>
                </a:cubicBezTo>
                <a:cubicBezTo>
                  <a:pt x="20670" y="21600"/>
                  <a:pt x="20670" y="21600"/>
                  <a:pt x="20670" y="21600"/>
                </a:cubicBezTo>
                <a:cubicBezTo>
                  <a:pt x="890" y="21600"/>
                  <a:pt x="890" y="21600"/>
                  <a:pt x="890" y="21600"/>
                </a:cubicBezTo>
                <a:cubicBezTo>
                  <a:pt x="890" y="6264"/>
                  <a:pt x="890" y="6264"/>
                  <a:pt x="890" y="6264"/>
                </a:cubicBezTo>
                <a:cubicBezTo>
                  <a:pt x="0" y="6264"/>
                  <a:pt x="0" y="6264"/>
                  <a:pt x="0" y="6264"/>
                </a:cubicBezTo>
                <a:cubicBezTo>
                  <a:pt x="0" y="0"/>
                  <a:pt x="0" y="0"/>
                  <a:pt x="0" y="0"/>
                </a:cubicBezTo>
                <a:lnTo>
                  <a:pt x="21600" y="0"/>
                </a:lnTo>
                <a:close/>
                <a:moveTo>
                  <a:pt x="20670" y="5314"/>
                </a:moveTo>
                <a:cubicBezTo>
                  <a:pt x="20670" y="950"/>
                  <a:pt x="20670" y="950"/>
                  <a:pt x="20670" y="950"/>
                </a:cubicBezTo>
                <a:cubicBezTo>
                  <a:pt x="890" y="950"/>
                  <a:pt x="890" y="950"/>
                  <a:pt x="890" y="950"/>
                </a:cubicBezTo>
                <a:cubicBezTo>
                  <a:pt x="890" y="5314"/>
                  <a:pt x="890" y="5314"/>
                  <a:pt x="890" y="5314"/>
                </a:cubicBezTo>
                <a:lnTo>
                  <a:pt x="20670" y="5314"/>
                </a:lnTo>
                <a:close/>
                <a:moveTo>
                  <a:pt x="19780" y="20650"/>
                </a:moveTo>
                <a:cubicBezTo>
                  <a:pt x="19780" y="6264"/>
                  <a:pt x="19780" y="6264"/>
                  <a:pt x="19780" y="6264"/>
                </a:cubicBezTo>
                <a:cubicBezTo>
                  <a:pt x="1780" y="6264"/>
                  <a:pt x="1780" y="6264"/>
                  <a:pt x="1780" y="6264"/>
                </a:cubicBezTo>
                <a:cubicBezTo>
                  <a:pt x="1780" y="20650"/>
                  <a:pt x="1780" y="20650"/>
                  <a:pt x="1780" y="20650"/>
                </a:cubicBezTo>
                <a:lnTo>
                  <a:pt x="19780" y="20650"/>
                </a:lnTo>
                <a:close/>
                <a:moveTo>
                  <a:pt x="7524" y="12485"/>
                </a:moveTo>
                <a:cubicBezTo>
                  <a:pt x="7321" y="12485"/>
                  <a:pt x="7119" y="12442"/>
                  <a:pt x="6876" y="12355"/>
                </a:cubicBezTo>
                <a:cubicBezTo>
                  <a:pt x="6674" y="12269"/>
                  <a:pt x="6512" y="12139"/>
                  <a:pt x="6351" y="12010"/>
                </a:cubicBezTo>
                <a:cubicBezTo>
                  <a:pt x="6189" y="11837"/>
                  <a:pt x="6067" y="11664"/>
                  <a:pt x="5987" y="11405"/>
                </a:cubicBezTo>
                <a:cubicBezTo>
                  <a:pt x="5865" y="11189"/>
                  <a:pt x="5825" y="10973"/>
                  <a:pt x="5825" y="10757"/>
                </a:cubicBezTo>
                <a:cubicBezTo>
                  <a:pt x="5825" y="10411"/>
                  <a:pt x="5825" y="10411"/>
                  <a:pt x="5825" y="10411"/>
                </a:cubicBezTo>
                <a:cubicBezTo>
                  <a:pt x="5825" y="10152"/>
                  <a:pt x="5865" y="9936"/>
                  <a:pt x="5987" y="9720"/>
                </a:cubicBezTo>
                <a:cubicBezTo>
                  <a:pt x="6067" y="9504"/>
                  <a:pt x="6189" y="9331"/>
                  <a:pt x="6351" y="9158"/>
                </a:cubicBezTo>
                <a:cubicBezTo>
                  <a:pt x="6512" y="9029"/>
                  <a:pt x="6674" y="8899"/>
                  <a:pt x="6876" y="8813"/>
                </a:cubicBezTo>
                <a:cubicBezTo>
                  <a:pt x="7119" y="8726"/>
                  <a:pt x="7321" y="8683"/>
                  <a:pt x="7524" y="8683"/>
                </a:cubicBezTo>
                <a:cubicBezTo>
                  <a:pt x="14036" y="8683"/>
                  <a:pt x="14036" y="8683"/>
                  <a:pt x="14036" y="8683"/>
                </a:cubicBezTo>
                <a:cubicBezTo>
                  <a:pt x="14279" y="8683"/>
                  <a:pt x="14521" y="8726"/>
                  <a:pt x="14724" y="8813"/>
                </a:cubicBezTo>
                <a:cubicBezTo>
                  <a:pt x="14885" y="8899"/>
                  <a:pt x="15088" y="9029"/>
                  <a:pt x="15249" y="9158"/>
                </a:cubicBezTo>
                <a:cubicBezTo>
                  <a:pt x="15411" y="9331"/>
                  <a:pt x="15533" y="9504"/>
                  <a:pt x="15613" y="9720"/>
                </a:cubicBezTo>
                <a:cubicBezTo>
                  <a:pt x="15694" y="9936"/>
                  <a:pt x="15735" y="10152"/>
                  <a:pt x="15735" y="10411"/>
                </a:cubicBezTo>
                <a:cubicBezTo>
                  <a:pt x="15735" y="10757"/>
                  <a:pt x="15735" y="10757"/>
                  <a:pt x="15735" y="10757"/>
                </a:cubicBezTo>
                <a:cubicBezTo>
                  <a:pt x="15735" y="10973"/>
                  <a:pt x="15694" y="11189"/>
                  <a:pt x="15613" y="11405"/>
                </a:cubicBezTo>
                <a:cubicBezTo>
                  <a:pt x="15533" y="11664"/>
                  <a:pt x="15411" y="11837"/>
                  <a:pt x="15249" y="12010"/>
                </a:cubicBezTo>
                <a:cubicBezTo>
                  <a:pt x="15088" y="12139"/>
                  <a:pt x="14885" y="12269"/>
                  <a:pt x="14724" y="12355"/>
                </a:cubicBezTo>
                <a:cubicBezTo>
                  <a:pt x="14521" y="12442"/>
                  <a:pt x="14279" y="12485"/>
                  <a:pt x="14036" y="12485"/>
                </a:cubicBezTo>
                <a:lnTo>
                  <a:pt x="7524" y="12485"/>
                </a:lnTo>
                <a:close/>
                <a:moveTo>
                  <a:pt x="6715" y="10411"/>
                </a:moveTo>
                <a:cubicBezTo>
                  <a:pt x="6715" y="10757"/>
                  <a:pt x="6715" y="10757"/>
                  <a:pt x="6715" y="10757"/>
                </a:cubicBezTo>
                <a:cubicBezTo>
                  <a:pt x="6715" y="10973"/>
                  <a:pt x="6796" y="11146"/>
                  <a:pt x="6957" y="11318"/>
                </a:cubicBezTo>
                <a:cubicBezTo>
                  <a:pt x="7119" y="11448"/>
                  <a:pt x="7321" y="11534"/>
                  <a:pt x="7524" y="11534"/>
                </a:cubicBezTo>
                <a:cubicBezTo>
                  <a:pt x="14036" y="11534"/>
                  <a:pt x="14036" y="11534"/>
                  <a:pt x="14036" y="11534"/>
                </a:cubicBezTo>
                <a:cubicBezTo>
                  <a:pt x="14279" y="11534"/>
                  <a:pt x="14440" y="11448"/>
                  <a:pt x="14602" y="11318"/>
                </a:cubicBezTo>
                <a:cubicBezTo>
                  <a:pt x="14764" y="11146"/>
                  <a:pt x="14845" y="10973"/>
                  <a:pt x="14845" y="10757"/>
                </a:cubicBezTo>
                <a:cubicBezTo>
                  <a:pt x="14845" y="10411"/>
                  <a:pt x="14845" y="10411"/>
                  <a:pt x="14845" y="10411"/>
                </a:cubicBezTo>
                <a:cubicBezTo>
                  <a:pt x="14845" y="10195"/>
                  <a:pt x="14764" y="10022"/>
                  <a:pt x="14602" y="9850"/>
                </a:cubicBezTo>
                <a:cubicBezTo>
                  <a:pt x="14440" y="9720"/>
                  <a:pt x="14279" y="9634"/>
                  <a:pt x="14036" y="9634"/>
                </a:cubicBezTo>
                <a:cubicBezTo>
                  <a:pt x="7524" y="9634"/>
                  <a:pt x="7524" y="9634"/>
                  <a:pt x="7524" y="9634"/>
                </a:cubicBezTo>
                <a:cubicBezTo>
                  <a:pt x="7321" y="9634"/>
                  <a:pt x="7119" y="9720"/>
                  <a:pt x="6957" y="9850"/>
                </a:cubicBezTo>
                <a:cubicBezTo>
                  <a:pt x="6796" y="10022"/>
                  <a:pt x="6715" y="10195"/>
                  <a:pt x="6715" y="10411"/>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4" name="Shape 3860">
            <a:extLst>
              <a:ext uri="{FF2B5EF4-FFF2-40B4-BE49-F238E27FC236}">
                <a16:creationId xmlns:a16="http://schemas.microsoft.com/office/drawing/2014/main" id="{43200392-1028-4323-B17F-F9128FAD5F1C}"/>
              </a:ext>
            </a:extLst>
          </p:cNvPr>
          <p:cNvSpPr/>
          <p:nvPr/>
        </p:nvSpPr>
        <p:spPr>
          <a:xfrm>
            <a:off x="1201837" y="11365568"/>
            <a:ext cx="760830" cy="575088"/>
          </a:xfrm>
          <a:custGeom>
            <a:avLst/>
            <a:gdLst/>
            <a:ahLst/>
            <a:cxnLst>
              <a:cxn ang="0">
                <a:pos x="wd2" y="hd2"/>
              </a:cxn>
              <a:cxn ang="5400000">
                <a:pos x="wd2" y="hd2"/>
              </a:cxn>
              <a:cxn ang="10800000">
                <a:pos x="wd2" y="hd2"/>
              </a:cxn>
              <a:cxn ang="16200000">
                <a:pos x="wd2" y="hd2"/>
              </a:cxn>
            </a:cxnLst>
            <a:rect l="0" t="0" r="r" b="b"/>
            <a:pathLst>
              <a:path w="21600" h="21600" extrusionOk="0">
                <a:moveTo>
                  <a:pt x="10352" y="0"/>
                </a:moveTo>
                <a:cubicBezTo>
                  <a:pt x="10352" y="5733"/>
                  <a:pt x="10352" y="5733"/>
                  <a:pt x="10352" y="5733"/>
                </a:cubicBezTo>
                <a:cubicBezTo>
                  <a:pt x="13038" y="5784"/>
                  <a:pt x="15101" y="6398"/>
                  <a:pt x="16618" y="7627"/>
                </a:cubicBezTo>
                <a:cubicBezTo>
                  <a:pt x="18097" y="8804"/>
                  <a:pt x="19226" y="10237"/>
                  <a:pt x="19965" y="11926"/>
                </a:cubicBezTo>
                <a:cubicBezTo>
                  <a:pt x="20705" y="13615"/>
                  <a:pt x="21172" y="15304"/>
                  <a:pt x="21366" y="17096"/>
                </a:cubicBezTo>
                <a:cubicBezTo>
                  <a:pt x="21522" y="18836"/>
                  <a:pt x="21600" y="20372"/>
                  <a:pt x="21600" y="21600"/>
                </a:cubicBezTo>
                <a:cubicBezTo>
                  <a:pt x="20783" y="19706"/>
                  <a:pt x="19926" y="18222"/>
                  <a:pt x="19070" y="17147"/>
                </a:cubicBezTo>
                <a:cubicBezTo>
                  <a:pt x="18175" y="16072"/>
                  <a:pt x="17280" y="15304"/>
                  <a:pt x="16346" y="14741"/>
                </a:cubicBezTo>
                <a:cubicBezTo>
                  <a:pt x="15373" y="14281"/>
                  <a:pt x="14400" y="13973"/>
                  <a:pt x="13427" y="13871"/>
                </a:cubicBezTo>
                <a:cubicBezTo>
                  <a:pt x="12415" y="13718"/>
                  <a:pt x="11403" y="13666"/>
                  <a:pt x="10352" y="13666"/>
                </a:cubicBezTo>
                <a:cubicBezTo>
                  <a:pt x="10352" y="19348"/>
                  <a:pt x="10352" y="19348"/>
                  <a:pt x="10352" y="19348"/>
                </a:cubicBezTo>
                <a:cubicBezTo>
                  <a:pt x="0" y="9674"/>
                  <a:pt x="0" y="9674"/>
                  <a:pt x="0" y="9674"/>
                </a:cubicBezTo>
                <a:lnTo>
                  <a:pt x="10352" y="0"/>
                </a:lnTo>
                <a:close/>
                <a:moveTo>
                  <a:pt x="9496" y="2201"/>
                </a:moveTo>
                <a:cubicBezTo>
                  <a:pt x="1479" y="9674"/>
                  <a:pt x="1479" y="9674"/>
                  <a:pt x="1479" y="9674"/>
                </a:cubicBezTo>
                <a:cubicBezTo>
                  <a:pt x="9496" y="17147"/>
                  <a:pt x="9496" y="17147"/>
                  <a:pt x="9496" y="17147"/>
                </a:cubicBezTo>
                <a:cubicBezTo>
                  <a:pt x="9496" y="12540"/>
                  <a:pt x="9496" y="12540"/>
                  <a:pt x="9496" y="12540"/>
                </a:cubicBezTo>
                <a:cubicBezTo>
                  <a:pt x="10352" y="12540"/>
                  <a:pt x="10352" y="12540"/>
                  <a:pt x="10352" y="12540"/>
                </a:cubicBezTo>
                <a:cubicBezTo>
                  <a:pt x="11131" y="12540"/>
                  <a:pt x="11948" y="12591"/>
                  <a:pt x="12804" y="12591"/>
                </a:cubicBezTo>
                <a:cubicBezTo>
                  <a:pt x="13661" y="12643"/>
                  <a:pt x="14556" y="12847"/>
                  <a:pt x="15412" y="13155"/>
                </a:cubicBezTo>
                <a:cubicBezTo>
                  <a:pt x="16268" y="13462"/>
                  <a:pt x="17124" y="13973"/>
                  <a:pt x="18019" y="14639"/>
                </a:cubicBezTo>
                <a:cubicBezTo>
                  <a:pt x="18876" y="15355"/>
                  <a:pt x="19732" y="16277"/>
                  <a:pt x="20549" y="17556"/>
                </a:cubicBezTo>
                <a:cubicBezTo>
                  <a:pt x="20316" y="15765"/>
                  <a:pt x="19926" y="14229"/>
                  <a:pt x="19382" y="12899"/>
                </a:cubicBezTo>
                <a:cubicBezTo>
                  <a:pt x="18876" y="11619"/>
                  <a:pt x="18175" y="10493"/>
                  <a:pt x="17358" y="9623"/>
                </a:cubicBezTo>
                <a:cubicBezTo>
                  <a:pt x="16502" y="8701"/>
                  <a:pt x="15490" y="8036"/>
                  <a:pt x="14322" y="7627"/>
                </a:cubicBezTo>
                <a:cubicBezTo>
                  <a:pt x="13155" y="7166"/>
                  <a:pt x="11831" y="6910"/>
                  <a:pt x="10352" y="6859"/>
                </a:cubicBezTo>
                <a:cubicBezTo>
                  <a:pt x="9496" y="6859"/>
                  <a:pt x="9496" y="6859"/>
                  <a:pt x="9496" y="6859"/>
                </a:cubicBezTo>
                <a:lnTo>
                  <a:pt x="9496" y="220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5" name="Shape 3861">
            <a:extLst>
              <a:ext uri="{FF2B5EF4-FFF2-40B4-BE49-F238E27FC236}">
                <a16:creationId xmlns:a16="http://schemas.microsoft.com/office/drawing/2014/main" id="{C59BE1D1-466D-4DD7-BD2A-C7264B60F724}"/>
              </a:ext>
            </a:extLst>
          </p:cNvPr>
          <p:cNvSpPr/>
          <p:nvPr/>
        </p:nvSpPr>
        <p:spPr>
          <a:xfrm>
            <a:off x="3037409" y="11295916"/>
            <a:ext cx="817979" cy="710821"/>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21600" y="21600"/>
                  <a:pt x="21600" y="21600"/>
                  <a:pt x="21600" y="21600"/>
                </a:cubicBezTo>
                <a:cubicBezTo>
                  <a:pt x="0" y="21600"/>
                  <a:pt x="0" y="21600"/>
                  <a:pt x="0" y="21600"/>
                </a:cubicBezTo>
                <a:lnTo>
                  <a:pt x="10818" y="0"/>
                </a:lnTo>
                <a:close/>
                <a:moveTo>
                  <a:pt x="10818" y="1824"/>
                </a:moveTo>
                <a:cubicBezTo>
                  <a:pt x="1370" y="20688"/>
                  <a:pt x="1370" y="20688"/>
                  <a:pt x="1370" y="20688"/>
                </a:cubicBezTo>
                <a:cubicBezTo>
                  <a:pt x="20230" y="20688"/>
                  <a:pt x="20230" y="20688"/>
                  <a:pt x="20230" y="20688"/>
                </a:cubicBezTo>
                <a:lnTo>
                  <a:pt x="10818" y="1824"/>
                </a:lnTo>
                <a:close/>
                <a:moveTo>
                  <a:pt x="10818" y="16583"/>
                </a:moveTo>
                <a:cubicBezTo>
                  <a:pt x="10962" y="16583"/>
                  <a:pt x="11107" y="16625"/>
                  <a:pt x="11215" y="16749"/>
                </a:cubicBezTo>
                <a:cubicBezTo>
                  <a:pt x="11359" y="16874"/>
                  <a:pt x="11431" y="17040"/>
                  <a:pt x="11431" y="17205"/>
                </a:cubicBezTo>
                <a:cubicBezTo>
                  <a:pt x="11431" y="17413"/>
                  <a:pt x="11359" y="17620"/>
                  <a:pt x="11215" y="17744"/>
                </a:cubicBezTo>
                <a:cubicBezTo>
                  <a:pt x="11107" y="17869"/>
                  <a:pt x="10962" y="17910"/>
                  <a:pt x="10818" y="17910"/>
                </a:cubicBezTo>
                <a:cubicBezTo>
                  <a:pt x="10638" y="17910"/>
                  <a:pt x="10493" y="17869"/>
                  <a:pt x="10385" y="17744"/>
                </a:cubicBezTo>
                <a:cubicBezTo>
                  <a:pt x="10241" y="17620"/>
                  <a:pt x="10205" y="17413"/>
                  <a:pt x="10205" y="17205"/>
                </a:cubicBezTo>
                <a:cubicBezTo>
                  <a:pt x="10205" y="17040"/>
                  <a:pt x="10241" y="16874"/>
                  <a:pt x="10385" y="16749"/>
                </a:cubicBezTo>
                <a:cubicBezTo>
                  <a:pt x="10493" y="16625"/>
                  <a:pt x="10638" y="16583"/>
                  <a:pt x="10818" y="16583"/>
                </a:cubicBezTo>
                <a:close/>
                <a:moveTo>
                  <a:pt x="10385" y="8748"/>
                </a:moveTo>
                <a:cubicBezTo>
                  <a:pt x="10385" y="15174"/>
                  <a:pt x="10385" y="15174"/>
                  <a:pt x="10385" y="15174"/>
                </a:cubicBezTo>
                <a:cubicBezTo>
                  <a:pt x="11215" y="15174"/>
                  <a:pt x="11215" y="15174"/>
                  <a:pt x="11215" y="15174"/>
                </a:cubicBezTo>
                <a:cubicBezTo>
                  <a:pt x="11215" y="8748"/>
                  <a:pt x="11215" y="8748"/>
                  <a:pt x="11215" y="8748"/>
                </a:cubicBezTo>
                <a:lnTo>
                  <a:pt x="10385" y="874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6" name="Shape 3862">
            <a:extLst>
              <a:ext uri="{FF2B5EF4-FFF2-40B4-BE49-F238E27FC236}">
                <a16:creationId xmlns:a16="http://schemas.microsoft.com/office/drawing/2014/main" id="{3416A679-AEA5-4FA7-817A-685E4FFD39B5}"/>
              </a:ext>
            </a:extLst>
          </p:cNvPr>
          <p:cNvSpPr/>
          <p:nvPr/>
        </p:nvSpPr>
        <p:spPr>
          <a:xfrm>
            <a:off x="4912275" y="11242335"/>
            <a:ext cx="796548" cy="817979"/>
          </a:xfrm>
          <a:custGeom>
            <a:avLst/>
            <a:gdLst/>
            <a:ahLst/>
            <a:cxnLst>
              <a:cxn ang="0">
                <a:pos x="wd2" y="hd2"/>
              </a:cxn>
              <a:cxn ang="5400000">
                <a:pos x="wd2" y="hd2"/>
              </a:cxn>
              <a:cxn ang="10800000">
                <a:pos x="wd2" y="hd2"/>
              </a:cxn>
              <a:cxn ang="16200000">
                <a:pos x="wd2" y="hd2"/>
              </a:cxn>
            </a:cxnLst>
            <a:rect l="0" t="0" r="r" b="b"/>
            <a:pathLst>
              <a:path w="21600" h="21600" extrusionOk="0">
                <a:moveTo>
                  <a:pt x="21600" y="17165"/>
                </a:moveTo>
                <a:cubicBezTo>
                  <a:pt x="20896" y="17561"/>
                  <a:pt x="20896" y="17561"/>
                  <a:pt x="20896" y="17561"/>
                </a:cubicBezTo>
                <a:cubicBezTo>
                  <a:pt x="19822" y="15434"/>
                  <a:pt x="19822" y="15434"/>
                  <a:pt x="19822" y="15434"/>
                </a:cubicBezTo>
                <a:cubicBezTo>
                  <a:pt x="19488" y="16335"/>
                  <a:pt x="19044" y="17165"/>
                  <a:pt x="18488" y="17922"/>
                </a:cubicBezTo>
                <a:cubicBezTo>
                  <a:pt x="17895" y="18679"/>
                  <a:pt x="17191" y="19328"/>
                  <a:pt x="16413" y="19869"/>
                </a:cubicBezTo>
                <a:cubicBezTo>
                  <a:pt x="15635" y="20410"/>
                  <a:pt x="14783" y="20843"/>
                  <a:pt x="13857" y="21131"/>
                </a:cubicBezTo>
                <a:cubicBezTo>
                  <a:pt x="12930" y="21456"/>
                  <a:pt x="11930" y="21600"/>
                  <a:pt x="10893" y="21600"/>
                </a:cubicBezTo>
                <a:cubicBezTo>
                  <a:pt x="9855" y="21600"/>
                  <a:pt x="8818" y="21420"/>
                  <a:pt x="7892" y="21131"/>
                </a:cubicBezTo>
                <a:cubicBezTo>
                  <a:pt x="6928" y="20807"/>
                  <a:pt x="6076" y="20374"/>
                  <a:pt x="5261" y="19797"/>
                </a:cubicBezTo>
                <a:cubicBezTo>
                  <a:pt x="4483" y="19256"/>
                  <a:pt x="3816" y="18571"/>
                  <a:pt x="3223" y="17778"/>
                </a:cubicBezTo>
                <a:cubicBezTo>
                  <a:pt x="2668" y="17020"/>
                  <a:pt x="2186" y="16155"/>
                  <a:pt x="1890" y="15217"/>
                </a:cubicBezTo>
                <a:cubicBezTo>
                  <a:pt x="741" y="17561"/>
                  <a:pt x="741" y="17561"/>
                  <a:pt x="741" y="17561"/>
                </a:cubicBezTo>
                <a:cubicBezTo>
                  <a:pt x="0" y="17165"/>
                  <a:pt x="0" y="17165"/>
                  <a:pt x="0" y="17165"/>
                </a:cubicBezTo>
                <a:cubicBezTo>
                  <a:pt x="1630" y="13883"/>
                  <a:pt x="1630" y="13883"/>
                  <a:pt x="1630" y="13883"/>
                </a:cubicBezTo>
                <a:cubicBezTo>
                  <a:pt x="5298" y="15362"/>
                  <a:pt x="5298" y="15362"/>
                  <a:pt x="5298" y="15362"/>
                </a:cubicBezTo>
                <a:cubicBezTo>
                  <a:pt x="4965" y="16047"/>
                  <a:pt x="4965" y="16047"/>
                  <a:pt x="4965" y="16047"/>
                </a:cubicBezTo>
                <a:cubicBezTo>
                  <a:pt x="2742" y="15217"/>
                  <a:pt x="2742" y="15217"/>
                  <a:pt x="2742" y="15217"/>
                </a:cubicBezTo>
                <a:cubicBezTo>
                  <a:pt x="3038" y="15975"/>
                  <a:pt x="3446" y="16696"/>
                  <a:pt x="3927" y="17381"/>
                </a:cubicBezTo>
                <a:cubicBezTo>
                  <a:pt x="4446" y="18030"/>
                  <a:pt x="5002" y="18607"/>
                  <a:pt x="5706" y="19112"/>
                </a:cubicBezTo>
                <a:cubicBezTo>
                  <a:pt x="6373" y="19617"/>
                  <a:pt x="7114" y="20013"/>
                  <a:pt x="7929" y="20302"/>
                </a:cubicBezTo>
                <a:cubicBezTo>
                  <a:pt x="8744" y="20590"/>
                  <a:pt x="9596" y="20771"/>
                  <a:pt x="10485" y="20807"/>
                </a:cubicBezTo>
                <a:cubicBezTo>
                  <a:pt x="10485" y="6383"/>
                  <a:pt x="10485" y="6383"/>
                  <a:pt x="10485" y="6383"/>
                </a:cubicBezTo>
                <a:cubicBezTo>
                  <a:pt x="10078" y="6311"/>
                  <a:pt x="9707" y="6202"/>
                  <a:pt x="9374" y="5986"/>
                </a:cubicBezTo>
                <a:cubicBezTo>
                  <a:pt x="9003" y="5806"/>
                  <a:pt x="8707" y="5589"/>
                  <a:pt x="8447" y="5301"/>
                </a:cubicBezTo>
                <a:cubicBezTo>
                  <a:pt x="8188" y="5012"/>
                  <a:pt x="7966" y="4688"/>
                  <a:pt x="7855" y="4327"/>
                </a:cubicBezTo>
                <a:cubicBezTo>
                  <a:pt x="7706" y="3967"/>
                  <a:pt x="7632" y="3606"/>
                  <a:pt x="7632" y="3173"/>
                </a:cubicBezTo>
                <a:cubicBezTo>
                  <a:pt x="7632" y="2741"/>
                  <a:pt x="7706" y="2344"/>
                  <a:pt x="7855" y="1947"/>
                </a:cubicBezTo>
                <a:cubicBezTo>
                  <a:pt x="8040" y="1551"/>
                  <a:pt x="8262" y="1226"/>
                  <a:pt x="8596" y="938"/>
                </a:cubicBezTo>
                <a:cubicBezTo>
                  <a:pt x="8892" y="613"/>
                  <a:pt x="9225" y="397"/>
                  <a:pt x="9633" y="216"/>
                </a:cubicBezTo>
                <a:cubicBezTo>
                  <a:pt x="10040" y="72"/>
                  <a:pt x="10448" y="0"/>
                  <a:pt x="10893" y="0"/>
                </a:cubicBezTo>
                <a:cubicBezTo>
                  <a:pt x="11337" y="0"/>
                  <a:pt x="11782" y="72"/>
                  <a:pt x="12189" y="216"/>
                </a:cubicBezTo>
                <a:cubicBezTo>
                  <a:pt x="12597" y="397"/>
                  <a:pt x="12930" y="613"/>
                  <a:pt x="13227" y="938"/>
                </a:cubicBezTo>
                <a:cubicBezTo>
                  <a:pt x="13523" y="1226"/>
                  <a:pt x="13745" y="1551"/>
                  <a:pt x="13931" y="1947"/>
                </a:cubicBezTo>
                <a:cubicBezTo>
                  <a:pt x="14079" y="2344"/>
                  <a:pt x="14190" y="2741"/>
                  <a:pt x="14190" y="3173"/>
                </a:cubicBezTo>
                <a:cubicBezTo>
                  <a:pt x="14190" y="3606"/>
                  <a:pt x="14116" y="3967"/>
                  <a:pt x="13968" y="4327"/>
                </a:cubicBezTo>
                <a:cubicBezTo>
                  <a:pt x="13820" y="4688"/>
                  <a:pt x="13634" y="5012"/>
                  <a:pt x="13375" y="5301"/>
                </a:cubicBezTo>
                <a:cubicBezTo>
                  <a:pt x="13116" y="5589"/>
                  <a:pt x="12782" y="5806"/>
                  <a:pt x="12449" y="5986"/>
                </a:cubicBezTo>
                <a:cubicBezTo>
                  <a:pt x="12078" y="6202"/>
                  <a:pt x="11708" y="6311"/>
                  <a:pt x="11300" y="6383"/>
                </a:cubicBezTo>
                <a:cubicBezTo>
                  <a:pt x="11300" y="20807"/>
                  <a:pt x="11300" y="20807"/>
                  <a:pt x="11300" y="20807"/>
                </a:cubicBezTo>
                <a:cubicBezTo>
                  <a:pt x="12189" y="20771"/>
                  <a:pt x="13042" y="20590"/>
                  <a:pt x="13857" y="20266"/>
                </a:cubicBezTo>
                <a:cubicBezTo>
                  <a:pt x="14672" y="19977"/>
                  <a:pt x="15450" y="19545"/>
                  <a:pt x="16117" y="19040"/>
                </a:cubicBezTo>
                <a:cubicBezTo>
                  <a:pt x="16784" y="18571"/>
                  <a:pt x="17376" y="17958"/>
                  <a:pt x="17858" y="17309"/>
                </a:cubicBezTo>
                <a:cubicBezTo>
                  <a:pt x="18377" y="16624"/>
                  <a:pt x="18784" y="15903"/>
                  <a:pt x="19044" y="15109"/>
                </a:cubicBezTo>
                <a:cubicBezTo>
                  <a:pt x="16635" y="16047"/>
                  <a:pt x="16635" y="16047"/>
                  <a:pt x="16635" y="16047"/>
                </a:cubicBezTo>
                <a:cubicBezTo>
                  <a:pt x="16302" y="15362"/>
                  <a:pt x="16302" y="15362"/>
                  <a:pt x="16302" y="15362"/>
                </a:cubicBezTo>
                <a:cubicBezTo>
                  <a:pt x="19970" y="13883"/>
                  <a:pt x="19970" y="13883"/>
                  <a:pt x="19970" y="13883"/>
                </a:cubicBezTo>
                <a:lnTo>
                  <a:pt x="21600" y="17165"/>
                </a:lnTo>
                <a:close/>
                <a:moveTo>
                  <a:pt x="8447" y="3173"/>
                </a:moveTo>
                <a:cubicBezTo>
                  <a:pt x="8447" y="3534"/>
                  <a:pt x="8521" y="3858"/>
                  <a:pt x="8633" y="4111"/>
                </a:cubicBezTo>
                <a:cubicBezTo>
                  <a:pt x="8781" y="4399"/>
                  <a:pt x="8929" y="4652"/>
                  <a:pt x="9151" y="4868"/>
                </a:cubicBezTo>
                <a:cubicBezTo>
                  <a:pt x="9374" y="5084"/>
                  <a:pt x="9633" y="5265"/>
                  <a:pt x="9929" y="5409"/>
                </a:cubicBezTo>
                <a:cubicBezTo>
                  <a:pt x="10226" y="5517"/>
                  <a:pt x="10559" y="5589"/>
                  <a:pt x="10893" y="5589"/>
                </a:cubicBezTo>
                <a:cubicBezTo>
                  <a:pt x="11226" y="5589"/>
                  <a:pt x="11522" y="5517"/>
                  <a:pt x="11856" y="5409"/>
                </a:cubicBezTo>
                <a:cubicBezTo>
                  <a:pt x="12152" y="5265"/>
                  <a:pt x="12412" y="5084"/>
                  <a:pt x="12634" y="4868"/>
                </a:cubicBezTo>
                <a:cubicBezTo>
                  <a:pt x="12856" y="4652"/>
                  <a:pt x="13042" y="4399"/>
                  <a:pt x="13153" y="4111"/>
                </a:cubicBezTo>
                <a:cubicBezTo>
                  <a:pt x="13301" y="3858"/>
                  <a:pt x="13375" y="3534"/>
                  <a:pt x="13375" y="3173"/>
                </a:cubicBezTo>
                <a:cubicBezTo>
                  <a:pt x="13375" y="2849"/>
                  <a:pt x="13301" y="2524"/>
                  <a:pt x="13153" y="2236"/>
                </a:cubicBezTo>
                <a:cubicBezTo>
                  <a:pt x="13042" y="1947"/>
                  <a:pt x="12856" y="1731"/>
                  <a:pt x="12634" y="1478"/>
                </a:cubicBezTo>
                <a:cubicBezTo>
                  <a:pt x="12412" y="1262"/>
                  <a:pt x="12152" y="1118"/>
                  <a:pt x="11856" y="974"/>
                </a:cubicBezTo>
                <a:cubicBezTo>
                  <a:pt x="11522" y="865"/>
                  <a:pt x="11226" y="793"/>
                  <a:pt x="10893" y="793"/>
                </a:cubicBezTo>
                <a:cubicBezTo>
                  <a:pt x="10559" y="793"/>
                  <a:pt x="10226" y="865"/>
                  <a:pt x="9929" y="974"/>
                </a:cubicBezTo>
                <a:cubicBezTo>
                  <a:pt x="9633" y="1118"/>
                  <a:pt x="9374" y="1262"/>
                  <a:pt x="9151" y="1478"/>
                </a:cubicBezTo>
                <a:cubicBezTo>
                  <a:pt x="8929" y="1731"/>
                  <a:pt x="8781" y="1947"/>
                  <a:pt x="8633" y="2236"/>
                </a:cubicBezTo>
                <a:cubicBezTo>
                  <a:pt x="8521" y="2524"/>
                  <a:pt x="8447" y="2849"/>
                  <a:pt x="8447" y="3173"/>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7" name="Shape 3863">
            <a:extLst>
              <a:ext uri="{FF2B5EF4-FFF2-40B4-BE49-F238E27FC236}">
                <a16:creationId xmlns:a16="http://schemas.microsoft.com/office/drawing/2014/main" id="{5F61F46C-1CDA-4552-8603-7CB7EEDFCA21}"/>
              </a:ext>
            </a:extLst>
          </p:cNvPr>
          <p:cNvSpPr/>
          <p:nvPr/>
        </p:nvSpPr>
        <p:spPr>
          <a:xfrm>
            <a:off x="6765707" y="11288515"/>
            <a:ext cx="817979" cy="728680"/>
          </a:xfrm>
          <a:custGeom>
            <a:avLst/>
            <a:gdLst/>
            <a:ahLst/>
            <a:cxnLst>
              <a:cxn ang="0">
                <a:pos x="wd2" y="hd2"/>
              </a:cxn>
              <a:cxn ang="5400000">
                <a:pos x="wd2" y="hd2"/>
              </a:cxn>
              <a:cxn ang="10800000">
                <a:pos x="wd2" y="hd2"/>
              </a:cxn>
              <a:cxn ang="16200000">
                <a:pos x="wd2" y="hd2"/>
              </a:cxn>
            </a:cxnLst>
            <a:rect l="0" t="0" r="r" b="b"/>
            <a:pathLst>
              <a:path w="21600" h="21600" extrusionOk="0">
                <a:moveTo>
                  <a:pt x="0" y="3706"/>
                </a:moveTo>
                <a:lnTo>
                  <a:pt x="21600" y="3706"/>
                </a:lnTo>
                <a:lnTo>
                  <a:pt x="21600" y="21600"/>
                </a:lnTo>
                <a:lnTo>
                  <a:pt x="0" y="21600"/>
                </a:lnTo>
                <a:lnTo>
                  <a:pt x="0" y="3706"/>
                </a:lnTo>
                <a:close/>
                <a:moveTo>
                  <a:pt x="20751" y="20753"/>
                </a:moveTo>
                <a:lnTo>
                  <a:pt x="20751" y="4553"/>
                </a:lnTo>
                <a:lnTo>
                  <a:pt x="755" y="4553"/>
                </a:lnTo>
                <a:lnTo>
                  <a:pt x="755" y="20753"/>
                </a:lnTo>
                <a:lnTo>
                  <a:pt x="20751" y="20753"/>
                </a:lnTo>
                <a:close/>
                <a:moveTo>
                  <a:pt x="1603" y="1800"/>
                </a:moveTo>
                <a:lnTo>
                  <a:pt x="1603" y="2753"/>
                </a:lnTo>
                <a:lnTo>
                  <a:pt x="19997" y="2753"/>
                </a:lnTo>
                <a:lnTo>
                  <a:pt x="19997" y="1800"/>
                </a:lnTo>
                <a:lnTo>
                  <a:pt x="1603" y="1800"/>
                </a:lnTo>
                <a:close/>
                <a:moveTo>
                  <a:pt x="3207" y="0"/>
                </a:moveTo>
                <a:lnTo>
                  <a:pt x="3207" y="953"/>
                </a:lnTo>
                <a:lnTo>
                  <a:pt x="18393" y="953"/>
                </a:lnTo>
                <a:lnTo>
                  <a:pt x="18393" y="0"/>
                </a:lnTo>
                <a:lnTo>
                  <a:pt x="3207" y="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8" name="Shape 3864">
            <a:extLst>
              <a:ext uri="{FF2B5EF4-FFF2-40B4-BE49-F238E27FC236}">
                <a16:creationId xmlns:a16="http://schemas.microsoft.com/office/drawing/2014/main" id="{2A5948F7-158D-4756-8789-DC8EE9E2108B}"/>
              </a:ext>
            </a:extLst>
          </p:cNvPr>
          <p:cNvSpPr/>
          <p:nvPr/>
        </p:nvSpPr>
        <p:spPr>
          <a:xfrm>
            <a:off x="8660217" y="11270910"/>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6889" y="0"/>
                </a:moveTo>
                <a:cubicBezTo>
                  <a:pt x="6889" y="1206"/>
                  <a:pt x="6889" y="1206"/>
                  <a:pt x="6889" y="1206"/>
                </a:cubicBezTo>
                <a:cubicBezTo>
                  <a:pt x="1245" y="6889"/>
                  <a:pt x="1245" y="6889"/>
                  <a:pt x="1245" y="6889"/>
                </a:cubicBezTo>
                <a:cubicBezTo>
                  <a:pt x="0" y="6889"/>
                  <a:pt x="0" y="6889"/>
                  <a:pt x="0" y="6889"/>
                </a:cubicBezTo>
                <a:cubicBezTo>
                  <a:pt x="0" y="4320"/>
                  <a:pt x="0" y="4320"/>
                  <a:pt x="0" y="4320"/>
                </a:cubicBezTo>
                <a:cubicBezTo>
                  <a:pt x="0" y="3697"/>
                  <a:pt x="117" y="3114"/>
                  <a:pt x="350" y="2608"/>
                </a:cubicBezTo>
                <a:cubicBezTo>
                  <a:pt x="545" y="2102"/>
                  <a:pt x="856" y="1635"/>
                  <a:pt x="1284" y="1245"/>
                </a:cubicBezTo>
                <a:cubicBezTo>
                  <a:pt x="1635" y="856"/>
                  <a:pt x="2102" y="545"/>
                  <a:pt x="2608" y="311"/>
                </a:cubicBezTo>
                <a:cubicBezTo>
                  <a:pt x="3152" y="117"/>
                  <a:pt x="3697" y="0"/>
                  <a:pt x="4320" y="0"/>
                </a:cubicBezTo>
                <a:lnTo>
                  <a:pt x="6889" y="0"/>
                </a:lnTo>
                <a:close/>
                <a:moveTo>
                  <a:pt x="6032" y="856"/>
                </a:moveTo>
                <a:cubicBezTo>
                  <a:pt x="4320" y="856"/>
                  <a:pt x="4320" y="856"/>
                  <a:pt x="4320" y="856"/>
                </a:cubicBezTo>
                <a:cubicBezTo>
                  <a:pt x="3853" y="856"/>
                  <a:pt x="3386" y="934"/>
                  <a:pt x="2958" y="1129"/>
                </a:cubicBezTo>
                <a:cubicBezTo>
                  <a:pt x="2569" y="1323"/>
                  <a:pt x="2179" y="1557"/>
                  <a:pt x="1907" y="1868"/>
                </a:cubicBezTo>
                <a:cubicBezTo>
                  <a:pt x="1596" y="2179"/>
                  <a:pt x="1323" y="2530"/>
                  <a:pt x="1168" y="2958"/>
                </a:cubicBezTo>
                <a:cubicBezTo>
                  <a:pt x="973" y="3386"/>
                  <a:pt x="856" y="3814"/>
                  <a:pt x="856" y="4320"/>
                </a:cubicBezTo>
                <a:cubicBezTo>
                  <a:pt x="856" y="6032"/>
                  <a:pt x="856" y="6032"/>
                  <a:pt x="856" y="6032"/>
                </a:cubicBezTo>
                <a:lnTo>
                  <a:pt x="6032" y="856"/>
                </a:lnTo>
                <a:close/>
                <a:moveTo>
                  <a:pt x="10819" y="2569"/>
                </a:moveTo>
                <a:cubicBezTo>
                  <a:pt x="12143" y="2569"/>
                  <a:pt x="13349" y="2841"/>
                  <a:pt x="14517" y="3308"/>
                </a:cubicBezTo>
                <a:cubicBezTo>
                  <a:pt x="15645" y="3814"/>
                  <a:pt x="16657" y="4476"/>
                  <a:pt x="17552" y="5371"/>
                </a:cubicBezTo>
                <a:cubicBezTo>
                  <a:pt x="18409" y="6227"/>
                  <a:pt x="19070" y="7200"/>
                  <a:pt x="19576" y="8368"/>
                </a:cubicBezTo>
                <a:cubicBezTo>
                  <a:pt x="20082" y="9535"/>
                  <a:pt x="20316" y="10781"/>
                  <a:pt x="20316" y="12104"/>
                </a:cubicBezTo>
                <a:cubicBezTo>
                  <a:pt x="20316" y="12688"/>
                  <a:pt x="20277" y="13271"/>
                  <a:pt x="20160" y="13816"/>
                </a:cubicBezTo>
                <a:cubicBezTo>
                  <a:pt x="20043" y="14400"/>
                  <a:pt x="19888" y="14945"/>
                  <a:pt x="19693" y="15451"/>
                </a:cubicBezTo>
                <a:cubicBezTo>
                  <a:pt x="19459" y="15996"/>
                  <a:pt x="19226" y="16502"/>
                  <a:pt x="18954" y="16969"/>
                </a:cubicBezTo>
                <a:cubicBezTo>
                  <a:pt x="18642" y="17436"/>
                  <a:pt x="18331" y="17903"/>
                  <a:pt x="18019" y="18292"/>
                </a:cubicBezTo>
                <a:cubicBezTo>
                  <a:pt x="20238" y="21016"/>
                  <a:pt x="20238" y="21016"/>
                  <a:pt x="20238" y="21016"/>
                </a:cubicBezTo>
                <a:cubicBezTo>
                  <a:pt x="19537" y="21600"/>
                  <a:pt x="19537" y="21600"/>
                  <a:pt x="19537" y="21600"/>
                </a:cubicBezTo>
                <a:cubicBezTo>
                  <a:pt x="17397" y="18954"/>
                  <a:pt x="17397" y="18954"/>
                  <a:pt x="17397" y="18954"/>
                </a:cubicBezTo>
                <a:cubicBezTo>
                  <a:pt x="16969" y="19343"/>
                  <a:pt x="16502" y="19732"/>
                  <a:pt x="15996" y="20043"/>
                </a:cubicBezTo>
                <a:cubicBezTo>
                  <a:pt x="15529" y="20355"/>
                  <a:pt x="14984" y="20627"/>
                  <a:pt x="14400" y="20861"/>
                </a:cubicBezTo>
                <a:cubicBezTo>
                  <a:pt x="13855" y="21094"/>
                  <a:pt x="13271" y="21289"/>
                  <a:pt x="12688" y="21405"/>
                </a:cubicBezTo>
                <a:cubicBezTo>
                  <a:pt x="12065" y="21522"/>
                  <a:pt x="11442" y="21600"/>
                  <a:pt x="10819" y="21600"/>
                </a:cubicBezTo>
                <a:cubicBezTo>
                  <a:pt x="10158" y="21600"/>
                  <a:pt x="9535" y="21522"/>
                  <a:pt x="8912" y="21405"/>
                </a:cubicBezTo>
                <a:cubicBezTo>
                  <a:pt x="8329" y="21289"/>
                  <a:pt x="7745" y="21094"/>
                  <a:pt x="7200" y="20861"/>
                </a:cubicBezTo>
                <a:cubicBezTo>
                  <a:pt x="6616" y="20627"/>
                  <a:pt x="6110" y="20355"/>
                  <a:pt x="5604" y="20043"/>
                </a:cubicBezTo>
                <a:cubicBezTo>
                  <a:pt x="5137" y="19732"/>
                  <a:pt x="4670" y="19343"/>
                  <a:pt x="4203" y="18954"/>
                </a:cubicBezTo>
                <a:cubicBezTo>
                  <a:pt x="2024" y="21600"/>
                  <a:pt x="2024" y="21600"/>
                  <a:pt x="2024" y="21600"/>
                </a:cubicBezTo>
                <a:cubicBezTo>
                  <a:pt x="1362" y="21016"/>
                  <a:pt x="1362" y="21016"/>
                  <a:pt x="1362" y="21016"/>
                </a:cubicBezTo>
                <a:cubicBezTo>
                  <a:pt x="3619" y="18331"/>
                  <a:pt x="3619" y="18331"/>
                  <a:pt x="3619" y="18331"/>
                </a:cubicBezTo>
                <a:cubicBezTo>
                  <a:pt x="3230" y="17903"/>
                  <a:pt x="2919" y="17436"/>
                  <a:pt x="2608" y="16969"/>
                </a:cubicBezTo>
                <a:cubicBezTo>
                  <a:pt x="2335" y="16502"/>
                  <a:pt x="2102" y="15996"/>
                  <a:pt x="1907" y="15451"/>
                </a:cubicBezTo>
                <a:cubicBezTo>
                  <a:pt x="1712" y="14945"/>
                  <a:pt x="1557" y="14400"/>
                  <a:pt x="1440" y="13816"/>
                </a:cubicBezTo>
                <a:cubicBezTo>
                  <a:pt x="1323" y="13271"/>
                  <a:pt x="1284" y="12688"/>
                  <a:pt x="1284" y="12104"/>
                </a:cubicBezTo>
                <a:cubicBezTo>
                  <a:pt x="1284" y="10781"/>
                  <a:pt x="1518" y="9535"/>
                  <a:pt x="2024" y="8368"/>
                </a:cubicBezTo>
                <a:cubicBezTo>
                  <a:pt x="2530" y="7200"/>
                  <a:pt x="3230" y="6227"/>
                  <a:pt x="4048" y="5371"/>
                </a:cubicBezTo>
                <a:cubicBezTo>
                  <a:pt x="4943" y="4476"/>
                  <a:pt x="5955" y="3814"/>
                  <a:pt x="7122" y="3308"/>
                </a:cubicBezTo>
                <a:cubicBezTo>
                  <a:pt x="8251" y="2841"/>
                  <a:pt x="9496" y="2569"/>
                  <a:pt x="10819" y="2569"/>
                </a:cubicBezTo>
                <a:close/>
                <a:moveTo>
                  <a:pt x="10819" y="20705"/>
                </a:moveTo>
                <a:cubicBezTo>
                  <a:pt x="11987" y="20705"/>
                  <a:pt x="13116" y="20510"/>
                  <a:pt x="14166" y="20043"/>
                </a:cubicBezTo>
                <a:cubicBezTo>
                  <a:pt x="15217" y="19576"/>
                  <a:pt x="16112" y="18954"/>
                  <a:pt x="16891" y="18175"/>
                </a:cubicBezTo>
                <a:cubicBezTo>
                  <a:pt x="17708" y="17397"/>
                  <a:pt x="18331" y="16502"/>
                  <a:pt x="18759" y="15451"/>
                </a:cubicBezTo>
                <a:cubicBezTo>
                  <a:pt x="19187" y="14400"/>
                  <a:pt x="19421" y="13310"/>
                  <a:pt x="19421" y="12104"/>
                </a:cubicBezTo>
                <a:cubicBezTo>
                  <a:pt x="19421" y="10897"/>
                  <a:pt x="19187" y="9769"/>
                  <a:pt x="18759" y="8718"/>
                </a:cubicBezTo>
                <a:cubicBezTo>
                  <a:pt x="18331" y="7667"/>
                  <a:pt x="17708" y="6772"/>
                  <a:pt x="16891" y="5994"/>
                </a:cubicBezTo>
                <a:cubicBezTo>
                  <a:pt x="16112" y="5215"/>
                  <a:pt x="15217" y="4592"/>
                  <a:pt x="14166" y="4125"/>
                </a:cubicBezTo>
                <a:cubicBezTo>
                  <a:pt x="13116" y="3658"/>
                  <a:pt x="11987" y="3425"/>
                  <a:pt x="10819" y="3425"/>
                </a:cubicBezTo>
                <a:cubicBezTo>
                  <a:pt x="9613" y="3425"/>
                  <a:pt x="8484" y="3658"/>
                  <a:pt x="7434" y="4125"/>
                </a:cubicBezTo>
                <a:cubicBezTo>
                  <a:pt x="6383" y="4592"/>
                  <a:pt x="5449" y="5215"/>
                  <a:pt x="4670" y="5994"/>
                </a:cubicBezTo>
                <a:cubicBezTo>
                  <a:pt x="3892" y="6772"/>
                  <a:pt x="3269" y="7667"/>
                  <a:pt x="2841" y="8718"/>
                </a:cubicBezTo>
                <a:cubicBezTo>
                  <a:pt x="2374" y="9769"/>
                  <a:pt x="2141" y="10897"/>
                  <a:pt x="2141" y="12104"/>
                </a:cubicBezTo>
                <a:cubicBezTo>
                  <a:pt x="2141" y="13310"/>
                  <a:pt x="2374" y="14400"/>
                  <a:pt x="2841" y="15451"/>
                </a:cubicBezTo>
                <a:cubicBezTo>
                  <a:pt x="3269" y="16502"/>
                  <a:pt x="3892" y="17397"/>
                  <a:pt x="4670" y="18175"/>
                </a:cubicBezTo>
                <a:cubicBezTo>
                  <a:pt x="5449" y="18954"/>
                  <a:pt x="6383" y="19576"/>
                  <a:pt x="7434" y="20043"/>
                </a:cubicBezTo>
                <a:cubicBezTo>
                  <a:pt x="8484" y="20510"/>
                  <a:pt x="9613" y="20705"/>
                  <a:pt x="10819" y="20705"/>
                </a:cubicBezTo>
                <a:close/>
                <a:moveTo>
                  <a:pt x="10352" y="5176"/>
                </a:moveTo>
                <a:cubicBezTo>
                  <a:pt x="11248" y="5176"/>
                  <a:pt x="11248" y="5176"/>
                  <a:pt x="11248" y="5176"/>
                </a:cubicBezTo>
                <a:cubicBezTo>
                  <a:pt x="11248" y="12960"/>
                  <a:pt x="11248" y="12960"/>
                  <a:pt x="11248" y="12960"/>
                </a:cubicBezTo>
                <a:cubicBezTo>
                  <a:pt x="5604" y="12960"/>
                  <a:pt x="5604" y="12960"/>
                  <a:pt x="5604" y="12960"/>
                </a:cubicBezTo>
                <a:cubicBezTo>
                  <a:pt x="5604" y="12104"/>
                  <a:pt x="5604" y="12104"/>
                  <a:pt x="5604" y="12104"/>
                </a:cubicBezTo>
                <a:cubicBezTo>
                  <a:pt x="10352" y="12104"/>
                  <a:pt x="10352" y="12104"/>
                  <a:pt x="10352" y="12104"/>
                </a:cubicBezTo>
                <a:lnTo>
                  <a:pt x="10352" y="5176"/>
                </a:lnTo>
                <a:close/>
                <a:moveTo>
                  <a:pt x="17280" y="0"/>
                </a:moveTo>
                <a:cubicBezTo>
                  <a:pt x="17903" y="0"/>
                  <a:pt x="18448" y="117"/>
                  <a:pt x="18992" y="311"/>
                </a:cubicBezTo>
                <a:cubicBezTo>
                  <a:pt x="19498" y="545"/>
                  <a:pt x="19965" y="856"/>
                  <a:pt x="20316" y="1245"/>
                </a:cubicBezTo>
                <a:cubicBezTo>
                  <a:pt x="20744" y="1635"/>
                  <a:pt x="21055" y="2102"/>
                  <a:pt x="21289" y="2608"/>
                </a:cubicBezTo>
                <a:cubicBezTo>
                  <a:pt x="21483" y="3114"/>
                  <a:pt x="21600" y="3697"/>
                  <a:pt x="21600" y="4320"/>
                </a:cubicBezTo>
                <a:cubicBezTo>
                  <a:pt x="21600" y="6889"/>
                  <a:pt x="21600" y="6889"/>
                  <a:pt x="21600" y="6889"/>
                </a:cubicBezTo>
                <a:cubicBezTo>
                  <a:pt x="20394" y="6889"/>
                  <a:pt x="20394" y="6889"/>
                  <a:pt x="20394" y="6889"/>
                </a:cubicBezTo>
                <a:cubicBezTo>
                  <a:pt x="14711" y="1206"/>
                  <a:pt x="14711" y="1206"/>
                  <a:pt x="14711" y="1206"/>
                </a:cubicBezTo>
                <a:cubicBezTo>
                  <a:pt x="14711" y="0"/>
                  <a:pt x="14711" y="0"/>
                  <a:pt x="14711" y="0"/>
                </a:cubicBezTo>
                <a:lnTo>
                  <a:pt x="17280" y="0"/>
                </a:lnTo>
                <a:close/>
                <a:moveTo>
                  <a:pt x="20744" y="6032"/>
                </a:moveTo>
                <a:cubicBezTo>
                  <a:pt x="20744" y="4320"/>
                  <a:pt x="20744" y="4320"/>
                  <a:pt x="20744" y="4320"/>
                </a:cubicBezTo>
                <a:cubicBezTo>
                  <a:pt x="20744" y="3814"/>
                  <a:pt x="20627" y="3386"/>
                  <a:pt x="20471" y="2958"/>
                </a:cubicBezTo>
                <a:cubicBezTo>
                  <a:pt x="20277" y="2530"/>
                  <a:pt x="20043" y="2179"/>
                  <a:pt x="19732" y="1868"/>
                </a:cubicBezTo>
                <a:cubicBezTo>
                  <a:pt x="19421" y="1557"/>
                  <a:pt x="19070" y="1323"/>
                  <a:pt x="18642" y="1129"/>
                </a:cubicBezTo>
                <a:cubicBezTo>
                  <a:pt x="18214" y="934"/>
                  <a:pt x="17747" y="856"/>
                  <a:pt x="17280" y="856"/>
                </a:cubicBezTo>
                <a:cubicBezTo>
                  <a:pt x="15568" y="856"/>
                  <a:pt x="15568" y="856"/>
                  <a:pt x="15568" y="856"/>
                </a:cubicBezTo>
                <a:lnTo>
                  <a:pt x="20744" y="603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9" name="Shape 3865">
            <a:extLst>
              <a:ext uri="{FF2B5EF4-FFF2-40B4-BE49-F238E27FC236}">
                <a16:creationId xmlns:a16="http://schemas.microsoft.com/office/drawing/2014/main" id="{5992313A-E9D2-41CA-A13A-C6F4FBDA2456}"/>
              </a:ext>
            </a:extLst>
          </p:cNvPr>
          <p:cNvSpPr/>
          <p:nvPr/>
        </p:nvSpPr>
        <p:spPr>
          <a:xfrm>
            <a:off x="10729756" y="11480125"/>
            <a:ext cx="346484" cy="342909"/>
          </a:xfrm>
          <a:custGeom>
            <a:avLst/>
            <a:gdLst/>
            <a:ahLst/>
            <a:cxnLst>
              <a:cxn ang="0">
                <a:pos x="wd2" y="hd2"/>
              </a:cxn>
              <a:cxn ang="5400000">
                <a:pos x="wd2" y="hd2"/>
              </a:cxn>
              <a:cxn ang="10800000">
                <a:pos x="wd2" y="hd2"/>
              </a:cxn>
              <a:cxn ang="16200000">
                <a:pos x="wd2" y="hd2"/>
              </a:cxn>
            </a:cxnLst>
            <a:rect l="0" t="0" r="r" b="b"/>
            <a:pathLst>
              <a:path w="21600" h="21600" extrusionOk="0">
                <a:moveTo>
                  <a:pt x="10911" y="9675"/>
                </a:moveTo>
                <a:lnTo>
                  <a:pt x="20041" y="0"/>
                </a:lnTo>
                <a:lnTo>
                  <a:pt x="21600" y="1575"/>
                </a:lnTo>
                <a:lnTo>
                  <a:pt x="12025" y="10800"/>
                </a:lnTo>
                <a:lnTo>
                  <a:pt x="21377" y="20250"/>
                </a:lnTo>
                <a:lnTo>
                  <a:pt x="20041" y="21600"/>
                </a:lnTo>
                <a:lnTo>
                  <a:pt x="10911" y="12150"/>
                </a:lnTo>
                <a:lnTo>
                  <a:pt x="1559" y="21600"/>
                </a:lnTo>
                <a:lnTo>
                  <a:pt x="223" y="20250"/>
                </a:lnTo>
                <a:lnTo>
                  <a:pt x="9353" y="10800"/>
                </a:lnTo>
                <a:lnTo>
                  <a:pt x="0" y="1575"/>
                </a:lnTo>
                <a:lnTo>
                  <a:pt x="1559" y="0"/>
                </a:lnTo>
                <a:lnTo>
                  <a:pt x="10911" y="967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0" name="Shape 3866">
            <a:extLst>
              <a:ext uri="{FF2B5EF4-FFF2-40B4-BE49-F238E27FC236}">
                <a16:creationId xmlns:a16="http://schemas.microsoft.com/office/drawing/2014/main" id="{30C7CE55-4E16-470E-BE74-AEA23064EF1A}"/>
              </a:ext>
            </a:extLst>
          </p:cNvPr>
          <p:cNvSpPr/>
          <p:nvPr/>
        </p:nvSpPr>
        <p:spPr>
          <a:xfrm>
            <a:off x="12388517" y="11283410"/>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3152" y="3152"/>
                </a:moveTo>
                <a:cubicBezTo>
                  <a:pt x="4203" y="2102"/>
                  <a:pt x="5410" y="1323"/>
                  <a:pt x="6733" y="778"/>
                </a:cubicBezTo>
                <a:cubicBezTo>
                  <a:pt x="8056" y="272"/>
                  <a:pt x="9418" y="0"/>
                  <a:pt x="10819" y="0"/>
                </a:cubicBezTo>
                <a:cubicBezTo>
                  <a:pt x="12182" y="0"/>
                  <a:pt x="13544" y="272"/>
                  <a:pt x="14867" y="778"/>
                </a:cubicBezTo>
                <a:cubicBezTo>
                  <a:pt x="16229" y="1323"/>
                  <a:pt x="17397" y="2102"/>
                  <a:pt x="18448" y="3152"/>
                </a:cubicBezTo>
                <a:cubicBezTo>
                  <a:pt x="19498" y="4203"/>
                  <a:pt x="20277" y="5371"/>
                  <a:pt x="20822" y="6694"/>
                </a:cubicBezTo>
                <a:cubicBezTo>
                  <a:pt x="21328" y="8056"/>
                  <a:pt x="21600" y="9418"/>
                  <a:pt x="21600" y="10781"/>
                </a:cubicBezTo>
                <a:cubicBezTo>
                  <a:pt x="21600" y="12182"/>
                  <a:pt x="21328" y="13544"/>
                  <a:pt x="20822" y="14867"/>
                </a:cubicBezTo>
                <a:cubicBezTo>
                  <a:pt x="20277" y="16190"/>
                  <a:pt x="19498" y="17397"/>
                  <a:pt x="18448" y="18448"/>
                </a:cubicBezTo>
                <a:cubicBezTo>
                  <a:pt x="17397" y="19498"/>
                  <a:pt x="16229" y="20277"/>
                  <a:pt x="14867" y="20783"/>
                </a:cubicBezTo>
                <a:cubicBezTo>
                  <a:pt x="13544" y="21328"/>
                  <a:pt x="12182" y="21600"/>
                  <a:pt x="10819" y="21600"/>
                </a:cubicBezTo>
                <a:cubicBezTo>
                  <a:pt x="9418" y="21600"/>
                  <a:pt x="8056" y="21328"/>
                  <a:pt x="6733" y="20783"/>
                </a:cubicBezTo>
                <a:cubicBezTo>
                  <a:pt x="5410" y="20277"/>
                  <a:pt x="4203" y="19498"/>
                  <a:pt x="3152" y="18448"/>
                </a:cubicBezTo>
                <a:cubicBezTo>
                  <a:pt x="2102" y="17397"/>
                  <a:pt x="1323" y="16190"/>
                  <a:pt x="817" y="14867"/>
                </a:cubicBezTo>
                <a:cubicBezTo>
                  <a:pt x="272" y="13544"/>
                  <a:pt x="0" y="12182"/>
                  <a:pt x="0" y="10781"/>
                </a:cubicBezTo>
                <a:cubicBezTo>
                  <a:pt x="0" y="9418"/>
                  <a:pt x="272" y="8056"/>
                  <a:pt x="817" y="6694"/>
                </a:cubicBezTo>
                <a:cubicBezTo>
                  <a:pt x="1323" y="5371"/>
                  <a:pt x="2102" y="4203"/>
                  <a:pt x="3152" y="3152"/>
                </a:cubicBezTo>
                <a:close/>
                <a:moveTo>
                  <a:pt x="17864" y="17825"/>
                </a:moveTo>
                <a:cubicBezTo>
                  <a:pt x="18798" y="16852"/>
                  <a:pt x="19498" y="15762"/>
                  <a:pt x="20004" y="14556"/>
                </a:cubicBezTo>
                <a:cubicBezTo>
                  <a:pt x="20510" y="13310"/>
                  <a:pt x="20744" y="12065"/>
                  <a:pt x="20744" y="10781"/>
                </a:cubicBezTo>
                <a:cubicBezTo>
                  <a:pt x="20744" y="9496"/>
                  <a:pt x="20510" y="8251"/>
                  <a:pt x="20004" y="7044"/>
                </a:cubicBezTo>
                <a:cubicBezTo>
                  <a:pt x="19498" y="5838"/>
                  <a:pt x="18798" y="4709"/>
                  <a:pt x="17864" y="3736"/>
                </a:cubicBezTo>
                <a:cubicBezTo>
                  <a:pt x="16852" y="2802"/>
                  <a:pt x="15762" y="2102"/>
                  <a:pt x="14556" y="1596"/>
                </a:cubicBezTo>
                <a:cubicBezTo>
                  <a:pt x="13349" y="1090"/>
                  <a:pt x="12104" y="856"/>
                  <a:pt x="10819" y="856"/>
                </a:cubicBezTo>
                <a:cubicBezTo>
                  <a:pt x="9535" y="856"/>
                  <a:pt x="8290" y="1090"/>
                  <a:pt x="7044" y="1596"/>
                </a:cubicBezTo>
                <a:cubicBezTo>
                  <a:pt x="5838" y="2102"/>
                  <a:pt x="4748" y="2802"/>
                  <a:pt x="3775" y="3736"/>
                </a:cubicBezTo>
                <a:cubicBezTo>
                  <a:pt x="2802" y="4709"/>
                  <a:pt x="2102" y="5838"/>
                  <a:pt x="1596" y="7044"/>
                </a:cubicBezTo>
                <a:cubicBezTo>
                  <a:pt x="1129" y="8251"/>
                  <a:pt x="856" y="9496"/>
                  <a:pt x="856" y="10781"/>
                </a:cubicBezTo>
                <a:cubicBezTo>
                  <a:pt x="856" y="12065"/>
                  <a:pt x="1129" y="13310"/>
                  <a:pt x="1596" y="14556"/>
                </a:cubicBezTo>
                <a:cubicBezTo>
                  <a:pt x="2102" y="15762"/>
                  <a:pt x="2802" y="16852"/>
                  <a:pt x="3775" y="17825"/>
                </a:cubicBezTo>
                <a:cubicBezTo>
                  <a:pt x="4748" y="18798"/>
                  <a:pt x="5838" y="19498"/>
                  <a:pt x="7044" y="20004"/>
                </a:cubicBezTo>
                <a:cubicBezTo>
                  <a:pt x="8290" y="20471"/>
                  <a:pt x="9535" y="20705"/>
                  <a:pt x="10819" y="20705"/>
                </a:cubicBezTo>
                <a:cubicBezTo>
                  <a:pt x="12104" y="20705"/>
                  <a:pt x="13349" y="20471"/>
                  <a:pt x="14556" y="20004"/>
                </a:cubicBezTo>
                <a:cubicBezTo>
                  <a:pt x="15762" y="19498"/>
                  <a:pt x="16852" y="18798"/>
                  <a:pt x="17864" y="17825"/>
                </a:cubicBezTo>
                <a:close/>
                <a:moveTo>
                  <a:pt x="10819" y="10197"/>
                </a:moveTo>
                <a:cubicBezTo>
                  <a:pt x="15062" y="5877"/>
                  <a:pt x="15062" y="5877"/>
                  <a:pt x="15062" y="5877"/>
                </a:cubicBezTo>
                <a:cubicBezTo>
                  <a:pt x="15723" y="6538"/>
                  <a:pt x="15723" y="6538"/>
                  <a:pt x="15723" y="6538"/>
                </a:cubicBezTo>
                <a:cubicBezTo>
                  <a:pt x="11403" y="10781"/>
                  <a:pt x="11403" y="10781"/>
                  <a:pt x="11403" y="10781"/>
                </a:cubicBezTo>
                <a:cubicBezTo>
                  <a:pt x="15684" y="15062"/>
                  <a:pt x="15684" y="15062"/>
                  <a:pt x="15684" y="15062"/>
                </a:cubicBezTo>
                <a:cubicBezTo>
                  <a:pt x="15062" y="15645"/>
                  <a:pt x="15062" y="15645"/>
                  <a:pt x="15062" y="15645"/>
                </a:cubicBezTo>
                <a:cubicBezTo>
                  <a:pt x="10819" y="11403"/>
                  <a:pt x="10819" y="11403"/>
                  <a:pt x="10819" y="11403"/>
                </a:cubicBezTo>
                <a:cubicBezTo>
                  <a:pt x="6538" y="15645"/>
                  <a:pt x="6538" y="15645"/>
                  <a:pt x="6538" y="15645"/>
                </a:cubicBezTo>
                <a:cubicBezTo>
                  <a:pt x="5955" y="15062"/>
                  <a:pt x="5955" y="15062"/>
                  <a:pt x="5955" y="15062"/>
                </a:cubicBezTo>
                <a:cubicBezTo>
                  <a:pt x="10197" y="10781"/>
                  <a:pt x="10197" y="10781"/>
                  <a:pt x="10197" y="10781"/>
                </a:cubicBezTo>
                <a:cubicBezTo>
                  <a:pt x="5877" y="6538"/>
                  <a:pt x="5877" y="6538"/>
                  <a:pt x="5877" y="6538"/>
                </a:cubicBezTo>
                <a:cubicBezTo>
                  <a:pt x="6538" y="5877"/>
                  <a:pt x="6538" y="5877"/>
                  <a:pt x="6538" y="5877"/>
                </a:cubicBezTo>
                <a:lnTo>
                  <a:pt x="10819" y="1019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1" name="Shape 3867">
            <a:extLst>
              <a:ext uri="{FF2B5EF4-FFF2-40B4-BE49-F238E27FC236}">
                <a16:creationId xmlns:a16="http://schemas.microsoft.com/office/drawing/2014/main" id="{D40BEC6D-A471-41B8-B84D-5841DF308CFD}"/>
              </a:ext>
            </a:extLst>
          </p:cNvPr>
          <p:cNvSpPr/>
          <p:nvPr/>
        </p:nvSpPr>
        <p:spPr>
          <a:xfrm>
            <a:off x="14459838" y="11554882"/>
            <a:ext cx="342909" cy="192886"/>
          </a:xfrm>
          <a:custGeom>
            <a:avLst/>
            <a:gdLst/>
            <a:ahLst/>
            <a:cxnLst>
              <a:cxn ang="0">
                <a:pos x="wd2" y="hd2"/>
              </a:cxn>
              <a:cxn ang="5400000">
                <a:pos x="wd2" y="hd2"/>
              </a:cxn>
              <a:cxn ang="10800000">
                <a:pos x="wd2" y="hd2"/>
              </a:cxn>
              <a:cxn ang="16200000">
                <a:pos x="wd2" y="hd2"/>
              </a:cxn>
            </a:cxnLst>
            <a:rect l="0" t="0" r="r" b="b"/>
            <a:pathLst>
              <a:path w="21600" h="21600" extrusionOk="0">
                <a:moveTo>
                  <a:pt x="16200" y="9600"/>
                </a:moveTo>
                <a:lnTo>
                  <a:pt x="21600" y="19200"/>
                </a:lnTo>
                <a:lnTo>
                  <a:pt x="20250" y="21600"/>
                </a:lnTo>
                <a:lnTo>
                  <a:pt x="10800" y="4800"/>
                </a:lnTo>
                <a:lnTo>
                  <a:pt x="1350" y="21600"/>
                </a:lnTo>
                <a:lnTo>
                  <a:pt x="0" y="19200"/>
                </a:lnTo>
                <a:lnTo>
                  <a:pt x="10800" y="0"/>
                </a:lnTo>
                <a:lnTo>
                  <a:pt x="16200" y="960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2" name="Shape 3868">
            <a:extLst>
              <a:ext uri="{FF2B5EF4-FFF2-40B4-BE49-F238E27FC236}">
                <a16:creationId xmlns:a16="http://schemas.microsoft.com/office/drawing/2014/main" id="{F7B252C3-7D96-47AD-ACC3-40D933529956}"/>
              </a:ext>
            </a:extLst>
          </p:cNvPr>
          <p:cNvSpPr/>
          <p:nvPr/>
        </p:nvSpPr>
        <p:spPr>
          <a:xfrm>
            <a:off x="16116815" y="11272440"/>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10839" y="21600"/>
                </a:move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ubicBezTo>
                  <a:pt x="21600" y="12276"/>
                  <a:pt x="21328" y="13675"/>
                  <a:pt x="20745" y="14996"/>
                </a:cubicBezTo>
                <a:cubicBezTo>
                  <a:pt x="20163" y="16317"/>
                  <a:pt x="19386" y="17482"/>
                  <a:pt x="18414" y="18453"/>
                </a:cubicBezTo>
                <a:cubicBezTo>
                  <a:pt x="17482" y="19424"/>
                  <a:pt x="16355" y="20201"/>
                  <a:pt x="15035" y="20745"/>
                </a:cubicBezTo>
                <a:cubicBezTo>
                  <a:pt x="13714" y="21289"/>
                  <a:pt x="12315" y="21600"/>
                  <a:pt x="10839" y="21600"/>
                </a:cubicBezTo>
                <a:close/>
                <a:moveTo>
                  <a:pt x="10839" y="894"/>
                </a:move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lose/>
                <a:moveTo>
                  <a:pt x="13247" y="10062"/>
                </a:moveTo>
                <a:cubicBezTo>
                  <a:pt x="15695" y="12471"/>
                  <a:pt x="15695" y="12471"/>
                  <a:pt x="15695" y="12471"/>
                </a:cubicBezTo>
                <a:cubicBezTo>
                  <a:pt x="15073" y="13092"/>
                  <a:pt x="15073" y="13092"/>
                  <a:pt x="15073" y="13092"/>
                </a:cubicBezTo>
                <a:cubicBezTo>
                  <a:pt x="10839" y="8819"/>
                  <a:pt x="10839" y="8819"/>
                  <a:pt x="10839" y="8819"/>
                </a:cubicBezTo>
                <a:cubicBezTo>
                  <a:pt x="6527" y="13131"/>
                  <a:pt x="6527" y="13131"/>
                  <a:pt x="6527" y="13131"/>
                </a:cubicBezTo>
                <a:cubicBezTo>
                  <a:pt x="5905" y="12471"/>
                  <a:pt x="5905" y="12471"/>
                  <a:pt x="5905" y="12471"/>
                </a:cubicBezTo>
                <a:cubicBezTo>
                  <a:pt x="10839" y="7614"/>
                  <a:pt x="10839" y="7614"/>
                  <a:pt x="10839" y="7614"/>
                </a:cubicBezTo>
                <a:cubicBezTo>
                  <a:pt x="11422" y="8236"/>
                  <a:pt x="11422" y="8236"/>
                  <a:pt x="11422" y="8236"/>
                </a:cubicBezTo>
                <a:lnTo>
                  <a:pt x="13247" y="1006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3" name="Shape 3869">
            <a:extLst>
              <a:ext uri="{FF2B5EF4-FFF2-40B4-BE49-F238E27FC236}">
                <a16:creationId xmlns:a16="http://schemas.microsoft.com/office/drawing/2014/main" id="{6929BB4D-AE50-4C61-9B6B-F3E233F195A3}"/>
              </a:ext>
            </a:extLst>
          </p:cNvPr>
          <p:cNvSpPr/>
          <p:nvPr/>
        </p:nvSpPr>
        <p:spPr>
          <a:xfrm>
            <a:off x="18263147" y="11482023"/>
            <a:ext cx="192889" cy="339337"/>
          </a:xfrm>
          <a:custGeom>
            <a:avLst/>
            <a:gdLst/>
            <a:ahLst/>
            <a:cxnLst>
              <a:cxn ang="0">
                <a:pos x="wd2" y="hd2"/>
              </a:cxn>
              <a:cxn ang="5400000">
                <a:pos x="wd2" y="hd2"/>
              </a:cxn>
              <a:cxn ang="10800000">
                <a:pos x="wd2" y="hd2"/>
              </a:cxn>
              <a:cxn ang="16200000">
                <a:pos x="wd2" y="hd2"/>
              </a:cxn>
            </a:cxnLst>
            <a:rect l="0" t="0" r="r" b="b"/>
            <a:pathLst>
              <a:path w="21600" h="21600" extrusionOk="0">
                <a:moveTo>
                  <a:pt x="12000" y="16143"/>
                </a:moveTo>
                <a:lnTo>
                  <a:pt x="2400" y="21600"/>
                </a:lnTo>
                <a:lnTo>
                  <a:pt x="0" y="20236"/>
                </a:lnTo>
                <a:lnTo>
                  <a:pt x="16800" y="10686"/>
                </a:lnTo>
                <a:lnTo>
                  <a:pt x="0" y="1364"/>
                </a:lnTo>
                <a:lnTo>
                  <a:pt x="2400" y="0"/>
                </a:lnTo>
                <a:lnTo>
                  <a:pt x="21600" y="10686"/>
                </a:lnTo>
                <a:lnTo>
                  <a:pt x="12000" y="1614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4" name="Shape 3870">
            <a:extLst>
              <a:ext uri="{FF2B5EF4-FFF2-40B4-BE49-F238E27FC236}">
                <a16:creationId xmlns:a16="http://schemas.microsoft.com/office/drawing/2014/main" id="{10374603-ECE3-425F-BEE1-D9029DA8F127}"/>
              </a:ext>
            </a:extLst>
          </p:cNvPr>
          <p:cNvSpPr/>
          <p:nvPr/>
        </p:nvSpPr>
        <p:spPr>
          <a:xfrm>
            <a:off x="19845113" y="11272695"/>
            <a:ext cx="757255" cy="7608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53" y="3186"/>
                </a:cubicBezTo>
                <a:cubicBezTo>
                  <a:pt x="19424" y="4157"/>
                  <a:pt x="20163" y="5283"/>
                  <a:pt x="20745" y="6604"/>
                </a:cubicBezTo>
                <a:cubicBezTo>
                  <a:pt x="21328" y="7925"/>
                  <a:pt x="21600" y="9324"/>
                  <a:pt x="21600" y="10800"/>
                </a:cubicBezTo>
                <a:cubicBezTo>
                  <a:pt x="21600" y="12276"/>
                  <a:pt x="21328" y="13675"/>
                  <a:pt x="20745" y="14996"/>
                </a:cubicBezTo>
                <a:cubicBezTo>
                  <a:pt x="20163" y="16317"/>
                  <a:pt x="19424" y="17482"/>
                  <a:pt x="18453"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lose/>
                <a:moveTo>
                  <a:pt x="20745" y="10800"/>
                </a:move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lose/>
                <a:moveTo>
                  <a:pt x="11577" y="13247"/>
                </a:moveTo>
                <a:cubicBezTo>
                  <a:pt x="9091" y="15656"/>
                  <a:pt x="9091" y="15656"/>
                  <a:pt x="9091" y="15656"/>
                </a:cubicBezTo>
                <a:cubicBezTo>
                  <a:pt x="8508" y="15073"/>
                  <a:pt x="8508" y="15073"/>
                  <a:pt x="8508" y="15073"/>
                </a:cubicBezTo>
                <a:cubicBezTo>
                  <a:pt x="12742" y="10800"/>
                  <a:pt x="12742" y="10800"/>
                  <a:pt x="12742" y="10800"/>
                </a:cubicBezTo>
                <a:cubicBezTo>
                  <a:pt x="8508" y="6527"/>
                  <a:pt x="8508" y="6527"/>
                  <a:pt x="8508" y="6527"/>
                </a:cubicBezTo>
                <a:cubicBezTo>
                  <a:pt x="9091" y="5905"/>
                  <a:pt x="9091" y="5905"/>
                  <a:pt x="9091" y="5905"/>
                </a:cubicBezTo>
                <a:cubicBezTo>
                  <a:pt x="14024" y="10800"/>
                  <a:pt x="14024" y="10800"/>
                  <a:pt x="14024" y="10800"/>
                </a:cubicBezTo>
                <a:cubicBezTo>
                  <a:pt x="13403" y="11422"/>
                  <a:pt x="13403" y="11422"/>
                  <a:pt x="13403" y="11422"/>
                </a:cubicBezTo>
                <a:lnTo>
                  <a:pt x="11577" y="1324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5" name="Shape 3871">
            <a:extLst>
              <a:ext uri="{FF2B5EF4-FFF2-40B4-BE49-F238E27FC236}">
                <a16:creationId xmlns:a16="http://schemas.microsoft.com/office/drawing/2014/main" id="{0B062277-4B1D-4016-BEC5-C351CA26FE25}"/>
              </a:ext>
            </a:extLst>
          </p:cNvPr>
          <p:cNvSpPr/>
          <p:nvPr/>
        </p:nvSpPr>
        <p:spPr>
          <a:xfrm>
            <a:off x="21991445" y="11481658"/>
            <a:ext cx="192889" cy="339337"/>
          </a:xfrm>
          <a:custGeom>
            <a:avLst/>
            <a:gdLst/>
            <a:ahLst/>
            <a:cxnLst>
              <a:cxn ang="0">
                <a:pos x="wd2" y="hd2"/>
              </a:cxn>
              <a:cxn ang="5400000">
                <a:pos x="wd2" y="hd2"/>
              </a:cxn>
              <a:cxn ang="10800000">
                <a:pos x="wd2" y="hd2"/>
              </a:cxn>
              <a:cxn ang="16200000">
                <a:pos x="wd2" y="hd2"/>
              </a:cxn>
            </a:cxnLst>
            <a:rect l="0" t="0" r="r" b="b"/>
            <a:pathLst>
              <a:path w="21600" h="21600" extrusionOk="0">
                <a:moveTo>
                  <a:pt x="9600" y="5457"/>
                </a:moveTo>
                <a:lnTo>
                  <a:pt x="19200" y="0"/>
                </a:lnTo>
                <a:lnTo>
                  <a:pt x="21600" y="1364"/>
                </a:lnTo>
                <a:lnTo>
                  <a:pt x="4800" y="10686"/>
                </a:lnTo>
                <a:lnTo>
                  <a:pt x="21600" y="20236"/>
                </a:lnTo>
                <a:lnTo>
                  <a:pt x="19200" y="21600"/>
                </a:lnTo>
                <a:lnTo>
                  <a:pt x="0" y="10686"/>
                </a:lnTo>
                <a:lnTo>
                  <a:pt x="2400" y="9549"/>
                </a:lnTo>
                <a:lnTo>
                  <a:pt x="9600" y="545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6" name="Shape 3872">
            <a:extLst>
              <a:ext uri="{FF2B5EF4-FFF2-40B4-BE49-F238E27FC236}">
                <a16:creationId xmlns:a16="http://schemas.microsoft.com/office/drawing/2014/main" id="{2854F7A0-B719-4F15-B8B2-9A055E052F52}"/>
              </a:ext>
            </a:extLst>
          </p:cNvPr>
          <p:cNvSpPr/>
          <p:nvPr/>
        </p:nvSpPr>
        <p:spPr>
          <a:xfrm>
            <a:off x="23571623" y="11270910"/>
            <a:ext cx="760830" cy="7608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2276"/>
                  <a:pt x="21328" y="13675"/>
                  <a:pt x="20745" y="14996"/>
                </a:cubicBezTo>
                <a:cubicBezTo>
                  <a:pt x="20163" y="16317"/>
                  <a:pt x="19424" y="17482"/>
                  <a:pt x="18453"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lose/>
                <a:moveTo>
                  <a:pt x="855" y="10800"/>
                </a:move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lose/>
                <a:moveTo>
                  <a:pt x="10062" y="8391"/>
                </a:moveTo>
                <a:cubicBezTo>
                  <a:pt x="12509" y="5944"/>
                  <a:pt x="12509" y="5944"/>
                  <a:pt x="12509" y="5944"/>
                </a:cubicBezTo>
                <a:cubicBezTo>
                  <a:pt x="13092" y="6565"/>
                  <a:pt x="13092" y="6565"/>
                  <a:pt x="13092" y="6565"/>
                </a:cubicBezTo>
                <a:cubicBezTo>
                  <a:pt x="8858" y="10800"/>
                  <a:pt x="8858" y="10800"/>
                  <a:pt x="8858" y="10800"/>
                </a:cubicBezTo>
                <a:cubicBezTo>
                  <a:pt x="13092" y="15073"/>
                  <a:pt x="13092" y="15073"/>
                  <a:pt x="13092" y="15073"/>
                </a:cubicBezTo>
                <a:cubicBezTo>
                  <a:pt x="12509" y="15656"/>
                  <a:pt x="12509" y="15656"/>
                  <a:pt x="12509" y="15656"/>
                </a:cubicBezTo>
                <a:cubicBezTo>
                  <a:pt x="7653" y="10800"/>
                  <a:pt x="7653" y="10800"/>
                  <a:pt x="7653" y="10800"/>
                </a:cubicBezTo>
                <a:cubicBezTo>
                  <a:pt x="8236" y="10217"/>
                  <a:pt x="8236" y="10217"/>
                  <a:pt x="8236" y="10217"/>
                </a:cubicBezTo>
                <a:lnTo>
                  <a:pt x="10062" y="839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7" name="Shape 3873">
            <a:extLst>
              <a:ext uri="{FF2B5EF4-FFF2-40B4-BE49-F238E27FC236}">
                <a16:creationId xmlns:a16="http://schemas.microsoft.com/office/drawing/2014/main" id="{FC9A1134-4BC3-499F-A1B8-E4DF76EF4725}"/>
              </a:ext>
            </a:extLst>
          </p:cNvPr>
          <p:cNvSpPr/>
          <p:nvPr/>
        </p:nvSpPr>
        <p:spPr>
          <a:xfrm>
            <a:off x="25644734" y="11554628"/>
            <a:ext cx="342909" cy="196460"/>
          </a:xfrm>
          <a:custGeom>
            <a:avLst/>
            <a:gdLst/>
            <a:ahLst/>
            <a:cxnLst>
              <a:cxn ang="0">
                <a:pos x="wd2" y="hd2"/>
              </a:cxn>
              <a:cxn ang="5400000">
                <a:pos x="wd2" y="hd2"/>
              </a:cxn>
              <a:cxn ang="10800000">
                <a:pos x="wd2" y="hd2"/>
              </a:cxn>
              <a:cxn ang="16200000">
                <a:pos x="wd2" y="hd2"/>
              </a:cxn>
            </a:cxnLst>
            <a:rect l="0" t="0" r="r" b="b"/>
            <a:pathLst>
              <a:path w="21600" h="21600" extrusionOk="0">
                <a:moveTo>
                  <a:pt x="5400" y="12175"/>
                </a:moveTo>
                <a:lnTo>
                  <a:pt x="0" y="2749"/>
                </a:lnTo>
                <a:lnTo>
                  <a:pt x="1350" y="393"/>
                </a:lnTo>
                <a:lnTo>
                  <a:pt x="10800" y="16887"/>
                </a:lnTo>
                <a:lnTo>
                  <a:pt x="20250" y="0"/>
                </a:lnTo>
                <a:lnTo>
                  <a:pt x="21600" y="2749"/>
                </a:lnTo>
                <a:lnTo>
                  <a:pt x="10800" y="21600"/>
                </a:lnTo>
                <a:lnTo>
                  <a:pt x="5400" y="1217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8" name="Shape 3874">
            <a:extLst>
              <a:ext uri="{FF2B5EF4-FFF2-40B4-BE49-F238E27FC236}">
                <a16:creationId xmlns:a16="http://schemas.microsoft.com/office/drawing/2014/main" id="{5E31B5AB-B315-48C5-BE01-546BF3E4B359}"/>
              </a:ext>
            </a:extLst>
          </p:cNvPr>
          <p:cNvSpPr/>
          <p:nvPr/>
        </p:nvSpPr>
        <p:spPr>
          <a:xfrm>
            <a:off x="27301708" y="11270910"/>
            <a:ext cx="757255" cy="760830"/>
          </a:xfrm>
          <a:custGeom>
            <a:avLst/>
            <a:gdLst/>
            <a:ahLst/>
            <a:cxnLst>
              <a:cxn ang="0">
                <a:pos x="wd2" y="hd2"/>
              </a:cxn>
              <a:cxn ang="5400000">
                <a:pos x="wd2" y="hd2"/>
              </a:cxn>
              <a:cxn ang="10800000">
                <a:pos x="wd2" y="hd2"/>
              </a:cxn>
              <a:cxn ang="16200000">
                <a:pos x="wd2" y="hd2"/>
              </a:cxn>
            </a:cxnLst>
            <a:rect l="0" t="0" r="r" b="b"/>
            <a:pathLst>
              <a:path w="21600" h="21600" extrusionOk="0">
                <a:moveTo>
                  <a:pt x="10839" y="0"/>
                </a:moveTo>
                <a:cubicBezTo>
                  <a:pt x="12315" y="0"/>
                  <a:pt x="13714" y="272"/>
                  <a:pt x="15035" y="855"/>
                </a:cubicBezTo>
                <a:cubicBezTo>
                  <a:pt x="16355" y="1437"/>
                  <a:pt x="17482" y="2176"/>
                  <a:pt x="18414" y="3186"/>
                </a:cubicBezTo>
                <a:cubicBezTo>
                  <a:pt x="19386" y="4157"/>
                  <a:pt x="20163" y="5283"/>
                  <a:pt x="20745" y="6604"/>
                </a:cubicBezTo>
                <a:cubicBezTo>
                  <a:pt x="21328" y="7925"/>
                  <a:pt x="21600" y="9324"/>
                  <a:pt x="21600" y="10800"/>
                </a:cubicBezTo>
                <a:cubicBezTo>
                  <a:pt x="21600" y="12276"/>
                  <a:pt x="21328" y="13675"/>
                  <a:pt x="20745" y="14996"/>
                </a:cubicBezTo>
                <a:cubicBezTo>
                  <a:pt x="20163" y="16317"/>
                  <a:pt x="19386" y="17482"/>
                  <a:pt x="18414" y="18453"/>
                </a:cubicBezTo>
                <a:cubicBezTo>
                  <a:pt x="17482" y="19424"/>
                  <a:pt x="16355" y="20201"/>
                  <a:pt x="15035" y="20745"/>
                </a:cubicBezTo>
                <a:cubicBezTo>
                  <a:pt x="13714" y="21289"/>
                  <a:pt x="12315" y="21600"/>
                  <a:pt x="10839" y="21600"/>
                </a:cubicBezTo>
                <a:cubicBezTo>
                  <a:pt x="9324" y="21600"/>
                  <a:pt x="7886" y="21289"/>
                  <a:pt x="6604" y="20745"/>
                </a:cubicBezTo>
                <a:cubicBezTo>
                  <a:pt x="5322" y="20201"/>
                  <a:pt x="4157" y="19424"/>
                  <a:pt x="3186" y="18453"/>
                </a:cubicBezTo>
                <a:cubicBezTo>
                  <a:pt x="2214" y="17482"/>
                  <a:pt x="1437" y="16317"/>
                  <a:pt x="855" y="14996"/>
                </a:cubicBezTo>
                <a:cubicBezTo>
                  <a:pt x="272" y="13675"/>
                  <a:pt x="0" y="12276"/>
                  <a:pt x="0" y="10800"/>
                </a:cubicBezTo>
                <a:cubicBezTo>
                  <a:pt x="0" y="9324"/>
                  <a:pt x="272" y="7925"/>
                  <a:pt x="855" y="6604"/>
                </a:cubicBezTo>
                <a:cubicBezTo>
                  <a:pt x="1437" y="5283"/>
                  <a:pt x="2214" y="4157"/>
                  <a:pt x="3186" y="3186"/>
                </a:cubicBezTo>
                <a:cubicBezTo>
                  <a:pt x="4157" y="2176"/>
                  <a:pt x="5322" y="1437"/>
                  <a:pt x="6604" y="855"/>
                </a:cubicBezTo>
                <a:cubicBezTo>
                  <a:pt x="7886" y="272"/>
                  <a:pt x="9324" y="0"/>
                  <a:pt x="10839" y="0"/>
                </a:cubicBezTo>
                <a:close/>
                <a:moveTo>
                  <a:pt x="10839" y="20706"/>
                </a:moveTo>
                <a:cubicBezTo>
                  <a:pt x="12160" y="20706"/>
                  <a:pt x="13442" y="20473"/>
                  <a:pt x="14685" y="19929"/>
                </a:cubicBezTo>
                <a:cubicBezTo>
                  <a:pt x="15889" y="19424"/>
                  <a:pt x="16938" y="18725"/>
                  <a:pt x="17793" y="17832"/>
                </a:cubicBezTo>
                <a:cubicBezTo>
                  <a:pt x="18725" y="16938"/>
                  <a:pt x="19424" y="15850"/>
                  <a:pt x="19968" y="14646"/>
                </a:cubicBezTo>
                <a:cubicBezTo>
                  <a:pt x="20473" y="13442"/>
                  <a:pt x="20745" y="12160"/>
                  <a:pt x="20745" y="10800"/>
                </a:cubicBezTo>
                <a:cubicBezTo>
                  <a:pt x="20745" y="9440"/>
                  <a:pt x="20473" y="8119"/>
                  <a:pt x="19968" y="6954"/>
                </a:cubicBezTo>
                <a:cubicBezTo>
                  <a:pt x="19424" y="5750"/>
                  <a:pt x="18725" y="4701"/>
                  <a:pt x="17793" y="3768"/>
                </a:cubicBezTo>
                <a:cubicBezTo>
                  <a:pt x="16938" y="2875"/>
                  <a:pt x="15889" y="2176"/>
                  <a:pt x="14685" y="1671"/>
                </a:cubicBezTo>
                <a:cubicBezTo>
                  <a:pt x="13442" y="1165"/>
                  <a:pt x="12160" y="894"/>
                  <a:pt x="10839" y="894"/>
                </a:cubicBezTo>
                <a:cubicBezTo>
                  <a:pt x="9440" y="894"/>
                  <a:pt x="8158" y="1165"/>
                  <a:pt x="6954" y="1671"/>
                </a:cubicBezTo>
                <a:cubicBezTo>
                  <a:pt x="5750" y="2176"/>
                  <a:pt x="4701" y="2875"/>
                  <a:pt x="3807" y="3768"/>
                </a:cubicBezTo>
                <a:cubicBezTo>
                  <a:pt x="2875" y="4701"/>
                  <a:pt x="2176" y="5750"/>
                  <a:pt x="1632" y="6954"/>
                </a:cubicBezTo>
                <a:cubicBezTo>
                  <a:pt x="1127" y="8119"/>
                  <a:pt x="855" y="9440"/>
                  <a:pt x="855" y="10800"/>
                </a:cubicBezTo>
                <a:cubicBezTo>
                  <a:pt x="855" y="12160"/>
                  <a:pt x="1127" y="13442"/>
                  <a:pt x="1632" y="14646"/>
                </a:cubicBezTo>
                <a:cubicBezTo>
                  <a:pt x="2176" y="15850"/>
                  <a:pt x="2875" y="16938"/>
                  <a:pt x="3807" y="17832"/>
                </a:cubicBezTo>
                <a:cubicBezTo>
                  <a:pt x="4701" y="18725"/>
                  <a:pt x="5750" y="19424"/>
                  <a:pt x="6954" y="19929"/>
                </a:cubicBezTo>
                <a:cubicBezTo>
                  <a:pt x="8158" y="20473"/>
                  <a:pt x="9440" y="20706"/>
                  <a:pt x="10839" y="20706"/>
                </a:cubicBezTo>
                <a:close/>
                <a:moveTo>
                  <a:pt x="8391" y="11577"/>
                </a:moveTo>
                <a:cubicBezTo>
                  <a:pt x="5905" y="9129"/>
                  <a:pt x="5905" y="9129"/>
                  <a:pt x="5905" y="9129"/>
                </a:cubicBezTo>
                <a:cubicBezTo>
                  <a:pt x="6527" y="8547"/>
                  <a:pt x="6527" y="8547"/>
                  <a:pt x="6527" y="8547"/>
                </a:cubicBezTo>
                <a:cubicBezTo>
                  <a:pt x="10761" y="12781"/>
                  <a:pt x="10761" y="12781"/>
                  <a:pt x="10761" y="12781"/>
                </a:cubicBezTo>
                <a:cubicBezTo>
                  <a:pt x="15073" y="8469"/>
                  <a:pt x="15073" y="8469"/>
                  <a:pt x="15073" y="8469"/>
                </a:cubicBezTo>
                <a:cubicBezTo>
                  <a:pt x="15695" y="9091"/>
                  <a:pt x="15695" y="9091"/>
                  <a:pt x="15695" y="9091"/>
                </a:cubicBezTo>
                <a:cubicBezTo>
                  <a:pt x="10761" y="13986"/>
                  <a:pt x="10761" y="13986"/>
                  <a:pt x="10761" y="13986"/>
                </a:cubicBezTo>
                <a:cubicBezTo>
                  <a:pt x="10178" y="13403"/>
                  <a:pt x="10178" y="13403"/>
                  <a:pt x="10178" y="13403"/>
                </a:cubicBezTo>
                <a:lnTo>
                  <a:pt x="8391" y="1157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9" name="Shape 3875">
            <a:extLst>
              <a:ext uri="{FF2B5EF4-FFF2-40B4-BE49-F238E27FC236}">
                <a16:creationId xmlns:a16="http://schemas.microsoft.com/office/drawing/2014/main" id="{13834F50-3D95-4EA6-9AA7-43B0D3F5E782}"/>
              </a:ext>
            </a:extLst>
          </p:cNvPr>
          <p:cNvSpPr/>
          <p:nvPr/>
        </p:nvSpPr>
        <p:spPr>
          <a:xfrm>
            <a:off x="1269702" y="12844608"/>
            <a:ext cx="625094" cy="807261"/>
          </a:xfrm>
          <a:custGeom>
            <a:avLst/>
            <a:gdLst/>
            <a:ahLst/>
            <a:cxnLst>
              <a:cxn ang="0">
                <a:pos x="wd2" y="hd2"/>
              </a:cxn>
              <a:cxn ang="5400000">
                <a:pos x="wd2" y="hd2"/>
              </a:cxn>
              <a:cxn ang="10800000">
                <a:pos x="wd2" y="hd2"/>
              </a:cxn>
              <a:cxn ang="16200000">
                <a:pos x="wd2" y="hd2"/>
              </a:cxn>
            </a:cxnLst>
            <a:rect l="0" t="0" r="r" b="b"/>
            <a:pathLst>
              <a:path w="21600" h="21600" extrusionOk="0">
                <a:moveTo>
                  <a:pt x="11355" y="7168"/>
                </a:moveTo>
                <a:lnTo>
                  <a:pt x="11355" y="7933"/>
                </a:lnTo>
                <a:lnTo>
                  <a:pt x="20613" y="7933"/>
                </a:lnTo>
                <a:lnTo>
                  <a:pt x="20613" y="13572"/>
                </a:lnTo>
                <a:lnTo>
                  <a:pt x="11355" y="13572"/>
                </a:lnTo>
                <a:lnTo>
                  <a:pt x="11355" y="21600"/>
                </a:lnTo>
                <a:lnTo>
                  <a:pt x="10245" y="21600"/>
                </a:lnTo>
                <a:lnTo>
                  <a:pt x="10245" y="13572"/>
                </a:lnTo>
                <a:lnTo>
                  <a:pt x="3086" y="13572"/>
                </a:lnTo>
                <a:lnTo>
                  <a:pt x="0" y="10704"/>
                </a:lnTo>
                <a:lnTo>
                  <a:pt x="3086" y="7933"/>
                </a:lnTo>
                <a:lnTo>
                  <a:pt x="10245" y="7933"/>
                </a:lnTo>
                <a:lnTo>
                  <a:pt x="10245" y="7168"/>
                </a:lnTo>
                <a:lnTo>
                  <a:pt x="987" y="7168"/>
                </a:lnTo>
                <a:lnTo>
                  <a:pt x="987" y="1625"/>
                </a:lnTo>
                <a:lnTo>
                  <a:pt x="10245" y="1625"/>
                </a:lnTo>
                <a:lnTo>
                  <a:pt x="10245" y="0"/>
                </a:lnTo>
                <a:lnTo>
                  <a:pt x="11355" y="0"/>
                </a:lnTo>
                <a:lnTo>
                  <a:pt x="11355" y="1625"/>
                </a:lnTo>
                <a:lnTo>
                  <a:pt x="18514" y="1625"/>
                </a:lnTo>
                <a:lnTo>
                  <a:pt x="21600" y="4396"/>
                </a:lnTo>
                <a:lnTo>
                  <a:pt x="18514" y="7168"/>
                </a:lnTo>
                <a:lnTo>
                  <a:pt x="11355" y="7168"/>
                </a:lnTo>
                <a:close/>
                <a:moveTo>
                  <a:pt x="19502" y="8793"/>
                </a:moveTo>
                <a:lnTo>
                  <a:pt x="3456" y="8793"/>
                </a:lnTo>
                <a:lnTo>
                  <a:pt x="1234" y="10704"/>
                </a:lnTo>
                <a:lnTo>
                  <a:pt x="3456" y="12712"/>
                </a:lnTo>
                <a:lnTo>
                  <a:pt x="19502" y="12712"/>
                </a:lnTo>
                <a:lnTo>
                  <a:pt x="19502" y="8793"/>
                </a:lnTo>
                <a:close/>
                <a:moveTo>
                  <a:pt x="2098" y="6404"/>
                </a:moveTo>
                <a:lnTo>
                  <a:pt x="18021" y="6404"/>
                </a:lnTo>
                <a:lnTo>
                  <a:pt x="20242" y="4396"/>
                </a:lnTo>
                <a:lnTo>
                  <a:pt x="18021" y="2389"/>
                </a:lnTo>
                <a:lnTo>
                  <a:pt x="2098" y="2389"/>
                </a:lnTo>
                <a:lnTo>
                  <a:pt x="2098" y="6404"/>
                </a:lnTo>
                <a:close/>
                <a:moveTo>
                  <a:pt x="3086" y="3154"/>
                </a:moveTo>
                <a:lnTo>
                  <a:pt x="3086" y="3919"/>
                </a:lnTo>
                <a:lnTo>
                  <a:pt x="8146" y="3919"/>
                </a:lnTo>
                <a:lnTo>
                  <a:pt x="8146" y="3154"/>
                </a:lnTo>
                <a:lnTo>
                  <a:pt x="3086" y="3154"/>
                </a:lnTo>
                <a:close/>
                <a:moveTo>
                  <a:pt x="13330" y="9558"/>
                </a:moveTo>
                <a:lnTo>
                  <a:pt x="13330" y="10418"/>
                </a:lnTo>
                <a:lnTo>
                  <a:pt x="18514" y="10418"/>
                </a:lnTo>
                <a:lnTo>
                  <a:pt x="18514" y="9558"/>
                </a:lnTo>
                <a:lnTo>
                  <a:pt x="13330" y="955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0" name="Shape 3876">
            <a:extLst>
              <a:ext uri="{FF2B5EF4-FFF2-40B4-BE49-F238E27FC236}">
                <a16:creationId xmlns:a16="http://schemas.microsoft.com/office/drawing/2014/main" id="{E63B8516-7BF5-4F2B-882F-D21843E2A6A9}"/>
              </a:ext>
            </a:extLst>
          </p:cNvPr>
          <p:cNvSpPr/>
          <p:nvPr/>
        </p:nvSpPr>
        <p:spPr>
          <a:xfrm>
            <a:off x="3058712" y="12873183"/>
            <a:ext cx="775117" cy="746539"/>
          </a:xfrm>
          <a:custGeom>
            <a:avLst/>
            <a:gdLst/>
            <a:ahLst/>
            <a:cxnLst>
              <a:cxn ang="0">
                <a:pos x="wd2" y="hd2"/>
              </a:cxn>
              <a:cxn ang="5400000">
                <a:pos x="wd2" y="hd2"/>
              </a:cxn>
              <a:cxn ang="10800000">
                <a:pos x="wd2" y="hd2"/>
              </a:cxn>
              <a:cxn ang="16200000">
                <a:pos x="wd2" y="hd2"/>
              </a:cxn>
            </a:cxnLst>
            <a:rect l="0" t="0" r="r" b="b"/>
            <a:pathLst>
              <a:path w="21600" h="21600" extrusionOk="0">
                <a:moveTo>
                  <a:pt x="12473" y="2606"/>
                </a:moveTo>
                <a:cubicBezTo>
                  <a:pt x="21600" y="2606"/>
                  <a:pt x="21600" y="2606"/>
                  <a:pt x="21600" y="2606"/>
                </a:cubicBezTo>
                <a:cubicBezTo>
                  <a:pt x="21600" y="21600"/>
                  <a:pt x="21600" y="21600"/>
                  <a:pt x="21600" y="21600"/>
                </a:cubicBezTo>
                <a:cubicBezTo>
                  <a:pt x="0" y="21600"/>
                  <a:pt x="0" y="21600"/>
                  <a:pt x="0" y="21600"/>
                </a:cubicBezTo>
                <a:cubicBezTo>
                  <a:pt x="0" y="2606"/>
                  <a:pt x="0" y="2606"/>
                  <a:pt x="0" y="2606"/>
                </a:cubicBezTo>
                <a:cubicBezTo>
                  <a:pt x="9165" y="2606"/>
                  <a:pt x="9165" y="2606"/>
                  <a:pt x="9165" y="2606"/>
                </a:cubicBezTo>
                <a:cubicBezTo>
                  <a:pt x="9165" y="0"/>
                  <a:pt x="9165" y="0"/>
                  <a:pt x="9165" y="0"/>
                </a:cubicBezTo>
                <a:cubicBezTo>
                  <a:pt x="12473" y="0"/>
                  <a:pt x="12473" y="0"/>
                  <a:pt x="12473" y="0"/>
                </a:cubicBezTo>
                <a:lnTo>
                  <a:pt x="12473" y="2606"/>
                </a:lnTo>
                <a:close/>
                <a:moveTo>
                  <a:pt x="837" y="3435"/>
                </a:moveTo>
                <a:cubicBezTo>
                  <a:pt x="837" y="5173"/>
                  <a:pt x="837" y="5173"/>
                  <a:pt x="837" y="5173"/>
                </a:cubicBezTo>
                <a:cubicBezTo>
                  <a:pt x="9165" y="5173"/>
                  <a:pt x="9165" y="5173"/>
                  <a:pt x="9165" y="5173"/>
                </a:cubicBezTo>
                <a:cubicBezTo>
                  <a:pt x="9165" y="3435"/>
                  <a:pt x="9165" y="3435"/>
                  <a:pt x="9165" y="3435"/>
                </a:cubicBezTo>
                <a:lnTo>
                  <a:pt x="837" y="3435"/>
                </a:lnTo>
                <a:close/>
                <a:moveTo>
                  <a:pt x="837" y="20731"/>
                </a:moveTo>
                <a:cubicBezTo>
                  <a:pt x="20801" y="20731"/>
                  <a:pt x="20801" y="20731"/>
                  <a:pt x="20801" y="20731"/>
                </a:cubicBezTo>
                <a:cubicBezTo>
                  <a:pt x="20801" y="6081"/>
                  <a:pt x="20801" y="6081"/>
                  <a:pt x="20801" y="6081"/>
                </a:cubicBezTo>
                <a:cubicBezTo>
                  <a:pt x="837" y="6081"/>
                  <a:pt x="837" y="6081"/>
                  <a:pt x="837" y="6081"/>
                </a:cubicBezTo>
                <a:lnTo>
                  <a:pt x="837" y="20731"/>
                </a:lnTo>
                <a:close/>
                <a:moveTo>
                  <a:pt x="12245" y="16861"/>
                </a:moveTo>
                <a:cubicBezTo>
                  <a:pt x="12473" y="16980"/>
                  <a:pt x="12625" y="17098"/>
                  <a:pt x="12739" y="17256"/>
                </a:cubicBezTo>
                <a:cubicBezTo>
                  <a:pt x="12815" y="17454"/>
                  <a:pt x="12892" y="17612"/>
                  <a:pt x="12892" y="17730"/>
                </a:cubicBezTo>
                <a:cubicBezTo>
                  <a:pt x="12892" y="17809"/>
                  <a:pt x="12892" y="17849"/>
                  <a:pt x="12892" y="17928"/>
                </a:cubicBezTo>
                <a:cubicBezTo>
                  <a:pt x="12892" y="17967"/>
                  <a:pt x="12892" y="18046"/>
                  <a:pt x="12892" y="18165"/>
                </a:cubicBezTo>
                <a:cubicBezTo>
                  <a:pt x="12055" y="18165"/>
                  <a:pt x="12055" y="18165"/>
                  <a:pt x="12055" y="18165"/>
                </a:cubicBezTo>
                <a:cubicBezTo>
                  <a:pt x="12055" y="17770"/>
                  <a:pt x="12055" y="17770"/>
                  <a:pt x="12055" y="17770"/>
                </a:cubicBezTo>
                <a:cubicBezTo>
                  <a:pt x="12017" y="17730"/>
                  <a:pt x="11979" y="17691"/>
                  <a:pt x="11941" y="17691"/>
                </a:cubicBezTo>
                <a:cubicBezTo>
                  <a:pt x="11789" y="17612"/>
                  <a:pt x="11561" y="17533"/>
                  <a:pt x="11332" y="17454"/>
                </a:cubicBezTo>
                <a:cubicBezTo>
                  <a:pt x="11104" y="17375"/>
                  <a:pt x="10876" y="17256"/>
                  <a:pt x="10610" y="17177"/>
                </a:cubicBezTo>
                <a:cubicBezTo>
                  <a:pt x="10344" y="17059"/>
                  <a:pt x="10077" y="16980"/>
                  <a:pt x="9849" y="16901"/>
                </a:cubicBezTo>
                <a:cubicBezTo>
                  <a:pt x="9583" y="16782"/>
                  <a:pt x="9355" y="16743"/>
                  <a:pt x="9127" y="16664"/>
                </a:cubicBezTo>
                <a:cubicBezTo>
                  <a:pt x="8785" y="16546"/>
                  <a:pt x="8594" y="16388"/>
                  <a:pt x="8518" y="16111"/>
                </a:cubicBezTo>
                <a:cubicBezTo>
                  <a:pt x="8442" y="15874"/>
                  <a:pt x="8442" y="15637"/>
                  <a:pt x="8442" y="15479"/>
                </a:cubicBezTo>
                <a:cubicBezTo>
                  <a:pt x="8442" y="15282"/>
                  <a:pt x="8442" y="15084"/>
                  <a:pt x="8518" y="14887"/>
                </a:cubicBezTo>
                <a:cubicBezTo>
                  <a:pt x="8594" y="14690"/>
                  <a:pt x="8670" y="14532"/>
                  <a:pt x="8708" y="14334"/>
                </a:cubicBezTo>
                <a:cubicBezTo>
                  <a:pt x="8785" y="14255"/>
                  <a:pt x="8823" y="14176"/>
                  <a:pt x="8861" y="14018"/>
                </a:cubicBezTo>
                <a:cubicBezTo>
                  <a:pt x="8899" y="13860"/>
                  <a:pt x="8937" y="13702"/>
                  <a:pt x="8975" y="13584"/>
                </a:cubicBezTo>
                <a:cubicBezTo>
                  <a:pt x="8975" y="13307"/>
                  <a:pt x="8975" y="13307"/>
                  <a:pt x="8975" y="13307"/>
                </a:cubicBezTo>
                <a:cubicBezTo>
                  <a:pt x="9165" y="13110"/>
                  <a:pt x="9165" y="13110"/>
                  <a:pt x="9165" y="13110"/>
                </a:cubicBezTo>
                <a:cubicBezTo>
                  <a:pt x="9279" y="12913"/>
                  <a:pt x="9355" y="12676"/>
                  <a:pt x="9431" y="12439"/>
                </a:cubicBezTo>
                <a:cubicBezTo>
                  <a:pt x="9431" y="12281"/>
                  <a:pt x="9431" y="12123"/>
                  <a:pt x="9431" y="12044"/>
                </a:cubicBezTo>
                <a:cubicBezTo>
                  <a:pt x="9431" y="12004"/>
                  <a:pt x="9393" y="11965"/>
                  <a:pt x="9393" y="11965"/>
                </a:cubicBezTo>
                <a:cubicBezTo>
                  <a:pt x="9355" y="11925"/>
                  <a:pt x="9355" y="11925"/>
                  <a:pt x="9355" y="11886"/>
                </a:cubicBezTo>
                <a:cubicBezTo>
                  <a:pt x="9355" y="11807"/>
                  <a:pt x="9355" y="11807"/>
                  <a:pt x="9355" y="11807"/>
                </a:cubicBezTo>
                <a:cubicBezTo>
                  <a:pt x="9317" y="11649"/>
                  <a:pt x="9317" y="11412"/>
                  <a:pt x="9355" y="11057"/>
                </a:cubicBezTo>
                <a:cubicBezTo>
                  <a:pt x="9393" y="10701"/>
                  <a:pt x="9431" y="10425"/>
                  <a:pt x="9469" y="10227"/>
                </a:cubicBezTo>
                <a:cubicBezTo>
                  <a:pt x="9469" y="10148"/>
                  <a:pt x="9431" y="10030"/>
                  <a:pt x="9431" y="9833"/>
                </a:cubicBezTo>
                <a:cubicBezTo>
                  <a:pt x="9393" y="9596"/>
                  <a:pt x="9317" y="9398"/>
                  <a:pt x="9165" y="9201"/>
                </a:cubicBezTo>
                <a:cubicBezTo>
                  <a:pt x="9051" y="9043"/>
                  <a:pt x="8861" y="8885"/>
                  <a:pt x="8632" y="8806"/>
                </a:cubicBezTo>
                <a:cubicBezTo>
                  <a:pt x="8442" y="8727"/>
                  <a:pt x="8176" y="8687"/>
                  <a:pt x="7910" y="8648"/>
                </a:cubicBezTo>
                <a:cubicBezTo>
                  <a:pt x="7415" y="8648"/>
                  <a:pt x="7415" y="8648"/>
                  <a:pt x="7415" y="8648"/>
                </a:cubicBezTo>
                <a:cubicBezTo>
                  <a:pt x="7187" y="8687"/>
                  <a:pt x="6921" y="8727"/>
                  <a:pt x="6731" y="8806"/>
                </a:cubicBezTo>
                <a:cubicBezTo>
                  <a:pt x="6503" y="8885"/>
                  <a:pt x="6313" y="9043"/>
                  <a:pt x="6199" y="9201"/>
                </a:cubicBezTo>
                <a:cubicBezTo>
                  <a:pt x="6046" y="9398"/>
                  <a:pt x="5970" y="9596"/>
                  <a:pt x="5932" y="9833"/>
                </a:cubicBezTo>
                <a:cubicBezTo>
                  <a:pt x="5932" y="10030"/>
                  <a:pt x="5894" y="10148"/>
                  <a:pt x="5894" y="10227"/>
                </a:cubicBezTo>
                <a:cubicBezTo>
                  <a:pt x="5932" y="10425"/>
                  <a:pt x="5970" y="10701"/>
                  <a:pt x="6008" y="11057"/>
                </a:cubicBezTo>
                <a:cubicBezTo>
                  <a:pt x="6046" y="11412"/>
                  <a:pt x="6046" y="11649"/>
                  <a:pt x="6008" y="11807"/>
                </a:cubicBezTo>
                <a:cubicBezTo>
                  <a:pt x="6008" y="11846"/>
                  <a:pt x="5970" y="11886"/>
                  <a:pt x="5970" y="11925"/>
                </a:cubicBezTo>
                <a:cubicBezTo>
                  <a:pt x="5970" y="11965"/>
                  <a:pt x="5932" y="12004"/>
                  <a:pt x="5932" y="12044"/>
                </a:cubicBezTo>
                <a:cubicBezTo>
                  <a:pt x="5932" y="12123"/>
                  <a:pt x="5932" y="12281"/>
                  <a:pt x="5932" y="12439"/>
                </a:cubicBezTo>
                <a:cubicBezTo>
                  <a:pt x="6008" y="12676"/>
                  <a:pt x="6085" y="12913"/>
                  <a:pt x="6199" y="13110"/>
                </a:cubicBezTo>
                <a:cubicBezTo>
                  <a:pt x="6389" y="13307"/>
                  <a:pt x="6389" y="13307"/>
                  <a:pt x="6389" y="13307"/>
                </a:cubicBezTo>
                <a:cubicBezTo>
                  <a:pt x="6389" y="13584"/>
                  <a:pt x="6389" y="13584"/>
                  <a:pt x="6389" y="13584"/>
                </a:cubicBezTo>
                <a:cubicBezTo>
                  <a:pt x="6427" y="13702"/>
                  <a:pt x="6465" y="13860"/>
                  <a:pt x="6503" y="14018"/>
                </a:cubicBezTo>
                <a:cubicBezTo>
                  <a:pt x="6579" y="14176"/>
                  <a:pt x="6617" y="14255"/>
                  <a:pt x="6655" y="14334"/>
                </a:cubicBezTo>
                <a:cubicBezTo>
                  <a:pt x="6693" y="14532"/>
                  <a:pt x="6769" y="14690"/>
                  <a:pt x="6807" y="14887"/>
                </a:cubicBezTo>
                <a:cubicBezTo>
                  <a:pt x="6807" y="15084"/>
                  <a:pt x="6845" y="15282"/>
                  <a:pt x="6845" y="15519"/>
                </a:cubicBezTo>
                <a:cubicBezTo>
                  <a:pt x="6845" y="15677"/>
                  <a:pt x="6807" y="15874"/>
                  <a:pt x="6769" y="16111"/>
                </a:cubicBezTo>
                <a:cubicBezTo>
                  <a:pt x="6731" y="16388"/>
                  <a:pt x="6503" y="16546"/>
                  <a:pt x="6161" y="16664"/>
                </a:cubicBezTo>
                <a:cubicBezTo>
                  <a:pt x="5932" y="16743"/>
                  <a:pt x="5704" y="16822"/>
                  <a:pt x="5438" y="16901"/>
                </a:cubicBezTo>
                <a:cubicBezTo>
                  <a:pt x="5134" y="17019"/>
                  <a:pt x="4868" y="17138"/>
                  <a:pt x="4601" y="17217"/>
                </a:cubicBezTo>
                <a:cubicBezTo>
                  <a:pt x="4335" y="17335"/>
                  <a:pt x="4107" y="17414"/>
                  <a:pt x="3879" y="17493"/>
                </a:cubicBezTo>
                <a:cubicBezTo>
                  <a:pt x="3689" y="17572"/>
                  <a:pt x="3499" y="17651"/>
                  <a:pt x="3385" y="17691"/>
                </a:cubicBezTo>
                <a:cubicBezTo>
                  <a:pt x="3385" y="17730"/>
                  <a:pt x="3346" y="17730"/>
                  <a:pt x="3308" y="17730"/>
                </a:cubicBezTo>
                <a:cubicBezTo>
                  <a:pt x="3308" y="18165"/>
                  <a:pt x="3308" y="18165"/>
                  <a:pt x="3308" y="18165"/>
                </a:cubicBezTo>
                <a:cubicBezTo>
                  <a:pt x="2472" y="18165"/>
                  <a:pt x="2472" y="18165"/>
                  <a:pt x="2472" y="18165"/>
                </a:cubicBezTo>
                <a:cubicBezTo>
                  <a:pt x="2472" y="18046"/>
                  <a:pt x="2472" y="17967"/>
                  <a:pt x="2472" y="17928"/>
                </a:cubicBezTo>
                <a:cubicBezTo>
                  <a:pt x="2472" y="17849"/>
                  <a:pt x="2472" y="17809"/>
                  <a:pt x="2472" y="17730"/>
                </a:cubicBezTo>
                <a:cubicBezTo>
                  <a:pt x="2472" y="17612"/>
                  <a:pt x="2510" y="17454"/>
                  <a:pt x="2624" y="17296"/>
                </a:cubicBezTo>
                <a:cubicBezTo>
                  <a:pt x="2700" y="17138"/>
                  <a:pt x="2814" y="17019"/>
                  <a:pt x="3042" y="16901"/>
                </a:cubicBezTo>
                <a:cubicBezTo>
                  <a:pt x="3156" y="16861"/>
                  <a:pt x="3346" y="16782"/>
                  <a:pt x="3575" y="16664"/>
                </a:cubicBezTo>
                <a:cubicBezTo>
                  <a:pt x="3803" y="16585"/>
                  <a:pt x="4031" y="16506"/>
                  <a:pt x="4297" y="16388"/>
                </a:cubicBezTo>
                <a:cubicBezTo>
                  <a:pt x="4601" y="16309"/>
                  <a:pt x="4906" y="16190"/>
                  <a:pt x="5172" y="16072"/>
                </a:cubicBezTo>
                <a:cubicBezTo>
                  <a:pt x="5476" y="15993"/>
                  <a:pt x="5704" y="15914"/>
                  <a:pt x="5894" y="15835"/>
                </a:cubicBezTo>
                <a:cubicBezTo>
                  <a:pt x="5932" y="15835"/>
                  <a:pt x="5970" y="15835"/>
                  <a:pt x="5970" y="15795"/>
                </a:cubicBezTo>
                <a:cubicBezTo>
                  <a:pt x="5970" y="15756"/>
                  <a:pt x="6008" y="15677"/>
                  <a:pt x="6008" y="15519"/>
                </a:cubicBezTo>
                <a:cubicBezTo>
                  <a:pt x="6008" y="15361"/>
                  <a:pt x="5970" y="15203"/>
                  <a:pt x="5970" y="15045"/>
                </a:cubicBezTo>
                <a:cubicBezTo>
                  <a:pt x="5970" y="14927"/>
                  <a:pt x="5932" y="14808"/>
                  <a:pt x="5894" y="14769"/>
                </a:cubicBezTo>
                <a:cubicBezTo>
                  <a:pt x="5818" y="14611"/>
                  <a:pt x="5780" y="14453"/>
                  <a:pt x="5704" y="14255"/>
                </a:cubicBezTo>
                <a:cubicBezTo>
                  <a:pt x="5628" y="14058"/>
                  <a:pt x="5590" y="13860"/>
                  <a:pt x="5590" y="13663"/>
                </a:cubicBezTo>
                <a:cubicBezTo>
                  <a:pt x="5552" y="13623"/>
                  <a:pt x="5476" y="13505"/>
                  <a:pt x="5362" y="13307"/>
                </a:cubicBezTo>
                <a:cubicBezTo>
                  <a:pt x="5286" y="13150"/>
                  <a:pt x="5210" y="12913"/>
                  <a:pt x="5172" y="12597"/>
                </a:cubicBezTo>
                <a:cubicBezTo>
                  <a:pt x="5096" y="12360"/>
                  <a:pt x="5058" y="12162"/>
                  <a:pt x="5096" y="12044"/>
                </a:cubicBezTo>
                <a:cubicBezTo>
                  <a:pt x="5096" y="11886"/>
                  <a:pt x="5134" y="11807"/>
                  <a:pt x="5172" y="11728"/>
                </a:cubicBezTo>
                <a:cubicBezTo>
                  <a:pt x="5172" y="11688"/>
                  <a:pt x="5172" y="11649"/>
                  <a:pt x="5210" y="11649"/>
                </a:cubicBezTo>
                <a:cubicBezTo>
                  <a:pt x="5210" y="11610"/>
                  <a:pt x="5210" y="11412"/>
                  <a:pt x="5172" y="11136"/>
                </a:cubicBezTo>
                <a:cubicBezTo>
                  <a:pt x="5172" y="10899"/>
                  <a:pt x="5134" y="10622"/>
                  <a:pt x="5096" y="10385"/>
                </a:cubicBezTo>
                <a:cubicBezTo>
                  <a:pt x="5058" y="10227"/>
                  <a:pt x="5096" y="9951"/>
                  <a:pt x="5134" y="9635"/>
                </a:cubicBezTo>
                <a:cubicBezTo>
                  <a:pt x="5172" y="9319"/>
                  <a:pt x="5324" y="9003"/>
                  <a:pt x="5552" y="8687"/>
                </a:cubicBezTo>
                <a:cubicBezTo>
                  <a:pt x="5704" y="8529"/>
                  <a:pt x="5932" y="8332"/>
                  <a:pt x="6237" y="8135"/>
                </a:cubicBezTo>
                <a:cubicBezTo>
                  <a:pt x="6503" y="7898"/>
                  <a:pt x="6883" y="7779"/>
                  <a:pt x="7377" y="7779"/>
                </a:cubicBezTo>
                <a:cubicBezTo>
                  <a:pt x="7910" y="7779"/>
                  <a:pt x="7910" y="7779"/>
                  <a:pt x="7910" y="7779"/>
                </a:cubicBezTo>
                <a:cubicBezTo>
                  <a:pt x="8442" y="7779"/>
                  <a:pt x="8861" y="7898"/>
                  <a:pt x="9127" y="8135"/>
                </a:cubicBezTo>
                <a:cubicBezTo>
                  <a:pt x="9431" y="8332"/>
                  <a:pt x="9659" y="8529"/>
                  <a:pt x="9811" y="8687"/>
                </a:cubicBezTo>
                <a:cubicBezTo>
                  <a:pt x="10039" y="9003"/>
                  <a:pt x="10192" y="9319"/>
                  <a:pt x="10230" y="9635"/>
                </a:cubicBezTo>
                <a:cubicBezTo>
                  <a:pt x="10268" y="9951"/>
                  <a:pt x="10306" y="10227"/>
                  <a:pt x="10268" y="10385"/>
                </a:cubicBezTo>
                <a:cubicBezTo>
                  <a:pt x="10230" y="10622"/>
                  <a:pt x="10192" y="10899"/>
                  <a:pt x="10192" y="11136"/>
                </a:cubicBezTo>
                <a:cubicBezTo>
                  <a:pt x="10154" y="11412"/>
                  <a:pt x="10154" y="11610"/>
                  <a:pt x="10154" y="11649"/>
                </a:cubicBezTo>
                <a:cubicBezTo>
                  <a:pt x="10192" y="11649"/>
                  <a:pt x="10192" y="11688"/>
                  <a:pt x="10192" y="11728"/>
                </a:cubicBezTo>
                <a:cubicBezTo>
                  <a:pt x="10230" y="11807"/>
                  <a:pt x="10268" y="11886"/>
                  <a:pt x="10268" y="12044"/>
                </a:cubicBezTo>
                <a:cubicBezTo>
                  <a:pt x="10306" y="12162"/>
                  <a:pt x="10268" y="12360"/>
                  <a:pt x="10192" y="12597"/>
                </a:cubicBezTo>
                <a:cubicBezTo>
                  <a:pt x="10154" y="12913"/>
                  <a:pt x="10077" y="13150"/>
                  <a:pt x="10001" y="13307"/>
                </a:cubicBezTo>
                <a:cubicBezTo>
                  <a:pt x="9887" y="13505"/>
                  <a:pt x="9811" y="13623"/>
                  <a:pt x="9773" y="13663"/>
                </a:cubicBezTo>
                <a:cubicBezTo>
                  <a:pt x="9773" y="13860"/>
                  <a:pt x="9735" y="14058"/>
                  <a:pt x="9659" y="14255"/>
                </a:cubicBezTo>
                <a:cubicBezTo>
                  <a:pt x="9583" y="14453"/>
                  <a:pt x="9545" y="14611"/>
                  <a:pt x="9469" y="14769"/>
                </a:cubicBezTo>
                <a:cubicBezTo>
                  <a:pt x="9431" y="14848"/>
                  <a:pt x="9393" y="14966"/>
                  <a:pt x="9355" y="15084"/>
                </a:cubicBezTo>
                <a:cubicBezTo>
                  <a:pt x="9279" y="15203"/>
                  <a:pt x="9279" y="15321"/>
                  <a:pt x="9279" y="15479"/>
                </a:cubicBezTo>
                <a:cubicBezTo>
                  <a:pt x="9279" y="15637"/>
                  <a:pt x="9279" y="15756"/>
                  <a:pt x="9279" y="15795"/>
                </a:cubicBezTo>
                <a:cubicBezTo>
                  <a:pt x="9317" y="15835"/>
                  <a:pt x="9317" y="15835"/>
                  <a:pt x="9355" y="15835"/>
                </a:cubicBezTo>
                <a:cubicBezTo>
                  <a:pt x="9583" y="15914"/>
                  <a:pt x="9849" y="15993"/>
                  <a:pt x="10115" y="16072"/>
                </a:cubicBezTo>
                <a:cubicBezTo>
                  <a:pt x="10382" y="16190"/>
                  <a:pt x="10648" y="16269"/>
                  <a:pt x="10914" y="16348"/>
                </a:cubicBezTo>
                <a:cubicBezTo>
                  <a:pt x="11180" y="16467"/>
                  <a:pt x="11408" y="16546"/>
                  <a:pt x="11675" y="16664"/>
                </a:cubicBezTo>
                <a:cubicBezTo>
                  <a:pt x="11903" y="16743"/>
                  <a:pt x="12093" y="16822"/>
                  <a:pt x="12245" y="16861"/>
                </a:cubicBezTo>
                <a:close/>
                <a:moveTo>
                  <a:pt x="9963" y="869"/>
                </a:moveTo>
                <a:cubicBezTo>
                  <a:pt x="9963" y="5173"/>
                  <a:pt x="9963" y="5173"/>
                  <a:pt x="9963" y="5173"/>
                </a:cubicBezTo>
                <a:cubicBezTo>
                  <a:pt x="11637" y="5173"/>
                  <a:pt x="11637" y="5173"/>
                  <a:pt x="11637" y="5173"/>
                </a:cubicBezTo>
                <a:cubicBezTo>
                  <a:pt x="11637" y="869"/>
                  <a:pt x="11637" y="869"/>
                  <a:pt x="11637" y="869"/>
                </a:cubicBezTo>
                <a:lnTo>
                  <a:pt x="9963" y="869"/>
                </a:lnTo>
                <a:close/>
                <a:moveTo>
                  <a:pt x="20801" y="3435"/>
                </a:moveTo>
                <a:cubicBezTo>
                  <a:pt x="12473" y="3435"/>
                  <a:pt x="12473" y="3435"/>
                  <a:pt x="12473" y="3435"/>
                </a:cubicBezTo>
                <a:cubicBezTo>
                  <a:pt x="12473" y="5173"/>
                  <a:pt x="12473" y="5173"/>
                  <a:pt x="12473" y="5173"/>
                </a:cubicBezTo>
                <a:cubicBezTo>
                  <a:pt x="20801" y="5173"/>
                  <a:pt x="20801" y="5173"/>
                  <a:pt x="20801" y="5173"/>
                </a:cubicBezTo>
                <a:lnTo>
                  <a:pt x="20801" y="3435"/>
                </a:lnTo>
                <a:close/>
                <a:moveTo>
                  <a:pt x="13310" y="7779"/>
                </a:moveTo>
                <a:cubicBezTo>
                  <a:pt x="13310" y="8648"/>
                  <a:pt x="13310" y="8648"/>
                  <a:pt x="13310" y="8648"/>
                </a:cubicBezTo>
                <a:cubicBezTo>
                  <a:pt x="19128" y="8648"/>
                  <a:pt x="19128" y="8648"/>
                  <a:pt x="19128" y="8648"/>
                </a:cubicBezTo>
                <a:cubicBezTo>
                  <a:pt x="19128" y="7779"/>
                  <a:pt x="19128" y="7779"/>
                  <a:pt x="19128" y="7779"/>
                </a:cubicBezTo>
                <a:lnTo>
                  <a:pt x="13310" y="7779"/>
                </a:lnTo>
                <a:close/>
                <a:moveTo>
                  <a:pt x="13310" y="10385"/>
                </a:moveTo>
                <a:cubicBezTo>
                  <a:pt x="13310" y="11215"/>
                  <a:pt x="13310" y="11215"/>
                  <a:pt x="13310" y="11215"/>
                </a:cubicBezTo>
                <a:cubicBezTo>
                  <a:pt x="17417" y="11215"/>
                  <a:pt x="17417" y="11215"/>
                  <a:pt x="17417" y="11215"/>
                </a:cubicBezTo>
                <a:cubicBezTo>
                  <a:pt x="17417" y="10385"/>
                  <a:pt x="17417" y="10385"/>
                  <a:pt x="17417" y="10385"/>
                </a:cubicBezTo>
                <a:lnTo>
                  <a:pt x="13310" y="10385"/>
                </a:lnTo>
                <a:close/>
                <a:moveTo>
                  <a:pt x="13310" y="12952"/>
                </a:moveTo>
                <a:cubicBezTo>
                  <a:pt x="13310" y="13821"/>
                  <a:pt x="13310" y="13821"/>
                  <a:pt x="13310" y="13821"/>
                </a:cubicBezTo>
                <a:cubicBezTo>
                  <a:pt x="19128" y="13821"/>
                  <a:pt x="19128" y="13821"/>
                  <a:pt x="19128" y="13821"/>
                </a:cubicBezTo>
                <a:cubicBezTo>
                  <a:pt x="19128" y="12952"/>
                  <a:pt x="19128" y="12952"/>
                  <a:pt x="19128" y="12952"/>
                </a:cubicBezTo>
                <a:lnTo>
                  <a:pt x="13310" y="1295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1" name="Shape 3877">
            <a:extLst>
              <a:ext uri="{FF2B5EF4-FFF2-40B4-BE49-F238E27FC236}">
                <a16:creationId xmlns:a16="http://schemas.microsoft.com/office/drawing/2014/main" id="{5C79D83F-9DE4-4D5B-A5E8-D0DDB9D0501D}"/>
              </a:ext>
            </a:extLst>
          </p:cNvPr>
          <p:cNvSpPr/>
          <p:nvPr/>
        </p:nvSpPr>
        <p:spPr>
          <a:xfrm>
            <a:off x="4920949" y="12855324"/>
            <a:ext cx="778686" cy="782261"/>
          </a:xfrm>
          <a:custGeom>
            <a:avLst/>
            <a:gdLst/>
            <a:ahLst/>
            <a:cxnLst>
              <a:cxn ang="0">
                <a:pos x="wd2" y="hd2"/>
              </a:cxn>
              <a:cxn ang="5400000">
                <a:pos x="wd2" y="hd2"/>
              </a:cxn>
              <a:cxn ang="10800000">
                <a:pos x="wd2" y="hd2"/>
              </a:cxn>
              <a:cxn ang="16200000">
                <a:pos x="wd2" y="hd2"/>
              </a:cxn>
            </a:cxnLst>
            <a:rect l="0" t="0" r="r" b="b"/>
            <a:pathLst>
              <a:path w="21600" h="21600" extrusionOk="0">
                <a:moveTo>
                  <a:pt x="21600" y="5843"/>
                </a:moveTo>
                <a:cubicBezTo>
                  <a:pt x="16947" y="10555"/>
                  <a:pt x="16947" y="10555"/>
                  <a:pt x="16947" y="10555"/>
                </a:cubicBezTo>
                <a:cubicBezTo>
                  <a:pt x="16947" y="10630"/>
                  <a:pt x="16947" y="10781"/>
                  <a:pt x="16947" y="10894"/>
                </a:cubicBezTo>
                <a:cubicBezTo>
                  <a:pt x="16947" y="11007"/>
                  <a:pt x="16947" y="11120"/>
                  <a:pt x="16947" y="11234"/>
                </a:cubicBezTo>
                <a:cubicBezTo>
                  <a:pt x="16947" y="12214"/>
                  <a:pt x="16758" y="13118"/>
                  <a:pt x="16380" y="13985"/>
                </a:cubicBezTo>
                <a:cubicBezTo>
                  <a:pt x="16039" y="14852"/>
                  <a:pt x="15547" y="15569"/>
                  <a:pt x="14904" y="16209"/>
                </a:cubicBezTo>
                <a:cubicBezTo>
                  <a:pt x="14261" y="16850"/>
                  <a:pt x="13505" y="17340"/>
                  <a:pt x="12635" y="17717"/>
                </a:cubicBezTo>
                <a:cubicBezTo>
                  <a:pt x="11802" y="18094"/>
                  <a:pt x="10895" y="18245"/>
                  <a:pt x="9949" y="18245"/>
                </a:cubicBezTo>
                <a:cubicBezTo>
                  <a:pt x="9798" y="18245"/>
                  <a:pt x="9684" y="18245"/>
                  <a:pt x="9571" y="18245"/>
                </a:cubicBezTo>
                <a:cubicBezTo>
                  <a:pt x="9457" y="18245"/>
                  <a:pt x="9344" y="18245"/>
                  <a:pt x="9192" y="18207"/>
                </a:cubicBezTo>
                <a:cubicBezTo>
                  <a:pt x="5863" y="21600"/>
                  <a:pt x="5863" y="21600"/>
                  <a:pt x="5863" y="21600"/>
                </a:cubicBezTo>
                <a:cubicBezTo>
                  <a:pt x="1211" y="20469"/>
                  <a:pt x="1211" y="20469"/>
                  <a:pt x="1211" y="20469"/>
                </a:cubicBezTo>
                <a:cubicBezTo>
                  <a:pt x="0" y="15757"/>
                  <a:pt x="0" y="15757"/>
                  <a:pt x="0" y="15757"/>
                </a:cubicBezTo>
                <a:cubicBezTo>
                  <a:pt x="3064" y="12704"/>
                  <a:pt x="3064" y="12704"/>
                  <a:pt x="3064" y="12704"/>
                </a:cubicBezTo>
                <a:cubicBezTo>
                  <a:pt x="3026" y="12477"/>
                  <a:pt x="2988" y="12251"/>
                  <a:pt x="2951" y="11987"/>
                </a:cubicBezTo>
                <a:cubicBezTo>
                  <a:pt x="2913" y="11761"/>
                  <a:pt x="2913" y="11497"/>
                  <a:pt x="2913" y="11234"/>
                </a:cubicBezTo>
                <a:cubicBezTo>
                  <a:pt x="2913" y="10291"/>
                  <a:pt x="3102" y="9386"/>
                  <a:pt x="3480" y="8519"/>
                </a:cubicBezTo>
                <a:cubicBezTo>
                  <a:pt x="3858" y="7690"/>
                  <a:pt x="4350" y="6936"/>
                  <a:pt x="4956" y="6333"/>
                </a:cubicBezTo>
                <a:cubicBezTo>
                  <a:pt x="5599" y="5692"/>
                  <a:pt x="6317" y="5164"/>
                  <a:pt x="7187" y="4825"/>
                </a:cubicBezTo>
                <a:cubicBezTo>
                  <a:pt x="8057" y="4448"/>
                  <a:pt x="8965" y="4260"/>
                  <a:pt x="9949" y="4260"/>
                </a:cubicBezTo>
                <a:cubicBezTo>
                  <a:pt x="10176" y="4260"/>
                  <a:pt x="10403" y="4260"/>
                  <a:pt x="10668" y="4297"/>
                </a:cubicBezTo>
                <a:cubicBezTo>
                  <a:pt x="10895" y="4297"/>
                  <a:pt x="11159" y="4335"/>
                  <a:pt x="11386" y="4410"/>
                </a:cubicBezTo>
                <a:cubicBezTo>
                  <a:pt x="15774" y="0"/>
                  <a:pt x="15774" y="0"/>
                  <a:pt x="15774" y="0"/>
                </a:cubicBezTo>
                <a:lnTo>
                  <a:pt x="21600" y="5843"/>
                </a:lnTo>
                <a:close/>
                <a:moveTo>
                  <a:pt x="5561" y="20658"/>
                </a:moveTo>
                <a:cubicBezTo>
                  <a:pt x="8209" y="18057"/>
                  <a:pt x="8209" y="18057"/>
                  <a:pt x="8209" y="18057"/>
                </a:cubicBezTo>
                <a:cubicBezTo>
                  <a:pt x="7679" y="17906"/>
                  <a:pt x="7112" y="17680"/>
                  <a:pt x="6620" y="17378"/>
                </a:cubicBezTo>
                <a:cubicBezTo>
                  <a:pt x="6128" y="17114"/>
                  <a:pt x="5636" y="16813"/>
                  <a:pt x="5220" y="16436"/>
                </a:cubicBezTo>
                <a:cubicBezTo>
                  <a:pt x="4804" y="16059"/>
                  <a:pt x="4426" y="15606"/>
                  <a:pt x="4085" y="15154"/>
                </a:cubicBezTo>
                <a:cubicBezTo>
                  <a:pt x="3745" y="14664"/>
                  <a:pt x="3480" y="14136"/>
                  <a:pt x="3291" y="13608"/>
                </a:cubicBezTo>
                <a:cubicBezTo>
                  <a:pt x="946" y="15983"/>
                  <a:pt x="946" y="15983"/>
                  <a:pt x="946" y="15983"/>
                </a:cubicBezTo>
                <a:cubicBezTo>
                  <a:pt x="1854" y="19791"/>
                  <a:pt x="1854" y="19791"/>
                  <a:pt x="1854" y="19791"/>
                </a:cubicBezTo>
                <a:lnTo>
                  <a:pt x="5561" y="20658"/>
                </a:lnTo>
                <a:close/>
                <a:moveTo>
                  <a:pt x="9949" y="17416"/>
                </a:moveTo>
                <a:cubicBezTo>
                  <a:pt x="10781" y="17416"/>
                  <a:pt x="11613" y="17265"/>
                  <a:pt x="12370" y="16963"/>
                </a:cubicBezTo>
                <a:cubicBezTo>
                  <a:pt x="13126" y="16662"/>
                  <a:pt x="13770" y="16209"/>
                  <a:pt x="14337" y="15606"/>
                </a:cubicBezTo>
                <a:cubicBezTo>
                  <a:pt x="14904" y="15041"/>
                  <a:pt x="15320" y="14400"/>
                  <a:pt x="15661" y="13646"/>
                </a:cubicBezTo>
                <a:cubicBezTo>
                  <a:pt x="16001" y="12892"/>
                  <a:pt x="16153" y="12101"/>
                  <a:pt x="16153" y="11234"/>
                </a:cubicBezTo>
                <a:cubicBezTo>
                  <a:pt x="16153" y="10404"/>
                  <a:pt x="16001" y="9575"/>
                  <a:pt x="15661" y="8859"/>
                </a:cubicBezTo>
                <a:cubicBezTo>
                  <a:pt x="15320" y="8105"/>
                  <a:pt x="14904" y="7464"/>
                  <a:pt x="14337" y="6861"/>
                </a:cubicBezTo>
                <a:cubicBezTo>
                  <a:pt x="13770" y="6295"/>
                  <a:pt x="13126" y="5881"/>
                  <a:pt x="12370" y="5579"/>
                </a:cubicBezTo>
                <a:cubicBezTo>
                  <a:pt x="11613" y="5240"/>
                  <a:pt x="10781" y="5089"/>
                  <a:pt x="9949" y="5089"/>
                </a:cubicBezTo>
                <a:cubicBezTo>
                  <a:pt x="9079" y="5089"/>
                  <a:pt x="8284" y="5240"/>
                  <a:pt x="7528" y="5579"/>
                </a:cubicBezTo>
                <a:cubicBezTo>
                  <a:pt x="6771" y="5881"/>
                  <a:pt x="6128" y="6295"/>
                  <a:pt x="5561" y="6861"/>
                </a:cubicBezTo>
                <a:cubicBezTo>
                  <a:pt x="4993" y="7464"/>
                  <a:pt x="4577" y="8105"/>
                  <a:pt x="4237" y="8859"/>
                </a:cubicBezTo>
                <a:cubicBezTo>
                  <a:pt x="3896" y="9575"/>
                  <a:pt x="3745" y="10404"/>
                  <a:pt x="3745" y="11234"/>
                </a:cubicBezTo>
                <a:cubicBezTo>
                  <a:pt x="3745" y="12101"/>
                  <a:pt x="3896" y="12892"/>
                  <a:pt x="4237" y="13646"/>
                </a:cubicBezTo>
                <a:cubicBezTo>
                  <a:pt x="4577" y="14400"/>
                  <a:pt x="4993" y="15041"/>
                  <a:pt x="5561" y="15606"/>
                </a:cubicBezTo>
                <a:cubicBezTo>
                  <a:pt x="6128" y="16209"/>
                  <a:pt x="6771" y="16662"/>
                  <a:pt x="7528" y="16963"/>
                </a:cubicBezTo>
                <a:cubicBezTo>
                  <a:pt x="8284" y="17265"/>
                  <a:pt x="9079" y="17416"/>
                  <a:pt x="9949" y="17416"/>
                </a:cubicBezTo>
                <a:close/>
                <a:moveTo>
                  <a:pt x="10327" y="11083"/>
                </a:moveTo>
                <a:cubicBezTo>
                  <a:pt x="12710" y="13458"/>
                  <a:pt x="12710" y="13458"/>
                  <a:pt x="12710" y="13458"/>
                </a:cubicBezTo>
                <a:cubicBezTo>
                  <a:pt x="12105" y="14023"/>
                  <a:pt x="12105" y="14023"/>
                  <a:pt x="12105" y="14023"/>
                </a:cubicBezTo>
                <a:cubicBezTo>
                  <a:pt x="9495" y="11422"/>
                  <a:pt x="9495" y="11422"/>
                  <a:pt x="9495" y="11422"/>
                </a:cubicBezTo>
                <a:cubicBezTo>
                  <a:pt x="9495" y="6710"/>
                  <a:pt x="9495" y="6710"/>
                  <a:pt x="9495" y="6710"/>
                </a:cubicBezTo>
                <a:cubicBezTo>
                  <a:pt x="10327" y="6710"/>
                  <a:pt x="10327" y="6710"/>
                  <a:pt x="10327" y="6710"/>
                </a:cubicBezTo>
                <a:lnTo>
                  <a:pt x="10327" y="11083"/>
                </a:lnTo>
                <a:close/>
                <a:moveTo>
                  <a:pt x="15774" y="1169"/>
                </a:moveTo>
                <a:cubicBezTo>
                  <a:pt x="12256" y="4674"/>
                  <a:pt x="12256" y="4674"/>
                  <a:pt x="12256" y="4674"/>
                </a:cubicBezTo>
                <a:cubicBezTo>
                  <a:pt x="12824" y="4863"/>
                  <a:pt x="13353" y="5127"/>
                  <a:pt x="13807" y="5428"/>
                </a:cubicBezTo>
                <a:cubicBezTo>
                  <a:pt x="14299" y="5768"/>
                  <a:pt x="14715" y="6145"/>
                  <a:pt x="15131" y="6521"/>
                </a:cubicBezTo>
                <a:cubicBezTo>
                  <a:pt x="15510" y="6936"/>
                  <a:pt x="15850" y="7426"/>
                  <a:pt x="16115" y="7916"/>
                </a:cubicBezTo>
                <a:cubicBezTo>
                  <a:pt x="16418" y="8444"/>
                  <a:pt x="16607" y="8972"/>
                  <a:pt x="16758" y="9575"/>
                </a:cubicBezTo>
                <a:cubicBezTo>
                  <a:pt x="20427" y="5843"/>
                  <a:pt x="20427" y="5843"/>
                  <a:pt x="20427" y="5843"/>
                </a:cubicBezTo>
                <a:lnTo>
                  <a:pt x="15774" y="116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2" name="Shape 3878">
            <a:extLst>
              <a:ext uri="{FF2B5EF4-FFF2-40B4-BE49-F238E27FC236}">
                <a16:creationId xmlns:a16="http://schemas.microsoft.com/office/drawing/2014/main" id="{12E8E18D-6CE1-4F37-BB43-62A9F0D2E411}"/>
              </a:ext>
            </a:extLst>
          </p:cNvPr>
          <p:cNvSpPr/>
          <p:nvPr/>
        </p:nvSpPr>
        <p:spPr>
          <a:xfrm>
            <a:off x="6847480" y="12823174"/>
            <a:ext cx="653672" cy="850126"/>
          </a:xfrm>
          <a:custGeom>
            <a:avLst/>
            <a:gdLst/>
            <a:ahLst/>
            <a:cxnLst>
              <a:cxn ang="0">
                <a:pos x="wd2" y="hd2"/>
              </a:cxn>
              <a:cxn ang="5400000">
                <a:pos x="wd2" y="hd2"/>
              </a:cxn>
              <a:cxn ang="10800000">
                <a:pos x="wd2" y="hd2"/>
              </a:cxn>
              <a:cxn ang="16200000">
                <a:pos x="wd2" y="hd2"/>
              </a:cxn>
            </a:cxnLst>
            <a:rect l="0" t="0" r="r" b="b"/>
            <a:pathLst>
              <a:path w="21600" h="21600" extrusionOk="0">
                <a:moveTo>
                  <a:pt x="17865" y="17925"/>
                </a:moveTo>
                <a:cubicBezTo>
                  <a:pt x="17460" y="18064"/>
                  <a:pt x="17055" y="18202"/>
                  <a:pt x="16650" y="18341"/>
                </a:cubicBezTo>
                <a:cubicBezTo>
                  <a:pt x="16245" y="18445"/>
                  <a:pt x="15840" y="18549"/>
                  <a:pt x="15390" y="18653"/>
                </a:cubicBezTo>
                <a:cubicBezTo>
                  <a:pt x="14985" y="18757"/>
                  <a:pt x="14535" y="18792"/>
                  <a:pt x="14130" y="18861"/>
                </a:cubicBezTo>
                <a:cubicBezTo>
                  <a:pt x="13680" y="18896"/>
                  <a:pt x="13230" y="18930"/>
                  <a:pt x="12780" y="18930"/>
                </a:cubicBezTo>
                <a:cubicBezTo>
                  <a:pt x="12780" y="20109"/>
                  <a:pt x="12780" y="20109"/>
                  <a:pt x="12780" y="20109"/>
                </a:cubicBezTo>
                <a:cubicBezTo>
                  <a:pt x="13365" y="20109"/>
                  <a:pt x="13905" y="20144"/>
                  <a:pt x="14445" y="20213"/>
                </a:cubicBezTo>
                <a:cubicBezTo>
                  <a:pt x="14940" y="20283"/>
                  <a:pt x="15480" y="20387"/>
                  <a:pt x="15975" y="20560"/>
                </a:cubicBezTo>
                <a:cubicBezTo>
                  <a:pt x="16515" y="20664"/>
                  <a:pt x="17055" y="20803"/>
                  <a:pt x="17550" y="21011"/>
                </a:cubicBezTo>
                <a:cubicBezTo>
                  <a:pt x="18045" y="21184"/>
                  <a:pt x="18495" y="21357"/>
                  <a:pt x="18900" y="21600"/>
                </a:cubicBezTo>
                <a:cubicBezTo>
                  <a:pt x="16875" y="21600"/>
                  <a:pt x="16875" y="21600"/>
                  <a:pt x="16875" y="21600"/>
                </a:cubicBezTo>
                <a:cubicBezTo>
                  <a:pt x="16515" y="21461"/>
                  <a:pt x="16155" y="21357"/>
                  <a:pt x="15795" y="21253"/>
                </a:cubicBezTo>
                <a:cubicBezTo>
                  <a:pt x="15390" y="21184"/>
                  <a:pt x="15030" y="21115"/>
                  <a:pt x="14625" y="21045"/>
                </a:cubicBezTo>
                <a:cubicBezTo>
                  <a:pt x="14265" y="20976"/>
                  <a:pt x="13860" y="20941"/>
                  <a:pt x="13455" y="20872"/>
                </a:cubicBezTo>
                <a:cubicBezTo>
                  <a:pt x="13095" y="20837"/>
                  <a:pt x="12690" y="20803"/>
                  <a:pt x="12285" y="20803"/>
                </a:cubicBezTo>
                <a:cubicBezTo>
                  <a:pt x="11880" y="20803"/>
                  <a:pt x="11475" y="20837"/>
                  <a:pt x="11070" y="20872"/>
                </a:cubicBezTo>
                <a:cubicBezTo>
                  <a:pt x="10665" y="20941"/>
                  <a:pt x="10305" y="20976"/>
                  <a:pt x="9900" y="21045"/>
                </a:cubicBezTo>
                <a:cubicBezTo>
                  <a:pt x="9495" y="21115"/>
                  <a:pt x="9135" y="21184"/>
                  <a:pt x="8730" y="21253"/>
                </a:cubicBezTo>
                <a:cubicBezTo>
                  <a:pt x="8370" y="21357"/>
                  <a:pt x="8010" y="21461"/>
                  <a:pt x="7650" y="21600"/>
                </a:cubicBezTo>
                <a:cubicBezTo>
                  <a:pt x="5625" y="21600"/>
                  <a:pt x="5625" y="21600"/>
                  <a:pt x="5625" y="21600"/>
                </a:cubicBezTo>
                <a:cubicBezTo>
                  <a:pt x="6075" y="21357"/>
                  <a:pt x="6570" y="21184"/>
                  <a:pt x="7020" y="21011"/>
                </a:cubicBezTo>
                <a:cubicBezTo>
                  <a:pt x="7470" y="20803"/>
                  <a:pt x="8010" y="20664"/>
                  <a:pt x="8550" y="20560"/>
                </a:cubicBezTo>
                <a:cubicBezTo>
                  <a:pt x="9045" y="20387"/>
                  <a:pt x="9585" y="20283"/>
                  <a:pt x="10125" y="20213"/>
                </a:cubicBezTo>
                <a:cubicBezTo>
                  <a:pt x="10665" y="20144"/>
                  <a:pt x="11205" y="20109"/>
                  <a:pt x="11790" y="20109"/>
                </a:cubicBezTo>
                <a:cubicBezTo>
                  <a:pt x="11790" y="18930"/>
                  <a:pt x="11790" y="18930"/>
                  <a:pt x="11790" y="18930"/>
                </a:cubicBezTo>
                <a:cubicBezTo>
                  <a:pt x="10170" y="18896"/>
                  <a:pt x="8640" y="18618"/>
                  <a:pt x="7200" y="18098"/>
                </a:cubicBezTo>
                <a:cubicBezTo>
                  <a:pt x="5760" y="17543"/>
                  <a:pt x="4500" y="16885"/>
                  <a:pt x="3465" y="16018"/>
                </a:cubicBezTo>
                <a:cubicBezTo>
                  <a:pt x="2385" y="15186"/>
                  <a:pt x="1530" y="14215"/>
                  <a:pt x="945" y="13071"/>
                </a:cubicBezTo>
                <a:cubicBezTo>
                  <a:pt x="315" y="11961"/>
                  <a:pt x="0" y="10748"/>
                  <a:pt x="0" y="9500"/>
                </a:cubicBezTo>
                <a:cubicBezTo>
                  <a:pt x="0" y="8598"/>
                  <a:pt x="135" y="7697"/>
                  <a:pt x="450" y="6865"/>
                </a:cubicBezTo>
                <a:cubicBezTo>
                  <a:pt x="765" y="6033"/>
                  <a:pt x="1215" y="5235"/>
                  <a:pt x="1800" y="4507"/>
                </a:cubicBezTo>
                <a:cubicBezTo>
                  <a:pt x="2385" y="3814"/>
                  <a:pt x="3105" y="3120"/>
                  <a:pt x="3915" y="2531"/>
                </a:cubicBezTo>
                <a:cubicBezTo>
                  <a:pt x="4725" y="1942"/>
                  <a:pt x="5670" y="1422"/>
                  <a:pt x="6750" y="1040"/>
                </a:cubicBezTo>
                <a:cubicBezTo>
                  <a:pt x="6255" y="312"/>
                  <a:pt x="6255" y="312"/>
                  <a:pt x="6255" y="312"/>
                </a:cubicBezTo>
                <a:cubicBezTo>
                  <a:pt x="7155" y="0"/>
                  <a:pt x="7155" y="0"/>
                  <a:pt x="7155" y="0"/>
                </a:cubicBezTo>
                <a:cubicBezTo>
                  <a:pt x="8505" y="2080"/>
                  <a:pt x="8505" y="2080"/>
                  <a:pt x="8505" y="2080"/>
                </a:cubicBezTo>
                <a:cubicBezTo>
                  <a:pt x="7605" y="2392"/>
                  <a:pt x="7605" y="2392"/>
                  <a:pt x="7605" y="2392"/>
                </a:cubicBezTo>
                <a:cubicBezTo>
                  <a:pt x="7155" y="1734"/>
                  <a:pt x="7155" y="1734"/>
                  <a:pt x="7155" y="1734"/>
                </a:cubicBezTo>
                <a:cubicBezTo>
                  <a:pt x="6210" y="2080"/>
                  <a:pt x="5355" y="2531"/>
                  <a:pt x="4590" y="3086"/>
                </a:cubicBezTo>
                <a:cubicBezTo>
                  <a:pt x="3825" y="3606"/>
                  <a:pt x="3195" y="4230"/>
                  <a:pt x="2610" y="4923"/>
                </a:cubicBezTo>
                <a:cubicBezTo>
                  <a:pt x="2115" y="5582"/>
                  <a:pt x="1710" y="6310"/>
                  <a:pt x="1440" y="7073"/>
                </a:cubicBezTo>
                <a:cubicBezTo>
                  <a:pt x="1125" y="7836"/>
                  <a:pt x="990" y="8633"/>
                  <a:pt x="990" y="9500"/>
                </a:cubicBezTo>
                <a:cubicBezTo>
                  <a:pt x="990" y="10679"/>
                  <a:pt x="1260" y="11823"/>
                  <a:pt x="1845" y="12863"/>
                </a:cubicBezTo>
                <a:cubicBezTo>
                  <a:pt x="2430" y="13938"/>
                  <a:pt x="3240" y="14839"/>
                  <a:pt x="4275" y="15637"/>
                </a:cubicBezTo>
                <a:cubicBezTo>
                  <a:pt x="5310" y="16399"/>
                  <a:pt x="6525" y="17023"/>
                  <a:pt x="7920" y="17509"/>
                </a:cubicBezTo>
                <a:cubicBezTo>
                  <a:pt x="9270" y="17960"/>
                  <a:pt x="10710" y="18202"/>
                  <a:pt x="12285" y="18202"/>
                </a:cubicBezTo>
                <a:cubicBezTo>
                  <a:pt x="12735" y="18202"/>
                  <a:pt x="13185" y="18168"/>
                  <a:pt x="13635" y="18133"/>
                </a:cubicBezTo>
                <a:cubicBezTo>
                  <a:pt x="14040" y="18098"/>
                  <a:pt x="14490" y="18029"/>
                  <a:pt x="14940" y="17925"/>
                </a:cubicBezTo>
                <a:cubicBezTo>
                  <a:pt x="15345" y="17856"/>
                  <a:pt x="15795" y="17786"/>
                  <a:pt x="16200" y="17648"/>
                </a:cubicBezTo>
                <a:cubicBezTo>
                  <a:pt x="16605" y="17543"/>
                  <a:pt x="17010" y="17405"/>
                  <a:pt x="17415" y="17266"/>
                </a:cubicBezTo>
                <a:cubicBezTo>
                  <a:pt x="16965" y="16573"/>
                  <a:pt x="16965" y="16573"/>
                  <a:pt x="16965" y="16573"/>
                </a:cubicBezTo>
                <a:cubicBezTo>
                  <a:pt x="17865" y="16261"/>
                  <a:pt x="17865" y="16261"/>
                  <a:pt x="17865" y="16261"/>
                </a:cubicBezTo>
                <a:cubicBezTo>
                  <a:pt x="19215" y="18341"/>
                  <a:pt x="19215" y="18341"/>
                  <a:pt x="19215" y="18341"/>
                </a:cubicBezTo>
                <a:cubicBezTo>
                  <a:pt x="18315" y="18653"/>
                  <a:pt x="18315" y="18653"/>
                  <a:pt x="18315" y="18653"/>
                </a:cubicBezTo>
                <a:lnTo>
                  <a:pt x="17865" y="17925"/>
                </a:lnTo>
                <a:close/>
                <a:moveTo>
                  <a:pt x="2925" y="9500"/>
                </a:moveTo>
                <a:cubicBezTo>
                  <a:pt x="2925" y="8494"/>
                  <a:pt x="3150" y="7558"/>
                  <a:pt x="3645" y="6657"/>
                </a:cubicBezTo>
                <a:cubicBezTo>
                  <a:pt x="4140" y="5790"/>
                  <a:pt x="4815" y="5027"/>
                  <a:pt x="5670" y="4369"/>
                </a:cubicBezTo>
                <a:cubicBezTo>
                  <a:pt x="6525" y="3710"/>
                  <a:pt x="7515" y="3190"/>
                  <a:pt x="8640" y="2843"/>
                </a:cubicBezTo>
                <a:cubicBezTo>
                  <a:pt x="9810" y="2462"/>
                  <a:pt x="11025" y="2254"/>
                  <a:pt x="12285" y="2254"/>
                </a:cubicBezTo>
                <a:cubicBezTo>
                  <a:pt x="13590" y="2254"/>
                  <a:pt x="14805" y="2462"/>
                  <a:pt x="15930" y="2843"/>
                </a:cubicBezTo>
                <a:cubicBezTo>
                  <a:pt x="17055" y="3190"/>
                  <a:pt x="18045" y="3710"/>
                  <a:pt x="18900" y="4369"/>
                </a:cubicBezTo>
                <a:cubicBezTo>
                  <a:pt x="19755" y="5027"/>
                  <a:pt x="20385" y="5790"/>
                  <a:pt x="20880" y="6657"/>
                </a:cubicBezTo>
                <a:cubicBezTo>
                  <a:pt x="21375" y="7558"/>
                  <a:pt x="21600" y="8494"/>
                  <a:pt x="21600" y="9500"/>
                </a:cubicBezTo>
                <a:cubicBezTo>
                  <a:pt x="21600" y="10471"/>
                  <a:pt x="21375" y="11407"/>
                  <a:pt x="20880" y="12274"/>
                </a:cubicBezTo>
                <a:cubicBezTo>
                  <a:pt x="20385" y="13175"/>
                  <a:pt x="19755" y="13903"/>
                  <a:pt x="18900" y="14527"/>
                </a:cubicBezTo>
                <a:cubicBezTo>
                  <a:pt x="18045" y="15221"/>
                  <a:pt x="17055" y="15741"/>
                  <a:pt x="15930" y="16087"/>
                </a:cubicBezTo>
                <a:cubicBezTo>
                  <a:pt x="14805" y="16469"/>
                  <a:pt x="13590" y="16677"/>
                  <a:pt x="12285" y="16677"/>
                </a:cubicBezTo>
                <a:cubicBezTo>
                  <a:pt x="11025" y="16677"/>
                  <a:pt x="9810" y="16469"/>
                  <a:pt x="8640" y="16087"/>
                </a:cubicBezTo>
                <a:cubicBezTo>
                  <a:pt x="7515" y="15741"/>
                  <a:pt x="6525" y="15221"/>
                  <a:pt x="5670" y="14527"/>
                </a:cubicBezTo>
                <a:cubicBezTo>
                  <a:pt x="4815" y="13903"/>
                  <a:pt x="4140" y="13175"/>
                  <a:pt x="3645" y="12274"/>
                </a:cubicBezTo>
                <a:cubicBezTo>
                  <a:pt x="3150" y="11407"/>
                  <a:pt x="2925" y="10471"/>
                  <a:pt x="2925" y="9500"/>
                </a:cubicBezTo>
                <a:close/>
                <a:moveTo>
                  <a:pt x="12285" y="3016"/>
                </a:moveTo>
                <a:cubicBezTo>
                  <a:pt x="11115" y="3016"/>
                  <a:pt x="10035" y="3190"/>
                  <a:pt x="9000" y="3536"/>
                </a:cubicBezTo>
                <a:cubicBezTo>
                  <a:pt x="8010" y="3848"/>
                  <a:pt x="7110" y="4334"/>
                  <a:pt x="6390" y="4923"/>
                </a:cubicBezTo>
                <a:cubicBezTo>
                  <a:pt x="5625" y="5513"/>
                  <a:pt x="5040" y="6171"/>
                  <a:pt x="4590" y="6969"/>
                </a:cubicBezTo>
                <a:cubicBezTo>
                  <a:pt x="4140" y="7732"/>
                  <a:pt x="3915" y="8598"/>
                  <a:pt x="3915" y="9500"/>
                </a:cubicBezTo>
                <a:cubicBezTo>
                  <a:pt x="3915" y="10367"/>
                  <a:pt x="4140" y="11199"/>
                  <a:pt x="4590" y="11961"/>
                </a:cubicBezTo>
                <a:cubicBezTo>
                  <a:pt x="5040" y="12759"/>
                  <a:pt x="5625" y="13418"/>
                  <a:pt x="6390" y="14007"/>
                </a:cubicBezTo>
                <a:cubicBezTo>
                  <a:pt x="7110" y="14596"/>
                  <a:pt x="8010" y="15082"/>
                  <a:pt x="9000" y="15394"/>
                </a:cubicBezTo>
                <a:cubicBezTo>
                  <a:pt x="10035" y="15741"/>
                  <a:pt x="11115" y="15879"/>
                  <a:pt x="12285" y="15879"/>
                </a:cubicBezTo>
                <a:cubicBezTo>
                  <a:pt x="13410" y="15879"/>
                  <a:pt x="14490" y="15741"/>
                  <a:pt x="15525" y="15394"/>
                </a:cubicBezTo>
                <a:cubicBezTo>
                  <a:pt x="16515" y="15082"/>
                  <a:pt x="17415" y="14596"/>
                  <a:pt x="18225" y="14007"/>
                </a:cubicBezTo>
                <a:cubicBezTo>
                  <a:pt x="18945" y="13418"/>
                  <a:pt x="19530" y="12759"/>
                  <a:pt x="19980" y="11961"/>
                </a:cubicBezTo>
                <a:cubicBezTo>
                  <a:pt x="20430" y="11199"/>
                  <a:pt x="20655" y="10367"/>
                  <a:pt x="20655" y="9500"/>
                </a:cubicBezTo>
                <a:cubicBezTo>
                  <a:pt x="20655" y="8598"/>
                  <a:pt x="20430" y="7732"/>
                  <a:pt x="19980" y="6969"/>
                </a:cubicBezTo>
                <a:cubicBezTo>
                  <a:pt x="19530" y="6171"/>
                  <a:pt x="18945" y="5513"/>
                  <a:pt x="18225" y="4923"/>
                </a:cubicBezTo>
                <a:cubicBezTo>
                  <a:pt x="17415" y="4334"/>
                  <a:pt x="16515" y="3848"/>
                  <a:pt x="15525" y="3536"/>
                </a:cubicBezTo>
                <a:cubicBezTo>
                  <a:pt x="14490" y="3190"/>
                  <a:pt x="13410" y="3016"/>
                  <a:pt x="12285" y="301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3" name="Shape 3879">
            <a:extLst>
              <a:ext uri="{FF2B5EF4-FFF2-40B4-BE49-F238E27FC236}">
                <a16:creationId xmlns:a16="http://schemas.microsoft.com/office/drawing/2014/main" id="{749C1E5C-5064-4126-AFE7-D7B765FE1934}"/>
              </a:ext>
            </a:extLst>
          </p:cNvPr>
          <p:cNvSpPr/>
          <p:nvPr/>
        </p:nvSpPr>
        <p:spPr>
          <a:xfrm>
            <a:off x="8636487" y="12891039"/>
            <a:ext cx="803692" cy="710821"/>
          </a:xfrm>
          <a:custGeom>
            <a:avLst/>
            <a:gdLst/>
            <a:ahLst/>
            <a:cxnLst>
              <a:cxn ang="0">
                <a:pos x="wd2" y="hd2"/>
              </a:cxn>
              <a:cxn ang="5400000">
                <a:pos x="wd2" y="hd2"/>
              </a:cxn>
              <a:cxn ang="10800000">
                <a:pos x="wd2" y="hd2"/>
              </a:cxn>
              <a:cxn ang="16200000">
                <a:pos x="wd2" y="hd2"/>
              </a:cxn>
            </a:cxnLst>
            <a:rect l="0" t="0" r="r" b="b"/>
            <a:pathLst>
              <a:path w="21600" h="21600" extrusionOk="0">
                <a:moveTo>
                  <a:pt x="10397" y="1493"/>
                </a:moveTo>
                <a:cubicBezTo>
                  <a:pt x="10397" y="6799"/>
                  <a:pt x="10397" y="6799"/>
                  <a:pt x="10397" y="6799"/>
                </a:cubicBezTo>
                <a:cubicBezTo>
                  <a:pt x="10397" y="14967"/>
                  <a:pt x="10397" y="14967"/>
                  <a:pt x="10397" y="14967"/>
                </a:cubicBezTo>
                <a:cubicBezTo>
                  <a:pt x="10397" y="20190"/>
                  <a:pt x="10397" y="20190"/>
                  <a:pt x="10397" y="20190"/>
                </a:cubicBezTo>
                <a:cubicBezTo>
                  <a:pt x="4576" y="14967"/>
                  <a:pt x="4576" y="14967"/>
                  <a:pt x="4576" y="14967"/>
                </a:cubicBezTo>
                <a:cubicBezTo>
                  <a:pt x="0" y="14967"/>
                  <a:pt x="0" y="14967"/>
                  <a:pt x="0" y="14967"/>
                </a:cubicBezTo>
                <a:cubicBezTo>
                  <a:pt x="0" y="10904"/>
                  <a:pt x="0" y="10904"/>
                  <a:pt x="0" y="10904"/>
                </a:cubicBezTo>
                <a:cubicBezTo>
                  <a:pt x="0" y="6799"/>
                  <a:pt x="0" y="6799"/>
                  <a:pt x="0" y="6799"/>
                </a:cubicBezTo>
                <a:cubicBezTo>
                  <a:pt x="4540" y="6799"/>
                  <a:pt x="4540" y="6799"/>
                  <a:pt x="4540" y="6799"/>
                </a:cubicBezTo>
                <a:lnTo>
                  <a:pt x="10397" y="1493"/>
                </a:lnTo>
                <a:close/>
                <a:moveTo>
                  <a:pt x="9592" y="14096"/>
                </a:moveTo>
                <a:cubicBezTo>
                  <a:pt x="9592" y="7711"/>
                  <a:pt x="9592" y="7711"/>
                  <a:pt x="9592" y="7711"/>
                </a:cubicBezTo>
                <a:cubicBezTo>
                  <a:pt x="9592" y="6799"/>
                  <a:pt x="9592" y="6799"/>
                  <a:pt x="9592" y="6799"/>
                </a:cubicBezTo>
                <a:cubicBezTo>
                  <a:pt x="9592" y="3400"/>
                  <a:pt x="9592" y="3400"/>
                  <a:pt x="9592" y="3400"/>
                </a:cubicBezTo>
                <a:cubicBezTo>
                  <a:pt x="4833" y="7711"/>
                  <a:pt x="4833" y="7711"/>
                  <a:pt x="4833" y="7711"/>
                </a:cubicBezTo>
                <a:cubicBezTo>
                  <a:pt x="805" y="7711"/>
                  <a:pt x="805" y="7711"/>
                  <a:pt x="805" y="7711"/>
                </a:cubicBezTo>
                <a:cubicBezTo>
                  <a:pt x="805" y="14096"/>
                  <a:pt x="805" y="14096"/>
                  <a:pt x="805" y="14096"/>
                </a:cubicBezTo>
                <a:cubicBezTo>
                  <a:pt x="4833" y="14096"/>
                  <a:pt x="4833" y="14096"/>
                  <a:pt x="4833" y="14096"/>
                </a:cubicBezTo>
                <a:cubicBezTo>
                  <a:pt x="9592" y="18283"/>
                  <a:pt x="9592" y="18283"/>
                  <a:pt x="9592" y="18283"/>
                </a:cubicBezTo>
                <a:lnTo>
                  <a:pt x="9592" y="14096"/>
                </a:lnTo>
                <a:close/>
                <a:moveTo>
                  <a:pt x="12264" y="6260"/>
                </a:moveTo>
                <a:cubicBezTo>
                  <a:pt x="12923" y="5721"/>
                  <a:pt x="12923" y="5721"/>
                  <a:pt x="12923" y="5721"/>
                </a:cubicBezTo>
                <a:cubicBezTo>
                  <a:pt x="13143" y="6094"/>
                  <a:pt x="13363" y="6468"/>
                  <a:pt x="13546" y="6841"/>
                </a:cubicBezTo>
                <a:cubicBezTo>
                  <a:pt x="13729" y="7255"/>
                  <a:pt x="13875" y="7670"/>
                  <a:pt x="14022" y="8084"/>
                </a:cubicBezTo>
                <a:cubicBezTo>
                  <a:pt x="14132" y="8540"/>
                  <a:pt x="14241" y="8955"/>
                  <a:pt x="14315" y="9411"/>
                </a:cubicBezTo>
                <a:cubicBezTo>
                  <a:pt x="14351" y="9867"/>
                  <a:pt x="14388" y="10323"/>
                  <a:pt x="14388" y="10779"/>
                </a:cubicBezTo>
                <a:cubicBezTo>
                  <a:pt x="14388" y="11277"/>
                  <a:pt x="14351" y="11733"/>
                  <a:pt x="14315" y="12189"/>
                </a:cubicBezTo>
                <a:cubicBezTo>
                  <a:pt x="14241" y="12603"/>
                  <a:pt x="14132" y="13060"/>
                  <a:pt x="14022" y="13474"/>
                </a:cubicBezTo>
                <a:cubicBezTo>
                  <a:pt x="13875" y="13930"/>
                  <a:pt x="13729" y="14345"/>
                  <a:pt x="13546" y="14759"/>
                </a:cubicBezTo>
                <a:cubicBezTo>
                  <a:pt x="13363" y="15174"/>
                  <a:pt x="13143" y="15547"/>
                  <a:pt x="12887" y="15920"/>
                </a:cubicBezTo>
                <a:cubicBezTo>
                  <a:pt x="12191" y="15381"/>
                  <a:pt x="12191" y="15381"/>
                  <a:pt x="12191" y="15381"/>
                </a:cubicBezTo>
                <a:cubicBezTo>
                  <a:pt x="12411" y="15050"/>
                  <a:pt x="12631" y="14718"/>
                  <a:pt x="12814" y="14345"/>
                </a:cubicBezTo>
                <a:cubicBezTo>
                  <a:pt x="12960" y="13972"/>
                  <a:pt x="13143" y="13598"/>
                  <a:pt x="13253" y="13225"/>
                </a:cubicBezTo>
                <a:cubicBezTo>
                  <a:pt x="13399" y="12811"/>
                  <a:pt x="13473" y="12438"/>
                  <a:pt x="13509" y="12023"/>
                </a:cubicBezTo>
                <a:cubicBezTo>
                  <a:pt x="13582" y="11608"/>
                  <a:pt x="13582" y="11194"/>
                  <a:pt x="13582" y="10779"/>
                </a:cubicBezTo>
                <a:cubicBezTo>
                  <a:pt x="13582" y="10365"/>
                  <a:pt x="13582" y="9950"/>
                  <a:pt x="13509" y="9536"/>
                </a:cubicBezTo>
                <a:cubicBezTo>
                  <a:pt x="13473" y="9162"/>
                  <a:pt x="13399" y="8748"/>
                  <a:pt x="13253" y="8375"/>
                </a:cubicBezTo>
                <a:cubicBezTo>
                  <a:pt x="13143" y="8002"/>
                  <a:pt x="13033" y="7628"/>
                  <a:pt x="12850" y="7297"/>
                </a:cubicBezTo>
                <a:cubicBezTo>
                  <a:pt x="12667" y="6924"/>
                  <a:pt x="12484" y="6592"/>
                  <a:pt x="12264" y="6260"/>
                </a:cubicBezTo>
                <a:close/>
                <a:moveTo>
                  <a:pt x="15486" y="2985"/>
                </a:moveTo>
                <a:cubicBezTo>
                  <a:pt x="15925" y="3524"/>
                  <a:pt x="16255" y="4104"/>
                  <a:pt x="16584" y="4726"/>
                </a:cubicBezTo>
                <a:cubicBezTo>
                  <a:pt x="16877" y="5348"/>
                  <a:pt x="17134" y="6012"/>
                  <a:pt x="17353" y="6675"/>
                </a:cubicBezTo>
                <a:cubicBezTo>
                  <a:pt x="17573" y="7338"/>
                  <a:pt x="17756" y="8043"/>
                  <a:pt x="17866" y="8748"/>
                </a:cubicBezTo>
                <a:cubicBezTo>
                  <a:pt x="17976" y="9453"/>
                  <a:pt x="18012" y="10199"/>
                  <a:pt x="18012" y="10904"/>
                </a:cubicBezTo>
                <a:cubicBezTo>
                  <a:pt x="18012" y="11608"/>
                  <a:pt x="17976" y="12313"/>
                  <a:pt x="17866" y="13018"/>
                </a:cubicBezTo>
                <a:cubicBezTo>
                  <a:pt x="17756" y="13681"/>
                  <a:pt x="17609" y="14345"/>
                  <a:pt x="17390" y="15008"/>
                </a:cubicBezTo>
                <a:cubicBezTo>
                  <a:pt x="17207" y="15671"/>
                  <a:pt x="16951" y="16293"/>
                  <a:pt x="16658" y="16874"/>
                </a:cubicBezTo>
                <a:cubicBezTo>
                  <a:pt x="16365" y="17496"/>
                  <a:pt x="15999" y="18117"/>
                  <a:pt x="15596" y="18656"/>
                </a:cubicBezTo>
                <a:cubicBezTo>
                  <a:pt x="14974" y="18076"/>
                  <a:pt x="14974" y="18076"/>
                  <a:pt x="14974" y="18076"/>
                </a:cubicBezTo>
                <a:cubicBezTo>
                  <a:pt x="15340" y="17579"/>
                  <a:pt x="15669" y="17040"/>
                  <a:pt x="15962" y="16459"/>
                </a:cubicBezTo>
                <a:cubicBezTo>
                  <a:pt x="16218" y="15879"/>
                  <a:pt x="16438" y="15298"/>
                  <a:pt x="16658" y="14676"/>
                </a:cubicBezTo>
                <a:cubicBezTo>
                  <a:pt x="16841" y="14096"/>
                  <a:pt x="16987" y="13474"/>
                  <a:pt x="17060" y="12852"/>
                </a:cubicBezTo>
                <a:cubicBezTo>
                  <a:pt x="17170" y="12189"/>
                  <a:pt x="17207" y="11567"/>
                  <a:pt x="17207" y="10904"/>
                </a:cubicBezTo>
                <a:cubicBezTo>
                  <a:pt x="17207" y="10199"/>
                  <a:pt x="17170" y="9536"/>
                  <a:pt x="17060" y="8914"/>
                </a:cubicBezTo>
                <a:cubicBezTo>
                  <a:pt x="16987" y="8250"/>
                  <a:pt x="16804" y="7628"/>
                  <a:pt x="16584" y="6965"/>
                </a:cubicBezTo>
                <a:cubicBezTo>
                  <a:pt x="16401" y="6343"/>
                  <a:pt x="16182" y="5763"/>
                  <a:pt x="15889" y="5182"/>
                </a:cubicBezTo>
                <a:cubicBezTo>
                  <a:pt x="15596" y="4602"/>
                  <a:pt x="15266" y="4063"/>
                  <a:pt x="14864" y="3565"/>
                </a:cubicBezTo>
                <a:lnTo>
                  <a:pt x="15486" y="2985"/>
                </a:lnTo>
                <a:close/>
                <a:moveTo>
                  <a:pt x="17976" y="0"/>
                </a:moveTo>
                <a:cubicBezTo>
                  <a:pt x="18561" y="746"/>
                  <a:pt x="19111" y="1534"/>
                  <a:pt x="19550" y="2405"/>
                </a:cubicBezTo>
                <a:cubicBezTo>
                  <a:pt x="19989" y="3234"/>
                  <a:pt x="20392" y="4146"/>
                  <a:pt x="20685" y="5058"/>
                </a:cubicBezTo>
                <a:cubicBezTo>
                  <a:pt x="20978" y="6012"/>
                  <a:pt x="21197" y="6965"/>
                  <a:pt x="21344" y="7919"/>
                </a:cubicBezTo>
                <a:cubicBezTo>
                  <a:pt x="21527" y="8914"/>
                  <a:pt x="21600" y="9909"/>
                  <a:pt x="21600" y="10904"/>
                </a:cubicBezTo>
                <a:cubicBezTo>
                  <a:pt x="21600" y="11857"/>
                  <a:pt x="21527" y="12852"/>
                  <a:pt x="21380" y="13806"/>
                </a:cubicBezTo>
                <a:cubicBezTo>
                  <a:pt x="21234" y="14759"/>
                  <a:pt x="21014" y="15671"/>
                  <a:pt x="20685" y="16625"/>
                </a:cubicBezTo>
                <a:cubicBezTo>
                  <a:pt x="20392" y="17537"/>
                  <a:pt x="20062" y="18408"/>
                  <a:pt x="19623" y="19195"/>
                </a:cubicBezTo>
                <a:cubicBezTo>
                  <a:pt x="19184" y="20025"/>
                  <a:pt x="18708" y="20854"/>
                  <a:pt x="18122" y="21600"/>
                </a:cubicBezTo>
                <a:cubicBezTo>
                  <a:pt x="17500" y="20978"/>
                  <a:pt x="17500" y="20978"/>
                  <a:pt x="17500" y="20978"/>
                </a:cubicBezTo>
                <a:cubicBezTo>
                  <a:pt x="18049" y="20315"/>
                  <a:pt x="18525" y="19569"/>
                  <a:pt x="18927" y="18781"/>
                </a:cubicBezTo>
                <a:cubicBezTo>
                  <a:pt x="19330" y="17993"/>
                  <a:pt x="19696" y="17164"/>
                  <a:pt x="19989" y="16293"/>
                </a:cubicBezTo>
                <a:cubicBezTo>
                  <a:pt x="20245" y="15423"/>
                  <a:pt x="20428" y="14552"/>
                  <a:pt x="20575" y="13640"/>
                </a:cubicBezTo>
                <a:cubicBezTo>
                  <a:pt x="20721" y="12769"/>
                  <a:pt x="20795" y="11857"/>
                  <a:pt x="20795" y="10904"/>
                </a:cubicBezTo>
                <a:cubicBezTo>
                  <a:pt x="20795" y="9950"/>
                  <a:pt x="20721" y="8997"/>
                  <a:pt x="20575" y="8084"/>
                </a:cubicBezTo>
                <a:cubicBezTo>
                  <a:pt x="20428" y="7131"/>
                  <a:pt x="20209" y="6260"/>
                  <a:pt x="19916" y="5390"/>
                </a:cubicBezTo>
                <a:cubicBezTo>
                  <a:pt x="19660" y="4519"/>
                  <a:pt x="19294" y="3690"/>
                  <a:pt x="18854" y="2902"/>
                </a:cubicBezTo>
                <a:cubicBezTo>
                  <a:pt x="18415" y="2073"/>
                  <a:pt x="17939" y="1327"/>
                  <a:pt x="17390" y="580"/>
                </a:cubicBezTo>
                <a:lnTo>
                  <a:pt x="17976" y="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4" name="Shape 3880">
            <a:extLst>
              <a:ext uri="{FF2B5EF4-FFF2-40B4-BE49-F238E27FC236}">
                <a16:creationId xmlns:a16="http://schemas.microsoft.com/office/drawing/2014/main" id="{3175F8A4-047B-4C88-ACD2-239BD8EFC24E}"/>
              </a:ext>
            </a:extLst>
          </p:cNvPr>
          <p:cNvSpPr/>
          <p:nvPr/>
        </p:nvSpPr>
        <p:spPr>
          <a:xfrm>
            <a:off x="10500512" y="12933904"/>
            <a:ext cx="803692" cy="625094"/>
          </a:xfrm>
          <a:custGeom>
            <a:avLst/>
            <a:gdLst/>
            <a:ahLst/>
            <a:cxnLst>
              <a:cxn ang="0">
                <a:pos x="wd2" y="hd2"/>
              </a:cxn>
              <a:cxn ang="5400000">
                <a:pos x="wd2" y="hd2"/>
              </a:cxn>
              <a:cxn ang="10800000">
                <a:pos x="wd2" y="hd2"/>
              </a:cxn>
              <a:cxn ang="16200000">
                <a:pos x="wd2" y="hd2"/>
              </a:cxn>
            </a:cxnLst>
            <a:rect l="0" t="0" r="r" b="b"/>
            <a:pathLst>
              <a:path w="21600" h="21600" extrusionOk="0">
                <a:moveTo>
                  <a:pt x="0" y="16659"/>
                </a:moveTo>
                <a:cubicBezTo>
                  <a:pt x="0" y="16424"/>
                  <a:pt x="37" y="16188"/>
                  <a:pt x="183" y="15953"/>
                </a:cubicBezTo>
                <a:cubicBezTo>
                  <a:pt x="293" y="15718"/>
                  <a:pt x="513" y="15529"/>
                  <a:pt x="769" y="15388"/>
                </a:cubicBezTo>
                <a:cubicBezTo>
                  <a:pt x="915" y="15294"/>
                  <a:pt x="1135" y="15200"/>
                  <a:pt x="1428" y="15059"/>
                </a:cubicBezTo>
                <a:cubicBezTo>
                  <a:pt x="1721" y="14918"/>
                  <a:pt x="2014" y="14776"/>
                  <a:pt x="2343" y="14635"/>
                </a:cubicBezTo>
                <a:cubicBezTo>
                  <a:pt x="2636" y="14494"/>
                  <a:pt x="2965" y="14353"/>
                  <a:pt x="3295" y="14212"/>
                </a:cubicBezTo>
                <a:cubicBezTo>
                  <a:pt x="3588" y="14118"/>
                  <a:pt x="3881" y="13976"/>
                  <a:pt x="4137" y="13835"/>
                </a:cubicBezTo>
                <a:cubicBezTo>
                  <a:pt x="4210" y="13835"/>
                  <a:pt x="4247" y="13835"/>
                  <a:pt x="4247" y="13788"/>
                </a:cubicBezTo>
                <a:cubicBezTo>
                  <a:pt x="4247" y="13741"/>
                  <a:pt x="4247" y="13600"/>
                  <a:pt x="4247" y="13365"/>
                </a:cubicBezTo>
                <a:cubicBezTo>
                  <a:pt x="4247" y="13176"/>
                  <a:pt x="4210" y="12988"/>
                  <a:pt x="4174" y="12800"/>
                </a:cubicBezTo>
                <a:cubicBezTo>
                  <a:pt x="4100" y="12612"/>
                  <a:pt x="4064" y="12424"/>
                  <a:pt x="3991" y="12282"/>
                </a:cubicBezTo>
                <a:cubicBezTo>
                  <a:pt x="3917" y="12047"/>
                  <a:pt x="3881" y="11812"/>
                  <a:pt x="3807" y="11576"/>
                </a:cubicBezTo>
                <a:cubicBezTo>
                  <a:pt x="3734" y="11294"/>
                  <a:pt x="3698" y="11012"/>
                  <a:pt x="3661" y="10729"/>
                </a:cubicBezTo>
                <a:cubicBezTo>
                  <a:pt x="3588" y="10588"/>
                  <a:pt x="3515" y="10447"/>
                  <a:pt x="3405" y="10165"/>
                </a:cubicBezTo>
                <a:cubicBezTo>
                  <a:pt x="3332" y="9929"/>
                  <a:pt x="3222" y="9600"/>
                  <a:pt x="3148" y="9129"/>
                </a:cubicBezTo>
                <a:cubicBezTo>
                  <a:pt x="3075" y="8753"/>
                  <a:pt x="3039" y="8518"/>
                  <a:pt x="3075" y="8329"/>
                </a:cubicBezTo>
                <a:cubicBezTo>
                  <a:pt x="3075" y="8141"/>
                  <a:pt x="3112" y="7953"/>
                  <a:pt x="3185" y="7812"/>
                </a:cubicBezTo>
                <a:cubicBezTo>
                  <a:pt x="3185" y="7718"/>
                  <a:pt x="3185" y="7718"/>
                  <a:pt x="3185" y="7718"/>
                </a:cubicBezTo>
                <a:cubicBezTo>
                  <a:pt x="3222" y="7671"/>
                  <a:pt x="3222" y="7435"/>
                  <a:pt x="3185" y="7012"/>
                </a:cubicBezTo>
                <a:cubicBezTo>
                  <a:pt x="3148" y="6635"/>
                  <a:pt x="3112" y="6259"/>
                  <a:pt x="3075" y="5882"/>
                </a:cubicBezTo>
                <a:cubicBezTo>
                  <a:pt x="3075" y="5647"/>
                  <a:pt x="3075" y="5271"/>
                  <a:pt x="3148" y="4800"/>
                </a:cubicBezTo>
                <a:cubicBezTo>
                  <a:pt x="3185" y="4282"/>
                  <a:pt x="3368" y="3812"/>
                  <a:pt x="3661" y="3388"/>
                </a:cubicBezTo>
                <a:cubicBezTo>
                  <a:pt x="3734" y="3247"/>
                  <a:pt x="3807" y="3106"/>
                  <a:pt x="3954" y="2965"/>
                </a:cubicBezTo>
                <a:cubicBezTo>
                  <a:pt x="4064" y="2824"/>
                  <a:pt x="4247" y="2682"/>
                  <a:pt x="4430" y="2588"/>
                </a:cubicBezTo>
                <a:cubicBezTo>
                  <a:pt x="4576" y="2447"/>
                  <a:pt x="4796" y="2353"/>
                  <a:pt x="5016" y="2259"/>
                </a:cubicBezTo>
                <a:cubicBezTo>
                  <a:pt x="5272" y="2165"/>
                  <a:pt x="5528" y="2071"/>
                  <a:pt x="5821" y="2071"/>
                </a:cubicBezTo>
                <a:cubicBezTo>
                  <a:pt x="6480" y="2071"/>
                  <a:pt x="6480" y="2071"/>
                  <a:pt x="6480" y="2071"/>
                </a:cubicBezTo>
                <a:cubicBezTo>
                  <a:pt x="6773" y="2071"/>
                  <a:pt x="7029" y="2165"/>
                  <a:pt x="7249" y="2259"/>
                </a:cubicBezTo>
                <a:cubicBezTo>
                  <a:pt x="7505" y="2353"/>
                  <a:pt x="7688" y="2447"/>
                  <a:pt x="7871" y="2588"/>
                </a:cubicBezTo>
                <a:cubicBezTo>
                  <a:pt x="8054" y="2682"/>
                  <a:pt x="8201" y="2824"/>
                  <a:pt x="8347" y="2965"/>
                </a:cubicBezTo>
                <a:cubicBezTo>
                  <a:pt x="8457" y="3106"/>
                  <a:pt x="8567" y="3247"/>
                  <a:pt x="8603" y="3388"/>
                </a:cubicBezTo>
                <a:cubicBezTo>
                  <a:pt x="8896" y="3812"/>
                  <a:pt x="9079" y="4282"/>
                  <a:pt x="9153" y="4800"/>
                </a:cubicBezTo>
                <a:cubicBezTo>
                  <a:pt x="9189" y="5271"/>
                  <a:pt x="9226" y="5647"/>
                  <a:pt x="9189" y="5882"/>
                </a:cubicBezTo>
                <a:cubicBezTo>
                  <a:pt x="9153" y="6259"/>
                  <a:pt x="9116" y="6635"/>
                  <a:pt x="9079" y="7012"/>
                </a:cubicBezTo>
                <a:cubicBezTo>
                  <a:pt x="9079" y="7435"/>
                  <a:pt x="9079" y="7671"/>
                  <a:pt x="9079" y="7718"/>
                </a:cubicBezTo>
                <a:cubicBezTo>
                  <a:pt x="9079" y="7812"/>
                  <a:pt x="9079" y="7812"/>
                  <a:pt x="9079" y="7812"/>
                </a:cubicBezTo>
                <a:cubicBezTo>
                  <a:pt x="9116" y="7953"/>
                  <a:pt x="9153" y="8141"/>
                  <a:pt x="9153" y="8329"/>
                </a:cubicBezTo>
                <a:cubicBezTo>
                  <a:pt x="9189" y="8518"/>
                  <a:pt x="9189" y="8753"/>
                  <a:pt x="9153" y="9129"/>
                </a:cubicBezTo>
                <a:cubicBezTo>
                  <a:pt x="9043" y="9600"/>
                  <a:pt x="8969" y="9929"/>
                  <a:pt x="8860" y="10165"/>
                </a:cubicBezTo>
                <a:cubicBezTo>
                  <a:pt x="8750" y="10447"/>
                  <a:pt x="8677" y="10588"/>
                  <a:pt x="8603" y="10729"/>
                </a:cubicBezTo>
                <a:cubicBezTo>
                  <a:pt x="8603" y="11012"/>
                  <a:pt x="8530" y="11294"/>
                  <a:pt x="8494" y="11576"/>
                </a:cubicBezTo>
                <a:cubicBezTo>
                  <a:pt x="8420" y="11812"/>
                  <a:pt x="8347" y="12047"/>
                  <a:pt x="8274" y="12282"/>
                </a:cubicBezTo>
                <a:cubicBezTo>
                  <a:pt x="8237" y="12376"/>
                  <a:pt x="8164" y="12518"/>
                  <a:pt x="8164" y="12706"/>
                </a:cubicBezTo>
                <a:cubicBezTo>
                  <a:pt x="8164" y="12894"/>
                  <a:pt x="8127" y="13129"/>
                  <a:pt x="8127" y="13365"/>
                </a:cubicBezTo>
                <a:cubicBezTo>
                  <a:pt x="8127" y="13600"/>
                  <a:pt x="8127" y="13741"/>
                  <a:pt x="8127" y="13788"/>
                </a:cubicBezTo>
                <a:cubicBezTo>
                  <a:pt x="8127" y="13835"/>
                  <a:pt x="8164" y="13882"/>
                  <a:pt x="8237" y="13929"/>
                </a:cubicBezTo>
                <a:cubicBezTo>
                  <a:pt x="8384" y="13976"/>
                  <a:pt x="8567" y="14024"/>
                  <a:pt x="8786" y="14118"/>
                </a:cubicBezTo>
                <a:cubicBezTo>
                  <a:pt x="9006" y="14165"/>
                  <a:pt x="9189" y="14306"/>
                  <a:pt x="9445" y="14400"/>
                </a:cubicBezTo>
                <a:cubicBezTo>
                  <a:pt x="9628" y="14494"/>
                  <a:pt x="9812" y="14588"/>
                  <a:pt x="10031" y="14682"/>
                </a:cubicBezTo>
                <a:cubicBezTo>
                  <a:pt x="10287" y="14776"/>
                  <a:pt x="10471" y="14871"/>
                  <a:pt x="10654" y="14965"/>
                </a:cubicBezTo>
                <a:cubicBezTo>
                  <a:pt x="10837" y="14871"/>
                  <a:pt x="10983" y="14824"/>
                  <a:pt x="11129" y="14729"/>
                </a:cubicBezTo>
                <a:cubicBezTo>
                  <a:pt x="11276" y="14682"/>
                  <a:pt x="11422" y="14635"/>
                  <a:pt x="11569" y="14588"/>
                </a:cubicBezTo>
                <a:cubicBezTo>
                  <a:pt x="11605" y="14541"/>
                  <a:pt x="11642" y="14494"/>
                  <a:pt x="11642" y="14447"/>
                </a:cubicBezTo>
                <a:cubicBezTo>
                  <a:pt x="11679" y="14447"/>
                  <a:pt x="11679" y="14259"/>
                  <a:pt x="11679" y="13976"/>
                </a:cubicBezTo>
                <a:cubicBezTo>
                  <a:pt x="11679" y="13741"/>
                  <a:pt x="11642" y="13506"/>
                  <a:pt x="11569" y="13224"/>
                </a:cubicBezTo>
                <a:cubicBezTo>
                  <a:pt x="11496" y="12988"/>
                  <a:pt x="11459" y="12753"/>
                  <a:pt x="11386" y="12565"/>
                </a:cubicBezTo>
                <a:cubicBezTo>
                  <a:pt x="11276" y="12329"/>
                  <a:pt x="11203" y="12047"/>
                  <a:pt x="11129" y="11718"/>
                </a:cubicBezTo>
                <a:cubicBezTo>
                  <a:pt x="11056" y="11388"/>
                  <a:pt x="10983" y="11059"/>
                  <a:pt x="10946" y="10682"/>
                </a:cubicBezTo>
                <a:cubicBezTo>
                  <a:pt x="10873" y="10541"/>
                  <a:pt x="10763" y="10353"/>
                  <a:pt x="10617" y="10024"/>
                </a:cubicBezTo>
                <a:cubicBezTo>
                  <a:pt x="10507" y="9741"/>
                  <a:pt x="10397" y="9271"/>
                  <a:pt x="10324" y="8706"/>
                </a:cubicBezTo>
                <a:cubicBezTo>
                  <a:pt x="10251" y="8282"/>
                  <a:pt x="10214" y="7906"/>
                  <a:pt x="10251" y="7718"/>
                </a:cubicBezTo>
                <a:cubicBezTo>
                  <a:pt x="10287" y="7482"/>
                  <a:pt x="10287" y="7294"/>
                  <a:pt x="10324" y="7106"/>
                </a:cubicBezTo>
                <a:cubicBezTo>
                  <a:pt x="10324" y="7059"/>
                  <a:pt x="10361" y="7059"/>
                  <a:pt x="10397" y="7012"/>
                </a:cubicBezTo>
                <a:cubicBezTo>
                  <a:pt x="10397" y="6871"/>
                  <a:pt x="10361" y="6588"/>
                  <a:pt x="10361" y="6118"/>
                </a:cubicBezTo>
                <a:cubicBezTo>
                  <a:pt x="10361" y="5647"/>
                  <a:pt x="10287" y="5176"/>
                  <a:pt x="10251" y="4659"/>
                </a:cubicBezTo>
                <a:cubicBezTo>
                  <a:pt x="10178" y="4376"/>
                  <a:pt x="10178" y="3953"/>
                  <a:pt x="10287" y="3341"/>
                </a:cubicBezTo>
                <a:cubicBezTo>
                  <a:pt x="10397" y="2776"/>
                  <a:pt x="10580" y="2212"/>
                  <a:pt x="10910" y="1647"/>
                </a:cubicBezTo>
                <a:cubicBezTo>
                  <a:pt x="11020" y="1459"/>
                  <a:pt x="11166" y="1271"/>
                  <a:pt x="11313" y="1082"/>
                </a:cubicBezTo>
                <a:cubicBezTo>
                  <a:pt x="11459" y="894"/>
                  <a:pt x="11642" y="753"/>
                  <a:pt x="11862" y="612"/>
                </a:cubicBezTo>
                <a:cubicBezTo>
                  <a:pt x="12081" y="471"/>
                  <a:pt x="12338" y="329"/>
                  <a:pt x="12631" y="188"/>
                </a:cubicBezTo>
                <a:cubicBezTo>
                  <a:pt x="12923" y="47"/>
                  <a:pt x="13253" y="0"/>
                  <a:pt x="13619" y="0"/>
                </a:cubicBezTo>
                <a:cubicBezTo>
                  <a:pt x="14424" y="0"/>
                  <a:pt x="14424" y="0"/>
                  <a:pt x="14424" y="0"/>
                </a:cubicBezTo>
                <a:cubicBezTo>
                  <a:pt x="14791" y="0"/>
                  <a:pt x="15120" y="47"/>
                  <a:pt x="15376" y="188"/>
                </a:cubicBezTo>
                <a:cubicBezTo>
                  <a:pt x="15669" y="329"/>
                  <a:pt x="15925" y="471"/>
                  <a:pt x="16145" y="612"/>
                </a:cubicBezTo>
                <a:cubicBezTo>
                  <a:pt x="16365" y="753"/>
                  <a:pt x="16548" y="894"/>
                  <a:pt x="16731" y="1082"/>
                </a:cubicBezTo>
                <a:cubicBezTo>
                  <a:pt x="16877" y="1271"/>
                  <a:pt x="17024" y="1459"/>
                  <a:pt x="17097" y="1647"/>
                </a:cubicBezTo>
                <a:cubicBezTo>
                  <a:pt x="17463" y="2212"/>
                  <a:pt x="17683" y="2776"/>
                  <a:pt x="17756" y="3341"/>
                </a:cubicBezTo>
                <a:cubicBezTo>
                  <a:pt x="17829" y="3953"/>
                  <a:pt x="17866" y="4376"/>
                  <a:pt x="17829" y="4659"/>
                </a:cubicBezTo>
                <a:cubicBezTo>
                  <a:pt x="17756" y="5176"/>
                  <a:pt x="17719" y="5647"/>
                  <a:pt x="17683" y="6118"/>
                </a:cubicBezTo>
                <a:cubicBezTo>
                  <a:pt x="17646" y="6588"/>
                  <a:pt x="17646" y="6871"/>
                  <a:pt x="17683" y="7012"/>
                </a:cubicBezTo>
                <a:cubicBezTo>
                  <a:pt x="17683" y="7059"/>
                  <a:pt x="17683" y="7059"/>
                  <a:pt x="17683" y="7106"/>
                </a:cubicBezTo>
                <a:cubicBezTo>
                  <a:pt x="17756" y="7294"/>
                  <a:pt x="17793" y="7482"/>
                  <a:pt x="17793" y="7718"/>
                </a:cubicBezTo>
                <a:cubicBezTo>
                  <a:pt x="17829" y="7906"/>
                  <a:pt x="17793" y="8282"/>
                  <a:pt x="17719" y="8706"/>
                </a:cubicBezTo>
                <a:cubicBezTo>
                  <a:pt x="17646" y="9271"/>
                  <a:pt x="17536" y="9741"/>
                  <a:pt x="17426" y="10024"/>
                </a:cubicBezTo>
                <a:cubicBezTo>
                  <a:pt x="17317" y="10353"/>
                  <a:pt x="17170" y="10541"/>
                  <a:pt x="17060" y="10682"/>
                </a:cubicBezTo>
                <a:cubicBezTo>
                  <a:pt x="17024" y="11059"/>
                  <a:pt x="16951" y="11388"/>
                  <a:pt x="16877" y="11718"/>
                </a:cubicBezTo>
                <a:cubicBezTo>
                  <a:pt x="16804" y="12047"/>
                  <a:pt x="16731" y="12329"/>
                  <a:pt x="16621" y="12565"/>
                </a:cubicBezTo>
                <a:cubicBezTo>
                  <a:pt x="16584" y="12753"/>
                  <a:pt x="16548" y="12941"/>
                  <a:pt x="16548" y="13129"/>
                </a:cubicBezTo>
                <a:cubicBezTo>
                  <a:pt x="16511" y="13365"/>
                  <a:pt x="16475" y="13647"/>
                  <a:pt x="16475" y="13976"/>
                </a:cubicBezTo>
                <a:cubicBezTo>
                  <a:pt x="16475" y="14259"/>
                  <a:pt x="16475" y="14447"/>
                  <a:pt x="16511" y="14494"/>
                </a:cubicBezTo>
                <a:cubicBezTo>
                  <a:pt x="16511" y="14541"/>
                  <a:pt x="16548" y="14588"/>
                  <a:pt x="16584" y="14588"/>
                </a:cubicBezTo>
                <a:cubicBezTo>
                  <a:pt x="16914" y="14729"/>
                  <a:pt x="17317" y="14871"/>
                  <a:pt x="17683" y="15059"/>
                </a:cubicBezTo>
                <a:cubicBezTo>
                  <a:pt x="18085" y="15247"/>
                  <a:pt x="18488" y="15388"/>
                  <a:pt x="18927" y="15576"/>
                </a:cubicBezTo>
                <a:cubicBezTo>
                  <a:pt x="19294" y="15765"/>
                  <a:pt x="19660" y="15953"/>
                  <a:pt x="20026" y="16141"/>
                </a:cubicBezTo>
                <a:cubicBezTo>
                  <a:pt x="20355" y="16282"/>
                  <a:pt x="20648" y="16424"/>
                  <a:pt x="20831" y="16565"/>
                </a:cubicBezTo>
                <a:cubicBezTo>
                  <a:pt x="21124" y="16706"/>
                  <a:pt x="21344" y="16941"/>
                  <a:pt x="21454" y="17224"/>
                </a:cubicBezTo>
                <a:cubicBezTo>
                  <a:pt x="21527" y="17506"/>
                  <a:pt x="21600" y="17788"/>
                  <a:pt x="21600" y="18024"/>
                </a:cubicBezTo>
                <a:cubicBezTo>
                  <a:pt x="21600" y="18306"/>
                  <a:pt x="21600" y="18776"/>
                  <a:pt x="21600" y="19388"/>
                </a:cubicBezTo>
                <a:cubicBezTo>
                  <a:pt x="21600" y="20047"/>
                  <a:pt x="21600" y="20424"/>
                  <a:pt x="21600" y="20612"/>
                </a:cubicBezTo>
                <a:cubicBezTo>
                  <a:pt x="21600" y="20800"/>
                  <a:pt x="21527" y="21035"/>
                  <a:pt x="21417" y="21224"/>
                </a:cubicBezTo>
                <a:cubicBezTo>
                  <a:pt x="21307" y="21459"/>
                  <a:pt x="21124" y="21600"/>
                  <a:pt x="20831" y="21600"/>
                </a:cubicBezTo>
                <a:cubicBezTo>
                  <a:pt x="20612" y="21600"/>
                  <a:pt x="19769" y="21600"/>
                  <a:pt x="18342" y="21600"/>
                </a:cubicBezTo>
                <a:cubicBezTo>
                  <a:pt x="16914" y="21600"/>
                  <a:pt x="15779" y="21600"/>
                  <a:pt x="14900" y="21600"/>
                </a:cubicBezTo>
                <a:cubicBezTo>
                  <a:pt x="14644" y="21600"/>
                  <a:pt x="14388" y="21600"/>
                  <a:pt x="14058" y="21600"/>
                </a:cubicBezTo>
                <a:cubicBezTo>
                  <a:pt x="13912" y="21600"/>
                  <a:pt x="13912" y="21600"/>
                  <a:pt x="13912" y="21600"/>
                </a:cubicBezTo>
                <a:cubicBezTo>
                  <a:pt x="13619" y="21600"/>
                  <a:pt x="13326" y="21600"/>
                  <a:pt x="13070" y="21600"/>
                </a:cubicBezTo>
                <a:cubicBezTo>
                  <a:pt x="12228" y="21600"/>
                  <a:pt x="11093" y="21600"/>
                  <a:pt x="9665" y="21600"/>
                </a:cubicBezTo>
                <a:cubicBezTo>
                  <a:pt x="8237" y="21600"/>
                  <a:pt x="7395" y="21600"/>
                  <a:pt x="7176" y="21600"/>
                </a:cubicBezTo>
                <a:cubicBezTo>
                  <a:pt x="6883" y="21600"/>
                  <a:pt x="6663" y="21459"/>
                  <a:pt x="6553" y="21224"/>
                </a:cubicBezTo>
                <a:cubicBezTo>
                  <a:pt x="6443" y="21035"/>
                  <a:pt x="6370" y="20800"/>
                  <a:pt x="6370" y="20612"/>
                </a:cubicBezTo>
                <a:cubicBezTo>
                  <a:pt x="6370" y="20518"/>
                  <a:pt x="6370" y="20376"/>
                  <a:pt x="6370" y="20188"/>
                </a:cubicBezTo>
                <a:cubicBezTo>
                  <a:pt x="6370" y="20000"/>
                  <a:pt x="6370" y="19812"/>
                  <a:pt x="6370" y="19576"/>
                </a:cubicBezTo>
                <a:cubicBezTo>
                  <a:pt x="6297" y="19576"/>
                  <a:pt x="6260" y="19576"/>
                  <a:pt x="6187" y="19576"/>
                </a:cubicBezTo>
                <a:cubicBezTo>
                  <a:pt x="6041" y="19576"/>
                  <a:pt x="6041" y="19576"/>
                  <a:pt x="6041" y="19576"/>
                </a:cubicBezTo>
                <a:cubicBezTo>
                  <a:pt x="5821" y="19576"/>
                  <a:pt x="5601" y="19576"/>
                  <a:pt x="5382" y="19576"/>
                </a:cubicBezTo>
                <a:cubicBezTo>
                  <a:pt x="4686" y="19576"/>
                  <a:pt x="3771" y="19576"/>
                  <a:pt x="2599" y="19576"/>
                </a:cubicBezTo>
                <a:cubicBezTo>
                  <a:pt x="1464" y="19576"/>
                  <a:pt x="805" y="19576"/>
                  <a:pt x="622" y="19576"/>
                </a:cubicBezTo>
                <a:cubicBezTo>
                  <a:pt x="366" y="19576"/>
                  <a:pt x="183" y="19435"/>
                  <a:pt x="110" y="19247"/>
                </a:cubicBezTo>
                <a:cubicBezTo>
                  <a:pt x="37" y="19059"/>
                  <a:pt x="0" y="18871"/>
                  <a:pt x="0" y="18776"/>
                </a:cubicBezTo>
                <a:cubicBezTo>
                  <a:pt x="0" y="18588"/>
                  <a:pt x="0" y="18259"/>
                  <a:pt x="0" y="17741"/>
                </a:cubicBezTo>
                <a:cubicBezTo>
                  <a:pt x="0" y="17224"/>
                  <a:pt x="0" y="16894"/>
                  <a:pt x="0" y="16659"/>
                </a:cubicBezTo>
                <a:close/>
                <a:moveTo>
                  <a:pt x="805" y="16659"/>
                </a:moveTo>
                <a:cubicBezTo>
                  <a:pt x="805" y="18494"/>
                  <a:pt x="805" y="18494"/>
                  <a:pt x="805" y="18494"/>
                </a:cubicBezTo>
                <a:cubicBezTo>
                  <a:pt x="6370" y="18494"/>
                  <a:pt x="6370" y="18494"/>
                  <a:pt x="6370" y="18494"/>
                </a:cubicBezTo>
                <a:cubicBezTo>
                  <a:pt x="6370" y="18447"/>
                  <a:pt x="6370" y="18353"/>
                  <a:pt x="6370" y="18259"/>
                </a:cubicBezTo>
                <a:cubicBezTo>
                  <a:pt x="6370" y="18165"/>
                  <a:pt x="6370" y="18118"/>
                  <a:pt x="6370" y="18024"/>
                </a:cubicBezTo>
                <a:cubicBezTo>
                  <a:pt x="6370" y="17788"/>
                  <a:pt x="6443" y="17506"/>
                  <a:pt x="6626" y="17176"/>
                </a:cubicBezTo>
                <a:cubicBezTo>
                  <a:pt x="6773" y="16894"/>
                  <a:pt x="7029" y="16659"/>
                  <a:pt x="7322" y="16471"/>
                </a:cubicBezTo>
                <a:cubicBezTo>
                  <a:pt x="7542" y="16376"/>
                  <a:pt x="7871" y="16235"/>
                  <a:pt x="8237" y="16047"/>
                </a:cubicBezTo>
                <a:cubicBezTo>
                  <a:pt x="8603" y="15859"/>
                  <a:pt x="9006" y="15671"/>
                  <a:pt x="9445" y="15435"/>
                </a:cubicBezTo>
                <a:cubicBezTo>
                  <a:pt x="9189" y="15388"/>
                  <a:pt x="8933" y="15247"/>
                  <a:pt x="8677" y="15153"/>
                </a:cubicBezTo>
                <a:cubicBezTo>
                  <a:pt x="8420" y="15012"/>
                  <a:pt x="8201" y="14918"/>
                  <a:pt x="7981" y="14918"/>
                </a:cubicBezTo>
                <a:cubicBezTo>
                  <a:pt x="7652" y="14729"/>
                  <a:pt x="7468" y="14494"/>
                  <a:pt x="7395" y="14212"/>
                </a:cubicBezTo>
                <a:cubicBezTo>
                  <a:pt x="7359" y="13882"/>
                  <a:pt x="7322" y="13600"/>
                  <a:pt x="7322" y="13365"/>
                </a:cubicBezTo>
                <a:cubicBezTo>
                  <a:pt x="7322" y="13035"/>
                  <a:pt x="7359" y="12753"/>
                  <a:pt x="7395" y="12518"/>
                </a:cubicBezTo>
                <a:cubicBezTo>
                  <a:pt x="7395" y="12282"/>
                  <a:pt x="7468" y="12047"/>
                  <a:pt x="7505" y="11812"/>
                </a:cubicBezTo>
                <a:cubicBezTo>
                  <a:pt x="7578" y="11671"/>
                  <a:pt x="7652" y="11482"/>
                  <a:pt x="7725" y="11247"/>
                </a:cubicBezTo>
                <a:cubicBezTo>
                  <a:pt x="7761" y="11012"/>
                  <a:pt x="7798" y="10824"/>
                  <a:pt x="7798" y="10588"/>
                </a:cubicBezTo>
                <a:cubicBezTo>
                  <a:pt x="7871" y="10306"/>
                  <a:pt x="7871" y="10306"/>
                  <a:pt x="7871" y="10306"/>
                </a:cubicBezTo>
                <a:cubicBezTo>
                  <a:pt x="7981" y="10071"/>
                  <a:pt x="7981" y="10071"/>
                  <a:pt x="7981" y="10071"/>
                </a:cubicBezTo>
                <a:cubicBezTo>
                  <a:pt x="8018" y="10024"/>
                  <a:pt x="8091" y="9929"/>
                  <a:pt x="8127" y="9741"/>
                </a:cubicBezTo>
                <a:cubicBezTo>
                  <a:pt x="8201" y="9600"/>
                  <a:pt x="8274" y="9318"/>
                  <a:pt x="8347" y="8941"/>
                </a:cubicBezTo>
                <a:cubicBezTo>
                  <a:pt x="8347" y="8659"/>
                  <a:pt x="8384" y="8471"/>
                  <a:pt x="8384" y="8424"/>
                </a:cubicBezTo>
                <a:cubicBezTo>
                  <a:pt x="8384" y="8329"/>
                  <a:pt x="8384" y="8282"/>
                  <a:pt x="8384" y="8235"/>
                </a:cubicBezTo>
                <a:cubicBezTo>
                  <a:pt x="8347" y="8188"/>
                  <a:pt x="8347" y="8141"/>
                  <a:pt x="8347" y="8094"/>
                </a:cubicBezTo>
                <a:cubicBezTo>
                  <a:pt x="8347" y="8047"/>
                  <a:pt x="8311" y="8000"/>
                  <a:pt x="8274" y="7953"/>
                </a:cubicBezTo>
                <a:cubicBezTo>
                  <a:pt x="8237" y="7718"/>
                  <a:pt x="8237" y="7341"/>
                  <a:pt x="8274" y="6871"/>
                </a:cubicBezTo>
                <a:cubicBezTo>
                  <a:pt x="8311" y="6400"/>
                  <a:pt x="8347" y="5976"/>
                  <a:pt x="8420" y="5694"/>
                </a:cubicBezTo>
                <a:cubicBezTo>
                  <a:pt x="8420" y="5600"/>
                  <a:pt x="8420" y="5365"/>
                  <a:pt x="8347" y="5035"/>
                </a:cubicBezTo>
                <a:cubicBezTo>
                  <a:pt x="8311" y="4706"/>
                  <a:pt x="8201" y="4376"/>
                  <a:pt x="7981" y="4047"/>
                </a:cubicBezTo>
                <a:cubicBezTo>
                  <a:pt x="7871" y="3859"/>
                  <a:pt x="7688" y="3624"/>
                  <a:pt x="7468" y="3435"/>
                </a:cubicBezTo>
                <a:cubicBezTo>
                  <a:pt x="7212" y="3247"/>
                  <a:pt x="6883" y="3106"/>
                  <a:pt x="6443" y="3059"/>
                </a:cubicBezTo>
                <a:cubicBezTo>
                  <a:pt x="5858" y="3059"/>
                  <a:pt x="5858" y="3059"/>
                  <a:pt x="5858" y="3059"/>
                </a:cubicBezTo>
                <a:cubicBezTo>
                  <a:pt x="5675" y="3106"/>
                  <a:pt x="5492" y="3153"/>
                  <a:pt x="5345" y="3200"/>
                </a:cubicBezTo>
                <a:cubicBezTo>
                  <a:pt x="5199" y="3247"/>
                  <a:pt x="5052" y="3294"/>
                  <a:pt x="4906" y="3388"/>
                </a:cubicBezTo>
                <a:cubicBezTo>
                  <a:pt x="4759" y="3482"/>
                  <a:pt x="4649" y="3576"/>
                  <a:pt x="4540" y="3671"/>
                </a:cubicBezTo>
                <a:cubicBezTo>
                  <a:pt x="4430" y="3765"/>
                  <a:pt x="4357" y="3906"/>
                  <a:pt x="4283" y="4047"/>
                </a:cubicBezTo>
                <a:cubicBezTo>
                  <a:pt x="4100" y="4376"/>
                  <a:pt x="3954" y="4706"/>
                  <a:pt x="3917" y="5035"/>
                </a:cubicBezTo>
                <a:cubicBezTo>
                  <a:pt x="3881" y="5365"/>
                  <a:pt x="3844" y="5600"/>
                  <a:pt x="3844" y="5694"/>
                </a:cubicBezTo>
                <a:cubicBezTo>
                  <a:pt x="3917" y="5929"/>
                  <a:pt x="3954" y="6353"/>
                  <a:pt x="3991" y="6824"/>
                </a:cubicBezTo>
                <a:cubicBezTo>
                  <a:pt x="4027" y="7341"/>
                  <a:pt x="4027" y="7718"/>
                  <a:pt x="3991" y="7953"/>
                </a:cubicBezTo>
                <a:cubicBezTo>
                  <a:pt x="3954" y="7953"/>
                  <a:pt x="3954" y="7953"/>
                  <a:pt x="3954" y="7953"/>
                </a:cubicBezTo>
                <a:cubicBezTo>
                  <a:pt x="3954" y="8047"/>
                  <a:pt x="3954" y="8047"/>
                  <a:pt x="3954" y="8047"/>
                </a:cubicBezTo>
                <a:cubicBezTo>
                  <a:pt x="3954" y="8094"/>
                  <a:pt x="3954" y="8141"/>
                  <a:pt x="3954" y="8141"/>
                </a:cubicBezTo>
                <a:cubicBezTo>
                  <a:pt x="3917" y="8141"/>
                  <a:pt x="3917" y="8141"/>
                  <a:pt x="3917" y="8141"/>
                </a:cubicBezTo>
                <a:cubicBezTo>
                  <a:pt x="3917" y="8235"/>
                  <a:pt x="3917" y="8235"/>
                  <a:pt x="3917" y="8235"/>
                </a:cubicBezTo>
                <a:cubicBezTo>
                  <a:pt x="3917" y="8282"/>
                  <a:pt x="3917" y="8329"/>
                  <a:pt x="3917" y="8424"/>
                </a:cubicBezTo>
                <a:cubicBezTo>
                  <a:pt x="3917" y="8471"/>
                  <a:pt x="3917" y="8659"/>
                  <a:pt x="3954" y="8941"/>
                </a:cubicBezTo>
                <a:cubicBezTo>
                  <a:pt x="4027" y="9318"/>
                  <a:pt x="4064" y="9600"/>
                  <a:pt x="4137" y="9741"/>
                </a:cubicBezTo>
                <a:cubicBezTo>
                  <a:pt x="4210" y="9929"/>
                  <a:pt x="4247" y="10024"/>
                  <a:pt x="4283" y="10071"/>
                </a:cubicBezTo>
                <a:cubicBezTo>
                  <a:pt x="4430" y="10306"/>
                  <a:pt x="4430" y="10306"/>
                  <a:pt x="4430" y="10306"/>
                </a:cubicBezTo>
                <a:cubicBezTo>
                  <a:pt x="4466" y="10588"/>
                  <a:pt x="4466" y="10588"/>
                  <a:pt x="4466" y="10588"/>
                </a:cubicBezTo>
                <a:cubicBezTo>
                  <a:pt x="4466" y="10824"/>
                  <a:pt x="4503" y="11012"/>
                  <a:pt x="4576" y="11247"/>
                </a:cubicBezTo>
                <a:cubicBezTo>
                  <a:pt x="4613" y="11482"/>
                  <a:pt x="4686" y="11671"/>
                  <a:pt x="4723" y="11765"/>
                </a:cubicBezTo>
                <a:cubicBezTo>
                  <a:pt x="4796" y="12000"/>
                  <a:pt x="4869" y="12282"/>
                  <a:pt x="4942" y="12518"/>
                </a:cubicBezTo>
                <a:cubicBezTo>
                  <a:pt x="5016" y="12800"/>
                  <a:pt x="5052" y="13082"/>
                  <a:pt x="5052" y="13365"/>
                </a:cubicBezTo>
                <a:cubicBezTo>
                  <a:pt x="5052" y="13553"/>
                  <a:pt x="5016" y="13835"/>
                  <a:pt x="4979" y="14165"/>
                </a:cubicBezTo>
                <a:cubicBezTo>
                  <a:pt x="4942" y="14494"/>
                  <a:pt x="4723" y="14729"/>
                  <a:pt x="4393" y="14824"/>
                </a:cubicBezTo>
                <a:cubicBezTo>
                  <a:pt x="4137" y="14965"/>
                  <a:pt x="3844" y="15106"/>
                  <a:pt x="3551" y="15200"/>
                </a:cubicBezTo>
                <a:cubicBezTo>
                  <a:pt x="3222" y="15341"/>
                  <a:pt x="2929" y="15435"/>
                  <a:pt x="2599" y="15576"/>
                </a:cubicBezTo>
                <a:cubicBezTo>
                  <a:pt x="2306" y="15718"/>
                  <a:pt x="2014" y="15859"/>
                  <a:pt x="1721" y="16000"/>
                </a:cubicBezTo>
                <a:cubicBezTo>
                  <a:pt x="1464" y="16141"/>
                  <a:pt x="1245" y="16235"/>
                  <a:pt x="1025" y="16376"/>
                </a:cubicBezTo>
                <a:cubicBezTo>
                  <a:pt x="952" y="16424"/>
                  <a:pt x="879" y="16471"/>
                  <a:pt x="842" y="16518"/>
                </a:cubicBezTo>
                <a:cubicBezTo>
                  <a:pt x="805" y="16565"/>
                  <a:pt x="805" y="16659"/>
                  <a:pt x="805" y="16659"/>
                </a:cubicBezTo>
                <a:close/>
                <a:moveTo>
                  <a:pt x="7176" y="18024"/>
                </a:moveTo>
                <a:cubicBezTo>
                  <a:pt x="7176" y="20612"/>
                  <a:pt x="7176" y="20612"/>
                  <a:pt x="7176" y="20612"/>
                </a:cubicBezTo>
                <a:cubicBezTo>
                  <a:pt x="20758" y="20612"/>
                  <a:pt x="20758" y="20612"/>
                  <a:pt x="20758" y="20612"/>
                </a:cubicBezTo>
                <a:cubicBezTo>
                  <a:pt x="20758" y="18024"/>
                  <a:pt x="20758" y="18024"/>
                  <a:pt x="20758" y="18024"/>
                </a:cubicBezTo>
                <a:cubicBezTo>
                  <a:pt x="20758" y="17882"/>
                  <a:pt x="20758" y="17788"/>
                  <a:pt x="20721" y="17694"/>
                </a:cubicBezTo>
                <a:cubicBezTo>
                  <a:pt x="20685" y="17647"/>
                  <a:pt x="20612" y="17553"/>
                  <a:pt x="20502" y="17459"/>
                </a:cubicBezTo>
                <a:cubicBezTo>
                  <a:pt x="20282" y="17365"/>
                  <a:pt x="20026" y="17224"/>
                  <a:pt x="19696" y="17035"/>
                </a:cubicBezTo>
                <a:cubicBezTo>
                  <a:pt x="19367" y="16894"/>
                  <a:pt x="19001" y="16706"/>
                  <a:pt x="18635" y="16565"/>
                </a:cubicBezTo>
                <a:cubicBezTo>
                  <a:pt x="18232" y="16376"/>
                  <a:pt x="17866" y="16235"/>
                  <a:pt x="17426" y="16047"/>
                </a:cubicBezTo>
                <a:cubicBezTo>
                  <a:pt x="17024" y="15859"/>
                  <a:pt x="16658" y="15718"/>
                  <a:pt x="16328" y="15576"/>
                </a:cubicBezTo>
                <a:cubicBezTo>
                  <a:pt x="16035" y="15435"/>
                  <a:pt x="15816" y="15247"/>
                  <a:pt x="15779" y="14918"/>
                </a:cubicBezTo>
                <a:cubicBezTo>
                  <a:pt x="15706" y="14588"/>
                  <a:pt x="15669" y="14259"/>
                  <a:pt x="15669" y="13976"/>
                </a:cubicBezTo>
                <a:cubicBezTo>
                  <a:pt x="15669" y="13553"/>
                  <a:pt x="15706" y="13224"/>
                  <a:pt x="15742" y="12941"/>
                </a:cubicBezTo>
                <a:cubicBezTo>
                  <a:pt x="15779" y="12659"/>
                  <a:pt x="15852" y="12376"/>
                  <a:pt x="15925" y="12141"/>
                </a:cubicBezTo>
                <a:cubicBezTo>
                  <a:pt x="15962" y="11953"/>
                  <a:pt x="16035" y="11671"/>
                  <a:pt x="16145" y="11388"/>
                </a:cubicBezTo>
                <a:cubicBezTo>
                  <a:pt x="16218" y="11106"/>
                  <a:pt x="16255" y="10824"/>
                  <a:pt x="16292" y="10541"/>
                </a:cubicBezTo>
                <a:cubicBezTo>
                  <a:pt x="16292" y="10259"/>
                  <a:pt x="16292" y="10259"/>
                  <a:pt x="16292" y="10259"/>
                </a:cubicBezTo>
                <a:cubicBezTo>
                  <a:pt x="16475" y="9976"/>
                  <a:pt x="16475" y="9976"/>
                  <a:pt x="16475" y="9976"/>
                </a:cubicBezTo>
                <a:cubicBezTo>
                  <a:pt x="16511" y="9976"/>
                  <a:pt x="16584" y="9835"/>
                  <a:pt x="16658" y="9600"/>
                </a:cubicBezTo>
                <a:cubicBezTo>
                  <a:pt x="16767" y="9365"/>
                  <a:pt x="16841" y="9035"/>
                  <a:pt x="16914" y="8518"/>
                </a:cubicBezTo>
                <a:cubicBezTo>
                  <a:pt x="16987" y="8141"/>
                  <a:pt x="16987" y="7906"/>
                  <a:pt x="16987" y="7812"/>
                </a:cubicBezTo>
                <a:cubicBezTo>
                  <a:pt x="16951" y="7671"/>
                  <a:pt x="16951" y="7576"/>
                  <a:pt x="16951" y="7482"/>
                </a:cubicBezTo>
                <a:cubicBezTo>
                  <a:pt x="16914" y="7435"/>
                  <a:pt x="16914" y="7388"/>
                  <a:pt x="16914" y="7341"/>
                </a:cubicBezTo>
                <a:cubicBezTo>
                  <a:pt x="16914" y="7341"/>
                  <a:pt x="16914" y="7294"/>
                  <a:pt x="16877" y="7247"/>
                </a:cubicBezTo>
                <a:cubicBezTo>
                  <a:pt x="16877" y="7200"/>
                  <a:pt x="16877" y="7200"/>
                  <a:pt x="16877" y="7200"/>
                </a:cubicBezTo>
                <a:cubicBezTo>
                  <a:pt x="16841" y="6965"/>
                  <a:pt x="16841" y="6588"/>
                  <a:pt x="16877" y="5976"/>
                </a:cubicBezTo>
                <a:cubicBezTo>
                  <a:pt x="16914" y="5412"/>
                  <a:pt x="16951" y="4894"/>
                  <a:pt x="17024" y="4471"/>
                </a:cubicBezTo>
                <a:cubicBezTo>
                  <a:pt x="17024" y="4329"/>
                  <a:pt x="17024" y="4000"/>
                  <a:pt x="16951" y="3576"/>
                </a:cubicBezTo>
                <a:cubicBezTo>
                  <a:pt x="16914" y="3106"/>
                  <a:pt x="16731" y="2682"/>
                  <a:pt x="16475" y="2259"/>
                </a:cubicBezTo>
                <a:cubicBezTo>
                  <a:pt x="16401" y="2165"/>
                  <a:pt x="16292" y="2024"/>
                  <a:pt x="16182" y="1882"/>
                </a:cubicBezTo>
                <a:cubicBezTo>
                  <a:pt x="16072" y="1741"/>
                  <a:pt x="15925" y="1600"/>
                  <a:pt x="15779" y="1459"/>
                </a:cubicBezTo>
                <a:cubicBezTo>
                  <a:pt x="15596" y="1365"/>
                  <a:pt x="15376" y="1271"/>
                  <a:pt x="15157" y="1176"/>
                </a:cubicBezTo>
                <a:cubicBezTo>
                  <a:pt x="14937" y="1082"/>
                  <a:pt x="14681" y="1035"/>
                  <a:pt x="14388" y="988"/>
                </a:cubicBezTo>
                <a:cubicBezTo>
                  <a:pt x="13656" y="988"/>
                  <a:pt x="13656" y="988"/>
                  <a:pt x="13656" y="988"/>
                </a:cubicBezTo>
                <a:cubicBezTo>
                  <a:pt x="13399" y="1035"/>
                  <a:pt x="13180" y="1082"/>
                  <a:pt x="12997" y="1129"/>
                </a:cubicBezTo>
                <a:cubicBezTo>
                  <a:pt x="12777" y="1224"/>
                  <a:pt x="12594" y="1318"/>
                  <a:pt x="12447" y="1412"/>
                </a:cubicBezTo>
                <a:cubicBezTo>
                  <a:pt x="12228" y="1506"/>
                  <a:pt x="12081" y="1600"/>
                  <a:pt x="11935" y="1741"/>
                </a:cubicBezTo>
                <a:cubicBezTo>
                  <a:pt x="11788" y="1882"/>
                  <a:pt x="11642" y="2071"/>
                  <a:pt x="11532" y="2259"/>
                </a:cubicBezTo>
                <a:cubicBezTo>
                  <a:pt x="11276" y="2682"/>
                  <a:pt x="11129" y="3106"/>
                  <a:pt x="11056" y="3576"/>
                </a:cubicBezTo>
                <a:cubicBezTo>
                  <a:pt x="10983" y="4000"/>
                  <a:pt x="10983" y="4329"/>
                  <a:pt x="11020" y="4471"/>
                </a:cubicBezTo>
                <a:cubicBezTo>
                  <a:pt x="11056" y="4894"/>
                  <a:pt x="11129" y="5412"/>
                  <a:pt x="11129" y="5976"/>
                </a:cubicBezTo>
                <a:cubicBezTo>
                  <a:pt x="11166" y="6588"/>
                  <a:pt x="11166" y="7012"/>
                  <a:pt x="11129" y="7247"/>
                </a:cubicBezTo>
                <a:cubicBezTo>
                  <a:pt x="11129" y="7294"/>
                  <a:pt x="11129" y="7294"/>
                  <a:pt x="11129" y="7294"/>
                </a:cubicBezTo>
                <a:cubicBezTo>
                  <a:pt x="11093" y="7435"/>
                  <a:pt x="11093" y="7435"/>
                  <a:pt x="11093" y="7435"/>
                </a:cubicBezTo>
                <a:cubicBezTo>
                  <a:pt x="11093" y="7482"/>
                  <a:pt x="11093" y="7482"/>
                  <a:pt x="11093" y="7482"/>
                </a:cubicBezTo>
                <a:cubicBezTo>
                  <a:pt x="11056" y="7576"/>
                  <a:pt x="11056" y="7671"/>
                  <a:pt x="11020" y="7812"/>
                </a:cubicBezTo>
                <a:cubicBezTo>
                  <a:pt x="11020" y="7906"/>
                  <a:pt x="11020" y="8141"/>
                  <a:pt x="11093" y="8518"/>
                </a:cubicBezTo>
                <a:cubicBezTo>
                  <a:pt x="11203" y="9035"/>
                  <a:pt x="11276" y="9365"/>
                  <a:pt x="11349" y="9600"/>
                </a:cubicBezTo>
                <a:cubicBezTo>
                  <a:pt x="11422" y="9835"/>
                  <a:pt x="11496" y="9976"/>
                  <a:pt x="11569" y="9976"/>
                </a:cubicBezTo>
                <a:cubicBezTo>
                  <a:pt x="11715" y="10259"/>
                  <a:pt x="11715" y="10259"/>
                  <a:pt x="11715" y="10259"/>
                </a:cubicBezTo>
                <a:cubicBezTo>
                  <a:pt x="11752" y="10541"/>
                  <a:pt x="11752" y="10541"/>
                  <a:pt x="11752" y="10541"/>
                </a:cubicBezTo>
                <a:cubicBezTo>
                  <a:pt x="11788" y="10824"/>
                  <a:pt x="11862" y="11106"/>
                  <a:pt x="11898" y="11388"/>
                </a:cubicBezTo>
                <a:cubicBezTo>
                  <a:pt x="11972" y="11671"/>
                  <a:pt x="12045" y="11953"/>
                  <a:pt x="12081" y="12141"/>
                </a:cubicBezTo>
                <a:cubicBezTo>
                  <a:pt x="12191" y="12376"/>
                  <a:pt x="12264" y="12659"/>
                  <a:pt x="12374" y="12988"/>
                </a:cubicBezTo>
                <a:cubicBezTo>
                  <a:pt x="12447" y="13271"/>
                  <a:pt x="12484" y="13600"/>
                  <a:pt x="12484" y="13976"/>
                </a:cubicBezTo>
                <a:cubicBezTo>
                  <a:pt x="12484" y="14212"/>
                  <a:pt x="12447" y="14541"/>
                  <a:pt x="12374" y="14871"/>
                </a:cubicBezTo>
                <a:cubicBezTo>
                  <a:pt x="12338" y="15200"/>
                  <a:pt x="12118" y="15435"/>
                  <a:pt x="11752" y="15576"/>
                </a:cubicBezTo>
                <a:cubicBezTo>
                  <a:pt x="11496" y="15718"/>
                  <a:pt x="11129" y="15859"/>
                  <a:pt x="10727" y="16000"/>
                </a:cubicBezTo>
                <a:cubicBezTo>
                  <a:pt x="10361" y="16188"/>
                  <a:pt x="9958" y="16329"/>
                  <a:pt x="9555" y="16471"/>
                </a:cubicBezTo>
                <a:cubicBezTo>
                  <a:pt x="9153" y="16659"/>
                  <a:pt x="8786" y="16800"/>
                  <a:pt x="8457" y="16988"/>
                </a:cubicBezTo>
                <a:cubicBezTo>
                  <a:pt x="8127" y="17129"/>
                  <a:pt x="7835" y="17271"/>
                  <a:pt x="7615" y="17412"/>
                </a:cubicBezTo>
                <a:cubicBezTo>
                  <a:pt x="7468" y="17506"/>
                  <a:pt x="7359" y="17600"/>
                  <a:pt x="7285" y="17741"/>
                </a:cubicBezTo>
                <a:cubicBezTo>
                  <a:pt x="7212" y="17882"/>
                  <a:pt x="7176" y="17976"/>
                  <a:pt x="7176" y="18024"/>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5" name="Shape 3881">
            <a:extLst>
              <a:ext uri="{FF2B5EF4-FFF2-40B4-BE49-F238E27FC236}">
                <a16:creationId xmlns:a16="http://schemas.microsoft.com/office/drawing/2014/main" id="{1FD174F2-006B-4DDF-8015-D888D0914E65}"/>
              </a:ext>
            </a:extLst>
          </p:cNvPr>
          <p:cNvSpPr/>
          <p:nvPr/>
        </p:nvSpPr>
        <p:spPr>
          <a:xfrm>
            <a:off x="12407393" y="12891039"/>
            <a:ext cx="717965" cy="714393"/>
          </a:xfrm>
          <a:custGeom>
            <a:avLst/>
            <a:gdLst/>
            <a:ahLst/>
            <a:cxnLst>
              <a:cxn ang="0">
                <a:pos x="wd2" y="hd2"/>
              </a:cxn>
              <a:cxn ang="5400000">
                <a:pos x="wd2" y="hd2"/>
              </a:cxn>
              <a:cxn ang="10800000">
                <a:pos x="wd2" y="hd2"/>
              </a:cxn>
              <a:cxn ang="16200000">
                <a:pos x="wd2" y="hd2"/>
              </a:cxn>
            </a:cxnLst>
            <a:rect l="0" t="0" r="r" b="b"/>
            <a:pathLst>
              <a:path w="21600" h="21600" extrusionOk="0">
                <a:moveTo>
                  <a:pt x="10779" y="0"/>
                </a:moveTo>
                <a:cubicBezTo>
                  <a:pt x="12261" y="0"/>
                  <a:pt x="13701" y="248"/>
                  <a:pt x="14976" y="826"/>
                </a:cubicBezTo>
                <a:cubicBezTo>
                  <a:pt x="16293" y="1363"/>
                  <a:pt x="17445" y="2148"/>
                  <a:pt x="18432" y="3139"/>
                </a:cubicBezTo>
                <a:cubicBezTo>
                  <a:pt x="19419" y="4130"/>
                  <a:pt x="20160" y="5245"/>
                  <a:pt x="20736" y="6567"/>
                </a:cubicBezTo>
                <a:cubicBezTo>
                  <a:pt x="21312" y="7888"/>
                  <a:pt x="21600" y="9293"/>
                  <a:pt x="21600" y="10779"/>
                </a:cubicBezTo>
                <a:cubicBezTo>
                  <a:pt x="21600" y="12307"/>
                  <a:pt x="21312" y="13712"/>
                  <a:pt x="20736" y="15033"/>
                </a:cubicBezTo>
                <a:cubicBezTo>
                  <a:pt x="20160" y="16314"/>
                  <a:pt x="19419" y="17470"/>
                  <a:pt x="18432" y="18420"/>
                </a:cubicBezTo>
                <a:cubicBezTo>
                  <a:pt x="17445" y="19452"/>
                  <a:pt x="16293" y="20196"/>
                  <a:pt x="14976" y="20774"/>
                </a:cubicBezTo>
                <a:cubicBezTo>
                  <a:pt x="13701" y="21311"/>
                  <a:pt x="12261" y="21600"/>
                  <a:pt x="10779" y="21600"/>
                </a:cubicBezTo>
                <a:cubicBezTo>
                  <a:pt x="9298" y="21600"/>
                  <a:pt x="7941" y="21311"/>
                  <a:pt x="6583" y="20774"/>
                </a:cubicBezTo>
                <a:cubicBezTo>
                  <a:pt x="5266" y="20196"/>
                  <a:pt x="4155" y="19452"/>
                  <a:pt x="3168" y="18420"/>
                </a:cubicBezTo>
                <a:cubicBezTo>
                  <a:pt x="2222" y="17470"/>
                  <a:pt x="1440" y="16314"/>
                  <a:pt x="864" y="15033"/>
                </a:cubicBezTo>
                <a:cubicBezTo>
                  <a:pt x="288" y="13712"/>
                  <a:pt x="0" y="12307"/>
                  <a:pt x="0" y="10779"/>
                </a:cubicBezTo>
                <a:cubicBezTo>
                  <a:pt x="0" y="9293"/>
                  <a:pt x="288" y="7888"/>
                  <a:pt x="864" y="6567"/>
                </a:cubicBezTo>
                <a:cubicBezTo>
                  <a:pt x="1440" y="5245"/>
                  <a:pt x="2222" y="4130"/>
                  <a:pt x="3168" y="3139"/>
                </a:cubicBezTo>
                <a:cubicBezTo>
                  <a:pt x="4155" y="2148"/>
                  <a:pt x="5266" y="1363"/>
                  <a:pt x="6583" y="826"/>
                </a:cubicBezTo>
                <a:cubicBezTo>
                  <a:pt x="7941" y="248"/>
                  <a:pt x="9298" y="0"/>
                  <a:pt x="10779" y="0"/>
                </a:cubicBezTo>
                <a:close/>
                <a:moveTo>
                  <a:pt x="17486" y="18089"/>
                </a:moveTo>
                <a:cubicBezTo>
                  <a:pt x="17938" y="17676"/>
                  <a:pt x="18391" y="17181"/>
                  <a:pt x="18802" y="16644"/>
                </a:cubicBezTo>
                <a:cubicBezTo>
                  <a:pt x="19214" y="16066"/>
                  <a:pt x="19543" y="15488"/>
                  <a:pt x="19831" y="14868"/>
                </a:cubicBezTo>
                <a:cubicBezTo>
                  <a:pt x="20119" y="14249"/>
                  <a:pt x="20325" y="13588"/>
                  <a:pt x="20489" y="12886"/>
                </a:cubicBezTo>
                <a:cubicBezTo>
                  <a:pt x="20613" y="12225"/>
                  <a:pt x="20695" y="11523"/>
                  <a:pt x="20695" y="10779"/>
                </a:cubicBezTo>
                <a:cubicBezTo>
                  <a:pt x="20695" y="9416"/>
                  <a:pt x="20448" y="8136"/>
                  <a:pt x="19913" y="6938"/>
                </a:cubicBezTo>
                <a:cubicBezTo>
                  <a:pt x="19378" y="5741"/>
                  <a:pt x="18679" y="4708"/>
                  <a:pt x="17815" y="3800"/>
                </a:cubicBezTo>
                <a:cubicBezTo>
                  <a:pt x="16910" y="2891"/>
                  <a:pt x="15840" y="2148"/>
                  <a:pt x="14647" y="1611"/>
                </a:cubicBezTo>
                <a:cubicBezTo>
                  <a:pt x="13454" y="1115"/>
                  <a:pt x="12178" y="826"/>
                  <a:pt x="10779" y="826"/>
                </a:cubicBezTo>
                <a:cubicBezTo>
                  <a:pt x="9422" y="826"/>
                  <a:pt x="8146" y="1115"/>
                  <a:pt x="6953" y="1611"/>
                </a:cubicBezTo>
                <a:cubicBezTo>
                  <a:pt x="5760" y="2148"/>
                  <a:pt x="4690" y="2891"/>
                  <a:pt x="3826" y="3800"/>
                </a:cubicBezTo>
                <a:cubicBezTo>
                  <a:pt x="2921" y="4708"/>
                  <a:pt x="2222" y="5741"/>
                  <a:pt x="1687" y="6938"/>
                </a:cubicBezTo>
                <a:cubicBezTo>
                  <a:pt x="1193" y="8136"/>
                  <a:pt x="905" y="9416"/>
                  <a:pt x="905" y="10779"/>
                </a:cubicBezTo>
                <a:cubicBezTo>
                  <a:pt x="905" y="11523"/>
                  <a:pt x="987" y="12225"/>
                  <a:pt x="1152" y="12886"/>
                </a:cubicBezTo>
                <a:cubicBezTo>
                  <a:pt x="1275" y="13588"/>
                  <a:pt x="1481" y="14207"/>
                  <a:pt x="1769" y="14827"/>
                </a:cubicBezTo>
                <a:cubicBezTo>
                  <a:pt x="2016" y="15446"/>
                  <a:pt x="2345" y="16024"/>
                  <a:pt x="2757" y="16561"/>
                </a:cubicBezTo>
                <a:cubicBezTo>
                  <a:pt x="3127" y="17140"/>
                  <a:pt x="3579" y="17635"/>
                  <a:pt x="4073" y="18048"/>
                </a:cubicBezTo>
                <a:cubicBezTo>
                  <a:pt x="5019" y="17718"/>
                  <a:pt x="5966" y="17387"/>
                  <a:pt x="6994" y="17057"/>
                </a:cubicBezTo>
                <a:cubicBezTo>
                  <a:pt x="8023" y="16727"/>
                  <a:pt x="8517" y="16520"/>
                  <a:pt x="8517" y="16437"/>
                </a:cubicBezTo>
                <a:cubicBezTo>
                  <a:pt x="8517" y="16314"/>
                  <a:pt x="8517" y="16024"/>
                  <a:pt x="8517" y="15488"/>
                </a:cubicBezTo>
                <a:cubicBezTo>
                  <a:pt x="7611" y="15322"/>
                  <a:pt x="6953" y="15240"/>
                  <a:pt x="6542" y="15240"/>
                </a:cubicBezTo>
                <a:cubicBezTo>
                  <a:pt x="6336" y="15240"/>
                  <a:pt x="6130" y="15240"/>
                  <a:pt x="5966" y="15240"/>
                </a:cubicBezTo>
                <a:cubicBezTo>
                  <a:pt x="5760" y="15198"/>
                  <a:pt x="5637" y="15157"/>
                  <a:pt x="5472" y="15116"/>
                </a:cubicBezTo>
                <a:cubicBezTo>
                  <a:pt x="5307" y="15075"/>
                  <a:pt x="5143" y="14992"/>
                  <a:pt x="4978" y="14868"/>
                </a:cubicBezTo>
                <a:cubicBezTo>
                  <a:pt x="4855" y="14744"/>
                  <a:pt x="4690" y="14579"/>
                  <a:pt x="4526" y="14331"/>
                </a:cubicBezTo>
                <a:cubicBezTo>
                  <a:pt x="4731" y="14001"/>
                  <a:pt x="4937" y="13505"/>
                  <a:pt x="5143" y="12927"/>
                </a:cubicBezTo>
                <a:cubicBezTo>
                  <a:pt x="5390" y="12390"/>
                  <a:pt x="5554" y="11771"/>
                  <a:pt x="5760" y="11151"/>
                </a:cubicBezTo>
                <a:cubicBezTo>
                  <a:pt x="5883" y="10532"/>
                  <a:pt x="6007" y="9912"/>
                  <a:pt x="6130" y="9334"/>
                </a:cubicBezTo>
                <a:cubicBezTo>
                  <a:pt x="6213" y="8714"/>
                  <a:pt x="6295" y="8219"/>
                  <a:pt x="6295" y="7764"/>
                </a:cubicBezTo>
                <a:cubicBezTo>
                  <a:pt x="6336" y="7764"/>
                  <a:pt x="6336" y="7764"/>
                  <a:pt x="6336" y="7764"/>
                </a:cubicBezTo>
                <a:cubicBezTo>
                  <a:pt x="6377" y="7186"/>
                  <a:pt x="6501" y="6608"/>
                  <a:pt x="6747" y="6112"/>
                </a:cubicBezTo>
                <a:cubicBezTo>
                  <a:pt x="6953" y="5617"/>
                  <a:pt x="7282" y="5163"/>
                  <a:pt x="7735" y="4791"/>
                </a:cubicBezTo>
                <a:cubicBezTo>
                  <a:pt x="8105" y="4378"/>
                  <a:pt x="8599" y="4089"/>
                  <a:pt x="9134" y="3841"/>
                </a:cubicBezTo>
                <a:cubicBezTo>
                  <a:pt x="9669" y="3634"/>
                  <a:pt x="10203" y="3552"/>
                  <a:pt x="10779" y="3552"/>
                </a:cubicBezTo>
                <a:cubicBezTo>
                  <a:pt x="11397" y="3552"/>
                  <a:pt x="11973" y="3634"/>
                  <a:pt x="12507" y="3841"/>
                </a:cubicBezTo>
                <a:cubicBezTo>
                  <a:pt x="13042" y="4089"/>
                  <a:pt x="13495" y="4378"/>
                  <a:pt x="13906" y="4791"/>
                </a:cubicBezTo>
                <a:cubicBezTo>
                  <a:pt x="14277" y="5163"/>
                  <a:pt x="14606" y="5617"/>
                  <a:pt x="14853" y="6112"/>
                </a:cubicBezTo>
                <a:cubicBezTo>
                  <a:pt x="15099" y="6608"/>
                  <a:pt x="15264" y="7186"/>
                  <a:pt x="15264" y="7764"/>
                </a:cubicBezTo>
                <a:cubicBezTo>
                  <a:pt x="15264" y="8219"/>
                  <a:pt x="15346" y="8714"/>
                  <a:pt x="15429" y="9334"/>
                </a:cubicBezTo>
                <a:cubicBezTo>
                  <a:pt x="15552" y="9912"/>
                  <a:pt x="15675" y="10532"/>
                  <a:pt x="15881" y="11151"/>
                </a:cubicBezTo>
                <a:cubicBezTo>
                  <a:pt x="16046" y="11771"/>
                  <a:pt x="16251" y="12390"/>
                  <a:pt x="16457" y="12927"/>
                </a:cubicBezTo>
                <a:cubicBezTo>
                  <a:pt x="16663" y="13505"/>
                  <a:pt x="16869" y="14001"/>
                  <a:pt x="17115" y="14331"/>
                </a:cubicBezTo>
                <a:cubicBezTo>
                  <a:pt x="16910" y="14579"/>
                  <a:pt x="16745" y="14744"/>
                  <a:pt x="16581" y="14868"/>
                </a:cubicBezTo>
                <a:cubicBezTo>
                  <a:pt x="16416" y="14992"/>
                  <a:pt x="16293" y="15075"/>
                  <a:pt x="16128" y="15116"/>
                </a:cubicBezTo>
                <a:cubicBezTo>
                  <a:pt x="15963" y="15157"/>
                  <a:pt x="15799" y="15198"/>
                  <a:pt x="15634" y="15240"/>
                </a:cubicBezTo>
                <a:cubicBezTo>
                  <a:pt x="15470" y="15240"/>
                  <a:pt x="15264" y="15240"/>
                  <a:pt x="15058" y="15240"/>
                </a:cubicBezTo>
                <a:cubicBezTo>
                  <a:pt x="14688" y="15240"/>
                  <a:pt x="13989" y="15364"/>
                  <a:pt x="13042" y="15529"/>
                </a:cubicBezTo>
                <a:cubicBezTo>
                  <a:pt x="13042" y="16024"/>
                  <a:pt x="13042" y="16314"/>
                  <a:pt x="13042" y="16437"/>
                </a:cubicBezTo>
                <a:cubicBezTo>
                  <a:pt x="13042" y="16520"/>
                  <a:pt x="13536" y="16727"/>
                  <a:pt x="14565" y="17057"/>
                </a:cubicBezTo>
                <a:cubicBezTo>
                  <a:pt x="15593" y="17387"/>
                  <a:pt x="16539" y="17759"/>
                  <a:pt x="17486" y="18089"/>
                </a:cubicBezTo>
                <a:close/>
                <a:moveTo>
                  <a:pt x="4896" y="18750"/>
                </a:moveTo>
                <a:cubicBezTo>
                  <a:pt x="5266" y="19081"/>
                  <a:pt x="5719" y="19370"/>
                  <a:pt x="6171" y="19576"/>
                </a:cubicBezTo>
                <a:cubicBezTo>
                  <a:pt x="6624" y="19824"/>
                  <a:pt x="7118" y="20031"/>
                  <a:pt x="7611" y="20196"/>
                </a:cubicBezTo>
                <a:cubicBezTo>
                  <a:pt x="8105" y="20402"/>
                  <a:pt x="8640" y="20526"/>
                  <a:pt x="9175" y="20609"/>
                </a:cubicBezTo>
                <a:cubicBezTo>
                  <a:pt x="9710" y="20691"/>
                  <a:pt x="10245" y="20733"/>
                  <a:pt x="10779" y="20733"/>
                </a:cubicBezTo>
                <a:cubicBezTo>
                  <a:pt x="11355" y="20733"/>
                  <a:pt x="11890" y="20691"/>
                  <a:pt x="12425" y="20609"/>
                </a:cubicBezTo>
                <a:cubicBezTo>
                  <a:pt x="12919" y="20526"/>
                  <a:pt x="13454" y="20402"/>
                  <a:pt x="13947" y="20196"/>
                </a:cubicBezTo>
                <a:cubicBezTo>
                  <a:pt x="14441" y="20031"/>
                  <a:pt x="14894" y="19824"/>
                  <a:pt x="15346" y="19576"/>
                </a:cubicBezTo>
                <a:cubicBezTo>
                  <a:pt x="15799" y="19370"/>
                  <a:pt x="16251" y="19081"/>
                  <a:pt x="16663" y="18792"/>
                </a:cubicBezTo>
                <a:cubicBezTo>
                  <a:pt x="16498" y="18750"/>
                  <a:pt x="16334" y="18668"/>
                  <a:pt x="16169" y="18626"/>
                </a:cubicBezTo>
                <a:cubicBezTo>
                  <a:pt x="16005" y="18585"/>
                  <a:pt x="15840" y="18502"/>
                  <a:pt x="15717" y="18420"/>
                </a:cubicBezTo>
                <a:cubicBezTo>
                  <a:pt x="15552" y="18379"/>
                  <a:pt x="15429" y="18337"/>
                  <a:pt x="15264" y="18255"/>
                </a:cubicBezTo>
                <a:cubicBezTo>
                  <a:pt x="15099" y="18213"/>
                  <a:pt x="14935" y="18131"/>
                  <a:pt x="14811" y="18089"/>
                </a:cubicBezTo>
                <a:cubicBezTo>
                  <a:pt x="14235" y="17883"/>
                  <a:pt x="13742" y="17718"/>
                  <a:pt x="13413" y="17594"/>
                </a:cubicBezTo>
                <a:cubicBezTo>
                  <a:pt x="13042" y="17470"/>
                  <a:pt x="12795" y="17346"/>
                  <a:pt x="12590" y="17263"/>
                </a:cubicBezTo>
                <a:cubicBezTo>
                  <a:pt x="12425" y="17140"/>
                  <a:pt x="12302" y="17016"/>
                  <a:pt x="12261" y="16892"/>
                </a:cubicBezTo>
                <a:cubicBezTo>
                  <a:pt x="12219" y="16768"/>
                  <a:pt x="12178" y="16603"/>
                  <a:pt x="12178" y="16437"/>
                </a:cubicBezTo>
                <a:cubicBezTo>
                  <a:pt x="12178" y="14827"/>
                  <a:pt x="12178" y="14827"/>
                  <a:pt x="12178" y="14827"/>
                </a:cubicBezTo>
                <a:cubicBezTo>
                  <a:pt x="12878" y="14662"/>
                  <a:pt x="12878" y="14662"/>
                  <a:pt x="12878" y="14662"/>
                </a:cubicBezTo>
                <a:cubicBezTo>
                  <a:pt x="12919" y="14620"/>
                  <a:pt x="13166" y="14579"/>
                  <a:pt x="13659" y="14496"/>
                </a:cubicBezTo>
                <a:cubicBezTo>
                  <a:pt x="14153" y="14372"/>
                  <a:pt x="14647" y="14331"/>
                  <a:pt x="15058" y="14331"/>
                </a:cubicBezTo>
                <a:cubicBezTo>
                  <a:pt x="15264" y="14331"/>
                  <a:pt x="15470" y="14331"/>
                  <a:pt x="15593" y="14331"/>
                </a:cubicBezTo>
                <a:cubicBezTo>
                  <a:pt x="15758" y="14290"/>
                  <a:pt x="15881" y="14249"/>
                  <a:pt x="15963" y="14166"/>
                </a:cubicBezTo>
                <a:cubicBezTo>
                  <a:pt x="15840" y="13836"/>
                  <a:pt x="15675" y="13423"/>
                  <a:pt x="15511" y="13010"/>
                </a:cubicBezTo>
                <a:cubicBezTo>
                  <a:pt x="15346" y="12597"/>
                  <a:pt x="15223" y="12184"/>
                  <a:pt x="15099" y="11688"/>
                </a:cubicBezTo>
                <a:cubicBezTo>
                  <a:pt x="14976" y="11234"/>
                  <a:pt x="14853" y="10779"/>
                  <a:pt x="14729" y="10325"/>
                </a:cubicBezTo>
                <a:cubicBezTo>
                  <a:pt x="14647" y="9871"/>
                  <a:pt x="14565" y="9458"/>
                  <a:pt x="14482" y="9003"/>
                </a:cubicBezTo>
                <a:cubicBezTo>
                  <a:pt x="14359" y="7847"/>
                  <a:pt x="14359" y="7847"/>
                  <a:pt x="14359" y="7847"/>
                </a:cubicBezTo>
                <a:cubicBezTo>
                  <a:pt x="14359" y="7351"/>
                  <a:pt x="14277" y="6938"/>
                  <a:pt x="14030" y="6484"/>
                </a:cubicBezTo>
                <a:cubicBezTo>
                  <a:pt x="13824" y="6071"/>
                  <a:pt x="13577" y="5699"/>
                  <a:pt x="13248" y="5410"/>
                </a:cubicBezTo>
                <a:cubicBezTo>
                  <a:pt x="12919" y="5080"/>
                  <a:pt x="12549" y="4832"/>
                  <a:pt x="12137" y="4708"/>
                </a:cubicBezTo>
                <a:cubicBezTo>
                  <a:pt x="11726" y="4543"/>
                  <a:pt x="11273" y="4460"/>
                  <a:pt x="10779" y="4460"/>
                </a:cubicBezTo>
                <a:cubicBezTo>
                  <a:pt x="10327" y="4460"/>
                  <a:pt x="9874" y="4543"/>
                  <a:pt x="9422" y="4708"/>
                </a:cubicBezTo>
                <a:cubicBezTo>
                  <a:pt x="9010" y="4832"/>
                  <a:pt x="8640" y="5080"/>
                  <a:pt x="8311" y="5410"/>
                </a:cubicBezTo>
                <a:cubicBezTo>
                  <a:pt x="7982" y="5699"/>
                  <a:pt x="7735" y="6071"/>
                  <a:pt x="7529" y="6484"/>
                </a:cubicBezTo>
                <a:cubicBezTo>
                  <a:pt x="7323" y="6938"/>
                  <a:pt x="7241" y="7351"/>
                  <a:pt x="7200" y="7847"/>
                </a:cubicBezTo>
                <a:cubicBezTo>
                  <a:pt x="7118" y="9003"/>
                  <a:pt x="7118" y="9003"/>
                  <a:pt x="7118" y="9003"/>
                </a:cubicBezTo>
                <a:cubicBezTo>
                  <a:pt x="7077" y="9003"/>
                  <a:pt x="7077" y="9003"/>
                  <a:pt x="7077" y="9003"/>
                </a:cubicBezTo>
                <a:cubicBezTo>
                  <a:pt x="7035" y="9458"/>
                  <a:pt x="6994" y="9871"/>
                  <a:pt x="6871" y="10325"/>
                </a:cubicBezTo>
                <a:cubicBezTo>
                  <a:pt x="6747" y="10779"/>
                  <a:pt x="6624" y="11234"/>
                  <a:pt x="6501" y="11688"/>
                </a:cubicBezTo>
                <a:cubicBezTo>
                  <a:pt x="6336" y="12184"/>
                  <a:pt x="6213" y="12597"/>
                  <a:pt x="6048" y="13010"/>
                </a:cubicBezTo>
                <a:cubicBezTo>
                  <a:pt x="5925" y="13423"/>
                  <a:pt x="5760" y="13836"/>
                  <a:pt x="5595" y="14166"/>
                </a:cubicBezTo>
                <a:cubicBezTo>
                  <a:pt x="5719" y="14249"/>
                  <a:pt x="5842" y="14290"/>
                  <a:pt x="5966" y="14331"/>
                </a:cubicBezTo>
                <a:cubicBezTo>
                  <a:pt x="6130" y="14331"/>
                  <a:pt x="6295" y="14331"/>
                  <a:pt x="6542" y="14331"/>
                </a:cubicBezTo>
                <a:cubicBezTo>
                  <a:pt x="6994" y="14331"/>
                  <a:pt x="7447" y="14372"/>
                  <a:pt x="7899" y="14455"/>
                </a:cubicBezTo>
                <a:cubicBezTo>
                  <a:pt x="8393" y="14538"/>
                  <a:pt x="8640" y="14579"/>
                  <a:pt x="8681" y="14579"/>
                </a:cubicBezTo>
                <a:cubicBezTo>
                  <a:pt x="9422" y="14662"/>
                  <a:pt x="9422" y="14662"/>
                  <a:pt x="9422" y="14662"/>
                </a:cubicBezTo>
                <a:cubicBezTo>
                  <a:pt x="9422" y="16437"/>
                  <a:pt x="9422" y="16437"/>
                  <a:pt x="9422" y="16437"/>
                </a:cubicBezTo>
                <a:cubicBezTo>
                  <a:pt x="9422" y="16603"/>
                  <a:pt x="9422" y="16768"/>
                  <a:pt x="9381" y="16892"/>
                </a:cubicBezTo>
                <a:cubicBezTo>
                  <a:pt x="9298" y="17016"/>
                  <a:pt x="9175" y="17140"/>
                  <a:pt x="9010" y="17263"/>
                </a:cubicBezTo>
                <a:cubicBezTo>
                  <a:pt x="8846" y="17346"/>
                  <a:pt x="8558" y="17470"/>
                  <a:pt x="8229" y="17594"/>
                </a:cubicBezTo>
                <a:cubicBezTo>
                  <a:pt x="7899" y="17718"/>
                  <a:pt x="7447" y="17883"/>
                  <a:pt x="6912" y="18048"/>
                </a:cubicBezTo>
                <a:cubicBezTo>
                  <a:pt x="6747" y="18089"/>
                  <a:pt x="6583" y="18131"/>
                  <a:pt x="6418" y="18172"/>
                </a:cubicBezTo>
                <a:cubicBezTo>
                  <a:pt x="6254" y="18255"/>
                  <a:pt x="6089" y="18296"/>
                  <a:pt x="5925" y="18379"/>
                </a:cubicBezTo>
                <a:cubicBezTo>
                  <a:pt x="5719" y="18461"/>
                  <a:pt x="5554" y="18502"/>
                  <a:pt x="5390" y="18585"/>
                </a:cubicBezTo>
                <a:cubicBezTo>
                  <a:pt x="5184" y="18626"/>
                  <a:pt x="5019" y="18668"/>
                  <a:pt x="4896" y="18750"/>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6" name="Shape 3882">
            <a:extLst>
              <a:ext uri="{FF2B5EF4-FFF2-40B4-BE49-F238E27FC236}">
                <a16:creationId xmlns:a16="http://schemas.microsoft.com/office/drawing/2014/main" id="{04610377-4C2B-4E0A-8305-6B8BD9EB4DB0}"/>
              </a:ext>
            </a:extLst>
          </p:cNvPr>
          <p:cNvSpPr/>
          <p:nvPr/>
        </p:nvSpPr>
        <p:spPr>
          <a:xfrm>
            <a:off x="14257127" y="12873183"/>
            <a:ext cx="746542" cy="746539"/>
          </a:xfrm>
          <a:custGeom>
            <a:avLst/>
            <a:gdLst/>
            <a:ahLst/>
            <a:cxnLst>
              <a:cxn ang="0">
                <a:pos x="wd2" y="hd2"/>
              </a:cxn>
              <a:cxn ang="5400000">
                <a:pos x="wd2" y="hd2"/>
              </a:cxn>
              <a:cxn ang="10800000">
                <a:pos x="wd2" y="hd2"/>
              </a:cxn>
              <a:cxn ang="16200000">
                <a:pos x="wd2" y="hd2"/>
              </a:cxn>
            </a:cxnLst>
            <a:rect l="0" t="0" r="r" b="b"/>
            <a:pathLst>
              <a:path w="21600" h="21600" extrusionOk="0">
                <a:moveTo>
                  <a:pt x="21600" y="10780"/>
                </a:move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lose/>
                <a:moveTo>
                  <a:pt x="869" y="10780"/>
                </a:move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lose/>
                <a:moveTo>
                  <a:pt x="11215" y="5923"/>
                </a:moveTo>
                <a:cubicBezTo>
                  <a:pt x="11215" y="16388"/>
                  <a:pt x="11215" y="16388"/>
                  <a:pt x="11215" y="16388"/>
                </a:cubicBezTo>
                <a:cubicBezTo>
                  <a:pt x="10346" y="16388"/>
                  <a:pt x="10346" y="16388"/>
                  <a:pt x="10346" y="16388"/>
                </a:cubicBezTo>
                <a:cubicBezTo>
                  <a:pt x="10346" y="5923"/>
                  <a:pt x="10346" y="5923"/>
                  <a:pt x="10346" y="5923"/>
                </a:cubicBezTo>
                <a:cubicBezTo>
                  <a:pt x="6160" y="10109"/>
                  <a:pt x="6160" y="10109"/>
                  <a:pt x="6160" y="10109"/>
                </a:cubicBezTo>
                <a:cubicBezTo>
                  <a:pt x="5568" y="9517"/>
                  <a:pt x="5568" y="9517"/>
                  <a:pt x="5568" y="9517"/>
                </a:cubicBezTo>
                <a:cubicBezTo>
                  <a:pt x="10820" y="4265"/>
                  <a:pt x="10820" y="4265"/>
                  <a:pt x="10820" y="4265"/>
                </a:cubicBezTo>
                <a:cubicBezTo>
                  <a:pt x="16032" y="9517"/>
                  <a:pt x="16032" y="9517"/>
                  <a:pt x="16032" y="9517"/>
                </a:cubicBezTo>
                <a:cubicBezTo>
                  <a:pt x="15440" y="10109"/>
                  <a:pt x="15440" y="10109"/>
                  <a:pt x="15440" y="10109"/>
                </a:cubicBezTo>
                <a:lnTo>
                  <a:pt x="11215" y="592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7" name="Shape 3883">
            <a:extLst>
              <a:ext uri="{FF2B5EF4-FFF2-40B4-BE49-F238E27FC236}">
                <a16:creationId xmlns:a16="http://schemas.microsoft.com/office/drawing/2014/main" id="{D80E9A3E-8C8A-4C2F-94DE-4312B0A249A3}"/>
              </a:ext>
            </a:extLst>
          </p:cNvPr>
          <p:cNvSpPr/>
          <p:nvPr/>
        </p:nvSpPr>
        <p:spPr>
          <a:xfrm>
            <a:off x="16046140" y="12980341"/>
            <a:ext cx="896563" cy="535795"/>
          </a:xfrm>
          <a:custGeom>
            <a:avLst/>
            <a:gdLst/>
            <a:ahLst/>
            <a:cxnLst>
              <a:cxn ang="0">
                <a:pos x="wd2" y="hd2"/>
              </a:cxn>
              <a:cxn ang="5400000">
                <a:pos x="wd2" y="hd2"/>
              </a:cxn>
              <a:cxn ang="10800000">
                <a:pos x="wd2" y="hd2"/>
              </a:cxn>
              <a:cxn ang="16200000">
                <a:pos x="wd2" y="hd2"/>
              </a:cxn>
            </a:cxnLst>
            <a:rect l="0" t="0" r="r" b="b"/>
            <a:pathLst>
              <a:path w="21600" h="21600" extrusionOk="0">
                <a:moveTo>
                  <a:pt x="12940" y="10773"/>
                </a:moveTo>
                <a:cubicBezTo>
                  <a:pt x="12940" y="12256"/>
                  <a:pt x="12776" y="13685"/>
                  <a:pt x="12413" y="15005"/>
                </a:cubicBezTo>
                <a:cubicBezTo>
                  <a:pt x="12084" y="16269"/>
                  <a:pt x="11623" y="17423"/>
                  <a:pt x="11030" y="18467"/>
                </a:cubicBezTo>
                <a:cubicBezTo>
                  <a:pt x="10438" y="19402"/>
                  <a:pt x="9746" y="20171"/>
                  <a:pt x="8956" y="20721"/>
                </a:cubicBezTo>
                <a:cubicBezTo>
                  <a:pt x="8166" y="21325"/>
                  <a:pt x="7343" y="21600"/>
                  <a:pt x="6454" y="21600"/>
                </a:cubicBezTo>
                <a:cubicBezTo>
                  <a:pt x="5565" y="21600"/>
                  <a:pt x="4741" y="21325"/>
                  <a:pt x="3951" y="20721"/>
                </a:cubicBezTo>
                <a:cubicBezTo>
                  <a:pt x="3161" y="20171"/>
                  <a:pt x="2470" y="19402"/>
                  <a:pt x="1877" y="18467"/>
                </a:cubicBezTo>
                <a:cubicBezTo>
                  <a:pt x="1284" y="17423"/>
                  <a:pt x="856" y="16269"/>
                  <a:pt x="494" y="15005"/>
                </a:cubicBezTo>
                <a:cubicBezTo>
                  <a:pt x="165" y="13685"/>
                  <a:pt x="0" y="12256"/>
                  <a:pt x="0" y="10773"/>
                </a:cubicBezTo>
                <a:cubicBezTo>
                  <a:pt x="0" y="9289"/>
                  <a:pt x="165" y="7915"/>
                  <a:pt x="494" y="6595"/>
                </a:cubicBezTo>
                <a:cubicBezTo>
                  <a:pt x="856" y="5276"/>
                  <a:pt x="1284" y="4122"/>
                  <a:pt x="1877" y="3133"/>
                </a:cubicBezTo>
                <a:cubicBezTo>
                  <a:pt x="2470" y="2198"/>
                  <a:pt x="3161" y="1429"/>
                  <a:pt x="3951" y="824"/>
                </a:cubicBezTo>
                <a:cubicBezTo>
                  <a:pt x="4741" y="275"/>
                  <a:pt x="5565" y="0"/>
                  <a:pt x="6454" y="0"/>
                </a:cubicBezTo>
                <a:cubicBezTo>
                  <a:pt x="7343" y="0"/>
                  <a:pt x="8166" y="275"/>
                  <a:pt x="8956" y="824"/>
                </a:cubicBezTo>
                <a:cubicBezTo>
                  <a:pt x="9746" y="1429"/>
                  <a:pt x="10438" y="2198"/>
                  <a:pt x="11030" y="3133"/>
                </a:cubicBezTo>
                <a:cubicBezTo>
                  <a:pt x="11623" y="4122"/>
                  <a:pt x="12084" y="5276"/>
                  <a:pt x="12413" y="6595"/>
                </a:cubicBezTo>
                <a:cubicBezTo>
                  <a:pt x="12776" y="7915"/>
                  <a:pt x="12940" y="9289"/>
                  <a:pt x="12940" y="10773"/>
                </a:cubicBezTo>
                <a:close/>
                <a:moveTo>
                  <a:pt x="6454" y="20391"/>
                </a:moveTo>
                <a:cubicBezTo>
                  <a:pt x="7244" y="20391"/>
                  <a:pt x="8001" y="20116"/>
                  <a:pt x="8726" y="19621"/>
                </a:cubicBezTo>
                <a:cubicBezTo>
                  <a:pt x="9417" y="19127"/>
                  <a:pt x="10010" y="18467"/>
                  <a:pt x="10537" y="17588"/>
                </a:cubicBezTo>
                <a:cubicBezTo>
                  <a:pt x="11030" y="16708"/>
                  <a:pt x="11459" y="15719"/>
                  <a:pt x="11755" y="14565"/>
                </a:cubicBezTo>
                <a:cubicBezTo>
                  <a:pt x="12051" y="13356"/>
                  <a:pt x="12216" y="12147"/>
                  <a:pt x="12216" y="10773"/>
                </a:cubicBezTo>
                <a:cubicBezTo>
                  <a:pt x="12216" y="9453"/>
                  <a:pt x="12051" y="8189"/>
                  <a:pt x="11755" y="7035"/>
                </a:cubicBezTo>
                <a:cubicBezTo>
                  <a:pt x="11459" y="5881"/>
                  <a:pt x="11030" y="4837"/>
                  <a:pt x="10537" y="4012"/>
                </a:cubicBezTo>
                <a:cubicBezTo>
                  <a:pt x="10010" y="3133"/>
                  <a:pt x="9417" y="2473"/>
                  <a:pt x="8726" y="1979"/>
                </a:cubicBezTo>
                <a:cubicBezTo>
                  <a:pt x="8001" y="1429"/>
                  <a:pt x="7244" y="1209"/>
                  <a:pt x="6454" y="1209"/>
                </a:cubicBezTo>
                <a:cubicBezTo>
                  <a:pt x="5663" y="1209"/>
                  <a:pt x="4906" y="1429"/>
                  <a:pt x="4215" y="1979"/>
                </a:cubicBezTo>
                <a:cubicBezTo>
                  <a:pt x="3523" y="2473"/>
                  <a:pt x="2898" y="3133"/>
                  <a:pt x="2371" y="4012"/>
                </a:cubicBezTo>
                <a:cubicBezTo>
                  <a:pt x="1877" y="4837"/>
                  <a:pt x="1449" y="5881"/>
                  <a:pt x="1152" y="7035"/>
                </a:cubicBezTo>
                <a:cubicBezTo>
                  <a:pt x="856" y="8189"/>
                  <a:pt x="724" y="9453"/>
                  <a:pt x="724" y="10773"/>
                </a:cubicBezTo>
                <a:cubicBezTo>
                  <a:pt x="724" y="12147"/>
                  <a:pt x="856" y="13356"/>
                  <a:pt x="1152" y="14565"/>
                </a:cubicBezTo>
                <a:cubicBezTo>
                  <a:pt x="1449" y="15719"/>
                  <a:pt x="1877" y="16708"/>
                  <a:pt x="2371" y="17588"/>
                </a:cubicBezTo>
                <a:cubicBezTo>
                  <a:pt x="2898" y="18467"/>
                  <a:pt x="3523" y="19127"/>
                  <a:pt x="4215" y="19621"/>
                </a:cubicBezTo>
                <a:cubicBezTo>
                  <a:pt x="4906" y="20116"/>
                  <a:pt x="5663" y="20391"/>
                  <a:pt x="6454" y="20391"/>
                </a:cubicBezTo>
                <a:close/>
                <a:moveTo>
                  <a:pt x="15080" y="0"/>
                </a:moveTo>
                <a:cubicBezTo>
                  <a:pt x="16002" y="0"/>
                  <a:pt x="16826" y="275"/>
                  <a:pt x="17616" y="824"/>
                </a:cubicBezTo>
                <a:cubicBezTo>
                  <a:pt x="18406" y="1429"/>
                  <a:pt x="19098" y="2198"/>
                  <a:pt x="19657" y="3133"/>
                </a:cubicBezTo>
                <a:cubicBezTo>
                  <a:pt x="20250" y="4122"/>
                  <a:pt x="20744" y="5276"/>
                  <a:pt x="21073" y="6595"/>
                </a:cubicBezTo>
                <a:cubicBezTo>
                  <a:pt x="21435" y="7915"/>
                  <a:pt x="21600" y="9289"/>
                  <a:pt x="21600" y="10773"/>
                </a:cubicBezTo>
                <a:cubicBezTo>
                  <a:pt x="21600" y="12256"/>
                  <a:pt x="21435" y="13685"/>
                  <a:pt x="21073" y="15005"/>
                </a:cubicBezTo>
                <a:cubicBezTo>
                  <a:pt x="20744" y="16269"/>
                  <a:pt x="20250" y="17423"/>
                  <a:pt x="19657" y="18467"/>
                </a:cubicBezTo>
                <a:cubicBezTo>
                  <a:pt x="19098" y="19402"/>
                  <a:pt x="18406" y="20171"/>
                  <a:pt x="17616" y="20721"/>
                </a:cubicBezTo>
                <a:cubicBezTo>
                  <a:pt x="16826" y="21325"/>
                  <a:pt x="16002" y="21600"/>
                  <a:pt x="15080" y="21600"/>
                </a:cubicBezTo>
                <a:cubicBezTo>
                  <a:pt x="9582" y="21600"/>
                  <a:pt x="9582" y="21600"/>
                  <a:pt x="9582" y="21600"/>
                </a:cubicBezTo>
                <a:cubicBezTo>
                  <a:pt x="9680" y="21490"/>
                  <a:pt x="9779" y="21435"/>
                  <a:pt x="9878" y="21325"/>
                </a:cubicBezTo>
                <a:cubicBezTo>
                  <a:pt x="10010" y="21215"/>
                  <a:pt x="10109" y="21105"/>
                  <a:pt x="10174" y="21050"/>
                </a:cubicBezTo>
                <a:cubicBezTo>
                  <a:pt x="10273" y="20940"/>
                  <a:pt x="10372" y="20831"/>
                  <a:pt x="10471" y="20721"/>
                </a:cubicBezTo>
                <a:cubicBezTo>
                  <a:pt x="10570" y="20666"/>
                  <a:pt x="10668" y="20501"/>
                  <a:pt x="10734" y="20391"/>
                </a:cubicBezTo>
                <a:cubicBezTo>
                  <a:pt x="15080" y="20391"/>
                  <a:pt x="15080" y="20391"/>
                  <a:pt x="15080" y="20391"/>
                </a:cubicBezTo>
                <a:cubicBezTo>
                  <a:pt x="15871" y="20391"/>
                  <a:pt x="16628" y="20116"/>
                  <a:pt x="17320" y="19621"/>
                </a:cubicBezTo>
                <a:cubicBezTo>
                  <a:pt x="18011" y="19127"/>
                  <a:pt x="18637" y="18467"/>
                  <a:pt x="19163" y="17588"/>
                </a:cubicBezTo>
                <a:cubicBezTo>
                  <a:pt x="19690" y="16708"/>
                  <a:pt x="20118" y="15719"/>
                  <a:pt x="20415" y="14565"/>
                </a:cubicBezTo>
                <a:cubicBezTo>
                  <a:pt x="20711" y="13356"/>
                  <a:pt x="20876" y="12147"/>
                  <a:pt x="20876" y="10773"/>
                </a:cubicBezTo>
                <a:cubicBezTo>
                  <a:pt x="20876" y="9453"/>
                  <a:pt x="20711" y="8189"/>
                  <a:pt x="20415" y="7035"/>
                </a:cubicBezTo>
                <a:cubicBezTo>
                  <a:pt x="20118" y="5881"/>
                  <a:pt x="19690" y="4837"/>
                  <a:pt x="19163" y="4012"/>
                </a:cubicBezTo>
                <a:cubicBezTo>
                  <a:pt x="18637" y="3133"/>
                  <a:pt x="18011" y="2473"/>
                  <a:pt x="17320" y="1979"/>
                </a:cubicBezTo>
                <a:cubicBezTo>
                  <a:pt x="16628" y="1429"/>
                  <a:pt x="15871" y="1209"/>
                  <a:pt x="15080" y="1209"/>
                </a:cubicBezTo>
                <a:cubicBezTo>
                  <a:pt x="10734" y="1209"/>
                  <a:pt x="10734" y="1209"/>
                  <a:pt x="10734" y="1209"/>
                </a:cubicBezTo>
                <a:cubicBezTo>
                  <a:pt x="10668" y="1044"/>
                  <a:pt x="10570" y="934"/>
                  <a:pt x="10471" y="824"/>
                </a:cubicBezTo>
                <a:cubicBezTo>
                  <a:pt x="10372" y="769"/>
                  <a:pt x="10273" y="660"/>
                  <a:pt x="10174" y="550"/>
                </a:cubicBezTo>
                <a:cubicBezTo>
                  <a:pt x="10109" y="440"/>
                  <a:pt x="10010" y="385"/>
                  <a:pt x="9878" y="275"/>
                </a:cubicBezTo>
                <a:cubicBezTo>
                  <a:pt x="9779" y="165"/>
                  <a:pt x="9680" y="55"/>
                  <a:pt x="9582" y="0"/>
                </a:cubicBezTo>
                <a:lnTo>
                  <a:pt x="15080" y="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8" name="Shape 3884">
            <a:extLst>
              <a:ext uri="{FF2B5EF4-FFF2-40B4-BE49-F238E27FC236}">
                <a16:creationId xmlns:a16="http://schemas.microsoft.com/office/drawing/2014/main" id="{2B927BB5-C222-4633-8711-EA8C704DB9B0}"/>
              </a:ext>
            </a:extLst>
          </p:cNvPr>
          <p:cNvSpPr/>
          <p:nvPr/>
        </p:nvSpPr>
        <p:spPr>
          <a:xfrm>
            <a:off x="17942745" y="12974052"/>
            <a:ext cx="831394" cy="545658"/>
          </a:xfrm>
          <a:custGeom>
            <a:avLst/>
            <a:gdLst/>
            <a:ahLst/>
            <a:cxnLst>
              <a:cxn ang="0">
                <a:pos x="wd2" y="hd2"/>
              </a:cxn>
              <a:cxn ang="5400000">
                <a:pos x="wd2" y="hd2"/>
              </a:cxn>
              <a:cxn ang="10800000">
                <a:pos x="wd2" y="hd2"/>
              </a:cxn>
              <a:cxn ang="16200000">
                <a:pos x="wd2" y="hd2"/>
              </a:cxn>
            </a:cxnLst>
            <a:rect l="0" t="0" r="r" b="b"/>
            <a:pathLst>
              <a:path w="21577" h="21566" extrusionOk="0">
                <a:moveTo>
                  <a:pt x="10014" y="13196"/>
                </a:moveTo>
                <a:cubicBezTo>
                  <a:pt x="13207" y="20432"/>
                  <a:pt x="13207" y="20432"/>
                  <a:pt x="13207" y="20432"/>
                </a:cubicBezTo>
                <a:cubicBezTo>
                  <a:pt x="13951" y="20432"/>
                  <a:pt x="13951" y="20432"/>
                  <a:pt x="13951" y="20432"/>
                </a:cubicBezTo>
                <a:cubicBezTo>
                  <a:pt x="13951" y="21566"/>
                  <a:pt x="13951" y="21566"/>
                  <a:pt x="13951" y="21566"/>
                </a:cubicBezTo>
                <a:cubicBezTo>
                  <a:pt x="11646" y="21566"/>
                  <a:pt x="11646" y="21566"/>
                  <a:pt x="11646" y="21566"/>
                </a:cubicBezTo>
                <a:cubicBezTo>
                  <a:pt x="11646" y="20432"/>
                  <a:pt x="11646" y="20432"/>
                  <a:pt x="11646" y="20432"/>
                </a:cubicBezTo>
                <a:cubicBezTo>
                  <a:pt x="12284" y="20432"/>
                  <a:pt x="12284" y="20432"/>
                  <a:pt x="12284" y="20432"/>
                </a:cubicBezTo>
                <a:cubicBezTo>
                  <a:pt x="9802" y="14816"/>
                  <a:pt x="9802" y="14816"/>
                  <a:pt x="9802" y="14816"/>
                </a:cubicBezTo>
                <a:cubicBezTo>
                  <a:pt x="9802" y="15356"/>
                  <a:pt x="9802" y="15896"/>
                  <a:pt x="9873" y="16436"/>
                </a:cubicBezTo>
                <a:cubicBezTo>
                  <a:pt x="9908" y="16922"/>
                  <a:pt x="9979" y="17408"/>
                  <a:pt x="10050" y="17894"/>
                </a:cubicBezTo>
                <a:cubicBezTo>
                  <a:pt x="10156" y="18380"/>
                  <a:pt x="10263" y="18812"/>
                  <a:pt x="10334" y="19244"/>
                </a:cubicBezTo>
                <a:cubicBezTo>
                  <a:pt x="10440" y="19622"/>
                  <a:pt x="10546" y="20054"/>
                  <a:pt x="10653" y="20432"/>
                </a:cubicBezTo>
                <a:cubicBezTo>
                  <a:pt x="10866" y="20432"/>
                  <a:pt x="10866" y="20432"/>
                  <a:pt x="10866" y="20432"/>
                </a:cubicBezTo>
                <a:cubicBezTo>
                  <a:pt x="10866" y="20864"/>
                  <a:pt x="10866" y="20864"/>
                  <a:pt x="10866" y="20864"/>
                </a:cubicBezTo>
                <a:cubicBezTo>
                  <a:pt x="10866" y="20864"/>
                  <a:pt x="10901" y="20918"/>
                  <a:pt x="10901" y="20972"/>
                </a:cubicBezTo>
                <a:cubicBezTo>
                  <a:pt x="10866" y="20972"/>
                  <a:pt x="10866" y="20972"/>
                  <a:pt x="10866" y="20972"/>
                </a:cubicBezTo>
                <a:cubicBezTo>
                  <a:pt x="10866" y="21566"/>
                  <a:pt x="10866" y="21566"/>
                  <a:pt x="10866" y="21566"/>
                </a:cubicBezTo>
                <a:cubicBezTo>
                  <a:pt x="8560" y="21566"/>
                  <a:pt x="8560" y="21566"/>
                  <a:pt x="8560" y="21566"/>
                </a:cubicBezTo>
                <a:cubicBezTo>
                  <a:pt x="8560" y="20432"/>
                  <a:pt x="8560" y="20432"/>
                  <a:pt x="8560" y="20432"/>
                </a:cubicBezTo>
                <a:cubicBezTo>
                  <a:pt x="9837" y="20432"/>
                  <a:pt x="9837" y="20432"/>
                  <a:pt x="9837" y="20432"/>
                </a:cubicBezTo>
                <a:cubicBezTo>
                  <a:pt x="9695" y="19892"/>
                  <a:pt x="9589" y="19406"/>
                  <a:pt x="9482" y="18866"/>
                </a:cubicBezTo>
                <a:cubicBezTo>
                  <a:pt x="9341" y="18380"/>
                  <a:pt x="9234" y="17786"/>
                  <a:pt x="9199" y="17192"/>
                </a:cubicBezTo>
                <a:cubicBezTo>
                  <a:pt x="9092" y="16598"/>
                  <a:pt x="9021" y="15950"/>
                  <a:pt x="9021" y="15302"/>
                </a:cubicBezTo>
                <a:cubicBezTo>
                  <a:pt x="8986" y="14654"/>
                  <a:pt x="8986" y="13952"/>
                  <a:pt x="9021" y="13196"/>
                </a:cubicBezTo>
                <a:cubicBezTo>
                  <a:pt x="5404" y="13196"/>
                  <a:pt x="5404" y="13196"/>
                  <a:pt x="5404" y="13196"/>
                </a:cubicBezTo>
                <a:cubicBezTo>
                  <a:pt x="5368" y="13358"/>
                  <a:pt x="5333" y="13574"/>
                  <a:pt x="5297" y="13790"/>
                </a:cubicBezTo>
                <a:cubicBezTo>
                  <a:pt x="5226" y="14006"/>
                  <a:pt x="5191" y="14222"/>
                  <a:pt x="5120" y="14438"/>
                </a:cubicBezTo>
                <a:cubicBezTo>
                  <a:pt x="4943" y="14924"/>
                  <a:pt x="4694" y="15302"/>
                  <a:pt x="4446" y="15680"/>
                </a:cubicBezTo>
                <a:cubicBezTo>
                  <a:pt x="4162" y="16004"/>
                  <a:pt x="3843" y="16274"/>
                  <a:pt x="3524" y="16436"/>
                </a:cubicBezTo>
                <a:cubicBezTo>
                  <a:pt x="3169" y="16544"/>
                  <a:pt x="2814" y="16598"/>
                  <a:pt x="2460" y="16544"/>
                </a:cubicBezTo>
                <a:cubicBezTo>
                  <a:pt x="2105" y="16490"/>
                  <a:pt x="1786" y="16382"/>
                  <a:pt x="1431" y="16112"/>
                </a:cubicBezTo>
                <a:cubicBezTo>
                  <a:pt x="1077" y="15842"/>
                  <a:pt x="828" y="15518"/>
                  <a:pt x="615" y="15086"/>
                </a:cubicBezTo>
                <a:cubicBezTo>
                  <a:pt x="367" y="14654"/>
                  <a:pt x="225" y="14168"/>
                  <a:pt x="154" y="13682"/>
                </a:cubicBezTo>
                <a:cubicBezTo>
                  <a:pt x="12" y="13142"/>
                  <a:pt x="-23" y="12602"/>
                  <a:pt x="12" y="12062"/>
                </a:cubicBezTo>
                <a:cubicBezTo>
                  <a:pt x="12" y="11522"/>
                  <a:pt x="154" y="11036"/>
                  <a:pt x="332" y="10496"/>
                </a:cubicBezTo>
                <a:cubicBezTo>
                  <a:pt x="509" y="10010"/>
                  <a:pt x="722" y="9632"/>
                  <a:pt x="1006" y="9254"/>
                </a:cubicBezTo>
                <a:cubicBezTo>
                  <a:pt x="1289" y="8930"/>
                  <a:pt x="1609" y="8660"/>
                  <a:pt x="1928" y="8552"/>
                </a:cubicBezTo>
                <a:cubicBezTo>
                  <a:pt x="2247" y="8336"/>
                  <a:pt x="2602" y="8282"/>
                  <a:pt x="2956" y="8336"/>
                </a:cubicBezTo>
                <a:cubicBezTo>
                  <a:pt x="3311" y="8390"/>
                  <a:pt x="3666" y="8552"/>
                  <a:pt x="3985" y="8822"/>
                </a:cubicBezTo>
                <a:cubicBezTo>
                  <a:pt x="4198" y="8984"/>
                  <a:pt x="4375" y="9200"/>
                  <a:pt x="4552" y="9416"/>
                </a:cubicBezTo>
                <a:cubicBezTo>
                  <a:pt x="4730" y="9632"/>
                  <a:pt x="4836" y="9848"/>
                  <a:pt x="4943" y="10172"/>
                </a:cubicBezTo>
                <a:cubicBezTo>
                  <a:pt x="5049" y="10442"/>
                  <a:pt x="5155" y="10712"/>
                  <a:pt x="5226" y="11036"/>
                </a:cubicBezTo>
                <a:cubicBezTo>
                  <a:pt x="5333" y="11360"/>
                  <a:pt x="5368" y="11630"/>
                  <a:pt x="5404" y="11954"/>
                </a:cubicBezTo>
                <a:cubicBezTo>
                  <a:pt x="8560" y="11954"/>
                  <a:pt x="8560" y="11954"/>
                  <a:pt x="8560" y="11954"/>
                </a:cubicBezTo>
                <a:cubicBezTo>
                  <a:pt x="6680" y="7904"/>
                  <a:pt x="6680" y="7904"/>
                  <a:pt x="6680" y="7904"/>
                </a:cubicBezTo>
                <a:cubicBezTo>
                  <a:pt x="6503" y="8066"/>
                  <a:pt x="6326" y="8120"/>
                  <a:pt x="6113" y="8174"/>
                </a:cubicBezTo>
                <a:cubicBezTo>
                  <a:pt x="5936" y="8228"/>
                  <a:pt x="5723" y="8228"/>
                  <a:pt x="5545" y="8228"/>
                </a:cubicBezTo>
                <a:cubicBezTo>
                  <a:pt x="5333" y="8228"/>
                  <a:pt x="5120" y="8228"/>
                  <a:pt x="4907" y="8174"/>
                </a:cubicBezTo>
                <a:cubicBezTo>
                  <a:pt x="4730" y="8066"/>
                  <a:pt x="4517" y="7958"/>
                  <a:pt x="4340" y="7742"/>
                </a:cubicBezTo>
                <a:cubicBezTo>
                  <a:pt x="4020" y="7526"/>
                  <a:pt x="3772" y="7202"/>
                  <a:pt x="3524" y="6716"/>
                </a:cubicBezTo>
                <a:cubicBezTo>
                  <a:pt x="3311" y="6284"/>
                  <a:pt x="3134" y="5852"/>
                  <a:pt x="3063" y="5366"/>
                </a:cubicBezTo>
                <a:cubicBezTo>
                  <a:pt x="2921" y="4880"/>
                  <a:pt x="2885" y="4340"/>
                  <a:pt x="2921" y="3800"/>
                </a:cubicBezTo>
                <a:cubicBezTo>
                  <a:pt x="2956" y="3260"/>
                  <a:pt x="3063" y="2720"/>
                  <a:pt x="3240" y="2234"/>
                </a:cubicBezTo>
                <a:cubicBezTo>
                  <a:pt x="3417" y="1694"/>
                  <a:pt x="3630" y="1262"/>
                  <a:pt x="3914" y="938"/>
                </a:cubicBezTo>
                <a:cubicBezTo>
                  <a:pt x="4198" y="614"/>
                  <a:pt x="4517" y="344"/>
                  <a:pt x="4836" y="182"/>
                </a:cubicBezTo>
                <a:cubicBezTo>
                  <a:pt x="5191" y="20"/>
                  <a:pt x="5545" y="-34"/>
                  <a:pt x="5900" y="20"/>
                </a:cubicBezTo>
                <a:cubicBezTo>
                  <a:pt x="6255" y="74"/>
                  <a:pt x="6574" y="236"/>
                  <a:pt x="6929" y="506"/>
                </a:cubicBezTo>
                <a:cubicBezTo>
                  <a:pt x="7248" y="776"/>
                  <a:pt x="7496" y="1100"/>
                  <a:pt x="7744" y="1532"/>
                </a:cubicBezTo>
                <a:cubicBezTo>
                  <a:pt x="7957" y="1964"/>
                  <a:pt x="8135" y="2450"/>
                  <a:pt x="8206" y="2936"/>
                </a:cubicBezTo>
                <a:cubicBezTo>
                  <a:pt x="8312" y="3422"/>
                  <a:pt x="8347" y="3962"/>
                  <a:pt x="8347" y="4502"/>
                </a:cubicBezTo>
                <a:cubicBezTo>
                  <a:pt x="8312" y="5042"/>
                  <a:pt x="8206" y="5582"/>
                  <a:pt x="8028" y="6068"/>
                </a:cubicBezTo>
                <a:cubicBezTo>
                  <a:pt x="7957" y="6284"/>
                  <a:pt x="7851" y="6554"/>
                  <a:pt x="7744" y="6716"/>
                </a:cubicBezTo>
                <a:cubicBezTo>
                  <a:pt x="7638" y="6932"/>
                  <a:pt x="7496" y="7148"/>
                  <a:pt x="7354" y="7364"/>
                </a:cubicBezTo>
                <a:cubicBezTo>
                  <a:pt x="9411" y="11954"/>
                  <a:pt x="9411" y="11954"/>
                  <a:pt x="9411" y="11954"/>
                </a:cubicBezTo>
                <a:cubicBezTo>
                  <a:pt x="12675" y="8444"/>
                  <a:pt x="15406" y="7634"/>
                  <a:pt x="17605" y="9470"/>
                </a:cubicBezTo>
                <a:cubicBezTo>
                  <a:pt x="19768" y="11360"/>
                  <a:pt x="20903" y="12278"/>
                  <a:pt x="20903" y="12332"/>
                </a:cubicBezTo>
                <a:cubicBezTo>
                  <a:pt x="21577" y="13304"/>
                  <a:pt x="21577" y="13304"/>
                  <a:pt x="21577" y="13304"/>
                </a:cubicBezTo>
                <a:lnTo>
                  <a:pt x="10014" y="13196"/>
                </a:lnTo>
                <a:close/>
                <a:moveTo>
                  <a:pt x="4446" y="13898"/>
                </a:moveTo>
                <a:cubicBezTo>
                  <a:pt x="4552" y="13520"/>
                  <a:pt x="4623" y="13142"/>
                  <a:pt x="4623" y="12710"/>
                </a:cubicBezTo>
                <a:cubicBezTo>
                  <a:pt x="4659" y="12332"/>
                  <a:pt x="4623" y="11954"/>
                  <a:pt x="4588" y="11630"/>
                </a:cubicBezTo>
                <a:cubicBezTo>
                  <a:pt x="4517" y="11252"/>
                  <a:pt x="4410" y="10928"/>
                  <a:pt x="4233" y="10604"/>
                </a:cubicBezTo>
                <a:cubicBezTo>
                  <a:pt x="4056" y="10280"/>
                  <a:pt x="3878" y="10064"/>
                  <a:pt x="3630" y="9848"/>
                </a:cubicBezTo>
                <a:cubicBezTo>
                  <a:pt x="3417" y="9686"/>
                  <a:pt x="3134" y="9578"/>
                  <a:pt x="2885" y="9524"/>
                </a:cubicBezTo>
                <a:cubicBezTo>
                  <a:pt x="2637" y="9470"/>
                  <a:pt x="2389" y="9524"/>
                  <a:pt x="2176" y="9686"/>
                </a:cubicBezTo>
                <a:cubicBezTo>
                  <a:pt x="1928" y="9740"/>
                  <a:pt x="1715" y="9956"/>
                  <a:pt x="1502" y="10172"/>
                </a:cubicBezTo>
                <a:cubicBezTo>
                  <a:pt x="1289" y="10442"/>
                  <a:pt x="1147" y="10766"/>
                  <a:pt x="1006" y="11090"/>
                </a:cubicBezTo>
                <a:cubicBezTo>
                  <a:pt x="899" y="11468"/>
                  <a:pt x="828" y="11792"/>
                  <a:pt x="793" y="12170"/>
                </a:cubicBezTo>
                <a:cubicBezTo>
                  <a:pt x="757" y="12548"/>
                  <a:pt x="793" y="12926"/>
                  <a:pt x="864" y="13304"/>
                </a:cubicBezTo>
                <a:cubicBezTo>
                  <a:pt x="935" y="13682"/>
                  <a:pt x="1041" y="14006"/>
                  <a:pt x="1183" y="14330"/>
                </a:cubicBezTo>
                <a:cubicBezTo>
                  <a:pt x="1360" y="14654"/>
                  <a:pt x="1538" y="14870"/>
                  <a:pt x="1786" y="15086"/>
                </a:cubicBezTo>
                <a:cubicBezTo>
                  <a:pt x="2034" y="15248"/>
                  <a:pt x="2282" y="15356"/>
                  <a:pt x="2531" y="15410"/>
                </a:cubicBezTo>
                <a:cubicBezTo>
                  <a:pt x="2779" y="15410"/>
                  <a:pt x="3027" y="15356"/>
                  <a:pt x="3276" y="15302"/>
                </a:cubicBezTo>
                <a:cubicBezTo>
                  <a:pt x="3524" y="15194"/>
                  <a:pt x="3737" y="15032"/>
                  <a:pt x="3949" y="14762"/>
                </a:cubicBezTo>
                <a:cubicBezTo>
                  <a:pt x="4162" y="14492"/>
                  <a:pt x="4304" y="14222"/>
                  <a:pt x="4446" y="13898"/>
                </a:cubicBezTo>
                <a:close/>
                <a:moveTo>
                  <a:pt x="2318" y="20432"/>
                </a:moveTo>
                <a:cubicBezTo>
                  <a:pt x="2318" y="21566"/>
                  <a:pt x="2318" y="21566"/>
                  <a:pt x="2318" y="21566"/>
                </a:cubicBezTo>
                <a:cubicBezTo>
                  <a:pt x="4659" y="21566"/>
                  <a:pt x="4659" y="21566"/>
                  <a:pt x="4659" y="21566"/>
                </a:cubicBezTo>
                <a:cubicBezTo>
                  <a:pt x="4659" y="20432"/>
                  <a:pt x="4659" y="20432"/>
                  <a:pt x="4659" y="20432"/>
                </a:cubicBezTo>
                <a:lnTo>
                  <a:pt x="2318" y="20432"/>
                </a:lnTo>
                <a:close/>
                <a:moveTo>
                  <a:pt x="4694" y="6716"/>
                </a:moveTo>
                <a:cubicBezTo>
                  <a:pt x="4943" y="6932"/>
                  <a:pt x="5191" y="7094"/>
                  <a:pt x="5439" y="7094"/>
                </a:cubicBezTo>
                <a:cubicBezTo>
                  <a:pt x="5687" y="7094"/>
                  <a:pt x="5936" y="7094"/>
                  <a:pt x="6184" y="6986"/>
                </a:cubicBezTo>
                <a:cubicBezTo>
                  <a:pt x="6432" y="6824"/>
                  <a:pt x="6645" y="6662"/>
                  <a:pt x="6858" y="6446"/>
                </a:cubicBezTo>
                <a:cubicBezTo>
                  <a:pt x="7071" y="6176"/>
                  <a:pt x="7212" y="5906"/>
                  <a:pt x="7354" y="5528"/>
                </a:cubicBezTo>
                <a:cubicBezTo>
                  <a:pt x="7461" y="5204"/>
                  <a:pt x="7532" y="4826"/>
                  <a:pt x="7567" y="4448"/>
                </a:cubicBezTo>
                <a:cubicBezTo>
                  <a:pt x="7567" y="4016"/>
                  <a:pt x="7532" y="3638"/>
                  <a:pt x="7496" y="3260"/>
                </a:cubicBezTo>
                <a:cubicBezTo>
                  <a:pt x="7425" y="2936"/>
                  <a:pt x="7319" y="2612"/>
                  <a:pt x="7142" y="2288"/>
                </a:cubicBezTo>
                <a:cubicBezTo>
                  <a:pt x="6964" y="2018"/>
                  <a:pt x="6787" y="1748"/>
                  <a:pt x="6574" y="1478"/>
                </a:cubicBezTo>
                <a:cubicBezTo>
                  <a:pt x="6326" y="1316"/>
                  <a:pt x="6042" y="1208"/>
                  <a:pt x="5794" y="1208"/>
                </a:cubicBezTo>
                <a:cubicBezTo>
                  <a:pt x="5545" y="1154"/>
                  <a:pt x="5297" y="1208"/>
                  <a:pt x="5084" y="1316"/>
                </a:cubicBezTo>
                <a:cubicBezTo>
                  <a:pt x="4836" y="1424"/>
                  <a:pt x="4623" y="1640"/>
                  <a:pt x="4410" y="1856"/>
                </a:cubicBezTo>
                <a:cubicBezTo>
                  <a:pt x="4198" y="2072"/>
                  <a:pt x="4056" y="2396"/>
                  <a:pt x="3914" y="2774"/>
                </a:cubicBezTo>
                <a:cubicBezTo>
                  <a:pt x="3808" y="3098"/>
                  <a:pt x="3737" y="3476"/>
                  <a:pt x="3701" y="3854"/>
                </a:cubicBezTo>
                <a:cubicBezTo>
                  <a:pt x="3666" y="4232"/>
                  <a:pt x="3701" y="4664"/>
                  <a:pt x="3772" y="5042"/>
                </a:cubicBezTo>
                <a:cubicBezTo>
                  <a:pt x="3843" y="5366"/>
                  <a:pt x="3949" y="5690"/>
                  <a:pt x="4127" y="5960"/>
                </a:cubicBezTo>
                <a:cubicBezTo>
                  <a:pt x="4304" y="6284"/>
                  <a:pt x="4481" y="6500"/>
                  <a:pt x="4694" y="6716"/>
                </a:cubicBezTo>
                <a:close/>
                <a:moveTo>
                  <a:pt x="5404" y="20432"/>
                </a:moveTo>
                <a:cubicBezTo>
                  <a:pt x="5404" y="21566"/>
                  <a:pt x="5404" y="21566"/>
                  <a:pt x="5404" y="21566"/>
                </a:cubicBezTo>
                <a:cubicBezTo>
                  <a:pt x="7744" y="21566"/>
                  <a:pt x="7744" y="21566"/>
                  <a:pt x="7744" y="21566"/>
                </a:cubicBezTo>
                <a:cubicBezTo>
                  <a:pt x="7744" y="20432"/>
                  <a:pt x="7744" y="20432"/>
                  <a:pt x="7744" y="20432"/>
                </a:cubicBezTo>
                <a:lnTo>
                  <a:pt x="5404" y="20432"/>
                </a:lnTo>
                <a:close/>
                <a:moveTo>
                  <a:pt x="18810" y="11468"/>
                </a:moveTo>
                <a:cubicBezTo>
                  <a:pt x="18349" y="11090"/>
                  <a:pt x="17888" y="10820"/>
                  <a:pt x="17321" y="10550"/>
                </a:cubicBezTo>
                <a:cubicBezTo>
                  <a:pt x="16753" y="10280"/>
                  <a:pt x="16150" y="10118"/>
                  <a:pt x="15477" y="10064"/>
                </a:cubicBezTo>
                <a:cubicBezTo>
                  <a:pt x="14803" y="10010"/>
                  <a:pt x="14058" y="10172"/>
                  <a:pt x="13277" y="10442"/>
                </a:cubicBezTo>
                <a:cubicBezTo>
                  <a:pt x="12497" y="10712"/>
                  <a:pt x="11646" y="11252"/>
                  <a:pt x="10759" y="12062"/>
                </a:cubicBezTo>
                <a:cubicBezTo>
                  <a:pt x="19520" y="12116"/>
                  <a:pt x="19520" y="12116"/>
                  <a:pt x="19520" y="12116"/>
                </a:cubicBezTo>
                <a:cubicBezTo>
                  <a:pt x="19413" y="12008"/>
                  <a:pt x="19272" y="11900"/>
                  <a:pt x="19165" y="11792"/>
                </a:cubicBezTo>
                <a:cubicBezTo>
                  <a:pt x="19059" y="11684"/>
                  <a:pt x="18917" y="11576"/>
                  <a:pt x="18810" y="11468"/>
                </a:cubicBezTo>
                <a:close/>
                <a:moveTo>
                  <a:pt x="14732" y="20432"/>
                </a:moveTo>
                <a:cubicBezTo>
                  <a:pt x="14732" y="21566"/>
                  <a:pt x="14732" y="21566"/>
                  <a:pt x="14732" y="21566"/>
                </a:cubicBezTo>
                <a:cubicBezTo>
                  <a:pt x="17037" y="21566"/>
                  <a:pt x="17037" y="21566"/>
                  <a:pt x="17037" y="21566"/>
                </a:cubicBezTo>
                <a:cubicBezTo>
                  <a:pt x="17037" y="20432"/>
                  <a:pt x="17037" y="20432"/>
                  <a:pt x="17037" y="20432"/>
                </a:cubicBezTo>
                <a:lnTo>
                  <a:pt x="14732" y="20432"/>
                </a:lnTo>
                <a:close/>
                <a:moveTo>
                  <a:pt x="17817" y="20432"/>
                </a:moveTo>
                <a:cubicBezTo>
                  <a:pt x="17817" y="21566"/>
                  <a:pt x="17817" y="21566"/>
                  <a:pt x="17817" y="21566"/>
                </a:cubicBezTo>
                <a:cubicBezTo>
                  <a:pt x="20123" y="21566"/>
                  <a:pt x="20123" y="21566"/>
                  <a:pt x="20123" y="21566"/>
                </a:cubicBezTo>
                <a:cubicBezTo>
                  <a:pt x="20123" y="20432"/>
                  <a:pt x="20123" y="20432"/>
                  <a:pt x="20123" y="20432"/>
                </a:cubicBezTo>
                <a:lnTo>
                  <a:pt x="17817" y="2043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9" name="Shape 3885">
            <a:extLst>
              <a:ext uri="{FF2B5EF4-FFF2-40B4-BE49-F238E27FC236}">
                <a16:creationId xmlns:a16="http://schemas.microsoft.com/office/drawing/2014/main" id="{2AD3AA2B-F628-4618-8A78-9B1C17F62CEE}"/>
              </a:ext>
            </a:extLst>
          </p:cNvPr>
          <p:cNvSpPr/>
          <p:nvPr/>
        </p:nvSpPr>
        <p:spPr>
          <a:xfrm>
            <a:off x="19849193" y="12905329"/>
            <a:ext cx="746540" cy="6858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31" y="20655"/>
                </a:moveTo>
                <a:cubicBezTo>
                  <a:pt x="20731" y="945"/>
                  <a:pt x="20731" y="945"/>
                  <a:pt x="20731" y="945"/>
                </a:cubicBezTo>
                <a:cubicBezTo>
                  <a:pt x="869" y="945"/>
                  <a:pt x="869" y="945"/>
                  <a:pt x="869" y="945"/>
                </a:cubicBezTo>
                <a:cubicBezTo>
                  <a:pt x="869" y="20655"/>
                  <a:pt x="869" y="20655"/>
                  <a:pt x="869" y="20655"/>
                </a:cubicBezTo>
                <a:lnTo>
                  <a:pt x="20731" y="20655"/>
                </a:lnTo>
                <a:close/>
                <a:moveTo>
                  <a:pt x="2567" y="9404"/>
                </a:moveTo>
                <a:cubicBezTo>
                  <a:pt x="1777" y="9404"/>
                  <a:pt x="1777" y="9404"/>
                  <a:pt x="1777" y="9404"/>
                </a:cubicBezTo>
                <a:cubicBezTo>
                  <a:pt x="1777" y="5668"/>
                  <a:pt x="1777" y="5668"/>
                  <a:pt x="1777" y="5668"/>
                </a:cubicBezTo>
                <a:cubicBezTo>
                  <a:pt x="2567" y="5668"/>
                  <a:pt x="2567" y="5668"/>
                  <a:pt x="2567" y="5668"/>
                </a:cubicBezTo>
                <a:cubicBezTo>
                  <a:pt x="2567" y="8460"/>
                  <a:pt x="2567" y="8460"/>
                  <a:pt x="2567" y="8460"/>
                </a:cubicBezTo>
                <a:lnTo>
                  <a:pt x="2567" y="9404"/>
                </a:lnTo>
                <a:close/>
                <a:moveTo>
                  <a:pt x="2567" y="15975"/>
                </a:moveTo>
                <a:cubicBezTo>
                  <a:pt x="1777" y="15975"/>
                  <a:pt x="1777" y="15975"/>
                  <a:pt x="1777" y="15975"/>
                </a:cubicBezTo>
                <a:cubicBezTo>
                  <a:pt x="1777" y="12239"/>
                  <a:pt x="1777" y="12239"/>
                  <a:pt x="1777" y="12239"/>
                </a:cubicBezTo>
                <a:cubicBezTo>
                  <a:pt x="2567" y="12239"/>
                  <a:pt x="2567" y="12239"/>
                  <a:pt x="2567" y="12239"/>
                </a:cubicBezTo>
                <a:cubicBezTo>
                  <a:pt x="2567" y="15116"/>
                  <a:pt x="2567" y="15116"/>
                  <a:pt x="2567" y="15116"/>
                </a:cubicBezTo>
                <a:lnTo>
                  <a:pt x="2567" y="15975"/>
                </a:lnTo>
                <a:close/>
                <a:moveTo>
                  <a:pt x="3435" y="2791"/>
                </a:moveTo>
                <a:cubicBezTo>
                  <a:pt x="18125" y="2791"/>
                  <a:pt x="18125" y="2791"/>
                  <a:pt x="18125" y="2791"/>
                </a:cubicBezTo>
                <a:cubicBezTo>
                  <a:pt x="18125" y="18809"/>
                  <a:pt x="18125" y="18809"/>
                  <a:pt x="18125" y="18809"/>
                </a:cubicBezTo>
                <a:cubicBezTo>
                  <a:pt x="3435" y="18809"/>
                  <a:pt x="3435" y="18809"/>
                  <a:pt x="3435" y="18809"/>
                </a:cubicBezTo>
                <a:lnTo>
                  <a:pt x="3435" y="2791"/>
                </a:lnTo>
                <a:close/>
                <a:moveTo>
                  <a:pt x="17296" y="17821"/>
                </a:moveTo>
                <a:cubicBezTo>
                  <a:pt x="17296" y="3736"/>
                  <a:pt x="17296" y="3736"/>
                  <a:pt x="17296" y="3736"/>
                </a:cubicBezTo>
                <a:cubicBezTo>
                  <a:pt x="4344" y="3736"/>
                  <a:pt x="4344" y="3736"/>
                  <a:pt x="4344" y="3736"/>
                </a:cubicBezTo>
                <a:cubicBezTo>
                  <a:pt x="4344" y="17821"/>
                  <a:pt x="4344" y="17821"/>
                  <a:pt x="4344" y="17821"/>
                </a:cubicBezTo>
                <a:lnTo>
                  <a:pt x="17296" y="17821"/>
                </a:lnTo>
                <a:close/>
                <a:moveTo>
                  <a:pt x="10820" y="6527"/>
                </a:moveTo>
                <a:cubicBezTo>
                  <a:pt x="11333" y="6527"/>
                  <a:pt x="11807" y="6656"/>
                  <a:pt x="12281" y="6871"/>
                </a:cubicBezTo>
                <a:cubicBezTo>
                  <a:pt x="12794" y="7085"/>
                  <a:pt x="13189" y="7429"/>
                  <a:pt x="13544" y="7816"/>
                </a:cubicBezTo>
                <a:cubicBezTo>
                  <a:pt x="13860" y="8202"/>
                  <a:pt x="14137" y="8631"/>
                  <a:pt x="14374" y="9147"/>
                </a:cubicBezTo>
                <a:cubicBezTo>
                  <a:pt x="14571" y="9662"/>
                  <a:pt x="14650" y="10177"/>
                  <a:pt x="14650" y="10779"/>
                </a:cubicBezTo>
                <a:cubicBezTo>
                  <a:pt x="14650" y="11380"/>
                  <a:pt x="14571" y="11938"/>
                  <a:pt x="14374" y="12453"/>
                </a:cubicBezTo>
                <a:cubicBezTo>
                  <a:pt x="14137" y="12926"/>
                  <a:pt x="13860" y="13398"/>
                  <a:pt x="13544" y="13742"/>
                </a:cubicBezTo>
                <a:cubicBezTo>
                  <a:pt x="13189" y="14171"/>
                  <a:pt x="12794" y="14472"/>
                  <a:pt x="12281" y="14729"/>
                </a:cubicBezTo>
                <a:cubicBezTo>
                  <a:pt x="11807" y="14944"/>
                  <a:pt x="11333" y="15030"/>
                  <a:pt x="10820" y="15030"/>
                </a:cubicBezTo>
                <a:cubicBezTo>
                  <a:pt x="10306" y="15030"/>
                  <a:pt x="9793" y="14944"/>
                  <a:pt x="9359" y="14729"/>
                </a:cubicBezTo>
                <a:cubicBezTo>
                  <a:pt x="8924" y="14515"/>
                  <a:pt x="8529" y="14257"/>
                  <a:pt x="8174" y="13913"/>
                </a:cubicBezTo>
                <a:cubicBezTo>
                  <a:pt x="7858" y="13570"/>
                  <a:pt x="7542" y="13183"/>
                  <a:pt x="7345" y="12754"/>
                </a:cubicBezTo>
                <a:cubicBezTo>
                  <a:pt x="7108" y="12324"/>
                  <a:pt x="6989" y="11809"/>
                  <a:pt x="6950" y="11251"/>
                </a:cubicBezTo>
                <a:cubicBezTo>
                  <a:pt x="6042" y="11251"/>
                  <a:pt x="6042" y="11251"/>
                  <a:pt x="6042" y="11251"/>
                </a:cubicBezTo>
                <a:cubicBezTo>
                  <a:pt x="6042" y="10349"/>
                  <a:pt x="6042" y="10349"/>
                  <a:pt x="6042" y="10349"/>
                </a:cubicBezTo>
                <a:cubicBezTo>
                  <a:pt x="6950" y="10349"/>
                  <a:pt x="6950" y="10349"/>
                  <a:pt x="6950" y="10349"/>
                </a:cubicBezTo>
                <a:cubicBezTo>
                  <a:pt x="6989" y="9791"/>
                  <a:pt x="7108" y="9276"/>
                  <a:pt x="7345" y="8846"/>
                </a:cubicBezTo>
                <a:cubicBezTo>
                  <a:pt x="7542" y="8374"/>
                  <a:pt x="7858" y="7987"/>
                  <a:pt x="8174" y="7644"/>
                </a:cubicBezTo>
                <a:cubicBezTo>
                  <a:pt x="8529" y="7343"/>
                  <a:pt x="8924" y="7043"/>
                  <a:pt x="9359" y="6871"/>
                </a:cubicBezTo>
                <a:cubicBezTo>
                  <a:pt x="9793" y="6656"/>
                  <a:pt x="10306" y="6527"/>
                  <a:pt x="10820" y="6527"/>
                </a:cubicBezTo>
                <a:close/>
                <a:moveTo>
                  <a:pt x="10820" y="14085"/>
                </a:moveTo>
                <a:cubicBezTo>
                  <a:pt x="11215" y="14085"/>
                  <a:pt x="11610" y="13999"/>
                  <a:pt x="11965" y="13827"/>
                </a:cubicBezTo>
                <a:cubicBezTo>
                  <a:pt x="12320" y="13613"/>
                  <a:pt x="12636" y="13398"/>
                  <a:pt x="12913" y="13140"/>
                </a:cubicBezTo>
                <a:cubicBezTo>
                  <a:pt x="13189" y="12840"/>
                  <a:pt x="13426" y="12496"/>
                  <a:pt x="13584" y="12067"/>
                </a:cubicBezTo>
                <a:cubicBezTo>
                  <a:pt x="13742" y="11680"/>
                  <a:pt x="13821" y="11251"/>
                  <a:pt x="13821" y="10779"/>
                </a:cubicBezTo>
                <a:cubicBezTo>
                  <a:pt x="13821" y="10349"/>
                  <a:pt x="13742" y="9920"/>
                  <a:pt x="13584" y="9490"/>
                </a:cubicBezTo>
                <a:cubicBezTo>
                  <a:pt x="13426" y="9104"/>
                  <a:pt x="13189" y="8760"/>
                  <a:pt x="12913" y="8460"/>
                </a:cubicBezTo>
                <a:cubicBezTo>
                  <a:pt x="12636" y="8202"/>
                  <a:pt x="12320" y="7944"/>
                  <a:pt x="11965" y="7773"/>
                </a:cubicBezTo>
                <a:cubicBezTo>
                  <a:pt x="11610" y="7601"/>
                  <a:pt x="11215" y="7515"/>
                  <a:pt x="10820" y="7515"/>
                </a:cubicBezTo>
                <a:cubicBezTo>
                  <a:pt x="10425" y="7515"/>
                  <a:pt x="10069" y="7558"/>
                  <a:pt x="9714" y="7730"/>
                </a:cubicBezTo>
                <a:cubicBezTo>
                  <a:pt x="9398" y="7858"/>
                  <a:pt x="9082" y="8073"/>
                  <a:pt x="8806" y="8331"/>
                </a:cubicBezTo>
                <a:cubicBezTo>
                  <a:pt x="8529" y="8588"/>
                  <a:pt x="8293" y="8889"/>
                  <a:pt x="8135" y="9233"/>
                </a:cubicBezTo>
                <a:cubicBezTo>
                  <a:pt x="7977" y="9576"/>
                  <a:pt x="7858" y="9920"/>
                  <a:pt x="7819" y="10349"/>
                </a:cubicBezTo>
                <a:cubicBezTo>
                  <a:pt x="10820" y="10349"/>
                  <a:pt x="10820" y="10349"/>
                  <a:pt x="10820" y="10349"/>
                </a:cubicBezTo>
                <a:cubicBezTo>
                  <a:pt x="10820" y="11251"/>
                  <a:pt x="10820" y="11251"/>
                  <a:pt x="10820" y="11251"/>
                </a:cubicBezTo>
                <a:cubicBezTo>
                  <a:pt x="7819" y="11251"/>
                  <a:pt x="7819" y="11251"/>
                  <a:pt x="7819" y="11251"/>
                </a:cubicBezTo>
                <a:cubicBezTo>
                  <a:pt x="7858" y="11637"/>
                  <a:pt x="7977" y="12024"/>
                  <a:pt x="8135" y="12367"/>
                </a:cubicBezTo>
                <a:cubicBezTo>
                  <a:pt x="8293" y="12711"/>
                  <a:pt x="8529" y="13012"/>
                  <a:pt x="8806" y="13269"/>
                </a:cubicBezTo>
                <a:cubicBezTo>
                  <a:pt x="9082" y="13527"/>
                  <a:pt x="9398" y="13742"/>
                  <a:pt x="9714" y="13870"/>
                </a:cubicBezTo>
                <a:cubicBezTo>
                  <a:pt x="10069" y="13999"/>
                  <a:pt x="10425" y="14085"/>
                  <a:pt x="10820" y="14085"/>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20" name="Shape 3886">
            <a:extLst>
              <a:ext uri="{FF2B5EF4-FFF2-40B4-BE49-F238E27FC236}">
                <a16:creationId xmlns:a16="http://schemas.microsoft.com/office/drawing/2014/main" id="{311A7104-853A-4611-BA81-63D47633176D}"/>
              </a:ext>
            </a:extLst>
          </p:cNvPr>
          <p:cNvSpPr/>
          <p:nvPr/>
        </p:nvSpPr>
        <p:spPr>
          <a:xfrm>
            <a:off x="21713215" y="12873183"/>
            <a:ext cx="746542" cy="746539"/>
          </a:xfrm>
          <a:custGeom>
            <a:avLst/>
            <a:gdLst/>
            <a:ahLst/>
            <a:cxnLst>
              <a:cxn ang="0">
                <a:pos x="wd2" y="hd2"/>
              </a:cxn>
              <a:cxn ang="5400000">
                <a:pos x="wd2" y="hd2"/>
              </a:cxn>
              <a:cxn ang="10800000">
                <a:pos x="wd2" y="hd2"/>
              </a:cxn>
              <a:cxn ang="16200000">
                <a:pos x="wd2" y="hd2"/>
              </a:cxn>
            </a:cxnLst>
            <a:rect l="0" t="0" r="r" b="b"/>
            <a:pathLst>
              <a:path w="21600" h="21600" extrusionOk="0">
                <a:moveTo>
                  <a:pt x="10820" y="21600"/>
                </a:move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lose/>
                <a:moveTo>
                  <a:pt x="10820" y="869"/>
                </a:move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lose/>
                <a:moveTo>
                  <a:pt x="15637" y="11215"/>
                </a:moveTo>
                <a:cubicBezTo>
                  <a:pt x="5212" y="11215"/>
                  <a:pt x="5212" y="11215"/>
                  <a:pt x="5212" y="11215"/>
                </a:cubicBezTo>
                <a:cubicBezTo>
                  <a:pt x="5212" y="10385"/>
                  <a:pt x="5212" y="10385"/>
                  <a:pt x="5212" y="10385"/>
                </a:cubicBezTo>
                <a:cubicBezTo>
                  <a:pt x="15637" y="10385"/>
                  <a:pt x="15637" y="10385"/>
                  <a:pt x="15637" y="10385"/>
                </a:cubicBezTo>
                <a:cubicBezTo>
                  <a:pt x="11491" y="6160"/>
                  <a:pt x="11491" y="6160"/>
                  <a:pt x="11491" y="6160"/>
                </a:cubicBezTo>
                <a:cubicBezTo>
                  <a:pt x="12044" y="5568"/>
                  <a:pt x="12044" y="5568"/>
                  <a:pt x="12044" y="5568"/>
                </a:cubicBezTo>
                <a:cubicBezTo>
                  <a:pt x="17296" y="10780"/>
                  <a:pt x="17296" y="10780"/>
                  <a:pt x="17296" y="10780"/>
                </a:cubicBezTo>
                <a:cubicBezTo>
                  <a:pt x="12044" y="16032"/>
                  <a:pt x="12044" y="16032"/>
                  <a:pt x="12044" y="16032"/>
                </a:cubicBezTo>
                <a:cubicBezTo>
                  <a:pt x="11491" y="15440"/>
                  <a:pt x="11491" y="15440"/>
                  <a:pt x="11491" y="15440"/>
                </a:cubicBezTo>
                <a:lnTo>
                  <a:pt x="15637" y="1121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21" name="Shape 3887">
            <a:extLst>
              <a:ext uri="{FF2B5EF4-FFF2-40B4-BE49-F238E27FC236}">
                <a16:creationId xmlns:a16="http://schemas.microsoft.com/office/drawing/2014/main" id="{62CF9F23-FFC5-4948-97E7-5CE2F52A87F4}"/>
              </a:ext>
            </a:extLst>
          </p:cNvPr>
          <p:cNvSpPr/>
          <p:nvPr/>
        </p:nvSpPr>
        <p:spPr>
          <a:xfrm>
            <a:off x="23568308" y="12862464"/>
            <a:ext cx="764399" cy="767974"/>
          </a:xfrm>
          <a:custGeom>
            <a:avLst/>
            <a:gdLst/>
            <a:ahLst/>
            <a:cxnLst>
              <a:cxn ang="0">
                <a:pos x="wd2" y="hd2"/>
              </a:cxn>
              <a:cxn ang="5400000">
                <a:pos x="wd2" y="hd2"/>
              </a:cxn>
              <a:cxn ang="10800000">
                <a:pos x="wd2" y="hd2"/>
              </a:cxn>
              <a:cxn ang="16200000">
                <a:pos x="wd2" y="hd2"/>
              </a:cxn>
            </a:cxnLst>
            <a:rect l="0" t="0" r="r" b="b"/>
            <a:pathLst>
              <a:path w="21600" h="21600" extrusionOk="0">
                <a:moveTo>
                  <a:pt x="15093" y="12737"/>
                </a:moveTo>
                <a:cubicBezTo>
                  <a:pt x="15517" y="12315"/>
                  <a:pt x="16017" y="11970"/>
                  <a:pt x="16595" y="11740"/>
                </a:cubicBezTo>
                <a:cubicBezTo>
                  <a:pt x="17172" y="11510"/>
                  <a:pt x="17750" y="11395"/>
                  <a:pt x="18366" y="11395"/>
                </a:cubicBezTo>
                <a:cubicBezTo>
                  <a:pt x="18943" y="11395"/>
                  <a:pt x="19521" y="11510"/>
                  <a:pt x="20098" y="11740"/>
                </a:cubicBezTo>
                <a:cubicBezTo>
                  <a:pt x="20637" y="11970"/>
                  <a:pt x="21138" y="12315"/>
                  <a:pt x="21600" y="12737"/>
                </a:cubicBezTo>
                <a:cubicBezTo>
                  <a:pt x="21022" y="13351"/>
                  <a:pt x="21022" y="13351"/>
                  <a:pt x="21022" y="13351"/>
                </a:cubicBezTo>
                <a:cubicBezTo>
                  <a:pt x="20637" y="12968"/>
                  <a:pt x="20214" y="12699"/>
                  <a:pt x="19752" y="12507"/>
                </a:cubicBezTo>
                <a:cubicBezTo>
                  <a:pt x="19290" y="12354"/>
                  <a:pt x="18828" y="12239"/>
                  <a:pt x="18366" y="12239"/>
                </a:cubicBezTo>
                <a:cubicBezTo>
                  <a:pt x="17865" y="12239"/>
                  <a:pt x="17365" y="12354"/>
                  <a:pt x="16941" y="12507"/>
                </a:cubicBezTo>
                <a:cubicBezTo>
                  <a:pt x="16479" y="12699"/>
                  <a:pt x="16056" y="12968"/>
                  <a:pt x="15709" y="13351"/>
                </a:cubicBezTo>
                <a:cubicBezTo>
                  <a:pt x="8971" y="20027"/>
                  <a:pt x="8971" y="20027"/>
                  <a:pt x="8971" y="20027"/>
                </a:cubicBezTo>
                <a:cubicBezTo>
                  <a:pt x="8471" y="20526"/>
                  <a:pt x="7893" y="20909"/>
                  <a:pt x="7239" y="21178"/>
                </a:cubicBezTo>
                <a:cubicBezTo>
                  <a:pt x="6584" y="21447"/>
                  <a:pt x="5929" y="21600"/>
                  <a:pt x="5275" y="21600"/>
                </a:cubicBezTo>
                <a:cubicBezTo>
                  <a:pt x="4582" y="21600"/>
                  <a:pt x="3927" y="21447"/>
                  <a:pt x="3273" y="21178"/>
                </a:cubicBezTo>
                <a:cubicBezTo>
                  <a:pt x="2618" y="20909"/>
                  <a:pt x="2041" y="20526"/>
                  <a:pt x="1540" y="20027"/>
                </a:cubicBezTo>
                <a:cubicBezTo>
                  <a:pt x="1040" y="19528"/>
                  <a:pt x="655" y="18953"/>
                  <a:pt x="385" y="18339"/>
                </a:cubicBezTo>
                <a:cubicBezTo>
                  <a:pt x="154" y="17687"/>
                  <a:pt x="0" y="17073"/>
                  <a:pt x="0" y="16421"/>
                </a:cubicBezTo>
                <a:cubicBezTo>
                  <a:pt x="0" y="15768"/>
                  <a:pt x="116" y="15116"/>
                  <a:pt x="347" y="14502"/>
                </a:cubicBezTo>
                <a:cubicBezTo>
                  <a:pt x="578" y="13850"/>
                  <a:pt x="924" y="13275"/>
                  <a:pt x="1425" y="12776"/>
                </a:cubicBezTo>
                <a:cubicBezTo>
                  <a:pt x="501" y="11893"/>
                  <a:pt x="501" y="11893"/>
                  <a:pt x="501" y="11893"/>
                </a:cubicBezTo>
                <a:cubicBezTo>
                  <a:pt x="1925" y="10512"/>
                  <a:pt x="1925" y="10512"/>
                  <a:pt x="1925" y="10512"/>
                </a:cubicBezTo>
                <a:cubicBezTo>
                  <a:pt x="1656" y="10013"/>
                  <a:pt x="1540" y="9553"/>
                  <a:pt x="1463" y="9016"/>
                </a:cubicBezTo>
                <a:cubicBezTo>
                  <a:pt x="1386" y="8517"/>
                  <a:pt x="1386" y="7980"/>
                  <a:pt x="1463" y="7481"/>
                </a:cubicBezTo>
                <a:cubicBezTo>
                  <a:pt x="1540" y="6983"/>
                  <a:pt x="1733" y="6522"/>
                  <a:pt x="1964" y="6062"/>
                </a:cubicBezTo>
                <a:cubicBezTo>
                  <a:pt x="2195" y="5601"/>
                  <a:pt x="2503" y="5141"/>
                  <a:pt x="2849" y="4757"/>
                </a:cubicBezTo>
                <a:cubicBezTo>
                  <a:pt x="5275" y="2417"/>
                  <a:pt x="5275" y="2417"/>
                  <a:pt x="5275" y="2417"/>
                </a:cubicBezTo>
                <a:cubicBezTo>
                  <a:pt x="4659" y="1803"/>
                  <a:pt x="4659" y="1803"/>
                  <a:pt x="4659" y="1803"/>
                </a:cubicBezTo>
                <a:cubicBezTo>
                  <a:pt x="5275" y="1189"/>
                  <a:pt x="5275" y="1189"/>
                  <a:pt x="5275" y="1189"/>
                </a:cubicBezTo>
                <a:cubicBezTo>
                  <a:pt x="7624" y="3606"/>
                  <a:pt x="7624" y="3606"/>
                  <a:pt x="7624" y="3606"/>
                </a:cubicBezTo>
                <a:cubicBezTo>
                  <a:pt x="11166" y="0"/>
                  <a:pt x="11166" y="0"/>
                  <a:pt x="11166" y="0"/>
                </a:cubicBezTo>
                <a:cubicBezTo>
                  <a:pt x="11782" y="614"/>
                  <a:pt x="11782" y="614"/>
                  <a:pt x="11782" y="614"/>
                </a:cubicBezTo>
                <a:cubicBezTo>
                  <a:pt x="8240" y="4144"/>
                  <a:pt x="8240" y="4144"/>
                  <a:pt x="8240" y="4144"/>
                </a:cubicBezTo>
                <a:cubicBezTo>
                  <a:pt x="10627" y="6561"/>
                  <a:pt x="10627" y="6561"/>
                  <a:pt x="10627" y="6561"/>
                </a:cubicBezTo>
                <a:cubicBezTo>
                  <a:pt x="14207" y="2993"/>
                  <a:pt x="14207" y="2993"/>
                  <a:pt x="14207" y="2993"/>
                </a:cubicBezTo>
                <a:cubicBezTo>
                  <a:pt x="14785" y="3606"/>
                  <a:pt x="14785" y="3606"/>
                  <a:pt x="14785" y="3606"/>
                </a:cubicBezTo>
                <a:cubicBezTo>
                  <a:pt x="11166" y="7136"/>
                  <a:pt x="11166" y="7136"/>
                  <a:pt x="11166" y="7136"/>
                </a:cubicBezTo>
                <a:cubicBezTo>
                  <a:pt x="13591" y="9515"/>
                  <a:pt x="13591" y="9515"/>
                  <a:pt x="13591" y="9515"/>
                </a:cubicBezTo>
                <a:cubicBezTo>
                  <a:pt x="12975" y="10090"/>
                  <a:pt x="12975" y="10090"/>
                  <a:pt x="12975" y="10090"/>
                </a:cubicBezTo>
                <a:cubicBezTo>
                  <a:pt x="12398" y="9515"/>
                  <a:pt x="12398" y="9515"/>
                  <a:pt x="12398" y="9515"/>
                </a:cubicBezTo>
                <a:cubicBezTo>
                  <a:pt x="10011" y="11893"/>
                  <a:pt x="10011" y="11893"/>
                  <a:pt x="10011" y="11893"/>
                </a:cubicBezTo>
                <a:cubicBezTo>
                  <a:pt x="9626" y="12277"/>
                  <a:pt x="9202" y="12546"/>
                  <a:pt x="8740" y="12776"/>
                </a:cubicBezTo>
                <a:cubicBezTo>
                  <a:pt x="8240" y="13044"/>
                  <a:pt x="7778" y="13198"/>
                  <a:pt x="7277" y="13275"/>
                </a:cubicBezTo>
                <a:cubicBezTo>
                  <a:pt x="6776" y="13351"/>
                  <a:pt x="6276" y="13351"/>
                  <a:pt x="5737" y="13275"/>
                </a:cubicBezTo>
                <a:cubicBezTo>
                  <a:pt x="5236" y="13236"/>
                  <a:pt x="4736" y="13083"/>
                  <a:pt x="4274" y="12853"/>
                </a:cubicBezTo>
                <a:cubicBezTo>
                  <a:pt x="2849" y="14234"/>
                  <a:pt x="2849" y="14234"/>
                  <a:pt x="2849" y="14234"/>
                </a:cubicBezTo>
                <a:cubicBezTo>
                  <a:pt x="2002" y="13390"/>
                  <a:pt x="2002" y="13390"/>
                  <a:pt x="2002" y="13390"/>
                </a:cubicBezTo>
                <a:cubicBezTo>
                  <a:pt x="1617" y="13812"/>
                  <a:pt x="1309" y="14310"/>
                  <a:pt x="1117" y="14809"/>
                </a:cubicBezTo>
                <a:cubicBezTo>
                  <a:pt x="924" y="15346"/>
                  <a:pt x="809" y="15883"/>
                  <a:pt x="847" y="16421"/>
                </a:cubicBezTo>
                <a:cubicBezTo>
                  <a:pt x="847" y="16958"/>
                  <a:pt x="963" y="17495"/>
                  <a:pt x="1194" y="18032"/>
                </a:cubicBezTo>
                <a:cubicBezTo>
                  <a:pt x="1386" y="18569"/>
                  <a:pt x="1694" y="19029"/>
                  <a:pt x="2118" y="19452"/>
                </a:cubicBezTo>
                <a:cubicBezTo>
                  <a:pt x="2541" y="19874"/>
                  <a:pt x="3042" y="20180"/>
                  <a:pt x="3581" y="20411"/>
                </a:cubicBezTo>
                <a:cubicBezTo>
                  <a:pt x="4120" y="20641"/>
                  <a:pt x="4697" y="20718"/>
                  <a:pt x="5275" y="20718"/>
                </a:cubicBezTo>
                <a:cubicBezTo>
                  <a:pt x="5852" y="20718"/>
                  <a:pt x="6391" y="20641"/>
                  <a:pt x="6930" y="20411"/>
                </a:cubicBezTo>
                <a:cubicBezTo>
                  <a:pt x="7470" y="20180"/>
                  <a:pt x="7932" y="19874"/>
                  <a:pt x="8394" y="19452"/>
                </a:cubicBezTo>
                <a:cubicBezTo>
                  <a:pt x="8394" y="19413"/>
                  <a:pt x="8432" y="19375"/>
                  <a:pt x="8471" y="19375"/>
                </a:cubicBezTo>
                <a:lnTo>
                  <a:pt x="15093" y="12737"/>
                </a:lnTo>
                <a:close/>
                <a:moveTo>
                  <a:pt x="2349" y="11241"/>
                </a:moveTo>
                <a:cubicBezTo>
                  <a:pt x="1694" y="11893"/>
                  <a:pt x="1694" y="11893"/>
                  <a:pt x="1694" y="11893"/>
                </a:cubicBezTo>
                <a:cubicBezTo>
                  <a:pt x="2849" y="13044"/>
                  <a:pt x="2849" y="13044"/>
                  <a:pt x="2849" y="13044"/>
                </a:cubicBezTo>
                <a:cubicBezTo>
                  <a:pt x="3504" y="12431"/>
                  <a:pt x="3504" y="12431"/>
                  <a:pt x="3504" y="12431"/>
                </a:cubicBezTo>
                <a:cubicBezTo>
                  <a:pt x="3427" y="12354"/>
                  <a:pt x="3311" y="12239"/>
                  <a:pt x="3196" y="12162"/>
                </a:cubicBezTo>
                <a:cubicBezTo>
                  <a:pt x="3080" y="12085"/>
                  <a:pt x="2965" y="12009"/>
                  <a:pt x="2849" y="11893"/>
                </a:cubicBezTo>
                <a:cubicBezTo>
                  <a:pt x="2772" y="11778"/>
                  <a:pt x="2657" y="11702"/>
                  <a:pt x="2580" y="11587"/>
                </a:cubicBezTo>
                <a:cubicBezTo>
                  <a:pt x="2503" y="11471"/>
                  <a:pt x="2426" y="11356"/>
                  <a:pt x="2349" y="11241"/>
                </a:cubicBezTo>
                <a:close/>
                <a:moveTo>
                  <a:pt x="3465" y="5333"/>
                </a:moveTo>
                <a:cubicBezTo>
                  <a:pt x="3042" y="5755"/>
                  <a:pt x="2772" y="6215"/>
                  <a:pt x="2541" y="6714"/>
                </a:cubicBezTo>
                <a:cubicBezTo>
                  <a:pt x="2349" y="7251"/>
                  <a:pt x="2272" y="7788"/>
                  <a:pt x="2272" y="8364"/>
                </a:cubicBezTo>
                <a:cubicBezTo>
                  <a:pt x="2272" y="8863"/>
                  <a:pt x="2349" y="9400"/>
                  <a:pt x="2541" y="9937"/>
                </a:cubicBezTo>
                <a:cubicBezTo>
                  <a:pt x="2772" y="10436"/>
                  <a:pt x="3042" y="10896"/>
                  <a:pt x="3465" y="11280"/>
                </a:cubicBezTo>
                <a:cubicBezTo>
                  <a:pt x="3850" y="11702"/>
                  <a:pt x="4312" y="12009"/>
                  <a:pt x="4851" y="12200"/>
                </a:cubicBezTo>
                <a:cubicBezTo>
                  <a:pt x="5352" y="12392"/>
                  <a:pt x="5891" y="12507"/>
                  <a:pt x="6468" y="12507"/>
                </a:cubicBezTo>
                <a:cubicBezTo>
                  <a:pt x="7007" y="12507"/>
                  <a:pt x="7547" y="12392"/>
                  <a:pt x="8047" y="12200"/>
                </a:cubicBezTo>
                <a:cubicBezTo>
                  <a:pt x="8586" y="12009"/>
                  <a:pt x="9010" y="11702"/>
                  <a:pt x="9433" y="11280"/>
                </a:cubicBezTo>
                <a:cubicBezTo>
                  <a:pt x="11782" y="8901"/>
                  <a:pt x="11782" y="8901"/>
                  <a:pt x="11782" y="8901"/>
                </a:cubicBezTo>
                <a:cubicBezTo>
                  <a:pt x="5852" y="2993"/>
                  <a:pt x="5852" y="2993"/>
                  <a:pt x="5852" y="2993"/>
                </a:cubicBezTo>
                <a:lnTo>
                  <a:pt x="3465" y="533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22" name="Shape 3888">
            <a:extLst>
              <a:ext uri="{FF2B5EF4-FFF2-40B4-BE49-F238E27FC236}">
                <a16:creationId xmlns:a16="http://schemas.microsoft.com/office/drawing/2014/main" id="{23C348FB-4E16-4E2C-AC0F-82AE4F462CFF}"/>
              </a:ext>
            </a:extLst>
          </p:cNvPr>
          <p:cNvSpPr/>
          <p:nvPr/>
        </p:nvSpPr>
        <p:spPr>
          <a:xfrm>
            <a:off x="25426971" y="12858895"/>
            <a:ext cx="775117" cy="778689"/>
          </a:xfrm>
          <a:custGeom>
            <a:avLst/>
            <a:gdLst/>
            <a:ahLst/>
            <a:cxnLst>
              <a:cxn ang="0">
                <a:pos x="wd2" y="hd2"/>
              </a:cxn>
              <a:cxn ang="5400000">
                <a:pos x="wd2" y="hd2"/>
              </a:cxn>
              <a:cxn ang="10800000">
                <a:pos x="wd2" y="hd2"/>
              </a:cxn>
              <a:cxn ang="16200000">
                <a:pos x="wd2" y="hd2"/>
              </a:cxn>
            </a:cxnLst>
            <a:rect l="0" t="0" r="r" b="b"/>
            <a:pathLst>
              <a:path w="21600" h="21600" extrusionOk="0">
                <a:moveTo>
                  <a:pt x="0" y="6317"/>
                </a:moveTo>
                <a:cubicBezTo>
                  <a:pt x="6328" y="0"/>
                  <a:pt x="6328" y="0"/>
                  <a:pt x="6328" y="0"/>
                </a:cubicBezTo>
                <a:cubicBezTo>
                  <a:pt x="6594" y="416"/>
                  <a:pt x="6594" y="416"/>
                  <a:pt x="6594" y="416"/>
                </a:cubicBezTo>
                <a:cubicBezTo>
                  <a:pt x="6745" y="681"/>
                  <a:pt x="6859" y="946"/>
                  <a:pt x="6935" y="1173"/>
                </a:cubicBezTo>
                <a:cubicBezTo>
                  <a:pt x="7011" y="1437"/>
                  <a:pt x="7048" y="1702"/>
                  <a:pt x="7086" y="1929"/>
                </a:cubicBezTo>
                <a:cubicBezTo>
                  <a:pt x="7086" y="2194"/>
                  <a:pt x="7086" y="2421"/>
                  <a:pt x="7086" y="2610"/>
                </a:cubicBezTo>
                <a:cubicBezTo>
                  <a:pt x="7086" y="2799"/>
                  <a:pt x="7086" y="2988"/>
                  <a:pt x="7048" y="3102"/>
                </a:cubicBezTo>
                <a:cubicBezTo>
                  <a:pt x="7920" y="3858"/>
                  <a:pt x="8678" y="4539"/>
                  <a:pt x="9436" y="5182"/>
                </a:cubicBezTo>
                <a:cubicBezTo>
                  <a:pt x="10156" y="5788"/>
                  <a:pt x="10800" y="6355"/>
                  <a:pt x="11331" y="6809"/>
                </a:cubicBezTo>
                <a:cubicBezTo>
                  <a:pt x="11899" y="7301"/>
                  <a:pt x="12354" y="7717"/>
                  <a:pt x="12733" y="8020"/>
                </a:cubicBezTo>
                <a:cubicBezTo>
                  <a:pt x="13112" y="8322"/>
                  <a:pt x="13415" y="8549"/>
                  <a:pt x="13566" y="8663"/>
                </a:cubicBezTo>
                <a:cubicBezTo>
                  <a:pt x="14135" y="8436"/>
                  <a:pt x="14665" y="8247"/>
                  <a:pt x="15234" y="8095"/>
                </a:cubicBezTo>
                <a:cubicBezTo>
                  <a:pt x="15802" y="7944"/>
                  <a:pt x="16371" y="7868"/>
                  <a:pt x="16977" y="7830"/>
                </a:cubicBezTo>
                <a:cubicBezTo>
                  <a:pt x="17545" y="7793"/>
                  <a:pt x="18152" y="7830"/>
                  <a:pt x="18720" y="7906"/>
                </a:cubicBezTo>
                <a:cubicBezTo>
                  <a:pt x="19288" y="7944"/>
                  <a:pt x="19857" y="8057"/>
                  <a:pt x="20425" y="8247"/>
                </a:cubicBezTo>
                <a:cubicBezTo>
                  <a:pt x="21107" y="8474"/>
                  <a:pt x="21107" y="8474"/>
                  <a:pt x="21107" y="8474"/>
                </a:cubicBezTo>
                <a:cubicBezTo>
                  <a:pt x="15082" y="14488"/>
                  <a:pt x="15082" y="14488"/>
                  <a:pt x="15082" y="14488"/>
                </a:cubicBezTo>
                <a:cubicBezTo>
                  <a:pt x="21600" y="21033"/>
                  <a:pt x="21600" y="21033"/>
                  <a:pt x="21600" y="21033"/>
                </a:cubicBezTo>
                <a:cubicBezTo>
                  <a:pt x="21069" y="21600"/>
                  <a:pt x="21069" y="21600"/>
                  <a:pt x="21069" y="21600"/>
                </a:cubicBezTo>
                <a:cubicBezTo>
                  <a:pt x="14514" y="15094"/>
                  <a:pt x="14514" y="15094"/>
                  <a:pt x="14514" y="15094"/>
                </a:cubicBezTo>
                <a:cubicBezTo>
                  <a:pt x="8488" y="21070"/>
                  <a:pt x="8488" y="21070"/>
                  <a:pt x="8488" y="21070"/>
                </a:cubicBezTo>
                <a:cubicBezTo>
                  <a:pt x="8223" y="20389"/>
                  <a:pt x="8223" y="20389"/>
                  <a:pt x="8223" y="20389"/>
                </a:cubicBezTo>
                <a:cubicBezTo>
                  <a:pt x="8072" y="19860"/>
                  <a:pt x="7958" y="19292"/>
                  <a:pt x="7882" y="18687"/>
                </a:cubicBezTo>
                <a:cubicBezTo>
                  <a:pt x="7806" y="18120"/>
                  <a:pt x="7806" y="17552"/>
                  <a:pt x="7844" y="16947"/>
                </a:cubicBezTo>
                <a:cubicBezTo>
                  <a:pt x="7882" y="16342"/>
                  <a:pt x="7958" y="15774"/>
                  <a:pt x="8109" y="15245"/>
                </a:cubicBezTo>
                <a:cubicBezTo>
                  <a:pt x="8261" y="14677"/>
                  <a:pt x="8451" y="14110"/>
                  <a:pt x="8678" y="13543"/>
                </a:cubicBezTo>
                <a:cubicBezTo>
                  <a:pt x="8564" y="13391"/>
                  <a:pt x="8337" y="13126"/>
                  <a:pt x="7996" y="12748"/>
                </a:cubicBezTo>
                <a:cubicBezTo>
                  <a:pt x="7693" y="12370"/>
                  <a:pt x="7314" y="11878"/>
                  <a:pt x="6821" y="11349"/>
                </a:cubicBezTo>
                <a:cubicBezTo>
                  <a:pt x="6328" y="10781"/>
                  <a:pt x="5798" y="10138"/>
                  <a:pt x="5192" y="9419"/>
                </a:cubicBezTo>
                <a:cubicBezTo>
                  <a:pt x="4547" y="8701"/>
                  <a:pt x="3865" y="7906"/>
                  <a:pt x="3107" y="7036"/>
                </a:cubicBezTo>
                <a:cubicBezTo>
                  <a:pt x="2994" y="7036"/>
                  <a:pt x="2880" y="7036"/>
                  <a:pt x="2766" y="7036"/>
                </a:cubicBezTo>
                <a:cubicBezTo>
                  <a:pt x="2653" y="7036"/>
                  <a:pt x="2577" y="7036"/>
                  <a:pt x="2463" y="7036"/>
                </a:cubicBezTo>
                <a:cubicBezTo>
                  <a:pt x="1819" y="7036"/>
                  <a:pt x="1288" y="6960"/>
                  <a:pt x="947" y="6847"/>
                </a:cubicBezTo>
                <a:cubicBezTo>
                  <a:pt x="606" y="6696"/>
                  <a:pt x="417" y="6582"/>
                  <a:pt x="379" y="6544"/>
                </a:cubicBezTo>
                <a:lnTo>
                  <a:pt x="0" y="6317"/>
                </a:lnTo>
                <a:close/>
                <a:moveTo>
                  <a:pt x="1364" y="6128"/>
                </a:moveTo>
                <a:cubicBezTo>
                  <a:pt x="1516" y="6166"/>
                  <a:pt x="1667" y="6166"/>
                  <a:pt x="1857" y="6204"/>
                </a:cubicBezTo>
                <a:cubicBezTo>
                  <a:pt x="2008" y="6204"/>
                  <a:pt x="2236" y="6204"/>
                  <a:pt x="2463" y="6204"/>
                </a:cubicBezTo>
                <a:cubicBezTo>
                  <a:pt x="2577" y="6204"/>
                  <a:pt x="2728" y="6204"/>
                  <a:pt x="2842" y="6204"/>
                </a:cubicBezTo>
                <a:cubicBezTo>
                  <a:pt x="2956" y="6204"/>
                  <a:pt x="3069" y="6204"/>
                  <a:pt x="3183" y="6166"/>
                </a:cubicBezTo>
                <a:cubicBezTo>
                  <a:pt x="3448" y="6166"/>
                  <a:pt x="3448" y="6166"/>
                  <a:pt x="3448" y="6166"/>
                </a:cubicBezTo>
                <a:cubicBezTo>
                  <a:pt x="3600" y="6317"/>
                  <a:pt x="3600" y="6317"/>
                  <a:pt x="3600" y="6317"/>
                </a:cubicBezTo>
                <a:cubicBezTo>
                  <a:pt x="4699" y="7641"/>
                  <a:pt x="5646" y="8701"/>
                  <a:pt x="6366" y="9533"/>
                </a:cubicBezTo>
                <a:cubicBezTo>
                  <a:pt x="7086" y="10365"/>
                  <a:pt x="7693" y="11046"/>
                  <a:pt x="8147" y="11575"/>
                </a:cubicBezTo>
                <a:cubicBezTo>
                  <a:pt x="8564" y="12105"/>
                  <a:pt x="8867" y="12521"/>
                  <a:pt x="9095" y="12748"/>
                </a:cubicBezTo>
                <a:cubicBezTo>
                  <a:pt x="9322" y="13013"/>
                  <a:pt x="9436" y="13240"/>
                  <a:pt x="9512" y="13353"/>
                </a:cubicBezTo>
                <a:cubicBezTo>
                  <a:pt x="9625" y="13543"/>
                  <a:pt x="9625" y="13543"/>
                  <a:pt x="9625" y="13543"/>
                </a:cubicBezTo>
                <a:cubicBezTo>
                  <a:pt x="9512" y="13694"/>
                  <a:pt x="9512" y="13694"/>
                  <a:pt x="9512" y="13694"/>
                </a:cubicBezTo>
                <a:cubicBezTo>
                  <a:pt x="9322" y="14148"/>
                  <a:pt x="9133" y="14640"/>
                  <a:pt x="8981" y="15094"/>
                </a:cubicBezTo>
                <a:cubicBezTo>
                  <a:pt x="8867" y="15585"/>
                  <a:pt x="8754" y="16077"/>
                  <a:pt x="8716" y="16569"/>
                </a:cubicBezTo>
                <a:cubicBezTo>
                  <a:pt x="8678" y="17061"/>
                  <a:pt x="8640" y="17552"/>
                  <a:pt x="8678" y="18044"/>
                </a:cubicBezTo>
                <a:cubicBezTo>
                  <a:pt x="8716" y="18536"/>
                  <a:pt x="8792" y="19028"/>
                  <a:pt x="8867" y="19519"/>
                </a:cubicBezTo>
                <a:cubicBezTo>
                  <a:pt x="19516" y="8890"/>
                  <a:pt x="19516" y="8890"/>
                  <a:pt x="19516" y="8890"/>
                </a:cubicBezTo>
                <a:cubicBezTo>
                  <a:pt x="19023" y="8776"/>
                  <a:pt x="18531" y="8701"/>
                  <a:pt x="18038" y="8663"/>
                </a:cubicBezTo>
                <a:cubicBezTo>
                  <a:pt x="17545" y="8663"/>
                  <a:pt x="17053" y="8663"/>
                  <a:pt x="16560" y="8738"/>
                </a:cubicBezTo>
                <a:cubicBezTo>
                  <a:pt x="16067" y="8776"/>
                  <a:pt x="15613" y="8890"/>
                  <a:pt x="15120" y="9003"/>
                </a:cubicBezTo>
                <a:cubicBezTo>
                  <a:pt x="14627" y="9154"/>
                  <a:pt x="14173" y="9306"/>
                  <a:pt x="13718" y="9533"/>
                </a:cubicBezTo>
                <a:cubicBezTo>
                  <a:pt x="13566" y="9608"/>
                  <a:pt x="13566" y="9608"/>
                  <a:pt x="13566" y="9608"/>
                </a:cubicBezTo>
                <a:cubicBezTo>
                  <a:pt x="13415" y="9571"/>
                  <a:pt x="13415" y="9571"/>
                  <a:pt x="13415" y="9571"/>
                </a:cubicBezTo>
                <a:cubicBezTo>
                  <a:pt x="13301" y="9495"/>
                  <a:pt x="12808" y="9117"/>
                  <a:pt x="11975" y="8436"/>
                </a:cubicBezTo>
                <a:cubicBezTo>
                  <a:pt x="11103" y="7755"/>
                  <a:pt x="9246" y="6128"/>
                  <a:pt x="6328" y="3594"/>
                </a:cubicBezTo>
                <a:cubicBezTo>
                  <a:pt x="6101" y="3405"/>
                  <a:pt x="6101" y="3405"/>
                  <a:pt x="6101" y="3405"/>
                </a:cubicBezTo>
                <a:cubicBezTo>
                  <a:pt x="6215" y="3178"/>
                  <a:pt x="6215" y="3178"/>
                  <a:pt x="6215" y="3178"/>
                </a:cubicBezTo>
                <a:cubicBezTo>
                  <a:pt x="6328" y="2421"/>
                  <a:pt x="6291" y="1816"/>
                  <a:pt x="6101" y="1324"/>
                </a:cubicBezTo>
                <a:lnTo>
                  <a:pt x="1364" y="612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23" name="Shape 3889">
            <a:extLst>
              <a:ext uri="{FF2B5EF4-FFF2-40B4-BE49-F238E27FC236}">
                <a16:creationId xmlns:a16="http://schemas.microsoft.com/office/drawing/2014/main" id="{58B3757E-F3F6-4CB6-85C3-27153D7AF564}"/>
              </a:ext>
            </a:extLst>
          </p:cNvPr>
          <p:cNvSpPr/>
          <p:nvPr/>
        </p:nvSpPr>
        <p:spPr>
          <a:xfrm>
            <a:off x="27290993" y="12901758"/>
            <a:ext cx="775117" cy="689390"/>
          </a:xfrm>
          <a:custGeom>
            <a:avLst/>
            <a:gdLst/>
            <a:ahLst/>
            <a:cxnLst>
              <a:cxn ang="0">
                <a:pos x="wd2" y="hd2"/>
              </a:cxn>
              <a:cxn ang="5400000">
                <a:pos x="wd2" y="hd2"/>
              </a:cxn>
              <a:cxn ang="10800000">
                <a:pos x="wd2" y="hd2"/>
              </a:cxn>
              <a:cxn ang="16200000">
                <a:pos x="wd2" y="hd2"/>
              </a:cxn>
            </a:cxnLst>
            <a:rect l="0" t="0" r="r" b="b"/>
            <a:pathLst>
              <a:path w="21600" h="21600" extrusionOk="0">
                <a:moveTo>
                  <a:pt x="2472" y="1027"/>
                </a:moveTo>
                <a:cubicBezTo>
                  <a:pt x="2776" y="770"/>
                  <a:pt x="3080" y="599"/>
                  <a:pt x="3423" y="428"/>
                </a:cubicBezTo>
                <a:cubicBezTo>
                  <a:pt x="3727" y="299"/>
                  <a:pt x="4031" y="171"/>
                  <a:pt x="4411" y="86"/>
                </a:cubicBezTo>
                <a:cubicBezTo>
                  <a:pt x="4792" y="43"/>
                  <a:pt x="5134" y="0"/>
                  <a:pt x="5514" y="0"/>
                </a:cubicBezTo>
                <a:cubicBezTo>
                  <a:pt x="5856" y="0"/>
                  <a:pt x="6237" y="43"/>
                  <a:pt x="6579" y="86"/>
                </a:cubicBezTo>
                <a:cubicBezTo>
                  <a:pt x="6959" y="171"/>
                  <a:pt x="7301" y="299"/>
                  <a:pt x="7568" y="428"/>
                </a:cubicBezTo>
                <a:cubicBezTo>
                  <a:pt x="7910" y="599"/>
                  <a:pt x="8252" y="770"/>
                  <a:pt x="8556" y="1027"/>
                </a:cubicBezTo>
                <a:cubicBezTo>
                  <a:pt x="8861" y="1240"/>
                  <a:pt x="9127" y="1497"/>
                  <a:pt x="9355" y="1754"/>
                </a:cubicBezTo>
                <a:cubicBezTo>
                  <a:pt x="20497" y="14286"/>
                  <a:pt x="20497" y="14286"/>
                  <a:pt x="20497" y="14286"/>
                </a:cubicBezTo>
                <a:cubicBezTo>
                  <a:pt x="20877" y="14714"/>
                  <a:pt x="21144" y="15184"/>
                  <a:pt x="21334" y="15740"/>
                </a:cubicBezTo>
                <a:cubicBezTo>
                  <a:pt x="21486" y="16253"/>
                  <a:pt x="21600" y="16810"/>
                  <a:pt x="21600" y="17323"/>
                </a:cubicBezTo>
                <a:cubicBezTo>
                  <a:pt x="21600" y="17879"/>
                  <a:pt x="21486" y="18392"/>
                  <a:pt x="21334" y="18905"/>
                </a:cubicBezTo>
                <a:cubicBezTo>
                  <a:pt x="21144" y="19461"/>
                  <a:pt x="20877" y="19932"/>
                  <a:pt x="20497" y="20360"/>
                </a:cubicBezTo>
                <a:cubicBezTo>
                  <a:pt x="20345" y="20573"/>
                  <a:pt x="20155" y="20745"/>
                  <a:pt x="19927" y="20873"/>
                </a:cubicBezTo>
                <a:cubicBezTo>
                  <a:pt x="19737" y="21044"/>
                  <a:pt x="19508" y="21172"/>
                  <a:pt x="19280" y="21258"/>
                </a:cubicBezTo>
                <a:cubicBezTo>
                  <a:pt x="19052" y="21386"/>
                  <a:pt x="18786" y="21472"/>
                  <a:pt x="18558" y="21514"/>
                </a:cubicBezTo>
                <a:cubicBezTo>
                  <a:pt x="18292" y="21557"/>
                  <a:pt x="18063" y="21600"/>
                  <a:pt x="17835" y="21600"/>
                </a:cubicBezTo>
                <a:cubicBezTo>
                  <a:pt x="17569" y="21600"/>
                  <a:pt x="17303" y="21557"/>
                  <a:pt x="17075" y="21514"/>
                </a:cubicBezTo>
                <a:cubicBezTo>
                  <a:pt x="16808" y="21472"/>
                  <a:pt x="16580" y="21386"/>
                  <a:pt x="16352" y="21258"/>
                </a:cubicBezTo>
                <a:cubicBezTo>
                  <a:pt x="16124" y="21172"/>
                  <a:pt x="15896" y="21044"/>
                  <a:pt x="15706" y="20873"/>
                </a:cubicBezTo>
                <a:cubicBezTo>
                  <a:pt x="15515" y="20745"/>
                  <a:pt x="15325" y="20573"/>
                  <a:pt x="15097" y="20360"/>
                </a:cubicBezTo>
                <a:cubicBezTo>
                  <a:pt x="10192" y="14799"/>
                  <a:pt x="10192" y="14799"/>
                  <a:pt x="10192" y="14799"/>
                </a:cubicBezTo>
                <a:cubicBezTo>
                  <a:pt x="4373" y="8212"/>
                  <a:pt x="4373" y="8212"/>
                  <a:pt x="4373" y="8212"/>
                </a:cubicBezTo>
                <a:cubicBezTo>
                  <a:pt x="4259" y="8127"/>
                  <a:pt x="4183" y="7998"/>
                  <a:pt x="4107" y="7870"/>
                </a:cubicBezTo>
                <a:cubicBezTo>
                  <a:pt x="3993" y="7742"/>
                  <a:pt x="3955" y="7613"/>
                  <a:pt x="3917" y="7442"/>
                </a:cubicBezTo>
                <a:cubicBezTo>
                  <a:pt x="3841" y="7314"/>
                  <a:pt x="3803" y="7143"/>
                  <a:pt x="3765" y="7015"/>
                </a:cubicBezTo>
                <a:cubicBezTo>
                  <a:pt x="3727" y="6844"/>
                  <a:pt x="3727" y="6715"/>
                  <a:pt x="3727" y="6544"/>
                </a:cubicBezTo>
                <a:cubicBezTo>
                  <a:pt x="3727" y="6373"/>
                  <a:pt x="3727" y="6202"/>
                  <a:pt x="3765" y="6074"/>
                </a:cubicBezTo>
                <a:cubicBezTo>
                  <a:pt x="3803" y="5903"/>
                  <a:pt x="3841" y="5774"/>
                  <a:pt x="3917" y="5603"/>
                </a:cubicBezTo>
                <a:cubicBezTo>
                  <a:pt x="3955" y="5518"/>
                  <a:pt x="3993" y="5389"/>
                  <a:pt x="4107" y="5261"/>
                </a:cubicBezTo>
                <a:cubicBezTo>
                  <a:pt x="4183" y="5133"/>
                  <a:pt x="4259" y="5004"/>
                  <a:pt x="4373" y="4876"/>
                </a:cubicBezTo>
                <a:cubicBezTo>
                  <a:pt x="4449" y="4790"/>
                  <a:pt x="4563" y="4662"/>
                  <a:pt x="4677" y="4577"/>
                </a:cubicBezTo>
                <a:cubicBezTo>
                  <a:pt x="4792" y="4491"/>
                  <a:pt x="4906" y="4406"/>
                  <a:pt x="5058" y="4320"/>
                </a:cubicBezTo>
                <a:cubicBezTo>
                  <a:pt x="5172" y="4277"/>
                  <a:pt x="5286" y="4277"/>
                  <a:pt x="5438" y="4234"/>
                </a:cubicBezTo>
                <a:cubicBezTo>
                  <a:pt x="5590" y="4192"/>
                  <a:pt x="5704" y="4149"/>
                  <a:pt x="5856" y="4149"/>
                </a:cubicBezTo>
                <a:cubicBezTo>
                  <a:pt x="5970" y="4149"/>
                  <a:pt x="6123" y="4192"/>
                  <a:pt x="6237" y="4234"/>
                </a:cubicBezTo>
                <a:cubicBezTo>
                  <a:pt x="6389" y="4277"/>
                  <a:pt x="6503" y="4277"/>
                  <a:pt x="6655" y="4320"/>
                </a:cubicBezTo>
                <a:cubicBezTo>
                  <a:pt x="6769" y="4406"/>
                  <a:pt x="6883" y="4491"/>
                  <a:pt x="6997" y="4577"/>
                </a:cubicBezTo>
                <a:cubicBezTo>
                  <a:pt x="7111" y="4662"/>
                  <a:pt x="7225" y="4790"/>
                  <a:pt x="7339" y="4876"/>
                </a:cubicBezTo>
                <a:cubicBezTo>
                  <a:pt x="16732" y="15484"/>
                  <a:pt x="16732" y="15484"/>
                  <a:pt x="16732" y="15484"/>
                </a:cubicBezTo>
                <a:cubicBezTo>
                  <a:pt x="16162" y="16082"/>
                  <a:pt x="16162" y="16082"/>
                  <a:pt x="16162" y="16082"/>
                </a:cubicBezTo>
                <a:cubicBezTo>
                  <a:pt x="6731" y="5518"/>
                  <a:pt x="6731" y="5518"/>
                  <a:pt x="6731" y="5518"/>
                </a:cubicBezTo>
                <a:cubicBezTo>
                  <a:pt x="6655" y="5389"/>
                  <a:pt x="6503" y="5304"/>
                  <a:pt x="6351" y="5218"/>
                </a:cubicBezTo>
                <a:cubicBezTo>
                  <a:pt x="6161" y="5133"/>
                  <a:pt x="6008" y="5133"/>
                  <a:pt x="5856" y="5133"/>
                </a:cubicBezTo>
                <a:cubicBezTo>
                  <a:pt x="5666" y="5133"/>
                  <a:pt x="5514" y="5133"/>
                  <a:pt x="5362" y="5218"/>
                </a:cubicBezTo>
                <a:cubicBezTo>
                  <a:pt x="5172" y="5304"/>
                  <a:pt x="5058" y="5389"/>
                  <a:pt x="4944" y="5518"/>
                </a:cubicBezTo>
                <a:cubicBezTo>
                  <a:pt x="4830" y="5646"/>
                  <a:pt x="4715" y="5817"/>
                  <a:pt x="4677" y="5988"/>
                </a:cubicBezTo>
                <a:cubicBezTo>
                  <a:pt x="4601" y="6202"/>
                  <a:pt x="4563" y="6373"/>
                  <a:pt x="4563" y="6544"/>
                </a:cubicBezTo>
                <a:cubicBezTo>
                  <a:pt x="4563" y="6758"/>
                  <a:pt x="4601" y="6929"/>
                  <a:pt x="4677" y="7100"/>
                </a:cubicBezTo>
                <a:cubicBezTo>
                  <a:pt x="4715" y="7271"/>
                  <a:pt x="4830" y="7400"/>
                  <a:pt x="4944" y="7571"/>
                </a:cubicBezTo>
                <a:cubicBezTo>
                  <a:pt x="15706" y="19718"/>
                  <a:pt x="15706" y="19718"/>
                  <a:pt x="15706" y="19718"/>
                </a:cubicBezTo>
                <a:cubicBezTo>
                  <a:pt x="15858" y="19846"/>
                  <a:pt x="16010" y="19975"/>
                  <a:pt x="16162" y="20103"/>
                </a:cubicBezTo>
                <a:cubicBezTo>
                  <a:pt x="16314" y="20189"/>
                  <a:pt x="16504" y="20317"/>
                  <a:pt x="16694" y="20445"/>
                </a:cubicBezTo>
                <a:cubicBezTo>
                  <a:pt x="16846" y="20488"/>
                  <a:pt x="17037" y="20573"/>
                  <a:pt x="17227" y="20616"/>
                </a:cubicBezTo>
                <a:cubicBezTo>
                  <a:pt x="17417" y="20616"/>
                  <a:pt x="17645" y="20659"/>
                  <a:pt x="17835" y="20659"/>
                </a:cubicBezTo>
                <a:cubicBezTo>
                  <a:pt x="18025" y="20659"/>
                  <a:pt x="18215" y="20616"/>
                  <a:pt x="18406" y="20616"/>
                </a:cubicBezTo>
                <a:cubicBezTo>
                  <a:pt x="18596" y="20573"/>
                  <a:pt x="18786" y="20488"/>
                  <a:pt x="18976" y="20445"/>
                </a:cubicBezTo>
                <a:cubicBezTo>
                  <a:pt x="19128" y="20317"/>
                  <a:pt x="19318" y="20189"/>
                  <a:pt x="19470" y="20103"/>
                </a:cubicBezTo>
                <a:cubicBezTo>
                  <a:pt x="19623" y="19975"/>
                  <a:pt x="19775" y="19846"/>
                  <a:pt x="19927" y="19718"/>
                </a:cubicBezTo>
                <a:cubicBezTo>
                  <a:pt x="20193" y="19376"/>
                  <a:pt x="20421" y="18991"/>
                  <a:pt x="20573" y="18606"/>
                </a:cubicBezTo>
                <a:cubicBezTo>
                  <a:pt x="20725" y="18178"/>
                  <a:pt x="20801" y="17750"/>
                  <a:pt x="20801" y="17323"/>
                </a:cubicBezTo>
                <a:cubicBezTo>
                  <a:pt x="20801" y="16895"/>
                  <a:pt x="20725" y="16510"/>
                  <a:pt x="20573" y="16082"/>
                </a:cubicBezTo>
                <a:cubicBezTo>
                  <a:pt x="20421" y="15697"/>
                  <a:pt x="20193" y="15312"/>
                  <a:pt x="19927" y="14970"/>
                </a:cubicBezTo>
                <a:cubicBezTo>
                  <a:pt x="8823" y="2438"/>
                  <a:pt x="8823" y="2438"/>
                  <a:pt x="8823" y="2438"/>
                </a:cubicBezTo>
                <a:cubicBezTo>
                  <a:pt x="8594" y="2224"/>
                  <a:pt x="8366" y="2010"/>
                  <a:pt x="8100" y="1796"/>
                </a:cubicBezTo>
                <a:cubicBezTo>
                  <a:pt x="7872" y="1583"/>
                  <a:pt x="7568" y="1454"/>
                  <a:pt x="7301" y="1326"/>
                </a:cubicBezTo>
                <a:cubicBezTo>
                  <a:pt x="7035" y="1198"/>
                  <a:pt x="6731" y="1069"/>
                  <a:pt x="6427" y="1027"/>
                </a:cubicBezTo>
                <a:cubicBezTo>
                  <a:pt x="6123" y="984"/>
                  <a:pt x="5818" y="941"/>
                  <a:pt x="5514" y="941"/>
                </a:cubicBezTo>
                <a:cubicBezTo>
                  <a:pt x="5210" y="941"/>
                  <a:pt x="4906" y="984"/>
                  <a:pt x="4601" y="1027"/>
                </a:cubicBezTo>
                <a:cubicBezTo>
                  <a:pt x="4259" y="1069"/>
                  <a:pt x="3993" y="1198"/>
                  <a:pt x="3727" y="1326"/>
                </a:cubicBezTo>
                <a:cubicBezTo>
                  <a:pt x="3461" y="1454"/>
                  <a:pt x="3194" y="1583"/>
                  <a:pt x="2928" y="1796"/>
                </a:cubicBezTo>
                <a:cubicBezTo>
                  <a:pt x="2662" y="2010"/>
                  <a:pt x="2434" y="2224"/>
                  <a:pt x="2168" y="2438"/>
                </a:cubicBezTo>
                <a:cubicBezTo>
                  <a:pt x="1977" y="2695"/>
                  <a:pt x="1787" y="2951"/>
                  <a:pt x="1597" y="3251"/>
                </a:cubicBezTo>
                <a:cubicBezTo>
                  <a:pt x="1445" y="3507"/>
                  <a:pt x="1293" y="3850"/>
                  <a:pt x="1179" y="4149"/>
                </a:cubicBezTo>
                <a:cubicBezTo>
                  <a:pt x="1065" y="4448"/>
                  <a:pt x="989" y="4790"/>
                  <a:pt x="913" y="5133"/>
                </a:cubicBezTo>
                <a:cubicBezTo>
                  <a:pt x="875" y="5432"/>
                  <a:pt x="837" y="5817"/>
                  <a:pt x="837" y="6159"/>
                </a:cubicBezTo>
                <a:cubicBezTo>
                  <a:pt x="837" y="6501"/>
                  <a:pt x="875" y="6844"/>
                  <a:pt x="913" y="7186"/>
                </a:cubicBezTo>
                <a:cubicBezTo>
                  <a:pt x="989" y="7528"/>
                  <a:pt x="1065" y="7827"/>
                  <a:pt x="1179" y="8170"/>
                </a:cubicBezTo>
                <a:cubicBezTo>
                  <a:pt x="1293" y="8469"/>
                  <a:pt x="1445" y="8768"/>
                  <a:pt x="1597" y="9068"/>
                </a:cubicBezTo>
                <a:cubicBezTo>
                  <a:pt x="1787" y="9367"/>
                  <a:pt x="1977" y="9624"/>
                  <a:pt x="2168" y="9838"/>
                </a:cubicBezTo>
                <a:cubicBezTo>
                  <a:pt x="11941" y="20830"/>
                  <a:pt x="11941" y="20830"/>
                  <a:pt x="11941" y="20830"/>
                </a:cubicBezTo>
                <a:cubicBezTo>
                  <a:pt x="11332" y="21472"/>
                  <a:pt x="11332" y="21472"/>
                  <a:pt x="11332" y="21472"/>
                </a:cubicBezTo>
                <a:cubicBezTo>
                  <a:pt x="1635" y="10522"/>
                  <a:pt x="1635" y="10522"/>
                  <a:pt x="1635" y="10522"/>
                </a:cubicBezTo>
                <a:cubicBezTo>
                  <a:pt x="1369" y="10223"/>
                  <a:pt x="1141" y="9923"/>
                  <a:pt x="951" y="9581"/>
                </a:cubicBezTo>
                <a:cubicBezTo>
                  <a:pt x="761" y="9239"/>
                  <a:pt x="570" y="8897"/>
                  <a:pt x="418" y="8512"/>
                </a:cubicBezTo>
                <a:cubicBezTo>
                  <a:pt x="266" y="8127"/>
                  <a:pt x="152" y="7742"/>
                  <a:pt x="114" y="7357"/>
                </a:cubicBezTo>
                <a:cubicBezTo>
                  <a:pt x="38" y="6972"/>
                  <a:pt x="0" y="6587"/>
                  <a:pt x="0" y="6159"/>
                </a:cubicBezTo>
                <a:cubicBezTo>
                  <a:pt x="0" y="5774"/>
                  <a:pt x="38" y="5347"/>
                  <a:pt x="114" y="4962"/>
                </a:cubicBezTo>
                <a:cubicBezTo>
                  <a:pt x="152" y="4534"/>
                  <a:pt x="266" y="4149"/>
                  <a:pt x="418" y="3764"/>
                </a:cubicBezTo>
                <a:cubicBezTo>
                  <a:pt x="570" y="3422"/>
                  <a:pt x="761" y="3037"/>
                  <a:pt x="951" y="2737"/>
                </a:cubicBezTo>
                <a:cubicBezTo>
                  <a:pt x="1141" y="2395"/>
                  <a:pt x="1369" y="2053"/>
                  <a:pt x="1635" y="1754"/>
                </a:cubicBezTo>
                <a:cubicBezTo>
                  <a:pt x="1863" y="1497"/>
                  <a:pt x="2130" y="1240"/>
                  <a:pt x="2472" y="1027"/>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Tree>
    <p:extLst>
      <p:ext uri="{BB962C8B-B14F-4D97-AF65-F5344CB8AC3E}">
        <p14:creationId xmlns:p14="http://schemas.microsoft.com/office/powerpoint/2010/main" val="1721527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27389-E51E-42FD-A3EB-C50EB62BA743}"/>
              </a:ext>
            </a:extLst>
          </p:cNvPr>
          <p:cNvSpPr>
            <a:spLocks noGrp="1"/>
          </p:cNvSpPr>
          <p:nvPr>
            <p:ph type="sldNum" sz="quarter" idx="4294967295"/>
          </p:nvPr>
        </p:nvSpPr>
        <p:spPr>
          <a:xfrm>
            <a:off x="26536650" y="15003357"/>
            <a:ext cx="1692329" cy="646332"/>
          </a:xfrm>
          <a:prstGeom prst="rect">
            <a:avLst/>
          </a:prstGeom>
        </p:spPr>
        <p:txBody>
          <a:bodyPr/>
          <a:lstStyle/>
          <a:p>
            <a:fld id="{92B485D1-D61A-494D-A8A9-04DC541B8AAB}" type="slidenum">
              <a:rPr lang="en-US" smtClean="0">
                <a:solidFill>
                  <a:schemeClr val="accent2"/>
                </a:solidFill>
              </a:rPr>
              <a:pPr/>
              <a:t>49</a:t>
            </a:fld>
            <a:endParaRPr lang="en-US">
              <a:solidFill>
                <a:schemeClr val="accent2"/>
              </a:solidFill>
            </a:endParaRPr>
          </a:p>
        </p:txBody>
      </p:sp>
      <p:sp>
        <p:nvSpPr>
          <p:cNvPr id="3" name="Footer Placeholder 2">
            <a:extLst>
              <a:ext uri="{FF2B5EF4-FFF2-40B4-BE49-F238E27FC236}">
                <a16:creationId xmlns:a16="http://schemas.microsoft.com/office/drawing/2014/main" id="{E6D63775-372C-4325-95BF-DA83025372D9}"/>
              </a:ext>
            </a:extLst>
          </p:cNvPr>
          <p:cNvSpPr>
            <a:spLocks noGrp="1"/>
          </p:cNvSpPr>
          <p:nvPr>
            <p:ph type="ftr" sz="quarter" idx="4294967295"/>
          </p:nvPr>
        </p:nvSpPr>
        <p:spPr>
          <a:xfrm>
            <a:off x="1031821" y="15003357"/>
            <a:ext cx="9874250" cy="646332"/>
          </a:xfrm>
          <a:prstGeom prst="rect">
            <a:avLst/>
          </a:prstGeom>
        </p:spPr>
        <p:txBody>
          <a:bodyPr/>
          <a:lstStyle/>
          <a:p>
            <a:r>
              <a:rPr lang="en-US">
                <a:solidFill>
                  <a:schemeClr val="accent2"/>
                </a:solidFill>
              </a:rPr>
              <a:t>DCARE.COM</a:t>
            </a:r>
            <a:endParaRPr lang="en-US" dirty="0">
              <a:solidFill>
                <a:schemeClr val="accent2"/>
              </a:solidFill>
            </a:endParaRPr>
          </a:p>
        </p:txBody>
      </p:sp>
      <p:sp>
        <p:nvSpPr>
          <p:cNvPr id="4" name="Shape 3895">
            <a:extLst>
              <a:ext uri="{FF2B5EF4-FFF2-40B4-BE49-F238E27FC236}">
                <a16:creationId xmlns:a16="http://schemas.microsoft.com/office/drawing/2014/main" id="{5C66A6B7-2C74-4339-AEBC-4090E7D297C5}"/>
              </a:ext>
            </a:extLst>
          </p:cNvPr>
          <p:cNvSpPr/>
          <p:nvPr/>
        </p:nvSpPr>
        <p:spPr>
          <a:xfrm>
            <a:off x="3028528" y="1741632"/>
            <a:ext cx="880111" cy="698388"/>
          </a:xfrm>
          <a:custGeom>
            <a:avLst/>
            <a:gdLst/>
            <a:ahLst/>
            <a:cxnLst>
              <a:cxn ang="0">
                <a:pos x="wd2" y="hd2"/>
              </a:cxn>
              <a:cxn ang="5400000">
                <a:pos x="wd2" y="hd2"/>
              </a:cxn>
              <a:cxn ang="10800000">
                <a:pos x="wd2" y="hd2"/>
              </a:cxn>
              <a:cxn ang="16200000">
                <a:pos x="wd2" y="hd2"/>
              </a:cxn>
            </a:cxnLst>
            <a:rect l="0" t="0" r="r" b="b"/>
            <a:pathLst>
              <a:path w="21600" h="21600" extrusionOk="0">
                <a:moveTo>
                  <a:pt x="21600" y="6612"/>
                </a:moveTo>
                <a:lnTo>
                  <a:pt x="17053" y="10029"/>
                </a:lnTo>
                <a:lnTo>
                  <a:pt x="17053" y="21600"/>
                </a:lnTo>
                <a:lnTo>
                  <a:pt x="4460" y="21600"/>
                </a:lnTo>
                <a:lnTo>
                  <a:pt x="4460" y="10029"/>
                </a:lnTo>
                <a:lnTo>
                  <a:pt x="2274" y="8376"/>
                </a:lnTo>
                <a:lnTo>
                  <a:pt x="2274" y="17853"/>
                </a:lnTo>
                <a:lnTo>
                  <a:pt x="1487" y="17853"/>
                </a:lnTo>
                <a:lnTo>
                  <a:pt x="1487" y="7824"/>
                </a:lnTo>
                <a:lnTo>
                  <a:pt x="0" y="6612"/>
                </a:lnTo>
                <a:lnTo>
                  <a:pt x="10756" y="0"/>
                </a:lnTo>
                <a:lnTo>
                  <a:pt x="21600" y="6612"/>
                </a:lnTo>
                <a:close/>
                <a:moveTo>
                  <a:pt x="10756" y="1102"/>
                </a:moveTo>
                <a:lnTo>
                  <a:pt x="1574" y="6722"/>
                </a:lnTo>
                <a:lnTo>
                  <a:pt x="10756" y="13776"/>
                </a:lnTo>
                <a:lnTo>
                  <a:pt x="20026" y="6722"/>
                </a:lnTo>
                <a:lnTo>
                  <a:pt x="10756" y="1102"/>
                </a:lnTo>
                <a:close/>
                <a:moveTo>
                  <a:pt x="16353" y="20718"/>
                </a:moveTo>
                <a:lnTo>
                  <a:pt x="16353" y="10580"/>
                </a:lnTo>
                <a:lnTo>
                  <a:pt x="10756" y="14878"/>
                </a:lnTo>
                <a:lnTo>
                  <a:pt x="5247" y="10580"/>
                </a:lnTo>
                <a:lnTo>
                  <a:pt x="5247" y="20718"/>
                </a:lnTo>
                <a:lnTo>
                  <a:pt x="16353" y="2071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5" name="Shape 3896">
            <a:extLst>
              <a:ext uri="{FF2B5EF4-FFF2-40B4-BE49-F238E27FC236}">
                <a16:creationId xmlns:a16="http://schemas.microsoft.com/office/drawing/2014/main" id="{5CC3C7AE-A2DA-40C2-9B4A-BBCF0569C857}"/>
              </a:ext>
            </a:extLst>
          </p:cNvPr>
          <p:cNvSpPr/>
          <p:nvPr/>
        </p:nvSpPr>
        <p:spPr>
          <a:xfrm>
            <a:off x="4980286" y="1711348"/>
            <a:ext cx="694825" cy="758960"/>
          </a:xfrm>
          <a:custGeom>
            <a:avLst/>
            <a:gdLst/>
            <a:ahLst/>
            <a:cxnLst>
              <a:cxn ang="0">
                <a:pos x="wd2" y="hd2"/>
              </a:cxn>
              <a:cxn ang="5400000">
                <a:pos x="wd2" y="hd2"/>
              </a:cxn>
              <a:cxn ang="10800000">
                <a:pos x="wd2" y="hd2"/>
              </a:cxn>
              <a:cxn ang="16200000">
                <a:pos x="wd2" y="hd2"/>
              </a:cxn>
            </a:cxnLst>
            <a:rect l="0" t="0" r="r" b="b"/>
            <a:pathLst>
              <a:path w="21600" h="21600" extrusionOk="0">
                <a:moveTo>
                  <a:pt x="18768" y="4943"/>
                </a:moveTo>
                <a:cubicBezTo>
                  <a:pt x="19233" y="5410"/>
                  <a:pt x="19613" y="5877"/>
                  <a:pt x="19951" y="6383"/>
                </a:cubicBezTo>
                <a:cubicBezTo>
                  <a:pt x="20332" y="6889"/>
                  <a:pt x="20586" y="7434"/>
                  <a:pt x="20839" y="8017"/>
                </a:cubicBezTo>
                <a:cubicBezTo>
                  <a:pt x="21093" y="8562"/>
                  <a:pt x="21262" y="9146"/>
                  <a:pt x="21389" y="9769"/>
                </a:cubicBezTo>
                <a:cubicBezTo>
                  <a:pt x="21515" y="10391"/>
                  <a:pt x="21600" y="11014"/>
                  <a:pt x="21600" y="11676"/>
                </a:cubicBezTo>
                <a:cubicBezTo>
                  <a:pt x="21600" y="13038"/>
                  <a:pt x="21304" y="14361"/>
                  <a:pt x="20755" y="15529"/>
                </a:cubicBezTo>
                <a:cubicBezTo>
                  <a:pt x="20163" y="16735"/>
                  <a:pt x="19402" y="17786"/>
                  <a:pt x="18472" y="18720"/>
                </a:cubicBezTo>
                <a:cubicBezTo>
                  <a:pt x="17458" y="19576"/>
                  <a:pt x="16316" y="20277"/>
                  <a:pt x="15006" y="20822"/>
                </a:cubicBezTo>
                <a:cubicBezTo>
                  <a:pt x="13695" y="21328"/>
                  <a:pt x="12301" y="21600"/>
                  <a:pt x="10821" y="21600"/>
                </a:cubicBezTo>
                <a:cubicBezTo>
                  <a:pt x="9299" y="21600"/>
                  <a:pt x="7905" y="21328"/>
                  <a:pt x="6594" y="20822"/>
                </a:cubicBezTo>
                <a:cubicBezTo>
                  <a:pt x="5284" y="20277"/>
                  <a:pt x="4142" y="19576"/>
                  <a:pt x="3170" y="18720"/>
                </a:cubicBezTo>
                <a:cubicBezTo>
                  <a:pt x="2198" y="17786"/>
                  <a:pt x="1437" y="16735"/>
                  <a:pt x="888" y="15529"/>
                </a:cubicBezTo>
                <a:cubicBezTo>
                  <a:pt x="296" y="14361"/>
                  <a:pt x="0" y="13038"/>
                  <a:pt x="0" y="11676"/>
                </a:cubicBezTo>
                <a:cubicBezTo>
                  <a:pt x="0" y="10352"/>
                  <a:pt x="296" y="9107"/>
                  <a:pt x="803" y="7939"/>
                </a:cubicBezTo>
                <a:cubicBezTo>
                  <a:pt x="1310" y="6772"/>
                  <a:pt x="2029" y="5760"/>
                  <a:pt x="2917" y="4865"/>
                </a:cubicBezTo>
                <a:cubicBezTo>
                  <a:pt x="3847" y="3970"/>
                  <a:pt x="4946" y="3230"/>
                  <a:pt x="6171" y="2685"/>
                </a:cubicBezTo>
                <a:cubicBezTo>
                  <a:pt x="7397" y="2141"/>
                  <a:pt x="8708" y="1829"/>
                  <a:pt x="10103" y="1751"/>
                </a:cubicBezTo>
                <a:cubicBezTo>
                  <a:pt x="10103" y="0"/>
                  <a:pt x="10103" y="0"/>
                  <a:pt x="10103" y="0"/>
                </a:cubicBezTo>
                <a:cubicBezTo>
                  <a:pt x="11540" y="0"/>
                  <a:pt x="11540" y="0"/>
                  <a:pt x="11540" y="0"/>
                </a:cubicBezTo>
                <a:cubicBezTo>
                  <a:pt x="11540" y="1751"/>
                  <a:pt x="11540" y="1751"/>
                  <a:pt x="11540" y="1751"/>
                </a:cubicBezTo>
                <a:cubicBezTo>
                  <a:pt x="12132" y="1751"/>
                  <a:pt x="12766" y="1868"/>
                  <a:pt x="13357" y="1985"/>
                </a:cubicBezTo>
                <a:cubicBezTo>
                  <a:pt x="13991" y="2141"/>
                  <a:pt x="14541" y="2296"/>
                  <a:pt x="15090" y="2530"/>
                </a:cubicBezTo>
                <a:cubicBezTo>
                  <a:pt x="15640" y="2802"/>
                  <a:pt x="16189" y="3036"/>
                  <a:pt x="16697" y="3347"/>
                </a:cubicBezTo>
                <a:cubicBezTo>
                  <a:pt x="17204" y="3619"/>
                  <a:pt x="17669" y="3931"/>
                  <a:pt x="18134" y="4320"/>
                </a:cubicBezTo>
                <a:cubicBezTo>
                  <a:pt x="18895" y="3619"/>
                  <a:pt x="18895" y="3619"/>
                  <a:pt x="18895" y="3619"/>
                </a:cubicBezTo>
                <a:cubicBezTo>
                  <a:pt x="18092" y="2841"/>
                  <a:pt x="18092" y="2841"/>
                  <a:pt x="18092" y="2841"/>
                </a:cubicBezTo>
                <a:cubicBezTo>
                  <a:pt x="19064" y="1946"/>
                  <a:pt x="19064" y="1946"/>
                  <a:pt x="19064" y="1946"/>
                </a:cubicBezTo>
                <a:cubicBezTo>
                  <a:pt x="21389" y="4086"/>
                  <a:pt x="21389" y="4086"/>
                  <a:pt x="21389" y="4086"/>
                </a:cubicBezTo>
                <a:cubicBezTo>
                  <a:pt x="20374" y="4982"/>
                  <a:pt x="20374" y="4982"/>
                  <a:pt x="20374" y="4982"/>
                </a:cubicBezTo>
                <a:cubicBezTo>
                  <a:pt x="19571" y="4203"/>
                  <a:pt x="19571" y="4203"/>
                  <a:pt x="19571" y="4203"/>
                </a:cubicBezTo>
                <a:lnTo>
                  <a:pt x="18768" y="4943"/>
                </a:lnTo>
                <a:close/>
                <a:moveTo>
                  <a:pt x="10821" y="20744"/>
                </a:moveTo>
                <a:cubicBezTo>
                  <a:pt x="12174" y="20744"/>
                  <a:pt x="13442" y="20510"/>
                  <a:pt x="14625" y="20043"/>
                </a:cubicBezTo>
                <a:cubicBezTo>
                  <a:pt x="15809" y="19576"/>
                  <a:pt x="16866" y="18915"/>
                  <a:pt x="17796" y="18097"/>
                </a:cubicBezTo>
                <a:cubicBezTo>
                  <a:pt x="18683" y="17280"/>
                  <a:pt x="19360" y="16307"/>
                  <a:pt x="19909" y="15178"/>
                </a:cubicBezTo>
                <a:cubicBezTo>
                  <a:pt x="20416" y="14089"/>
                  <a:pt x="20670" y="12921"/>
                  <a:pt x="20670" y="11676"/>
                </a:cubicBezTo>
                <a:cubicBezTo>
                  <a:pt x="20670" y="10430"/>
                  <a:pt x="20416" y="9263"/>
                  <a:pt x="19909" y="8134"/>
                </a:cubicBezTo>
                <a:cubicBezTo>
                  <a:pt x="19360" y="7044"/>
                  <a:pt x="18683" y="6071"/>
                  <a:pt x="17796" y="5215"/>
                </a:cubicBezTo>
                <a:cubicBezTo>
                  <a:pt x="16866" y="4437"/>
                  <a:pt x="15809" y="3775"/>
                  <a:pt x="14625" y="3308"/>
                </a:cubicBezTo>
                <a:cubicBezTo>
                  <a:pt x="13442" y="2841"/>
                  <a:pt x="12174" y="2608"/>
                  <a:pt x="10821" y="2608"/>
                </a:cubicBezTo>
                <a:cubicBezTo>
                  <a:pt x="9468" y="2608"/>
                  <a:pt x="8158" y="2841"/>
                  <a:pt x="6975" y="3308"/>
                </a:cubicBezTo>
                <a:cubicBezTo>
                  <a:pt x="5791" y="3775"/>
                  <a:pt x="4734" y="4437"/>
                  <a:pt x="3804" y="5215"/>
                </a:cubicBezTo>
                <a:cubicBezTo>
                  <a:pt x="2917" y="6071"/>
                  <a:pt x="2240" y="7044"/>
                  <a:pt x="1733" y="8134"/>
                </a:cubicBezTo>
                <a:cubicBezTo>
                  <a:pt x="1226" y="9263"/>
                  <a:pt x="972" y="10430"/>
                  <a:pt x="972" y="11676"/>
                </a:cubicBezTo>
                <a:cubicBezTo>
                  <a:pt x="972" y="12921"/>
                  <a:pt x="1226" y="14089"/>
                  <a:pt x="1733" y="15178"/>
                </a:cubicBezTo>
                <a:cubicBezTo>
                  <a:pt x="2240" y="16307"/>
                  <a:pt x="2917" y="17280"/>
                  <a:pt x="3804" y="18097"/>
                </a:cubicBezTo>
                <a:cubicBezTo>
                  <a:pt x="4734" y="18915"/>
                  <a:pt x="5791" y="19576"/>
                  <a:pt x="6975" y="20043"/>
                </a:cubicBezTo>
                <a:cubicBezTo>
                  <a:pt x="8158" y="20510"/>
                  <a:pt x="9468" y="20744"/>
                  <a:pt x="10821" y="20744"/>
                </a:cubicBezTo>
                <a:close/>
                <a:moveTo>
                  <a:pt x="11286" y="10469"/>
                </a:moveTo>
                <a:cubicBezTo>
                  <a:pt x="11540" y="10547"/>
                  <a:pt x="11793" y="10703"/>
                  <a:pt x="11962" y="10936"/>
                </a:cubicBezTo>
                <a:cubicBezTo>
                  <a:pt x="12132" y="11170"/>
                  <a:pt x="12258" y="11403"/>
                  <a:pt x="12258" y="11676"/>
                </a:cubicBezTo>
                <a:cubicBezTo>
                  <a:pt x="12258" y="11948"/>
                  <a:pt x="12132" y="12182"/>
                  <a:pt x="11962" y="12415"/>
                </a:cubicBezTo>
                <a:cubicBezTo>
                  <a:pt x="11793" y="12610"/>
                  <a:pt x="11540" y="12765"/>
                  <a:pt x="11286" y="12882"/>
                </a:cubicBezTo>
                <a:cubicBezTo>
                  <a:pt x="11286" y="14711"/>
                  <a:pt x="11286" y="14711"/>
                  <a:pt x="11286" y="14711"/>
                </a:cubicBezTo>
                <a:cubicBezTo>
                  <a:pt x="10314" y="14711"/>
                  <a:pt x="10314" y="14711"/>
                  <a:pt x="10314" y="14711"/>
                </a:cubicBezTo>
                <a:cubicBezTo>
                  <a:pt x="10314" y="12882"/>
                  <a:pt x="10314" y="12882"/>
                  <a:pt x="10314" y="12882"/>
                </a:cubicBezTo>
                <a:cubicBezTo>
                  <a:pt x="10060" y="12765"/>
                  <a:pt x="9849" y="12610"/>
                  <a:pt x="9638" y="12415"/>
                </a:cubicBezTo>
                <a:cubicBezTo>
                  <a:pt x="9468" y="12182"/>
                  <a:pt x="9384" y="11948"/>
                  <a:pt x="9384" y="11676"/>
                </a:cubicBezTo>
                <a:cubicBezTo>
                  <a:pt x="9384" y="11403"/>
                  <a:pt x="9468" y="11170"/>
                  <a:pt x="9638" y="10936"/>
                </a:cubicBezTo>
                <a:cubicBezTo>
                  <a:pt x="9849" y="10703"/>
                  <a:pt x="10060" y="10547"/>
                  <a:pt x="10314" y="10469"/>
                </a:cubicBezTo>
                <a:cubicBezTo>
                  <a:pt x="10314" y="4787"/>
                  <a:pt x="10314" y="4787"/>
                  <a:pt x="10314" y="4787"/>
                </a:cubicBezTo>
                <a:cubicBezTo>
                  <a:pt x="11286" y="4787"/>
                  <a:pt x="11286" y="4787"/>
                  <a:pt x="11286" y="4787"/>
                </a:cubicBezTo>
                <a:lnTo>
                  <a:pt x="11286" y="1046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 name="Shape 3897">
            <a:extLst>
              <a:ext uri="{FF2B5EF4-FFF2-40B4-BE49-F238E27FC236}">
                <a16:creationId xmlns:a16="http://schemas.microsoft.com/office/drawing/2014/main" id="{BC45790D-20F4-4E93-935E-7DE22F002994}"/>
              </a:ext>
            </a:extLst>
          </p:cNvPr>
          <p:cNvSpPr/>
          <p:nvPr/>
        </p:nvSpPr>
        <p:spPr>
          <a:xfrm>
            <a:off x="6778828" y="1704219"/>
            <a:ext cx="815973" cy="773216"/>
          </a:xfrm>
          <a:custGeom>
            <a:avLst/>
            <a:gdLst/>
            <a:ahLst/>
            <a:cxnLst>
              <a:cxn ang="0">
                <a:pos x="wd2" y="hd2"/>
              </a:cxn>
              <a:cxn ang="5400000">
                <a:pos x="wd2" y="hd2"/>
              </a:cxn>
              <a:cxn ang="10800000">
                <a:pos x="wd2" y="hd2"/>
              </a:cxn>
              <a:cxn ang="16200000">
                <a:pos x="wd2" y="hd2"/>
              </a:cxn>
            </a:cxnLst>
            <a:rect l="0" t="0" r="r" b="b"/>
            <a:pathLst>
              <a:path w="21600" h="21600" extrusionOk="0">
                <a:moveTo>
                  <a:pt x="13394" y="8262"/>
                </a:moveTo>
                <a:lnTo>
                  <a:pt x="21600" y="8262"/>
                </a:lnTo>
                <a:lnTo>
                  <a:pt x="14997" y="13338"/>
                </a:lnTo>
                <a:lnTo>
                  <a:pt x="17544" y="21600"/>
                </a:lnTo>
                <a:lnTo>
                  <a:pt x="10847" y="16424"/>
                </a:lnTo>
                <a:lnTo>
                  <a:pt x="4150" y="21600"/>
                </a:lnTo>
                <a:lnTo>
                  <a:pt x="6697" y="13338"/>
                </a:lnTo>
                <a:lnTo>
                  <a:pt x="0" y="8262"/>
                </a:lnTo>
                <a:lnTo>
                  <a:pt x="8300" y="8262"/>
                </a:lnTo>
                <a:lnTo>
                  <a:pt x="10847" y="0"/>
                </a:lnTo>
                <a:lnTo>
                  <a:pt x="13394" y="8262"/>
                </a:lnTo>
                <a:close/>
                <a:moveTo>
                  <a:pt x="14148" y="13637"/>
                </a:moveTo>
                <a:lnTo>
                  <a:pt x="13960" y="13040"/>
                </a:lnTo>
                <a:lnTo>
                  <a:pt x="19148" y="9058"/>
                </a:lnTo>
                <a:lnTo>
                  <a:pt x="12828" y="9058"/>
                </a:lnTo>
                <a:lnTo>
                  <a:pt x="10847" y="2787"/>
                </a:lnTo>
                <a:lnTo>
                  <a:pt x="8866" y="9058"/>
                </a:lnTo>
                <a:lnTo>
                  <a:pt x="2547" y="9058"/>
                </a:lnTo>
                <a:lnTo>
                  <a:pt x="7169" y="12641"/>
                </a:lnTo>
                <a:lnTo>
                  <a:pt x="7640" y="13040"/>
                </a:lnTo>
                <a:lnTo>
                  <a:pt x="5659" y="19410"/>
                </a:lnTo>
                <a:lnTo>
                  <a:pt x="10847" y="15429"/>
                </a:lnTo>
                <a:lnTo>
                  <a:pt x="16035" y="19410"/>
                </a:lnTo>
                <a:lnTo>
                  <a:pt x="14148" y="1363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 name="Shape 3898">
            <a:extLst>
              <a:ext uri="{FF2B5EF4-FFF2-40B4-BE49-F238E27FC236}">
                <a16:creationId xmlns:a16="http://schemas.microsoft.com/office/drawing/2014/main" id="{81D6F6D3-494E-4112-8848-1997198DE745}"/>
              </a:ext>
            </a:extLst>
          </p:cNvPr>
          <p:cNvSpPr/>
          <p:nvPr/>
        </p:nvSpPr>
        <p:spPr>
          <a:xfrm>
            <a:off x="8591620" y="1800425"/>
            <a:ext cx="908616" cy="580803"/>
          </a:xfrm>
          <a:custGeom>
            <a:avLst/>
            <a:gdLst/>
            <a:ahLst/>
            <a:cxnLst>
              <a:cxn ang="0">
                <a:pos x="wd2" y="hd2"/>
              </a:cxn>
              <a:cxn ang="5400000">
                <a:pos x="wd2" y="hd2"/>
              </a:cxn>
              <a:cxn ang="10800000">
                <a:pos x="wd2" y="hd2"/>
              </a:cxn>
              <a:cxn ang="16200000">
                <a:pos x="wd2" y="hd2"/>
              </a:cxn>
            </a:cxnLst>
            <a:rect l="0" t="0" r="r" b="b"/>
            <a:pathLst>
              <a:path w="21600" h="21600" extrusionOk="0">
                <a:moveTo>
                  <a:pt x="0" y="6912"/>
                </a:moveTo>
                <a:cubicBezTo>
                  <a:pt x="8355" y="6912"/>
                  <a:pt x="8355" y="6912"/>
                  <a:pt x="8355" y="6912"/>
                </a:cubicBezTo>
                <a:cubicBezTo>
                  <a:pt x="13666" y="0"/>
                  <a:pt x="13666" y="0"/>
                  <a:pt x="13666" y="0"/>
                </a:cubicBezTo>
                <a:cubicBezTo>
                  <a:pt x="13666" y="21448"/>
                  <a:pt x="13666" y="21448"/>
                  <a:pt x="13666" y="21448"/>
                </a:cubicBezTo>
                <a:cubicBezTo>
                  <a:pt x="8387" y="14790"/>
                  <a:pt x="8387" y="14790"/>
                  <a:pt x="8387" y="14790"/>
                </a:cubicBezTo>
                <a:cubicBezTo>
                  <a:pt x="2882" y="14790"/>
                  <a:pt x="2882" y="14790"/>
                  <a:pt x="2882" y="14790"/>
                </a:cubicBezTo>
                <a:cubicBezTo>
                  <a:pt x="2882" y="21600"/>
                  <a:pt x="2882" y="21600"/>
                  <a:pt x="2882" y="21600"/>
                </a:cubicBezTo>
                <a:cubicBezTo>
                  <a:pt x="2170" y="21600"/>
                  <a:pt x="2170" y="21600"/>
                  <a:pt x="2170" y="21600"/>
                </a:cubicBezTo>
                <a:cubicBezTo>
                  <a:pt x="2170" y="14790"/>
                  <a:pt x="2170" y="14790"/>
                  <a:pt x="2170" y="14790"/>
                </a:cubicBezTo>
                <a:cubicBezTo>
                  <a:pt x="0" y="14790"/>
                  <a:pt x="0" y="14790"/>
                  <a:pt x="0" y="14790"/>
                </a:cubicBezTo>
                <a:lnTo>
                  <a:pt x="0" y="6912"/>
                </a:lnTo>
                <a:close/>
                <a:moveTo>
                  <a:pt x="712" y="13672"/>
                </a:moveTo>
                <a:cubicBezTo>
                  <a:pt x="3595" y="13672"/>
                  <a:pt x="3595" y="13672"/>
                  <a:pt x="3595" y="13672"/>
                </a:cubicBezTo>
                <a:cubicBezTo>
                  <a:pt x="3595" y="8030"/>
                  <a:pt x="3595" y="8030"/>
                  <a:pt x="3595" y="8030"/>
                </a:cubicBezTo>
                <a:cubicBezTo>
                  <a:pt x="712" y="8030"/>
                  <a:pt x="712" y="8030"/>
                  <a:pt x="712" y="8030"/>
                </a:cubicBezTo>
                <a:lnTo>
                  <a:pt x="712" y="13672"/>
                </a:lnTo>
                <a:close/>
                <a:moveTo>
                  <a:pt x="8808" y="7776"/>
                </a:moveTo>
                <a:cubicBezTo>
                  <a:pt x="8614" y="8030"/>
                  <a:pt x="8614" y="8030"/>
                  <a:pt x="8614" y="8030"/>
                </a:cubicBezTo>
                <a:cubicBezTo>
                  <a:pt x="4307" y="8030"/>
                  <a:pt x="4307" y="8030"/>
                  <a:pt x="4307" y="8030"/>
                </a:cubicBezTo>
                <a:cubicBezTo>
                  <a:pt x="4307" y="13672"/>
                  <a:pt x="4307" y="13672"/>
                  <a:pt x="4307" y="13672"/>
                </a:cubicBezTo>
                <a:cubicBezTo>
                  <a:pt x="8646" y="13672"/>
                  <a:pt x="8646" y="13672"/>
                  <a:pt x="8646" y="13672"/>
                </a:cubicBezTo>
                <a:cubicBezTo>
                  <a:pt x="12954" y="19160"/>
                  <a:pt x="12954" y="19160"/>
                  <a:pt x="12954" y="19160"/>
                </a:cubicBezTo>
                <a:cubicBezTo>
                  <a:pt x="12954" y="2389"/>
                  <a:pt x="12954" y="2389"/>
                  <a:pt x="12954" y="2389"/>
                </a:cubicBezTo>
                <a:lnTo>
                  <a:pt x="8808" y="7776"/>
                </a:lnTo>
                <a:close/>
                <a:moveTo>
                  <a:pt x="16321" y="4727"/>
                </a:moveTo>
                <a:cubicBezTo>
                  <a:pt x="16645" y="5032"/>
                  <a:pt x="16904" y="5387"/>
                  <a:pt x="17163" y="5845"/>
                </a:cubicBezTo>
                <a:cubicBezTo>
                  <a:pt x="17422" y="6302"/>
                  <a:pt x="17649" y="6760"/>
                  <a:pt x="17811" y="7319"/>
                </a:cubicBezTo>
                <a:cubicBezTo>
                  <a:pt x="18005" y="7776"/>
                  <a:pt x="18135" y="8335"/>
                  <a:pt x="18232" y="8945"/>
                </a:cubicBezTo>
                <a:cubicBezTo>
                  <a:pt x="18362" y="9504"/>
                  <a:pt x="18394" y="10114"/>
                  <a:pt x="18394" y="10724"/>
                </a:cubicBezTo>
                <a:cubicBezTo>
                  <a:pt x="18394" y="11384"/>
                  <a:pt x="18329" y="12045"/>
                  <a:pt x="18232" y="12655"/>
                </a:cubicBezTo>
                <a:cubicBezTo>
                  <a:pt x="18103" y="13265"/>
                  <a:pt x="17973" y="13875"/>
                  <a:pt x="17779" y="14383"/>
                </a:cubicBezTo>
                <a:cubicBezTo>
                  <a:pt x="17552" y="14891"/>
                  <a:pt x="17325" y="15400"/>
                  <a:pt x="17066" y="15857"/>
                </a:cubicBezTo>
                <a:cubicBezTo>
                  <a:pt x="16807" y="16264"/>
                  <a:pt x="16483" y="16670"/>
                  <a:pt x="16160" y="16975"/>
                </a:cubicBezTo>
                <a:cubicBezTo>
                  <a:pt x="15641" y="16162"/>
                  <a:pt x="15641" y="16162"/>
                  <a:pt x="15641" y="16162"/>
                </a:cubicBezTo>
                <a:cubicBezTo>
                  <a:pt x="15965" y="15908"/>
                  <a:pt x="16224" y="15552"/>
                  <a:pt x="16483" y="15196"/>
                </a:cubicBezTo>
                <a:cubicBezTo>
                  <a:pt x="16710" y="14790"/>
                  <a:pt x="16904" y="14383"/>
                  <a:pt x="17099" y="13926"/>
                </a:cubicBezTo>
                <a:cubicBezTo>
                  <a:pt x="17293" y="13417"/>
                  <a:pt x="17422" y="12909"/>
                  <a:pt x="17520" y="12401"/>
                </a:cubicBezTo>
                <a:cubicBezTo>
                  <a:pt x="17584" y="11893"/>
                  <a:pt x="17649" y="11334"/>
                  <a:pt x="17649" y="10724"/>
                </a:cubicBezTo>
                <a:cubicBezTo>
                  <a:pt x="17649" y="10216"/>
                  <a:pt x="17584" y="9707"/>
                  <a:pt x="17520" y="9148"/>
                </a:cubicBezTo>
                <a:cubicBezTo>
                  <a:pt x="17422" y="8640"/>
                  <a:pt x="17293" y="8132"/>
                  <a:pt x="17131" y="7674"/>
                </a:cubicBezTo>
                <a:cubicBezTo>
                  <a:pt x="17001" y="7268"/>
                  <a:pt x="16807" y="6861"/>
                  <a:pt x="16548" y="6455"/>
                </a:cubicBezTo>
                <a:cubicBezTo>
                  <a:pt x="16321" y="6099"/>
                  <a:pt x="16062" y="5794"/>
                  <a:pt x="15836" y="5540"/>
                </a:cubicBezTo>
                <a:lnTo>
                  <a:pt x="16321" y="4727"/>
                </a:lnTo>
                <a:close/>
                <a:moveTo>
                  <a:pt x="18653" y="1067"/>
                </a:moveTo>
                <a:cubicBezTo>
                  <a:pt x="19106" y="1677"/>
                  <a:pt x="19495" y="2287"/>
                  <a:pt x="19884" y="2999"/>
                </a:cubicBezTo>
                <a:cubicBezTo>
                  <a:pt x="20240" y="3710"/>
                  <a:pt x="20531" y="4472"/>
                  <a:pt x="20790" y="5336"/>
                </a:cubicBezTo>
                <a:cubicBezTo>
                  <a:pt x="21049" y="6099"/>
                  <a:pt x="21244" y="6963"/>
                  <a:pt x="21373" y="7878"/>
                </a:cubicBezTo>
                <a:cubicBezTo>
                  <a:pt x="21535" y="8843"/>
                  <a:pt x="21600" y="9758"/>
                  <a:pt x="21600" y="10724"/>
                </a:cubicBezTo>
                <a:cubicBezTo>
                  <a:pt x="21600" y="11740"/>
                  <a:pt x="21535" y="12757"/>
                  <a:pt x="21373" y="13672"/>
                </a:cubicBezTo>
                <a:cubicBezTo>
                  <a:pt x="21244" y="14637"/>
                  <a:pt x="21049" y="15552"/>
                  <a:pt x="20758" y="16365"/>
                </a:cubicBezTo>
                <a:cubicBezTo>
                  <a:pt x="20499" y="17229"/>
                  <a:pt x="20175" y="17992"/>
                  <a:pt x="19787" y="18703"/>
                </a:cubicBezTo>
                <a:cubicBezTo>
                  <a:pt x="19398" y="19415"/>
                  <a:pt x="18977" y="20024"/>
                  <a:pt x="18524" y="20584"/>
                </a:cubicBezTo>
                <a:cubicBezTo>
                  <a:pt x="17973" y="19821"/>
                  <a:pt x="17973" y="19821"/>
                  <a:pt x="17973" y="19821"/>
                </a:cubicBezTo>
                <a:cubicBezTo>
                  <a:pt x="18426" y="19262"/>
                  <a:pt x="18815" y="18703"/>
                  <a:pt x="19171" y="18042"/>
                </a:cubicBezTo>
                <a:cubicBezTo>
                  <a:pt x="19527" y="17382"/>
                  <a:pt x="19819" y="16670"/>
                  <a:pt x="20078" y="15908"/>
                </a:cubicBezTo>
                <a:cubicBezTo>
                  <a:pt x="20337" y="15095"/>
                  <a:pt x="20531" y="14281"/>
                  <a:pt x="20661" y="13417"/>
                </a:cubicBezTo>
                <a:cubicBezTo>
                  <a:pt x="20823" y="12553"/>
                  <a:pt x="20888" y="11689"/>
                  <a:pt x="20888" y="10724"/>
                </a:cubicBezTo>
                <a:cubicBezTo>
                  <a:pt x="20888" y="9860"/>
                  <a:pt x="20823" y="8996"/>
                  <a:pt x="20693" y="8183"/>
                </a:cubicBezTo>
                <a:cubicBezTo>
                  <a:pt x="20564" y="7319"/>
                  <a:pt x="20369" y="6505"/>
                  <a:pt x="20110" y="5692"/>
                </a:cubicBezTo>
                <a:cubicBezTo>
                  <a:pt x="19884" y="4981"/>
                  <a:pt x="19625" y="4269"/>
                  <a:pt x="19268" y="3608"/>
                </a:cubicBezTo>
                <a:cubicBezTo>
                  <a:pt x="18945" y="2999"/>
                  <a:pt x="18556" y="2389"/>
                  <a:pt x="18135" y="1880"/>
                </a:cubicBezTo>
                <a:lnTo>
                  <a:pt x="18653" y="106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 name="Shape 3899">
            <a:extLst>
              <a:ext uri="{FF2B5EF4-FFF2-40B4-BE49-F238E27FC236}">
                <a16:creationId xmlns:a16="http://schemas.microsoft.com/office/drawing/2014/main" id="{C41BD6B7-38BD-440B-8711-7C57ED2A95C1}"/>
              </a:ext>
            </a:extLst>
          </p:cNvPr>
          <p:cNvSpPr/>
          <p:nvPr/>
        </p:nvSpPr>
        <p:spPr>
          <a:xfrm>
            <a:off x="10497058" y="1780829"/>
            <a:ext cx="815973" cy="619997"/>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11936" y="0"/>
                  <a:pt x="13018" y="189"/>
                  <a:pt x="14063" y="521"/>
                </a:cubicBezTo>
                <a:cubicBezTo>
                  <a:pt x="15073" y="853"/>
                  <a:pt x="16083" y="1374"/>
                  <a:pt x="17020" y="2037"/>
                </a:cubicBezTo>
                <a:cubicBezTo>
                  <a:pt x="17922" y="2653"/>
                  <a:pt x="18751" y="3411"/>
                  <a:pt x="19545" y="4311"/>
                </a:cubicBezTo>
                <a:cubicBezTo>
                  <a:pt x="20338" y="5211"/>
                  <a:pt x="21023" y="6205"/>
                  <a:pt x="21600" y="7342"/>
                </a:cubicBezTo>
                <a:cubicBezTo>
                  <a:pt x="21059" y="8147"/>
                  <a:pt x="21059" y="8147"/>
                  <a:pt x="21059" y="8147"/>
                </a:cubicBezTo>
                <a:cubicBezTo>
                  <a:pt x="20482" y="7058"/>
                  <a:pt x="19833" y="6111"/>
                  <a:pt x="19076" y="5211"/>
                </a:cubicBezTo>
                <a:cubicBezTo>
                  <a:pt x="18355" y="4311"/>
                  <a:pt x="17561" y="3553"/>
                  <a:pt x="16660" y="2937"/>
                </a:cubicBezTo>
                <a:cubicBezTo>
                  <a:pt x="15794" y="2368"/>
                  <a:pt x="14857" y="1895"/>
                  <a:pt x="13883" y="1563"/>
                </a:cubicBezTo>
                <a:cubicBezTo>
                  <a:pt x="12910" y="1232"/>
                  <a:pt x="11864" y="1042"/>
                  <a:pt x="10818" y="1042"/>
                </a:cubicBezTo>
                <a:cubicBezTo>
                  <a:pt x="9736" y="1042"/>
                  <a:pt x="8727" y="1232"/>
                  <a:pt x="7717" y="1563"/>
                </a:cubicBezTo>
                <a:cubicBezTo>
                  <a:pt x="6743" y="1895"/>
                  <a:pt x="5806" y="2416"/>
                  <a:pt x="4940" y="3032"/>
                </a:cubicBezTo>
                <a:cubicBezTo>
                  <a:pt x="4075" y="3647"/>
                  <a:pt x="3245" y="4358"/>
                  <a:pt x="2524" y="5258"/>
                </a:cubicBezTo>
                <a:cubicBezTo>
                  <a:pt x="1767" y="6111"/>
                  <a:pt x="1118" y="7058"/>
                  <a:pt x="577" y="8147"/>
                </a:cubicBezTo>
                <a:cubicBezTo>
                  <a:pt x="0" y="7389"/>
                  <a:pt x="0" y="7389"/>
                  <a:pt x="0" y="7389"/>
                </a:cubicBezTo>
                <a:cubicBezTo>
                  <a:pt x="613" y="6300"/>
                  <a:pt x="1298" y="5258"/>
                  <a:pt x="2055" y="4358"/>
                </a:cubicBezTo>
                <a:cubicBezTo>
                  <a:pt x="2849" y="3458"/>
                  <a:pt x="3714" y="2700"/>
                  <a:pt x="4652" y="2037"/>
                </a:cubicBezTo>
                <a:cubicBezTo>
                  <a:pt x="5553" y="1374"/>
                  <a:pt x="6527" y="853"/>
                  <a:pt x="7573" y="521"/>
                </a:cubicBezTo>
                <a:cubicBezTo>
                  <a:pt x="8654" y="189"/>
                  <a:pt x="9700" y="0"/>
                  <a:pt x="10818" y="0"/>
                </a:cubicBezTo>
                <a:close/>
                <a:moveTo>
                  <a:pt x="10818" y="4168"/>
                </a:moveTo>
                <a:cubicBezTo>
                  <a:pt x="11720" y="4168"/>
                  <a:pt x="12585" y="4358"/>
                  <a:pt x="13414" y="4642"/>
                </a:cubicBezTo>
                <a:cubicBezTo>
                  <a:pt x="14244" y="4974"/>
                  <a:pt x="15001" y="5400"/>
                  <a:pt x="15722" y="5921"/>
                </a:cubicBezTo>
                <a:cubicBezTo>
                  <a:pt x="16443" y="6442"/>
                  <a:pt x="17129" y="7105"/>
                  <a:pt x="17742" y="7863"/>
                </a:cubicBezTo>
                <a:cubicBezTo>
                  <a:pt x="18355" y="8621"/>
                  <a:pt x="18859" y="9426"/>
                  <a:pt x="19292" y="10374"/>
                </a:cubicBezTo>
                <a:cubicBezTo>
                  <a:pt x="18751" y="11179"/>
                  <a:pt x="18751" y="11179"/>
                  <a:pt x="18751" y="11179"/>
                </a:cubicBezTo>
                <a:cubicBezTo>
                  <a:pt x="18319" y="10232"/>
                  <a:pt x="17850" y="9426"/>
                  <a:pt x="17273" y="8716"/>
                </a:cubicBezTo>
                <a:cubicBezTo>
                  <a:pt x="16732" y="8005"/>
                  <a:pt x="16083" y="7389"/>
                  <a:pt x="15398" y="6916"/>
                </a:cubicBezTo>
                <a:cubicBezTo>
                  <a:pt x="14749" y="6347"/>
                  <a:pt x="14027" y="5968"/>
                  <a:pt x="13234" y="5684"/>
                </a:cubicBezTo>
                <a:cubicBezTo>
                  <a:pt x="12477" y="5400"/>
                  <a:pt x="11647" y="5258"/>
                  <a:pt x="10818" y="5258"/>
                </a:cubicBezTo>
                <a:cubicBezTo>
                  <a:pt x="9953" y="5258"/>
                  <a:pt x="9159" y="5400"/>
                  <a:pt x="8402" y="5684"/>
                </a:cubicBezTo>
                <a:cubicBezTo>
                  <a:pt x="7609" y="5968"/>
                  <a:pt x="6887" y="6347"/>
                  <a:pt x="6202" y="6916"/>
                </a:cubicBezTo>
                <a:cubicBezTo>
                  <a:pt x="5517" y="7437"/>
                  <a:pt x="4904" y="8053"/>
                  <a:pt x="4327" y="8763"/>
                </a:cubicBezTo>
                <a:cubicBezTo>
                  <a:pt x="3750" y="9521"/>
                  <a:pt x="3281" y="10326"/>
                  <a:pt x="2921" y="11226"/>
                </a:cubicBezTo>
                <a:cubicBezTo>
                  <a:pt x="2308" y="10421"/>
                  <a:pt x="2308" y="10421"/>
                  <a:pt x="2308" y="10421"/>
                </a:cubicBezTo>
                <a:cubicBezTo>
                  <a:pt x="2741" y="9521"/>
                  <a:pt x="3281" y="8668"/>
                  <a:pt x="3894" y="7863"/>
                </a:cubicBezTo>
                <a:cubicBezTo>
                  <a:pt x="4508" y="7105"/>
                  <a:pt x="5157" y="6442"/>
                  <a:pt x="5878" y="5921"/>
                </a:cubicBezTo>
                <a:cubicBezTo>
                  <a:pt x="6599" y="5400"/>
                  <a:pt x="7392" y="4974"/>
                  <a:pt x="8222" y="4642"/>
                </a:cubicBezTo>
                <a:cubicBezTo>
                  <a:pt x="9051" y="4358"/>
                  <a:pt x="9917" y="4168"/>
                  <a:pt x="10818" y="4168"/>
                </a:cubicBezTo>
                <a:close/>
                <a:moveTo>
                  <a:pt x="10818" y="8432"/>
                </a:moveTo>
                <a:cubicBezTo>
                  <a:pt x="11467" y="8432"/>
                  <a:pt x="12116" y="8574"/>
                  <a:pt x="12729" y="8811"/>
                </a:cubicBezTo>
                <a:cubicBezTo>
                  <a:pt x="13342" y="9047"/>
                  <a:pt x="13919" y="9426"/>
                  <a:pt x="14460" y="9853"/>
                </a:cubicBezTo>
                <a:cubicBezTo>
                  <a:pt x="15001" y="10326"/>
                  <a:pt x="15470" y="10847"/>
                  <a:pt x="15866" y="11463"/>
                </a:cubicBezTo>
                <a:cubicBezTo>
                  <a:pt x="16299" y="12079"/>
                  <a:pt x="16624" y="12742"/>
                  <a:pt x="16912" y="13500"/>
                </a:cubicBezTo>
                <a:cubicBezTo>
                  <a:pt x="16299" y="14305"/>
                  <a:pt x="16299" y="14305"/>
                  <a:pt x="16299" y="14305"/>
                </a:cubicBezTo>
                <a:cubicBezTo>
                  <a:pt x="16083" y="13595"/>
                  <a:pt x="15794" y="12932"/>
                  <a:pt x="15398" y="12363"/>
                </a:cubicBezTo>
                <a:cubicBezTo>
                  <a:pt x="15037" y="11747"/>
                  <a:pt x="14604" y="11274"/>
                  <a:pt x="14136" y="10847"/>
                </a:cubicBezTo>
                <a:cubicBezTo>
                  <a:pt x="13667" y="10374"/>
                  <a:pt x="13162" y="10042"/>
                  <a:pt x="12549" y="9853"/>
                </a:cubicBezTo>
                <a:cubicBezTo>
                  <a:pt x="11972" y="9616"/>
                  <a:pt x="11395" y="9474"/>
                  <a:pt x="10818" y="9474"/>
                </a:cubicBezTo>
                <a:cubicBezTo>
                  <a:pt x="10169" y="9474"/>
                  <a:pt x="9592" y="9616"/>
                  <a:pt x="9015" y="9853"/>
                </a:cubicBezTo>
                <a:cubicBezTo>
                  <a:pt x="8402" y="10042"/>
                  <a:pt x="7897" y="10374"/>
                  <a:pt x="7428" y="10847"/>
                </a:cubicBezTo>
                <a:cubicBezTo>
                  <a:pt x="6960" y="11274"/>
                  <a:pt x="6527" y="11747"/>
                  <a:pt x="6166" y="12363"/>
                </a:cubicBezTo>
                <a:cubicBezTo>
                  <a:pt x="5770" y="12932"/>
                  <a:pt x="5481" y="13595"/>
                  <a:pt x="5265" y="14305"/>
                </a:cubicBezTo>
                <a:cubicBezTo>
                  <a:pt x="4652" y="13500"/>
                  <a:pt x="4652" y="13500"/>
                  <a:pt x="4652" y="13500"/>
                </a:cubicBezTo>
                <a:cubicBezTo>
                  <a:pt x="4940" y="12742"/>
                  <a:pt x="5265" y="12079"/>
                  <a:pt x="5697" y="11463"/>
                </a:cubicBezTo>
                <a:cubicBezTo>
                  <a:pt x="6094" y="10847"/>
                  <a:pt x="6563" y="10326"/>
                  <a:pt x="7104" y="9853"/>
                </a:cubicBezTo>
                <a:cubicBezTo>
                  <a:pt x="7645" y="9426"/>
                  <a:pt x="8222" y="9047"/>
                  <a:pt x="8835" y="8811"/>
                </a:cubicBezTo>
                <a:cubicBezTo>
                  <a:pt x="9448" y="8574"/>
                  <a:pt x="10133" y="8432"/>
                  <a:pt x="10818" y="8432"/>
                </a:cubicBezTo>
                <a:close/>
                <a:moveTo>
                  <a:pt x="10818" y="13121"/>
                </a:moveTo>
                <a:cubicBezTo>
                  <a:pt x="11251" y="13121"/>
                  <a:pt x="11647" y="13263"/>
                  <a:pt x="12044" y="13453"/>
                </a:cubicBezTo>
                <a:cubicBezTo>
                  <a:pt x="12405" y="13689"/>
                  <a:pt x="12729" y="13974"/>
                  <a:pt x="13054" y="14353"/>
                </a:cubicBezTo>
                <a:cubicBezTo>
                  <a:pt x="13342" y="14779"/>
                  <a:pt x="13559" y="15253"/>
                  <a:pt x="13739" y="15774"/>
                </a:cubicBezTo>
                <a:cubicBezTo>
                  <a:pt x="13919" y="16247"/>
                  <a:pt x="13991" y="16816"/>
                  <a:pt x="13991" y="17384"/>
                </a:cubicBezTo>
                <a:cubicBezTo>
                  <a:pt x="13991" y="17953"/>
                  <a:pt x="13919" y="18521"/>
                  <a:pt x="13739" y="19042"/>
                </a:cubicBezTo>
                <a:cubicBezTo>
                  <a:pt x="13559" y="19516"/>
                  <a:pt x="13342" y="19989"/>
                  <a:pt x="13054" y="20368"/>
                </a:cubicBezTo>
                <a:cubicBezTo>
                  <a:pt x="12729" y="20700"/>
                  <a:pt x="12405" y="21032"/>
                  <a:pt x="12044" y="21221"/>
                </a:cubicBezTo>
                <a:cubicBezTo>
                  <a:pt x="11647" y="21458"/>
                  <a:pt x="11251" y="21600"/>
                  <a:pt x="10818" y="21600"/>
                </a:cubicBezTo>
                <a:cubicBezTo>
                  <a:pt x="10349" y="21600"/>
                  <a:pt x="9917" y="21458"/>
                  <a:pt x="9556" y="21221"/>
                </a:cubicBezTo>
                <a:cubicBezTo>
                  <a:pt x="9159" y="21032"/>
                  <a:pt x="8835" y="20700"/>
                  <a:pt x="8510" y="20368"/>
                </a:cubicBezTo>
                <a:cubicBezTo>
                  <a:pt x="8222" y="19989"/>
                  <a:pt x="8005" y="19516"/>
                  <a:pt x="7825" y="19042"/>
                </a:cubicBezTo>
                <a:cubicBezTo>
                  <a:pt x="7645" y="18521"/>
                  <a:pt x="7573" y="17953"/>
                  <a:pt x="7573" y="17384"/>
                </a:cubicBezTo>
                <a:cubicBezTo>
                  <a:pt x="7573" y="16816"/>
                  <a:pt x="7645" y="16247"/>
                  <a:pt x="7825" y="15774"/>
                </a:cubicBezTo>
                <a:cubicBezTo>
                  <a:pt x="8005" y="15253"/>
                  <a:pt x="8222" y="14779"/>
                  <a:pt x="8510" y="14353"/>
                </a:cubicBezTo>
                <a:cubicBezTo>
                  <a:pt x="8835" y="13974"/>
                  <a:pt x="9159" y="13689"/>
                  <a:pt x="9556" y="13453"/>
                </a:cubicBezTo>
                <a:cubicBezTo>
                  <a:pt x="9917" y="13263"/>
                  <a:pt x="10349" y="13121"/>
                  <a:pt x="10818" y="13121"/>
                </a:cubicBezTo>
                <a:close/>
                <a:moveTo>
                  <a:pt x="10818" y="20511"/>
                </a:moveTo>
                <a:cubicBezTo>
                  <a:pt x="11107" y="20511"/>
                  <a:pt x="11431" y="20463"/>
                  <a:pt x="11720" y="20274"/>
                </a:cubicBezTo>
                <a:cubicBezTo>
                  <a:pt x="12008" y="20132"/>
                  <a:pt x="12260" y="19895"/>
                  <a:pt x="12513" y="19611"/>
                </a:cubicBezTo>
                <a:cubicBezTo>
                  <a:pt x="12729" y="19326"/>
                  <a:pt x="12873" y="18995"/>
                  <a:pt x="13018" y="18568"/>
                </a:cubicBezTo>
                <a:cubicBezTo>
                  <a:pt x="13126" y="18189"/>
                  <a:pt x="13198" y="17811"/>
                  <a:pt x="13198" y="17384"/>
                </a:cubicBezTo>
                <a:cubicBezTo>
                  <a:pt x="13198" y="16911"/>
                  <a:pt x="13126" y="16532"/>
                  <a:pt x="13018" y="16105"/>
                </a:cubicBezTo>
                <a:cubicBezTo>
                  <a:pt x="12873" y="15726"/>
                  <a:pt x="12729" y="15395"/>
                  <a:pt x="12513" y="15111"/>
                </a:cubicBezTo>
                <a:cubicBezTo>
                  <a:pt x="12260" y="14874"/>
                  <a:pt x="12008" y="14637"/>
                  <a:pt x="11720" y="14447"/>
                </a:cubicBezTo>
                <a:cubicBezTo>
                  <a:pt x="11431" y="14258"/>
                  <a:pt x="11107" y="14163"/>
                  <a:pt x="10818" y="14163"/>
                </a:cubicBezTo>
                <a:cubicBezTo>
                  <a:pt x="10457" y="14163"/>
                  <a:pt x="10133" y="14258"/>
                  <a:pt x="9844" y="14447"/>
                </a:cubicBezTo>
                <a:cubicBezTo>
                  <a:pt x="9556" y="14637"/>
                  <a:pt x="9304" y="14874"/>
                  <a:pt x="9051" y="15111"/>
                </a:cubicBezTo>
                <a:cubicBezTo>
                  <a:pt x="8835" y="15395"/>
                  <a:pt x="8690" y="15726"/>
                  <a:pt x="8546" y="16105"/>
                </a:cubicBezTo>
                <a:cubicBezTo>
                  <a:pt x="8438" y="16532"/>
                  <a:pt x="8366" y="16911"/>
                  <a:pt x="8366" y="17384"/>
                </a:cubicBezTo>
                <a:cubicBezTo>
                  <a:pt x="8366" y="17811"/>
                  <a:pt x="8438" y="18189"/>
                  <a:pt x="8546" y="18568"/>
                </a:cubicBezTo>
                <a:cubicBezTo>
                  <a:pt x="8690" y="18995"/>
                  <a:pt x="8835" y="19326"/>
                  <a:pt x="9051" y="19611"/>
                </a:cubicBezTo>
                <a:cubicBezTo>
                  <a:pt x="9304" y="19895"/>
                  <a:pt x="9556" y="20132"/>
                  <a:pt x="9844" y="20274"/>
                </a:cubicBezTo>
                <a:cubicBezTo>
                  <a:pt x="10133" y="20463"/>
                  <a:pt x="10457" y="20511"/>
                  <a:pt x="10818" y="20511"/>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 name="Shape 3900">
            <a:extLst>
              <a:ext uri="{FF2B5EF4-FFF2-40B4-BE49-F238E27FC236}">
                <a16:creationId xmlns:a16="http://schemas.microsoft.com/office/drawing/2014/main" id="{31C0E34E-C17F-4BD2-A0E9-9629C1A53860}"/>
              </a:ext>
            </a:extLst>
          </p:cNvPr>
          <p:cNvSpPr/>
          <p:nvPr/>
        </p:nvSpPr>
        <p:spPr>
          <a:xfrm>
            <a:off x="12491573" y="1773703"/>
            <a:ext cx="545172" cy="634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lnTo>
                  <a:pt x="0" y="0"/>
                </a:lnTo>
                <a:close/>
                <a:moveTo>
                  <a:pt x="1271" y="1820"/>
                </a:moveTo>
                <a:lnTo>
                  <a:pt x="1271" y="19780"/>
                </a:lnTo>
                <a:lnTo>
                  <a:pt x="19200" y="10800"/>
                </a:lnTo>
                <a:lnTo>
                  <a:pt x="1271" y="182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 name="Shape 3901">
            <a:extLst>
              <a:ext uri="{FF2B5EF4-FFF2-40B4-BE49-F238E27FC236}">
                <a16:creationId xmlns:a16="http://schemas.microsoft.com/office/drawing/2014/main" id="{9F6DEC60-A290-42B5-9CC6-B2BDF7F57B96}"/>
              </a:ext>
            </a:extLst>
          </p:cNvPr>
          <p:cNvSpPr/>
          <p:nvPr/>
        </p:nvSpPr>
        <p:spPr>
          <a:xfrm>
            <a:off x="14210359" y="1681060"/>
            <a:ext cx="825833" cy="819536"/>
          </a:xfrm>
          <a:custGeom>
            <a:avLst/>
            <a:gdLst/>
            <a:ahLst/>
            <a:cxnLst>
              <a:cxn ang="0">
                <a:pos x="wd2" y="hd2"/>
              </a:cxn>
              <a:cxn ang="5400000">
                <a:pos x="wd2" y="hd2"/>
              </a:cxn>
              <a:cxn ang="10800000">
                <a:pos x="wd2" y="hd2"/>
              </a:cxn>
              <a:cxn ang="16200000">
                <a:pos x="wd2" y="hd2"/>
              </a:cxn>
            </a:cxnLst>
            <a:rect l="0" t="0" r="r" b="b"/>
            <a:pathLst>
              <a:path w="21578" h="21600" extrusionOk="0">
                <a:moveTo>
                  <a:pt x="4677" y="16900"/>
                </a:moveTo>
                <a:cubicBezTo>
                  <a:pt x="0" y="15895"/>
                  <a:pt x="0" y="15895"/>
                  <a:pt x="0" y="15895"/>
                </a:cubicBezTo>
                <a:cubicBezTo>
                  <a:pt x="928" y="14029"/>
                  <a:pt x="928" y="14029"/>
                  <a:pt x="928" y="14029"/>
                </a:cubicBezTo>
                <a:cubicBezTo>
                  <a:pt x="5248" y="13778"/>
                  <a:pt x="5248" y="13778"/>
                  <a:pt x="5248" y="13778"/>
                </a:cubicBezTo>
                <a:cubicBezTo>
                  <a:pt x="5320" y="13635"/>
                  <a:pt x="5498" y="13419"/>
                  <a:pt x="5712" y="13168"/>
                </a:cubicBezTo>
                <a:cubicBezTo>
                  <a:pt x="5927" y="12917"/>
                  <a:pt x="6105" y="12738"/>
                  <a:pt x="6248" y="12558"/>
                </a:cubicBezTo>
                <a:cubicBezTo>
                  <a:pt x="10175" y="8611"/>
                  <a:pt x="10175" y="8611"/>
                  <a:pt x="10175" y="8611"/>
                </a:cubicBezTo>
                <a:cubicBezTo>
                  <a:pt x="1999" y="4593"/>
                  <a:pt x="1999" y="4593"/>
                  <a:pt x="1999" y="4593"/>
                </a:cubicBezTo>
                <a:cubicBezTo>
                  <a:pt x="4070" y="2512"/>
                  <a:pt x="4070" y="2512"/>
                  <a:pt x="4070" y="2512"/>
                </a:cubicBezTo>
                <a:cubicBezTo>
                  <a:pt x="14460" y="4342"/>
                  <a:pt x="14460" y="4342"/>
                  <a:pt x="14460" y="4342"/>
                </a:cubicBezTo>
                <a:cubicBezTo>
                  <a:pt x="18101" y="646"/>
                  <a:pt x="18101" y="646"/>
                  <a:pt x="18101" y="646"/>
                </a:cubicBezTo>
                <a:cubicBezTo>
                  <a:pt x="18208" y="538"/>
                  <a:pt x="18315" y="431"/>
                  <a:pt x="18458" y="359"/>
                </a:cubicBezTo>
                <a:cubicBezTo>
                  <a:pt x="18601" y="287"/>
                  <a:pt x="18744" y="215"/>
                  <a:pt x="18922" y="144"/>
                </a:cubicBezTo>
                <a:cubicBezTo>
                  <a:pt x="19101" y="72"/>
                  <a:pt x="19279" y="36"/>
                  <a:pt x="19458" y="36"/>
                </a:cubicBezTo>
                <a:cubicBezTo>
                  <a:pt x="19636" y="0"/>
                  <a:pt x="19851" y="0"/>
                  <a:pt x="20065" y="0"/>
                </a:cubicBezTo>
                <a:cubicBezTo>
                  <a:pt x="20350" y="0"/>
                  <a:pt x="20600" y="0"/>
                  <a:pt x="20779" y="36"/>
                </a:cubicBezTo>
                <a:cubicBezTo>
                  <a:pt x="20993" y="72"/>
                  <a:pt x="21100" y="108"/>
                  <a:pt x="21136" y="108"/>
                </a:cubicBezTo>
                <a:cubicBezTo>
                  <a:pt x="21314" y="144"/>
                  <a:pt x="21314" y="144"/>
                  <a:pt x="21314" y="144"/>
                </a:cubicBezTo>
                <a:cubicBezTo>
                  <a:pt x="21421" y="359"/>
                  <a:pt x="21421" y="359"/>
                  <a:pt x="21421" y="359"/>
                </a:cubicBezTo>
                <a:cubicBezTo>
                  <a:pt x="21493" y="646"/>
                  <a:pt x="21564" y="933"/>
                  <a:pt x="21564" y="1256"/>
                </a:cubicBezTo>
                <a:cubicBezTo>
                  <a:pt x="21600" y="1543"/>
                  <a:pt x="21564" y="1830"/>
                  <a:pt x="21493" y="2117"/>
                </a:cubicBezTo>
                <a:cubicBezTo>
                  <a:pt x="21493" y="2368"/>
                  <a:pt x="21421" y="2655"/>
                  <a:pt x="21314" y="2870"/>
                </a:cubicBezTo>
                <a:cubicBezTo>
                  <a:pt x="21207" y="3122"/>
                  <a:pt x="21064" y="3301"/>
                  <a:pt x="20922" y="3445"/>
                </a:cubicBezTo>
                <a:cubicBezTo>
                  <a:pt x="17244" y="7212"/>
                  <a:pt x="17244" y="7212"/>
                  <a:pt x="17244" y="7212"/>
                </a:cubicBezTo>
                <a:cubicBezTo>
                  <a:pt x="19029" y="17581"/>
                  <a:pt x="19029" y="17581"/>
                  <a:pt x="19029" y="17581"/>
                </a:cubicBezTo>
                <a:cubicBezTo>
                  <a:pt x="16959" y="19627"/>
                  <a:pt x="16959" y="19627"/>
                  <a:pt x="16959" y="19627"/>
                </a:cubicBezTo>
                <a:cubicBezTo>
                  <a:pt x="12960" y="11446"/>
                  <a:pt x="12960" y="11446"/>
                  <a:pt x="12960" y="11446"/>
                </a:cubicBezTo>
                <a:cubicBezTo>
                  <a:pt x="9318" y="15142"/>
                  <a:pt x="9318" y="15142"/>
                  <a:pt x="9318" y="15142"/>
                </a:cubicBezTo>
                <a:cubicBezTo>
                  <a:pt x="9104" y="15321"/>
                  <a:pt x="8854" y="15572"/>
                  <a:pt x="8533" y="15895"/>
                </a:cubicBezTo>
                <a:cubicBezTo>
                  <a:pt x="8176" y="16182"/>
                  <a:pt x="7962" y="16397"/>
                  <a:pt x="7783" y="16541"/>
                </a:cubicBezTo>
                <a:cubicBezTo>
                  <a:pt x="7462" y="20595"/>
                  <a:pt x="7462" y="20595"/>
                  <a:pt x="7462" y="20595"/>
                </a:cubicBezTo>
                <a:cubicBezTo>
                  <a:pt x="5641" y="21600"/>
                  <a:pt x="5641" y="21600"/>
                  <a:pt x="5641" y="21600"/>
                </a:cubicBezTo>
                <a:lnTo>
                  <a:pt x="4677" y="16900"/>
                </a:lnTo>
                <a:close/>
                <a:moveTo>
                  <a:pt x="5320" y="16254"/>
                </a:moveTo>
                <a:cubicBezTo>
                  <a:pt x="6212" y="20416"/>
                  <a:pt x="6212" y="20416"/>
                  <a:pt x="6212" y="20416"/>
                </a:cubicBezTo>
                <a:cubicBezTo>
                  <a:pt x="6712" y="20129"/>
                  <a:pt x="6712" y="20129"/>
                  <a:pt x="6712" y="20129"/>
                </a:cubicBezTo>
                <a:cubicBezTo>
                  <a:pt x="7069" y="16182"/>
                  <a:pt x="7069" y="16182"/>
                  <a:pt x="7069" y="16182"/>
                </a:cubicBezTo>
                <a:cubicBezTo>
                  <a:pt x="7140" y="16074"/>
                  <a:pt x="7140" y="16074"/>
                  <a:pt x="7140" y="16074"/>
                </a:cubicBezTo>
                <a:cubicBezTo>
                  <a:pt x="7997" y="15285"/>
                  <a:pt x="8533" y="14783"/>
                  <a:pt x="8783" y="14567"/>
                </a:cubicBezTo>
                <a:cubicBezTo>
                  <a:pt x="13174" y="10082"/>
                  <a:pt x="13174" y="10082"/>
                  <a:pt x="13174" y="10082"/>
                </a:cubicBezTo>
                <a:cubicBezTo>
                  <a:pt x="17173" y="18263"/>
                  <a:pt x="17173" y="18263"/>
                  <a:pt x="17173" y="18263"/>
                </a:cubicBezTo>
                <a:cubicBezTo>
                  <a:pt x="18173" y="17294"/>
                  <a:pt x="18173" y="17294"/>
                  <a:pt x="18173" y="17294"/>
                </a:cubicBezTo>
                <a:cubicBezTo>
                  <a:pt x="16352" y="6925"/>
                  <a:pt x="16352" y="6925"/>
                  <a:pt x="16352" y="6925"/>
                </a:cubicBezTo>
                <a:cubicBezTo>
                  <a:pt x="20350" y="2906"/>
                  <a:pt x="20350" y="2906"/>
                  <a:pt x="20350" y="2906"/>
                </a:cubicBezTo>
                <a:cubicBezTo>
                  <a:pt x="20529" y="2727"/>
                  <a:pt x="20672" y="2476"/>
                  <a:pt x="20743" y="2081"/>
                </a:cubicBezTo>
                <a:cubicBezTo>
                  <a:pt x="20815" y="1686"/>
                  <a:pt x="20815" y="1292"/>
                  <a:pt x="20707" y="825"/>
                </a:cubicBezTo>
                <a:cubicBezTo>
                  <a:pt x="20636" y="825"/>
                  <a:pt x="20529" y="789"/>
                  <a:pt x="20422" y="789"/>
                </a:cubicBezTo>
                <a:cubicBezTo>
                  <a:pt x="20315" y="789"/>
                  <a:pt x="20208" y="789"/>
                  <a:pt x="20065" y="789"/>
                </a:cubicBezTo>
                <a:cubicBezTo>
                  <a:pt x="19851" y="789"/>
                  <a:pt x="19601" y="825"/>
                  <a:pt x="19351" y="861"/>
                </a:cubicBezTo>
                <a:cubicBezTo>
                  <a:pt x="19101" y="897"/>
                  <a:pt x="18851" y="1041"/>
                  <a:pt x="18672" y="1220"/>
                </a:cubicBezTo>
                <a:cubicBezTo>
                  <a:pt x="14709" y="5203"/>
                  <a:pt x="14709" y="5203"/>
                  <a:pt x="14709" y="5203"/>
                </a:cubicBezTo>
                <a:cubicBezTo>
                  <a:pt x="4356" y="3373"/>
                  <a:pt x="4356" y="3373"/>
                  <a:pt x="4356" y="3373"/>
                </a:cubicBezTo>
                <a:cubicBezTo>
                  <a:pt x="3320" y="4342"/>
                  <a:pt x="3320" y="4342"/>
                  <a:pt x="3320" y="4342"/>
                </a:cubicBezTo>
                <a:cubicBezTo>
                  <a:pt x="11532" y="8396"/>
                  <a:pt x="11532" y="8396"/>
                  <a:pt x="11532" y="8396"/>
                </a:cubicBezTo>
                <a:cubicBezTo>
                  <a:pt x="6819" y="13132"/>
                  <a:pt x="6819" y="13132"/>
                  <a:pt x="6819" y="13132"/>
                </a:cubicBezTo>
                <a:cubicBezTo>
                  <a:pt x="6641" y="13312"/>
                  <a:pt x="6391" y="13563"/>
                  <a:pt x="6141" y="13886"/>
                </a:cubicBezTo>
                <a:cubicBezTo>
                  <a:pt x="5891" y="14209"/>
                  <a:pt x="5748" y="14388"/>
                  <a:pt x="5748" y="14424"/>
                </a:cubicBezTo>
                <a:cubicBezTo>
                  <a:pt x="5641" y="14567"/>
                  <a:pt x="5641" y="14567"/>
                  <a:pt x="5641" y="14567"/>
                </a:cubicBezTo>
                <a:cubicBezTo>
                  <a:pt x="1428" y="14819"/>
                  <a:pt x="1428" y="14819"/>
                  <a:pt x="1428" y="14819"/>
                </a:cubicBezTo>
                <a:cubicBezTo>
                  <a:pt x="1142" y="15321"/>
                  <a:pt x="1142" y="15321"/>
                  <a:pt x="1142" y="15321"/>
                </a:cubicBezTo>
                <a:lnTo>
                  <a:pt x="5320" y="16254"/>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1" name="Shape 3902">
            <a:extLst>
              <a:ext uri="{FF2B5EF4-FFF2-40B4-BE49-F238E27FC236}">
                <a16:creationId xmlns:a16="http://schemas.microsoft.com/office/drawing/2014/main" id="{A3227A45-590F-4686-8BD5-D18BE427985C}"/>
              </a:ext>
            </a:extLst>
          </p:cNvPr>
          <p:cNvSpPr/>
          <p:nvPr/>
        </p:nvSpPr>
        <p:spPr>
          <a:xfrm>
            <a:off x="16074403" y="1757668"/>
            <a:ext cx="815973" cy="666320"/>
          </a:xfrm>
          <a:custGeom>
            <a:avLst/>
            <a:gdLst/>
            <a:ahLst/>
            <a:cxnLst>
              <a:cxn ang="0">
                <a:pos x="wd2" y="hd2"/>
              </a:cxn>
              <a:cxn ang="5400000">
                <a:pos x="wd2" y="hd2"/>
              </a:cxn>
              <a:cxn ang="10800000">
                <a:pos x="wd2" y="hd2"/>
              </a:cxn>
              <a:cxn ang="16200000">
                <a:pos x="wd2" y="hd2"/>
              </a:cxn>
            </a:cxnLst>
            <a:rect l="0" t="0" r="r" b="b"/>
            <a:pathLst>
              <a:path w="21600" h="21600" extrusionOk="0">
                <a:moveTo>
                  <a:pt x="18865" y="4043"/>
                </a:moveTo>
                <a:lnTo>
                  <a:pt x="21600" y="4043"/>
                </a:lnTo>
                <a:lnTo>
                  <a:pt x="21600" y="21600"/>
                </a:lnTo>
                <a:lnTo>
                  <a:pt x="2830" y="21600"/>
                </a:lnTo>
                <a:lnTo>
                  <a:pt x="2830" y="17673"/>
                </a:lnTo>
                <a:lnTo>
                  <a:pt x="0" y="17673"/>
                </a:lnTo>
                <a:lnTo>
                  <a:pt x="0" y="0"/>
                </a:lnTo>
                <a:lnTo>
                  <a:pt x="18865" y="0"/>
                </a:lnTo>
                <a:lnTo>
                  <a:pt x="18865" y="4043"/>
                </a:lnTo>
                <a:close/>
                <a:moveTo>
                  <a:pt x="849" y="16749"/>
                </a:moveTo>
                <a:lnTo>
                  <a:pt x="2830" y="16749"/>
                </a:lnTo>
                <a:lnTo>
                  <a:pt x="2830" y="4043"/>
                </a:lnTo>
                <a:lnTo>
                  <a:pt x="18110" y="4043"/>
                </a:lnTo>
                <a:lnTo>
                  <a:pt x="18110" y="1040"/>
                </a:lnTo>
                <a:lnTo>
                  <a:pt x="849" y="1040"/>
                </a:lnTo>
                <a:lnTo>
                  <a:pt x="849" y="16749"/>
                </a:lnTo>
                <a:close/>
                <a:moveTo>
                  <a:pt x="20845" y="20676"/>
                </a:moveTo>
                <a:lnTo>
                  <a:pt x="20845" y="4967"/>
                </a:lnTo>
                <a:lnTo>
                  <a:pt x="3584" y="4967"/>
                </a:lnTo>
                <a:lnTo>
                  <a:pt x="3584" y="20676"/>
                </a:lnTo>
                <a:lnTo>
                  <a:pt x="20845" y="20676"/>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2" name="Shape 3903">
            <a:extLst>
              <a:ext uri="{FF2B5EF4-FFF2-40B4-BE49-F238E27FC236}">
                <a16:creationId xmlns:a16="http://schemas.microsoft.com/office/drawing/2014/main" id="{B5A5718E-C9E9-44F4-BE66-E80E40DE4406}"/>
              </a:ext>
            </a:extLst>
          </p:cNvPr>
          <p:cNvSpPr/>
          <p:nvPr/>
        </p:nvSpPr>
        <p:spPr>
          <a:xfrm>
            <a:off x="18100989" y="1682840"/>
            <a:ext cx="481034" cy="815973"/>
          </a:xfrm>
          <a:custGeom>
            <a:avLst/>
            <a:gdLst/>
            <a:ahLst/>
            <a:cxnLst>
              <a:cxn ang="0">
                <a:pos x="wd2" y="hd2"/>
              </a:cxn>
              <a:cxn ang="5400000">
                <a:pos x="wd2" y="hd2"/>
              </a:cxn>
              <a:cxn ang="10800000">
                <a:pos x="wd2" y="hd2"/>
              </a:cxn>
              <a:cxn ang="16200000">
                <a:pos x="wd2" y="hd2"/>
              </a:cxn>
            </a:cxnLst>
            <a:rect l="0" t="0" r="r" b="b"/>
            <a:pathLst>
              <a:path w="21600" h="21600" extrusionOk="0">
                <a:moveTo>
                  <a:pt x="19769" y="0"/>
                </a:moveTo>
                <a:cubicBezTo>
                  <a:pt x="20014" y="0"/>
                  <a:pt x="20258" y="36"/>
                  <a:pt x="20502" y="72"/>
                </a:cubicBezTo>
                <a:cubicBezTo>
                  <a:pt x="20746" y="144"/>
                  <a:pt x="20929" y="216"/>
                  <a:pt x="21112" y="288"/>
                </a:cubicBezTo>
                <a:cubicBezTo>
                  <a:pt x="21295" y="433"/>
                  <a:pt x="21356" y="541"/>
                  <a:pt x="21478" y="685"/>
                </a:cubicBezTo>
                <a:cubicBezTo>
                  <a:pt x="21539" y="793"/>
                  <a:pt x="21600" y="938"/>
                  <a:pt x="21600" y="1082"/>
                </a:cubicBezTo>
                <a:cubicBezTo>
                  <a:pt x="21600" y="20518"/>
                  <a:pt x="21600" y="20518"/>
                  <a:pt x="21600" y="20518"/>
                </a:cubicBezTo>
                <a:cubicBezTo>
                  <a:pt x="21600" y="20698"/>
                  <a:pt x="21539" y="20843"/>
                  <a:pt x="21478" y="20951"/>
                </a:cubicBezTo>
                <a:cubicBezTo>
                  <a:pt x="21356" y="21095"/>
                  <a:pt x="21295" y="21203"/>
                  <a:pt x="21112" y="21312"/>
                </a:cubicBezTo>
                <a:cubicBezTo>
                  <a:pt x="20929" y="21420"/>
                  <a:pt x="20746" y="21492"/>
                  <a:pt x="20502" y="21528"/>
                </a:cubicBezTo>
                <a:cubicBezTo>
                  <a:pt x="20258" y="21600"/>
                  <a:pt x="20014" y="21600"/>
                  <a:pt x="19769" y="21600"/>
                </a:cubicBezTo>
                <a:cubicBezTo>
                  <a:pt x="1831" y="21600"/>
                  <a:pt x="1831" y="21600"/>
                  <a:pt x="1831" y="21600"/>
                </a:cubicBezTo>
                <a:cubicBezTo>
                  <a:pt x="1525" y="21600"/>
                  <a:pt x="1281" y="21600"/>
                  <a:pt x="1037" y="21528"/>
                </a:cubicBezTo>
                <a:cubicBezTo>
                  <a:pt x="793" y="21492"/>
                  <a:pt x="610" y="21420"/>
                  <a:pt x="427" y="21312"/>
                </a:cubicBezTo>
                <a:cubicBezTo>
                  <a:pt x="305" y="21203"/>
                  <a:pt x="183" y="21095"/>
                  <a:pt x="122" y="20951"/>
                </a:cubicBezTo>
                <a:cubicBezTo>
                  <a:pt x="0" y="20843"/>
                  <a:pt x="0" y="20698"/>
                  <a:pt x="0" y="20518"/>
                </a:cubicBezTo>
                <a:cubicBezTo>
                  <a:pt x="0" y="1082"/>
                  <a:pt x="0" y="1082"/>
                  <a:pt x="0" y="1082"/>
                </a:cubicBezTo>
                <a:cubicBezTo>
                  <a:pt x="0" y="938"/>
                  <a:pt x="0" y="793"/>
                  <a:pt x="122" y="685"/>
                </a:cubicBezTo>
                <a:cubicBezTo>
                  <a:pt x="183" y="541"/>
                  <a:pt x="305" y="433"/>
                  <a:pt x="427" y="288"/>
                </a:cubicBezTo>
                <a:cubicBezTo>
                  <a:pt x="610" y="216"/>
                  <a:pt x="793" y="144"/>
                  <a:pt x="1037" y="72"/>
                </a:cubicBezTo>
                <a:cubicBezTo>
                  <a:pt x="1281" y="36"/>
                  <a:pt x="1525" y="0"/>
                  <a:pt x="1831" y="0"/>
                </a:cubicBezTo>
                <a:lnTo>
                  <a:pt x="19769" y="0"/>
                </a:lnTo>
                <a:close/>
                <a:moveTo>
                  <a:pt x="20258" y="2416"/>
                </a:moveTo>
                <a:cubicBezTo>
                  <a:pt x="20258" y="1082"/>
                  <a:pt x="20258" y="1082"/>
                  <a:pt x="20258" y="1082"/>
                </a:cubicBezTo>
                <a:cubicBezTo>
                  <a:pt x="20258" y="1010"/>
                  <a:pt x="20197" y="938"/>
                  <a:pt x="20136" y="865"/>
                </a:cubicBezTo>
                <a:cubicBezTo>
                  <a:pt x="20014" y="829"/>
                  <a:pt x="19892" y="793"/>
                  <a:pt x="19769" y="793"/>
                </a:cubicBezTo>
                <a:cubicBezTo>
                  <a:pt x="1831" y="793"/>
                  <a:pt x="1831" y="793"/>
                  <a:pt x="1831" y="793"/>
                </a:cubicBezTo>
                <a:cubicBezTo>
                  <a:pt x="1647" y="793"/>
                  <a:pt x="1525" y="829"/>
                  <a:pt x="1464" y="865"/>
                </a:cubicBezTo>
                <a:cubicBezTo>
                  <a:pt x="1342" y="938"/>
                  <a:pt x="1342" y="1010"/>
                  <a:pt x="1342" y="1082"/>
                </a:cubicBezTo>
                <a:cubicBezTo>
                  <a:pt x="1342" y="2416"/>
                  <a:pt x="1342" y="2416"/>
                  <a:pt x="1342" y="2416"/>
                </a:cubicBezTo>
                <a:lnTo>
                  <a:pt x="20258" y="2416"/>
                </a:lnTo>
                <a:close/>
                <a:moveTo>
                  <a:pt x="20258" y="16011"/>
                </a:moveTo>
                <a:cubicBezTo>
                  <a:pt x="20258" y="3209"/>
                  <a:pt x="20258" y="3209"/>
                  <a:pt x="20258" y="3209"/>
                </a:cubicBezTo>
                <a:cubicBezTo>
                  <a:pt x="1342" y="3209"/>
                  <a:pt x="1342" y="3209"/>
                  <a:pt x="1342" y="3209"/>
                </a:cubicBezTo>
                <a:cubicBezTo>
                  <a:pt x="1342" y="16011"/>
                  <a:pt x="1342" y="16011"/>
                  <a:pt x="1342" y="16011"/>
                </a:cubicBezTo>
                <a:lnTo>
                  <a:pt x="20258" y="16011"/>
                </a:lnTo>
                <a:close/>
                <a:moveTo>
                  <a:pt x="20258" y="20518"/>
                </a:moveTo>
                <a:cubicBezTo>
                  <a:pt x="20258" y="16804"/>
                  <a:pt x="20258" y="16804"/>
                  <a:pt x="20258" y="16804"/>
                </a:cubicBezTo>
                <a:cubicBezTo>
                  <a:pt x="1342" y="16804"/>
                  <a:pt x="1342" y="16804"/>
                  <a:pt x="1342" y="16804"/>
                </a:cubicBezTo>
                <a:cubicBezTo>
                  <a:pt x="1342" y="20518"/>
                  <a:pt x="1342" y="20518"/>
                  <a:pt x="1342" y="20518"/>
                </a:cubicBezTo>
                <a:cubicBezTo>
                  <a:pt x="1342" y="20626"/>
                  <a:pt x="1342" y="20698"/>
                  <a:pt x="1464" y="20735"/>
                </a:cubicBezTo>
                <a:cubicBezTo>
                  <a:pt x="1525" y="20771"/>
                  <a:pt x="1647" y="20807"/>
                  <a:pt x="1831" y="20807"/>
                </a:cubicBezTo>
                <a:cubicBezTo>
                  <a:pt x="19769" y="20807"/>
                  <a:pt x="19769" y="20807"/>
                  <a:pt x="19769" y="20807"/>
                </a:cubicBezTo>
                <a:cubicBezTo>
                  <a:pt x="19892" y="20807"/>
                  <a:pt x="20014" y="20771"/>
                  <a:pt x="20136" y="20735"/>
                </a:cubicBezTo>
                <a:cubicBezTo>
                  <a:pt x="20197" y="20698"/>
                  <a:pt x="20258" y="20626"/>
                  <a:pt x="20258" y="20518"/>
                </a:cubicBezTo>
                <a:close/>
                <a:moveTo>
                  <a:pt x="8725" y="18427"/>
                </a:moveTo>
                <a:cubicBezTo>
                  <a:pt x="8725" y="19220"/>
                  <a:pt x="8725" y="19220"/>
                  <a:pt x="8725" y="19220"/>
                </a:cubicBezTo>
                <a:cubicBezTo>
                  <a:pt x="12875" y="19220"/>
                  <a:pt x="12875" y="19220"/>
                  <a:pt x="12875" y="19220"/>
                </a:cubicBezTo>
                <a:cubicBezTo>
                  <a:pt x="12875" y="18427"/>
                  <a:pt x="12875" y="18427"/>
                  <a:pt x="12875" y="18427"/>
                </a:cubicBezTo>
                <a:lnTo>
                  <a:pt x="8725" y="1842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3" name="Shape 3904">
            <a:extLst>
              <a:ext uri="{FF2B5EF4-FFF2-40B4-BE49-F238E27FC236}">
                <a16:creationId xmlns:a16="http://schemas.microsoft.com/office/drawing/2014/main" id="{37E8CBED-E817-41B6-819A-A92D08E24713}"/>
              </a:ext>
            </a:extLst>
          </p:cNvPr>
          <p:cNvSpPr/>
          <p:nvPr/>
        </p:nvSpPr>
        <p:spPr>
          <a:xfrm>
            <a:off x="19781946" y="1665025"/>
            <a:ext cx="837354" cy="851603"/>
          </a:xfrm>
          <a:custGeom>
            <a:avLst/>
            <a:gdLst/>
            <a:ahLst/>
            <a:cxnLst>
              <a:cxn ang="0">
                <a:pos x="wd2" y="hd2"/>
              </a:cxn>
              <a:cxn ang="5400000">
                <a:pos x="wd2" y="hd2"/>
              </a:cxn>
              <a:cxn ang="10800000">
                <a:pos x="wd2" y="hd2"/>
              </a:cxn>
              <a:cxn ang="16200000">
                <a:pos x="wd2" y="hd2"/>
              </a:cxn>
            </a:cxnLst>
            <a:rect l="0" t="0" r="r" b="b"/>
            <a:pathLst>
              <a:path w="21600" h="21600" extrusionOk="0">
                <a:moveTo>
                  <a:pt x="21600" y="3491"/>
                </a:moveTo>
                <a:cubicBezTo>
                  <a:pt x="6919" y="17971"/>
                  <a:pt x="6919" y="17971"/>
                  <a:pt x="6919" y="17971"/>
                </a:cubicBezTo>
                <a:cubicBezTo>
                  <a:pt x="5900" y="17004"/>
                  <a:pt x="5900" y="17004"/>
                  <a:pt x="5900" y="17004"/>
                </a:cubicBezTo>
                <a:cubicBezTo>
                  <a:pt x="6076" y="17245"/>
                  <a:pt x="6146" y="17522"/>
                  <a:pt x="6181" y="17798"/>
                </a:cubicBezTo>
                <a:cubicBezTo>
                  <a:pt x="6217" y="18040"/>
                  <a:pt x="6217" y="18317"/>
                  <a:pt x="6181" y="18593"/>
                </a:cubicBezTo>
                <a:cubicBezTo>
                  <a:pt x="6111" y="18870"/>
                  <a:pt x="6041" y="19112"/>
                  <a:pt x="5900" y="19388"/>
                </a:cubicBezTo>
                <a:cubicBezTo>
                  <a:pt x="5795" y="19630"/>
                  <a:pt x="5620" y="19872"/>
                  <a:pt x="5409" y="20079"/>
                </a:cubicBezTo>
                <a:cubicBezTo>
                  <a:pt x="5058" y="20425"/>
                  <a:pt x="4601" y="20736"/>
                  <a:pt x="4144" y="20943"/>
                </a:cubicBezTo>
                <a:cubicBezTo>
                  <a:pt x="3653" y="21151"/>
                  <a:pt x="3161" y="21289"/>
                  <a:pt x="2669" y="21393"/>
                </a:cubicBezTo>
                <a:cubicBezTo>
                  <a:pt x="2178" y="21462"/>
                  <a:pt x="1721" y="21531"/>
                  <a:pt x="1300" y="21565"/>
                </a:cubicBezTo>
                <a:cubicBezTo>
                  <a:pt x="878" y="21600"/>
                  <a:pt x="562" y="21600"/>
                  <a:pt x="316" y="21600"/>
                </a:cubicBezTo>
                <a:cubicBezTo>
                  <a:pt x="211" y="21600"/>
                  <a:pt x="105" y="21600"/>
                  <a:pt x="0" y="21600"/>
                </a:cubicBezTo>
                <a:cubicBezTo>
                  <a:pt x="211" y="19215"/>
                  <a:pt x="632" y="17591"/>
                  <a:pt x="1194" y="16762"/>
                </a:cubicBezTo>
                <a:cubicBezTo>
                  <a:pt x="1194" y="16727"/>
                  <a:pt x="1194" y="16692"/>
                  <a:pt x="1194" y="16692"/>
                </a:cubicBezTo>
                <a:cubicBezTo>
                  <a:pt x="1194" y="16658"/>
                  <a:pt x="1229" y="16658"/>
                  <a:pt x="1264" y="16658"/>
                </a:cubicBezTo>
                <a:cubicBezTo>
                  <a:pt x="1264" y="16623"/>
                  <a:pt x="1264" y="16623"/>
                  <a:pt x="1264" y="16589"/>
                </a:cubicBezTo>
                <a:cubicBezTo>
                  <a:pt x="1300" y="16589"/>
                  <a:pt x="1300" y="16554"/>
                  <a:pt x="1335" y="16520"/>
                </a:cubicBezTo>
                <a:cubicBezTo>
                  <a:pt x="1370" y="16485"/>
                  <a:pt x="1370" y="16485"/>
                  <a:pt x="1370" y="16485"/>
                </a:cubicBezTo>
                <a:cubicBezTo>
                  <a:pt x="1405" y="16451"/>
                  <a:pt x="1440" y="16416"/>
                  <a:pt x="1475" y="16381"/>
                </a:cubicBezTo>
                <a:cubicBezTo>
                  <a:pt x="1510" y="16347"/>
                  <a:pt x="1545" y="16347"/>
                  <a:pt x="1580" y="16312"/>
                </a:cubicBezTo>
                <a:cubicBezTo>
                  <a:pt x="1686" y="16140"/>
                  <a:pt x="1826" y="16036"/>
                  <a:pt x="1967" y="15932"/>
                </a:cubicBezTo>
                <a:cubicBezTo>
                  <a:pt x="2142" y="15863"/>
                  <a:pt x="2283" y="15759"/>
                  <a:pt x="2423" y="15725"/>
                </a:cubicBezTo>
                <a:cubicBezTo>
                  <a:pt x="2634" y="15621"/>
                  <a:pt x="2810" y="15552"/>
                  <a:pt x="2950" y="15552"/>
                </a:cubicBezTo>
                <a:cubicBezTo>
                  <a:pt x="3126" y="15517"/>
                  <a:pt x="3301" y="15483"/>
                  <a:pt x="3477" y="15483"/>
                </a:cubicBezTo>
                <a:cubicBezTo>
                  <a:pt x="3688" y="15483"/>
                  <a:pt x="3899" y="15517"/>
                  <a:pt x="4109" y="15552"/>
                </a:cubicBezTo>
                <a:cubicBezTo>
                  <a:pt x="4320" y="15587"/>
                  <a:pt x="4496" y="15656"/>
                  <a:pt x="4671" y="15759"/>
                </a:cubicBezTo>
                <a:cubicBezTo>
                  <a:pt x="3793" y="14895"/>
                  <a:pt x="3793" y="14895"/>
                  <a:pt x="3793" y="14895"/>
                </a:cubicBezTo>
                <a:cubicBezTo>
                  <a:pt x="17210" y="1728"/>
                  <a:pt x="17210" y="1728"/>
                  <a:pt x="17210" y="1728"/>
                </a:cubicBezTo>
                <a:cubicBezTo>
                  <a:pt x="16402" y="899"/>
                  <a:pt x="16402" y="899"/>
                  <a:pt x="16402" y="899"/>
                </a:cubicBezTo>
                <a:cubicBezTo>
                  <a:pt x="10361" y="6843"/>
                  <a:pt x="10361" y="6843"/>
                  <a:pt x="10361" y="6843"/>
                </a:cubicBezTo>
                <a:cubicBezTo>
                  <a:pt x="10326" y="6912"/>
                  <a:pt x="10291" y="6947"/>
                  <a:pt x="10220" y="6947"/>
                </a:cubicBezTo>
                <a:cubicBezTo>
                  <a:pt x="10185" y="6981"/>
                  <a:pt x="10150" y="6981"/>
                  <a:pt x="10080" y="6981"/>
                </a:cubicBezTo>
                <a:cubicBezTo>
                  <a:pt x="10045" y="6981"/>
                  <a:pt x="10010" y="6981"/>
                  <a:pt x="9940" y="6947"/>
                </a:cubicBezTo>
                <a:cubicBezTo>
                  <a:pt x="9869" y="6947"/>
                  <a:pt x="9834" y="6912"/>
                  <a:pt x="9799" y="6843"/>
                </a:cubicBezTo>
                <a:cubicBezTo>
                  <a:pt x="9729" y="6774"/>
                  <a:pt x="9694" y="6705"/>
                  <a:pt x="9694" y="6601"/>
                </a:cubicBezTo>
                <a:cubicBezTo>
                  <a:pt x="9694" y="6497"/>
                  <a:pt x="9729" y="6394"/>
                  <a:pt x="9799" y="6324"/>
                </a:cubicBezTo>
                <a:cubicBezTo>
                  <a:pt x="16121" y="104"/>
                  <a:pt x="16121" y="104"/>
                  <a:pt x="16121" y="104"/>
                </a:cubicBezTo>
                <a:cubicBezTo>
                  <a:pt x="16191" y="35"/>
                  <a:pt x="16297" y="0"/>
                  <a:pt x="16402" y="0"/>
                </a:cubicBezTo>
                <a:cubicBezTo>
                  <a:pt x="16507" y="0"/>
                  <a:pt x="16613" y="35"/>
                  <a:pt x="16648" y="104"/>
                </a:cubicBezTo>
                <a:cubicBezTo>
                  <a:pt x="17772" y="1140"/>
                  <a:pt x="17772" y="1140"/>
                  <a:pt x="17772" y="1140"/>
                </a:cubicBezTo>
                <a:cubicBezTo>
                  <a:pt x="18474" y="415"/>
                  <a:pt x="18474" y="415"/>
                  <a:pt x="18474" y="415"/>
                </a:cubicBezTo>
                <a:lnTo>
                  <a:pt x="21600" y="3491"/>
                </a:lnTo>
                <a:close/>
                <a:moveTo>
                  <a:pt x="4847" y="19526"/>
                </a:moveTo>
                <a:cubicBezTo>
                  <a:pt x="5058" y="19354"/>
                  <a:pt x="5198" y="19146"/>
                  <a:pt x="5303" y="18904"/>
                </a:cubicBezTo>
                <a:cubicBezTo>
                  <a:pt x="5409" y="18662"/>
                  <a:pt x="5444" y="18420"/>
                  <a:pt x="5444" y="18179"/>
                </a:cubicBezTo>
                <a:cubicBezTo>
                  <a:pt x="5444" y="17937"/>
                  <a:pt x="5409" y="17695"/>
                  <a:pt x="5303" y="17453"/>
                </a:cubicBezTo>
                <a:cubicBezTo>
                  <a:pt x="5198" y="17245"/>
                  <a:pt x="5058" y="17004"/>
                  <a:pt x="4847" y="16831"/>
                </a:cubicBezTo>
                <a:cubicBezTo>
                  <a:pt x="4777" y="16762"/>
                  <a:pt x="4671" y="16658"/>
                  <a:pt x="4566" y="16589"/>
                </a:cubicBezTo>
                <a:cubicBezTo>
                  <a:pt x="4460" y="16520"/>
                  <a:pt x="4355" y="16451"/>
                  <a:pt x="4215" y="16381"/>
                </a:cubicBezTo>
                <a:cubicBezTo>
                  <a:pt x="4109" y="16347"/>
                  <a:pt x="3969" y="16347"/>
                  <a:pt x="3863" y="16312"/>
                </a:cubicBezTo>
                <a:cubicBezTo>
                  <a:pt x="3723" y="16278"/>
                  <a:pt x="3618" y="16243"/>
                  <a:pt x="3477" y="16243"/>
                </a:cubicBezTo>
                <a:cubicBezTo>
                  <a:pt x="3372" y="16243"/>
                  <a:pt x="3231" y="16278"/>
                  <a:pt x="3091" y="16312"/>
                </a:cubicBezTo>
                <a:cubicBezTo>
                  <a:pt x="2950" y="16347"/>
                  <a:pt x="2845" y="16347"/>
                  <a:pt x="2704" y="16381"/>
                </a:cubicBezTo>
                <a:cubicBezTo>
                  <a:pt x="2634" y="16451"/>
                  <a:pt x="2529" y="16520"/>
                  <a:pt x="2423" y="16589"/>
                </a:cubicBezTo>
                <a:cubicBezTo>
                  <a:pt x="2318" y="16658"/>
                  <a:pt x="2213" y="16762"/>
                  <a:pt x="2107" y="16831"/>
                </a:cubicBezTo>
                <a:cubicBezTo>
                  <a:pt x="2072" y="16831"/>
                  <a:pt x="2072" y="16865"/>
                  <a:pt x="2037" y="16900"/>
                </a:cubicBezTo>
                <a:cubicBezTo>
                  <a:pt x="2037" y="16900"/>
                  <a:pt x="2002" y="16934"/>
                  <a:pt x="1967" y="16934"/>
                </a:cubicBezTo>
                <a:cubicBezTo>
                  <a:pt x="1967" y="16969"/>
                  <a:pt x="1967" y="16969"/>
                  <a:pt x="1967" y="16969"/>
                </a:cubicBezTo>
                <a:cubicBezTo>
                  <a:pt x="1932" y="16969"/>
                  <a:pt x="1932" y="17004"/>
                  <a:pt x="1932" y="17004"/>
                </a:cubicBezTo>
                <a:cubicBezTo>
                  <a:pt x="1897" y="17038"/>
                  <a:pt x="1897" y="17073"/>
                  <a:pt x="1897" y="17107"/>
                </a:cubicBezTo>
                <a:cubicBezTo>
                  <a:pt x="1826" y="17107"/>
                  <a:pt x="1826" y="17107"/>
                  <a:pt x="1826" y="17107"/>
                </a:cubicBezTo>
                <a:cubicBezTo>
                  <a:pt x="1826" y="17142"/>
                  <a:pt x="1826" y="17142"/>
                  <a:pt x="1826" y="17142"/>
                </a:cubicBezTo>
                <a:cubicBezTo>
                  <a:pt x="1721" y="17349"/>
                  <a:pt x="1616" y="17556"/>
                  <a:pt x="1510" y="17798"/>
                </a:cubicBezTo>
                <a:cubicBezTo>
                  <a:pt x="1405" y="18075"/>
                  <a:pt x="1300" y="18317"/>
                  <a:pt x="1194" y="18593"/>
                </a:cubicBezTo>
                <a:cubicBezTo>
                  <a:pt x="1124" y="18835"/>
                  <a:pt x="1089" y="19112"/>
                  <a:pt x="1054" y="19388"/>
                </a:cubicBezTo>
                <a:cubicBezTo>
                  <a:pt x="983" y="19665"/>
                  <a:pt x="948" y="19941"/>
                  <a:pt x="878" y="20183"/>
                </a:cubicBezTo>
                <a:cubicBezTo>
                  <a:pt x="2634" y="18490"/>
                  <a:pt x="2634" y="18490"/>
                  <a:pt x="2634" y="18490"/>
                </a:cubicBezTo>
                <a:cubicBezTo>
                  <a:pt x="3161" y="19043"/>
                  <a:pt x="3161" y="19043"/>
                  <a:pt x="3161" y="19043"/>
                </a:cubicBezTo>
                <a:cubicBezTo>
                  <a:pt x="1370" y="20805"/>
                  <a:pt x="1370" y="20805"/>
                  <a:pt x="1370" y="20805"/>
                </a:cubicBezTo>
                <a:cubicBezTo>
                  <a:pt x="1651" y="20771"/>
                  <a:pt x="1932" y="20736"/>
                  <a:pt x="2248" y="20701"/>
                </a:cubicBezTo>
                <a:cubicBezTo>
                  <a:pt x="2564" y="20632"/>
                  <a:pt x="2880" y="20563"/>
                  <a:pt x="3231" y="20425"/>
                </a:cubicBezTo>
                <a:cubicBezTo>
                  <a:pt x="3512" y="20356"/>
                  <a:pt x="3828" y="20218"/>
                  <a:pt x="4109" y="20079"/>
                </a:cubicBezTo>
                <a:cubicBezTo>
                  <a:pt x="4390" y="19941"/>
                  <a:pt x="4636" y="19734"/>
                  <a:pt x="4847" y="19526"/>
                </a:cubicBezTo>
                <a:close/>
                <a:moveTo>
                  <a:pt x="13311" y="6566"/>
                </a:moveTo>
                <a:cubicBezTo>
                  <a:pt x="4917" y="14895"/>
                  <a:pt x="4917" y="14895"/>
                  <a:pt x="4917" y="14895"/>
                </a:cubicBezTo>
                <a:cubicBezTo>
                  <a:pt x="6919" y="16900"/>
                  <a:pt x="6919" y="16900"/>
                  <a:pt x="6919" y="16900"/>
                </a:cubicBezTo>
                <a:cubicBezTo>
                  <a:pt x="15348" y="8571"/>
                  <a:pt x="15348" y="8571"/>
                  <a:pt x="15348" y="8571"/>
                </a:cubicBezTo>
                <a:lnTo>
                  <a:pt x="13311" y="6566"/>
                </a:lnTo>
                <a:close/>
                <a:moveTo>
                  <a:pt x="20511" y="3491"/>
                </a:moveTo>
                <a:cubicBezTo>
                  <a:pt x="18474" y="1486"/>
                  <a:pt x="18474" y="1486"/>
                  <a:pt x="18474" y="1486"/>
                </a:cubicBezTo>
                <a:cubicBezTo>
                  <a:pt x="13873" y="6048"/>
                  <a:pt x="13873" y="6048"/>
                  <a:pt x="13873" y="6048"/>
                </a:cubicBezTo>
                <a:cubicBezTo>
                  <a:pt x="15875" y="8018"/>
                  <a:pt x="15875" y="8018"/>
                  <a:pt x="15875" y="8018"/>
                </a:cubicBezTo>
                <a:lnTo>
                  <a:pt x="20511" y="349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4" name="Shape 3905">
            <a:extLst>
              <a:ext uri="{FF2B5EF4-FFF2-40B4-BE49-F238E27FC236}">
                <a16:creationId xmlns:a16="http://schemas.microsoft.com/office/drawing/2014/main" id="{6DA64C6A-16C0-4DFE-9291-070B2B0FFE0A}"/>
              </a:ext>
            </a:extLst>
          </p:cNvPr>
          <p:cNvSpPr/>
          <p:nvPr/>
        </p:nvSpPr>
        <p:spPr>
          <a:xfrm>
            <a:off x="21756866" y="1638300"/>
            <a:ext cx="605745" cy="905053"/>
          </a:xfrm>
          <a:custGeom>
            <a:avLst/>
            <a:gdLst/>
            <a:ahLst/>
            <a:cxnLst>
              <a:cxn ang="0">
                <a:pos x="wd2" y="hd2"/>
              </a:cxn>
              <a:cxn ang="5400000">
                <a:pos x="wd2" y="hd2"/>
              </a:cxn>
              <a:cxn ang="10800000">
                <a:pos x="wd2" y="hd2"/>
              </a:cxn>
              <a:cxn ang="16200000">
                <a:pos x="wd2" y="hd2"/>
              </a:cxn>
            </a:cxnLst>
            <a:rect l="0" t="0" r="r" b="b"/>
            <a:pathLst>
              <a:path w="21600" h="21600" extrusionOk="0">
                <a:moveTo>
                  <a:pt x="10824" y="0"/>
                </a:moveTo>
                <a:cubicBezTo>
                  <a:pt x="12280" y="0"/>
                  <a:pt x="13688" y="162"/>
                  <a:pt x="14999" y="551"/>
                </a:cubicBezTo>
                <a:cubicBezTo>
                  <a:pt x="16309" y="941"/>
                  <a:pt x="17426" y="1459"/>
                  <a:pt x="18445" y="2108"/>
                </a:cubicBezTo>
                <a:cubicBezTo>
                  <a:pt x="19416" y="2757"/>
                  <a:pt x="20192" y="3503"/>
                  <a:pt x="20775" y="4378"/>
                </a:cubicBezTo>
                <a:cubicBezTo>
                  <a:pt x="21309" y="5254"/>
                  <a:pt x="21600" y="6195"/>
                  <a:pt x="21600" y="7200"/>
                </a:cubicBezTo>
                <a:cubicBezTo>
                  <a:pt x="21600" y="7524"/>
                  <a:pt x="21600" y="7849"/>
                  <a:pt x="21503" y="8173"/>
                </a:cubicBezTo>
                <a:cubicBezTo>
                  <a:pt x="21454" y="8465"/>
                  <a:pt x="21357" y="8789"/>
                  <a:pt x="21260" y="9114"/>
                </a:cubicBezTo>
                <a:cubicBezTo>
                  <a:pt x="21115" y="9373"/>
                  <a:pt x="20969" y="9665"/>
                  <a:pt x="20775" y="9957"/>
                </a:cubicBezTo>
                <a:cubicBezTo>
                  <a:pt x="20581" y="10281"/>
                  <a:pt x="20387" y="10541"/>
                  <a:pt x="20144" y="10800"/>
                </a:cubicBezTo>
                <a:cubicBezTo>
                  <a:pt x="10824" y="21600"/>
                  <a:pt x="10824" y="21600"/>
                  <a:pt x="10824" y="21600"/>
                </a:cubicBezTo>
                <a:cubicBezTo>
                  <a:pt x="1456" y="10800"/>
                  <a:pt x="1456" y="10800"/>
                  <a:pt x="1456" y="10800"/>
                </a:cubicBezTo>
                <a:cubicBezTo>
                  <a:pt x="1262" y="10541"/>
                  <a:pt x="1019" y="10281"/>
                  <a:pt x="874" y="9957"/>
                </a:cubicBezTo>
                <a:cubicBezTo>
                  <a:pt x="680" y="9665"/>
                  <a:pt x="485" y="9373"/>
                  <a:pt x="388" y="9114"/>
                </a:cubicBezTo>
                <a:cubicBezTo>
                  <a:pt x="243" y="8789"/>
                  <a:pt x="146" y="8465"/>
                  <a:pt x="97" y="8173"/>
                </a:cubicBezTo>
                <a:cubicBezTo>
                  <a:pt x="49" y="7849"/>
                  <a:pt x="0" y="7524"/>
                  <a:pt x="0" y="7200"/>
                </a:cubicBezTo>
                <a:cubicBezTo>
                  <a:pt x="0" y="6195"/>
                  <a:pt x="291" y="5254"/>
                  <a:pt x="874" y="4378"/>
                </a:cubicBezTo>
                <a:cubicBezTo>
                  <a:pt x="1408" y="3503"/>
                  <a:pt x="2184" y="2757"/>
                  <a:pt x="3155" y="2108"/>
                </a:cubicBezTo>
                <a:cubicBezTo>
                  <a:pt x="4174" y="1459"/>
                  <a:pt x="5339" y="941"/>
                  <a:pt x="6650" y="551"/>
                </a:cubicBezTo>
                <a:cubicBezTo>
                  <a:pt x="7960" y="162"/>
                  <a:pt x="9320" y="0"/>
                  <a:pt x="10824" y="0"/>
                </a:cubicBezTo>
                <a:close/>
                <a:moveTo>
                  <a:pt x="10824" y="714"/>
                </a:moveTo>
                <a:cubicBezTo>
                  <a:pt x="9465" y="714"/>
                  <a:pt x="8203" y="876"/>
                  <a:pt x="7038" y="1200"/>
                </a:cubicBezTo>
                <a:cubicBezTo>
                  <a:pt x="5825" y="1557"/>
                  <a:pt x="4805" y="2011"/>
                  <a:pt x="3932" y="2595"/>
                </a:cubicBezTo>
                <a:cubicBezTo>
                  <a:pt x="3058" y="3211"/>
                  <a:pt x="2378" y="3892"/>
                  <a:pt x="1844" y="4670"/>
                </a:cubicBezTo>
                <a:cubicBezTo>
                  <a:pt x="1359" y="5449"/>
                  <a:pt x="1068" y="6292"/>
                  <a:pt x="1068" y="7200"/>
                </a:cubicBezTo>
                <a:cubicBezTo>
                  <a:pt x="1068" y="7492"/>
                  <a:pt x="1116" y="7784"/>
                  <a:pt x="1165" y="8043"/>
                </a:cubicBezTo>
                <a:cubicBezTo>
                  <a:pt x="1213" y="8335"/>
                  <a:pt x="1311" y="8595"/>
                  <a:pt x="1456" y="8854"/>
                </a:cubicBezTo>
                <a:cubicBezTo>
                  <a:pt x="1553" y="9146"/>
                  <a:pt x="1650" y="9405"/>
                  <a:pt x="1844" y="9665"/>
                </a:cubicBezTo>
                <a:cubicBezTo>
                  <a:pt x="1990" y="9957"/>
                  <a:pt x="2184" y="10184"/>
                  <a:pt x="2378" y="10411"/>
                </a:cubicBezTo>
                <a:cubicBezTo>
                  <a:pt x="10824" y="20173"/>
                  <a:pt x="10824" y="20173"/>
                  <a:pt x="10824" y="20173"/>
                </a:cubicBezTo>
                <a:cubicBezTo>
                  <a:pt x="19222" y="10411"/>
                  <a:pt x="19222" y="10411"/>
                  <a:pt x="19222" y="10411"/>
                </a:cubicBezTo>
                <a:cubicBezTo>
                  <a:pt x="19416" y="10184"/>
                  <a:pt x="19610" y="9957"/>
                  <a:pt x="19804" y="9665"/>
                </a:cubicBezTo>
                <a:cubicBezTo>
                  <a:pt x="19950" y="9405"/>
                  <a:pt x="20095" y="9146"/>
                  <a:pt x="20144" y="8854"/>
                </a:cubicBezTo>
                <a:cubicBezTo>
                  <a:pt x="20289" y="8595"/>
                  <a:pt x="20387" y="8335"/>
                  <a:pt x="20435" y="8043"/>
                </a:cubicBezTo>
                <a:cubicBezTo>
                  <a:pt x="20532" y="7784"/>
                  <a:pt x="20532" y="7492"/>
                  <a:pt x="20532" y="7200"/>
                </a:cubicBezTo>
                <a:cubicBezTo>
                  <a:pt x="20532" y="6292"/>
                  <a:pt x="20289" y="5449"/>
                  <a:pt x="19756" y="4670"/>
                </a:cubicBezTo>
                <a:cubicBezTo>
                  <a:pt x="19222" y="3892"/>
                  <a:pt x="18542" y="3211"/>
                  <a:pt x="17717" y="2595"/>
                </a:cubicBezTo>
                <a:cubicBezTo>
                  <a:pt x="16795" y="2011"/>
                  <a:pt x="15775" y="1557"/>
                  <a:pt x="14610" y="1200"/>
                </a:cubicBezTo>
                <a:cubicBezTo>
                  <a:pt x="13397" y="876"/>
                  <a:pt x="12135" y="714"/>
                  <a:pt x="10824" y="714"/>
                </a:cubicBezTo>
                <a:close/>
                <a:moveTo>
                  <a:pt x="10824" y="9697"/>
                </a:moveTo>
                <a:cubicBezTo>
                  <a:pt x="10290" y="9697"/>
                  <a:pt x="9805" y="9632"/>
                  <a:pt x="9368" y="9503"/>
                </a:cubicBezTo>
                <a:cubicBezTo>
                  <a:pt x="8883" y="9373"/>
                  <a:pt x="8494" y="9211"/>
                  <a:pt x="8155" y="8984"/>
                </a:cubicBezTo>
                <a:cubicBezTo>
                  <a:pt x="7815" y="8757"/>
                  <a:pt x="7524" y="8497"/>
                  <a:pt x="7329" y="8173"/>
                </a:cubicBezTo>
                <a:cubicBezTo>
                  <a:pt x="7135" y="7881"/>
                  <a:pt x="7038" y="7557"/>
                  <a:pt x="7038" y="7200"/>
                </a:cubicBezTo>
                <a:cubicBezTo>
                  <a:pt x="7038" y="6843"/>
                  <a:pt x="7135" y="6519"/>
                  <a:pt x="7329" y="6227"/>
                </a:cubicBezTo>
                <a:cubicBezTo>
                  <a:pt x="7524" y="5903"/>
                  <a:pt x="7815" y="5643"/>
                  <a:pt x="8155" y="5449"/>
                </a:cubicBezTo>
                <a:cubicBezTo>
                  <a:pt x="8494" y="5189"/>
                  <a:pt x="8883" y="4995"/>
                  <a:pt x="9368" y="4865"/>
                </a:cubicBezTo>
                <a:cubicBezTo>
                  <a:pt x="9805" y="4735"/>
                  <a:pt x="10290" y="4670"/>
                  <a:pt x="10824" y="4670"/>
                </a:cubicBezTo>
                <a:cubicBezTo>
                  <a:pt x="11310" y="4670"/>
                  <a:pt x="11795" y="4735"/>
                  <a:pt x="12280" y="4865"/>
                </a:cubicBezTo>
                <a:cubicBezTo>
                  <a:pt x="12717" y="4995"/>
                  <a:pt x="13106" y="5189"/>
                  <a:pt x="13445" y="5449"/>
                </a:cubicBezTo>
                <a:cubicBezTo>
                  <a:pt x="13785" y="5643"/>
                  <a:pt x="14076" y="5903"/>
                  <a:pt x="14271" y="6227"/>
                </a:cubicBezTo>
                <a:cubicBezTo>
                  <a:pt x="14513" y="6519"/>
                  <a:pt x="14610" y="6843"/>
                  <a:pt x="14610" y="7200"/>
                </a:cubicBezTo>
                <a:cubicBezTo>
                  <a:pt x="14610" y="7557"/>
                  <a:pt x="14513" y="7881"/>
                  <a:pt x="14271" y="8173"/>
                </a:cubicBezTo>
                <a:cubicBezTo>
                  <a:pt x="14076" y="8497"/>
                  <a:pt x="13785" y="8757"/>
                  <a:pt x="13445" y="8984"/>
                </a:cubicBezTo>
                <a:cubicBezTo>
                  <a:pt x="13106" y="9211"/>
                  <a:pt x="12717" y="9373"/>
                  <a:pt x="12280" y="9503"/>
                </a:cubicBezTo>
                <a:cubicBezTo>
                  <a:pt x="11795" y="9632"/>
                  <a:pt x="11310" y="9697"/>
                  <a:pt x="10824" y="9697"/>
                </a:cubicBezTo>
                <a:close/>
                <a:moveTo>
                  <a:pt x="10824" y="8984"/>
                </a:moveTo>
                <a:cubicBezTo>
                  <a:pt x="11164" y="8984"/>
                  <a:pt x="11552" y="8951"/>
                  <a:pt x="11844" y="8854"/>
                </a:cubicBezTo>
                <a:cubicBezTo>
                  <a:pt x="12183" y="8757"/>
                  <a:pt x="12475" y="8627"/>
                  <a:pt x="12717" y="8465"/>
                </a:cubicBezTo>
                <a:cubicBezTo>
                  <a:pt x="12960" y="8303"/>
                  <a:pt x="13154" y="8108"/>
                  <a:pt x="13300" y="7914"/>
                </a:cubicBezTo>
                <a:cubicBezTo>
                  <a:pt x="13445" y="7686"/>
                  <a:pt x="13542" y="7459"/>
                  <a:pt x="13542" y="7200"/>
                </a:cubicBezTo>
                <a:cubicBezTo>
                  <a:pt x="13542" y="6941"/>
                  <a:pt x="13445" y="6714"/>
                  <a:pt x="13300" y="6486"/>
                </a:cubicBezTo>
                <a:cubicBezTo>
                  <a:pt x="13154" y="6259"/>
                  <a:pt x="12960" y="6065"/>
                  <a:pt x="12717" y="5935"/>
                </a:cubicBezTo>
                <a:cubicBezTo>
                  <a:pt x="12475" y="5773"/>
                  <a:pt x="12183" y="5643"/>
                  <a:pt x="11844" y="5546"/>
                </a:cubicBezTo>
                <a:cubicBezTo>
                  <a:pt x="11552" y="5449"/>
                  <a:pt x="11164" y="5384"/>
                  <a:pt x="10824" y="5384"/>
                </a:cubicBezTo>
                <a:cubicBezTo>
                  <a:pt x="10436" y="5384"/>
                  <a:pt x="10096" y="5449"/>
                  <a:pt x="9756" y="5546"/>
                </a:cubicBezTo>
                <a:cubicBezTo>
                  <a:pt x="9465" y="5643"/>
                  <a:pt x="9174" y="5773"/>
                  <a:pt x="8931" y="5935"/>
                </a:cubicBezTo>
                <a:cubicBezTo>
                  <a:pt x="8640" y="6065"/>
                  <a:pt x="8446" y="6259"/>
                  <a:pt x="8300" y="6486"/>
                </a:cubicBezTo>
                <a:cubicBezTo>
                  <a:pt x="8155" y="6714"/>
                  <a:pt x="8106" y="6941"/>
                  <a:pt x="8106" y="7200"/>
                </a:cubicBezTo>
                <a:cubicBezTo>
                  <a:pt x="8106" y="7459"/>
                  <a:pt x="8155" y="7686"/>
                  <a:pt x="8300" y="7914"/>
                </a:cubicBezTo>
                <a:cubicBezTo>
                  <a:pt x="8446" y="8108"/>
                  <a:pt x="8640" y="8303"/>
                  <a:pt x="8931" y="8465"/>
                </a:cubicBezTo>
                <a:cubicBezTo>
                  <a:pt x="9174" y="8627"/>
                  <a:pt x="9465" y="8757"/>
                  <a:pt x="9756" y="8854"/>
                </a:cubicBezTo>
                <a:cubicBezTo>
                  <a:pt x="10096" y="8951"/>
                  <a:pt x="10436" y="8984"/>
                  <a:pt x="10824" y="8984"/>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5" name="Shape 3906">
            <a:extLst>
              <a:ext uri="{FF2B5EF4-FFF2-40B4-BE49-F238E27FC236}">
                <a16:creationId xmlns:a16="http://schemas.microsoft.com/office/drawing/2014/main" id="{D553B98C-832B-4A39-8AEE-B6353FF3C5FF}"/>
              </a:ext>
            </a:extLst>
          </p:cNvPr>
          <p:cNvSpPr/>
          <p:nvPr/>
        </p:nvSpPr>
        <p:spPr>
          <a:xfrm>
            <a:off x="23541153" y="1848531"/>
            <a:ext cx="755397" cy="484594"/>
          </a:xfrm>
          <a:custGeom>
            <a:avLst/>
            <a:gdLst/>
            <a:ahLst/>
            <a:cxnLst>
              <a:cxn ang="0">
                <a:pos x="wd2" y="hd2"/>
              </a:cxn>
              <a:cxn ang="5400000">
                <a:pos x="wd2" y="hd2"/>
              </a:cxn>
              <a:cxn ang="10800000">
                <a:pos x="wd2" y="hd2"/>
              </a:cxn>
              <a:cxn ang="16200000">
                <a:pos x="wd2" y="hd2"/>
              </a:cxn>
            </a:cxnLst>
            <a:rect l="0" t="0" r="r" b="b"/>
            <a:pathLst>
              <a:path w="21600" h="21600" extrusionOk="0">
                <a:moveTo>
                  <a:pt x="20744" y="0"/>
                </a:moveTo>
                <a:cubicBezTo>
                  <a:pt x="21600" y="0"/>
                  <a:pt x="21600" y="0"/>
                  <a:pt x="21600" y="0"/>
                </a:cubicBezTo>
                <a:cubicBezTo>
                  <a:pt x="21600" y="21600"/>
                  <a:pt x="21600" y="21600"/>
                  <a:pt x="21600" y="21600"/>
                </a:cubicBezTo>
                <a:cubicBezTo>
                  <a:pt x="0" y="21600"/>
                  <a:pt x="0" y="21600"/>
                  <a:pt x="0" y="21600"/>
                </a:cubicBezTo>
                <a:cubicBezTo>
                  <a:pt x="0" y="0"/>
                  <a:pt x="0" y="0"/>
                  <a:pt x="0" y="0"/>
                </a:cubicBezTo>
                <a:lnTo>
                  <a:pt x="20744" y="0"/>
                </a:lnTo>
                <a:close/>
                <a:moveTo>
                  <a:pt x="856" y="1831"/>
                </a:moveTo>
                <a:cubicBezTo>
                  <a:pt x="856" y="19464"/>
                  <a:pt x="856" y="19464"/>
                  <a:pt x="856" y="19464"/>
                </a:cubicBezTo>
                <a:cubicBezTo>
                  <a:pt x="6499" y="10617"/>
                  <a:pt x="6499" y="10617"/>
                  <a:pt x="6499" y="10617"/>
                </a:cubicBezTo>
                <a:lnTo>
                  <a:pt x="856" y="1831"/>
                </a:lnTo>
                <a:close/>
                <a:moveTo>
                  <a:pt x="1518" y="20258"/>
                </a:moveTo>
                <a:cubicBezTo>
                  <a:pt x="20082" y="20258"/>
                  <a:pt x="20082" y="20258"/>
                  <a:pt x="20082" y="20258"/>
                </a:cubicBezTo>
                <a:cubicBezTo>
                  <a:pt x="14517" y="11593"/>
                  <a:pt x="14517" y="11593"/>
                  <a:pt x="14517" y="11593"/>
                </a:cubicBezTo>
                <a:cubicBezTo>
                  <a:pt x="12143" y="15315"/>
                  <a:pt x="12143" y="15315"/>
                  <a:pt x="12143" y="15315"/>
                </a:cubicBezTo>
                <a:cubicBezTo>
                  <a:pt x="11948" y="15620"/>
                  <a:pt x="11754" y="15864"/>
                  <a:pt x="11520" y="15986"/>
                </a:cubicBezTo>
                <a:cubicBezTo>
                  <a:pt x="11286" y="16108"/>
                  <a:pt x="11053" y="16169"/>
                  <a:pt x="10819" y="16169"/>
                </a:cubicBezTo>
                <a:cubicBezTo>
                  <a:pt x="10586" y="16169"/>
                  <a:pt x="10352" y="16108"/>
                  <a:pt x="10080" y="15986"/>
                </a:cubicBezTo>
                <a:cubicBezTo>
                  <a:pt x="9846" y="15864"/>
                  <a:pt x="9652" y="15620"/>
                  <a:pt x="9496" y="15315"/>
                </a:cubicBezTo>
                <a:cubicBezTo>
                  <a:pt x="7122" y="11593"/>
                  <a:pt x="7122" y="11593"/>
                  <a:pt x="7122" y="11593"/>
                </a:cubicBezTo>
                <a:lnTo>
                  <a:pt x="1518" y="20258"/>
                </a:lnTo>
                <a:close/>
                <a:moveTo>
                  <a:pt x="19888" y="1342"/>
                </a:moveTo>
                <a:cubicBezTo>
                  <a:pt x="1751" y="1342"/>
                  <a:pt x="1751" y="1342"/>
                  <a:pt x="1751" y="1342"/>
                </a:cubicBezTo>
                <a:cubicBezTo>
                  <a:pt x="10080" y="14339"/>
                  <a:pt x="10080" y="14339"/>
                  <a:pt x="10080" y="14339"/>
                </a:cubicBezTo>
                <a:cubicBezTo>
                  <a:pt x="10314" y="14705"/>
                  <a:pt x="10547" y="14827"/>
                  <a:pt x="10819" y="14827"/>
                </a:cubicBezTo>
                <a:cubicBezTo>
                  <a:pt x="11092" y="14827"/>
                  <a:pt x="11325" y="14705"/>
                  <a:pt x="11520" y="14339"/>
                </a:cubicBezTo>
                <a:lnTo>
                  <a:pt x="19888" y="1342"/>
                </a:lnTo>
                <a:close/>
                <a:moveTo>
                  <a:pt x="20744" y="19464"/>
                </a:moveTo>
                <a:cubicBezTo>
                  <a:pt x="20744" y="1831"/>
                  <a:pt x="20744" y="1831"/>
                  <a:pt x="20744" y="1831"/>
                </a:cubicBezTo>
                <a:cubicBezTo>
                  <a:pt x="15101" y="10617"/>
                  <a:pt x="15101" y="10617"/>
                  <a:pt x="15101" y="10617"/>
                </a:cubicBezTo>
                <a:lnTo>
                  <a:pt x="20744" y="19464"/>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6" name="Shape 3907">
            <a:extLst>
              <a:ext uri="{FF2B5EF4-FFF2-40B4-BE49-F238E27FC236}">
                <a16:creationId xmlns:a16="http://schemas.microsoft.com/office/drawing/2014/main" id="{8155576C-D8E5-4ADB-BD9A-D5939B206EA8}"/>
              </a:ext>
            </a:extLst>
          </p:cNvPr>
          <p:cNvSpPr/>
          <p:nvPr/>
        </p:nvSpPr>
        <p:spPr>
          <a:xfrm>
            <a:off x="25400268" y="1666808"/>
            <a:ext cx="755397" cy="848040"/>
          </a:xfrm>
          <a:custGeom>
            <a:avLst/>
            <a:gdLst/>
            <a:ahLst/>
            <a:cxnLst>
              <a:cxn ang="0">
                <a:pos x="wd2" y="hd2"/>
              </a:cxn>
              <a:cxn ang="5400000">
                <a:pos x="wd2" y="hd2"/>
              </a:cxn>
              <a:cxn ang="10800000">
                <a:pos x="wd2" y="hd2"/>
              </a:cxn>
              <a:cxn ang="16200000">
                <a:pos x="wd2" y="hd2"/>
              </a:cxn>
            </a:cxnLst>
            <a:rect l="0" t="0" r="r" b="b"/>
            <a:pathLst>
              <a:path w="21600" h="21600" extrusionOk="0">
                <a:moveTo>
                  <a:pt x="21561" y="8855"/>
                </a:moveTo>
                <a:cubicBezTo>
                  <a:pt x="21600" y="8925"/>
                  <a:pt x="21600" y="8925"/>
                  <a:pt x="21600" y="8925"/>
                </a:cubicBezTo>
                <a:cubicBezTo>
                  <a:pt x="21600" y="21600"/>
                  <a:pt x="21600" y="21600"/>
                  <a:pt x="21600" y="21600"/>
                </a:cubicBezTo>
                <a:cubicBezTo>
                  <a:pt x="0" y="21600"/>
                  <a:pt x="0" y="21600"/>
                  <a:pt x="0" y="21600"/>
                </a:cubicBezTo>
                <a:cubicBezTo>
                  <a:pt x="0" y="8925"/>
                  <a:pt x="0" y="8925"/>
                  <a:pt x="0" y="8925"/>
                </a:cubicBezTo>
                <a:cubicBezTo>
                  <a:pt x="9496" y="486"/>
                  <a:pt x="9496" y="486"/>
                  <a:pt x="9496" y="486"/>
                </a:cubicBezTo>
                <a:cubicBezTo>
                  <a:pt x="9652" y="347"/>
                  <a:pt x="9846" y="208"/>
                  <a:pt x="10080" y="139"/>
                </a:cubicBezTo>
                <a:cubicBezTo>
                  <a:pt x="10352" y="35"/>
                  <a:pt x="10586" y="0"/>
                  <a:pt x="10819" y="0"/>
                </a:cubicBezTo>
                <a:cubicBezTo>
                  <a:pt x="11053" y="0"/>
                  <a:pt x="11286" y="35"/>
                  <a:pt x="11520" y="139"/>
                </a:cubicBezTo>
                <a:cubicBezTo>
                  <a:pt x="11754" y="208"/>
                  <a:pt x="11948" y="347"/>
                  <a:pt x="12143" y="486"/>
                </a:cubicBezTo>
                <a:lnTo>
                  <a:pt x="21561" y="8855"/>
                </a:lnTo>
                <a:close/>
                <a:moveTo>
                  <a:pt x="6538" y="15280"/>
                </a:moveTo>
                <a:cubicBezTo>
                  <a:pt x="856" y="10210"/>
                  <a:pt x="856" y="10210"/>
                  <a:pt x="856" y="10210"/>
                </a:cubicBezTo>
                <a:cubicBezTo>
                  <a:pt x="856" y="20350"/>
                  <a:pt x="856" y="20350"/>
                  <a:pt x="856" y="20350"/>
                </a:cubicBezTo>
                <a:cubicBezTo>
                  <a:pt x="6499" y="15349"/>
                  <a:pt x="6499" y="15349"/>
                  <a:pt x="6499" y="15349"/>
                </a:cubicBezTo>
                <a:lnTo>
                  <a:pt x="6538" y="15280"/>
                </a:lnTo>
                <a:close/>
                <a:moveTo>
                  <a:pt x="1362" y="8821"/>
                </a:moveTo>
                <a:cubicBezTo>
                  <a:pt x="934" y="9203"/>
                  <a:pt x="934" y="9203"/>
                  <a:pt x="934" y="9203"/>
                </a:cubicBezTo>
                <a:cubicBezTo>
                  <a:pt x="7161" y="14724"/>
                  <a:pt x="7161" y="14724"/>
                  <a:pt x="7161" y="14724"/>
                </a:cubicBezTo>
                <a:cubicBezTo>
                  <a:pt x="9496" y="12641"/>
                  <a:pt x="9496" y="12641"/>
                  <a:pt x="9496" y="12641"/>
                </a:cubicBezTo>
                <a:cubicBezTo>
                  <a:pt x="9652" y="12502"/>
                  <a:pt x="9846" y="12363"/>
                  <a:pt x="10080" y="12293"/>
                </a:cubicBezTo>
                <a:cubicBezTo>
                  <a:pt x="10352" y="12189"/>
                  <a:pt x="10586" y="12154"/>
                  <a:pt x="10819" y="12154"/>
                </a:cubicBezTo>
                <a:cubicBezTo>
                  <a:pt x="11053" y="12154"/>
                  <a:pt x="11286" y="12189"/>
                  <a:pt x="11520" y="12293"/>
                </a:cubicBezTo>
                <a:cubicBezTo>
                  <a:pt x="11754" y="12363"/>
                  <a:pt x="11948" y="12502"/>
                  <a:pt x="12143" y="12641"/>
                </a:cubicBezTo>
                <a:cubicBezTo>
                  <a:pt x="14400" y="14724"/>
                  <a:pt x="14400" y="14724"/>
                  <a:pt x="14400" y="14724"/>
                </a:cubicBezTo>
                <a:cubicBezTo>
                  <a:pt x="20627" y="9168"/>
                  <a:pt x="20627" y="9168"/>
                  <a:pt x="20627" y="9168"/>
                </a:cubicBezTo>
                <a:cubicBezTo>
                  <a:pt x="11520" y="1042"/>
                  <a:pt x="11520" y="1042"/>
                  <a:pt x="11520" y="1042"/>
                </a:cubicBezTo>
                <a:cubicBezTo>
                  <a:pt x="11325" y="833"/>
                  <a:pt x="11092" y="764"/>
                  <a:pt x="10819" y="764"/>
                </a:cubicBezTo>
                <a:cubicBezTo>
                  <a:pt x="10547" y="764"/>
                  <a:pt x="10314" y="833"/>
                  <a:pt x="10080" y="1042"/>
                </a:cubicBezTo>
                <a:lnTo>
                  <a:pt x="1362" y="8821"/>
                </a:lnTo>
                <a:close/>
                <a:moveTo>
                  <a:pt x="1518" y="20836"/>
                </a:moveTo>
                <a:cubicBezTo>
                  <a:pt x="20082" y="20836"/>
                  <a:pt x="20082" y="20836"/>
                  <a:pt x="20082" y="20836"/>
                </a:cubicBezTo>
                <a:cubicBezTo>
                  <a:pt x="11520" y="13196"/>
                  <a:pt x="11520" y="13196"/>
                  <a:pt x="11520" y="13196"/>
                </a:cubicBezTo>
                <a:cubicBezTo>
                  <a:pt x="11325" y="13057"/>
                  <a:pt x="11092" y="12953"/>
                  <a:pt x="10819" y="12953"/>
                </a:cubicBezTo>
                <a:cubicBezTo>
                  <a:pt x="10547" y="12953"/>
                  <a:pt x="10314" y="13057"/>
                  <a:pt x="10080" y="13196"/>
                </a:cubicBezTo>
                <a:cubicBezTo>
                  <a:pt x="2024" y="20419"/>
                  <a:pt x="2024" y="20419"/>
                  <a:pt x="2024" y="20419"/>
                </a:cubicBezTo>
                <a:lnTo>
                  <a:pt x="1518" y="20836"/>
                </a:lnTo>
                <a:close/>
                <a:moveTo>
                  <a:pt x="20744" y="10487"/>
                </a:moveTo>
                <a:cubicBezTo>
                  <a:pt x="20744" y="10175"/>
                  <a:pt x="20744" y="10175"/>
                  <a:pt x="20744" y="10175"/>
                </a:cubicBezTo>
                <a:cubicBezTo>
                  <a:pt x="15023" y="15280"/>
                  <a:pt x="15023" y="15280"/>
                  <a:pt x="15023" y="15280"/>
                </a:cubicBezTo>
                <a:cubicBezTo>
                  <a:pt x="20744" y="20350"/>
                  <a:pt x="20744" y="20350"/>
                  <a:pt x="20744" y="20350"/>
                </a:cubicBezTo>
                <a:lnTo>
                  <a:pt x="20744" y="1048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7" name="Shape 3908">
            <a:extLst>
              <a:ext uri="{FF2B5EF4-FFF2-40B4-BE49-F238E27FC236}">
                <a16:creationId xmlns:a16="http://schemas.microsoft.com/office/drawing/2014/main" id="{1E68064E-EB88-4E65-BDE8-F5C91DC96DE4}"/>
              </a:ext>
            </a:extLst>
          </p:cNvPr>
          <p:cNvSpPr/>
          <p:nvPr/>
        </p:nvSpPr>
        <p:spPr>
          <a:xfrm>
            <a:off x="27259383" y="1666808"/>
            <a:ext cx="755397" cy="848040"/>
          </a:xfrm>
          <a:custGeom>
            <a:avLst/>
            <a:gdLst/>
            <a:ahLst/>
            <a:cxnLst>
              <a:cxn ang="0">
                <a:pos x="wd2" y="hd2"/>
              </a:cxn>
              <a:cxn ang="5400000">
                <a:pos x="wd2" y="hd2"/>
              </a:cxn>
              <a:cxn ang="10800000">
                <a:pos x="wd2" y="hd2"/>
              </a:cxn>
              <a:cxn ang="16200000">
                <a:pos x="wd2" y="hd2"/>
              </a:cxn>
            </a:cxnLst>
            <a:rect l="0" t="0" r="r" b="b"/>
            <a:pathLst>
              <a:path w="21600" h="21600" extrusionOk="0">
                <a:moveTo>
                  <a:pt x="21561" y="8855"/>
                </a:moveTo>
                <a:cubicBezTo>
                  <a:pt x="21600" y="8925"/>
                  <a:pt x="21600" y="8925"/>
                  <a:pt x="21600" y="8925"/>
                </a:cubicBezTo>
                <a:cubicBezTo>
                  <a:pt x="21600" y="21600"/>
                  <a:pt x="21600" y="21600"/>
                  <a:pt x="21600" y="21600"/>
                </a:cubicBezTo>
                <a:cubicBezTo>
                  <a:pt x="0" y="21600"/>
                  <a:pt x="0" y="21600"/>
                  <a:pt x="0" y="21600"/>
                </a:cubicBezTo>
                <a:cubicBezTo>
                  <a:pt x="0" y="8925"/>
                  <a:pt x="0" y="8925"/>
                  <a:pt x="0" y="8925"/>
                </a:cubicBezTo>
                <a:cubicBezTo>
                  <a:pt x="4320" y="5105"/>
                  <a:pt x="4320" y="5105"/>
                  <a:pt x="4320" y="5105"/>
                </a:cubicBezTo>
                <a:cubicBezTo>
                  <a:pt x="4320" y="2292"/>
                  <a:pt x="4320" y="2292"/>
                  <a:pt x="4320" y="2292"/>
                </a:cubicBezTo>
                <a:cubicBezTo>
                  <a:pt x="7395" y="2292"/>
                  <a:pt x="7395" y="2292"/>
                  <a:pt x="7395" y="2292"/>
                </a:cubicBezTo>
                <a:cubicBezTo>
                  <a:pt x="9496" y="486"/>
                  <a:pt x="9496" y="486"/>
                  <a:pt x="9496" y="486"/>
                </a:cubicBezTo>
                <a:cubicBezTo>
                  <a:pt x="9652" y="347"/>
                  <a:pt x="9846" y="208"/>
                  <a:pt x="10080" y="139"/>
                </a:cubicBezTo>
                <a:cubicBezTo>
                  <a:pt x="10352" y="35"/>
                  <a:pt x="10586" y="0"/>
                  <a:pt x="10819" y="0"/>
                </a:cubicBezTo>
                <a:cubicBezTo>
                  <a:pt x="11053" y="0"/>
                  <a:pt x="11286" y="35"/>
                  <a:pt x="11520" y="139"/>
                </a:cubicBezTo>
                <a:cubicBezTo>
                  <a:pt x="11754" y="208"/>
                  <a:pt x="11948" y="347"/>
                  <a:pt x="12143" y="486"/>
                </a:cubicBezTo>
                <a:lnTo>
                  <a:pt x="21561" y="8855"/>
                </a:lnTo>
                <a:close/>
                <a:moveTo>
                  <a:pt x="856" y="10835"/>
                </a:moveTo>
                <a:cubicBezTo>
                  <a:pt x="856" y="20350"/>
                  <a:pt x="856" y="20350"/>
                  <a:pt x="856" y="20350"/>
                </a:cubicBezTo>
                <a:cubicBezTo>
                  <a:pt x="6499" y="15349"/>
                  <a:pt x="6499" y="15349"/>
                  <a:pt x="6499" y="15349"/>
                </a:cubicBezTo>
                <a:cubicBezTo>
                  <a:pt x="6538" y="15280"/>
                  <a:pt x="6538" y="15280"/>
                  <a:pt x="6538" y="15280"/>
                </a:cubicBezTo>
                <a:cubicBezTo>
                  <a:pt x="856" y="10210"/>
                  <a:pt x="856" y="10210"/>
                  <a:pt x="856" y="10210"/>
                </a:cubicBezTo>
                <a:lnTo>
                  <a:pt x="856" y="10835"/>
                </a:lnTo>
                <a:close/>
                <a:moveTo>
                  <a:pt x="1362" y="8821"/>
                </a:moveTo>
                <a:cubicBezTo>
                  <a:pt x="934" y="9203"/>
                  <a:pt x="934" y="9203"/>
                  <a:pt x="934" y="9203"/>
                </a:cubicBezTo>
                <a:cubicBezTo>
                  <a:pt x="4320" y="12189"/>
                  <a:pt x="4320" y="12189"/>
                  <a:pt x="4320" y="12189"/>
                </a:cubicBezTo>
                <a:cubicBezTo>
                  <a:pt x="4320" y="6181"/>
                  <a:pt x="4320" y="6181"/>
                  <a:pt x="4320" y="6181"/>
                </a:cubicBezTo>
                <a:lnTo>
                  <a:pt x="1362" y="8821"/>
                </a:lnTo>
                <a:close/>
                <a:moveTo>
                  <a:pt x="1518" y="20836"/>
                </a:moveTo>
                <a:cubicBezTo>
                  <a:pt x="20082" y="20836"/>
                  <a:pt x="20082" y="20836"/>
                  <a:pt x="20082" y="20836"/>
                </a:cubicBezTo>
                <a:cubicBezTo>
                  <a:pt x="11520" y="13196"/>
                  <a:pt x="11520" y="13196"/>
                  <a:pt x="11520" y="13196"/>
                </a:cubicBezTo>
                <a:cubicBezTo>
                  <a:pt x="11325" y="13057"/>
                  <a:pt x="11092" y="12953"/>
                  <a:pt x="10819" y="12953"/>
                </a:cubicBezTo>
                <a:cubicBezTo>
                  <a:pt x="10547" y="12953"/>
                  <a:pt x="10314" y="13057"/>
                  <a:pt x="10080" y="13196"/>
                </a:cubicBezTo>
                <a:cubicBezTo>
                  <a:pt x="2024" y="20419"/>
                  <a:pt x="2024" y="20419"/>
                  <a:pt x="2024" y="20419"/>
                </a:cubicBezTo>
                <a:lnTo>
                  <a:pt x="1518" y="20836"/>
                </a:lnTo>
                <a:close/>
                <a:moveTo>
                  <a:pt x="13855" y="3056"/>
                </a:moveTo>
                <a:cubicBezTo>
                  <a:pt x="5176" y="3056"/>
                  <a:pt x="5176" y="3056"/>
                  <a:pt x="5176" y="3056"/>
                </a:cubicBezTo>
                <a:cubicBezTo>
                  <a:pt x="5176" y="12953"/>
                  <a:pt x="5176" y="12953"/>
                  <a:pt x="5176" y="12953"/>
                </a:cubicBezTo>
                <a:cubicBezTo>
                  <a:pt x="7161" y="14724"/>
                  <a:pt x="7161" y="14724"/>
                  <a:pt x="7161" y="14724"/>
                </a:cubicBezTo>
                <a:cubicBezTo>
                  <a:pt x="9496" y="12641"/>
                  <a:pt x="9496" y="12641"/>
                  <a:pt x="9496" y="12641"/>
                </a:cubicBezTo>
                <a:cubicBezTo>
                  <a:pt x="9652" y="12502"/>
                  <a:pt x="9846" y="12363"/>
                  <a:pt x="10080" y="12293"/>
                </a:cubicBezTo>
                <a:cubicBezTo>
                  <a:pt x="10352" y="12189"/>
                  <a:pt x="10586" y="12154"/>
                  <a:pt x="10819" y="12154"/>
                </a:cubicBezTo>
                <a:cubicBezTo>
                  <a:pt x="11053" y="12154"/>
                  <a:pt x="11286" y="12189"/>
                  <a:pt x="11520" y="12293"/>
                </a:cubicBezTo>
                <a:cubicBezTo>
                  <a:pt x="11754" y="12363"/>
                  <a:pt x="11948" y="12502"/>
                  <a:pt x="12143" y="12641"/>
                </a:cubicBezTo>
                <a:cubicBezTo>
                  <a:pt x="14400" y="14724"/>
                  <a:pt x="14400" y="14724"/>
                  <a:pt x="14400" y="14724"/>
                </a:cubicBezTo>
                <a:cubicBezTo>
                  <a:pt x="16424" y="12918"/>
                  <a:pt x="16424" y="12918"/>
                  <a:pt x="16424" y="12918"/>
                </a:cubicBezTo>
                <a:cubicBezTo>
                  <a:pt x="16424" y="5417"/>
                  <a:pt x="16424" y="5417"/>
                  <a:pt x="16424" y="5417"/>
                </a:cubicBezTo>
                <a:lnTo>
                  <a:pt x="13855" y="3056"/>
                </a:lnTo>
                <a:close/>
                <a:moveTo>
                  <a:pt x="7784" y="5417"/>
                </a:moveTo>
                <a:cubicBezTo>
                  <a:pt x="7784" y="6181"/>
                  <a:pt x="7784" y="6181"/>
                  <a:pt x="7784" y="6181"/>
                </a:cubicBezTo>
                <a:cubicBezTo>
                  <a:pt x="13855" y="6181"/>
                  <a:pt x="13855" y="6181"/>
                  <a:pt x="13855" y="6181"/>
                </a:cubicBezTo>
                <a:cubicBezTo>
                  <a:pt x="13855" y="5417"/>
                  <a:pt x="13855" y="5417"/>
                  <a:pt x="13855" y="5417"/>
                </a:cubicBezTo>
                <a:lnTo>
                  <a:pt x="7784" y="5417"/>
                </a:lnTo>
                <a:close/>
                <a:moveTo>
                  <a:pt x="7784" y="7709"/>
                </a:moveTo>
                <a:cubicBezTo>
                  <a:pt x="7784" y="8473"/>
                  <a:pt x="7784" y="8473"/>
                  <a:pt x="7784" y="8473"/>
                </a:cubicBezTo>
                <a:cubicBezTo>
                  <a:pt x="12143" y="8473"/>
                  <a:pt x="12143" y="8473"/>
                  <a:pt x="12143" y="8473"/>
                </a:cubicBezTo>
                <a:cubicBezTo>
                  <a:pt x="12143" y="7709"/>
                  <a:pt x="12143" y="7709"/>
                  <a:pt x="12143" y="7709"/>
                </a:cubicBezTo>
                <a:lnTo>
                  <a:pt x="7784" y="7709"/>
                </a:lnTo>
                <a:close/>
                <a:moveTo>
                  <a:pt x="7784" y="10036"/>
                </a:moveTo>
                <a:cubicBezTo>
                  <a:pt x="7784" y="10800"/>
                  <a:pt x="7784" y="10800"/>
                  <a:pt x="7784" y="10800"/>
                </a:cubicBezTo>
                <a:cubicBezTo>
                  <a:pt x="13855" y="10800"/>
                  <a:pt x="13855" y="10800"/>
                  <a:pt x="13855" y="10800"/>
                </a:cubicBezTo>
                <a:cubicBezTo>
                  <a:pt x="13855" y="10036"/>
                  <a:pt x="13855" y="10036"/>
                  <a:pt x="13855" y="10036"/>
                </a:cubicBezTo>
                <a:lnTo>
                  <a:pt x="7784" y="10036"/>
                </a:lnTo>
                <a:close/>
                <a:moveTo>
                  <a:pt x="10080" y="1042"/>
                </a:moveTo>
                <a:cubicBezTo>
                  <a:pt x="8679" y="2292"/>
                  <a:pt x="8679" y="2292"/>
                  <a:pt x="8679" y="2292"/>
                </a:cubicBezTo>
                <a:cubicBezTo>
                  <a:pt x="12921" y="2292"/>
                  <a:pt x="12921" y="2292"/>
                  <a:pt x="12921" y="2292"/>
                </a:cubicBezTo>
                <a:cubicBezTo>
                  <a:pt x="11520" y="1042"/>
                  <a:pt x="11520" y="1042"/>
                  <a:pt x="11520" y="1042"/>
                </a:cubicBezTo>
                <a:cubicBezTo>
                  <a:pt x="11325" y="833"/>
                  <a:pt x="11092" y="764"/>
                  <a:pt x="10819" y="764"/>
                </a:cubicBezTo>
                <a:cubicBezTo>
                  <a:pt x="10547" y="764"/>
                  <a:pt x="10314" y="833"/>
                  <a:pt x="10080" y="1042"/>
                </a:cubicBezTo>
                <a:close/>
                <a:moveTo>
                  <a:pt x="20744" y="10349"/>
                </a:moveTo>
                <a:cubicBezTo>
                  <a:pt x="20744" y="10175"/>
                  <a:pt x="20744" y="10175"/>
                  <a:pt x="20744" y="10175"/>
                </a:cubicBezTo>
                <a:cubicBezTo>
                  <a:pt x="15023" y="15280"/>
                  <a:pt x="15023" y="15280"/>
                  <a:pt x="15023" y="15280"/>
                </a:cubicBezTo>
                <a:cubicBezTo>
                  <a:pt x="20744" y="20350"/>
                  <a:pt x="20744" y="20350"/>
                  <a:pt x="20744" y="20350"/>
                </a:cubicBezTo>
                <a:lnTo>
                  <a:pt x="20744" y="10349"/>
                </a:lnTo>
                <a:close/>
                <a:moveTo>
                  <a:pt x="20627" y="9168"/>
                </a:moveTo>
                <a:cubicBezTo>
                  <a:pt x="17280" y="6181"/>
                  <a:pt x="17280" y="6181"/>
                  <a:pt x="17280" y="6181"/>
                </a:cubicBezTo>
                <a:cubicBezTo>
                  <a:pt x="17280" y="12154"/>
                  <a:pt x="17280" y="12154"/>
                  <a:pt x="17280" y="12154"/>
                </a:cubicBezTo>
                <a:lnTo>
                  <a:pt x="20627" y="916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8" name="Shape 3909">
            <a:extLst>
              <a:ext uri="{FF2B5EF4-FFF2-40B4-BE49-F238E27FC236}">
                <a16:creationId xmlns:a16="http://schemas.microsoft.com/office/drawing/2014/main" id="{3EF44F96-F7D5-4652-B932-498595C13807}"/>
              </a:ext>
            </a:extLst>
          </p:cNvPr>
          <p:cNvSpPr/>
          <p:nvPr/>
        </p:nvSpPr>
        <p:spPr>
          <a:xfrm>
            <a:off x="1276308" y="3252078"/>
            <a:ext cx="666320" cy="755397"/>
          </a:xfrm>
          <a:custGeom>
            <a:avLst/>
            <a:gdLst/>
            <a:ahLst/>
            <a:cxnLst>
              <a:cxn ang="0">
                <a:pos x="wd2" y="hd2"/>
              </a:cxn>
              <a:cxn ang="5400000">
                <a:pos x="wd2" y="hd2"/>
              </a:cxn>
              <a:cxn ang="10800000">
                <a:pos x="wd2" y="hd2"/>
              </a:cxn>
              <a:cxn ang="16200000">
                <a:pos x="wd2" y="hd2"/>
              </a:cxn>
            </a:cxnLst>
            <a:rect l="0" t="0" r="r" b="b"/>
            <a:pathLst>
              <a:path w="21600" h="21600" extrusionOk="0">
                <a:moveTo>
                  <a:pt x="15769" y="0"/>
                </a:moveTo>
                <a:cubicBezTo>
                  <a:pt x="21600" y="0"/>
                  <a:pt x="21600" y="0"/>
                  <a:pt x="21600" y="0"/>
                </a:cubicBezTo>
                <a:cubicBezTo>
                  <a:pt x="21600" y="12126"/>
                  <a:pt x="21600" y="12126"/>
                  <a:pt x="21600" y="12126"/>
                </a:cubicBezTo>
                <a:cubicBezTo>
                  <a:pt x="21600" y="13412"/>
                  <a:pt x="21335" y="14621"/>
                  <a:pt x="20761" y="15791"/>
                </a:cubicBezTo>
                <a:cubicBezTo>
                  <a:pt x="20187" y="16960"/>
                  <a:pt x="19436" y="17974"/>
                  <a:pt x="18464" y="18832"/>
                </a:cubicBezTo>
                <a:cubicBezTo>
                  <a:pt x="17448" y="19690"/>
                  <a:pt x="16299" y="20391"/>
                  <a:pt x="15018" y="20859"/>
                </a:cubicBezTo>
                <a:cubicBezTo>
                  <a:pt x="13693" y="21366"/>
                  <a:pt x="12324" y="21600"/>
                  <a:pt x="10822" y="21600"/>
                </a:cubicBezTo>
                <a:cubicBezTo>
                  <a:pt x="9320" y="21600"/>
                  <a:pt x="7907" y="21366"/>
                  <a:pt x="6626" y="20859"/>
                </a:cubicBezTo>
                <a:cubicBezTo>
                  <a:pt x="5301" y="20391"/>
                  <a:pt x="4152" y="19690"/>
                  <a:pt x="3136" y="18832"/>
                </a:cubicBezTo>
                <a:cubicBezTo>
                  <a:pt x="2209" y="17974"/>
                  <a:pt x="1413" y="16960"/>
                  <a:pt x="839" y="15791"/>
                </a:cubicBezTo>
                <a:cubicBezTo>
                  <a:pt x="265" y="14621"/>
                  <a:pt x="0" y="13412"/>
                  <a:pt x="0" y="12126"/>
                </a:cubicBezTo>
                <a:cubicBezTo>
                  <a:pt x="0" y="0"/>
                  <a:pt x="0" y="0"/>
                  <a:pt x="0" y="0"/>
                </a:cubicBezTo>
                <a:cubicBezTo>
                  <a:pt x="5875" y="0"/>
                  <a:pt x="5875" y="0"/>
                  <a:pt x="5875" y="0"/>
                </a:cubicBezTo>
                <a:cubicBezTo>
                  <a:pt x="5875" y="12048"/>
                  <a:pt x="5875" y="12048"/>
                  <a:pt x="5875" y="12048"/>
                </a:cubicBezTo>
                <a:cubicBezTo>
                  <a:pt x="5875" y="12671"/>
                  <a:pt x="6007" y="13256"/>
                  <a:pt x="6272" y="13763"/>
                </a:cubicBezTo>
                <a:cubicBezTo>
                  <a:pt x="6537" y="14309"/>
                  <a:pt x="6891" y="14738"/>
                  <a:pt x="7377" y="15167"/>
                </a:cubicBezTo>
                <a:cubicBezTo>
                  <a:pt x="7774" y="15518"/>
                  <a:pt x="8304" y="15830"/>
                  <a:pt x="8879" y="16064"/>
                </a:cubicBezTo>
                <a:cubicBezTo>
                  <a:pt x="9453" y="16297"/>
                  <a:pt x="10115" y="16414"/>
                  <a:pt x="10822" y="16414"/>
                </a:cubicBezTo>
                <a:cubicBezTo>
                  <a:pt x="11485" y="16414"/>
                  <a:pt x="12147" y="16297"/>
                  <a:pt x="12721" y="16064"/>
                </a:cubicBezTo>
                <a:cubicBezTo>
                  <a:pt x="13340" y="15830"/>
                  <a:pt x="13826" y="15518"/>
                  <a:pt x="14267" y="15167"/>
                </a:cubicBezTo>
                <a:cubicBezTo>
                  <a:pt x="14709" y="14738"/>
                  <a:pt x="15063" y="14309"/>
                  <a:pt x="15372" y="13763"/>
                </a:cubicBezTo>
                <a:cubicBezTo>
                  <a:pt x="15637" y="13256"/>
                  <a:pt x="15769" y="12671"/>
                  <a:pt x="15769" y="12048"/>
                </a:cubicBezTo>
                <a:lnTo>
                  <a:pt x="15769" y="0"/>
                </a:lnTo>
                <a:close/>
                <a:moveTo>
                  <a:pt x="4903" y="858"/>
                </a:moveTo>
                <a:cubicBezTo>
                  <a:pt x="972" y="858"/>
                  <a:pt x="972" y="858"/>
                  <a:pt x="972" y="858"/>
                </a:cubicBezTo>
                <a:cubicBezTo>
                  <a:pt x="972" y="3431"/>
                  <a:pt x="972" y="3431"/>
                  <a:pt x="972" y="3431"/>
                </a:cubicBezTo>
                <a:cubicBezTo>
                  <a:pt x="4903" y="3431"/>
                  <a:pt x="4903" y="3431"/>
                  <a:pt x="4903" y="3431"/>
                </a:cubicBezTo>
                <a:lnTo>
                  <a:pt x="4903" y="858"/>
                </a:lnTo>
                <a:close/>
                <a:moveTo>
                  <a:pt x="10822" y="20742"/>
                </a:moveTo>
                <a:cubicBezTo>
                  <a:pt x="12147" y="20742"/>
                  <a:pt x="13428" y="20508"/>
                  <a:pt x="14621" y="20079"/>
                </a:cubicBezTo>
                <a:cubicBezTo>
                  <a:pt x="15813" y="19612"/>
                  <a:pt x="16829" y="18988"/>
                  <a:pt x="17757" y="18208"/>
                </a:cubicBezTo>
                <a:cubicBezTo>
                  <a:pt x="18640" y="17428"/>
                  <a:pt x="19347" y="16531"/>
                  <a:pt x="19877" y="15479"/>
                </a:cubicBezTo>
                <a:cubicBezTo>
                  <a:pt x="20363" y="14426"/>
                  <a:pt x="20628" y="13295"/>
                  <a:pt x="20628" y="12126"/>
                </a:cubicBezTo>
                <a:cubicBezTo>
                  <a:pt x="20628" y="4289"/>
                  <a:pt x="20628" y="4289"/>
                  <a:pt x="20628" y="4289"/>
                </a:cubicBezTo>
                <a:cubicBezTo>
                  <a:pt x="16741" y="4289"/>
                  <a:pt x="16741" y="4289"/>
                  <a:pt x="16741" y="4289"/>
                </a:cubicBezTo>
                <a:cubicBezTo>
                  <a:pt x="16741" y="12048"/>
                  <a:pt x="16741" y="12048"/>
                  <a:pt x="16741" y="12048"/>
                </a:cubicBezTo>
                <a:cubicBezTo>
                  <a:pt x="16741" y="12827"/>
                  <a:pt x="16564" y="13490"/>
                  <a:pt x="16255" y="14114"/>
                </a:cubicBezTo>
                <a:cubicBezTo>
                  <a:pt x="15902" y="14738"/>
                  <a:pt x="15504" y="15284"/>
                  <a:pt x="14930" y="15752"/>
                </a:cubicBezTo>
                <a:cubicBezTo>
                  <a:pt x="14444" y="16258"/>
                  <a:pt x="13826" y="16609"/>
                  <a:pt x="13119" y="16882"/>
                </a:cubicBezTo>
                <a:cubicBezTo>
                  <a:pt x="12368" y="17155"/>
                  <a:pt x="11617" y="17311"/>
                  <a:pt x="10822" y="17311"/>
                </a:cubicBezTo>
                <a:cubicBezTo>
                  <a:pt x="9983" y="17311"/>
                  <a:pt x="9232" y="17155"/>
                  <a:pt x="8525" y="16882"/>
                </a:cubicBezTo>
                <a:cubicBezTo>
                  <a:pt x="7774" y="16609"/>
                  <a:pt x="7156" y="16258"/>
                  <a:pt x="6670" y="15752"/>
                </a:cubicBezTo>
                <a:cubicBezTo>
                  <a:pt x="6140" y="15284"/>
                  <a:pt x="5698" y="14738"/>
                  <a:pt x="5389" y="14114"/>
                </a:cubicBezTo>
                <a:cubicBezTo>
                  <a:pt x="5036" y="13490"/>
                  <a:pt x="4903" y="12827"/>
                  <a:pt x="4903" y="12048"/>
                </a:cubicBezTo>
                <a:cubicBezTo>
                  <a:pt x="4903" y="4289"/>
                  <a:pt x="4903" y="4289"/>
                  <a:pt x="4903" y="4289"/>
                </a:cubicBezTo>
                <a:cubicBezTo>
                  <a:pt x="972" y="4289"/>
                  <a:pt x="972" y="4289"/>
                  <a:pt x="972" y="4289"/>
                </a:cubicBezTo>
                <a:cubicBezTo>
                  <a:pt x="972" y="12126"/>
                  <a:pt x="972" y="12126"/>
                  <a:pt x="972" y="12126"/>
                </a:cubicBezTo>
                <a:cubicBezTo>
                  <a:pt x="972" y="13295"/>
                  <a:pt x="1237" y="14426"/>
                  <a:pt x="1767" y="15479"/>
                </a:cubicBezTo>
                <a:cubicBezTo>
                  <a:pt x="2253" y="16531"/>
                  <a:pt x="2960" y="17428"/>
                  <a:pt x="3843" y="18208"/>
                </a:cubicBezTo>
                <a:cubicBezTo>
                  <a:pt x="4771" y="18988"/>
                  <a:pt x="5831" y="19612"/>
                  <a:pt x="7023" y="20079"/>
                </a:cubicBezTo>
                <a:cubicBezTo>
                  <a:pt x="8216" y="20508"/>
                  <a:pt x="9453" y="20742"/>
                  <a:pt x="10822" y="20742"/>
                </a:cubicBezTo>
                <a:close/>
                <a:moveTo>
                  <a:pt x="20628" y="858"/>
                </a:moveTo>
                <a:cubicBezTo>
                  <a:pt x="16741" y="858"/>
                  <a:pt x="16741" y="858"/>
                  <a:pt x="16741" y="858"/>
                </a:cubicBezTo>
                <a:cubicBezTo>
                  <a:pt x="16741" y="3431"/>
                  <a:pt x="16741" y="3431"/>
                  <a:pt x="16741" y="3431"/>
                </a:cubicBezTo>
                <a:cubicBezTo>
                  <a:pt x="20628" y="3431"/>
                  <a:pt x="20628" y="3431"/>
                  <a:pt x="20628" y="3431"/>
                </a:cubicBezTo>
                <a:lnTo>
                  <a:pt x="20628" y="85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9" name="Shape 3910">
            <a:extLst>
              <a:ext uri="{FF2B5EF4-FFF2-40B4-BE49-F238E27FC236}">
                <a16:creationId xmlns:a16="http://schemas.microsoft.com/office/drawing/2014/main" id="{895ADCA7-97D1-4957-805F-9B51B64632B8}"/>
              </a:ext>
            </a:extLst>
          </p:cNvPr>
          <p:cNvSpPr/>
          <p:nvPr/>
        </p:nvSpPr>
        <p:spPr>
          <a:xfrm>
            <a:off x="3105139" y="3266333"/>
            <a:ext cx="726893" cy="7268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20753" y="847"/>
                </a:moveTo>
                <a:lnTo>
                  <a:pt x="953" y="847"/>
                </a:lnTo>
                <a:lnTo>
                  <a:pt x="953" y="17682"/>
                </a:lnTo>
                <a:lnTo>
                  <a:pt x="3600" y="14612"/>
                </a:lnTo>
                <a:lnTo>
                  <a:pt x="6247" y="16412"/>
                </a:lnTo>
                <a:lnTo>
                  <a:pt x="10694" y="10165"/>
                </a:lnTo>
                <a:lnTo>
                  <a:pt x="14824" y="13341"/>
                </a:lnTo>
                <a:lnTo>
                  <a:pt x="20753" y="4765"/>
                </a:lnTo>
                <a:lnTo>
                  <a:pt x="20753" y="847"/>
                </a:lnTo>
                <a:close/>
                <a:moveTo>
                  <a:pt x="953" y="20753"/>
                </a:moveTo>
                <a:lnTo>
                  <a:pt x="20753" y="20753"/>
                </a:lnTo>
                <a:lnTo>
                  <a:pt x="20753" y="6353"/>
                </a:lnTo>
                <a:lnTo>
                  <a:pt x="15035" y="14612"/>
                </a:lnTo>
                <a:lnTo>
                  <a:pt x="10906" y="11435"/>
                </a:lnTo>
                <a:lnTo>
                  <a:pt x="6459" y="17682"/>
                </a:lnTo>
                <a:lnTo>
                  <a:pt x="3706" y="15882"/>
                </a:lnTo>
                <a:lnTo>
                  <a:pt x="953" y="19059"/>
                </a:lnTo>
                <a:lnTo>
                  <a:pt x="953" y="2075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0" name="Shape 3911">
            <a:extLst>
              <a:ext uri="{FF2B5EF4-FFF2-40B4-BE49-F238E27FC236}">
                <a16:creationId xmlns:a16="http://schemas.microsoft.com/office/drawing/2014/main" id="{ABF01088-CA0A-430C-A38C-3E9A8D68C427}"/>
              </a:ext>
            </a:extLst>
          </p:cNvPr>
          <p:cNvSpPr/>
          <p:nvPr/>
        </p:nvSpPr>
        <p:spPr>
          <a:xfrm>
            <a:off x="4910807" y="3205758"/>
            <a:ext cx="833788" cy="848040"/>
          </a:xfrm>
          <a:custGeom>
            <a:avLst/>
            <a:gdLst/>
            <a:ahLst/>
            <a:cxnLst>
              <a:cxn ang="0">
                <a:pos x="wd2" y="hd2"/>
              </a:cxn>
              <a:cxn ang="5400000">
                <a:pos x="wd2" y="hd2"/>
              </a:cxn>
              <a:cxn ang="10800000">
                <a:pos x="wd2" y="hd2"/>
              </a:cxn>
              <a:cxn ang="16200000">
                <a:pos x="wd2" y="hd2"/>
              </a:cxn>
            </a:cxnLst>
            <a:rect l="0" t="0" r="r" b="b"/>
            <a:pathLst>
              <a:path w="21600" h="21600" extrusionOk="0">
                <a:moveTo>
                  <a:pt x="19624" y="0"/>
                </a:moveTo>
                <a:cubicBezTo>
                  <a:pt x="19871" y="0"/>
                  <a:pt x="20153" y="35"/>
                  <a:pt x="20365" y="139"/>
                </a:cubicBezTo>
                <a:cubicBezTo>
                  <a:pt x="20612" y="243"/>
                  <a:pt x="20824" y="382"/>
                  <a:pt x="21000" y="590"/>
                </a:cubicBezTo>
                <a:cubicBezTo>
                  <a:pt x="21176" y="729"/>
                  <a:pt x="21318" y="938"/>
                  <a:pt x="21424" y="1181"/>
                </a:cubicBezTo>
                <a:cubicBezTo>
                  <a:pt x="21529" y="1424"/>
                  <a:pt x="21600" y="1667"/>
                  <a:pt x="21600" y="1945"/>
                </a:cubicBezTo>
                <a:cubicBezTo>
                  <a:pt x="21600" y="2223"/>
                  <a:pt x="21529" y="2466"/>
                  <a:pt x="21424" y="2674"/>
                </a:cubicBezTo>
                <a:cubicBezTo>
                  <a:pt x="21318" y="2917"/>
                  <a:pt x="21176" y="3125"/>
                  <a:pt x="21000" y="3299"/>
                </a:cubicBezTo>
                <a:cubicBezTo>
                  <a:pt x="20824" y="3473"/>
                  <a:pt x="20612" y="3612"/>
                  <a:pt x="20365" y="3716"/>
                </a:cubicBezTo>
                <a:cubicBezTo>
                  <a:pt x="20153" y="3785"/>
                  <a:pt x="19871" y="3820"/>
                  <a:pt x="19624" y="3820"/>
                </a:cubicBezTo>
                <a:cubicBezTo>
                  <a:pt x="19553" y="3820"/>
                  <a:pt x="19482" y="3820"/>
                  <a:pt x="19412" y="3820"/>
                </a:cubicBezTo>
                <a:cubicBezTo>
                  <a:pt x="19376" y="3820"/>
                  <a:pt x="19306" y="3820"/>
                  <a:pt x="19235" y="3820"/>
                </a:cubicBezTo>
                <a:cubicBezTo>
                  <a:pt x="15565" y="13405"/>
                  <a:pt x="15565" y="13405"/>
                  <a:pt x="15565" y="13405"/>
                </a:cubicBezTo>
                <a:cubicBezTo>
                  <a:pt x="15706" y="13509"/>
                  <a:pt x="15812" y="13613"/>
                  <a:pt x="15953" y="13717"/>
                </a:cubicBezTo>
                <a:cubicBezTo>
                  <a:pt x="16059" y="13821"/>
                  <a:pt x="16165" y="13960"/>
                  <a:pt x="16200" y="14099"/>
                </a:cubicBezTo>
                <a:cubicBezTo>
                  <a:pt x="16306" y="14238"/>
                  <a:pt x="16376" y="14412"/>
                  <a:pt x="16412" y="14550"/>
                </a:cubicBezTo>
                <a:cubicBezTo>
                  <a:pt x="16447" y="14689"/>
                  <a:pt x="16482" y="14863"/>
                  <a:pt x="16482" y="15037"/>
                </a:cubicBezTo>
                <a:cubicBezTo>
                  <a:pt x="16482" y="15314"/>
                  <a:pt x="16447" y="15558"/>
                  <a:pt x="16341" y="15801"/>
                </a:cubicBezTo>
                <a:cubicBezTo>
                  <a:pt x="16235" y="16009"/>
                  <a:pt x="16059" y="16217"/>
                  <a:pt x="15882" y="16391"/>
                </a:cubicBezTo>
                <a:cubicBezTo>
                  <a:pt x="15706" y="16599"/>
                  <a:pt x="15494" y="16738"/>
                  <a:pt x="15282" y="16808"/>
                </a:cubicBezTo>
                <a:cubicBezTo>
                  <a:pt x="15035" y="16912"/>
                  <a:pt x="14788" y="16947"/>
                  <a:pt x="14506" y="16947"/>
                </a:cubicBezTo>
                <a:cubicBezTo>
                  <a:pt x="14224" y="16947"/>
                  <a:pt x="13976" y="16912"/>
                  <a:pt x="13765" y="16808"/>
                </a:cubicBezTo>
                <a:cubicBezTo>
                  <a:pt x="13518" y="16738"/>
                  <a:pt x="13306" y="16599"/>
                  <a:pt x="13129" y="16391"/>
                </a:cubicBezTo>
                <a:cubicBezTo>
                  <a:pt x="12953" y="16217"/>
                  <a:pt x="12812" y="16009"/>
                  <a:pt x="12706" y="15801"/>
                </a:cubicBezTo>
                <a:cubicBezTo>
                  <a:pt x="12600" y="15558"/>
                  <a:pt x="12529" y="15314"/>
                  <a:pt x="12529" y="15037"/>
                </a:cubicBezTo>
                <a:cubicBezTo>
                  <a:pt x="12529" y="14863"/>
                  <a:pt x="12565" y="14724"/>
                  <a:pt x="12600" y="14585"/>
                </a:cubicBezTo>
                <a:cubicBezTo>
                  <a:pt x="12635" y="14446"/>
                  <a:pt x="12706" y="14307"/>
                  <a:pt x="12776" y="14134"/>
                </a:cubicBezTo>
                <a:cubicBezTo>
                  <a:pt x="9071" y="11113"/>
                  <a:pt x="9071" y="11113"/>
                  <a:pt x="9071" y="11113"/>
                </a:cubicBezTo>
                <a:cubicBezTo>
                  <a:pt x="8894" y="11251"/>
                  <a:pt x="8718" y="11390"/>
                  <a:pt x="8506" y="11460"/>
                </a:cubicBezTo>
                <a:cubicBezTo>
                  <a:pt x="8329" y="11529"/>
                  <a:pt x="8082" y="11564"/>
                  <a:pt x="7835" y="11564"/>
                </a:cubicBezTo>
                <a:cubicBezTo>
                  <a:pt x="7729" y="11564"/>
                  <a:pt x="7624" y="11564"/>
                  <a:pt x="7518" y="11529"/>
                </a:cubicBezTo>
                <a:cubicBezTo>
                  <a:pt x="7447" y="11529"/>
                  <a:pt x="7341" y="11495"/>
                  <a:pt x="7235" y="11495"/>
                </a:cubicBezTo>
                <a:cubicBezTo>
                  <a:pt x="3282" y="18266"/>
                  <a:pt x="3282" y="18266"/>
                  <a:pt x="3282" y="18266"/>
                </a:cubicBezTo>
                <a:cubicBezTo>
                  <a:pt x="3388" y="18336"/>
                  <a:pt x="3459" y="18440"/>
                  <a:pt x="3565" y="18544"/>
                </a:cubicBezTo>
                <a:cubicBezTo>
                  <a:pt x="3635" y="18648"/>
                  <a:pt x="3706" y="18787"/>
                  <a:pt x="3741" y="18891"/>
                </a:cubicBezTo>
                <a:cubicBezTo>
                  <a:pt x="3812" y="19030"/>
                  <a:pt x="3847" y="19134"/>
                  <a:pt x="3882" y="19239"/>
                </a:cubicBezTo>
                <a:cubicBezTo>
                  <a:pt x="3918" y="19377"/>
                  <a:pt x="3953" y="19516"/>
                  <a:pt x="3953" y="19655"/>
                </a:cubicBezTo>
                <a:cubicBezTo>
                  <a:pt x="3953" y="19933"/>
                  <a:pt x="3882" y="20176"/>
                  <a:pt x="3776" y="20419"/>
                </a:cubicBezTo>
                <a:cubicBezTo>
                  <a:pt x="3671" y="20662"/>
                  <a:pt x="3529" y="20871"/>
                  <a:pt x="3353" y="21010"/>
                </a:cubicBezTo>
                <a:cubicBezTo>
                  <a:pt x="3176" y="21183"/>
                  <a:pt x="2965" y="21357"/>
                  <a:pt x="2718" y="21461"/>
                </a:cubicBezTo>
                <a:cubicBezTo>
                  <a:pt x="2506" y="21565"/>
                  <a:pt x="2224" y="21600"/>
                  <a:pt x="1976" y="21600"/>
                </a:cubicBezTo>
                <a:cubicBezTo>
                  <a:pt x="1694" y="21600"/>
                  <a:pt x="1447" y="21565"/>
                  <a:pt x="1200" y="21461"/>
                </a:cubicBezTo>
                <a:cubicBezTo>
                  <a:pt x="988" y="21357"/>
                  <a:pt x="776" y="21183"/>
                  <a:pt x="600" y="21010"/>
                </a:cubicBezTo>
                <a:cubicBezTo>
                  <a:pt x="388" y="20871"/>
                  <a:pt x="247" y="20662"/>
                  <a:pt x="141" y="20419"/>
                </a:cubicBezTo>
                <a:cubicBezTo>
                  <a:pt x="35" y="20176"/>
                  <a:pt x="0" y="19933"/>
                  <a:pt x="0" y="19655"/>
                </a:cubicBezTo>
                <a:cubicBezTo>
                  <a:pt x="0" y="19377"/>
                  <a:pt x="35" y="19134"/>
                  <a:pt x="141" y="18926"/>
                </a:cubicBezTo>
                <a:cubicBezTo>
                  <a:pt x="247" y="18683"/>
                  <a:pt x="388" y="18475"/>
                  <a:pt x="600" y="18301"/>
                </a:cubicBezTo>
                <a:cubicBezTo>
                  <a:pt x="776" y="18127"/>
                  <a:pt x="988" y="17988"/>
                  <a:pt x="1200" y="17884"/>
                </a:cubicBezTo>
                <a:cubicBezTo>
                  <a:pt x="1447" y="17815"/>
                  <a:pt x="1694" y="17745"/>
                  <a:pt x="1976" y="17745"/>
                </a:cubicBezTo>
                <a:cubicBezTo>
                  <a:pt x="2082" y="17745"/>
                  <a:pt x="2188" y="17780"/>
                  <a:pt x="2294" y="17780"/>
                </a:cubicBezTo>
                <a:cubicBezTo>
                  <a:pt x="2400" y="17815"/>
                  <a:pt x="2506" y="17815"/>
                  <a:pt x="2612" y="17850"/>
                </a:cubicBezTo>
                <a:cubicBezTo>
                  <a:pt x="6565" y="11078"/>
                  <a:pt x="6565" y="11078"/>
                  <a:pt x="6565" y="11078"/>
                </a:cubicBezTo>
                <a:cubicBezTo>
                  <a:pt x="6424" y="10974"/>
                  <a:pt x="6353" y="10869"/>
                  <a:pt x="6247" y="10765"/>
                </a:cubicBezTo>
                <a:cubicBezTo>
                  <a:pt x="6176" y="10661"/>
                  <a:pt x="6106" y="10557"/>
                  <a:pt x="6071" y="10453"/>
                </a:cubicBezTo>
                <a:cubicBezTo>
                  <a:pt x="6000" y="10314"/>
                  <a:pt x="5965" y="10175"/>
                  <a:pt x="5929" y="10036"/>
                </a:cubicBezTo>
                <a:cubicBezTo>
                  <a:pt x="5894" y="9932"/>
                  <a:pt x="5859" y="9758"/>
                  <a:pt x="5859" y="9619"/>
                </a:cubicBezTo>
                <a:cubicBezTo>
                  <a:pt x="5859" y="9376"/>
                  <a:pt x="5929" y="9133"/>
                  <a:pt x="6035" y="8890"/>
                </a:cubicBezTo>
                <a:cubicBezTo>
                  <a:pt x="6141" y="8647"/>
                  <a:pt x="6282" y="8439"/>
                  <a:pt x="6459" y="8265"/>
                </a:cubicBezTo>
                <a:cubicBezTo>
                  <a:pt x="6635" y="8091"/>
                  <a:pt x="6847" y="7952"/>
                  <a:pt x="7094" y="7848"/>
                </a:cubicBezTo>
                <a:cubicBezTo>
                  <a:pt x="7306" y="7779"/>
                  <a:pt x="7588" y="7709"/>
                  <a:pt x="7835" y="7709"/>
                </a:cubicBezTo>
                <a:cubicBezTo>
                  <a:pt x="8118" y="7709"/>
                  <a:pt x="8365" y="7779"/>
                  <a:pt x="8612" y="7848"/>
                </a:cubicBezTo>
                <a:cubicBezTo>
                  <a:pt x="8824" y="7952"/>
                  <a:pt x="9035" y="8091"/>
                  <a:pt x="9212" y="8265"/>
                </a:cubicBezTo>
                <a:cubicBezTo>
                  <a:pt x="9424" y="8439"/>
                  <a:pt x="9565" y="8647"/>
                  <a:pt x="9671" y="8890"/>
                </a:cubicBezTo>
                <a:cubicBezTo>
                  <a:pt x="9776" y="9133"/>
                  <a:pt x="9812" y="9376"/>
                  <a:pt x="9812" y="9619"/>
                </a:cubicBezTo>
                <a:cubicBezTo>
                  <a:pt x="9812" y="9793"/>
                  <a:pt x="9812" y="9967"/>
                  <a:pt x="9741" y="10105"/>
                </a:cubicBezTo>
                <a:cubicBezTo>
                  <a:pt x="9706" y="10279"/>
                  <a:pt x="9635" y="10418"/>
                  <a:pt x="9565" y="10522"/>
                </a:cubicBezTo>
                <a:cubicBezTo>
                  <a:pt x="13271" y="13543"/>
                  <a:pt x="13271" y="13543"/>
                  <a:pt x="13271" y="13543"/>
                </a:cubicBezTo>
                <a:cubicBezTo>
                  <a:pt x="13447" y="13405"/>
                  <a:pt x="13659" y="13300"/>
                  <a:pt x="13835" y="13231"/>
                </a:cubicBezTo>
                <a:cubicBezTo>
                  <a:pt x="14047" y="13127"/>
                  <a:pt x="14259" y="13092"/>
                  <a:pt x="14506" y="13092"/>
                </a:cubicBezTo>
                <a:cubicBezTo>
                  <a:pt x="14576" y="13092"/>
                  <a:pt x="14612" y="13127"/>
                  <a:pt x="14682" y="13127"/>
                </a:cubicBezTo>
                <a:cubicBezTo>
                  <a:pt x="14718" y="13127"/>
                  <a:pt x="14788" y="13161"/>
                  <a:pt x="14824" y="13161"/>
                </a:cubicBezTo>
                <a:cubicBezTo>
                  <a:pt x="18494" y="3507"/>
                  <a:pt x="18494" y="3507"/>
                  <a:pt x="18494" y="3507"/>
                </a:cubicBezTo>
                <a:cubicBezTo>
                  <a:pt x="18388" y="3438"/>
                  <a:pt x="18282" y="3334"/>
                  <a:pt x="18176" y="3230"/>
                </a:cubicBezTo>
                <a:cubicBezTo>
                  <a:pt x="18071" y="3125"/>
                  <a:pt x="17965" y="2986"/>
                  <a:pt x="17894" y="2848"/>
                </a:cubicBezTo>
                <a:cubicBezTo>
                  <a:pt x="17824" y="2709"/>
                  <a:pt x="17753" y="2570"/>
                  <a:pt x="17718" y="2396"/>
                </a:cubicBezTo>
                <a:cubicBezTo>
                  <a:pt x="17647" y="2257"/>
                  <a:pt x="17647" y="2084"/>
                  <a:pt x="17647" y="1945"/>
                </a:cubicBezTo>
                <a:cubicBezTo>
                  <a:pt x="17647" y="1667"/>
                  <a:pt x="17682" y="1424"/>
                  <a:pt x="17788" y="1181"/>
                </a:cubicBezTo>
                <a:cubicBezTo>
                  <a:pt x="17894" y="938"/>
                  <a:pt x="18035" y="729"/>
                  <a:pt x="18247" y="590"/>
                </a:cubicBezTo>
                <a:cubicBezTo>
                  <a:pt x="18424" y="382"/>
                  <a:pt x="18635" y="243"/>
                  <a:pt x="18847" y="139"/>
                </a:cubicBezTo>
                <a:cubicBezTo>
                  <a:pt x="19094" y="35"/>
                  <a:pt x="19341" y="0"/>
                  <a:pt x="19624" y="0"/>
                </a:cubicBezTo>
                <a:close/>
                <a:moveTo>
                  <a:pt x="1976" y="20836"/>
                </a:moveTo>
                <a:cubicBezTo>
                  <a:pt x="2118" y="20836"/>
                  <a:pt x="2259" y="20801"/>
                  <a:pt x="2435" y="20732"/>
                </a:cubicBezTo>
                <a:cubicBezTo>
                  <a:pt x="2576" y="20697"/>
                  <a:pt x="2718" y="20593"/>
                  <a:pt x="2788" y="20489"/>
                </a:cubicBezTo>
                <a:cubicBezTo>
                  <a:pt x="2929" y="20385"/>
                  <a:pt x="3000" y="20280"/>
                  <a:pt x="3071" y="20107"/>
                </a:cubicBezTo>
                <a:cubicBezTo>
                  <a:pt x="3141" y="19968"/>
                  <a:pt x="3176" y="19829"/>
                  <a:pt x="3176" y="19655"/>
                </a:cubicBezTo>
                <a:cubicBezTo>
                  <a:pt x="3176" y="19516"/>
                  <a:pt x="3141" y="19377"/>
                  <a:pt x="3071" y="19239"/>
                </a:cubicBezTo>
                <a:cubicBezTo>
                  <a:pt x="3000" y="19100"/>
                  <a:pt x="2929" y="18961"/>
                  <a:pt x="2788" y="18857"/>
                </a:cubicBezTo>
                <a:cubicBezTo>
                  <a:pt x="2718" y="18752"/>
                  <a:pt x="2576" y="18683"/>
                  <a:pt x="2435" y="18614"/>
                </a:cubicBezTo>
                <a:cubicBezTo>
                  <a:pt x="2259" y="18579"/>
                  <a:pt x="2118" y="18544"/>
                  <a:pt x="1976" y="18544"/>
                </a:cubicBezTo>
                <a:cubicBezTo>
                  <a:pt x="1800" y="18544"/>
                  <a:pt x="1659" y="18579"/>
                  <a:pt x="1518" y="18614"/>
                </a:cubicBezTo>
                <a:cubicBezTo>
                  <a:pt x="1341" y="18683"/>
                  <a:pt x="1235" y="18752"/>
                  <a:pt x="1129" y="18857"/>
                </a:cubicBezTo>
                <a:cubicBezTo>
                  <a:pt x="1059" y="18961"/>
                  <a:pt x="953" y="19100"/>
                  <a:pt x="882" y="19239"/>
                </a:cubicBezTo>
                <a:cubicBezTo>
                  <a:pt x="812" y="19377"/>
                  <a:pt x="776" y="19516"/>
                  <a:pt x="776" y="19655"/>
                </a:cubicBezTo>
                <a:cubicBezTo>
                  <a:pt x="776" y="19829"/>
                  <a:pt x="812" y="19968"/>
                  <a:pt x="882" y="20107"/>
                </a:cubicBezTo>
                <a:cubicBezTo>
                  <a:pt x="953" y="20280"/>
                  <a:pt x="1059" y="20385"/>
                  <a:pt x="1129" y="20489"/>
                </a:cubicBezTo>
                <a:cubicBezTo>
                  <a:pt x="1235" y="20593"/>
                  <a:pt x="1341" y="20697"/>
                  <a:pt x="1518" y="20732"/>
                </a:cubicBezTo>
                <a:cubicBezTo>
                  <a:pt x="1659" y="20801"/>
                  <a:pt x="1800" y="20836"/>
                  <a:pt x="1976" y="20836"/>
                </a:cubicBezTo>
                <a:close/>
                <a:moveTo>
                  <a:pt x="7835" y="10800"/>
                </a:moveTo>
                <a:cubicBezTo>
                  <a:pt x="8012" y="10800"/>
                  <a:pt x="8153" y="10765"/>
                  <a:pt x="8294" y="10696"/>
                </a:cubicBezTo>
                <a:cubicBezTo>
                  <a:pt x="8471" y="10661"/>
                  <a:pt x="8576" y="10557"/>
                  <a:pt x="8682" y="10453"/>
                </a:cubicBezTo>
                <a:cubicBezTo>
                  <a:pt x="8753" y="10349"/>
                  <a:pt x="8859" y="10244"/>
                  <a:pt x="8929" y="10105"/>
                </a:cubicBezTo>
                <a:cubicBezTo>
                  <a:pt x="9000" y="9967"/>
                  <a:pt x="9035" y="9793"/>
                  <a:pt x="9035" y="9619"/>
                </a:cubicBezTo>
                <a:cubicBezTo>
                  <a:pt x="9035" y="9480"/>
                  <a:pt x="9000" y="9341"/>
                  <a:pt x="8929" y="9203"/>
                </a:cubicBezTo>
                <a:cubicBezTo>
                  <a:pt x="8859" y="9064"/>
                  <a:pt x="8753" y="8925"/>
                  <a:pt x="8682" y="8821"/>
                </a:cubicBezTo>
                <a:cubicBezTo>
                  <a:pt x="8576" y="8716"/>
                  <a:pt x="8471" y="8647"/>
                  <a:pt x="8294" y="8577"/>
                </a:cubicBezTo>
                <a:cubicBezTo>
                  <a:pt x="8153" y="8508"/>
                  <a:pt x="8012" y="8508"/>
                  <a:pt x="7835" y="8508"/>
                </a:cubicBezTo>
                <a:cubicBezTo>
                  <a:pt x="7694" y="8508"/>
                  <a:pt x="7553" y="8508"/>
                  <a:pt x="7376" y="8577"/>
                </a:cubicBezTo>
                <a:cubicBezTo>
                  <a:pt x="7235" y="8647"/>
                  <a:pt x="7129" y="8716"/>
                  <a:pt x="7024" y="8821"/>
                </a:cubicBezTo>
                <a:cubicBezTo>
                  <a:pt x="6882" y="8925"/>
                  <a:pt x="6812" y="9064"/>
                  <a:pt x="6741" y="9203"/>
                </a:cubicBezTo>
                <a:cubicBezTo>
                  <a:pt x="6671" y="9341"/>
                  <a:pt x="6635" y="9480"/>
                  <a:pt x="6635" y="9619"/>
                </a:cubicBezTo>
                <a:cubicBezTo>
                  <a:pt x="6635" y="9793"/>
                  <a:pt x="6671" y="9967"/>
                  <a:pt x="6741" y="10105"/>
                </a:cubicBezTo>
                <a:cubicBezTo>
                  <a:pt x="6812" y="10244"/>
                  <a:pt x="6882" y="10349"/>
                  <a:pt x="7024" y="10453"/>
                </a:cubicBezTo>
                <a:cubicBezTo>
                  <a:pt x="7129" y="10557"/>
                  <a:pt x="7235" y="10661"/>
                  <a:pt x="7376" y="10696"/>
                </a:cubicBezTo>
                <a:cubicBezTo>
                  <a:pt x="7553" y="10765"/>
                  <a:pt x="7694" y="10800"/>
                  <a:pt x="7835" y="10800"/>
                </a:cubicBezTo>
                <a:close/>
                <a:moveTo>
                  <a:pt x="14506" y="16183"/>
                </a:moveTo>
                <a:cubicBezTo>
                  <a:pt x="14647" y="16183"/>
                  <a:pt x="14824" y="16148"/>
                  <a:pt x="14965" y="16078"/>
                </a:cubicBezTo>
                <a:cubicBezTo>
                  <a:pt x="15106" y="16044"/>
                  <a:pt x="15247" y="15940"/>
                  <a:pt x="15353" y="15870"/>
                </a:cubicBezTo>
                <a:cubicBezTo>
                  <a:pt x="15459" y="15731"/>
                  <a:pt x="15565" y="15627"/>
                  <a:pt x="15600" y="15488"/>
                </a:cubicBezTo>
                <a:cubicBezTo>
                  <a:pt x="15671" y="15349"/>
                  <a:pt x="15706" y="15210"/>
                  <a:pt x="15706" y="15037"/>
                </a:cubicBezTo>
                <a:cubicBezTo>
                  <a:pt x="15706" y="14898"/>
                  <a:pt x="15671" y="14759"/>
                  <a:pt x="15600" y="14585"/>
                </a:cubicBezTo>
                <a:cubicBezTo>
                  <a:pt x="15565" y="14446"/>
                  <a:pt x="15459" y="14342"/>
                  <a:pt x="15353" y="14238"/>
                </a:cubicBezTo>
                <a:cubicBezTo>
                  <a:pt x="15247" y="14099"/>
                  <a:pt x="15106" y="14030"/>
                  <a:pt x="14965" y="13960"/>
                </a:cubicBezTo>
                <a:cubicBezTo>
                  <a:pt x="14824" y="13891"/>
                  <a:pt x="14647" y="13891"/>
                  <a:pt x="14506" y="13891"/>
                </a:cubicBezTo>
                <a:cubicBezTo>
                  <a:pt x="14365" y="13891"/>
                  <a:pt x="14188" y="13891"/>
                  <a:pt x="14047" y="13960"/>
                </a:cubicBezTo>
                <a:cubicBezTo>
                  <a:pt x="13906" y="14030"/>
                  <a:pt x="13765" y="14099"/>
                  <a:pt x="13694" y="14238"/>
                </a:cubicBezTo>
                <a:cubicBezTo>
                  <a:pt x="13553" y="14342"/>
                  <a:pt x="13482" y="14446"/>
                  <a:pt x="13412" y="14585"/>
                </a:cubicBezTo>
                <a:cubicBezTo>
                  <a:pt x="13341" y="14759"/>
                  <a:pt x="13306" y="14898"/>
                  <a:pt x="13306" y="15037"/>
                </a:cubicBezTo>
                <a:cubicBezTo>
                  <a:pt x="13306" y="15210"/>
                  <a:pt x="13341" y="15349"/>
                  <a:pt x="13412" y="15488"/>
                </a:cubicBezTo>
                <a:cubicBezTo>
                  <a:pt x="13482" y="15627"/>
                  <a:pt x="13553" y="15731"/>
                  <a:pt x="13694" y="15870"/>
                </a:cubicBezTo>
                <a:cubicBezTo>
                  <a:pt x="13765" y="15940"/>
                  <a:pt x="13906" y="16044"/>
                  <a:pt x="14047" y="16078"/>
                </a:cubicBezTo>
                <a:cubicBezTo>
                  <a:pt x="14188" y="16148"/>
                  <a:pt x="14365" y="16183"/>
                  <a:pt x="14506" y="16183"/>
                </a:cubicBezTo>
                <a:close/>
                <a:moveTo>
                  <a:pt x="19624" y="3056"/>
                </a:moveTo>
                <a:cubicBezTo>
                  <a:pt x="19765" y="3056"/>
                  <a:pt x="19906" y="3021"/>
                  <a:pt x="20082" y="2986"/>
                </a:cubicBezTo>
                <a:cubicBezTo>
                  <a:pt x="20224" y="2917"/>
                  <a:pt x="20365" y="2848"/>
                  <a:pt x="20435" y="2743"/>
                </a:cubicBezTo>
                <a:cubicBezTo>
                  <a:pt x="20541" y="2639"/>
                  <a:pt x="20612" y="2500"/>
                  <a:pt x="20682" y="2361"/>
                </a:cubicBezTo>
                <a:cubicBezTo>
                  <a:pt x="20753" y="2223"/>
                  <a:pt x="20824" y="2084"/>
                  <a:pt x="20824" y="1945"/>
                </a:cubicBezTo>
                <a:cubicBezTo>
                  <a:pt x="20824" y="1771"/>
                  <a:pt x="20753" y="1632"/>
                  <a:pt x="20682" y="1493"/>
                </a:cubicBezTo>
                <a:cubicBezTo>
                  <a:pt x="20612" y="1320"/>
                  <a:pt x="20541" y="1215"/>
                  <a:pt x="20435" y="1111"/>
                </a:cubicBezTo>
                <a:cubicBezTo>
                  <a:pt x="20365" y="1007"/>
                  <a:pt x="20224" y="903"/>
                  <a:pt x="20082" y="868"/>
                </a:cubicBezTo>
                <a:cubicBezTo>
                  <a:pt x="19906" y="799"/>
                  <a:pt x="19765" y="764"/>
                  <a:pt x="19624" y="764"/>
                </a:cubicBezTo>
                <a:cubicBezTo>
                  <a:pt x="19447" y="764"/>
                  <a:pt x="19306" y="799"/>
                  <a:pt x="19165" y="868"/>
                </a:cubicBezTo>
                <a:cubicBezTo>
                  <a:pt x="18988" y="903"/>
                  <a:pt x="18882" y="1007"/>
                  <a:pt x="18776" y="1111"/>
                </a:cubicBezTo>
                <a:cubicBezTo>
                  <a:pt x="18671" y="1215"/>
                  <a:pt x="18565" y="1320"/>
                  <a:pt x="18494" y="1493"/>
                </a:cubicBezTo>
                <a:cubicBezTo>
                  <a:pt x="18459" y="1632"/>
                  <a:pt x="18424" y="1771"/>
                  <a:pt x="18424" y="1945"/>
                </a:cubicBezTo>
                <a:cubicBezTo>
                  <a:pt x="18424" y="2084"/>
                  <a:pt x="18459" y="2223"/>
                  <a:pt x="18494" y="2361"/>
                </a:cubicBezTo>
                <a:cubicBezTo>
                  <a:pt x="18565" y="2500"/>
                  <a:pt x="18671" y="2639"/>
                  <a:pt x="18776" y="2743"/>
                </a:cubicBezTo>
                <a:cubicBezTo>
                  <a:pt x="18882" y="2848"/>
                  <a:pt x="18988" y="2917"/>
                  <a:pt x="19165" y="2986"/>
                </a:cubicBezTo>
                <a:cubicBezTo>
                  <a:pt x="19306" y="3021"/>
                  <a:pt x="19447" y="3056"/>
                  <a:pt x="19624" y="305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1" name="Shape 3912">
            <a:extLst>
              <a:ext uri="{FF2B5EF4-FFF2-40B4-BE49-F238E27FC236}">
                <a16:creationId xmlns:a16="http://schemas.microsoft.com/office/drawing/2014/main" id="{16A74D95-C4FD-481A-A5ED-33E5A6B26842}"/>
              </a:ext>
            </a:extLst>
          </p:cNvPr>
          <p:cNvSpPr/>
          <p:nvPr/>
        </p:nvSpPr>
        <p:spPr>
          <a:xfrm>
            <a:off x="6809116" y="3252078"/>
            <a:ext cx="755397" cy="7553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1697"/>
                  <a:pt x="21483" y="12555"/>
                  <a:pt x="21289" y="13373"/>
                </a:cubicBezTo>
                <a:cubicBezTo>
                  <a:pt x="21094" y="14231"/>
                  <a:pt x="20822" y="15011"/>
                  <a:pt x="20432" y="15791"/>
                </a:cubicBezTo>
                <a:cubicBezTo>
                  <a:pt x="20043" y="16492"/>
                  <a:pt x="19537" y="17155"/>
                  <a:pt x="19031" y="17818"/>
                </a:cubicBezTo>
                <a:cubicBezTo>
                  <a:pt x="18486" y="18442"/>
                  <a:pt x="17903" y="18988"/>
                  <a:pt x="17241" y="19495"/>
                </a:cubicBezTo>
                <a:cubicBezTo>
                  <a:pt x="17241" y="19534"/>
                  <a:pt x="17241" y="19534"/>
                  <a:pt x="17241" y="19534"/>
                </a:cubicBezTo>
                <a:cubicBezTo>
                  <a:pt x="16852" y="19768"/>
                  <a:pt x="16852" y="19768"/>
                  <a:pt x="16852" y="19768"/>
                </a:cubicBezTo>
                <a:cubicBezTo>
                  <a:pt x="16541" y="20001"/>
                  <a:pt x="16541" y="20001"/>
                  <a:pt x="16541" y="20001"/>
                </a:cubicBezTo>
                <a:cubicBezTo>
                  <a:pt x="16112" y="20274"/>
                  <a:pt x="15645" y="20508"/>
                  <a:pt x="15217" y="20703"/>
                </a:cubicBezTo>
                <a:cubicBezTo>
                  <a:pt x="14789" y="20898"/>
                  <a:pt x="14322" y="21054"/>
                  <a:pt x="13855" y="21210"/>
                </a:cubicBezTo>
                <a:cubicBezTo>
                  <a:pt x="13349" y="21327"/>
                  <a:pt x="12843" y="21444"/>
                  <a:pt x="12337" y="21522"/>
                </a:cubicBezTo>
                <a:cubicBezTo>
                  <a:pt x="11870" y="21561"/>
                  <a:pt x="11364" y="21600"/>
                  <a:pt x="10819" y="21600"/>
                </a:cubicBezTo>
                <a:cubicBezTo>
                  <a:pt x="9302" y="21600"/>
                  <a:pt x="7901" y="21327"/>
                  <a:pt x="6616" y="20781"/>
                </a:cubicBezTo>
                <a:cubicBezTo>
                  <a:pt x="5293" y="20235"/>
                  <a:pt x="4125" y="19456"/>
                  <a:pt x="3152" y="18481"/>
                </a:cubicBezTo>
                <a:cubicBezTo>
                  <a:pt x="2179" y="17467"/>
                  <a:pt x="1401" y="16336"/>
                  <a:pt x="856" y="15011"/>
                </a:cubicBezTo>
                <a:cubicBezTo>
                  <a:pt x="272" y="13685"/>
                  <a:pt x="0" y="12282"/>
                  <a:pt x="0" y="10800"/>
                </a:cubicBezTo>
                <a:cubicBezTo>
                  <a:pt x="0" y="9357"/>
                  <a:pt x="272" y="7993"/>
                  <a:pt x="817" y="6706"/>
                </a:cubicBezTo>
                <a:cubicBezTo>
                  <a:pt x="1362" y="5419"/>
                  <a:pt x="2102" y="4250"/>
                  <a:pt x="2997" y="3275"/>
                </a:cubicBezTo>
                <a:cubicBezTo>
                  <a:pt x="3931" y="2300"/>
                  <a:pt x="5059" y="1521"/>
                  <a:pt x="6305" y="936"/>
                </a:cubicBezTo>
                <a:cubicBezTo>
                  <a:pt x="7589" y="390"/>
                  <a:pt x="8912" y="39"/>
                  <a:pt x="10352" y="0"/>
                </a:cubicBezTo>
                <a:cubicBezTo>
                  <a:pt x="11248" y="0"/>
                  <a:pt x="11248" y="0"/>
                  <a:pt x="11248" y="0"/>
                </a:cubicBezTo>
                <a:cubicBezTo>
                  <a:pt x="12688" y="39"/>
                  <a:pt x="14011" y="390"/>
                  <a:pt x="15295" y="936"/>
                </a:cubicBezTo>
                <a:cubicBezTo>
                  <a:pt x="16541" y="1521"/>
                  <a:pt x="17669" y="2300"/>
                  <a:pt x="18603" y="3275"/>
                </a:cubicBezTo>
                <a:cubicBezTo>
                  <a:pt x="19537" y="4250"/>
                  <a:pt x="20238" y="5419"/>
                  <a:pt x="20783" y="6706"/>
                </a:cubicBezTo>
                <a:cubicBezTo>
                  <a:pt x="21328" y="7993"/>
                  <a:pt x="21600" y="9357"/>
                  <a:pt x="21600" y="10800"/>
                </a:cubicBezTo>
                <a:close/>
                <a:moveTo>
                  <a:pt x="10819" y="20742"/>
                </a:moveTo>
                <a:cubicBezTo>
                  <a:pt x="11286" y="20742"/>
                  <a:pt x="11754" y="20703"/>
                  <a:pt x="12182" y="20664"/>
                </a:cubicBezTo>
                <a:cubicBezTo>
                  <a:pt x="12649" y="20586"/>
                  <a:pt x="13116" y="20469"/>
                  <a:pt x="13544" y="20352"/>
                </a:cubicBezTo>
                <a:cubicBezTo>
                  <a:pt x="13972" y="20235"/>
                  <a:pt x="14400" y="20079"/>
                  <a:pt x="14828" y="19923"/>
                </a:cubicBezTo>
                <a:cubicBezTo>
                  <a:pt x="15256" y="19729"/>
                  <a:pt x="15645" y="19534"/>
                  <a:pt x="16035" y="19261"/>
                </a:cubicBezTo>
                <a:cubicBezTo>
                  <a:pt x="10352" y="10956"/>
                  <a:pt x="10352" y="10956"/>
                  <a:pt x="10352" y="10956"/>
                </a:cubicBezTo>
                <a:cubicBezTo>
                  <a:pt x="10352" y="858"/>
                  <a:pt x="10352" y="858"/>
                  <a:pt x="10352" y="858"/>
                </a:cubicBezTo>
                <a:cubicBezTo>
                  <a:pt x="9029" y="936"/>
                  <a:pt x="7784" y="1209"/>
                  <a:pt x="6655" y="1755"/>
                </a:cubicBezTo>
                <a:cubicBezTo>
                  <a:pt x="5488" y="2300"/>
                  <a:pt x="4515" y="3002"/>
                  <a:pt x="3658" y="3899"/>
                </a:cubicBezTo>
                <a:cubicBezTo>
                  <a:pt x="2763" y="4796"/>
                  <a:pt x="2102" y="5848"/>
                  <a:pt x="1596" y="7057"/>
                </a:cubicBezTo>
                <a:cubicBezTo>
                  <a:pt x="1129" y="8227"/>
                  <a:pt x="856" y="9474"/>
                  <a:pt x="856" y="10800"/>
                </a:cubicBezTo>
                <a:cubicBezTo>
                  <a:pt x="856" y="12204"/>
                  <a:pt x="1129" y="13490"/>
                  <a:pt x="1674" y="14699"/>
                </a:cubicBezTo>
                <a:cubicBezTo>
                  <a:pt x="2179" y="15869"/>
                  <a:pt x="2880" y="16960"/>
                  <a:pt x="3775" y="17857"/>
                </a:cubicBezTo>
                <a:cubicBezTo>
                  <a:pt x="4670" y="18754"/>
                  <a:pt x="5721" y="19456"/>
                  <a:pt x="6928" y="19962"/>
                </a:cubicBezTo>
                <a:cubicBezTo>
                  <a:pt x="8134" y="20469"/>
                  <a:pt x="9418" y="20742"/>
                  <a:pt x="10819" y="20742"/>
                </a:cubicBezTo>
                <a:close/>
                <a:moveTo>
                  <a:pt x="19888" y="6784"/>
                </a:moveTo>
                <a:cubicBezTo>
                  <a:pt x="19498" y="5926"/>
                  <a:pt x="19031" y="5147"/>
                  <a:pt x="18448" y="4445"/>
                </a:cubicBezTo>
                <a:cubicBezTo>
                  <a:pt x="17903" y="3743"/>
                  <a:pt x="17241" y="3119"/>
                  <a:pt x="16502" y="2612"/>
                </a:cubicBezTo>
                <a:cubicBezTo>
                  <a:pt x="15723" y="2066"/>
                  <a:pt x="14867" y="1677"/>
                  <a:pt x="14011" y="1365"/>
                </a:cubicBezTo>
                <a:cubicBezTo>
                  <a:pt x="13116" y="1053"/>
                  <a:pt x="12221" y="897"/>
                  <a:pt x="11248" y="858"/>
                </a:cubicBezTo>
                <a:cubicBezTo>
                  <a:pt x="11248" y="10176"/>
                  <a:pt x="11248" y="10176"/>
                  <a:pt x="11248" y="10176"/>
                </a:cubicBezTo>
                <a:lnTo>
                  <a:pt x="19888" y="6784"/>
                </a:lnTo>
                <a:close/>
                <a:moveTo>
                  <a:pt x="16735" y="18754"/>
                </a:moveTo>
                <a:cubicBezTo>
                  <a:pt x="17358" y="18325"/>
                  <a:pt x="17903" y="17818"/>
                  <a:pt x="18370" y="17233"/>
                </a:cubicBezTo>
                <a:cubicBezTo>
                  <a:pt x="18876" y="16648"/>
                  <a:pt x="19304" y="15986"/>
                  <a:pt x="19693" y="15323"/>
                </a:cubicBezTo>
                <a:cubicBezTo>
                  <a:pt x="20004" y="14660"/>
                  <a:pt x="20277" y="13919"/>
                  <a:pt x="20471" y="13178"/>
                </a:cubicBezTo>
                <a:cubicBezTo>
                  <a:pt x="20627" y="12399"/>
                  <a:pt x="20744" y="11619"/>
                  <a:pt x="20744" y="10800"/>
                </a:cubicBezTo>
                <a:cubicBezTo>
                  <a:pt x="20744" y="10527"/>
                  <a:pt x="20744" y="10254"/>
                  <a:pt x="20705" y="9942"/>
                </a:cubicBezTo>
                <a:cubicBezTo>
                  <a:pt x="20705" y="9669"/>
                  <a:pt x="20666" y="9396"/>
                  <a:pt x="20588" y="9162"/>
                </a:cubicBezTo>
                <a:cubicBezTo>
                  <a:pt x="20549" y="8890"/>
                  <a:pt x="20510" y="8617"/>
                  <a:pt x="20432" y="8344"/>
                </a:cubicBezTo>
                <a:cubicBezTo>
                  <a:pt x="20355" y="8110"/>
                  <a:pt x="20316" y="7837"/>
                  <a:pt x="20238" y="7603"/>
                </a:cubicBezTo>
                <a:cubicBezTo>
                  <a:pt x="11481" y="10995"/>
                  <a:pt x="11481" y="10995"/>
                  <a:pt x="11481" y="10995"/>
                </a:cubicBezTo>
                <a:lnTo>
                  <a:pt x="16735" y="18754"/>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2" name="Shape 3913">
            <a:extLst>
              <a:ext uri="{FF2B5EF4-FFF2-40B4-BE49-F238E27FC236}">
                <a16:creationId xmlns:a16="http://schemas.microsoft.com/office/drawing/2014/main" id="{5B7B75B0-5FEA-4EA6-AC19-82CB34AFC271}"/>
              </a:ext>
            </a:extLst>
          </p:cNvPr>
          <p:cNvSpPr/>
          <p:nvPr/>
        </p:nvSpPr>
        <p:spPr>
          <a:xfrm>
            <a:off x="8668231" y="3252078"/>
            <a:ext cx="755397" cy="75539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3"/>
                  <a:pt x="15023" y="819"/>
                </a:cubicBezTo>
                <a:cubicBezTo>
                  <a:pt x="16346" y="1365"/>
                  <a:pt x="17475" y="2144"/>
                  <a:pt x="18448" y="3119"/>
                </a:cubicBezTo>
                <a:cubicBezTo>
                  <a:pt x="19421" y="4133"/>
                  <a:pt x="20199" y="5264"/>
                  <a:pt x="20783" y="6589"/>
                </a:cubicBezTo>
                <a:cubicBezTo>
                  <a:pt x="21328" y="7915"/>
                  <a:pt x="21600" y="9318"/>
                  <a:pt x="21600" y="10800"/>
                </a:cubicBezTo>
                <a:cubicBezTo>
                  <a:pt x="21600" y="12282"/>
                  <a:pt x="21328" y="13685"/>
                  <a:pt x="20783" y="15011"/>
                </a:cubicBezTo>
                <a:cubicBezTo>
                  <a:pt x="20199" y="16336"/>
                  <a:pt x="19421" y="17467"/>
                  <a:pt x="18448" y="18481"/>
                </a:cubicBezTo>
                <a:cubicBezTo>
                  <a:pt x="17475" y="19456"/>
                  <a:pt x="16346" y="20235"/>
                  <a:pt x="15023" y="20781"/>
                </a:cubicBezTo>
                <a:cubicBezTo>
                  <a:pt x="13699" y="21327"/>
                  <a:pt x="12298" y="21600"/>
                  <a:pt x="10819" y="21600"/>
                </a:cubicBezTo>
                <a:cubicBezTo>
                  <a:pt x="10742" y="21600"/>
                  <a:pt x="10742" y="21600"/>
                  <a:pt x="10742" y="21600"/>
                </a:cubicBezTo>
                <a:cubicBezTo>
                  <a:pt x="9263" y="21600"/>
                  <a:pt x="7862" y="21327"/>
                  <a:pt x="6577" y="20781"/>
                </a:cubicBezTo>
                <a:cubicBezTo>
                  <a:pt x="5293" y="20235"/>
                  <a:pt x="4125" y="19456"/>
                  <a:pt x="3152" y="18481"/>
                </a:cubicBezTo>
                <a:cubicBezTo>
                  <a:pt x="2179" y="17467"/>
                  <a:pt x="1401" y="16336"/>
                  <a:pt x="856" y="15011"/>
                </a:cubicBezTo>
                <a:cubicBezTo>
                  <a:pt x="272" y="13685"/>
                  <a:pt x="0" y="12282"/>
                  <a:pt x="0" y="10800"/>
                </a:cubicBezTo>
                <a:cubicBezTo>
                  <a:pt x="0" y="9318"/>
                  <a:pt x="272" y="7915"/>
                  <a:pt x="856" y="6589"/>
                </a:cubicBezTo>
                <a:cubicBezTo>
                  <a:pt x="1401" y="5264"/>
                  <a:pt x="2179" y="4133"/>
                  <a:pt x="3152" y="3119"/>
                </a:cubicBezTo>
                <a:cubicBezTo>
                  <a:pt x="4125" y="2144"/>
                  <a:pt x="5293" y="1365"/>
                  <a:pt x="6577" y="819"/>
                </a:cubicBezTo>
                <a:cubicBezTo>
                  <a:pt x="7862" y="273"/>
                  <a:pt x="9263" y="0"/>
                  <a:pt x="10742" y="0"/>
                </a:cubicBezTo>
                <a:lnTo>
                  <a:pt x="10819" y="0"/>
                </a:lnTo>
                <a:close/>
                <a:moveTo>
                  <a:pt x="5604" y="10332"/>
                </a:moveTo>
                <a:cubicBezTo>
                  <a:pt x="5604" y="9942"/>
                  <a:pt x="5604" y="9552"/>
                  <a:pt x="5643" y="9162"/>
                </a:cubicBezTo>
                <a:cubicBezTo>
                  <a:pt x="5682" y="8773"/>
                  <a:pt x="5721" y="8344"/>
                  <a:pt x="5721" y="7954"/>
                </a:cubicBezTo>
                <a:cubicBezTo>
                  <a:pt x="5799" y="7603"/>
                  <a:pt x="5877" y="7213"/>
                  <a:pt x="5955" y="6823"/>
                </a:cubicBezTo>
                <a:cubicBezTo>
                  <a:pt x="5994" y="6472"/>
                  <a:pt x="6110" y="6121"/>
                  <a:pt x="6188" y="5770"/>
                </a:cubicBezTo>
                <a:cubicBezTo>
                  <a:pt x="5916" y="5692"/>
                  <a:pt x="5643" y="5614"/>
                  <a:pt x="5371" y="5536"/>
                </a:cubicBezTo>
                <a:cubicBezTo>
                  <a:pt x="5098" y="5419"/>
                  <a:pt x="4865" y="5303"/>
                  <a:pt x="4631" y="5225"/>
                </a:cubicBezTo>
                <a:cubicBezTo>
                  <a:pt x="4359" y="5108"/>
                  <a:pt x="4086" y="4991"/>
                  <a:pt x="3853" y="4874"/>
                </a:cubicBezTo>
                <a:cubicBezTo>
                  <a:pt x="3619" y="4757"/>
                  <a:pt x="3386" y="4640"/>
                  <a:pt x="3114" y="4523"/>
                </a:cubicBezTo>
                <a:cubicBezTo>
                  <a:pt x="2802" y="4913"/>
                  <a:pt x="2530" y="5342"/>
                  <a:pt x="2257" y="5770"/>
                </a:cubicBezTo>
                <a:cubicBezTo>
                  <a:pt x="1985" y="6199"/>
                  <a:pt x="1751" y="6706"/>
                  <a:pt x="1518" y="7213"/>
                </a:cubicBezTo>
                <a:cubicBezTo>
                  <a:pt x="1323" y="7720"/>
                  <a:pt x="1168" y="8227"/>
                  <a:pt x="1090" y="8734"/>
                </a:cubicBezTo>
                <a:cubicBezTo>
                  <a:pt x="973" y="9279"/>
                  <a:pt x="895" y="9786"/>
                  <a:pt x="856" y="10332"/>
                </a:cubicBezTo>
                <a:lnTo>
                  <a:pt x="5604" y="10332"/>
                </a:lnTo>
                <a:close/>
                <a:moveTo>
                  <a:pt x="5604" y="11268"/>
                </a:moveTo>
                <a:cubicBezTo>
                  <a:pt x="856" y="11268"/>
                  <a:pt x="856" y="11268"/>
                  <a:pt x="856" y="11268"/>
                </a:cubicBezTo>
                <a:cubicBezTo>
                  <a:pt x="895" y="11814"/>
                  <a:pt x="973" y="12321"/>
                  <a:pt x="1090" y="12866"/>
                </a:cubicBezTo>
                <a:cubicBezTo>
                  <a:pt x="1168" y="13373"/>
                  <a:pt x="1323" y="13880"/>
                  <a:pt x="1518" y="14387"/>
                </a:cubicBezTo>
                <a:cubicBezTo>
                  <a:pt x="1751" y="14894"/>
                  <a:pt x="1985" y="15401"/>
                  <a:pt x="2257" y="15830"/>
                </a:cubicBezTo>
                <a:cubicBezTo>
                  <a:pt x="2530" y="16258"/>
                  <a:pt x="2802" y="16687"/>
                  <a:pt x="3114" y="17077"/>
                </a:cubicBezTo>
                <a:cubicBezTo>
                  <a:pt x="3386" y="16960"/>
                  <a:pt x="3619" y="16843"/>
                  <a:pt x="3853" y="16726"/>
                </a:cubicBezTo>
                <a:cubicBezTo>
                  <a:pt x="4086" y="16609"/>
                  <a:pt x="4359" y="16492"/>
                  <a:pt x="4631" y="16375"/>
                </a:cubicBezTo>
                <a:cubicBezTo>
                  <a:pt x="4865" y="16297"/>
                  <a:pt x="5098" y="16181"/>
                  <a:pt x="5371" y="16064"/>
                </a:cubicBezTo>
                <a:cubicBezTo>
                  <a:pt x="5643" y="15986"/>
                  <a:pt x="5916" y="15908"/>
                  <a:pt x="6188" y="15830"/>
                </a:cubicBezTo>
                <a:cubicBezTo>
                  <a:pt x="6110" y="15479"/>
                  <a:pt x="5994" y="15128"/>
                  <a:pt x="5955" y="14777"/>
                </a:cubicBezTo>
                <a:cubicBezTo>
                  <a:pt x="5877" y="14387"/>
                  <a:pt x="5799" y="13997"/>
                  <a:pt x="5721" y="13646"/>
                </a:cubicBezTo>
                <a:cubicBezTo>
                  <a:pt x="5721" y="13217"/>
                  <a:pt x="5682" y="12827"/>
                  <a:pt x="5643" y="12438"/>
                </a:cubicBezTo>
                <a:cubicBezTo>
                  <a:pt x="5604" y="12048"/>
                  <a:pt x="5604" y="11658"/>
                  <a:pt x="5604" y="11268"/>
                </a:cubicBezTo>
                <a:close/>
                <a:moveTo>
                  <a:pt x="8484" y="1092"/>
                </a:moveTo>
                <a:cubicBezTo>
                  <a:pt x="8017" y="1248"/>
                  <a:pt x="7550" y="1404"/>
                  <a:pt x="7122" y="1560"/>
                </a:cubicBezTo>
                <a:cubicBezTo>
                  <a:pt x="6694" y="1716"/>
                  <a:pt x="6305" y="1949"/>
                  <a:pt x="5877" y="2183"/>
                </a:cubicBezTo>
                <a:cubicBezTo>
                  <a:pt x="5488" y="2378"/>
                  <a:pt x="5098" y="2612"/>
                  <a:pt x="4748" y="2924"/>
                </a:cubicBezTo>
                <a:cubicBezTo>
                  <a:pt x="4398" y="3197"/>
                  <a:pt x="4048" y="3509"/>
                  <a:pt x="3697" y="3860"/>
                </a:cubicBezTo>
                <a:cubicBezTo>
                  <a:pt x="3931" y="3938"/>
                  <a:pt x="4164" y="4055"/>
                  <a:pt x="4359" y="4133"/>
                </a:cubicBezTo>
                <a:cubicBezTo>
                  <a:pt x="4592" y="4250"/>
                  <a:pt x="4787" y="4367"/>
                  <a:pt x="5021" y="4445"/>
                </a:cubicBezTo>
                <a:cubicBezTo>
                  <a:pt x="5254" y="4562"/>
                  <a:pt x="5488" y="4640"/>
                  <a:pt x="5721" y="4718"/>
                </a:cubicBezTo>
                <a:cubicBezTo>
                  <a:pt x="5916" y="4757"/>
                  <a:pt x="6149" y="4874"/>
                  <a:pt x="6383" y="4952"/>
                </a:cubicBezTo>
                <a:cubicBezTo>
                  <a:pt x="6538" y="4562"/>
                  <a:pt x="6694" y="4172"/>
                  <a:pt x="6811" y="3782"/>
                </a:cubicBezTo>
                <a:cubicBezTo>
                  <a:pt x="6966" y="3431"/>
                  <a:pt x="7122" y="3080"/>
                  <a:pt x="7317" y="2729"/>
                </a:cubicBezTo>
                <a:cubicBezTo>
                  <a:pt x="7472" y="2417"/>
                  <a:pt x="7667" y="2144"/>
                  <a:pt x="7823" y="1871"/>
                </a:cubicBezTo>
                <a:cubicBezTo>
                  <a:pt x="8017" y="1599"/>
                  <a:pt x="8251" y="1326"/>
                  <a:pt x="8484" y="1092"/>
                </a:cubicBezTo>
                <a:close/>
                <a:moveTo>
                  <a:pt x="3697" y="17740"/>
                </a:moveTo>
                <a:cubicBezTo>
                  <a:pt x="4048" y="18091"/>
                  <a:pt x="4398" y="18403"/>
                  <a:pt x="4748" y="18676"/>
                </a:cubicBezTo>
                <a:cubicBezTo>
                  <a:pt x="5098" y="18988"/>
                  <a:pt x="5488" y="19222"/>
                  <a:pt x="5877" y="19417"/>
                </a:cubicBezTo>
                <a:cubicBezTo>
                  <a:pt x="6305" y="19651"/>
                  <a:pt x="6694" y="19884"/>
                  <a:pt x="7122" y="20040"/>
                </a:cubicBezTo>
                <a:cubicBezTo>
                  <a:pt x="7550" y="20196"/>
                  <a:pt x="8017" y="20352"/>
                  <a:pt x="8484" y="20508"/>
                </a:cubicBezTo>
                <a:cubicBezTo>
                  <a:pt x="8251" y="20274"/>
                  <a:pt x="8017" y="20001"/>
                  <a:pt x="7823" y="19729"/>
                </a:cubicBezTo>
                <a:cubicBezTo>
                  <a:pt x="7667" y="19456"/>
                  <a:pt x="7472" y="19183"/>
                  <a:pt x="7317" y="18871"/>
                </a:cubicBezTo>
                <a:cubicBezTo>
                  <a:pt x="7122" y="18520"/>
                  <a:pt x="6966" y="18169"/>
                  <a:pt x="6811" y="17818"/>
                </a:cubicBezTo>
                <a:cubicBezTo>
                  <a:pt x="6694" y="17428"/>
                  <a:pt x="6538" y="17038"/>
                  <a:pt x="6383" y="16648"/>
                </a:cubicBezTo>
                <a:cubicBezTo>
                  <a:pt x="6149" y="16687"/>
                  <a:pt x="5916" y="16765"/>
                  <a:pt x="5721" y="16882"/>
                </a:cubicBezTo>
                <a:cubicBezTo>
                  <a:pt x="5488" y="16960"/>
                  <a:pt x="5254" y="17038"/>
                  <a:pt x="5021" y="17155"/>
                </a:cubicBezTo>
                <a:cubicBezTo>
                  <a:pt x="4787" y="17233"/>
                  <a:pt x="4554" y="17350"/>
                  <a:pt x="4359" y="17467"/>
                </a:cubicBezTo>
                <a:cubicBezTo>
                  <a:pt x="4125" y="17545"/>
                  <a:pt x="3931" y="17662"/>
                  <a:pt x="3697" y="17740"/>
                </a:cubicBezTo>
                <a:close/>
                <a:moveTo>
                  <a:pt x="10352" y="6433"/>
                </a:moveTo>
                <a:cubicBezTo>
                  <a:pt x="10080" y="6433"/>
                  <a:pt x="9808" y="6433"/>
                  <a:pt x="9496" y="6394"/>
                </a:cubicBezTo>
                <a:cubicBezTo>
                  <a:pt x="9224" y="6394"/>
                  <a:pt x="8951" y="6355"/>
                  <a:pt x="8679" y="6316"/>
                </a:cubicBezTo>
                <a:cubicBezTo>
                  <a:pt x="8368" y="6316"/>
                  <a:pt x="8095" y="6238"/>
                  <a:pt x="7823" y="6160"/>
                </a:cubicBezTo>
                <a:cubicBezTo>
                  <a:pt x="7550" y="6121"/>
                  <a:pt x="7278" y="6043"/>
                  <a:pt x="7005" y="6043"/>
                </a:cubicBezTo>
                <a:cubicBezTo>
                  <a:pt x="6928" y="6316"/>
                  <a:pt x="6889" y="6667"/>
                  <a:pt x="6811" y="6979"/>
                </a:cubicBezTo>
                <a:cubicBezTo>
                  <a:pt x="6733" y="7330"/>
                  <a:pt x="6694" y="7681"/>
                  <a:pt x="6655" y="8071"/>
                </a:cubicBezTo>
                <a:cubicBezTo>
                  <a:pt x="6577" y="8422"/>
                  <a:pt x="6538" y="8812"/>
                  <a:pt x="6499" y="9201"/>
                </a:cubicBezTo>
                <a:cubicBezTo>
                  <a:pt x="6461" y="9591"/>
                  <a:pt x="6461" y="9981"/>
                  <a:pt x="6461" y="10332"/>
                </a:cubicBezTo>
                <a:cubicBezTo>
                  <a:pt x="10352" y="10332"/>
                  <a:pt x="10352" y="10332"/>
                  <a:pt x="10352" y="10332"/>
                </a:cubicBezTo>
                <a:lnTo>
                  <a:pt x="10352" y="6433"/>
                </a:lnTo>
                <a:close/>
                <a:moveTo>
                  <a:pt x="6461" y="11268"/>
                </a:moveTo>
                <a:cubicBezTo>
                  <a:pt x="6461" y="11619"/>
                  <a:pt x="6461" y="12009"/>
                  <a:pt x="6499" y="12399"/>
                </a:cubicBezTo>
                <a:cubicBezTo>
                  <a:pt x="6538" y="12788"/>
                  <a:pt x="6577" y="13178"/>
                  <a:pt x="6655" y="13529"/>
                </a:cubicBezTo>
                <a:cubicBezTo>
                  <a:pt x="6694" y="13919"/>
                  <a:pt x="6733" y="14270"/>
                  <a:pt x="6811" y="14621"/>
                </a:cubicBezTo>
                <a:cubicBezTo>
                  <a:pt x="6889" y="14933"/>
                  <a:pt x="6928" y="15284"/>
                  <a:pt x="7005" y="15557"/>
                </a:cubicBezTo>
                <a:cubicBezTo>
                  <a:pt x="7278" y="15518"/>
                  <a:pt x="7550" y="15440"/>
                  <a:pt x="7823" y="15401"/>
                </a:cubicBezTo>
                <a:cubicBezTo>
                  <a:pt x="8095" y="15362"/>
                  <a:pt x="8368" y="15284"/>
                  <a:pt x="8679" y="15284"/>
                </a:cubicBezTo>
                <a:cubicBezTo>
                  <a:pt x="8951" y="15245"/>
                  <a:pt x="9224" y="15206"/>
                  <a:pt x="9496" y="15206"/>
                </a:cubicBezTo>
                <a:cubicBezTo>
                  <a:pt x="9808" y="15167"/>
                  <a:pt x="10080" y="15167"/>
                  <a:pt x="10352" y="15167"/>
                </a:cubicBezTo>
                <a:cubicBezTo>
                  <a:pt x="10352" y="11268"/>
                  <a:pt x="10352" y="11268"/>
                  <a:pt x="10352" y="11268"/>
                </a:cubicBezTo>
                <a:lnTo>
                  <a:pt x="6461" y="11268"/>
                </a:lnTo>
                <a:close/>
                <a:moveTo>
                  <a:pt x="10352" y="897"/>
                </a:moveTo>
                <a:cubicBezTo>
                  <a:pt x="10080" y="975"/>
                  <a:pt x="9808" y="1131"/>
                  <a:pt x="9496" y="1365"/>
                </a:cubicBezTo>
                <a:cubicBezTo>
                  <a:pt x="9224" y="1599"/>
                  <a:pt x="8951" y="1910"/>
                  <a:pt x="8679" y="2261"/>
                </a:cubicBezTo>
                <a:cubicBezTo>
                  <a:pt x="8406" y="2612"/>
                  <a:pt x="8134" y="3041"/>
                  <a:pt x="7901" y="3509"/>
                </a:cubicBezTo>
                <a:cubicBezTo>
                  <a:pt x="7628" y="4016"/>
                  <a:pt x="7434" y="4562"/>
                  <a:pt x="7278" y="5147"/>
                </a:cubicBezTo>
                <a:cubicBezTo>
                  <a:pt x="7511" y="5225"/>
                  <a:pt x="7745" y="5303"/>
                  <a:pt x="7978" y="5342"/>
                </a:cubicBezTo>
                <a:cubicBezTo>
                  <a:pt x="8251" y="5381"/>
                  <a:pt x="8523" y="5419"/>
                  <a:pt x="8796" y="5458"/>
                </a:cubicBezTo>
                <a:cubicBezTo>
                  <a:pt x="9068" y="5497"/>
                  <a:pt x="9302" y="5536"/>
                  <a:pt x="9574" y="5536"/>
                </a:cubicBezTo>
                <a:cubicBezTo>
                  <a:pt x="9846" y="5575"/>
                  <a:pt x="10119" y="5575"/>
                  <a:pt x="10352" y="5575"/>
                </a:cubicBezTo>
                <a:lnTo>
                  <a:pt x="10352" y="897"/>
                </a:lnTo>
                <a:close/>
                <a:moveTo>
                  <a:pt x="10352" y="16025"/>
                </a:moveTo>
                <a:cubicBezTo>
                  <a:pt x="10119" y="16025"/>
                  <a:pt x="9846" y="16025"/>
                  <a:pt x="9574" y="16064"/>
                </a:cubicBezTo>
                <a:cubicBezTo>
                  <a:pt x="9302" y="16064"/>
                  <a:pt x="9068" y="16103"/>
                  <a:pt x="8796" y="16142"/>
                </a:cubicBezTo>
                <a:cubicBezTo>
                  <a:pt x="8523" y="16181"/>
                  <a:pt x="8251" y="16219"/>
                  <a:pt x="7978" y="16258"/>
                </a:cubicBezTo>
                <a:cubicBezTo>
                  <a:pt x="7745" y="16297"/>
                  <a:pt x="7511" y="16375"/>
                  <a:pt x="7278" y="16453"/>
                </a:cubicBezTo>
                <a:cubicBezTo>
                  <a:pt x="7434" y="17038"/>
                  <a:pt x="7628" y="17584"/>
                  <a:pt x="7901" y="18091"/>
                </a:cubicBezTo>
                <a:cubicBezTo>
                  <a:pt x="8134" y="18559"/>
                  <a:pt x="8406" y="18988"/>
                  <a:pt x="8679" y="19339"/>
                </a:cubicBezTo>
                <a:cubicBezTo>
                  <a:pt x="8951" y="19690"/>
                  <a:pt x="9224" y="20001"/>
                  <a:pt x="9496" y="20235"/>
                </a:cubicBezTo>
                <a:cubicBezTo>
                  <a:pt x="9808" y="20469"/>
                  <a:pt x="10080" y="20625"/>
                  <a:pt x="10352" y="20703"/>
                </a:cubicBezTo>
                <a:lnTo>
                  <a:pt x="10352" y="16025"/>
                </a:lnTo>
                <a:close/>
                <a:moveTo>
                  <a:pt x="11248" y="5575"/>
                </a:moveTo>
                <a:cubicBezTo>
                  <a:pt x="11481" y="5575"/>
                  <a:pt x="11754" y="5575"/>
                  <a:pt x="12026" y="5536"/>
                </a:cubicBezTo>
                <a:cubicBezTo>
                  <a:pt x="12298" y="5536"/>
                  <a:pt x="12571" y="5497"/>
                  <a:pt x="12843" y="5458"/>
                </a:cubicBezTo>
                <a:cubicBezTo>
                  <a:pt x="13077" y="5419"/>
                  <a:pt x="13310" y="5381"/>
                  <a:pt x="13583" y="5342"/>
                </a:cubicBezTo>
                <a:cubicBezTo>
                  <a:pt x="13816" y="5303"/>
                  <a:pt x="14089" y="5225"/>
                  <a:pt x="14361" y="5147"/>
                </a:cubicBezTo>
                <a:cubicBezTo>
                  <a:pt x="14166" y="4601"/>
                  <a:pt x="13933" y="4055"/>
                  <a:pt x="13699" y="3548"/>
                </a:cubicBezTo>
                <a:cubicBezTo>
                  <a:pt x="13466" y="3080"/>
                  <a:pt x="13194" y="2651"/>
                  <a:pt x="12921" y="2261"/>
                </a:cubicBezTo>
                <a:cubicBezTo>
                  <a:pt x="12649" y="1910"/>
                  <a:pt x="12376" y="1599"/>
                  <a:pt x="12104" y="1365"/>
                </a:cubicBezTo>
                <a:cubicBezTo>
                  <a:pt x="11792" y="1170"/>
                  <a:pt x="11520" y="1014"/>
                  <a:pt x="11248" y="897"/>
                </a:cubicBezTo>
                <a:lnTo>
                  <a:pt x="11248" y="5575"/>
                </a:lnTo>
                <a:close/>
                <a:moveTo>
                  <a:pt x="11248" y="6433"/>
                </a:moveTo>
                <a:cubicBezTo>
                  <a:pt x="11248" y="10332"/>
                  <a:pt x="11248" y="10332"/>
                  <a:pt x="11248" y="10332"/>
                </a:cubicBezTo>
                <a:cubicBezTo>
                  <a:pt x="15101" y="10332"/>
                  <a:pt x="15101" y="10332"/>
                  <a:pt x="15101" y="10332"/>
                </a:cubicBezTo>
                <a:cubicBezTo>
                  <a:pt x="15101" y="9981"/>
                  <a:pt x="15101" y="9591"/>
                  <a:pt x="15062" y="9201"/>
                </a:cubicBezTo>
                <a:cubicBezTo>
                  <a:pt x="15023" y="8812"/>
                  <a:pt x="14984" y="8422"/>
                  <a:pt x="14945" y="8071"/>
                </a:cubicBezTo>
                <a:cubicBezTo>
                  <a:pt x="14945" y="7681"/>
                  <a:pt x="14867" y="7330"/>
                  <a:pt x="14828" y="6979"/>
                </a:cubicBezTo>
                <a:cubicBezTo>
                  <a:pt x="14750" y="6667"/>
                  <a:pt x="14672" y="6316"/>
                  <a:pt x="14556" y="6043"/>
                </a:cubicBezTo>
                <a:cubicBezTo>
                  <a:pt x="14283" y="6082"/>
                  <a:pt x="14011" y="6160"/>
                  <a:pt x="13738" y="6199"/>
                </a:cubicBezTo>
                <a:cubicBezTo>
                  <a:pt x="13466" y="6238"/>
                  <a:pt x="13194" y="6316"/>
                  <a:pt x="12921" y="6316"/>
                </a:cubicBezTo>
                <a:cubicBezTo>
                  <a:pt x="12649" y="6355"/>
                  <a:pt x="12376" y="6394"/>
                  <a:pt x="12104" y="6394"/>
                </a:cubicBezTo>
                <a:cubicBezTo>
                  <a:pt x="11792" y="6433"/>
                  <a:pt x="11520" y="6433"/>
                  <a:pt x="11248" y="6433"/>
                </a:cubicBezTo>
                <a:close/>
                <a:moveTo>
                  <a:pt x="11248" y="15167"/>
                </a:moveTo>
                <a:cubicBezTo>
                  <a:pt x="11520" y="15167"/>
                  <a:pt x="11792" y="15167"/>
                  <a:pt x="12104" y="15206"/>
                </a:cubicBezTo>
                <a:cubicBezTo>
                  <a:pt x="12376" y="15206"/>
                  <a:pt x="12649" y="15245"/>
                  <a:pt x="12921" y="15284"/>
                </a:cubicBezTo>
                <a:cubicBezTo>
                  <a:pt x="13194" y="15284"/>
                  <a:pt x="13466" y="15362"/>
                  <a:pt x="13738" y="15401"/>
                </a:cubicBezTo>
                <a:cubicBezTo>
                  <a:pt x="14011" y="15440"/>
                  <a:pt x="14283" y="15518"/>
                  <a:pt x="14556" y="15557"/>
                </a:cubicBezTo>
                <a:cubicBezTo>
                  <a:pt x="14672" y="15284"/>
                  <a:pt x="14750" y="14933"/>
                  <a:pt x="14828" y="14621"/>
                </a:cubicBezTo>
                <a:cubicBezTo>
                  <a:pt x="14867" y="14270"/>
                  <a:pt x="14945" y="13919"/>
                  <a:pt x="14945" y="13529"/>
                </a:cubicBezTo>
                <a:cubicBezTo>
                  <a:pt x="14984" y="13178"/>
                  <a:pt x="15023" y="12788"/>
                  <a:pt x="15062" y="12399"/>
                </a:cubicBezTo>
                <a:cubicBezTo>
                  <a:pt x="15101" y="12009"/>
                  <a:pt x="15101" y="11619"/>
                  <a:pt x="15101" y="11268"/>
                </a:cubicBezTo>
                <a:cubicBezTo>
                  <a:pt x="11248" y="11268"/>
                  <a:pt x="11248" y="11268"/>
                  <a:pt x="11248" y="11268"/>
                </a:cubicBezTo>
                <a:lnTo>
                  <a:pt x="11248" y="15167"/>
                </a:lnTo>
                <a:close/>
                <a:moveTo>
                  <a:pt x="11248" y="20703"/>
                </a:moveTo>
                <a:cubicBezTo>
                  <a:pt x="11520" y="20586"/>
                  <a:pt x="11792" y="20430"/>
                  <a:pt x="12104" y="20235"/>
                </a:cubicBezTo>
                <a:cubicBezTo>
                  <a:pt x="12376" y="20001"/>
                  <a:pt x="12649" y="19690"/>
                  <a:pt x="12921" y="19339"/>
                </a:cubicBezTo>
                <a:cubicBezTo>
                  <a:pt x="13194" y="18949"/>
                  <a:pt x="13466" y="18520"/>
                  <a:pt x="13699" y="18052"/>
                </a:cubicBezTo>
                <a:cubicBezTo>
                  <a:pt x="13933" y="17545"/>
                  <a:pt x="14166" y="16999"/>
                  <a:pt x="14361" y="16453"/>
                </a:cubicBezTo>
                <a:cubicBezTo>
                  <a:pt x="14089" y="16375"/>
                  <a:pt x="13816" y="16297"/>
                  <a:pt x="13583" y="16258"/>
                </a:cubicBezTo>
                <a:cubicBezTo>
                  <a:pt x="13310" y="16219"/>
                  <a:pt x="13077" y="16181"/>
                  <a:pt x="12843" y="16142"/>
                </a:cubicBezTo>
                <a:cubicBezTo>
                  <a:pt x="12571" y="16103"/>
                  <a:pt x="12298" y="16064"/>
                  <a:pt x="12026" y="16064"/>
                </a:cubicBezTo>
                <a:cubicBezTo>
                  <a:pt x="11754" y="16025"/>
                  <a:pt x="11481" y="16025"/>
                  <a:pt x="11248" y="16025"/>
                </a:cubicBezTo>
                <a:lnTo>
                  <a:pt x="11248" y="20703"/>
                </a:lnTo>
                <a:close/>
                <a:moveTo>
                  <a:pt x="17903" y="3860"/>
                </a:moveTo>
                <a:cubicBezTo>
                  <a:pt x="17552" y="3509"/>
                  <a:pt x="17202" y="3197"/>
                  <a:pt x="16852" y="2924"/>
                </a:cubicBezTo>
                <a:cubicBezTo>
                  <a:pt x="16502" y="2612"/>
                  <a:pt x="16112" y="2339"/>
                  <a:pt x="15723" y="2105"/>
                </a:cubicBezTo>
                <a:cubicBezTo>
                  <a:pt x="15334" y="1910"/>
                  <a:pt x="14906" y="1716"/>
                  <a:pt x="14439" y="1521"/>
                </a:cubicBezTo>
                <a:cubicBezTo>
                  <a:pt x="14011" y="1365"/>
                  <a:pt x="13583" y="1209"/>
                  <a:pt x="13155" y="1092"/>
                </a:cubicBezTo>
                <a:cubicBezTo>
                  <a:pt x="13349" y="1326"/>
                  <a:pt x="13544" y="1599"/>
                  <a:pt x="13738" y="1871"/>
                </a:cubicBezTo>
                <a:cubicBezTo>
                  <a:pt x="13894" y="2144"/>
                  <a:pt x="14089" y="2417"/>
                  <a:pt x="14244" y="2729"/>
                </a:cubicBezTo>
                <a:cubicBezTo>
                  <a:pt x="14439" y="3080"/>
                  <a:pt x="14634" y="3431"/>
                  <a:pt x="14750" y="3782"/>
                </a:cubicBezTo>
                <a:cubicBezTo>
                  <a:pt x="14906" y="4172"/>
                  <a:pt x="15023" y="4562"/>
                  <a:pt x="15178" y="4952"/>
                </a:cubicBezTo>
                <a:cubicBezTo>
                  <a:pt x="15412" y="4913"/>
                  <a:pt x="15645" y="4835"/>
                  <a:pt x="15879" y="4718"/>
                </a:cubicBezTo>
                <a:cubicBezTo>
                  <a:pt x="16112" y="4640"/>
                  <a:pt x="16346" y="4562"/>
                  <a:pt x="16579" y="4445"/>
                </a:cubicBezTo>
                <a:cubicBezTo>
                  <a:pt x="16774" y="4367"/>
                  <a:pt x="17008" y="4250"/>
                  <a:pt x="17202" y="4133"/>
                </a:cubicBezTo>
                <a:cubicBezTo>
                  <a:pt x="17436" y="4055"/>
                  <a:pt x="17669" y="3938"/>
                  <a:pt x="17903" y="3860"/>
                </a:cubicBezTo>
                <a:close/>
                <a:moveTo>
                  <a:pt x="13155" y="20508"/>
                </a:moveTo>
                <a:cubicBezTo>
                  <a:pt x="13583" y="20352"/>
                  <a:pt x="14011" y="20196"/>
                  <a:pt x="14439" y="20040"/>
                </a:cubicBezTo>
                <a:cubicBezTo>
                  <a:pt x="14906" y="19884"/>
                  <a:pt x="15334" y="19690"/>
                  <a:pt x="15723" y="19495"/>
                </a:cubicBezTo>
                <a:cubicBezTo>
                  <a:pt x="16112" y="19261"/>
                  <a:pt x="16502" y="18988"/>
                  <a:pt x="16852" y="18676"/>
                </a:cubicBezTo>
                <a:cubicBezTo>
                  <a:pt x="17202" y="18403"/>
                  <a:pt x="17552" y="18091"/>
                  <a:pt x="17903" y="17740"/>
                </a:cubicBezTo>
                <a:cubicBezTo>
                  <a:pt x="17669" y="17662"/>
                  <a:pt x="17436" y="17545"/>
                  <a:pt x="17202" y="17467"/>
                </a:cubicBezTo>
                <a:cubicBezTo>
                  <a:pt x="17008" y="17350"/>
                  <a:pt x="16774" y="17233"/>
                  <a:pt x="16579" y="17155"/>
                </a:cubicBezTo>
                <a:cubicBezTo>
                  <a:pt x="16346" y="17038"/>
                  <a:pt x="16112" y="16960"/>
                  <a:pt x="15879" y="16882"/>
                </a:cubicBezTo>
                <a:cubicBezTo>
                  <a:pt x="15645" y="16765"/>
                  <a:pt x="15412" y="16687"/>
                  <a:pt x="15178" y="16648"/>
                </a:cubicBezTo>
                <a:cubicBezTo>
                  <a:pt x="15023" y="17038"/>
                  <a:pt x="14906" y="17428"/>
                  <a:pt x="14750" y="17818"/>
                </a:cubicBezTo>
                <a:cubicBezTo>
                  <a:pt x="14634" y="18169"/>
                  <a:pt x="14439" y="18520"/>
                  <a:pt x="14244" y="18871"/>
                </a:cubicBezTo>
                <a:cubicBezTo>
                  <a:pt x="14089" y="19183"/>
                  <a:pt x="13894" y="19456"/>
                  <a:pt x="13738" y="19729"/>
                </a:cubicBezTo>
                <a:cubicBezTo>
                  <a:pt x="13544" y="20001"/>
                  <a:pt x="13349" y="20274"/>
                  <a:pt x="13155" y="20508"/>
                </a:cubicBezTo>
                <a:close/>
                <a:moveTo>
                  <a:pt x="15957" y="10332"/>
                </a:moveTo>
                <a:cubicBezTo>
                  <a:pt x="20744" y="10332"/>
                  <a:pt x="20744" y="10332"/>
                  <a:pt x="20744" y="10332"/>
                </a:cubicBezTo>
                <a:cubicBezTo>
                  <a:pt x="20705" y="9786"/>
                  <a:pt x="20627" y="9279"/>
                  <a:pt x="20549" y="8734"/>
                </a:cubicBezTo>
                <a:cubicBezTo>
                  <a:pt x="20432" y="8227"/>
                  <a:pt x="20277" y="7720"/>
                  <a:pt x="20082" y="7213"/>
                </a:cubicBezTo>
                <a:cubicBezTo>
                  <a:pt x="19888" y="6706"/>
                  <a:pt x="19654" y="6199"/>
                  <a:pt x="19382" y="5731"/>
                </a:cubicBezTo>
                <a:cubicBezTo>
                  <a:pt x="19109" y="5303"/>
                  <a:pt x="18798" y="4874"/>
                  <a:pt x="18525" y="4523"/>
                </a:cubicBezTo>
                <a:cubicBezTo>
                  <a:pt x="18253" y="4640"/>
                  <a:pt x="17981" y="4757"/>
                  <a:pt x="17747" y="4874"/>
                </a:cubicBezTo>
                <a:cubicBezTo>
                  <a:pt x="17514" y="4991"/>
                  <a:pt x="17241" y="5108"/>
                  <a:pt x="17008" y="5225"/>
                </a:cubicBezTo>
                <a:cubicBezTo>
                  <a:pt x="16735" y="5303"/>
                  <a:pt x="16463" y="5419"/>
                  <a:pt x="16190" y="5536"/>
                </a:cubicBezTo>
                <a:cubicBezTo>
                  <a:pt x="15957" y="5614"/>
                  <a:pt x="15684" y="5692"/>
                  <a:pt x="15412" y="5770"/>
                </a:cubicBezTo>
                <a:cubicBezTo>
                  <a:pt x="15490" y="6121"/>
                  <a:pt x="15568" y="6472"/>
                  <a:pt x="15645" y="6823"/>
                </a:cubicBezTo>
                <a:cubicBezTo>
                  <a:pt x="15723" y="7213"/>
                  <a:pt x="15801" y="7603"/>
                  <a:pt x="15840" y="7954"/>
                </a:cubicBezTo>
                <a:cubicBezTo>
                  <a:pt x="15840" y="8344"/>
                  <a:pt x="15879" y="8773"/>
                  <a:pt x="15918" y="9162"/>
                </a:cubicBezTo>
                <a:cubicBezTo>
                  <a:pt x="15957" y="9552"/>
                  <a:pt x="15957" y="9942"/>
                  <a:pt x="15957" y="10332"/>
                </a:cubicBezTo>
                <a:close/>
                <a:moveTo>
                  <a:pt x="15957" y="11268"/>
                </a:moveTo>
                <a:cubicBezTo>
                  <a:pt x="15957" y="11658"/>
                  <a:pt x="15957" y="12048"/>
                  <a:pt x="15918" y="12438"/>
                </a:cubicBezTo>
                <a:cubicBezTo>
                  <a:pt x="15879" y="12827"/>
                  <a:pt x="15840" y="13217"/>
                  <a:pt x="15840" y="13646"/>
                </a:cubicBezTo>
                <a:cubicBezTo>
                  <a:pt x="15801" y="13997"/>
                  <a:pt x="15723" y="14387"/>
                  <a:pt x="15645" y="14777"/>
                </a:cubicBezTo>
                <a:cubicBezTo>
                  <a:pt x="15568" y="15128"/>
                  <a:pt x="15490" y="15479"/>
                  <a:pt x="15412" y="15830"/>
                </a:cubicBezTo>
                <a:cubicBezTo>
                  <a:pt x="15684" y="15908"/>
                  <a:pt x="15957" y="15986"/>
                  <a:pt x="16190" y="16064"/>
                </a:cubicBezTo>
                <a:cubicBezTo>
                  <a:pt x="16463" y="16181"/>
                  <a:pt x="16735" y="16297"/>
                  <a:pt x="17008" y="16375"/>
                </a:cubicBezTo>
                <a:cubicBezTo>
                  <a:pt x="17241" y="16492"/>
                  <a:pt x="17514" y="16609"/>
                  <a:pt x="17747" y="16726"/>
                </a:cubicBezTo>
                <a:cubicBezTo>
                  <a:pt x="17981" y="16843"/>
                  <a:pt x="18253" y="16960"/>
                  <a:pt x="18525" y="17077"/>
                </a:cubicBezTo>
                <a:cubicBezTo>
                  <a:pt x="18798" y="16687"/>
                  <a:pt x="19109" y="16258"/>
                  <a:pt x="19382" y="15830"/>
                </a:cubicBezTo>
                <a:cubicBezTo>
                  <a:pt x="19654" y="15401"/>
                  <a:pt x="19888" y="14894"/>
                  <a:pt x="20082" y="14387"/>
                </a:cubicBezTo>
                <a:cubicBezTo>
                  <a:pt x="20277" y="13880"/>
                  <a:pt x="20432" y="13373"/>
                  <a:pt x="20549" y="12866"/>
                </a:cubicBezTo>
                <a:cubicBezTo>
                  <a:pt x="20627" y="12321"/>
                  <a:pt x="20705" y="11814"/>
                  <a:pt x="20744" y="11268"/>
                </a:cubicBezTo>
                <a:lnTo>
                  <a:pt x="15957" y="1126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3" name="Shape 3914">
            <a:extLst>
              <a:ext uri="{FF2B5EF4-FFF2-40B4-BE49-F238E27FC236}">
                <a16:creationId xmlns:a16="http://schemas.microsoft.com/office/drawing/2014/main" id="{6736A098-E999-473A-995E-641E25B273EB}"/>
              </a:ext>
            </a:extLst>
          </p:cNvPr>
          <p:cNvSpPr/>
          <p:nvPr/>
        </p:nvSpPr>
        <p:spPr>
          <a:xfrm>
            <a:off x="10632458" y="3177253"/>
            <a:ext cx="545172" cy="905053"/>
          </a:xfrm>
          <a:custGeom>
            <a:avLst/>
            <a:gdLst/>
            <a:ahLst/>
            <a:cxnLst>
              <a:cxn ang="0">
                <a:pos x="wd2" y="hd2"/>
              </a:cxn>
              <a:cxn ang="5400000">
                <a:pos x="wd2" y="hd2"/>
              </a:cxn>
              <a:cxn ang="10800000">
                <a:pos x="wd2" y="hd2"/>
              </a:cxn>
              <a:cxn ang="16200000">
                <a:pos x="wd2" y="hd2"/>
              </a:cxn>
            </a:cxnLst>
            <a:rect l="0" t="0" r="r" b="b"/>
            <a:pathLst>
              <a:path w="21600" h="21600" extrusionOk="0">
                <a:moveTo>
                  <a:pt x="15529" y="0"/>
                </a:moveTo>
                <a:lnTo>
                  <a:pt x="13694" y="9354"/>
                </a:lnTo>
                <a:lnTo>
                  <a:pt x="21600" y="9354"/>
                </a:lnTo>
                <a:lnTo>
                  <a:pt x="6071" y="21600"/>
                </a:lnTo>
                <a:lnTo>
                  <a:pt x="7906" y="12246"/>
                </a:lnTo>
                <a:lnTo>
                  <a:pt x="0" y="12246"/>
                </a:lnTo>
                <a:lnTo>
                  <a:pt x="15529" y="0"/>
                </a:lnTo>
                <a:close/>
                <a:moveTo>
                  <a:pt x="13835" y="2551"/>
                </a:moveTo>
                <a:lnTo>
                  <a:pt x="2400" y="11480"/>
                </a:lnTo>
                <a:lnTo>
                  <a:pt x="9318" y="11480"/>
                </a:lnTo>
                <a:lnTo>
                  <a:pt x="7765" y="19049"/>
                </a:lnTo>
                <a:lnTo>
                  <a:pt x="19200" y="10120"/>
                </a:lnTo>
                <a:lnTo>
                  <a:pt x="12282" y="10120"/>
                </a:lnTo>
                <a:lnTo>
                  <a:pt x="13835" y="255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4" name="Shape 3915">
            <a:extLst>
              <a:ext uri="{FF2B5EF4-FFF2-40B4-BE49-F238E27FC236}">
                <a16:creationId xmlns:a16="http://schemas.microsoft.com/office/drawing/2014/main" id="{A309066C-3863-46D2-8167-F032D334C641}"/>
              </a:ext>
            </a:extLst>
          </p:cNvPr>
          <p:cNvSpPr/>
          <p:nvPr/>
        </p:nvSpPr>
        <p:spPr>
          <a:xfrm>
            <a:off x="12356173" y="3252078"/>
            <a:ext cx="815973" cy="755397"/>
          </a:xfrm>
          <a:custGeom>
            <a:avLst/>
            <a:gdLst/>
            <a:ahLst/>
            <a:cxnLst>
              <a:cxn ang="0">
                <a:pos x="wd2" y="hd2"/>
              </a:cxn>
              <a:cxn ang="5400000">
                <a:pos x="wd2" y="hd2"/>
              </a:cxn>
              <a:cxn ang="10800000">
                <a:pos x="wd2" y="hd2"/>
              </a:cxn>
              <a:cxn ang="16200000">
                <a:pos x="wd2" y="hd2"/>
              </a:cxn>
            </a:cxnLst>
            <a:rect l="0" t="0" r="r" b="b"/>
            <a:pathLst>
              <a:path w="21600" h="21600" extrusionOk="0">
                <a:moveTo>
                  <a:pt x="20013" y="0"/>
                </a:moveTo>
                <a:cubicBezTo>
                  <a:pt x="20230" y="0"/>
                  <a:pt x="20446" y="39"/>
                  <a:pt x="20626" y="117"/>
                </a:cubicBezTo>
                <a:cubicBezTo>
                  <a:pt x="20843" y="195"/>
                  <a:pt x="21023" y="312"/>
                  <a:pt x="21131" y="507"/>
                </a:cubicBezTo>
                <a:cubicBezTo>
                  <a:pt x="21275" y="624"/>
                  <a:pt x="21420" y="819"/>
                  <a:pt x="21492" y="1014"/>
                </a:cubicBezTo>
                <a:cubicBezTo>
                  <a:pt x="21564" y="1248"/>
                  <a:pt x="21600" y="1482"/>
                  <a:pt x="21600" y="1716"/>
                </a:cubicBezTo>
                <a:cubicBezTo>
                  <a:pt x="21600" y="1949"/>
                  <a:pt x="21564" y="2183"/>
                  <a:pt x="21492" y="2378"/>
                </a:cubicBezTo>
                <a:cubicBezTo>
                  <a:pt x="21420" y="2573"/>
                  <a:pt x="21275" y="2768"/>
                  <a:pt x="21131" y="2924"/>
                </a:cubicBezTo>
                <a:cubicBezTo>
                  <a:pt x="17597" y="6745"/>
                  <a:pt x="17597" y="6745"/>
                  <a:pt x="17597" y="6745"/>
                </a:cubicBezTo>
                <a:cubicBezTo>
                  <a:pt x="17597" y="6472"/>
                  <a:pt x="17597" y="6472"/>
                  <a:pt x="17597" y="6472"/>
                </a:cubicBezTo>
                <a:cubicBezTo>
                  <a:pt x="17597" y="7486"/>
                  <a:pt x="17453" y="8383"/>
                  <a:pt x="17129" y="9240"/>
                </a:cubicBezTo>
                <a:cubicBezTo>
                  <a:pt x="16804" y="10098"/>
                  <a:pt x="16335" y="10878"/>
                  <a:pt x="15722" y="11502"/>
                </a:cubicBezTo>
                <a:cubicBezTo>
                  <a:pt x="15181" y="12204"/>
                  <a:pt x="14496" y="12749"/>
                  <a:pt x="13703" y="13139"/>
                </a:cubicBezTo>
                <a:cubicBezTo>
                  <a:pt x="12946" y="13529"/>
                  <a:pt x="12116" y="13763"/>
                  <a:pt x="11215" y="13802"/>
                </a:cubicBezTo>
                <a:cubicBezTo>
                  <a:pt x="11215" y="20742"/>
                  <a:pt x="11215" y="20742"/>
                  <a:pt x="11215" y="20742"/>
                </a:cubicBezTo>
                <a:cubicBezTo>
                  <a:pt x="14424" y="20742"/>
                  <a:pt x="14424" y="20742"/>
                  <a:pt x="14424" y="20742"/>
                </a:cubicBezTo>
                <a:cubicBezTo>
                  <a:pt x="14424" y="21600"/>
                  <a:pt x="14424" y="21600"/>
                  <a:pt x="14424" y="21600"/>
                </a:cubicBezTo>
                <a:cubicBezTo>
                  <a:pt x="7176" y="21600"/>
                  <a:pt x="7176" y="21600"/>
                  <a:pt x="7176" y="21600"/>
                </a:cubicBezTo>
                <a:cubicBezTo>
                  <a:pt x="7176" y="20742"/>
                  <a:pt x="7176" y="20742"/>
                  <a:pt x="7176" y="20742"/>
                </a:cubicBezTo>
                <a:cubicBezTo>
                  <a:pt x="10385" y="20742"/>
                  <a:pt x="10385" y="20742"/>
                  <a:pt x="10385" y="20742"/>
                </a:cubicBezTo>
                <a:cubicBezTo>
                  <a:pt x="10385" y="13802"/>
                  <a:pt x="10385" y="13802"/>
                  <a:pt x="10385" y="13802"/>
                </a:cubicBezTo>
                <a:cubicBezTo>
                  <a:pt x="9520" y="13763"/>
                  <a:pt x="8690" y="13529"/>
                  <a:pt x="7897" y="13139"/>
                </a:cubicBezTo>
                <a:cubicBezTo>
                  <a:pt x="7104" y="12749"/>
                  <a:pt x="6455" y="12204"/>
                  <a:pt x="5878" y="11502"/>
                </a:cubicBezTo>
                <a:cubicBezTo>
                  <a:pt x="5265" y="10878"/>
                  <a:pt x="4832" y="10098"/>
                  <a:pt x="4508" y="9240"/>
                </a:cubicBezTo>
                <a:cubicBezTo>
                  <a:pt x="4147" y="8383"/>
                  <a:pt x="4003" y="7486"/>
                  <a:pt x="4003" y="6472"/>
                </a:cubicBezTo>
                <a:cubicBezTo>
                  <a:pt x="4003" y="6745"/>
                  <a:pt x="4003" y="6745"/>
                  <a:pt x="4003" y="6745"/>
                </a:cubicBezTo>
                <a:cubicBezTo>
                  <a:pt x="469" y="2924"/>
                  <a:pt x="469" y="2924"/>
                  <a:pt x="469" y="2924"/>
                </a:cubicBezTo>
                <a:cubicBezTo>
                  <a:pt x="325" y="2768"/>
                  <a:pt x="216" y="2573"/>
                  <a:pt x="108" y="2378"/>
                </a:cubicBezTo>
                <a:cubicBezTo>
                  <a:pt x="36" y="2183"/>
                  <a:pt x="0" y="1949"/>
                  <a:pt x="0" y="1716"/>
                </a:cubicBezTo>
                <a:cubicBezTo>
                  <a:pt x="0" y="1482"/>
                  <a:pt x="36" y="1248"/>
                  <a:pt x="108" y="1014"/>
                </a:cubicBezTo>
                <a:cubicBezTo>
                  <a:pt x="216" y="819"/>
                  <a:pt x="325" y="624"/>
                  <a:pt x="469" y="507"/>
                </a:cubicBezTo>
                <a:cubicBezTo>
                  <a:pt x="613" y="312"/>
                  <a:pt x="757" y="195"/>
                  <a:pt x="974" y="117"/>
                </a:cubicBezTo>
                <a:cubicBezTo>
                  <a:pt x="1190" y="39"/>
                  <a:pt x="1370" y="0"/>
                  <a:pt x="1587" y="0"/>
                </a:cubicBezTo>
                <a:cubicBezTo>
                  <a:pt x="1623" y="0"/>
                  <a:pt x="1659" y="0"/>
                  <a:pt x="1695" y="0"/>
                </a:cubicBezTo>
                <a:cubicBezTo>
                  <a:pt x="17597" y="0"/>
                  <a:pt x="17597" y="0"/>
                  <a:pt x="17597" y="0"/>
                </a:cubicBezTo>
                <a:cubicBezTo>
                  <a:pt x="19905" y="0"/>
                  <a:pt x="19905" y="0"/>
                  <a:pt x="19905" y="0"/>
                </a:cubicBezTo>
                <a:cubicBezTo>
                  <a:pt x="19941" y="0"/>
                  <a:pt x="19977" y="0"/>
                  <a:pt x="20013" y="0"/>
                </a:cubicBezTo>
                <a:close/>
                <a:moveTo>
                  <a:pt x="4003" y="5536"/>
                </a:moveTo>
                <a:cubicBezTo>
                  <a:pt x="4003" y="858"/>
                  <a:pt x="4003" y="858"/>
                  <a:pt x="4003" y="858"/>
                </a:cubicBezTo>
                <a:cubicBezTo>
                  <a:pt x="1659" y="858"/>
                  <a:pt x="1659" y="858"/>
                  <a:pt x="1659" y="858"/>
                </a:cubicBezTo>
                <a:cubicBezTo>
                  <a:pt x="1587" y="858"/>
                  <a:pt x="1587" y="858"/>
                  <a:pt x="1587" y="858"/>
                </a:cubicBezTo>
                <a:cubicBezTo>
                  <a:pt x="1551" y="858"/>
                  <a:pt x="1551" y="858"/>
                  <a:pt x="1551" y="858"/>
                </a:cubicBezTo>
                <a:cubicBezTo>
                  <a:pt x="1334" y="858"/>
                  <a:pt x="1154" y="936"/>
                  <a:pt x="1010" y="1092"/>
                </a:cubicBezTo>
                <a:cubicBezTo>
                  <a:pt x="865" y="1287"/>
                  <a:pt x="793" y="1482"/>
                  <a:pt x="793" y="1716"/>
                </a:cubicBezTo>
                <a:cubicBezTo>
                  <a:pt x="793" y="1832"/>
                  <a:pt x="829" y="1910"/>
                  <a:pt x="865" y="2027"/>
                </a:cubicBezTo>
                <a:cubicBezTo>
                  <a:pt x="865" y="2183"/>
                  <a:pt x="938" y="2261"/>
                  <a:pt x="1046" y="2339"/>
                </a:cubicBezTo>
                <a:lnTo>
                  <a:pt x="4003" y="5536"/>
                </a:lnTo>
                <a:close/>
                <a:moveTo>
                  <a:pt x="16804" y="6472"/>
                </a:moveTo>
                <a:cubicBezTo>
                  <a:pt x="16804" y="858"/>
                  <a:pt x="16804" y="858"/>
                  <a:pt x="16804" y="858"/>
                </a:cubicBezTo>
                <a:cubicBezTo>
                  <a:pt x="4796" y="858"/>
                  <a:pt x="4796" y="858"/>
                  <a:pt x="4796" y="858"/>
                </a:cubicBezTo>
                <a:cubicBezTo>
                  <a:pt x="4796" y="6472"/>
                  <a:pt x="4796" y="6472"/>
                  <a:pt x="4796" y="6472"/>
                </a:cubicBezTo>
                <a:cubicBezTo>
                  <a:pt x="4796" y="7369"/>
                  <a:pt x="4940" y="8188"/>
                  <a:pt x="5265" y="9006"/>
                </a:cubicBezTo>
                <a:cubicBezTo>
                  <a:pt x="5589" y="9786"/>
                  <a:pt x="6022" y="10488"/>
                  <a:pt x="6563" y="11073"/>
                </a:cubicBezTo>
                <a:cubicBezTo>
                  <a:pt x="7104" y="11658"/>
                  <a:pt x="7753" y="12126"/>
                  <a:pt x="8474" y="12477"/>
                </a:cubicBezTo>
                <a:cubicBezTo>
                  <a:pt x="9231" y="12827"/>
                  <a:pt x="9989" y="12983"/>
                  <a:pt x="10818" y="12983"/>
                </a:cubicBezTo>
                <a:cubicBezTo>
                  <a:pt x="11611" y="12983"/>
                  <a:pt x="12405" y="12827"/>
                  <a:pt x="13126" y="12477"/>
                </a:cubicBezTo>
                <a:cubicBezTo>
                  <a:pt x="13883" y="12126"/>
                  <a:pt x="14496" y="11658"/>
                  <a:pt x="15037" y="11073"/>
                </a:cubicBezTo>
                <a:cubicBezTo>
                  <a:pt x="15578" y="10488"/>
                  <a:pt x="16047" y="9786"/>
                  <a:pt x="16335" y="9006"/>
                </a:cubicBezTo>
                <a:cubicBezTo>
                  <a:pt x="16660" y="8188"/>
                  <a:pt x="16804" y="7369"/>
                  <a:pt x="16804" y="6472"/>
                </a:cubicBezTo>
                <a:close/>
                <a:moveTo>
                  <a:pt x="20590" y="2339"/>
                </a:moveTo>
                <a:cubicBezTo>
                  <a:pt x="20662" y="2261"/>
                  <a:pt x="20735" y="2183"/>
                  <a:pt x="20771" y="2027"/>
                </a:cubicBezTo>
                <a:cubicBezTo>
                  <a:pt x="20807" y="1910"/>
                  <a:pt x="20807" y="1832"/>
                  <a:pt x="20807" y="1716"/>
                </a:cubicBezTo>
                <a:cubicBezTo>
                  <a:pt x="20807" y="1482"/>
                  <a:pt x="20735" y="1287"/>
                  <a:pt x="20590" y="1092"/>
                </a:cubicBezTo>
                <a:cubicBezTo>
                  <a:pt x="20446" y="936"/>
                  <a:pt x="20266" y="858"/>
                  <a:pt x="20049" y="858"/>
                </a:cubicBezTo>
                <a:cubicBezTo>
                  <a:pt x="20013" y="858"/>
                  <a:pt x="20013" y="858"/>
                  <a:pt x="20013" y="858"/>
                </a:cubicBezTo>
                <a:cubicBezTo>
                  <a:pt x="19977" y="858"/>
                  <a:pt x="19977" y="858"/>
                  <a:pt x="19977" y="858"/>
                </a:cubicBezTo>
                <a:cubicBezTo>
                  <a:pt x="17597" y="858"/>
                  <a:pt x="17597" y="858"/>
                  <a:pt x="17597" y="858"/>
                </a:cubicBezTo>
                <a:cubicBezTo>
                  <a:pt x="17597" y="5536"/>
                  <a:pt x="17597" y="5536"/>
                  <a:pt x="17597" y="5536"/>
                </a:cubicBezTo>
                <a:lnTo>
                  <a:pt x="20590" y="233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5" name="Shape 3916">
            <a:extLst>
              <a:ext uri="{FF2B5EF4-FFF2-40B4-BE49-F238E27FC236}">
                <a16:creationId xmlns:a16="http://schemas.microsoft.com/office/drawing/2014/main" id="{460EBD8C-3E13-44BA-9A94-82A259CB0170}"/>
              </a:ext>
            </a:extLst>
          </p:cNvPr>
          <p:cNvSpPr/>
          <p:nvPr/>
        </p:nvSpPr>
        <p:spPr>
          <a:xfrm>
            <a:off x="14190346" y="3257424"/>
            <a:ext cx="865859" cy="744711"/>
          </a:xfrm>
          <a:custGeom>
            <a:avLst/>
            <a:gdLst/>
            <a:ahLst/>
            <a:cxnLst>
              <a:cxn ang="0">
                <a:pos x="wd2" y="hd2"/>
              </a:cxn>
              <a:cxn ang="5400000">
                <a:pos x="wd2" y="hd2"/>
              </a:cxn>
              <a:cxn ang="10800000">
                <a:pos x="wd2" y="hd2"/>
              </a:cxn>
              <a:cxn ang="16200000">
                <a:pos x="wd2" y="hd2"/>
              </a:cxn>
            </a:cxnLst>
            <a:rect l="0" t="0" r="r" b="b"/>
            <a:pathLst>
              <a:path w="21600" h="21600" extrusionOk="0">
                <a:moveTo>
                  <a:pt x="18578" y="7544"/>
                </a:moveTo>
                <a:lnTo>
                  <a:pt x="18578" y="20670"/>
                </a:lnTo>
                <a:lnTo>
                  <a:pt x="20089" y="20670"/>
                </a:lnTo>
                <a:lnTo>
                  <a:pt x="20089" y="21600"/>
                </a:lnTo>
                <a:lnTo>
                  <a:pt x="1244" y="21600"/>
                </a:lnTo>
                <a:lnTo>
                  <a:pt x="1244" y="20670"/>
                </a:lnTo>
                <a:lnTo>
                  <a:pt x="2756" y="20670"/>
                </a:lnTo>
                <a:lnTo>
                  <a:pt x="2756" y="7544"/>
                </a:lnTo>
                <a:lnTo>
                  <a:pt x="0" y="7544"/>
                </a:lnTo>
                <a:lnTo>
                  <a:pt x="10667" y="0"/>
                </a:lnTo>
                <a:lnTo>
                  <a:pt x="21600" y="7544"/>
                </a:lnTo>
                <a:lnTo>
                  <a:pt x="18578" y="7544"/>
                </a:lnTo>
                <a:close/>
                <a:moveTo>
                  <a:pt x="2667" y="6614"/>
                </a:moveTo>
                <a:lnTo>
                  <a:pt x="18844" y="6614"/>
                </a:lnTo>
                <a:lnTo>
                  <a:pt x="10667" y="1033"/>
                </a:lnTo>
                <a:lnTo>
                  <a:pt x="2667" y="6614"/>
                </a:lnTo>
                <a:close/>
                <a:moveTo>
                  <a:pt x="3556" y="20670"/>
                </a:moveTo>
                <a:lnTo>
                  <a:pt x="5778" y="20670"/>
                </a:lnTo>
                <a:lnTo>
                  <a:pt x="5778" y="7544"/>
                </a:lnTo>
                <a:lnTo>
                  <a:pt x="3556" y="7544"/>
                </a:lnTo>
                <a:lnTo>
                  <a:pt x="3556" y="20670"/>
                </a:lnTo>
                <a:close/>
                <a:moveTo>
                  <a:pt x="6489" y="20670"/>
                </a:moveTo>
                <a:lnTo>
                  <a:pt x="8800" y="20670"/>
                </a:lnTo>
                <a:lnTo>
                  <a:pt x="8800" y="7544"/>
                </a:lnTo>
                <a:lnTo>
                  <a:pt x="6489" y="7544"/>
                </a:lnTo>
                <a:lnTo>
                  <a:pt x="6489" y="20670"/>
                </a:lnTo>
                <a:close/>
                <a:moveTo>
                  <a:pt x="9511" y="20670"/>
                </a:moveTo>
                <a:lnTo>
                  <a:pt x="11733" y="20670"/>
                </a:lnTo>
                <a:lnTo>
                  <a:pt x="11733" y="7544"/>
                </a:lnTo>
                <a:lnTo>
                  <a:pt x="9511" y="7544"/>
                </a:lnTo>
                <a:lnTo>
                  <a:pt x="9511" y="20670"/>
                </a:lnTo>
                <a:close/>
                <a:moveTo>
                  <a:pt x="12533" y="20670"/>
                </a:moveTo>
                <a:lnTo>
                  <a:pt x="14844" y="20670"/>
                </a:lnTo>
                <a:lnTo>
                  <a:pt x="14844" y="7544"/>
                </a:lnTo>
                <a:lnTo>
                  <a:pt x="12533" y="7544"/>
                </a:lnTo>
                <a:lnTo>
                  <a:pt x="12533" y="20670"/>
                </a:lnTo>
                <a:close/>
                <a:moveTo>
                  <a:pt x="15556" y="20670"/>
                </a:moveTo>
                <a:lnTo>
                  <a:pt x="17867" y="20670"/>
                </a:lnTo>
                <a:lnTo>
                  <a:pt x="17867" y="7544"/>
                </a:lnTo>
                <a:lnTo>
                  <a:pt x="15556" y="7544"/>
                </a:lnTo>
                <a:lnTo>
                  <a:pt x="15556" y="2067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6" name="Shape 3917">
            <a:extLst>
              <a:ext uri="{FF2B5EF4-FFF2-40B4-BE49-F238E27FC236}">
                <a16:creationId xmlns:a16="http://schemas.microsoft.com/office/drawing/2014/main" id="{E891EED7-0FBA-4EFA-B1CB-6422005637ED}"/>
              </a:ext>
            </a:extLst>
          </p:cNvPr>
          <p:cNvSpPr/>
          <p:nvPr/>
        </p:nvSpPr>
        <p:spPr>
          <a:xfrm>
            <a:off x="16104694" y="3266333"/>
            <a:ext cx="755397" cy="726893"/>
          </a:xfrm>
          <a:custGeom>
            <a:avLst/>
            <a:gdLst/>
            <a:ahLst/>
            <a:cxnLst>
              <a:cxn ang="0">
                <a:pos x="wd2" y="hd2"/>
              </a:cxn>
              <a:cxn ang="5400000">
                <a:pos x="wd2" y="hd2"/>
              </a:cxn>
              <a:cxn ang="10800000">
                <a:pos x="wd2" y="hd2"/>
              </a:cxn>
              <a:cxn ang="16200000">
                <a:pos x="wd2" y="hd2"/>
              </a:cxn>
            </a:cxnLst>
            <a:rect l="0" t="0" r="r" b="b"/>
            <a:pathLst>
              <a:path w="21600" h="21600" extrusionOk="0">
                <a:moveTo>
                  <a:pt x="18136" y="18000"/>
                </a:moveTo>
                <a:lnTo>
                  <a:pt x="21600" y="18000"/>
                </a:lnTo>
                <a:lnTo>
                  <a:pt x="21600" y="18847"/>
                </a:lnTo>
                <a:lnTo>
                  <a:pt x="18136" y="18847"/>
                </a:lnTo>
                <a:lnTo>
                  <a:pt x="18136" y="21600"/>
                </a:lnTo>
                <a:lnTo>
                  <a:pt x="17321" y="21600"/>
                </a:lnTo>
                <a:lnTo>
                  <a:pt x="17321" y="18847"/>
                </a:lnTo>
                <a:lnTo>
                  <a:pt x="2547" y="18847"/>
                </a:lnTo>
                <a:lnTo>
                  <a:pt x="2547" y="3600"/>
                </a:lnTo>
                <a:lnTo>
                  <a:pt x="0" y="3600"/>
                </a:lnTo>
                <a:lnTo>
                  <a:pt x="0" y="2753"/>
                </a:lnTo>
                <a:lnTo>
                  <a:pt x="2547" y="2753"/>
                </a:lnTo>
                <a:lnTo>
                  <a:pt x="2547" y="0"/>
                </a:lnTo>
                <a:lnTo>
                  <a:pt x="3464" y="0"/>
                </a:lnTo>
                <a:lnTo>
                  <a:pt x="3464" y="2753"/>
                </a:lnTo>
                <a:lnTo>
                  <a:pt x="17626" y="2753"/>
                </a:lnTo>
                <a:lnTo>
                  <a:pt x="19053" y="1059"/>
                </a:lnTo>
                <a:lnTo>
                  <a:pt x="19766" y="1800"/>
                </a:lnTo>
                <a:lnTo>
                  <a:pt x="18136" y="3388"/>
                </a:lnTo>
                <a:lnTo>
                  <a:pt x="18136" y="18000"/>
                </a:lnTo>
                <a:close/>
                <a:moveTo>
                  <a:pt x="16709" y="3600"/>
                </a:moveTo>
                <a:lnTo>
                  <a:pt x="3464" y="3600"/>
                </a:lnTo>
                <a:lnTo>
                  <a:pt x="3464" y="17365"/>
                </a:lnTo>
                <a:lnTo>
                  <a:pt x="16709" y="3600"/>
                </a:lnTo>
                <a:close/>
                <a:moveTo>
                  <a:pt x="4075" y="18000"/>
                </a:moveTo>
                <a:lnTo>
                  <a:pt x="17321" y="18000"/>
                </a:lnTo>
                <a:lnTo>
                  <a:pt x="17321" y="4341"/>
                </a:lnTo>
                <a:lnTo>
                  <a:pt x="4075" y="18000"/>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7" name="Shape 3918">
            <a:extLst>
              <a:ext uri="{FF2B5EF4-FFF2-40B4-BE49-F238E27FC236}">
                <a16:creationId xmlns:a16="http://schemas.microsoft.com/office/drawing/2014/main" id="{069275E2-E000-47CD-A48C-D974FA9A8E37}"/>
              </a:ext>
            </a:extLst>
          </p:cNvPr>
          <p:cNvSpPr/>
          <p:nvPr/>
        </p:nvSpPr>
        <p:spPr>
          <a:xfrm>
            <a:off x="17933518" y="3357193"/>
            <a:ext cx="815973" cy="545172"/>
          </a:xfrm>
          <a:custGeom>
            <a:avLst/>
            <a:gdLst/>
            <a:ahLst/>
            <a:cxnLst>
              <a:cxn ang="0">
                <a:pos x="wd2" y="hd2"/>
              </a:cxn>
              <a:cxn ang="5400000">
                <a:pos x="wd2" y="hd2"/>
              </a:cxn>
              <a:cxn ang="10800000">
                <a:pos x="wd2" y="hd2"/>
              </a:cxn>
              <a:cxn ang="16200000">
                <a:pos x="wd2" y="hd2"/>
              </a:cxn>
            </a:cxnLst>
            <a:rect l="0" t="0" r="r" b="b"/>
            <a:pathLst>
              <a:path w="21600" h="21600" extrusionOk="0">
                <a:moveTo>
                  <a:pt x="20446" y="0"/>
                </a:moveTo>
                <a:cubicBezTo>
                  <a:pt x="20590" y="0"/>
                  <a:pt x="20735" y="0"/>
                  <a:pt x="20879" y="108"/>
                </a:cubicBezTo>
                <a:cubicBezTo>
                  <a:pt x="21023" y="215"/>
                  <a:pt x="21167" y="377"/>
                  <a:pt x="21275" y="539"/>
                </a:cubicBezTo>
                <a:cubicBezTo>
                  <a:pt x="21384" y="700"/>
                  <a:pt x="21456" y="862"/>
                  <a:pt x="21528" y="1077"/>
                </a:cubicBezTo>
                <a:cubicBezTo>
                  <a:pt x="21564" y="1347"/>
                  <a:pt x="21600" y="1562"/>
                  <a:pt x="21600" y="1778"/>
                </a:cubicBezTo>
                <a:cubicBezTo>
                  <a:pt x="21600" y="19769"/>
                  <a:pt x="21600" y="19769"/>
                  <a:pt x="21600" y="19769"/>
                </a:cubicBezTo>
                <a:cubicBezTo>
                  <a:pt x="21600" y="19984"/>
                  <a:pt x="21564" y="20200"/>
                  <a:pt x="21528" y="20469"/>
                </a:cubicBezTo>
                <a:cubicBezTo>
                  <a:pt x="21456" y="20684"/>
                  <a:pt x="21384" y="20900"/>
                  <a:pt x="21275" y="21007"/>
                </a:cubicBezTo>
                <a:cubicBezTo>
                  <a:pt x="21167" y="21223"/>
                  <a:pt x="21023" y="21331"/>
                  <a:pt x="20879" y="21438"/>
                </a:cubicBezTo>
                <a:cubicBezTo>
                  <a:pt x="20735" y="21546"/>
                  <a:pt x="20590" y="21600"/>
                  <a:pt x="20446" y="21600"/>
                </a:cubicBezTo>
                <a:cubicBezTo>
                  <a:pt x="1190" y="21600"/>
                  <a:pt x="1190" y="21600"/>
                  <a:pt x="1190" y="21600"/>
                </a:cubicBezTo>
                <a:cubicBezTo>
                  <a:pt x="1010" y="21600"/>
                  <a:pt x="865" y="21546"/>
                  <a:pt x="721" y="21438"/>
                </a:cubicBezTo>
                <a:cubicBezTo>
                  <a:pt x="577" y="21331"/>
                  <a:pt x="469" y="21223"/>
                  <a:pt x="325" y="21007"/>
                </a:cubicBezTo>
                <a:cubicBezTo>
                  <a:pt x="252" y="20900"/>
                  <a:pt x="180" y="20684"/>
                  <a:pt x="108" y="20469"/>
                </a:cubicBezTo>
                <a:cubicBezTo>
                  <a:pt x="36" y="20200"/>
                  <a:pt x="0" y="19984"/>
                  <a:pt x="0" y="19769"/>
                </a:cubicBezTo>
                <a:cubicBezTo>
                  <a:pt x="0" y="1778"/>
                  <a:pt x="0" y="1778"/>
                  <a:pt x="0" y="1778"/>
                </a:cubicBezTo>
                <a:cubicBezTo>
                  <a:pt x="0" y="1562"/>
                  <a:pt x="36" y="1347"/>
                  <a:pt x="108" y="1077"/>
                </a:cubicBezTo>
                <a:cubicBezTo>
                  <a:pt x="180" y="862"/>
                  <a:pt x="252" y="700"/>
                  <a:pt x="325" y="539"/>
                </a:cubicBezTo>
                <a:cubicBezTo>
                  <a:pt x="469" y="377"/>
                  <a:pt x="577" y="215"/>
                  <a:pt x="721" y="108"/>
                </a:cubicBezTo>
                <a:cubicBezTo>
                  <a:pt x="865" y="0"/>
                  <a:pt x="1010" y="0"/>
                  <a:pt x="1190" y="0"/>
                </a:cubicBezTo>
                <a:lnTo>
                  <a:pt x="20446" y="0"/>
                </a:lnTo>
                <a:close/>
                <a:moveTo>
                  <a:pt x="793" y="3609"/>
                </a:moveTo>
                <a:cubicBezTo>
                  <a:pt x="20807" y="3609"/>
                  <a:pt x="20807" y="3609"/>
                  <a:pt x="20807" y="3609"/>
                </a:cubicBezTo>
                <a:cubicBezTo>
                  <a:pt x="20807" y="1778"/>
                  <a:pt x="20807" y="1778"/>
                  <a:pt x="20807" y="1778"/>
                </a:cubicBezTo>
                <a:cubicBezTo>
                  <a:pt x="20807" y="1670"/>
                  <a:pt x="20771" y="1508"/>
                  <a:pt x="20698" y="1400"/>
                </a:cubicBezTo>
                <a:cubicBezTo>
                  <a:pt x="20626" y="1293"/>
                  <a:pt x="20518" y="1239"/>
                  <a:pt x="20446" y="1239"/>
                </a:cubicBezTo>
                <a:cubicBezTo>
                  <a:pt x="1190" y="1239"/>
                  <a:pt x="1190" y="1239"/>
                  <a:pt x="1190" y="1239"/>
                </a:cubicBezTo>
                <a:cubicBezTo>
                  <a:pt x="1082" y="1239"/>
                  <a:pt x="1010" y="1293"/>
                  <a:pt x="938" y="1400"/>
                </a:cubicBezTo>
                <a:cubicBezTo>
                  <a:pt x="829" y="1508"/>
                  <a:pt x="793" y="1670"/>
                  <a:pt x="793" y="1778"/>
                </a:cubicBezTo>
                <a:lnTo>
                  <a:pt x="793" y="3609"/>
                </a:lnTo>
                <a:close/>
                <a:moveTo>
                  <a:pt x="793" y="4794"/>
                </a:moveTo>
                <a:cubicBezTo>
                  <a:pt x="793" y="7218"/>
                  <a:pt x="793" y="7218"/>
                  <a:pt x="793" y="7218"/>
                </a:cubicBezTo>
                <a:cubicBezTo>
                  <a:pt x="20807" y="7218"/>
                  <a:pt x="20807" y="7218"/>
                  <a:pt x="20807" y="7218"/>
                </a:cubicBezTo>
                <a:cubicBezTo>
                  <a:pt x="20807" y="4794"/>
                  <a:pt x="20807" y="4794"/>
                  <a:pt x="20807" y="4794"/>
                </a:cubicBezTo>
                <a:lnTo>
                  <a:pt x="793" y="4794"/>
                </a:lnTo>
                <a:close/>
                <a:moveTo>
                  <a:pt x="20807" y="19769"/>
                </a:moveTo>
                <a:cubicBezTo>
                  <a:pt x="20807" y="8403"/>
                  <a:pt x="20807" y="8403"/>
                  <a:pt x="20807" y="8403"/>
                </a:cubicBezTo>
                <a:cubicBezTo>
                  <a:pt x="793" y="8403"/>
                  <a:pt x="793" y="8403"/>
                  <a:pt x="793" y="8403"/>
                </a:cubicBezTo>
                <a:cubicBezTo>
                  <a:pt x="793" y="19769"/>
                  <a:pt x="793" y="19769"/>
                  <a:pt x="793" y="19769"/>
                </a:cubicBezTo>
                <a:cubicBezTo>
                  <a:pt x="793" y="19876"/>
                  <a:pt x="829" y="20038"/>
                  <a:pt x="938" y="20146"/>
                </a:cubicBezTo>
                <a:cubicBezTo>
                  <a:pt x="1010" y="20253"/>
                  <a:pt x="1082" y="20307"/>
                  <a:pt x="1190" y="20307"/>
                </a:cubicBezTo>
                <a:cubicBezTo>
                  <a:pt x="20446" y="20307"/>
                  <a:pt x="20446" y="20307"/>
                  <a:pt x="20446" y="20307"/>
                </a:cubicBezTo>
                <a:cubicBezTo>
                  <a:pt x="20518" y="20307"/>
                  <a:pt x="20626" y="20253"/>
                  <a:pt x="20698" y="20146"/>
                </a:cubicBezTo>
                <a:cubicBezTo>
                  <a:pt x="20771" y="20038"/>
                  <a:pt x="20807" y="19876"/>
                  <a:pt x="20807" y="19769"/>
                </a:cubicBezTo>
                <a:close/>
                <a:moveTo>
                  <a:pt x="2416" y="13143"/>
                </a:moveTo>
                <a:cubicBezTo>
                  <a:pt x="2416" y="14328"/>
                  <a:pt x="2416" y="14328"/>
                  <a:pt x="2416" y="14328"/>
                </a:cubicBezTo>
                <a:cubicBezTo>
                  <a:pt x="7176" y="14328"/>
                  <a:pt x="7176" y="14328"/>
                  <a:pt x="7176" y="14328"/>
                </a:cubicBezTo>
                <a:cubicBezTo>
                  <a:pt x="7176" y="13143"/>
                  <a:pt x="7176" y="13143"/>
                  <a:pt x="7176" y="13143"/>
                </a:cubicBezTo>
                <a:lnTo>
                  <a:pt x="2416" y="13143"/>
                </a:lnTo>
                <a:close/>
                <a:moveTo>
                  <a:pt x="2416" y="16752"/>
                </a:moveTo>
                <a:cubicBezTo>
                  <a:pt x="2416" y="17937"/>
                  <a:pt x="2416" y="17937"/>
                  <a:pt x="2416" y="17937"/>
                </a:cubicBezTo>
                <a:cubicBezTo>
                  <a:pt x="10385" y="17937"/>
                  <a:pt x="10385" y="17937"/>
                  <a:pt x="10385" y="17937"/>
                </a:cubicBezTo>
                <a:cubicBezTo>
                  <a:pt x="10385" y="16752"/>
                  <a:pt x="10385" y="16752"/>
                  <a:pt x="10385" y="16752"/>
                </a:cubicBezTo>
                <a:lnTo>
                  <a:pt x="2416" y="16752"/>
                </a:lnTo>
                <a:close/>
                <a:moveTo>
                  <a:pt x="16804" y="17937"/>
                </a:moveTo>
                <a:cubicBezTo>
                  <a:pt x="16588" y="17937"/>
                  <a:pt x="16407" y="17829"/>
                  <a:pt x="16263" y="17614"/>
                </a:cubicBezTo>
                <a:cubicBezTo>
                  <a:pt x="16083" y="17399"/>
                  <a:pt x="16011" y="17129"/>
                  <a:pt x="16011" y="16806"/>
                </a:cubicBezTo>
                <a:cubicBezTo>
                  <a:pt x="16011" y="16752"/>
                  <a:pt x="16011" y="16752"/>
                  <a:pt x="16011" y="16752"/>
                </a:cubicBezTo>
                <a:cubicBezTo>
                  <a:pt x="16011" y="16429"/>
                  <a:pt x="16083" y="16106"/>
                  <a:pt x="16263" y="15890"/>
                </a:cubicBezTo>
                <a:cubicBezTo>
                  <a:pt x="16407" y="15675"/>
                  <a:pt x="16588" y="15567"/>
                  <a:pt x="16804" y="15567"/>
                </a:cubicBezTo>
                <a:cubicBezTo>
                  <a:pt x="18427" y="15567"/>
                  <a:pt x="18427" y="15567"/>
                  <a:pt x="18427" y="15567"/>
                </a:cubicBezTo>
                <a:cubicBezTo>
                  <a:pt x="18643" y="15567"/>
                  <a:pt x="18823" y="15675"/>
                  <a:pt x="18968" y="15890"/>
                </a:cubicBezTo>
                <a:cubicBezTo>
                  <a:pt x="19148" y="16106"/>
                  <a:pt x="19220" y="16429"/>
                  <a:pt x="19220" y="16752"/>
                </a:cubicBezTo>
                <a:cubicBezTo>
                  <a:pt x="19220" y="16806"/>
                  <a:pt x="19220" y="16806"/>
                  <a:pt x="19220" y="16806"/>
                </a:cubicBezTo>
                <a:cubicBezTo>
                  <a:pt x="19220" y="17129"/>
                  <a:pt x="19148" y="17399"/>
                  <a:pt x="18968" y="17614"/>
                </a:cubicBezTo>
                <a:cubicBezTo>
                  <a:pt x="18823" y="17829"/>
                  <a:pt x="18643" y="17937"/>
                  <a:pt x="18427" y="17937"/>
                </a:cubicBezTo>
                <a:lnTo>
                  <a:pt x="16804" y="1793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8" name="Shape 3919">
            <a:extLst>
              <a:ext uri="{FF2B5EF4-FFF2-40B4-BE49-F238E27FC236}">
                <a16:creationId xmlns:a16="http://schemas.microsoft.com/office/drawing/2014/main" id="{8EE3A7AA-CEFF-471F-B619-952F7871C1DA}"/>
              </a:ext>
            </a:extLst>
          </p:cNvPr>
          <p:cNvSpPr/>
          <p:nvPr/>
        </p:nvSpPr>
        <p:spPr>
          <a:xfrm>
            <a:off x="19863897" y="3232482"/>
            <a:ext cx="673446" cy="794594"/>
          </a:xfrm>
          <a:custGeom>
            <a:avLst/>
            <a:gdLst/>
            <a:ahLst/>
            <a:cxnLst>
              <a:cxn ang="0">
                <a:pos x="wd2" y="hd2"/>
              </a:cxn>
              <a:cxn ang="5400000">
                <a:pos x="wd2" y="hd2"/>
              </a:cxn>
              <a:cxn ang="10800000">
                <a:pos x="wd2" y="hd2"/>
              </a:cxn>
              <a:cxn ang="16200000">
                <a:pos x="wd2" y="hd2"/>
              </a:cxn>
            </a:cxnLst>
            <a:rect l="0" t="0" r="r" b="b"/>
            <a:pathLst>
              <a:path w="21600" h="21600" extrusionOk="0">
                <a:moveTo>
                  <a:pt x="21600" y="4068"/>
                </a:moveTo>
                <a:lnTo>
                  <a:pt x="21600" y="18210"/>
                </a:lnTo>
                <a:lnTo>
                  <a:pt x="15771" y="18210"/>
                </a:lnTo>
                <a:lnTo>
                  <a:pt x="15771" y="21600"/>
                </a:lnTo>
                <a:lnTo>
                  <a:pt x="0" y="21600"/>
                </a:lnTo>
                <a:lnTo>
                  <a:pt x="0" y="3293"/>
                </a:lnTo>
                <a:lnTo>
                  <a:pt x="5943" y="3293"/>
                </a:lnTo>
                <a:lnTo>
                  <a:pt x="5943" y="0"/>
                </a:lnTo>
                <a:lnTo>
                  <a:pt x="16686" y="0"/>
                </a:lnTo>
                <a:lnTo>
                  <a:pt x="21600" y="4068"/>
                </a:lnTo>
                <a:close/>
                <a:moveTo>
                  <a:pt x="1029" y="20728"/>
                </a:moveTo>
                <a:lnTo>
                  <a:pt x="14743" y="20728"/>
                </a:lnTo>
                <a:lnTo>
                  <a:pt x="14743" y="8233"/>
                </a:lnTo>
                <a:lnTo>
                  <a:pt x="9829" y="8233"/>
                </a:lnTo>
                <a:lnTo>
                  <a:pt x="9829" y="4068"/>
                </a:lnTo>
                <a:lnTo>
                  <a:pt x="1029" y="4068"/>
                </a:lnTo>
                <a:lnTo>
                  <a:pt x="1029" y="20728"/>
                </a:lnTo>
                <a:close/>
                <a:moveTo>
                  <a:pt x="15771" y="17435"/>
                </a:moveTo>
                <a:lnTo>
                  <a:pt x="20571" y="17435"/>
                </a:lnTo>
                <a:lnTo>
                  <a:pt x="20571" y="4940"/>
                </a:lnTo>
                <a:lnTo>
                  <a:pt x="15771" y="4940"/>
                </a:lnTo>
                <a:lnTo>
                  <a:pt x="15771" y="775"/>
                </a:lnTo>
                <a:lnTo>
                  <a:pt x="6857" y="775"/>
                </a:lnTo>
                <a:lnTo>
                  <a:pt x="6857" y="3293"/>
                </a:lnTo>
                <a:lnTo>
                  <a:pt x="10857" y="3293"/>
                </a:lnTo>
                <a:lnTo>
                  <a:pt x="15771" y="7458"/>
                </a:lnTo>
                <a:lnTo>
                  <a:pt x="15771" y="17435"/>
                </a:lnTo>
                <a:close/>
                <a:moveTo>
                  <a:pt x="10857" y="4456"/>
                </a:moveTo>
                <a:lnTo>
                  <a:pt x="10857" y="7458"/>
                </a:lnTo>
                <a:lnTo>
                  <a:pt x="14286" y="7458"/>
                </a:lnTo>
                <a:lnTo>
                  <a:pt x="10857" y="4456"/>
                </a:lnTo>
                <a:close/>
                <a:moveTo>
                  <a:pt x="16686" y="1162"/>
                </a:moveTo>
                <a:lnTo>
                  <a:pt x="16686" y="4068"/>
                </a:lnTo>
                <a:lnTo>
                  <a:pt x="20229" y="4068"/>
                </a:lnTo>
                <a:lnTo>
                  <a:pt x="16686" y="116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29" name="Shape 3920">
            <a:extLst>
              <a:ext uri="{FF2B5EF4-FFF2-40B4-BE49-F238E27FC236}">
                <a16:creationId xmlns:a16="http://schemas.microsoft.com/office/drawing/2014/main" id="{DFB6A491-EEA9-4E07-A792-14A83EBC3BCE}"/>
              </a:ext>
            </a:extLst>
          </p:cNvPr>
          <p:cNvSpPr/>
          <p:nvPr/>
        </p:nvSpPr>
        <p:spPr>
          <a:xfrm>
            <a:off x="21682035" y="3282366"/>
            <a:ext cx="755397" cy="694825"/>
          </a:xfrm>
          <a:custGeom>
            <a:avLst/>
            <a:gdLst/>
            <a:ahLst/>
            <a:cxnLst>
              <a:cxn ang="0">
                <a:pos x="wd2" y="hd2"/>
              </a:cxn>
              <a:cxn ang="5400000">
                <a:pos x="wd2" y="hd2"/>
              </a:cxn>
              <a:cxn ang="10800000">
                <a:pos x="wd2" y="hd2"/>
              </a:cxn>
              <a:cxn ang="16200000">
                <a:pos x="wd2" y="hd2"/>
              </a:cxn>
            </a:cxnLst>
            <a:rect l="0" t="0" r="r" b="b"/>
            <a:pathLst>
              <a:path w="21600" h="21600" extrusionOk="0">
                <a:moveTo>
                  <a:pt x="19888" y="0"/>
                </a:moveTo>
                <a:cubicBezTo>
                  <a:pt x="20121" y="0"/>
                  <a:pt x="20355" y="42"/>
                  <a:pt x="20549" y="127"/>
                </a:cubicBezTo>
                <a:cubicBezTo>
                  <a:pt x="20783" y="212"/>
                  <a:pt x="20977" y="381"/>
                  <a:pt x="21094" y="551"/>
                </a:cubicBezTo>
                <a:cubicBezTo>
                  <a:pt x="21250" y="678"/>
                  <a:pt x="21405" y="889"/>
                  <a:pt x="21483" y="1144"/>
                </a:cubicBezTo>
                <a:cubicBezTo>
                  <a:pt x="21561" y="1355"/>
                  <a:pt x="21600" y="1609"/>
                  <a:pt x="21600" y="1864"/>
                </a:cubicBezTo>
                <a:cubicBezTo>
                  <a:pt x="21600" y="17873"/>
                  <a:pt x="21600" y="17873"/>
                  <a:pt x="21600" y="17873"/>
                </a:cubicBezTo>
                <a:cubicBezTo>
                  <a:pt x="21600" y="18127"/>
                  <a:pt x="21561" y="18381"/>
                  <a:pt x="21483" y="18593"/>
                </a:cubicBezTo>
                <a:cubicBezTo>
                  <a:pt x="21405" y="18847"/>
                  <a:pt x="21250" y="19059"/>
                  <a:pt x="21094" y="19186"/>
                </a:cubicBezTo>
                <a:cubicBezTo>
                  <a:pt x="20977" y="19355"/>
                  <a:pt x="20783" y="19525"/>
                  <a:pt x="20549" y="19609"/>
                </a:cubicBezTo>
                <a:cubicBezTo>
                  <a:pt x="20355" y="19694"/>
                  <a:pt x="20121" y="19736"/>
                  <a:pt x="19888" y="19736"/>
                </a:cubicBezTo>
                <a:cubicBezTo>
                  <a:pt x="12143" y="19736"/>
                  <a:pt x="12143" y="19736"/>
                  <a:pt x="12143" y="19736"/>
                </a:cubicBezTo>
                <a:cubicBezTo>
                  <a:pt x="12065" y="19736"/>
                  <a:pt x="12065" y="19736"/>
                  <a:pt x="12065" y="19736"/>
                </a:cubicBezTo>
                <a:cubicBezTo>
                  <a:pt x="11831" y="19736"/>
                  <a:pt x="11637" y="19821"/>
                  <a:pt x="11481" y="20033"/>
                </a:cubicBezTo>
                <a:cubicBezTo>
                  <a:pt x="11325" y="20202"/>
                  <a:pt x="11248" y="20414"/>
                  <a:pt x="11248" y="20668"/>
                </a:cubicBezTo>
                <a:cubicBezTo>
                  <a:pt x="11248" y="21134"/>
                  <a:pt x="11248" y="21134"/>
                  <a:pt x="11248" y="21134"/>
                </a:cubicBezTo>
                <a:cubicBezTo>
                  <a:pt x="11248" y="21600"/>
                  <a:pt x="11248" y="21600"/>
                  <a:pt x="11248" y="21600"/>
                </a:cubicBezTo>
                <a:cubicBezTo>
                  <a:pt x="10352" y="21600"/>
                  <a:pt x="10352" y="21600"/>
                  <a:pt x="10352" y="21600"/>
                </a:cubicBezTo>
                <a:cubicBezTo>
                  <a:pt x="10352" y="20668"/>
                  <a:pt x="10352" y="20668"/>
                  <a:pt x="10352" y="20668"/>
                </a:cubicBezTo>
                <a:cubicBezTo>
                  <a:pt x="10352" y="20414"/>
                  <a:pt x="10275" y="20202"/>
                  <a:pt x="10119" y="20033"/>
                </a:cubicBezTo>
                <a:cubicBezTo>
                  <a:pt x="9963" y="19821"/>
                  <a:pt x="9769" y="19736"/>
                  <a:pt x="9535" y="19736"/>
                </a:cubicBezTo>
                <a:cubicBezTo>
                  <a:pt x="9496" y="19736"/>
                  <a:pt x="9496" y="19736"/>
                  <a:pt x="9496" y="19736"/>
                </a:cubicBezTo>
                <a:cubicBezTo>
                  <a:pt x="1751" y="19736"/>
                  <a:pt x="1751" y="19736"/>
                  <a:pt x="1751" y="19736"/>
                </a:cubicBezTo>
                <a:cubicBezTo>
                  <a:pt x="1518" y="19736"/>
                  <a:pt x="1284" y="19694"/>
                  <a:pt x="1051" y="19609"/>
                </a:cubicBezTo>
                <a:cubicBezTo>
                  <a:pt x="817" y="19525"/>
                  <a:pt x="662" y="19355"/>
                  <a:pt x="506" y="19186"/>
                </a:cubicBezTo>
                <a:cubicBezTo>
                  <a:pt x="350" y="19059"/>
                  <a:pt x="234" y="18847"/>
                  <a:pt x="156" y="18593"/>
                </a:cubicBezTo>
                <a:cubicBezTo>
                  <a:pt x="39" y="18381"/>
                  <a:pt x="0" y="18127"/>
                  <a:pt x="0" y="17873"/>
                </a:cubicBezTo>
                <a:cubicBezTo>
                  <a:pt x="0" y="1864"/>
                  <a:pt x="0" y="1864"/>
                  <a:pt x="0" y="1864"/>
                </a:cubicBezTo>
                <a:cubicBezTo>
                  <a:pt x="0" y="1609"/>
                  <a:pt x="39" y="1355"/>
                  <a:pt x="156" y="1144"/>
                </a:cubicBezTo>
                <a:cubicBezTo>
                  <a:pt x="234" y="889"/>
                  <a:pt x="350" y="678"/>
                  <a:pt x="506" y="551"/>
                </a:cubicBezTo>
                <a:cubicBezTo>
                  <a:pt x="662" y="381"/>
                  <a:pt x="817" y="212"/>
                  <a:pt x="1051" y="127"/>
                </a:cubicBezTo>
                <a:cubicBezTo>
                  <a:pt x="1284" y="42"/>
                  <a:pt x="1518" y="0"/>
                  <a:pt x="1751" y="0"/>
                </a:cubicBezTo>
                <a:cubicBezTo>
                  <a:pt x="9496" y="0"/>
                  <a:pt x="9496" y="0"/>
                  <a:pt x="9496" y="0"/>
                </a:cubicBezTo>
                <a:cubicBezTo>
                  <a:pt x="9769" y="0"/>
                  <a:pt x="10002" y="42"/>
                  <a:pt x="10236" y="169"/>
                </a:cubicBezTo>
                <a:cubicBezTo>
                  <a:pt x="10430" y="254"/>
                  <a:pt x="10625" y="424"/>
                  <a:pt x="10819" y="678"/>
                </a:cubicBezTo>
                <a:cubicBezTo>
                  <a:pt x="10975" y="424"/>
                  <a:pt x="11170" y="254"/>
                  <a:pt x="11403" y="169"/>
                </a:cubicBezTo>
                <a:cubicBezTo>
                  <a:pt x="11598" y="42"/>
                  <a:pt x="11870" y="0"/>
                  <a:pt x="12143" y="0"/>
                </a:cubicBezTo>
                <a:lnTo>
                  <a:pt x="19888" y="0"/>
                </a:lnTo>
                <a:close/>
                <a:moveTo>
                  <a:pt x="856" y="17873"/>
                </a:moveTo>
                <a:cubicBezTo>
                  <a:pt x="856" y="18127"/>
                  <a:pt x="973" y="18339"/>
                  <a:pt x="1129" y="18508"/>
                </a:cubicBezTo>
                <a:cubicBezTo>
                  <a:pt x="1284" y="18720"/>
                  <a:pt x="1518" y="18805"/>
                  <a:pt x="1751" y="18805"/>
                </a:cubicBezTo>
                <a:cubicBezTo>
                  <a:pt x="9496" y="18805"/>
                  <a:pt x="9496" y="18805"/>
                  <a:pt x="9496" y="18805"/>
                </a:cubicBezTo>
                <a:cubicBezTo>
                  <a:pt x="9730" y="18805"/>
                  <a:pt x="9924" y="18720"/>
                  <a:pt x="10080" y="18508"/>
                </a:cubicBezTo>
                <a:cubicBezTo>
                  <a:pt x="10275" y="18339"/>
                  <a:pt x="10352" y="18127"/>
                  <a:pt x="10352" y="17873"/>
                </a:cubicBezTo>
                <a:cubicBezTo>
                  <a:pt x="10352" y="1864"/>
                  <a:pt x="10352" y="1864"/>
                  <a:pt x="10352" y="1864"/>
                </a:cubicBezTo>
                <a:cubicBezTo>
                  <a:pt x="10352" y="1609"/>
                  <a:pt x="10275" y="1398"/>
                  <a:pt x="10080" y="1228"/>
                </a:cubicBezTo>
                <a:cubicBezTo>
                  <a:pt x="9924" y="1016"/>
                  <a:pt x="9730" y="932"/>
                  <a:pt x="9496" y="932"/>
                </a:cubicBezTo>
                <a:cubicBezTo>
                  <a:pt x="1751" y="932"/>
                  <a:pt x="1751" y="932"/>
                  <a:pt x="1751" y="932"/>
                </a:cubicBezTo>
                <a:cubicBezTo>
                  <a:pt x="1518" y="932"/>
                  <a:pt x="1284" y="1016"/>
                  <a:pt x="1129" y="1228"/>
                </a:cubicBezTo>
                <a:cubicBezTo>
                  <a:pt x="973" y="1398"/>
                  <a:pt x="856" y="1609"/>
                  <a:pt x="856" y="1864"/>
                </a:cubicBezTo>
                <a:lnTo>
                  <a:pt x="856" y="17873"/>
                </a:lnTo>
                <a:close/>
                <a:moveTo>
                  <a:pt x="20744" y="17873"/>
                </a:moveTo>
                <a:cubicBezTo>
                  <a:pt x="20744" y="1864"/>
                  <a:pt x="20744" y="1864"/>
                  <a:pt x="20744" y="1864"/>
                </a:cubicBezTo>
                <a:cubicBezTo>
                  <a:pt x="20744" y="1609"/>
                  <a:pt x="20666" y="1398"/>
                  <a:pt x="20471" y="1228"/>
                </a:cubicBezTo>
                <a:cubicBezTo>
                  <a:pt x="20316" y="1016"/>
                  <a:pt x="20121" y="932"/>
                  <a:pt x="19888" y="932"/>
                </a:cubicBezTo>
                <a:cubicBezTo>
                  <a:pt x="12143" y="932"/>
                  <a:pt x="12143" y="932"/>
                  <a:pt x="12143" y="932"/>
                </a:cubicBezTo>
                <a:cubicBezTo>
                  <a:pt x="11870" y="932"/>
                  <a:pt x="11676" y="1016"/>
                  <a:pt x="11520" y="1228"/>
                </a:cubicBezTo>
                <a:cubicBezTo>
                  <a:pt x="11364" y="1398"/>
                  <a:pt x="11248" y="1609"/>
                  <a:pt x="11248" y="1864"/>
                </a:cubicBezTo>
                <a:cubicBezTo>
                  <a:pt x="11248" y="17873"/>
                  <a:pt x="11248" y="17873"/>
                  <a:pt x="11248" y="17873"/>
                </a:cubicBezTo>
                <a:cubicBezTo>
                  <a:pt x="11248" y="18127"/>
                  <a:pt x="11364" y="18339"/>
                  <a:pt x="11520" y="18508"/>
                </a:cubicBezTo>
                <a:cubicBezTo>
                  <a:pt x="11676" y="18720"/>
                  <a:pt x="11870" y="18805"/>
                  <a:pt x="12143" y="18805"/>
                </a:cubicBezTo>
                <a:cubicBezTo>
                  <a:pt x="19888" y="18805"/>
                  <a:pt x="19888" y="18805"/>
                  <a:pt x="19888" y="18805"/>
                </a:cubicBezTo>
                <a:cubicBezTo>
                  <a:pt x="20121" y="18805"/>
                  <a:pt x="20316" y="18720"/>
                  <a:pt x="20471" y="18508"/>
                </a:cubicBezTo>
                <a:cubicBezTo>
                  <a:pt x="20666" y="18339"/>
                  <a:pt x="20744" y="18127"/>
                  <a:pt x="20744" y="17873"/>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30" name="Shape 3921">
            <a:extLst>
              <a:ext uri="{FF2B5EF4-FFF2-40B4-BE49-F238E27FC236}">
                <a16:creationId xmlns:a16="http://schemas.microsoft.com/office/drawing/2014/main" id="{B7998770-6AA6-4CAB-A8AC-640EA7D8731B}"/>
              </a:ext>
            </a:extLst>
          </p:cNvPr>
          <p:cNvSpPr/>
          <p:nvPr/>
        </p:nvSpPr>
        <p:spPr>
          <a:xfrm>
            <a:off x="23464542" y="3378572"/>
            <a:ext cx="908616" cy="502412"/>
          </a:xfrm>
          <a:custGeom>
            <a:avLst/>
            <a:gdLst/>
            <a:ahLst/>
            <a:cxnLst>
              <a:cxn ang="0">
                <a:pos x="wd2" y="hd2"/>
              </a:cxn>
              <a:cxn ang="5400000">
                <a:pos x="wd2" y="hd2"/>
              </a:cxn>
              <a:cxn ang="10800000">
                <a:pos x="wd2" y="hd2"/>
              </a:cxn>
              <a:cxn ang="16200000">
                <a:pos x="wd2" y="hd2"/>
              </a:cxn>
            </a:cxnLst>
            <a:rect l="0" t="0" r="r" b="b"/>
            <a:pathLst>
              <a:path w="21600" h="21600" extrusionOk="0">
                <a:moveTo>
                  <a:pt x="17649" y="7180"/>
                </a:moveTo>
                <a:cubicBezTo>
                  <a:pt x="18167" y="7180"/>
                  <a:pt x="18685" y="7357"/>
                  <a:pt x="19171" y="7769"/>
                </a:cubicBezTo>
                <a:cubicBezTo>
                  <a:pt x="19657" y="8122"/>
                  <a:pt x="20078" y="8652"/>
                  <a:pt x="20434" y="9299"/>
                </a:cubicBezTo>
                <a:cubicBezTo>
                  <a:pt x="20790" y="9947"/>
                  <a:pt x="21082" y="10712"/>
                  <a:pt x="21276" y="11595"/>
                </a:cubicBezTo>
                <a:cubicBezTo>
                  <a:pt x="21503" y="12477"/>
                  <a:pt x="21600" y="13419"/>
                  <a:pt x="21600" y="14361"/>
                </a:cubicBezTo>
                <a:cubicBezTo>
                  <a:pt x="21600" y="15361"/>
                  <a:pt x="21503" y="16244"/>
                  <a:pt x="21276" y="17127"/>
                </a:cubicBezTo>
                <a:cubicBezTo>
                  <a:pt x="21082" y="18010"/>
                  <a:pt x="20790" y="18775"/>
                  <a:pt x="20434" y="19422"/>
                </a:cubicBezTo>
                <a:cubicBezTo>
                  <a:pt x="20078" y="20129"/>
                  <a:pt x="19657" y="20599"/>
                  <a:pt x="19171" y="21011"/>
                </a:cubicBezTo>
                <a:cubicBezTo>
                  <a:pt x="18685" y="21423"/>
                  <a:pt x="18167" y="21600"/>
                  <a:pt x="17649" y="21600"/>
                </a:cubicBezTo>
                <a:cubicBezTo>
                  <a:pt x="17099" y="21600"/>
                  <a:pt x="16581" y="21423"/>
                  <a:pt x="16095" y="21011"/>
                </a:cubicBezTo>
                <a:cubicBezTo>
                  <a:pt x="15609" y="20599"/>
                  <a:pt x="15188" y="20129"/>
                  <a:pt x="14864" y="19422"/>
                </a:cubicBezTo>
                <a:cubicBezTo>
                  <a:pt x="14476" y="18775"/>
                  <a:pt x="14184" y="18010"/>
                  <a:pt x="13990" y="17127"/>
                </a:cubicBezTo>
                <a:cubicBezTo>
                  <a:pt x="13763" y="16244"/>
                  <a:pt x="13666" y="15361"/>
                  <a:pt x="13666" y="14361"/>
                </a:cubicBezTo>
                <a:cubicBezTo>
                  <a:pt x="13666" y="13713"/>
                  <a:pt x="13731" y="13066"/>
                  <a:pt x="13828" y="12477"/>
                </a:cubicBezTo>
                <a:cubicBezTo>
                  <a:pt x="13925" y="11889"/>
                  <a:pt x="14055" y="11359"/>
                  <a:pt x="14216" y="10771"/>
                </a:cubicBezTo>
                <a:cubicBezTo>
                  <a:pt x="14378" y="10300"/>
                  <a:pt x="14573" y="9770"/>
                  <a:pt x="14799" y="9358"/>
                </a:cubicBezTo>
                <a:cubicBezTo>
                  <a:pt x="15026" y="8946"/>
                  <a:pt x="15285" y="8534"/>
                  <a:pt x="15577" y="8240"/>
                </a:cubicBezTo>
                <a:cubicBezTo>
                  <a:pt x="14476" y="4238"/>
                  <a:pt x="14476" y="4238"/>
                  <a:pt x="14476" y="4238"/>
                </a:cubicBezTo>
                <a:cubicBezTo>
                  <a:pt x="11172" y="14714"/>
                  <a:pt x="11172" y="14714"/>
                  <a:pt x="11172" y="14714"/>
                </a:cubicBezTo>
                <a:cubicBezTo>
                  <a:pt x="11140" y="14773"/>
                  <a:pt x="11075" y="14890"/>
                  <a:pt x="11010" y="14890"/>
                </a:cubicBezTo>
                <a:cubicBezTo>
                  <a:pt x="10946" y="14949"/>
                  <a:pt x="10913" y="15008"/>
                  <a:pt x="10849" y="15008"/>
                </a:cubicBezTo>
                <a:cubicBezTo>
                  <a:pt x="7902" y="15008"/>
                  <a:pt x="7902" y="15008"/>
                  <a:pt x="7902" y="15008"/>
                </a:cubicBezTo>
                <a:cubicBezTo>
                  <a:pt x="7869" y="15891"/>
                  <a:pt x="7740" y="16774"/>
                  <a:pt x="7513" y="17539"/>
                </a:cubicBezTo>
                <a:cubicBezTo>
                  <a:pt x="7286" y="18363"/>
                  <a:pt x="6995" y="19069"/>
                  <a:pt x="6639" y="19658"/>
                </a:cubicBezTo>
                <a:cubicBezTo>
                  <a:pt x="6282" y="20305"/>
                  <a:pt x="5894" y="20776"/>
                  <a:pt x="5440" y="21070"/>
                </a:cubicBezTo>
                <a:cubicBezTo>
                  <a:pt x="4955" y="21423"/>
                  <a:pt x="4469" y="21600"/>
                  <a:pt x="3983" y="21600"/>
                </a:cubicBezTo>
                <a:cubicBezTo>
                  <a:pt x="3433" y="21600"/>
                  <a:pt x="2915" y="21423"/>
                  <a:pt x="2429" y="21011"/>
                </a:cubicBezTo>
                <a:cubicBezTo>
                  <a:pt x="1943" y="20599"/>
                  <a:pt x="1522" y="20129"/>
                  <a:pt x="1198" y="19422"/>
                </a:cubicBezTo>
                <a:cubicBezTo>
                  <a:pt x="842" y="18775"/>
                  <a:pt x="551" y="18010"/>
                  <a:pt x="324" y="17127"/>
                </a:cubicBezTo>
                <a:cubicBezTo>
                  <a:pt x="130" y="16244"/>
                  <a:pt x="0" y="15361"/>
                  <a:pt x="0" y="14361"/>
                </a:cubicBezTo>
                <a:cubicBezTo>
                  <a:pt x="0" y="13419"/>
                  <a:pt x="130" y="12477"/>
                  <a:pt x="324" y="11595"/>
                </a:cubicBezTo>
                <a:cubicBezTo>
                  <a:pt x="551" y="10712"/>
                  <a:pt x="842" y="9947"/>
                  <a:pt x="1198" y="9299"/>
                </a:cubicBezTo>
                <a:cubicBezTo>
                  <a:pt x="1522" y="8652"/>
                  <a:pt x="1943" y="8122"/>
                  <a:pt x="2429" y="7769"/>
                </a:cubicBezTo>
                <a:cubicBezTo>
                  <a:pt x="2915" y="7357"/>
                  <a:pt x="3433" y="7180"/>
                  <a:pt x="3983" y="7180"/>
                </a:cubicBezTo>
                <a:cubicBezTo>
                  <a:pt x="4113" y="7180"/>
                  <a:pt x="4242" y="7180"/>
                  <a:pt x="4372" y="7239"/>
                </a:cubicBezTo>
                <a:cubicBezTo>
                  <a:pt x="4501" y="7239"/>
                  <a:pt x="4631" y="7298"/>
                  <a:pt x="4760" y="7357"/>
                </a:cubicBezTo>
                <a:cubicBezTo>
                  <a:pt x="4922" y="7357"/>
                  <a:pt x="5052" y="7475"/>
                  <a:pt x="5149" y="7534"/>
                </a:cubicBezTo>
                <a:cubicBezTo>
                  <a:pt x="5279" y="7592"/>
                  <a:pt x="5408" y="7710"/>
                  <a:pt x="5538" y="7769"/>
                </a:cubicBezTo>
                <a:cubicBezTo>
                  <a:pt x="7060" y="2943"/>
                  <a:pt x="7060" y="2943"/>
                  <a:pt x="7060" y="2943"/>
                </a:cubicBezTo>
                <a:cubicBezTo>
                  <a:pt x="7060" y="2884"/>
                  <a:pt x="7060" y="2884"/>
                  <a:pt x="7060" y="2884"/>
                </a:cubicBezTo>
                <a:cubicBezTo>
                  <a:pt x="6250" y="0"/>
                  <a:pt x="6250" y="0"/>
                  <a:pt x="6250" y="0"/>
                </a:cubicBezTo>
                <a:cubicBezTo>
                  <a:pt x="8646" y="0"/>
                  <a:pt x="8646" y="0"/>
                  <a:pt x="8646" y="0"/>
                </a:cubicBezTo>
                <a:cubicBezTo>
                  <a:pt x="8646" y="1295"/>
                  <a:pt x="8646" y="1295"/>
                  <a:pt x="8646" y="1295"/>
                </a:cubicBezTo>
                <a:cubicBezTo>
                  <a:pt x="7448" y="1295"/>
                  <a:pt x="7448" y="1295"/>
                  <a:pt x="7448" y="1295"/>
                </a:cubicBezTo>
                <a:cubicBezTo>
                  <a:pt x="7772" y="2590"/>
                  <a:pt x="7772" y="2590"/>
                  <a:pt x="7772" y="2590"/>
                </a:cubicBezTo>
                <a:cubicBezTo>
                  <a:pt x="14022" y="2590"/>
                  <a:pt x="14022" y="2590"/>
                  <a:pt x="14022" y="2590"/>
                </a:cubicBezTo>
                <a:cubicBezTo>
                  <a:pt x="13277" y="0"/>
                  <a:pt x="13277" y="0"/>
                  <a:pt x="13277" y="0"/>
                </a:cubicBezTo>
                <a:cubicBezTo>
                  <a:pt x="15836" y="0"/>
                  <a:pt x="15836" y="0"/>
                  <a:pt x="15836" y="0"/>
                </a:cubicBezTo>
                <a:cubicBezTo>
                  <a:pt x="15836" y="1295"/>
                  <a:pt x="15836" y="1295"/>
                  <a:pt x="15836" y="1295"/>
                </a:cubicBezTo>
                <a:cubicBezTo>
                  <a:pt x="14476" y="1295"/>
                  <a:pt x="14476" y="1295"/>
                  <a:pt x="14476" y="1295"/>
                </a:cubicBezTo>
                <a:cubicBezTo>
                  <a:pt x="16257" y="7651"/>
                  <a:pt x="16257" y="7651"/>
                  <a:pt x="16257" y="7651"/>
                </a:cubicBezTo>
                <a:cubicBezTo>
                  <a:pt x="16354" y="7592"/>
                  <a:pt x="16483" y="7534"/>
                  <a:pt x="16581" y="7475"/>
                </a:cubicBezTo>
                <a:cubicBezTo>
                  <a:pt x="16710" y="7416"/>
                  <a:pt x="16807" y="7357"/>
                  <a:pt x="16904" y="7357"/>
                </a:cubicBezTo>
                <a:cubicBezTo>
                  <a:pt x="17034" y="7298"/>
                  <a:pt x="17163" y="7239"/>
                  <a:pt x="17293" y="7239"/>
                </a:cubicBezTo>
                <a:cubicBezTo>
                  <a:pt x="17390" y="7180"/>
                  <a:pt x="17520" y="7180"/>
                  <a:pt x="17649" y="7180"/>
                </a:cubicBezTo>
                <a:close/>
                <a:moveTo>
                  <a:pt x="3983" y="20305"/>
                </a:moveTo>
                <a:cubicBezTo>
                  <a:pt x="4404" y="20305"/>
                  <a:pt x="4793" y="20129"/>
                  <a:pt x="5149" y="19834"/>
                </a:cubicBezTo>
                <a:cubicBezTo>
                  <a:pt x="5505" y="19599"/>
                  <a:pt x="5829" y="19187"/>
                  <a:pt x="6121" y="18775"/>
                </a:cubicBezTo>
                <a:cubicBezTo>
                  <a:pt x="6412" y="18304"/>
                  <a:pt x="6639" y="17716"/>
                  <a:pt x="6833" y="17127"/>
                </a:cubicBezTo>
                <a:cubicBezTo>
                  <a:pt x="7027" y="16480"/>
                  <a:pt x="7157" y="15773"/>
                  <a:pt x="7189" y="15008"/>
                </a:cubicBezTo>
                <a:cubicBezTo>
                  <a:pt x="3854" y="15008"/>
                  <a:pt x="3854" y="15008"/>
                  <a:pt x="3854" y="15008"/>
                </a:cubicBezTo>
                <a:cubicBezTo>
                  <a:pt x="3789" y="15008"/>
                  <a:pt x="3724" y="14949"/>
                  <a:pt x="3692" y="14890"/>
                </a:cubicBezTo>
                <a:cubicBezTo>
                  <a:pt x="3627" y="14890"/>
                  <a:pt x="3595" y="14773"/>
                  <a:pt x="3562" y="14714"/>
                </a:cubicBezTo>
                <a:cubicBezTo>
                  <a:pt x="3497" y="14596"/>
                  <a:pt x="3465" y="14478"/>
                  <a:pt x="3465" y="14361"/>
                </a:cubicBezTo>
                <a:cubicBezTo>
                  <a:pt x="3465" y="14302"/>
                  <a:pt x="3497" y="14184"/>
                  <a:pt x="3562" y="14066"/>
                </a:cubicBezTo>
                <a:cubicBezTo>
                  <a:pt x="5149" y="8946"/>
                  <a:pt x="5149" y="8946"/>
                  <a:pt x="5149" y="8946"/>
                </a:cubicBezTo>
                <a:cubicBezTo>
                  <a:pt x="4987" y="8769"/>
                  <a:pt x="4793" y="8652"/>
                  <a:pt x="4599" y="8593"/>
                </a:cubicBezTo>
                <a:cubicBezTo>
                  <a:pt x="4372" y="8534"/>
                  <a:pt x="4178" y="8475"/>
                  <a:pt x="3983" y="8475"/>
                </a:cubicBezTo>
                <a:cubicBezTo>
                  <a:pt x="3530" y="8475"/>
                  <a:pt x="3109" y="8652"/>
                  <a:pt x="2720" y="8946"/>
                </a:cubicBezTo>
                <a:cubicBezTo>
                  <a:pt x="2332" y="9240"/>
                  <a:pt x="1975" y="9711"/>
                  <a:pt x="1684" y="10241"/>
                </a:cubicBezTo>
                <a:cubicBezTo>
                  <a:pt x="1393" y="10771"/>
                  <a:pt x="1133" y="11359"/>
                  <a:pt x="972" y="12065"/>
                </a:cubicBezTo>
                <a:cubicBezTo>
                  <a:pt x="810" y="12772"/>
                  <a:pt x="712" y="13537"/>
                  <a:pt x="712" y="14361"/>
                </a:cubicBezTo>
                <a:cubicBezTo>
                  <a:pt x="712" y="15185"/>
                  <a:pt x="810" y="15950"/>
                  <a:pt x="972" y="16656"/>
                </a:cubicBezTo>
                <a:cubicBezTo>
                  <a:pt x="1133" y="17421"/>
                  <a:pt x="1393" y="18010"/>
                  <a:pt x="1684" y="18540"/>
                </a:cubicBezTo>
                <a:cubicBezTo>
                  <a:pt x="1975" y="19069"/>
                  <a:pt x="2332" y="19540"/>
                  <a:pt x="2720" y="19834"/>
                </a:cubicBezTo>
                <a:cubicBezTo>
                  <a:pt x="3109" y="20129"/>
                  <a:pt x="3530" y="20305"/>
                  <a:pt x="3983" y="20305"/>
                </a:cubicBezTo>
                <a:close/>
                <a:moveTo>
                  <a:pt x="7189" y="13713"/>
                </a:moveTo>
                <a:cubicBezTo>
                  <a:pt x="7157" y="13301"/>
                  <a:pt x="7092" y="12889"/>
                  <a:pt x="7027" y="12477"/>
                </a:cubicBezTo>
                <a:cubicBezTo>
                  <a:pt x="6963" y="12065"/>
                  <a:pt x="6865" y="11653"/>
                  <a:pt x="6768" y="11300"/>
                </a:cubicBezTo>
                <a:cubicBezTo>
                  <a:pt x="6606" y="10947"/>
                  <a:pt x="6477" y="10653"/>
                  <a:pt x="6315" y="10300"/>
                </a:cubicBezTo>
                <a:cubicBezTo>
                  <a:pt x="6153" y="10005"/>
                  <a:pt x="5991" y="9770"/>
                  <a:pt x="5797" y="9535"/>
                </a:cubicBezTo>
                <a:cubicBezTo>
                  <a:pt x="4469" y="13713"/>
                  <a:pt x="4469" y="13713"/>
                  <a:pt x="4469" y="13713"/>
                </a:cubicBezTo>
                <a:lnTo>
                  <a:pt x="7189" y="13713"/>
                </a:lnTo>
                <a:close/>
                <a:moveTo>
                  <a:pt x="7448" y="4238"/>
                </a:moveTo>
                <a:cubicBezTo>
                  <a:pt x="6153" y="8416"/>
                  <a:pt x="6153" y="8416"/>
                  <a:pt x="6153" y="8416"/>
                </a:cubicBezTo>
                <a:cubicBezTo>
                  <a:pt x="6380" y="8711"/>
                  <a:pt x="6606" y="9064"/>
                  <a:pt x="6833" y="9417"/>
                </a:cubicBezTo>
                <a:cubicBezTo>
                  <a:pt x="7027" y="9829"/>
                  <a:pt x="7222" y="10241"/>
                  <a:pt x="7351" y="10653"/>
                </a:cubicBezTo>
                <a:cubicBezTo>
                  <a:pt x="7513" y="11065"/>
                  <a:pt x="7643" y="11595"/>
                  <a:pt x="7740" y="12065"/>
                </a:cubicBezTo>
                <a:cubicBezTo>
                  <a:pt x="7804" y="12595"/>
                  <a:pt x="7869" y="13125"/>
                  <a:pt x="7902" y="13713"/>
                </a:cubicBezTo>
                <a:cubicBezTo>
                  <a:pt x="10039" y="13713"/>
                  <a:pt x="10039" y="13713"/>
                  <a:pt x="10039" y="13713"/>
                </a:cubicBezTo>
                <a:lnTo>
                  <a:pt x="7448" y="4238"/>
                </a:lnTo>
                <a:close/>
                <a:moveTo>
                  <a:pt x="10751" y="13301"/>
                </a:moveTo>
                <a:cubicBezTo>
                  <a:pt x="13763" y="3884"/>
                  <a:pt x="13763" y="3884"/>
                  <a:pt x="13763" y="3884"/>
                </a:cubicBezTo>
                <a:cubicBezTo>
                  <a:pt x="8161" y="3884"/>
                  <a:pt x="8161" y="3884"/>
                  <a:pt x="8161" y="3884"/>
                </a:cubicBezTo>
                <a:lnTo>
                  <a:pt x="10751" y="13301"/>
                </a:lnTo>
                <a:close/>
                <a:moveTo>
                  <a:pt x="17649" y="20305"/>
                </a:moveTo>
                <a:cubicBezTo>
                  <a:pt x="18070" y="20305"/>
                  <a:pt x="18524" y="20129"/>
                  <a:pt x="18912" y="19834"/>
                </a:cubicBezTo>
                <a:cubicBezTo>
                  <a:pt x="19301" y="19540"/>
                  <a:pt x="19625" y="19069"/>
                  <a:pt x="19916" y="18540"/>
                </a:cubicBezTo>
                <a:cubicBezTo>
                  <a:pt x="20207" y="18010"/>
                  <a:pt x="20467" y="17421"/>
                  <a:pt x="20628" y="16656"/>
                </a:cubicBezTo>
                <a:cubicBezTo>
                  <a:pt x="20790" y="15950"/>
                  <a:pt x="20888" y="15185"/>
                  <a:pt x="20888" y="14361"/>
                </a:cubicBezTo>
                <a:cubicBezTo>
                  <a:pt x="20888" y="13537"/>
                  <a:pt x="20790" y="12772"/>
                  <a:pt x="20628" y="12065"/>
                </a:cubicBezTo>
                <a:cubicBezTo>
                  <a:pt x="20467" y="11359"/>
                  <a:pt x="20207" y="10771"/>
                  <a:pt x="19916" y="10241"/>
                </a:cubicBezTo>
                <a:cubicBezTo>
                  <a:pt x="19625" y="9711"/>
                  <a:pt x="19301" y="9240"/>
                  <a:pt x="18912" y="8946"/>
                </a:cubicBezTo>
                <a:cubicBezTo>
                  <a:pt x="18524" y="8652"/>
                  <a:pt x="18070" y="8475"/>
                  <a:pt x="17649" y="8475"/>
                </a:cubicBezTo>
                <a:cubicBezTo>
                  <a:pt x="17455" y="8475"/>
                  <a:pt x="17261" y="8534"/>
                  <a:pt x="17066" y="8534"/>
                </a:cubicBezTo>
                <a:cubicBezTo>
                  <a:pt x="16872" y="8593"/>
                  <a:pt x="16710" y="8711"/>
                  <a:pt x="16548" y="8887"/>
                </a:cubicBezTo>
                <a:cubicBezTo>
                  <a:pt x="18070" y="14302"/>
                  <a:pt x="18070" y="14302"/>
                  <a:pt x="18070" y="14302"/>
                </a:cubicBezTo>
                <a:cubicBezTo>
                  <a:pt x="17422" y="14890"/>
                  <a:pt x="17422" y="14890"/>
                  <a:pt x="17422" y="14890"/>
                </a:cubicBezTo>
                <a:cubicBezTo>
                  <a:pt x="15900" y="9417"/>
                  <a:pt x="15900" y="9417"/>
                  <a:pt x="15900" y="9417"/>
                </a:cubicBezTo>
                <a:cubicBezTo>
                  <a:pt x="15674" y="9652"/>
                  <a:pt x="15479" y="9947"/>
                  <a:pt x="15285" y="10300"/>
                </a:cubicBezTo>
                <a:cubicBezTo>
                  <a:pt x="15123" y="10653"/>
                  <a:pt x="14961" y="11065"/>
                  <a:pt x="14799" y="11477"/>
                </a:cubicBezTo>
                <a:cubicBezTo>
                  <a:pt x="14670" y="11948"/>
                  <a:pt x="14573" y="12419"/>
                  <a:pt x="14508" y="12889"/>
                </a:cubicBezTo>
                <a:cubicBezTo>
                  <a:pt x="14411" y="13360"/>
                  <a:pt x="14378" y="13890"/>
                  <a:pt x="14378" y="14361"/>
                </a:cubicBezTo>
                <a:cubicBezTo>
                  <a:pt x="14378" y="15185"/>
                  <a:pt x="14476" y="15950"/>
                  <a:pt x="14637" y="16656"/>
                </a:cubicBezTo>
                <a:cubicBezTo>
                  <a:pt x="14799" y="17421"/>
                  <a:pt x="15058" y="18010"/>
                  <a:pt x="15350" y="18540"/>
                </a:cubicBezTo>
                <a:cubicBezTo>
                  <a:pt x="15641" y="19069"/>
                  <a:pt x="15965" y="19540"/>
                  <a:pt x="16386" y="19834"/>
                </a:cubicBezTo>
                <a:cubicBezTo>
                  <a:pt x="16775" y="20129"/>
                  <a:pt x="17196" y="20305"/>
                  <a:pt x="17649" y="20305"/>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31" name="Shape 3922">
            <a:extLst>
              <a:ext uri="{FF2B5EF4-FFF2-40B4-BE49-F238E27FC236}">
                <a16:creationId xmlns:a16="http://schemas.microsoft.com/office/drawing/2014/main" id="{8C30CA44-5E27-44DF-A5DB-458131C4568B}"/>
              </a:ext>
            </a:extLst>
          </p:cNvPr>
          <p:cNvSpPr/>
          <p:nvPr/>
        </p:nvSpPr>
        <p:spPr>
          <a:xfrm>
            <a:off x="25414520" y="3236046"/>
            <a:ext cx="726893" cy="787468"/>
          </a:xfrm>
          <a:custGeom>
            <a:avLst/>
            <a:gdLst/>
            <a:ahLst/>
            <a:cxnLst>
              <a:cxn ang="0">
                <a:pos x="wd2" y="hd2"/>
              </a:cxn>
              <a:cxn ang="5400000">
                <a:pos x="wd2" y="hd2"/>
              </a:cxn>
              <a:cxn ang="10800000">
                <a:pos x="wd2" y="hd2"/>
              </a:cxn>
              <a:cxn ang="16200000">
                <a:pos x="wd2" y="hd2"/>
              </a:cxn>
            </a:cxnLst>
            <a:rect l="0" t="0" r="r" b="b"/>
            <a:pathLst>
              <a:path w="21600" h="21600" extrusionOk="0">
                <a:moveTo>
                  <a:pt x="18404" y="14985"/>
                </a:moveTo>
                <a:cubicBezTo>
                  <a:pt x="21600" y="17340"/>
                  <a:pt x="21600" y="17340"/>
                  <a:pt x="21600" y="17340"/>
                </a:cubicBezTo>
                <a:cubicBezTo>
                  <a:pt x="21600" y="18685"/>
                  <a:pt x="21600" y="18685"/>
                  <a:pt x="21600" y="18685"/>
                </a:cubicBezTo>
                <a:cubicBezTo>
                  <a:pt x="0" y="18685"/>
                  <a:pt x="0" y="18685"/>
                  <a:pt x="0" y="18685"/>
                </a:cubicBezTo>
                <a:cubicBezTo>
                  <a:pt x="0" y="17340"/>
                  <a:pt x="0" y="17340"/>
                  <a:pt x="0" y="17340"/>
                </a:cubicBezTo>
                <a:cubicBezTo>
                  <a:pt x="3155" y="14985"/>
                  <a:pt x="3155" y="14985"/>
                  <a:pt x="3155" y="14985"/>
                </a:cubicBezTo>
                <a:cubicBezTo>
                  <a:pt x="3155" y="8334"/>
                  <a:pt x="3155" y="8334"/>
                  <a:pt x="3155" y="8334"/>
                </a:cubicBezTo>
                <a:cubicBezTo>
                  <a:pt x="3155" y="7437"/>
                  <a:pt x="3317" y="6615"/>
                  <a:pt x="3640" y="5830"/>
                </a:cubicBezTo>
                <a:cubicBezTo>
                  <a:pt x="3924" y="5082"/>
                  <a:pt x="4369" y="4372"/>
                  <a:pt x="4935" y="3737"/>
                </a:cubicBezTo>
                <a:cubicBezTo>
                  <a:pt x="5501" y="3176"/>
                  <a:pt x="6189" y="2653"/>
                  <a:pt x="6957" y="2242"/>
                </a:cubicBezTo>
                <a:cubicBezTo>
                  <a:pt x="7726" y="1831"/>
                  <a:pt x="8535" y="1532"/>
                  <a:pt x="9425" y="1383"/>
                </a:cubicBezTo>
                <a:cubicBezTo>
                  <a:pt x="9425" y="822"/>
                  <a:pt x="9425" y="822"/>
                  <a:pt x="9425" y="822"/>
                </a:cubicBezTo>
                <a:cubicBezTo>
                  <a:pt x="9425" y="598"/>
                  <a:pt x="9506" y="411"/>
                  <a:pt x="9667" y="262"/>
                </a:cubicBezTo>
                <a:cubicBezTo>
                  <a:pt x="9870" y="75"/>
                  <a:pt x="10072" y="0"/>
                  <a:pt x="10315" y="0"/>
                </a:cubicBezTo>
                <a:cubicBezTo>
                  <a:pt x="11245" y="0"/>
                  <a:pt x="11245" y="0"/>
                  <a:pt x="11245" y="0"/>
                </a:cubicBezTo>
                <a:cubicBezTo>
                  <a:pt x="11488" y="0"/>
                  <a:pt x="11730" y="75"/>
                  <a:pt x="11892" y="262"/>
                </a:cubicBezTo>
                <a:cubicBezTo>
                  <a:pt x="12054" y="411"/>
                  <a:pt x="12175" y="598"/>
                  <a:pt x="12175" y="822"/>
                </a:cubicBezTo>
                <a:cubicBezTo>
                  <a:pt x="12175" y="1383"/>
                  <a:pt x="12175" y="1383"/>
                  <a:pt x="12175" y="1383"/>
                </a:cubicBezTo>
                <a:cubicBezTo>
                  <a:pt x="13025" y="1532"/>
                  <a:pt x="13874" y="1831"/>
                  <a:pt x="14643" y="2205"/>
                </a:cubicBezTo>
                <a:cubicBezTo>
                  <a:pt x="15411" y="2616"/>
                  <a:pt x="16058" y="3139"/>
                  <a:pt x="16625" y="3737"/>
                </a:cubicBezTo>
                <a:cubicBezTo>
                  <a:pt x="17191" y="4372"/>
                  <a:pt x="17636" y="5082"/>
                  <a:pt x="17960" y="5830"/>
                </a:cubicBezTo>
                <a:cubicBezTo>
                  <a:pt x="18283" y="6615"/>
                  <a:pt x="18404" y="7437"/>
                  <a:pt x="18404" y="8334"/>
                </a:cubicBezTo>
                <a:lnTo>
                  <a:pt x="18404" y="14985"/>
                </a:lnTo>
                <a:close/>
                <a:moveTo>
                  <a:pt x="20670" y="17863"/>
                </a:moveTo>
                <a:cubicBezTo>
                  <a:pt x="20670" y="17751"/>
                  <a:pt x="20670" y="17751"/>
                  <a:pt x="20670" y="17751"/>
                </a:cubicBezTo>
                <a:cubicBezTo>
                  <a:pt x="17515" y="15397"/>
                  <a:pt x="17515" y="15397"/>
                  <a:pt x="17515" y="15397"/>
                </a:cubicBezTo>
                <a:cubicBezTo>
                  <a:pt x="17515" y="8334"/>
                  <a:pt x="17515" y="8334"/>
                  <a:pt x="17515" y="8334"/>
                </a:cubicBezTo>
                <a:cubicBezTo>
                  <a:pt x="17515" y="7437"/>
                  <a:pt x="17353" y="6652"/>
                  <a:pt x="16989" y="5904"/>
                </a:cubicBezTo>
                <a:cubicBezTo>
                  <a:pt x="16665" y="5157"/>
                  <a:pt x="16180" y="4484"/>
                  <a:pt x="15573" y="3887"/>
                </a:cubicBezTo>
                <a:cubicBezTo>
                  <a:pt x="14966" y="3363"/>
                  <a:pt x="14238" y="2915"/>
                  <a:pt x="13429" y="2579"/>
                </a:cubicBezTo>
                <a:cubicBezTo>
                  <a:pt x="12620" y="2242"/>
                  <a:pt x="11730" y="2093"/>
                  <a:pt x="10800" y="2093"/>
                </a:cubicBezTo>
                <a:cubicBezTo>
                  <a:pt x="9870" y="2093"/>
                  <a:pt x="9020" y="2242"/>
                  <a:pt x="8171" y="2579"/>
                </a:cubicBezTo>
                <a:cubicBezTo>
                  <a:pt x="7362" y="2915"/>
                  <a:pt x="6634" y="3363"/>
                  <a:pt x="6027" y="3887"/>
                </a:cubicBezTo>
                <a:cubicBezTo>
                  <a:pt x="5420" y="4484"/>
                  <a:pt x="4935" y="5157"/>
                  <a:pt x="4571" y="5904"/>
                </a:cubicBezTo>
                <a:cubicBezTo>
                  <a:pt x="4207" y="6652"/>
                  <a:pt x="4045" y="7437"/>
                  <a:pt x="4045" y="8334"/>
                </a:cubicBezTo>
                <a:cubicBezTo>
                  <a:pt x="4045" y="15397"/>
                  <a:pt x="4045" y="15397"/>
                  <a:pt x="4045" y="15397"/>
                </a:cubicBezTo>
                <a:cubicBezTo>
                  <a:pt x="890" y="17751"/>
                  <a:pt x="890" y="17751"/>
                  <a:pt x="890" y="17751"/>
                </a:cubicBezTo>
                <a:cubicBezTo>
                  <a:pt x="890" y="17863"/>
                  <a:pt x="890" y="17863"/>
                  <a:pt x="890" y="17863"/>
                </a:cubicBezTo>
                <a:lnTo>
                  <a:pt x="20670" y="17863"/>
                </a:lnTo>
                <a:close/>
                <a:moveTo>
                  <a:pt x="10800" y="21600"/>
                </a:moveTo>
                <a:cubicBezTo>
                  <a:pt x="10476" y="21600"/>
                  <a:pt x="10193" y="21563"/>
                  <a:pt x="9910" y="21451"/>
                </a:cubicBezTo>
                <a:cubicBezTo>
                  <a:pt x="9667" y="21338"/>
                  <a:pt x="9425" y="21189"/>
                  <a:pt x="9222" y="20965"/>
                </a:cubicBezTo>
                <a:cubicBezTo>
                  <a:pt x="8980" y="20778"/>
                  <a:pt x="8818" y="20554"/>
                  <a:pt x="8697" y="20329"/>
                </a:cubicBezTo>
                <a:cubicBezTo>
                  <a:pt x="8575" y="20068"/>
                  <a:pt x="8535" y="19806"/>
                  <a:pt x="8535" y="19507"/>
                </a:cubicBezTo>
                <a:cubicBezTo>
                  <a:pt x="13065" y="19507"/>
                  <a:pt x="13065" y="19507"/>
                  <a:pt x="13065" y="19507"/>
                </a:cubicBezTo>
                <a:cubicBezTo>
                  <a:pt x="13065" y="19806"/>
                  <a:pt x="12984" y="20068"/>
                  <a:pt x="12863" y="20329"/>
                </a:cubicBezTo>
                <a:cubicBezTo>
                  <a:pt x="12742" y="20554"/>
                  <a:pt x="12580" y="20778"/>
                  <a:pt x="12378" y="20965"/>
                </a:cubicBezTo>
                <a:cubicBezTo>
                  <a:pt x="12175" y="21189"/>
                  <a:pt x="11933" y="21338"/>
                  <a:pt x="11649" y="21451"/>
                </a:cubicBezTo>
                <a:cubicBezTo>
                  <a:pt x="11407" y="21563"/>
                  <a:pt x="11083" y="21600"/>
                  <a:pt x="10800" y="21600"/>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32" name="Shape 3923">
            <a:extLst>
              <a:ext uri="{FF2B5EF4-FFF2-40B4-BE49-F238E27FC236}">
                <a16:creationId xmlns:a16="http://schemas.microsoft.com/office/drawing/2014/main" id="{2120792F-C132-4911-879F-0109E445BC59}"/>
              </a:ext>
            </a:extLst>
          </p:cNvPr>
          <p:cNvSpPr/>
          <p:nvPr/>
        </p:nvSpPr>
        <p:spPr>
          <a:xfrm>
            <a:off x="27182772" y="3432021"/>
            <a:ext cx="908616" cy="395517"/>
          </a:xfrm>
          <a:custGeom>
            <a:avLst/>
            <a:gdLst/>
            <a:ahLst/>
            <a:cxnLst>
              <a:cxn ang="0">
                <a:pos x="wd2" y="hd2"/>
              </a:cxn>
              <a:cxn ang="5400000">
                <a:pos x="wd2" y="hd2"/>
              </a:cxn>
              <a:cxn ang="10800000">
                <a:pos x="wd2" y="hd2"/>
              </a:cxn>
              <a:cxn ang="16200000">
                <a:pos x="wd2" y="hd2"/>
              </a:cxn>
            </a:cxnLst>
            <a:rect l="0" t="0" r="r" b="b"/>
            <a:pathLst>
              <a:path w="21600" h="21600" extrusionOk="0">
                <a:moveTo>
                  <a:pt x="0" y="2392"/>
                </a:moveTo>
                <a:cubicBezTo>
                  <a:pt x="0" y="2093"/>
                  <a:pt x="32" y="1794"/>
                  <a:pt x="97" y="1495"/>
                </a:cubicBezTo>
                <a:cubicBezTo>
                  <a:pt x="162" y="1196"/>
                  <a:pt x="227" y="972"/>
                  <a:pt x="356" y="747"/>
                </a:cubicBezTo>
                <a:cubicBezTo>
                  <a:pt x="421" y="523"/>
                  <a:pt x="551" y="299"/>
                  <a:pt x="680" y="149"/>
                </a:cubicBezTo>
                <a:cubicBezTo>
                  <a:pt x="777" y="75"/>
                  <a:pt x="939" y="0"/>
                  <a:pt x="1101" y="0"/>
                </a:cubicBezTo>
                <a:cubicBezTo>
                  <a:pt x="10104" y="0"/>
                  <a:pt x="10104" y="0"/>
                  <a:pt x="10104" y="0"/>
                </a:cubicBezTo>
                <a:cubicBezTo>
                  <a:pt x="10104" y="21600"/>
                  <a:pt x="10104" y="21600"/>
                  <a:pt x="10104" y="21600"/>
                </a:cubicBezTo>
                <a:cubicBezTo>
                  <a:pt x="1101" y="21600"/>
                  <a:pt x="1101" y="21600"/>
                  <a:pt x="1101" y="21600"/>
                </a:cubicBezTo>
                <a:cubicBezTo>
                  <a:pt x="939" y="21600"/>
                  <a:pt x="777" y="21525"/>
                  <a:pt x="680" y="21376"/>
                </a:cubicBezTo>
                <a:cubicBezTo>
                  <a:pt x="551" y="21226"/>
                  <a:pt x="421" y="21077"/>
                  <a:pt x="356" y="20778"/>
                </a:cubicBezTo>
                <a:cubicBezTo>
                  <a:pt x="227" y="20628"/>
                  <a:pt x="162" y="20329"/>
                  <a:pt x="97" y="20105"/>
                </a:cubicBezTo>
                <a:cubicBezTo>
                  <a:pt x="32" y="19806"/>
                  <a:pt x="0" y="19507"/>
                  <a:pt x="0" y="19134"/>
                </a:cubicBezTo>
                <a:lnTo>
                  <a:pt x="0" y="2392"/>
                </a:lnTo>
                <a:close/>
                <a:moveTo>
                  <a:pt x="9359" y="19956"/>
                </a:moveTo>
                <a:cubicBezTo>
                  <a:pt x="9359" y="1644"/>
                  <a:pt x="9359" y="1644"/>
                  <a:pt x="9359" y="1644"/>
                </a:cubicBezTo>
                <a:cubicBezTo>
                  <a:pt x="1101" y="1644"/>
                  <a:pt x="1101" y="1644"/>
                  <a:pt x="1101" y="1644"/>
                </a:cubicBezTo>
                <a:cubicBezTo>
                  <a:pt x="1004" y="1644"/>
                  <a:pt x="907" y="1719"/>
                  <a:pt x="842" y="1869"/>
                </a:cubicBezTo>
                <a:cubicBezTo>
                  <a:pt x="777" y="2018"/>
                  <a:pt x="712" y="2242"/>
                  <a:pt x="712" y="2392"/>
                </a:cubicBezTo>
                <a:cubicBezTo>
                  <a:pt x="712" y="19134"/>
                  <a:pt x="712" y="19134"/>
                  <a:pt x="712" y="19134"/>
                </a:cubicBezTo>
                <a:cubicBezTo>
                  <a:pt x="712" y="19358"/>
                  <a:pt x="777" y="19507"/>
                  <a:pt x="842" y="19657"/>
                </a:cubicBezTo>
                <a:cubicBezTo>
                  <a:pt x="907" y="19806"/>
                  <a:pt x="1004" y="19956"/>
                  <a:pt x="1101" y="19956"/>
                </a:cubicBezTo>
                <a:lnTo>
                  <a:pt x="9359" y="19956"/>
                </a:lnTo>
                <a:close/>
                <a:moveTo>
                  <a:pt x="21600" y="10763"/>
                </a:moveTo>
                <a:cubicBezTo>
                  <a:pt x="21600" y="11510"/>
                  <a:pt x="21535" y="12108"/>
                  <a:pt x="21438" y="12706"/>
                </a:cubicBezTo>
                <a:cubicBezTo>
                  <a:pt x="21309" y="13304"/>
                  <a:pt x="21179" y="13827"/>
                  <a:pt x="20952" y="14275"/>
                </a:cubicBezTo>
                <a:cubicBezTo>
                  <a:pt x="20758" y="14724"/>
                  <a:pt x="20531" y="15098"/>
                  <a:pt x="20272" y="15322"/>
                </a:cubicBezTo>
                <a:cubicBezTo>
                  <a:pt x="20013" y="15621"/>
                  <a:pt x="19722" y="15770"/>
                  <a:pt x="19463" y="15770"/>
                </a:cubicBezTo>
                <a:cubicBezTo>
                  <a:pt x="19463" y="19134"/>
                  <a:pt x="19463" y="19134"/>
                  <a:pt x="19463" y="19134"/>
                </a:cubicBezTo>
                <a:cubicBezTo>
                  <a:pt x="19463" y="19507"/>
                  <a:pt x="19430" y="19806"/>
                  <a:pt x="19366" y="20105"/>
                </a:cubicBezTo>
                <a:cubicBezTo>
                  <a:pt x="19301" y="20329"/>
                  <a:pt x="19236" y="20628"/>
                  <a:pt x="19139" y="20778"/>
                </a:cubicBezTo>
                <a:cubicBezTo>
                  <a:pt x="19042" y="21077"/>
                  <a:pt x="18912" y="21226"/>
                  <a:pt x="18783" y="21376"/>
                </a:cubicBezTo>
                <a:cubicBezTo>
                  <a:pt x="18685" y="21525"/>
                  <a:pt x="18524" y="21600"/>
                  <a:pt x="18394" y="21600"/>
                </a:cubicBezTo>
                <a:cubicBezTo>
                  <a:pt x="10816" y="21600"/>
                  <a:pt x="10816" y="21600"/>
                  <a:pt x="10816" y="21600"/>
                </a:cubicBezTo>
                <a:cubicBezTo>
                  <a:pt x="10816" y="19956"/>
                  <a:pt x="10816" y="19956"/>
                  <a:pt x="10816" y="19956"/>
                </a:cubicBezTo>
                <a:cubicBezTo>
                  <a:pt x="18394" y="19956"/>
                  <a:pt x="18394" y="19956"/>
                  <a:pt x="18394" y="19956"/>
                </a:cubicBezTo>
                <a:cubicBezTo>
                  <a:pt x="18491" y="19956"/>
                  <a:pt x="18556" y="19806"/>
                  <a:pt x="18621" y="19657"/>
                </a:cubicBezTo>
                <a:cubicBezTo>
                  <a:pt x="18685" y="19507"/>
                  <a:pt x="18718" y="19358"/>
                  <a:pt x="18718" y="19134"/>
                </a:cubicBezTo>
                <a:cubicBezTo>
                  <a:pt x="18718" y="2392"/>
                  <a:pt x="18718" y="2392"/>
                  <a:pt x="18718" y="2392"/>
                </a:cubicBezTo>
                <a:cubicBezTo>
                  <a:pt x="18718" y="2242"/>
                  <a:pt x="18685" y="2018"/>
                  <a:pt x="18621" y="1869"/>
                </a:cubicBezTo>
                <a:cubicBezTo>
                  <a:pt x="18556" y="1719"/>
                  <a:pt x="18491" y="1644"/>
                  <a:pt x="18394" y="1644"/>
                </a:cubicBezTo>
                <a:cubicBezTo>
                  <a:pt x="10816" y="1644"/>
                  <a:pt x="10816" y="1644"/>
                  <a:pt x="10816" y="1644"/>
                </a:cubicBezTo>
                <a:cubicBezTo>
                  <a:pt x="10816" y="0"/>
                  <a:pt x="10816" y="0"/>
                  <a:pt x="10816" y="0"/>
                </a:cubicBezTo>
                <a:cubicBezTo>
                  <a:pt x="18394" y="0"/>
                  <a:pt x="18394" y="0"/>
                  <a:pt x="18394" y="0"/>
                </a:cubicBezTo>
                <a:cubicBezTo>
                  <a:pt x="18524" y="0"/>
                  <a:pt x="18685" y="75"/>
                  <a:pt x="18783" y="149"/>
                </a:cubicBezTo>
                <a:cubicBezTo>
                  <a:pt x="18912" y="299"/>
                  <a:pt x="19042" y="523"/>
                  <a:pt x="19139" y="747"/>
                </a:cubicBezTo>
                <a:cubicBezTo>
                  <a:pt x="19236" y="972"/>
                  <a:pt x="19301" y="1196"/>
                  <a:pt x="19366" y="1495"/>
                </a:cubicBezTo>
                <a:cubicBezTo>
                  <a:pt x="19430" y="1794"/>
                  <a:pt x="19463" y="2093"/>
                  <a:pt x="19463" y="2392"/>
                </a:cubicBezTo>
                <a:cubicBezTo>
                  <a:pt x="19463" y="5830"/>
                  <a:pt x="19463" y="5830"/>
                  <a:pt x="19463" y="5830"/>
                </a:cubicBezTo>
                <a:cubicBezTo>
                  <a:pt x="19722" y="5830"/>
                  <a:pt x="20013" y="5979"/>
                  <a:pt x="20272" y="6203"/>
                </a:cubicBezTo>
                <a:cubicBezTo>
                  <a:pt x="20531" y="6428"/>
                  <a:pt x="20758" y="6801"/>
                  <a:pt x="20952" y="7250"/>
                </a:cubicBezTo>
                <a:cubicBezTo>
                  <a:pt x="21179" y="7698"/>
                  <a:pt x="21309" y="8221"/>
                  <a:pt x="21438" y="8819"/>
                </a:cubicBezTo>
                <a:cubicBezTo>
                  <a:pt x="21535" y="9417"/>
                  <a:pt x="21600" y="10090"/>
                  <a:pt x="21600" y="10763"/>
                </a:cubicBezTo>
                <a:close/>
                <a:moveTo>
                  <a:pt x="19463" y="14051"/>
                </a:moveTo>
                <a:cubicBezTo>
                  <a:pt x="19657" y="14051"/>
                  <a:pt x="19819" y="13976"/>
                  <a:pt x="20013" y="13827"/>
                </a:cubicBezTo>
                <a:cubicBezTo>
                  <a:pt x="20175" y="13678"/>
                  <a:pt x="20305" y="13453"/>
                  <a:pt x="20467" y="13080"/>
                </a:cubicBezTo>
                <a:cubicBezTo>
                  <a:pt x="20564" y="12781"/>
                  <a:pt x="20661" y="12407"/>
                  <a:pt x="20758" y="12033"/>
                </a:cubicBezTo>
                <a:cubicBezTo>
                  <a:pt x="20855" y="11660"/>
                  <a:pt x="20888" y="11211"/>
                  <a:pt x="20888" y="10763"/>
                </a:cubicBezTo>
                <a:cubicBezTo>
                  <a:pt x="20888" y="10314"/>
                  <a:pt x="20855" y="9866"/>
                  <a:pt x="20758" y="9492"/>
                </a:cubicBezTo>
                <a:cubicBezTo>
                  <a:pt x="20661" y="9118"/>
                  <a:pt x="20564" y="8745"/>
                  <a:pt x="20467" y="8446"/>
                </a:cubicBezTo>
                <a:cubicBezTo>
                  <a:pt x="20305" y="8147"/>
                  <a:pt x="20175" y="7848"/>
                  <a:pt x="20013" y="7698"/>
                </a:cubicBezTo>
                <a:cubicBezTo>
                  <a:pt x="19819" y="7549"/>
                  <a:pt x="19657" y="7474"/>
                  <a:pt x="19463" y="7474"/>
                </a:cubicBezTo>
                <a:lnTo>
                  <a:pt x="19463" y="1405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33" name="Shape 3924">
            <a:extLst>
              <a:ext uri="{FF2B5EF4-FFF2-40B4-BE49-F238E27FC236}">
                <a16:creationId xmlns:a16="http://schemas.microsoft.com/office/drawing/2014/main" id="{66BE8D14-AC11-4289-A2F7-774DD9784895}"/>
              </a:ext>
            </a:extLst>
          </p:cNvPr>
          <p:cNvSpPr/>
          <p:nvPr/>
        </p:nvSpPr>
        <p:spPr>
          <a:xfrm>
            <a:off x="1229988" y="4860009"/>
            <a:ext cx="758963" cy="755397"/>
          </a:xfrm>
          <a:custGeom>
            <a:avLst/>
            <a:gdLst/>
            <a:ahLst/>
            <a:cxnLst>
              <a:cxn ang="0">
                <a:pos x="wd2" y="hd2"/>
              </a:cxn>
              <a:cxn ang="5400000">
                <a:pos x="wd2" y="hd2"/>
              </a:cxn>
              <a:cxn ang="10800000">
                <a:pos x="wd2" y="hd2"/>
              </a:cxn>
              <a:cxn ang="16200000">
                <a:pos x="wd2" y="hd2"/>
              </a:cxn>
            </a:cxnLst>
            <a:rect l="0" t="0" r="r" b="b"/>
            <a:pathLst>
              <a:path w="21600" h="21600" extrusionOk="0">
                <a:moveTo>
                  <a:pt x="10819" y="0"/>
                </a:moveTo>
                <a:cubicBezTo>
                  <a:pt x="12298" y="0"/>
                  <a:pt x="13699" y="272"/>
                  <a:pt x="15023" y="817"/>
                </a:cubicBezTo>
                <a:cubicBezTo>
                  <a:pt x="16346" y="1401"/>
                  <a:pt x="17475" y="2141"/>
                  <a:pt x="18448" y="3152"/>
                </a:cubicBezTo>
                <a:cubicBezTo>
                  <a:pt x="19421" y="4125"/>
                  <a:pt x="20199" y="5254"/>
                  <a:pt x="20783" y="6577"/>
                </a:cubicBezTo>
                <a:cubicBezTo>
                  <a:pt x="21328" y="7901"/>
                  <a:pt x="21600" y="9302"/>
                  <a:pt x="21600" y="10781"/>
                </a:cubicBezTo>
                <a:cubicBezTo>
                  <a:pt x="21600" y="12259"/>
                  <a:pt x="21328" y="13661"/>
                  <a:pt x="20783" y="14984"/>
                </a:cubicBezTo>
                <a:cubicBezTo>
                  <a:pt x="20199" y="16307"/>
                  <a:pt x="19421" y="17475"/>
                  <a:pt x="18448" y="18448"/>
                </a:cubicBezTo>
                <a:cubicBezTo>
                  <a:pt x="17475" y="19421"/>
                  <a:pt x="16346" y="20199"/>
                  <a:pt x="15023" y="20744"/>
                </a:cubicBezTo>
                <a:cubicBezTo>
                  <a:pt x="13699" y="21289"/>
                  <a:pt x="12298" y="21600"/>
                  <a:pt x="10819" y="21600"/>
                </a:cubicBezTo>
                <a:cubicBezTo>
                  <a:pt x="9302" y="21600"/>
                  <a:pt x="7901" y="21289"/>
                  <a:pt x="6616" y="20744"/>
                </a:cubicBezTo>
                <a:cubicBezTo>
                  <a:pt x="5293" y="20199"/>
                  <a:pt x="4125" y="19421"/>
                  <a:pt x="3152" y="18448"/>
                </a:cubicBezTo>
                <a:cubicBezTo>
                  <a:pt x="2179" y="17475"/>
                  <a:pt x="1401" y="16307"/>
                  <a:pt x="856" y="14984"/>
                </a:cubicBezTo>
                <a:cubicBezTo>
                  <a:pt x="272" y="13661"/>
                  <a:pt x="0" y="12259"/>
                  <a:pt x="0" y="10781"/>
                </a:cubicBezTo>
                <a:cubicBezTo>
                  <a:pt x="0" y="9302"/>
                  <a:pt x="272" y="7901"/>
                  <a:pt x="856" y="6577"/>
                </a:cubicBezTo>
                <a:cubicBezTo>
                  <a:pt x="1401" y="5254"/>
                  <a:pt x="2179" y="4125"/>
                  <a:pt x="3152" y="3152"/>
                </a:cubicBezTo>
                <a:cubicBezTo>
                  <a:pt x="4125" y="2141"/>
                  <a:pt x="5293" y="1401"/>
                  <a:pt x="6616" y="817"/>
                </a:cubicBezTo>
                <a:cubicBezTo>
                  <a:pt x="7901" y="272"/>
                  <a:pt x="9302" y="0"/>
                  <a:pt x="10819" y="0"/>
                </a:cubicBezTo>
                <a:close/>
                <a:moveTo>
                  <a:pt x="5955" y="2141"/>
                </a:moveTo>
                <a:cubicBezTo>
                  <a:pt x="5215" y="2530"/>
                  <a:pt x="4515" y="3036"/>
                  <a:pt x="3931" y="3619"/>
                </a:cubicBezTo>
                <a:cubicBezTo>
                  <a:pt x="3347" y="4203"/>
                  <a:pt x="2802" y="4826"/>
                  <a:pt x="2335" y="5526"/>
                </a:cubicBezTo>
                <a:cubicBezTo>
                  <a:pt x="1907" y="6227"/>
                  <a:pt x="1557" y="7005"/>
                  <a:pt x="1323" y="7784"/>
                </a:cubicBezTo>
                <a:cubicBezTo>
                  <a:pt x="1051" y="8601"/>
                  <a:pt x="895" y="9457"/>
                  <a:pt x="856" y="10314"/>
                </a:cubicBezTo>
                <a:cubicBezTo>
                  <a:pt x="8640" y="10314"/>
                  <a:pt x="8640" y="10314"/>
                  <a:pt x="8640" y="10314"/>
                </a:cubicBezTo>
                <a:cubicBezTo>
                  <a:pt x="8601" y="9613"/>
                  <a:pt x="8523" y="8912"/>
                  <a:pt x="8406" y="8173"/>
                </a:cubicBezTo>
                <a:cubicBezTo>
                  <a:pt x="8290" y="7434"/>
                  <a:pt x="8095" y="6733"/>
                  <a:pt x="7862" y="6032"/>
                </a:cubicBezTo>
                <a:cubicBezTo>
                  <a:pt x="7667" y="5332"/>
                  <a:pt x="7395" y="4670"/>
                  <a:pt x="7044" y="4009"/>
                </a:cubicBezTo>
                <a:cubicBezTo>
                  <a:pt x="6733" y="3347"/>
                  <a:pt x="6344" y="2724"/>
                  <a:pt x="5955" y="2141"/>
                </a:cubicBezTo>
                <a:close/>
                <a:moveTo>
                  <a:pt x="856" y="11248"/>
                </a:moveTo>
                <a:cubicBezTo>
                  <a:pt x="895" y="12104"/>
                  <a:pt x="1051" y="12960"/>
                  <a:pt x="1323" y="13777"/>
                </a:cubicBezTo>
                <a:cubicBezTo>
                  <a:pt x="1557" y="14595"/>
                  <a:pt x="1907" y="15334"/>
                  <a:pt x="2413" y="16074"/>
                </a:cubicBezTo>
                <a:cubicBezTo>
                  <a:pt x="2841" y="16774"/>
                  <a:pt x="3347" y="17397"/>
                  <a:pt x="3931" y="17981"/>
                </a:cubicBezTo>
                <a:cubicBezTo>
                  <a:pt x="4515" y="18564"/>
                  <a:pt x="5215" y="19031"/>
                  <a:pt x="5955" y="19459"/>
                </a:cubicBezTo>
                <a:cubicBezTo>
                  <a:pt x="6344" y="18837"/>
                  <a:pt x="6733" y="18214"/>
                  <a:pt x="7044" y="17552"/>
                </a:cubicBezTo>
                <a:cubicBezTo>
                  <a:pt x="7395" y="16891"/>
                  <a:pt x="7667" y="16229"/>
                  <a:pt x="7862" y="15568"/>
                </a:cubicBezTo>
                <a:cubicBezTo>
                  <a:pt x="8095" y="14828"/>
                  <a:pt x="8290" y="14128"/>
                  <a:pt x="8406" y="13427"/>
                </a:cubicBezTo>
                <a:cubicBezTo>
                  <a:pt x="8562" y="12726"/>
                  <a:pt x="8640" y="11987"/>
                  <a:pt x="8640" y="11248"/>
                </a:cubicBezTo>
                <a:lnTo>
                  <a:pt x="856" y="11248"/>
                </a:lnTo>
                <a:close/>
                <a:moveTo>
                  <a:pt x="10819" y="856"/>
                </a:moveTo>
                <a:cubicBezTo>
                  <a:pt x="10430" y="856"/>
                  <a:pt x="10080" y="856"/>
                  <a:pt x="9730" y="895"/>
                </a:cubicBezTo>
                <a:cubicBezTo>
                  <a:pt x="9379" y="934"/>
                  <a:pt x="9029" y="973"/>
                  <a:pt x="8679" y="1051"/>
                </a:cubicBezTo>
                <a:cubicBezTo>
                  <a:pt x="8329" y="1168"/>
                  <a:pt x="8017" y="1245"/>
                  <a:pt x="7667" y="1362"/>
                </a:cubicBezTo>
                <a:cubicBezTo>
                  <a:pt x="7317" y="1479"/>
                  <a:pt x="7005" y="1596"/>
                  <a:pt x="6694" y="1712"/>
                </a:cubicBezTo>
                <a:cubicBezTo>
                  <a:pt x="7122" y="2374"/>
                  <a:pt x="7511" y="3036"/>
                  <a:pt x="7862" y="3736"/>
                </a:cubicBezTo>
                <a:cubicBezTo>
                  <a:pt x="8212" y="4398"/>
                  <a:pt x="8484" y="5098"/>
                  <a:pt x="8718" y="5838"/>
                </a:cubicBezTo>
                <a:cubicBezTo>
                  <a:pt x="8951" y="6577"/>
                  <a:pt x="9146" y="7317"/>
                  <a:pt x="9302" y="8056"/>
                </a:cubicBezTo>
                <a:cubicBezTo>
                  <a:pt x="9418" y="8796"/>
                  <a:pt x="9496" y="9535"/>
                  <a:pt x="9496" y="10314"/>
                </a:cubicBezTo>
                <a:cubicBezTo>
                  <a:pt x="12143" y="10314"/>
                  <a:pt x="12143" y="10314"/>
                  <a:pt x="12143" y="10314"/>
                </a:cubicBezTo>
                <a:cubicBezTo>
                  <a:pt x="12143" y="9535"/>
                  <a:pt x="12182" y="8796"/>
                  <a:pt x="12337" y="8056"/>
                </a:cubicBezTo>
                <a:cubicBezTo>
                  <a:pt x="12454" y="7317"/>
                  <a:pt x="12649" y="6577"/>
                  <a:pt x="12882" y="5838"/>
                </a:cubicBezTo>
                <a:cubicBezTo>
                  <a:pt x="13116" y="5098"/>
                  <a:pt x="13427" y="4398"/>
                  <a:pt x="13738" y="3736"/>
                </a:cubicBezTo>
                <a:cubicBezTo>
                  <a:pt x="14089" y="3036"/>
                  <a:pt x="14478" y="2374"/>
                  <a:pt x="14906" y="1712"/>
                </a:cubicBezTo>
                <a:cubicBezTo>
                  <a:pt x="14595" y="1596"/>
                  <a:pt x="14283" y="1479"/>
                  <a:pt x="13933" y="1362"/>
                </a:cubicBezTo>
                <a:cubicBezTo>
                  <a:pt x="13622" y="1245"/>
                  <a:pt x="13271" y="1168"/>
                  <a:pt x="12921" y="1051"/>
                </a:cubicBezTo>
                <a:cubicBezTo>
                  <a:pt x="12610" y="973"/>
                  <a:pt x="12259" y="934"/>
                  <a:pt x="11909" y="895"/>
                </a:cubicBezTo>
                <a:cubicBezTo>
                  <a:pt x="11559" y="856"/>
                  <a:pt x="11170" y="856"/>
                  <a:pt x="10819" y="856"/>
                </a:cubicBezTo>
                <a:close/>
                <a:moveTo>
                  <a:pt x="10819" y="20705"/>
                </a:moveTo>
                <a:cubicBezTo>
                  <a:pt x="11170" y="20705"/>
                  <a:pt x="11559" y="20705"/>
                  <a:pt x="11909" y="20666"/>
                </a:cubicBezTo>
                <a:cubicBezTo>
                  <a:pt x="12259" y="20627"/>
                  <a:pt x="12610" y="20588"/>
                  <a:pt x="12921" y="20510"/>
                </a:cubicBezTo>
                <a:cubicBezTo>
                  <a:pt x="13271" y="20432"/>
                  <a:pt x="13622" y="20316"/>
                  <a:pt x="13933" y="20199"/>
                </a:cubicBezTo>
                <a:cubicBezTo>
                  <a:pt x="14283" y="20121"/>
                  <a:pt x="14595" y="20004"/>
                  <a:pt x="14906" y="19849"/>
                </a:cubicBezTo>
                <a:cubicBezTo>
                  <a:pt x="14478" y="19226"/>
                  <a:pt x="14089" y="18564"/>
                  <a:pt x="13738" y="17864"/>
                </a:cubicBezTo>
                <a:cubicBezTo>
                  <a:pt x="13427" y="17163"/>
                  <a:pt x="13116" y="16463"/>
                  <a:pt x="12882" y="15762"/>
                </a:cubicBezTo>
                <a:cubicBezTo>
                  <a:pt x="12649" y="15023"/>
                  <a:pt x="12454" y="14283"/>
                  <a:pt x="12337" y="13505"/>
                </a:cubicBezTo>
                <a:cubicBezTo>
                  <a:pt x="12182" y="12765"/>
                  <a:pt x="12143" y="12026"/>
                  <a:pt x="12143" y="11248"/>
                </a:cubicBezTo>
                <a:cubicBezTo>
                  <a:pt x="9496" y="11248"/>
                  <a:pt x="9496" y="11248"/>
                  <a:pt x="9496" y="11248"/>
                </a:cubicBezTo>
                <a:cubicBezTo>
                  <a:pt x="9496" y="12026"/>
                  <a:pt x="9418" y="12765"/>
                  <a:pt x="9302" y="13505"/>
                </a:cubicBezTo>
                <a:cubicBezTo>
                  <a:pt x="9146" y="14283"/>
                  <a:pt x="8951" y="15023"/>
                  <a:pt x="8718" y="15762"/>
                </a:cubicBezTo>
                <a:cubicBezTo>
                  <a:pt x="8484" y="16463"/>
                  <a:pt x="8212" y="17163"/>
                  <a:pt x="7862" y="17864"/>
                </a:cubicBezTo>
                <a:cubicBezTo>
                  <a:pt x="7511" y="18564"/>
                  <a:pt x="7122" y="19226"/>
                  <a:pt x="6694" y="19849"/>
                </a:cubicBezTo>
                <a:cubicBezTo>
                  <a:pt x="7005" y="20004"/>
                  <a:pt x="7317" y="20121"/>
                  <a:pt x="7667" y="20199"/>
                </a:cubicBezTo>
                <a:cubicBezTo>
                  <a:pt x="8017" y="20316"/>
                  <a:pt x="8329" y="20432"/>
                  <a:pt x="8679" y="20510"/>
                </a:cubicBezTo>
                <a:cubicBezTo>
                  <a:pt x="9029" y="20588"/>
                  <a:pt x="9379" y="20627"/>
                  <a:pt x="9730" y="20666"/>
                </a:cubicBezTo>
                <a:cubicBezTo>
                  <a:pt x="10080" y="20705"/>
                  <a:pt x="10430" y="20705"/>
                  <a:pt x="10819" y="20705"/>
                </a:cubicBezTo>
                <a:close/>
                <a:moveTo>
                  <a:pt x="20744" y="10314"/>
                </a:moveTo>
                <a:cubicBezTo>
                  <a:pt x="20705" y="9457"/>
                  <a:pt x="20549" y="8601"/>
                  <a:pt x="20316" y="7784"/>
                </a:cubicBezTo>
                <a:cubicBezTo>
                  <a:pt x="20043" y="7005"/>
                  <a:pt x="19693" y="6227"/>
                  <a:pt x="19226" y="5526"/>
                </a:cubicBezTo>
                <a:cubicBezTo>
                  <a:pt x="18798" y="4826"/>
                  <a:pt x="18253" y="4203"/>
                  <a:pt x="17669" y="3619"/>
                </a:cubicBezTo>
                <a:cubicBezTo>
                  <a:pt x="17085" y="3036"/>
                  <a:pt x="16424" y="2530"/>
                  <a:pt x="15684" y="2141"/>
                </a:cubicBezTo>
                <a:cubicBezTo>
                  <a:pt x="15256" y="2724"/>
                  <a:pt x="14906" y="3347"/>
                  <a:pt x="14556" y="4009"/>
                </a:cubicBezTo>
                <a:cubicBezTo>
                  <a:pt x="14205" y="4670"/>
                  <a:pt x="13933" y="5332"/>
                  <a:pt x="13738" y="6032"/>
                </a:cubicBezTo>
                <a:cubicBezTo>
                  <a:pt x="13505" y="6733"/>
                  <a:pt x="13349" y="7434"/>
                  <a:pt x="13232" y="8173"/>
                </a:cubicBezTo>
                <a:cubicBezTo>
                  <a:pt x="13077" y="8912"/>
                  <a:pt x="13038" y="9613"/>
                  <a:pt x="12999" y="10314"/>
                </a:cubicBezTo>
                <a:lnTo>
                  <a:pt x="20744" y="10314"/>
                </a:lnTo>
                <a:close/>
                <a:moveTo>
                  <a:pt x="15684" y="19459"/>
                </a:moveTo>
                <a:cubicBezTo>
                  <a:pt x="16424" y="19031"/>
                  <a:pt x="17085" y="18564"/>
                  <a:pt x="17669" y="17981"/>
                </a:cubicBezTo>
                <a:cubicBezTo>
                  <a:pt x="18253" y="17397"/>
                  <a:pt x="18798" y="16774"/>
                  <a:pt x="19226" y="16074"/>
                </a:cubicBezTo>
                <a:cubicBezTo>
                  <a:pt x="19654" y="15334"/>
                  <a:pt x="20004" y="14595"/>
                  <a:pt x="20277" y="13777"/>
                </a:cubicBezTo>
                <a:cubicBezTo>
                  <a:pt x="20549" y="12960"/>
                  <a:pt x="20705" y="12104"/>
                  <a:pt x="20744" y="11248"/>
                </a:cubicBezTo>
                <a:cubicBezTo>
                  <a:pt x="12999" y="11248"/>
                  <a:pt x="12999" y="11248"/>
                  <a:pt x="12999" y="11248"/>
                </a:cubicBezTo>
                <a:cubicBezTo>
                  <a:pt x="12999" y="11987"/>
                  <a:pt x="13038" y="12726"/>
                  <a:pt x="13194" y="13427"/>
                </a:cubicBezTo>
                <a:cubicBezTo>
                  <a:pt x="13310" y="14128"/>
                  <a:pt x="13505" y="14828"/>
                  <a:pt x="13738" y="15568"/>
                </a:cubicBezTo>
                <a:cubicBezTo>
                  <a:pt x="13933" y="16229"/>
                  <a:pt x="14205" y="16891"/>
                  <a:pt x="14556" y="17552"/>
                </a:cubicBezTo>
                <a:cubicBezTo>
                  <a:pt x="14906" y="18214"/>
                  <a:pt x="15256" y="18837"/>
                  <a:pt x="15684" y="19459"/>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34" name="Shape 3925">
            <a:extLst>
              <a:ext uri="{FF2B5EF4-FFF2-40B4-BE49-F238E27FC236}">
                <a16:creationId xmlns:a16="http://schemas.microsoft.com/office/drawing/2014/main" id="{C24FE375-109C-4733-B989-7355D5EBE46A}"/>
              </a:ext>
            </a:extLst>
          </p:cNvPr>
          <p:cNvSpPr/>
          <p:nvPr/>
        </p:nvSpPr>
        <p:spPr>
          <a:xfrm>
            <a:off x="1246024" y="1773703"/>
            <a:ext cx="726893" cy="6342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5533"/>
                </a:lnTo>
                <a:lnTo>
                  <a:pt x="14294" y="15533"/>
                </a:lnTo>
                <a:lnTo>
                  <a:pt x="18953" y="21600"/>
                </a:lnTo>
                <a:lnTo>
                  <a:pt x="2647" y="21600"/>
                </a:lnTo>
                <a:lnTo>
                  <a:pt x="7306" y="15533"/>
                </a:lnTo>
                <a:lnTo>
                  <a:pt x="0" y="15533"/>
                </a:lnTo>
                <a:lnTo>
                  <a:pt x="0" y="0"/>
                </a:lnTo>
                <a:lnTo>
                  <a:pt x="21600" y="0"/>
                </a:lnTo>
                <a:close/>
                <a:moveTo>
                  <a:pt x="20753" y="14440"/>
                </a:moveTo>
                <a:lnTo>
                  <a:pt x="20753" y="1092"/>
                </a:lnTo>
                <a:lnTo>
                  <a:pt x="953" y="1092"/>
                </a:lnTo>
                <a:lnTo>
                  <a:pt x="953" y="14440"/>
                </a:lnTo>
                <a:lnTo>
                  <a:pt x="8153" y="14440"/>
                </a:lnTo>
                <a:lnTo>
                  <a:pt x="10800" y="10800"/>
                </a:lnTo>
                <a:lnTo>
                  <a:pt x="13447" y="14440"/>
                </a:lnTo>
                <a:lnTo>
                  <a:pt x="20753" y="14440"/>
                </a:lnTo>
                <a:close/>
                <a:moveTo>
                  <a:pt x="4765" y="20629"/>
                </a:moveTo>
                <a:lnTo>
                  <a:pt x="16941" y="20629"/>
                </a:lnTo>
                <a:lnTo>
                  <a:pt x="10800" y="12378"/>
                </a:lnTo>
                <a:lnTo>
                  <a:pt x="4765" y="2062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35" name="Shape 3926">
            <a:extLst>
              <a:ext uri="{FF2B5EF4-FFF2-40B4-BE49-F238E27FC236}">
                <a16:creationId xmlns:a16="http://schemas.microsoft.com/office/drawing/2014/main" id="{CCDCBA5E-A2C3-493D-BD25-94E900780D44}"/>
              </a:ext>
            </a:extLst>
          </p:cNvPr>
          <p:cNvSpPr/>
          <p:nvPr/>
        </p:nvSpPr>
        <p:spPr>
          <a:xfrm>
            <a:off x="3016059" y="4874261"/>
            <a:ext cx="905053" cy="726893"/>
          </a:xfrm>
          <a:custGeom>
            <a:avLst/>
            <a:gdLst/>
            <a:ahLst/>
            <a:cxnLst>
              <a:cxn ang="0">
                <a:pos x="wd2" y="hd2"/>
              </a:cxn>
              <a:cxn ang="5400000">
                <a:pos x="wd2" y="hd2"/>
              </a:cxn>
              <a:cxn ang="10800000">
                <a:pos x="wd2" y="hd2"/>
              </a:cxn>
              <a:cxn ang="16200000">
                <a:pos x="wd2" y="hd2"/>
              </a:cxn>
            </a:cxnLst>
            <a:rect l="0" t="0" r="r" b="b"/>
            <a:pathLst>
              <a:path w="21600" h="21600" extrusionOk="0">
                <a:moveTo>
                  <a:pt x="17643" y="7173"/>
                </a:moveTo>
                <a:cubicBezTo>
                  <a:pt x="18162" y="7173"/>
                  <a:pt x="18681" y="7295"/>
                  <a:pt x="19168" y="7578"/>
                </a:cubicBezTo>
                <a:cubicBezTo>
                  <a:pt x="19686" y="7821"/>
                  <a:pt x="20076" y="8186"/>
                  <a:pt x="20432" y="8672"/>
                </a:cubicBezTo>
                <a:cubicBezTo>
                  <a:pt x="20789" y="9078"/>
                  <a:pt x="21081" y="9605"/>
                  <a:pt x="21308" y="10212"/>
                </a:cubicBezTo>
                <a:cubicBezTo>
                  <a:pt x="21503" y="10820"/>
                  <a:pt x="21600" y="11469"/>
                  <a:pt x="21600" y="12158"/>
                </a:cubicBezTo>
                <a:cubicBezTo>
                  <a:pt x="21600" y="12806"/>
                  <a:pt x="21503" y="13454"/>
                  <a:pt x="21308" y="14062"/>
                </a:cubicBezTo>
                <a:cubicBezTo>
                  <a:pt x="21081" y="14670"/>
                  <a:pt x="20789" y="15197"/>
                  <a:pt x="20432" y="15602"/>
                </a:cubicBezTo>
                <a:cubicBezTo>
                  <a:pt x="20076" y="16089"/>
                  <a:pt x="19686" y="16453"/>
                  <a:pt x="19200" y="16696"/>
                </a:cubicBezTo>
                <a:cubicBezTo>
                  <a:pt x="18714" y="16980"/>
                  <a:pt x="18195" y="17102"/>
                  <a:pt x="17643" y="17102"/>
                </a:cubicBezTo>
                <a:cubicBezTo>
                  <a:pt x="12584" y="17102"/>
                  <a:pt x="12584" y="17102"/>
                  <a:pt x="12584" y="17102"/>
                </a:cubicBezTo>
                <a:cubicBezTo>
                  <a:pt x="12584" y="16210"/>
                  <a:pt x="12584" y="16210"/>
                  <a:pt x="12584" y="16210"/>
                </a:cubicBezTo>
                <a:cubicBezTo>
                  <a:pt x="17643" y="16210"/>
                  <a:pt x="17643" y="16210"/>
                  <a:pt x="17643" y="16210"/>
                </a:cubicBezTo>
                <a:cubicBezTo>
                  <a:pt x="18097" y="16210"/>
                  <a:pt x="18519" y="16089"/>
                  <a:pt x="18908" y="15886"/>
                </a:cubicBezTo>
                <a:cubicBezTo>
                  <a:pt x="19297" y="15683"/>
                  <a:pt x="19654" y="15359"/>
                  <a:pt x="19914" y="14994"/>
                </a:cubicBezTo>
                <a:cubicBezTo>
                  <a:pt x="20238" y="14630"/>
                  <a:pt x="20465" y="14224"/>
                  <a:pt x="20627" y="13738"/>
                </a:cubicBezTo>
                <a:cubicBezTo>
                  <a:pt x="20822" y="13211"/>
                  <a:pt x="20886" y="12684"/>
                  <a:pt x="20886" y="12158"/>
                </a:cubicBezTo>
                <a:cubicBezTo>
                  <a:pt x="20886" y="11590"/>
                  <a:pt x="20822" y="11063"/>
                  <a:pt x="20627" y="10537"/>
                </a:cubicBezTo>
                <a:cubicBezTo>
                  <a:pt x="20465" y="10050"/>
                  <a:pt x="20238" y="9645"/>
                  <a:pt x="19914" y="9280"/>
                </a:cubicBezTo>
                <a:cubicBezTo>
                  <a:pt x="19654" y="8916"/>
                  <a:pt x="19297" y="8591"/>
                  <a:pt x="18908" y="8389"/>
                </a:cubicBezTo>
                <a:cubicBezTo>
                  <a:pt x="18519" y="8186"/>
                  <a:pt x="18097" y="8065"/>
                  <a:pt x="17643" y="8065"/>
                </a:cubicBezTo>
                <a:cubicBezTo>
                  <a:pt x="16930" y="8065"/>
                  <a:pt x="16930" y="8065"/>
                  <a:pt x="16930" y="8065"/>
                </a:cubicBezTo>
                <a:cubicBezTo>
                  <a:pt x="16930" y="7173"/>
                  <a:pt x="16930" y="7173"/>
                  <a:pt x="16930" y="7173"/>
                </a:cubicBezTo>
                <a:cubicBezTo>
                  <a:pt x="16930" y="7132"/>
                  <a:pt x="16930" y="7132"/>
                  <a:pt x="16930" y="7092"/>
                </a:cubicBezTo>
                <a:cubicBezTo>
                  <a:pt x="16930" y="7092"/>
                  <a:pt x="16930" y="7051"/>
                  <a:pt x="16930" y="7011"/>
                </a:cubicBezTo>
                <a:cubicBezTo>
                  <a:pt x="16930" y="6970"/>
                  <a:pt x="16930" y="6970"/>
                  <a:pt x="16930" y="6970"/>
                </a:cubicBezTo>
                <a:cubicBezTo>
                  <a:pt x="16930" y="6119"/>
                  <a:pt x="16800" y="5349"/>
                  <a:pt x="16541" y="4579"/>
                </a:cubicBezTo>
                <a:cubicBezTo>
                  <a:pt x="16281" y="3850"/>
                  <a:pt x="15924" y="3202"/>
                  <a:pt x="15503" y="2675"/>
                </a:cubicBezTo>
                <a:cubicBezTo>
                  <a:pt x="15049" y="2148"/>
                  <a:pt x="14562" y="1702"/>
                  <a:pt x="13978" y="1378"/>
                </a:cubicBezTo>
                <a:cubicBezTo>
                  <a:pt x="13362" y="1054"/>
                  <a:pt x="12746" y="892"/>
                  <a:pt x="12065" y="892"/>
                </a:cubicBezTo>
                <a:cubicBezTo>
                  <a:pt x="11578" y="892"/>
                  <a:pt x="11124" y="973"/>
                  <a:pt x="10703" y="1135"/>
                </a:cubicBezTo>
                <a:cubicBezTo>
                  <a:pt x="10249" y="1297"/>
                  <a:pt x="9859" y="1540"/>
                  <a:pt x="9503" y="1864"/>
                </a:cubicBezTo>
                <a:cubicBezTo>
                  <a:pt x="9081" y="2148"/>
                  <a:pt x="8757" y="2472"/>
                  <a:pt x="8432" y="2918"/>
                </a:cubicBezTo>
                <a:cubicBezTo>
                  <a:pt x="8108" y="3323"/>
                  <a:pt x="7881" y="3809"/>
                  <a:pt x="7686" y="4336"/>
                </a:cubicBezTo>
                <a:cubicBezTo>
                  <a:pt x="7395" y="5187"/>
                  <a:pt x="7395" y="5187"/>
                  <a:pt x="7395" y="5187"/>
                </a:cubicBezTo>
                <a:cubicBezTo>
                  <a:pt x="6714" y="4741"/>
                  <a:pt x="6714" y="4741"/>
                  <a:pt x="6714" y="4741"/>
                </a:cubicBezTo>
                <a:cubicBezTo>
                  <a:pt x="6551" y="4660"/>
                  <a:pt x="6422" y="4579"/>
                  <a:pt x="6227" y="4539"/>
                </a:cubicBezTo>
                <a:cubicBezTo>
                  <a:pt x="6065" y="4498"/>
                  <a:pt x="5903" y="4498"/>
                  <a:pt x="5741" y="4498"/>
                </a:cubicBezTo>
                <a:cubicBezTo>
                  <a:pt x="5481" y="4498"/>
                  <a:pt x="5222" y="4539"/>
                  <a:pt x="4995" y="4660"/>
                </a:cubicBezTo>
                <a:cubicBezTo>
                  <a:pt x="4768" y="4741"/>
                  <a:pt x="4541" y="4904"/>
                  <a:pt x="4346" y="5106"/>
                </a:cubicBezTo>
                <a:cubicBezTo>
                  <a:pt x="4184" y="5309"/>
                  <a:pt x="4022" y="5511"/>
                  <a:pt x="3859" y="5795"/>
                </a:cubicBezTo>
                <a:cubicBezTo>
                  <a:pt x="3730" y="6079"/>
                  <a:pt x="3632" y="6403"/>
                  <a:pt x="3632" y="6687"/>
                </a:cubicBezTo>
                <a:cubicBezTo>
                  <a:pt x="3535" y="7214"/>
                  <a:pt x="3535" y="7214"/>
                  <a:pt x="3535" y="7214"/>
                </a:cubicBezTo>
                <a:cubicBezTo>
                  <a:pt x="3146" y="7457"/>
                  <a:pt x="3146" y="7457"/>
                  <a:pt x="3146" y="7457"/>
                </a:cubicBezTo>
                <a:cubicBezTo>
                  <a:pt x="2789" y="7578"/>
                  <a:pt x="2465" y="7781"/>
                  <a:pt x="2141" y="8065"/>
                </a:cubicBezTo>
                <a:cubicBezTo>
                  <a:pt x="1816" y="8348"/>
                  <a:pt x="1589" y="8672"/>
                  <a:pt x="1395" y="9078"/>
                </a:cubicBezTo>
                <a:cubicBezTo>
                  <a:pt x="1168" y="9442"/>
                  <a:pt x="973" y="9848"/>
                  <a:pt x="876" y="10293"/>
                </a:cubicBezTo>
                <a:cubicBezTo>
                  <a:pt x="778" y="10739"/>
                  <a:pt x="714" y="11226"/>
                  <a:pt x="714" y="11671"/>
                </a:cubicBezTo>
                <a:cubicBezTo>
                  <a:pt x="714" y="12279"/>
                  <a:pt x="811" y="12887"/>
                  <a:pt x="973" y="13414"/>
                </a:cubicBezTo>
                <a:cubicBezTo>
                  <a:pt x="1168" y="13981"/>
                  <a:pt x="1427" y="14468"/>
                  <a:pt x="1751" y="14873"/>
                </a:cubicBezTo>
                <a:cubicBezTo>
                  <a:pt x="2076" y="15278"/>
                  <a:pt x="2432" y="15602"/>
                  <a:pt x="2886" y="15845"/>
                </a:cubicBezTo>
                <a:cubicBezTo>
                  <a:pt x="3308" y="16089"/>
                  <a:pt x="3795" y="16210"/>
                  <a:pt x="4281" y="16210"/>
                </a:cubicBezTo>
                <a:cubicBezTo>
                  <a:pt x="8984" y="16210"/>
                  <a:pt x="8984" y="16210"/>
                  <a:pt x="8984" y="16210"/>
                </a:cubicBezTo>
                <a:cubicBezTo>
                  <a:pt x="8984" y="17102"/>
                  <a:pt x="8984" y="17102"/>
                  <a:pt x="8984" y="17102"/>
                </a:cubicBezTo>
                <a:cubicBezTo>
                  <a:pt x="4281" y="17102"/>
                  <a:pt x="4281" y="17102"/>
                  <a:pt x="4281" y="17102"/>
                </a:cubicBezTo>
                <a:cubicBezTo>
                  <a:pt x="3697" y="17102"/>
                  <a:pt x="3146" y="16940"/>
                  <a:pt x="2627" y="16696"/>
                </a:cubicBezTo>
                <a:cubicBezTo>
                  <a:pt x="2108" y="16413"/>
                  <a:pt x="1654" y="16008"/>
                  <a:pt x="1265" y="15521"/>
                </a:cubicBezTo>
                <a:cubicBezTo>
                  <a:pt x="876" y="15035"/>
                  <a:pt x="551" y="14468"/>
                  <a:pt x="324" y="13819"/>
                </a:cubicBezTo>
                <a:cubicBezTo>
                  <a:pt x="97" y="13171"/>
                  <a:pt x="0" y="12441"/>
                  <a:pt x="0" y="11671"/>
                </a:cubicBezTo>
                <a:cubicBezTo>
                  <a:pt x="0" y="11104"/>
                  <a:pt x="65" y="10537"/>
                  <a:pt x="195" y="10010"/>
                </a:cubicBezTo>
                <a:cubicBezTo>
                  <a:pt x="324" y="9442"/>
                  <a:pt x="551" y="8956"/>
                  <a:pt x="778" y="8510"/>
                </a:cubicBezTo>
                <a:cubicBezTo>
                  <a:pt x="1070" y="8065"/>
                  <a:pt x="1395" y="7700"/>
                  <a:pt x="1751" y="7376"/>
                </a:cubicBezTo>
                <a:cubicBezTo>
                  <a:pt x="2108" y="7011"/>
                  <a:pt x="2465" y="6768"/>
                  <a:pt x="2886" y="6606"/>
                </a:cubicBezTo>
                <a:cubicBezTo>
                  <a:pt x="2951" y="6160"/>
                  <a:pt x="3081" y="5795"/>
                  <a:pt x="3243" y="5430"/>
                </a:cubicBezTo>
                <a:cubicBezTo>
                  <a:pt x="3405" y="5025"/>
                  <a:pt x="3632" y="4701"/>
                  <a:pt x="3859" y="4417"/>
                </a:cubicBezTo>
                <a:cubicBezTo>
                  <a:pt x="4119" y="4174"/>
                  <a:pt x="4411" y="3931"/>
                  <a:pt x="4735" y="3809"/>
                </a:cubicBezTo>
                <a:cubicBezTo>
                  <a:pt x="5059" y="3647"/>
                  <a:pt x="5384" y="3607"/>
                  <a:pt x="5741" y="3607"/>
                </a:cubicBezTo>
                <a:cubicBezTo>
                  <a:pt x="5968" y="3607"/>
                  <a:pt x="6195" y="3607"/>
                  <a:pt x="6422" y="3688"/>
                </a:cubicBezTo>
                <a:cubicBezTo>
                  <a:pt x="6616" y="3769"/>
                  <a:pt x="6843" y="3850"/>
                  <a:pt x="7038" y="3971"/>
                </a:cubicBezTo>
                <a:cubicBezTo>
                  <a:pt x="7265" y="3364"/>
                  <a:pt x="7557" y="2837"/>
                  <a:pt x="7881" y="2350"/>
                </a:cubicBezTo>
                <a:cubicBezTo>
                  <a:pt x="8238" y="1864"/>
                  <a:pt x="8627" y="1459"/>
                  <a:pt x="9081" y="1094"/>
                </a:cubicBezTo>
                <a:cubicBezTo>
                  <a:pt x="9503" y="770"/>
                  <a:pt x="9957" y="486"/>
                  <a:pt x="10476" y="284"/>
                </a:cubicBezTo>
                <a:cubicBezTo>
                  <a:pt x="10962" y="81"/>
                  <a:pt x="11514" y="0"/>
                  <a:pt x="12065" y="0"/>
                </a:cubicBezTo>
                <a:cubicBezTo>
                  <a:pt x="12811" y="0"/>
                  <a:pt x="13557" y="203"/>
                  <a:pt x="14238" y="567"/>
                </a:cubicBezTo>
                <a:cubicBezTo>
                  <a:pt x="14919" y="932"/>
                  <a:pt x="15535" y="1418"/>
                  <a:pt x="16022" y="2067"/>
                </a:cubicBezTo>
                <a:cubicBezTo>
                  <a:pt x="16541" y="2675"/>
                  <a:pt x="16930" y="3404"/>
                  <a:pt x="17222" y="4255"/>
                </a:cubicBezTo>
                <a:cubicBezTo>
                  <a:pt x="17514" y="5106"/>
                  <a:pt x="17643" y="6038"/>
                  <a:pt x="17643" y="6970"/>
                </a:cubicBezTo>
                <a:cubicBezTo>
                  <a:pt x="17643" y="7011"/>
                  <a:pt x="17643" y="7051"/>
                  <a:pt x="17643" y="7092"/>
                </a:cubicBezTo>
                <a:cubicBezTo>
                  <a:pt x="17643" y="7092"/>
                  <a:pt x="17643" y="7132"/>
                  <a:pt x="17643" y="7173"/>
                </a:cubicBezTo>
                <a:close/>
                <a:moveTo>
                  <a:pt x="8043" y="12725"/>
                </a:moveTo>
                <a:cubicBezTo>
                  <a:pt x="10411" y="9807"/>
                  <a:pt x="10411" y="9807"/>
                  <a:pt x="10411" y="9807"/>
                </a:cubicBezTo>
                <a:cubicBezTo>
                  <a:pt x="10411" y="21600"/>
                  <a:pt x="10411" y="21600"/>
                  <a:pt x="10411" y="21600"/>
                </a:cubicBezTo>
                <a:cubicBezTo>
                  <a:pt x="11124" y="21600"/>
                  <a:pt x="11124" y="21600"/>
                  <a:pt x="11124" y="21600"/>
                </a:cubicBezTo>
                <a:cubicBezTo>
                  <a:pt x="11124" y="9807"/>
                  <a:pt x="11124" y="9807"/>
                  <a:pt x="11124" y="9807"/>
                </a:cubicBezTo>
                <a:cubicBezTo>
                  <a:pt x="13492" y="12725"/>
                  <a:pt x="13492" y="12725"/>
                  <a:pt x="13492" y="12725"/>
                </a:cubicBezTo>
                <a:cubicBezTo>
                  <a:pt x="14011" y="12077"/>
                  <a:pt x="14011" y="12077"/>
                  <a:pt x="14011" y="12077"/>
                </a:cubicBezTo>
                <a:cubicBezTo>
                  <a:pt x="10800" y="8065"/>
                  <a:pt x="10800" y="8065"/>
                  <a:pt x="10800" y="8065"/>
                </a:cubicBezTo>
                <a:cubicBezTo>
                  <a:pt x="7557" y="12077"/>
                  <a:pt x="7557" y="12077"/>
                  <a:pt x="7557" y="12077"/>
                </a:cubicBezTo>
                <a:cubicBezTo>
                  <a:pt x="8043" y="12765"/>
                  <a:pt x="8043" y="12765"/>
                  <a:pt x="8043" y="12765"/>
                </a:cubicBezTo>
                <a:lnTo>
                  <a:pt x="8043" y="1272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36" name="Shape 3927">
            <a:extLst>
              <a:ext uri="{FF2B5EF4-FFF2-40B4-BE49-F238E27FC236}">
                <a16:creationId xmlns:a16="http://schemas.microsoft.com/office/drawing/2014/main" id="{5FA9F918-A08E-4635-BF5F-D60C202845EA}"/>
              </a:ext>
            </a:extLst>
          </p:cNvPr>
          <p:cNvSpPr/>
          <p:nvPr/>
        </p:nvSpPr>
        <p:spPr>
          <a:xfrm>
            <a:off x="4875174" y="4813686"/>
            <a:ext cx="905053" cy="848040"/>
          </a:xfrm>
          <a:custGeom>
            <a:avLst/>
            <a:gdLst/>
            <a:ahLst/>
            <a:cxnLst>
              <a:cxn ang="0">
                <a:pos x="wd2" y="hd2"/>
              </a:cxn>
              <a:cxn ang="5400000">
                <a:pos x="wd2" y="hd2"/>
              </a:cxn>
              <a:cxn ang="10800000">
                <a:pos x="wd2" y="hd2"/>
              </a:cxn>
              <a:cxn ang="16200000">
                <a:pos x="wd2" y="hd2"/>
              </a:cxn>
            </a:cxnLst>
            <a:rect l="0" t="0" r="r" b="b"/>
            <a:pathLst>
              <a:path w="21600" h="21600" extrusionOk="0">
                <a:moveTo>
                  <a:pt x="17670" y="6157"/>
                </a:moveTo>
                <a:cubicBezTo>
                  <a:pt x="18189" y="6157"/>
                  <a:pt x="18709" y="6261"/>
                  <a:pt x="19196" y="6504"/>
                </a:cubicBezTo>
                <a:cubicBezTo>
                  <a:pt x="19684" y="6713"/>
                  <a:pt x="20106" y="7026"/>
                  <a:pt x="20463" y="7443"/>
                </a:cubicBezTo>
                <a:cubicBezTo>
                  <a:pt x="20820" y="7791"/>
                  <a:pt x="21113" y="8243"/>
                  <a:pt x="21308" y="8765"/>
                </a:cubicBezTo>
                <a:cubicBezTo>
                  <a:pt x="21503" y="9287"/>
                  <a:pt x="21600" y="9843"/>
                  <a:pt x="21600" y="10435"/>
                </a:cubicBezTo>
                <a:cubicBezTo>
                  <a:pt x="21600" y="10991"/>
                  <a:pt x="21503" y="11548"/>
                  <a:pt x="21308" y="12035"/>
                </a:cubicBezTo>
                <a:cubicBezTo>
                  <a:pt x="21113" y="12557"/>
                  <a:pt x="20820" y="13009"/>
                  <a:pt x="20463" y="13391"/>
                </a:cubicBezTo>
                <a:cubicBezTo>
                  <a:pt x="20106" y="13809"/>
                  <a:pt x="19684" y="14122"/>
                  <a:pt x="19196" y="14330"/>
                </a:cubicBezTo>
                <a:cubicBezTo>
                  <a:pt x="18709" y="14574"/>
                  <a:pt x="18189" y="14678"/>
                  <a:pt x="17670" y="14678"/>
                </a:cubicBezTo>
                <a:cubicBezTo>
                  <a:pt x="12603" y="14678"/>
                  <a:pt x="12603" y="14678"/>
                  <a:pt x="12603" y="14678"/>
                </a:cubicBezTo>
                <a:cubicBezTo>
                  <a:pt x="12603" y="13913"/>
                  <a:pt x="12603" y="13913"/>
                  <a:pt x="12603" y="13913"/>
                </a:cubicBezTo>
                <a:cubicBezTo>
                  <a:pt x="17670" y="13913"/>
                  <a:pt x="17670" y="13913"/>
                  <a:pt x="17670" y="13913"/>
                </a:cubicBezTo>
                <a:cubicBezTo>
                  <a:pt x="18125" y="13913"/>
                  <a:pt x="18547" y="13809"/>
                  <a:pt x="18937" y="13600"/>
                </a:cubicBezTo>
                <a:cubicBezTo>
                  <a:pt x="19326" y="13426"/>
                  <a:pt x="19684" y="13183"/>
                  <a:pt x="19943" y="12870"/>
                </a:cubicBezTo>
                <a:cubicBezTo>
                  <a:pt x="20236" y="12557"/>
                  <a:pt x="20463" y="12209"/>
                  <a:pt x="20626" y="11791"/>
                </a:cubicBezTo>
                <a:cubicBezTo>
                  <a:pt x="20788" y="11339"/>
                  <a:pt x="20885" y="10887"/>
                  <a:pt x="20885" y="10435"/>
                </a:cubicBezTo>
                <a:cubicBezTo>
                  <a:pt x="20885" y="9948"/>
                  <a:pt x="20788" y="9496"/>
                  <a:pt x="20626" y="9043"/>
                </a:cubicBezTo>
                <a:cubicBezTo>
                  <a:pt x="20463" y="8626"/>
                  <a:pt x="20236" y="8278"/>
                  <a:pt x="19943" y="7965"/>
                </a:cubicBezTo>
                <a:cubicBezTo>
                  <a:pt x="19684" y="7652"/>
                  <a:pt x="19326" y="7374"/>
                  <a:pt x="18937" y="7200"/>
                </a:cubicBezTo>
                <a:cubicBezTo>
                  <a:pt x="18547" y="7026"/>
                  <a:pt x="18125" y="6922"/>
                  <a:pt x="17670" y="6922"/>
                </a:cubicBezTo>
                <a:cubicBezTo>
                  <a:pt x="16890" y="6922"/>
                  <a:pt x="16890" y="6922"/>
                  <a:pt x="16890" y="6922"/>
                </a:cubicBezTo>
                <a:cubicBezTo>
                  <a:pt x="16955" y="6157"/>
                  <a:pt x="16955" y="6157"/>
                  <a:pt x="16955" y="6157"/>
                </a:cubicBezTo>
                <a:cubicBezTo>
                  <a:pt x="16955" y="6122"/>
                  <a:pt x="16955" y="6122"/>
                  <a:pt x="16955" y="6087"/>
                </a:cubicBezTo>
                <a:cubicBezTo>
                  <a:pt x="16955" y="6087"/>
                  <a:pt x="16955" y="6052"/>
                  <a:pt x="16955" y="6017"/>
                </a:cubicBezTo>
                <a:cubicBezTo>
                  <a:pt x="16955" y="5983"/>
                  <a:pt x="16955" y="5983"/>
                  <a:pt x="16955" y="5983"/>
                </a:cubicBezTo>
                <a:cubicBezTo>
                  <a:pt x="16955" y="5252"/>
                  <a:pt x="16825" y="4591"/>
                  <a:pt x="16565" y="3930"/>
                </a:cubicBezTo>
                <a:cubicBezTo>
                  <a:pt x="16306" y="3304"/>
                  <a:pt x="15948" y="2748"/>
                  <a:pt x="15526" y="2296"/>
                </a:cubicBezTo>
                <a:cubicBezTo>
                  <a:pt x="15071" y="1843"/>
                  <a:pt x="14584" y="1461"/>
                  <a:pt x="13999" y="1183"/>
                </a:cubicBezTo>
                <a:cubicBezTo>
                  <a:pt x="13382" y="904"/>
                  <a:pt x="12765" y="765"/>
                  <a:pt x="12083" y="765"/>
                </a:cubicBezTo>
                <a:cubicBezTo>
                  <a:pt x="11596" y="765"/>
                  <a:pt x="11141" y="835"/>
                  <a:pt x="10719" y="974"/>
                </a:cubicBezTo>
                <a:cubicBezTo>
                  <a:pt x="10264" y="1113"/>
                  <a:pt x="9874" y="1322"/>
                  <a:pt x="9517" y="1600"/>
                </a:cubicBezTo>
                <a:cubicBezTo>
                  <a:pt x="9095" y="1843"/>
                  <a:pt x="8770" y="2122"/>
                  <a:pt x="8445" y="2504"/>
                </a:cubicBezTo>
                <a:cubicBezTo>
                  <a:pt x="8120" y="2852"/>
                  <a:pt x="7893" y="3270"/>
                  <a:pt x="7698" y="3722"/>
                </a:cubicBezTo>
                <a:cubicBezTo>
                  <a:pt x="7406" y="4452"/>
                  <a:pt x="7406" y="4452"/>
                  <a:pt x="7406" y="4452"/>
                </a:cubicBezTo>
                <a:cubicBezTo>
                  <a:pt x="6724" y="4070"/>
                  <a:pt x="6724" y="4070"/>
                  <a:pt x="6724" y="4070"/>
                </a:cubicBezTo>
                <a:cubicBezTo>
                  <a:pt x="6561" y="4000"/>
                  <a:pt x="6431" y="3930"/>
                  <a:pt x="6236" y="3896"/>
                </a:cubicBezTo>
                <a:cubicBezTo>
                  <a:pt x="6074" y="3861"/>
                  <a:pt x="5912" y="3861"/>
                  <a:pt x="5749" y="3861"/>
                </a:cubicBezTo>
                <a:cubicBezTo>
                  <a:pt x="5489" y="3861"/>
                  <a:pt x="5229" y="3896"/>
                  <a:pt x="5002" y="4000"/>
                </a:cubicBezTo>
                <a:cubicBezTo>
                  <a:pt x="4775" y="4070"/>
                  <a:pt x="4547" y="4209"/>
                  <a:pt x="4352" y="4383"/>
                </a:cubicBezTo>
                <a:cubicBezTo>
                  <a:pt x="4158" y="4557"/>
                  <a:pt x="3995" y="4730"/>
                  <a:pt x="3865" y="4974"/>
                </a:cubicBezTo>
                <a:cubicBezTo>
                  <a:pt x="3735" y="5217"/>
                  <a:pt x="3638" y="5496"/>
                  <a:pt x="3638" y="5739"/>
                </a:cubicBezTo>
                <a:cubicBezTo>
                  <a:pt x="3540" y="6191"/>
                  <a:pt x="3540" y="6191"/>
                  <a:pt x="3540" y="6191"/>
                </a:cubicBezTo>
                <a:cubicBezTo>
                  <a:pt x="3118" y="6400"/>
                  <a:pt x="3118" y="6400"/>
                  <a:pt x="3118" y="6400"/>
                </a:cubicBezTo>
                <a:cubicBezTo>
                  <a:pt x="2761" y="6504"/>
                  <a:pt x="2436" y="6678"/>
                  <a:pt x="2111" y="6922"/>
                </a:cubicBezTo>
                <a:cubicBezTo>
                  <a:pt x="1819" y="7165"/>
                  <a:pt x="1592" y="7443"/>
                  <a:pt x="1397" y="7791"/>
                </a:cubicBezTo>
                <a:cubicBezTo>
                  <a:pt x="1169" y="8104"/>
                  <a:pt x="974" y="8452"/>
                  <a:pt x="877" y="8835"/>
                </a:cubicBezTo>
                <a:cubicBezTo>
                  <a:pt x="780" y="9217"/>
                  <a:pt x="715" y="9635"/>
                  <a:pt x="715" y="10017"/>
                </a:cubicBezTo>
                <a:cubicBezTo>
                  <a:pt x="715" y="10539"/>
                  <a:pt x="812" y="11061"/>
                  <a:pt x="974" y="11513"/>
                </a:cubicBezTo>
                <a:cubicBezTo>
                  <a:pt x="1169" y="12000"/>
                  <a:pt x="1429" y="12417"/>
                  <a:pt x="1754" y="12765"/>
                </a:cubicBezTo>
                <a:cubicBezTo>
                  <a:pt x="2079" y="13113"/>
                  <a:pt x="2436" y="13391"/>
                  <a:pt x="2891" y="13600"/>
                </a:cubicBezTo>
                <a:cubicBezTo>
                  <a:pt x="3313" y="13809"/>
                  <a:pt x="3800" y="13913"/>
                  <a:pt x="4288" y="13913"/>
                </a:cubicBezTo>
                <a:cubicBezTo>
                  <a:pt x="8997" y="13913"/>
                  <a:pt x="8997" y="13913"/>
                  <a:pt x="8997" y="13913"/>
                </a:cubicBezTo>
                <a:cubicBezTo>
                  <a:pt x="8997" y="14678"/>
                  <a:pt x="8997" y="14678"/>
                  <a:pt x="8997" y="14678"/>
                </a:cubicBezTo>
                <a:cubicBezTo>
                  <a:pt x="4288" y="14678"/>
                  <a:pt x="4288" y="14678"/>
                  <a:pt x="4288" y="14678"/>
                </a:cubicBezTo>
                <a:cubicBezTo>
                  <a:pt x="3703" y="14678"/>
                  <a:pt x="3151" y="14539"/>
                  <a:pt x="2598" y="14330"/>
                </a:cubicBezTo>
                <a:cubicBezTo>
                  <a:pt x="2079" y="14087"/>
                  <a:pt x="1624" y="13739"/>
                  <a:pt x="1267" y="13322"/>
                </a:cubicBezTo>
                <a:cubicBezTo>
                  <a:pt x="877" y="12904"/>
                  <a:pt x="552" y="12417"/>
                  <a:pt x="325" y="11861"/>
                </a:cubicBezTo>
                <a:cubicBezTo>
                  <a:pt x="97" y="11304"/>
                  <a:pt x="0" y="10678"/>
                  <a:pt x="0" y="10017"/>
                </a:cubicBezTo>
                <a:cubicBezTo>
                  <a:pt x="0" y="9530"/>
                  <a:pt x="65" y="9043"/>
                  <a:pt x="195" y="8591"/>
                </a:cubicBezTo>
                <a:cubicBezTo>
                  <a:pt x="325" y="8104"/>
                  <a:pt x="552" y="7687"/>
                  <a:pt x="780" y="7304"/>
                </a:cubicBezTo>
                <a:cubicBezTo>
                  <a:pt x="1039" y="6922"/>
                  <a:pt x="1364" y="6609"/>
                  <a:pt x="1722" y="6330"/>
                </a:cubicBezTo>
                <a:cubicBezTo>
                  <a:pt x="2079" y="6017"/>
                  <a:pt x="2469" y="5809"/>
                  <a:pt x="2891" y="5670"/>
                </a:cubicBezTo>
                <a:cubicBezTo>
                  <a:pt x="2956" y="5287"/>
                  <a:pt x="3086" y="4974"/>
                  <a:pt x="3248" y="4661"/>
                </a:cubicBezTo>
                <a:cubicBezTo>
                  <a:pt x="3411" y="4313"/>
                  <a:pt x="3638" y="4035"/>
                  <a:pt x="3865" y="3791"/>
                </a:cubicBezTo>
                <a:cubicBezTo>
                  <a:pt x="4125" y="3583"/>
                  <a:pt x="4417" y="3374"/>
                  <a:pt x="4710" y="3270"/>
                </a:cubicBezTo>
                <a:cubicBezTo>
                  <a:pt x="5035" y="3130"/>
                  <a:pt x="5359" y="3096"/>
                  <a:pt x="5749" y="3096"/>
                </a:cubicBezTo>
                <a:cubicBezTo>
                  <a:pt x="5977" y="3096"/>
                  <a:pt x="6204" y="3096"/>
                  <a:pt x="6431" y="3165"/>
                </a:cubicBezTo>
                <a:cubicBezTo>
                  <a:pt x="6626" y="3235"/>
                  <a:pt x="6854" y="3304"/>
                  <a:pt x="7048" y="3409"/>
                </a:cubicBezTo>
                <a:cubicBezTo>
                  <a:pt x="7276" y="2887"/>
                  <a:pt x="7568" y="2435"/>
                  <a:pt x="7893" y="2017"/>
                </a:cubicBezTo>
                <a:cubicBezTo>
                  <a:pt x="8250" y="1600"/>
                  <a:pt x="8608" y="1252"/>
                  <a:pt x="9030" y="939"/>
                </a:cubicBezTo>
                <a:cubicBezTo>
                  <a:pt x="9485" y="661"/>
                  <a:pt x="9972" y="417"/>
                  <a:pt x="10491" y="243"/>
                </a:cubicBezTo>
                <a:cubicBezTo>
                  <a:pt x="10979" y="70"/>
                  <a:pt x="11531" y="0"/>
                  <a:pt x="12083" y="0"/>
                </a:cubicBezTo>
                <a:cubicBezTo>
                  <a:pt x="12830" y="0"/>
                  <a:pt x="13577" y="174"/>
                  <a:pt x="14227" y="487"/>
                </a:cubicBezTo>
                <a:cubicBezTo>
                  <a:pt x="14909" y="800"/>
                  <a:pt x="15526" y="1217"/>
                  <a:pt x="16013" y="1774"/>
                </a:cubicBezTo>
                <a:cubicBezTo>
                  <a:pt x="16533" y="2296"/>
                  <a:pt x="16923" y="2922"/>
                  <a:pt x="17215" y="3652"/>
                </a:cubicBezTo>
                <a:cubicBezTo>
                  <a:pt x="17507" y="4383"/>
                  <a:pt x="17670" y="5183"/>
                  <a:pt x="17670" y="5983"/>
                </a:cubicBezTo>
                <a:cubicBezTo>
                  <a:pt x="17670" y="6017"/>
                  <a:pt x="17670" y="6052"/>
                  <a:pt x="17670" y="6087"/>
                </a:cubicBezTo>
                <a:cubicBezTo>
                  <a:pt x="17670" y="6087"/>
                  <a:pt x="17670" y="6122"/>
                  <a:pt x="17670" y="6157"/>
                </a:cubicBezTo>
                <a:close/>
                <a:moveTo>
                  <a:pt x="13512" y="17635"/>
                </a:moveTo>
                <a:cubicBezTo>
                  <a:pt x="11141" y="20139"/>
                  <a:pt x="11141" y="20139"/>
                  <a:pt x="11141" y="20139"/>
                </a:cubicBezTo>
                <a:cubicBezTo>
                  <a:pt x="11141" y="10017"/>
                  <a:pt x="11141" y="10017"/>
                  <a:pt x="11141" y="10017"/>
                </a:cubicBezTo>
                <a:cubicBezTo>
                  <a:pt x="10426" y="10017"/>
                  <a:pt x="10426" y="10017"/>
                  <a:pt x="10426" y="10017"/>
                </a:cubicBezTo>
                <a:cubicBezTo>
                  <a:pt x="10426" y="20139"/>
                  <a:pt x="10426" y="20139"/>
                  <a:pt x="10426" y="20139"/>
                </a:cubicBezTo>
                <a:cubicBezTo>
                  <a:pt x="8055" y="17635"/>
                  <a:pt x="8055" y="17635"/>
                  <a:pt x="8055" y="17635"/>
                </a:cubicBezTo>
                <a:cubicBezTo>
                  <a:pt x="7568" y="18157"/>
                  <a:pt x="7568" y="18157"/>
                  <a:pt x="7568" y="18157"/>
                </a:cubicBezTo>
                <a:cubicBezTo>
                  <a:pt x="10816" y="21600"/>
                  <a:pt x="10816" y="21600"/>
                  <a:pt x="10816" y="21600"/>
                </a:cubicBezTo>
                <a:cubicBezTo>
                  <a:pt x="14032" y="18157"/>
                  <a:pt x="14032" y="18157"/>
                  <a:pt x="14032" y="18157"/>
                </a:cubicBezTo>
                <a:lnTo>
                  <a:pt x="13512" y="1763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37" name="Shape 3928">
            <a:extLst>
              <a:ext uri="{FF2B5EF4-FFF2-40B4-BE49-F238E27FC236}">
                <a16:creationId xmlns:a16="http://schemas.microsoft.com/office/drawing/2014/main" id="{660E01B8-BAA1-4FBD-92C8-20EFFE2A1924}"/>
              </a:ext>
            </a:extLst>
          </p:cNvPr>
          <p:cNvSpPr/>
          <p:nvPr/>
        </p:nvSpPr>
        <p:spPr>
          <a:xfrm>
            <a:off x="6769919" y="4956215"/>
            <a:ext cx="833788" cy="562985"/>
          </a:xfrm>
          <a:custGeom>
            <a:avLst/>
            <a:gdLst/>
            <a:ahLst/>
            <a:cxnLst>
              <a:cxn ang="0">
                <a:pos x="wd2" y="hd2"/>
              </a:cxn>
              <a:cxn ang="5400000">
                <a:pos x="wd2" y="hd2"/>
              </a:cxn>
              <a:cxn ang="10800000">
                <a:pos x="wd2" y="hd2"/>
              </a:cxn>
              <a:cxn ang="16200000">
                <a:pos x="wd2" y="hd2"/>
              </a:cxn>
            </a:cxnLst>
            <a:rect l="0" t="0" r="r" b="b"/>
            <a:pathLst>
              <a:path w="21600" h="21600" extrusionOk="0">
                <a:moveTo>
                  <a:pt x="17718" y="20504"/>
                </a:moveTo>
                <a:cubicBezTo>
                  <a:pt x="18494" y="20504"/>
                  <a:pt x="18494" y="20504"/>
                  <a:pt x="18494" y="20504"/>
                </a:cubicBezTo>
                <a:cubicBezTo>
                  <a:pt x="18494" y="21600"/>
                  <a:pt x="18494" y="21600"/>
                  <a:pt x="18494" y="21600"/>
                </a:cubicBezTo>
                <a:cubicBezTo>
                  <a:pt x="0" y="21600"/>
                  <a:pt x="0" y="21600"/>
                  <a:pt x="0" y="21600"/>
                </a:cubicBezTo>
                <a:cubicBezTo>
                  <a:pt x="0" y="4539"/>
                  <a:pt x="0" y="4539"/>
                  <a:pt x="0" y="4539"/>
                </a:cubicBezTo>
                <a:cubicBezTo>
                  <a:pt x="776" y="4539"/>
                  <a:pt x="776" y="4539"/>
                  <a:pt x="776" y="4539"/>
                </a:cubicBezTo>
                <a:cubicBezTo>
                  <a:pt x="776" y="20504"/>
                  <a:pt x="776" y="20504"/>
                  <a:pt x="776" y="20504"/>
                </a:cubicBezTo>
                <a:cubicBezTo>
                  <a:pt x="15882" y="20504"/>
                  <a:pt x="15882" y="20504"/>
                  <a:pt x="15882" y="20504"/>
                </a:cubicBezTo>
                <a:lnTo>
                  <a:pt x="17718" y="20504"/>
                </a:lnTo>
                <a:close/>
                <a:moveTo>
                  <a:pt x="19306" y="18209"/>
                </a:moveTo>
                <a:cubicBezTo>
                  <a:pt x="20012" y="18209"/>
                  <a:pt x="20012" y="18209"/>
                  <a:pt x="20012" y="18209"/>
                </a:cubicBezTo>
                <a:cubicBezTo>
                  <a:pt x="20012" y="19357"/>
                  <a:pt x="20012" y="19357"/>
                  <a:pt x="20012" y="19357"/>
                </a:cubicBezTo>
                <a:cubicBezTo>
                  <a:pt x="1553" y="19357"/>
                  <a:pt x="1553" y="19357"/>
                  <a:pt x="1553" y="19357"/>
                </a:cubicBezTo>
                <a:cubicBezTo>
                  <a:pt x="1553" y="2243"/>
                  <a:pt x="1553" y="2243"/>
                  <a:pt x="1553" y="2243"/>
                </a:cubicBezTo>
                <a:cubicBezTo>
                  <a:pt x="2294" y="2243"/>
                  <a:pt x="2294" y="2243"/>
                  <a:pt x="2294" y="2243"/>
                </a:cubicBezTo>
                <a:cubicBezTo>
                  <a:pt x="2294" y="18209"/>
                  <a:pt x="2294" y="18209"/>
                  <a:pt x="2294" y="18209"/>
                </a:cubicBezTo>
                <a:cubicBezTo>
                  <a:pt x="17435" y="18209"/>
                  <a:pt x="17435" y="18209"/>
                  <a:pt x="17435" y="18209"/>
                </a:cubicBezTo>
                <a:lnTo>
                  <a:pt x="19306" y="18209"/>
                </a:lnTo>
                <a:close/>
                <a:moveTo>
                  <a:pt x="3071" y="0"/>
                </a:moveTo>
                <a:cubicBezTo>
                  <a:pt x="21600" y="0"/>
                  <a:pt x="21600" y="0"/>
                  <a:pt x="21600" y="0"/>
                </a:cubicBezTo>
                <a:cubicBezTo>
                  <a:pt x="21600" y="17061"/>
                  <a:pt x="21600" y="17061"/>
                  <a:pt x="21600" y="17061"/>
                </a:cubicBezTo>
                <a:cubicBezTo>
                  <a:pt x="3071" y="17061"/>
                  <a:pt x="3071" y="17061"/>
                  <a:pt x="3071" y="17061"/>
                </a:cubicBezTo>
                <a:lnTo>
                  <a:pt x="3071" y="0"/>
                </a:lnTo>
                <a:close/>
                <a:moveTo>
                  <a:pt x="20824" y="3809"/>
                </a:moveTo>
                <a:cubicBezTo>
                  <a:pt x="20824" y="1096"/>
                  <a:pt x="20824" y="1096"/>
                  <a:pt x="20824" y="1096"/>
                </a:cubicBezTo>
                <a:cubicBezTo>
                  <a:pt x="3847" y="1096"/>
                  <a:pt x="3847" y="1096"/>
                  <a:pt x="3847" y="1096"/>
                </a:cubicBezTo>
                <a:cubicBezTo>
                  <a:pt x="3847" y="15965"/>
                  <a:pt x="3847" y="15965"/>
                  <a:pt x="3847" y="15965"/>
                </a:cubicBezTo>
                <a:cubicBezTo>
                  <a:pt x="20824" y="15965"/>
                  <a:pt x="20824" y="15965"/>
                  <a:pt x="20824" y="15965"/>
                </a:cubicBezTo>
                <a:lnTo>
                  <a:pt x="20824" y="3809"/>
                </a:lnTo>
                <a:close/>
                <a:moveTo>
                  <a:pt x="5012" y="2348"/>
                </a:moveTo>
                <a:cubicBezTo>
                  <a:pt x="5012" y="3391"/>
                  <a:pt x="5012" y="3391"/>
                  <a:pt x="5012" y="3391"/>
                </a:cubicBezTo>
                <a:cubicBezTo>
                  <a:pt x="7306" y="3391"/>
                  <a:pt x="7306" y="3391"/>
                  <a:pt x="7306" y="3391"/>
                </a:cubicBezTo>
                <a:cubicBezTo>
                  <a:pt x="7306" y="2348"/>
                  <a:pt x="7306" y="2348"/>
                  <a:pt x="7306" y="2348"/>
                </a:cubicBezTo>
                <a:lnTo>
                  <a:pt x="5012" y="2348"/>
                </a:lnTo>
                <a:close/>
                <a:moveTo>
                  <a:pt x="5012" y="13670"/>
                </a:moveTo>
                <a:cubicBezTo>
                  <a:pt x="5012" y="14817"/>
                  <a:pt x="5012" y="14817"/>
                  <a:pt x="5012" y="14817"/>
                </a:cubicBezTo>
                <a:cubicBezTo>
                  <a:pt x="7306" y="14817"/>
                  <a:pt x="7306" y="14817"/>
                  <a:pt x="7306" y="14817"/>
                </a:cubicBezTo>
                <a:cubicBezTo>
                  <a:pt x="7306" y="13670"/>
                  <a:pt x="7306" y="13670"/>
                  <a:pt x="7306" y="13670"/>
                </a:cubicBezTo>
                <a:lnTo>
                  <a:pt x="5012" y="13670"/>
                </a:lnTo>
                <a:close/>
                <a:moveTo>
                  <a:pt x="12353" y="5113"/>
                </a:moveTo>
                <a:cubicBezTo>
                  <a:pt x="12671" y="5113"/>
                  <a:pt x="12953" y="5217"/>
                  <a:pt x="13235" y="5374"/>
                </a:cubicBezTo>
                <a:cubicBezTo>
                  <a:pt x="13482" y="5583"/>
                  <a:pt x="13729" y="5791"/>
                  <a:pt x="13976" y="6104"/>
                </a:cubicBezTo>
                <a:cubicBezTo>
                  <a:pt x="14188" y="6470"/>
                  <a:pt x="14329" y="6783"/>
                  <a:pt x="14471" y="7200"/>
                </a:cubicBezTo>
                <a:cubicBezTo>
                  <a:pt x="14576" y="7617"/>
                  <a:pt x="14647" y="8035"/>
                  <a:pt x="14647" y="8504"/>
                </a:cubicBezTo>
                <a:cubicBezTo>
                  <a:pt x="14647" y="9026"/>
                  <a:pt x="14576" y="9443"/>
                  <a:pt x="14471" y="9861"/>
                </a:cubicBezTo>
                <a:cubicBezTo>
                  <a:pt x="14329" y="10278"/>
                  <a:pt x="14188" y="10643"/>
                  <a:pt x="13976" y="10957"/>
                </a:cubicBezTo>
                <a:cubicBezTo>
                  <a:pt x="13729" y="11270"/>
                  <a:pt x="13482" y="11530"/>
                  <a:pt x="13235" y="11687"/>
                </a:cubicBezTo>
                <a:cubicBezTo>
                  <a:pt x="12953" y="11896"/>
                  <a:pt x="12671" y="11948"/>
                  <a:pt x="12353" y="11948"/>
                </a:cubicBezTo>
                <a:cubicBezTo>
                  <a:pt x="12000" y="11948"/>
                  <a:pt x="11718" y="11896"/>
                  <a:pt x="11435" y="11687"/>
                </a:cubicBezTo>
                <a:cubicBezTo>
                  <a:pt x="11153" y="11530"/>
                  <a:pt x="10906" y="11270"/>
                  <a:pt x="10694" y="10957"/>
                </a:cubicBezTo>
                <a:cubicBezTo>
                  <a:pt x="10482" y="10643"/>
                  <a:pt x="10306" y="10278"/>
                  <a:pt x="10200" y="9861"/>
                </a:cubicBezTo>
                <a:cubicBezTo>
                  <a:pt x="10059" y="9443"/>
                  <a:pt x="10024" y="9026"/>
                  <a:pt x="10024" y="8504"/>
                </a:cubicBezTo>
                <a:cubicBezTo>
                  <a:pt x="10024" y="8035"/>
                  <a:pt x="10059" y="7617"/>
                  <a:pt x="10200" y="7200"/>
                </a:cubicBezTo>
                <a:cubicBezTo>
                  <a:pt x="10306" y="6783"/>
                  <a:pt x="10482" y="6470"/>
                  <a:pt x="10694" y="6104"/>
                </a:cubicBezTo>
                <a:cubicBezTo>
                  <a:pt x="10906" y="5791"/>
                  <a:pt x="11153" y="5583"/>
                  <a:pt x="11435" y="5374"/>
                </a:cubicBezTo>
                <a:cubicBezTo>
                  <a:pt x="11718" y="5217"/>
                  <a:pt x="12000" y="5113"/>
                  <a:pt x="12353" y="5113"/>
                </a:cubicBezTo>
                <a:close/>
                <a:moveTo>
                  <a:pt x="12353" y="10800"/>
                </a:moveTo>
                <a:cubicBezTo>
                  <a:pt x="12529" y="10800"/>
                  <a:pt x="12741" y="10748"/>
                  <a:pt x="12918" y="10643"/>
                </a:cubicBezTo>
                <a:cubicBezTo>
                  <a:pt x="13129" y="10539"/>
                  <a:pt x="13271" y="10383"/>
                  <a:pt x="13412" y="10122"/>
                </a:cubicBezTo>
                <a:cubicBezTo>
                  <a:pt x="13553" y="9965"/>
                  <a:pt x="13659" y="9704"/>
                  <a:pt x="13765" y="9443"/>
                </a:cubicBezTo>
                <a:cubicBezTo>
                  <a:pt x="13835" y="9130"/>
                  <a:pt x="13871" y="8817"/>
                  <a:pt x="13871" y="8504"/>
                </a:cubicBezTo>
                <a:cubicBezTo>
                  <a:pt x="13871" y="8191"/>
                  <a:pt x="13835" y="7878"/>
                  <a:pt x="13765" y="7617"/>
                </a:cubicBezTo>
                <a:cubicBezTo>
                  <a:pt x="13659" y="7357"/>
                  <a:pt x="13553" y="7148"/>
                  <a:pt x="13412" y="6939"/>
                </a:cubicBezTo>
                <a:cubicBezTo>
                  <a:pt x="13271" y="6730"/>
                  <a:pt x="13129" y="6522"/>
                  <a:pt x="12918" y="6417"/>
                </a:cubicBezTo>
                <a:cubicBezTo>
                  <a:pt x="12741" y="6313"/>
                  <a:pt x="12529" y="6261"/>
                  <a:pt x="12353" y="6261"/>
                </a:cubicBezTo>
                <a:cubicBezTo>
                  <a:pt x="12141" y="6261"/>
                  <a:pt x="11929" y="6313"/>
                  <a:pt x="11718" y="6417"/>
                </a:cubicBezTo>
                <a:cubicBezTo>
                  <a:pt x="11541" y="6522"/>
                  <a:pt x="11365" y="6730"/>
                  <a:pt x="11259" y="6939"/>
                </a:cubicBezTo>
                <a:cubicBezTo>
                  <a:pt x="11082" y="7148"/>
                  <a:pt x="10976" y="7357"/>
                  <a:pt x="10906" y="7617"/>
                </a:cubicBezTo>
                <a:cubicBezTo>
                  <a:pt x="10835" y="7878"/>
                  <a:pt x="10800" y="8191"/>
                  <a:pt x="10800" y="8504"/>
                </a:cubicBezTo>
                <a:cubicBezTo>
                  <a:pt x="10800" y="8817"/>
                  <a:pt x="10835" y="9130"/>
                  <a:pt x="10906" y="9443"/>
                </a:cubicBezTo>
                <a:cubicBezTo>
                  <a:pt x="10976" y="9704"/>
                  <a:pt x="11082" y="9965"/>
                  <a:pt x="11259" y="10122"/>
                </a:cubicBezTo>
                <a:cubicBezTo>
                  <a:pt x="11365" y="10383"/>
                  <a:pt x="11541" y="10539"/>
                  <a:pt x="11718" y="10643"/>
                </a:cubicBezTo>
                <a:cubicBezTo>
                  <a:pt x="11929" y="10748"/>
                  <a:pt x="12141" y="10800"/>
                  <a:pt x="12353" y="10800"/>
                </a:cubicBezTo>
                <a:close/>
                <a:moveTo>
                  <a:pt x="17365" y="2348"/>
                </a:moveTo>
                <a:cubicBezTo>
                  <a:pt x="17365" y="3391"/>
                  <a:pt x="17365" y="3391"/>
                  <a:pt x="17365" y="3391"/>
                </a:cubicBezTo>
                <a:cubicBezTo>
                  <a:pt x="19659" y="3391"/>
                  <a:pt x="19659" y="3391"/>
                  <a:pt x="19659" y="3391"/>
                </a:cubicBezTo>
                <a:cubicBezTo>
                  <a:pt x="19659" y="2348"/>
                  <a:pt x="19659" y="2348"/>
                  <a:pt x="19659" y="2348"/>
                </a:cubicBezTo>
                <a:lnTo>
                  <a:pt x="17365" y="2348"/>
                </a:lnTo>
                <a:close/>
                <a:moveTo>
                  <a:pt x="17365" y="13670"/>
                </a:moveTo>
                <a:cubicBezTo>
                  <a:pt x="17365" y="14817"/>
                  <a:pt x="17365" y="14817"/>
                  <a:pt x="17365" y="14817"/>
                </a:cubicBezTo>
                <a:cubicBezTo>
                  <a:pt x="19659" y="14817"/>
                  <a:pt x="19659" y="14817"/>
                  <a:pt x="19659" y="14817"/>
                </a:cubicBezTo>
                <a:cubicBezTo>
                  <a:pt x="19659" y="13670"/>
                  <a:pt x="19659" y="13670"/>
                  <a:pt x="19659" y="13670"/>
                </a:cubicBezTo>
                <a:lnTo>
                  <a:pt x="17365" y="13670"/>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38" name="Shape 3929">
            <a:extLst>
              <a:ext uri="{FF2B5EF4-FFF2-40B4-BE49-F238E27FC236}">
                <a16:creationId xmlns:a16="http://schemas.microsoft.com/office/drawing/2014/main" id="{0D0A56C3-88BE-4B31-A25E-A067C29E2188}"/>
              </a:ext>
            </a:extLst>
          </p:cNvPr>
          <p:cNvSpPr/>
          <p:nvPr/>
        </p:nvSpPr>
        <p:spPr>
          <a:xfrm>
            <a:off x="8817883" y="4785181"/>
            <a:ext cx="456089" cy="905053"/>
          </a:xfrm>
          <a:custGeom>
            <a:avLst/>
            <a:gdLst/>
            <a:ahLst/>
            <a:cxnLst>
              <a:cxn ang="0">
                <a:pos x="wd2" y="hd2"/>
              </a:cxn>
              <a:cxn ang="5400000">
                <a:pos x="wd2" y="hd2"/>
              </a:cxn>
              <a:cxn ang="10800000">
                <a:pos x="wd2" y="hd2"/>
              </a:cxn>
              <a:cxn ang="16200000">
                <a:pos x="wd2" y="hd2"/>
              </a:cxn>
            </a:cxnLst>
            <a:rect l="0" t="0" r="r" b="b"/>
            <a:pathLst>
              <a:path w="21600" h="21600" extrusionOk="0">
                <a:moveTo>
                  <a:pt x="9956" y="11735"/>
                </a:moveTo>
                <a:lnTo>
                  <a:pt x="1350" y="16072"/>
                </a:lnTo>
                <a:lnTo>
                  <a:pt x="338" y="15562"/>
                </a:lnTo>
                <a:lnTo>
                  <a:pt x="9450" y="10970"/>
                </a:lnTo>
                <a:lnTo>
                  <a:pt x="0" y="6208"/>
                </a:lnTo>
                <a:lnTo>
                  <a:pt x="844" y="5698"/>
                </a:lnTo>
                <a:lnTo>
                  <a:pt x="9956" y="10205"/>
                </a:lnTo>
                <a:lnTo>
                  <a:pt x="9956" y="0"/>
                </a:lnTo>
                <a:lnTo>
                  <a:pt x="21600" y="5868"/>
                </a:lnTo>
                <a:lnTo>
                  <a:pt x="11475" y="10970"/>
                </a:lnTo>
                <a:lnTo>
                  <a:pt x="21262" y="15987"/>
                </a:lnTo>
                <a:lnTo>
                  <a:pt x="9956" y="21600"/>
                </a:lnTo>
                <a:lnTo>
                  <a:pt x="9956" y="11735"/>
                </a:lnTo>
                <a:close/>
                <a:moveTo>
                  <a:pt x="11306" y="10035"/>
                </a:moveTo>
                <a:lnTo>
                  <a:pt x="19575" y="5868"/>
                </a:lnTo>
                <a:lnTo>
                  <a:pt x="11306" y="1701"/>
                </a:lnTo>
                <a:lnTo>
                  <a:pt x="11306" y="10035"/>
                </a:lnTo>
                <a:close/>
                <a:moveTo>
                  <a:pt x="11306" y="19899"/>
                </a:moveTo>
                <a:lnTo>
                  <a:pt x="19237" y="15987"/>
                </a:lnTo>
                <a:lnTo>
                  <a:pt x="11306" y="11991"/>
                </a:lnTo>
                <a:lnTo>
                  <a:pt x="11306" y="19899"/>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39" name="Shape 3930">
            <a:extLst>
              <a:ext uri="{FF2B5EF4-FFF2-40B4-BE49-F238E27FC236}">
                <a16:creationId xmlns:a16="http://schemas.microsoft.com/office/drawing/2014/main" id="{8E6EAA08-398A-47BD-925D-1CF14915FC13}"/>
              </a:ext>
            </a:extLst>
          </p:cNvPr>
          <p:cNvSpPr/>
          <p:nvPr/>
        </p:nvSpPr>
        <p:spPr>
          <a:xfrm>
            <a:off x="10593264" y="4835067"/>
            <a:ext cx="623560" cy="805283"/>
          </a:xfrm>
          <a:custGeom>
            <a:avLst/>
            <a:gdLst/>
            <a:ahLst/>
            <a:cxnLst>
              <a:cxn ang="0">
                <a:pos x="wd2" y="hd2"/>
              </a:cxn>
              <a:cxn ang="5400000">
                <a:pos x="wd2" y="hd2"/>
              </a:cxn>
              <a:cxn ang="10800000">
                <a:pos x="wd2" y="hd2"/>
              </a:cxn>
              <a:cxn ang="16200000">
                <a:pos x="wd2" y="hd2"/>
              </a:cxn>
            </a:cxnLst>
            <a:rect l="0" t="0" r="r" b="b"/>
            <a:pathLst>
              <a:path w="21600" h="21600" extrusionOk="0">
                <a:moveTo>
                  <a:pt x="11355" y="7168"/>
                </a:moveTo>
                <a:lnTo>
                  <a:pt x="11355" y="7933"/>
                </a:lnTo>
                <a:lnTo>
                  <a:pt x="20613" y="7933"/>
                </a:lnTo>
                <a:lnTo>
                  <a:pt x="20613" y="13572"/>
                </a:lnTo>
                <a:lnTo>
                  <a:pt x="11355" y="13572"/>
                </a:lnTo>
                <a:lnTo>
                  <a:pt x="11355" y="21600"/>
                </a:lnTo>
                <a:lnTo>
                  <a:pt x="10245" y="21600"/>
                </a:lnTo>
                <a:lnTo>
                  <a:pt x="10245" y="13572"/>
                </a:lnTo>
                <a:lnTo>
                  <a:pt x="3086" y="13572"/>
                </a:lnTo>
                <a:lnTo>
                  <a:pt x="0" y="10704"/>
                </a:lnTo>
                <a:lnTo>
                  <a:pt x="3086" y="7933"/>
                </a:lnTo>
                <a:lnTo>
                  <a:pt x="10245" y="7933"/>
                </a:lnTo>
                <a:lnTo>
                  <a:pt x="10245" y="7168"/>
                </a:lnTo>
                <a:lnTo>
                  <a:pt x="987" y="7168"/>
                </a:lnTo>
                <a:lnTo>
                  <a:pt x="987" y="1625"/>
                </a:lnTo>
                <a:lnTo>
                  <a:pt x="10245" y="1625"/>
                </a:lnTo>
                <a:lnTo>
                  <a:pt x="10245" y="0"/>
                </a:lnTo>
                <a:lnTo>
                  <a:pt x="11355" y="0"/>
                </a:lnTo>
                <a:lnTo>
                  <a:pt x="11355" y="1625"/>
                </a:lnTo>
                <a:lnTo>
                  <a:pt x="18514" y="1625"/>
                </a:lnTo>
                <a:lnTo>
                  <a:pt x="21600" y="4396"/>
                </a:lnTo>
                <a:lnTo>
                  <a:pt x="18514" y="7168"/>
                </a:lnTo>
                <a:lnTo>
                  <a:pt x="11355" y="7168"/>
                </a:lnTo>
                <a:close/>
                <a:moveTo>
                  <a:pt x="19502" y="8793"/>
                </a:moveTo>
                <a:lnTo>
                  <a:pt x="3456" y="8793"/>
                </a:lnTo>
                <a:lnTo>
                  <a:pt x="1234" y="10704"/>
                </a:lnTo>
                <a:lnTo>
                  <a:pt x="3456" y="12712"/>
                </a:lnTo>
                <a:lnTo>
                  <a:pt x="19502" y="12712"/>
                </a:lnTo>
                <a:lnTo>
                  <a:pt x="19502" y="8793"/>
                </a:lnTo>
                <a:close/>
                <a:moveTo>
                  <a:pt x="2098" y="6404"/>
                </a:moveTo>
                <a:lnTo>
                  <a:pt x="18021" y="6404"/>
                </a:lnTo>
                <a:lnTo>
                  <a:pt x="20242" y="4396"/>
                </a:lnTo>
                <a:lnTo>
                  <a:pt x="18021" y="2389"/>
                </a:lnTo>
                <a:lnTo>
                  <a:pt x="2098" y="2389"/>
                </a:lnTo>
                <a:lnTo>
                  <a:pt x="2098" y="6404"/>
                </a:lnTo>
                <a:close/>
                <a:moveTo>
                  <a:pt x="3086" y="3154"/>
                </a:moveTo>
                <a:lnTo>
                  <a:pt x="3086" y="3919"/>
                </a:lnTo>
                <a:lnTo>
                  <a:pt x="8146" y="3919"/>
                </a:lnTo>
                <a:lnTo>
                  <a:pt x="8146" y="3154"/>
                </a:lnTo>
                <a:lnTo>
                  <a:pt x="3086" y="3154"/>
                </a:lnTo>
                <a:close/>
                <a:moveTo>
                  <a:pt x="13330" y="9558"/>
                </a:moveTo>
                <a:lnTo>
                  <a:pt x="13330" y="10418"/>
                </a:lnTo>
                <a:lnTo>
                  <a:pt x="18514" y="10418"/>
                </a:lnTo>
                <a:lnTo>
                  <a:pt x="18514" y="9558"/>
                </a:lnTo>
                <a:lnTo>
                  <a:pt x="13330" y="9558"/>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0" name="Shape 3931">
            <a:extLst>
              <a:ext uri="{FF2B5EF4-FFF2-40B4-BE49-F238E27FC236}">
                <a16:creationId xmlns:a16="http://schemas.microsoft.com/office/drawing/2014/main" id="{40969F07-5544-4DA8-ACFA-EC8E8A5BCBC0}"/>
              </a:ext>
            </a:extLst>
          </p:cNvPr>
          <p:cNvSpPr/>
          <p:nvPr/>
        </p:nvSpPr>
        <p:spPr>
          <a:xfrm>
            <a:off x="12377552" y="4865352"/>
            <a:ext cx="773216" cy="744708"/>
          </a:xfrm>
          <a:custGeom>
            <a:avLst/>
            <a:gdLst/>
            <a:ahLst/>
            <a:cxnLst>
              <a:cxn ang="0">
                <a:pos x="wd2" y="hd2"/>
              </a:cxn>
              <a:cxn ang="5400000">
                <a:pos x="wd2" y="hd2"/>
              </a:cxn>
              <a:cxn ang="10800000">
                <a:pos x="wd2" y="hd2"/>
              </a:cxn>
              <a:cxn ang="16200000">
                <a:pos x="wd2" y="hd2"/>
              </a:cxn>
            </a:cxnLst>
            <a:rect l="0" t="0" r="r" b="b"/>
            <a:pathLst>
              <a:path w="21600" h="21600" extrusionOk="0">
                <a:moveTo>
                  <a:pt x="12473" y="2606"/>
                </a:moveTo>
                <a:cubicBezTo>
                  <a:pt x="21600" y="2606"/>
                  <a:pt x="21600" y="2606"/>
                  <a:pt x="21600" y="2606"/>
                </a:cubicBezTo>
                <a:cubicBezTo>
                  <a:pt x="21600" y="21600"/>
                  <a:pt x="21600" y="21600"/>
                  <a:pt x="21600" y="21600"/>
                </a:cubicBezTo>
                <a:cubicBezTo>
                  <a:pt x="0" y="21600"/>
                  <a:pt x="0" y="21600"/>
                  <a:pt x="0" y="21600"/>
                </a:cubicBezTo>
                <a:cubicBezTo>
                  <a:pt x="0" y="2606"/>
                  <a:pt x="0" y="2606"/>
                  <a:pt x="0" y="2606"/>
                </a:cubicBezTo>
                <a:cubicBezTo>
                  <a:pt x="9165" y="2606"/>
                  <a:pt x="9165" y="2606"/>
                  <a:pt x="9165" y="2606"/>
                </a:cubicBezTo>
                <a:cubicBezTo>
                  <a:pt x="9165" y="0"/>
                  <a:pt x="9165" y="0"/>
                  <a:pt x="9165" y="0"/>
                </a:cubicBezTo>
                <a:cubicBezTo>
                  <a:pt x="12473" y="0"/>
                  <a:pt x="12473" y="0"/>
                  <a:pt x="12473" y="0"/>
                </a:cubicBezTo>
                <a:lnTo>
                  <a:pt x="12473" y="2606"/>
                </a:lnTo>
                <a:close/>
                <a:moveTo>
                  <a:pt x="837" y="3435"/>
                </a:moveTo>
                <a:cubicBezTo>
                  <a:pt x="837" y="5173"/>
                  <a:pt x="837" y="5173"/>
                  <a:pt x="837" y="5173"/>
                </a:cubicBezTo>
                <a:cubicBezTo>
                  <a:pt x="9165" y="5173"/>
                  <a:pt x="9165" y="5173"/>
                  <a:pt x="9165" y="5173"/>
                </a:cubicBezTo>
                <a:cubicBezTo>
                  <a:pt x="9165" y="3435"/>
                  <a:pt x="9165" y="3435"/>
                  <a:pt x="9165" y="3435"/>
                </a:cubicBezTo>
                <a:lnTo>
                  <a:pt x="837" y="3435"/>
                </a:lnTo>
                <a:close/>
                <a:moveTo>
                  <a:pt x="837" y="20731"/>
                </a:moveTo>
                <a:cubicBezTo>
                  <a:pt x="20801" y="20731"/>
                  <a:pt x="20801" y="20731"/>
                  <a:pt x="20801" y="20731"/>
                </a:cubicBezTo>
                <a:cubicBezTo>
                  <a:pt x="20801" y="6081"/>
                  <a:pt x="20801" y="6081"/>
                  <a:pt x="20801" y="6081"/>
                </a:cubicBezTo>
                <a:cubicBezTo>
                  <a:pt x="837" y="6081"/>
                  <a:pt x="837" y="6081"/>
                  <a:pt x="837" y="6081"/>
                </a:cubicBezTo>
                <a:lnTo>
                  <a:pt x="837" y="20731"/>
                </a:lnTo>
                <a:close/>
                <a:moveTo>
                  <a:pt x="12245" y="16861"/>
                </a:moveTo>
                <a:cubicBezTo>
                  <a:pt x="12473" y="16980"/>
                  <a:pt x="12625" y="17098"/>
                  <a:pt x="12739" y="17256"/>
                </a:cubicBezTo>
                <a:cubicBezTo>
                  <a:pt x="12815" y="17454"/>
                  <a:pt x="12892" y="17612"/>
                  <a:pt x="12892" y="17730"/>
                </a:cubicBezTo>
                <a:cubicBezTo>
                  <a:pt x="12892" y="17809"/>
                  <a:pt x="12892" y="17849"/>
                  <a:pt x="12892" y="17928"/>
                </a:cubicBezTo>
                <a:cubicBezTo>
                  <a:pt x="12892" y="17967"/>
                  <a:pt x="12892" y="18046"/>
                  <a:pt x="12892" y="18165"/>
                </a:cubicBezTo>
                <a:cubicBezTo>
                  <a:pt x="12055" y="18165"/>
                  <a:pt x="12055" y="18165"/>
                  <a:pt x="12055" y="18165"/>
                </a:cubicBezTo>
                <a:cubicBezTo>
                  <a:pt x="12055" y="17770"/>
                  <a:pt x="12055" y="17770"/>
                  <a:pt x="12055" y="17770"/>
                </a:cubicBezTo>
                <a:cubicBezTo>
                  <a:pt x="12017" y="17730"/>
                  <a:pt x="11979" y="17691"/>
                  <a:pt x="11941" y="17691"/>
                </a:cubicBezTo>
                <a:cubicBezTo>
                  <a:pt x="11789" y="17612"/>
                  <a:pt x="11561" y="17533"/>
                  <a:pt x="11332" y="17454"/>
                </a:cubicBezTo>
                <a:cubicBezTo>
                  <a:pt x="11104" y="17375"/>
                  <a:pt x="10876" y="17256"/>
                  <a:pt x="10610" y="17177"/>
                </a:cubicBezTo>
                <a:cubicBezTo>
                  <a:pt x="10344" y="17059"/>
                  <a:pt x="10077" y="16980"/>
                  <a:pt x="9849" y="16901"/>
                </a:cubicBezTo>
                <a:cubicBezTo>
                  <a:pt x="9583" y="16782"/>
                  <a:pt x="9355" y="16743"/>
                  <a:pt x="9127" y="16664"/>
                </a:cubicBezTo>
                <a:cubicBezTo>
                  <a:pt x="8785" y="16546"/>
                  <a:pt x="8594" y="16388"/>
                  <a:pt x="8518" y="16111"/>
                </a:cubicBezTo>
                <a:cubicBezTo>
                  <a:pt x="8442" y="15874"/>
                  <a:pt x="8442" y="15637"/>
                  <a:pt x="8442" y="15479"/>
                </a:cubicBezTo>
                <a:cubicBezTo>
                  <a:pt x="8442" y="15282"/>
                  <a:pt x="8442" y="15084"/>
                  <a:pt x="8518" y="14887"/>
                </a:cubicBezTo>
                <a:cubicBezTo>
                  <a:pt x="8594" y="14690"/>
                  <a:pt x="8670" y="14532"/>
                  <a:pt x="8708" y="14334"/>
                </a:cubicBezTo>
                <a:cubicBezTo>
                  <a:pt x="8785" y="14255"/>
                  <a:pt x="8823" y="14176"/>
                  <a:pt x="8861" y="14018"/>
                </a:cubicBezTo>
                <a:cubicBezTo>
                  <a:pt x="8899" y="13860"/>
                  <a:pt x="8937" y="13702"/>
                  <a:pt x="8975" y="13584"/>
                </a:cubicBezTo>
                <a:cubicBezTo>
                  <a:pt x="8975" y="13307"/>
                  <a:pt x="8975" y="13307"/>
                  <a:pt x="8975" y="13307"/>
                </a:cubicBezTo>
                <a:cubicBezTo>
                  <a:pt x="9165" y="13110"/>
                  <a:pt x="9165" y="13110"/>
                  <a:pt x="9165" y="13110"/>
                </a:cubicBezTo>
                <a:cubicBezTo>
                  <a:pt x="9279" y="12913"/>
                  <a:pt x="9355" y="12676"/>
                  <a:pt x="9431" y="12439"/>
                </a:cubicBezTo>
                <a:cubicBezTo>
                  <a:pt x="9431" y="12281"/>
                  <a:pt x="9431" y="12123"/>
                  <a:pt x="9431" y="12044"/>
                </a:cubicBezTo>
                <a:cubicBezTo>
                  <a:pt x="9431" y="12004"/>
                  <a:pt x="9393" y="11965"/>
                  <a:pt x="9393" y="11965"/>
                </a:cubicBezTo>
                <a:cubicBezTo>
                  <a:pt x="9355" y="11925"/>
                  <a:pt x="9355" y="11925"/>
                  <a:pt x="9355" y="11886"/>
                </a:cubicBezTo>
                <a:cubicBezTo>
                  <a:pt x="9355" y="11807"/>
                  <a:pt x="9355" y="11807"/>
                  <a:pt x="9355" y="11807"/>
                </a:cubicBezTo>
                <a:cubicBezTo>
                  <a:pt x="9317" y="11649"/>
                  <a:pt x="9317" y="11412"/>
                  <a:pt x="9355" y="11057"/>
                </a:cubicBezTo>
                <a:cubicBezTo>
                  <a:pt x="9393" y="10701"/>
                  <a:pt x="9431" y="10425"/>
                  <a:pt x="9469" y="10227"/>
                </a:cubicBezTo>
                <a:cubicBezTo>
                  <a:pt x="9469" y="10148"/>
                  <a:pt x="9431" y="10030"/>
                  <a:pt x="9431" y="9833"/>
                </a:cubicBezTo>
                <a:cubicBezTo>
                  <a:pt x="9393" y="9596"/>
                  <a:pt x="9317" y="9398"/>
                  <a:pt x="9165" y="9201"/>
                </a:cubicBezTo>
                <a:cubicBezTo>
                  <a:pt x="9051" y="9043"/>
                  <a:pt x="8861" y="8885"/>
                  <a:pt x="8632" y="8806"/>
                </a:cubicBezTo>
                <a:cubicBezTo>
                  <a:pt x="8442" y="8727"/>
                  <a:pt x="8176" y="8687"/>
                  <a:pt x="7910" y="8648"/>
                </a:cubicBezTo>
                <a:cubicBezTo>
                  <a:pt x="7415" y="8648"/>
                  <a:pt x="7415" y="8648"/>
                  <a:pt x="7415" y="8648"/>
                </a:cubicBezTo>
                <a:cubicBezTo>
                  <a:pt x="7187" y="8687"/>
                  <a:pt x="6921" y="8727"/>
                  <a:pt x="6731" y="8806"/>
                </a:cubicBezTo>
                <a:cubicBezTo>
                  <a:pt x="6503" y="8885"/>
                  <a:pt x="6313" y="9043"/>
                  <a:pt x="6199" y="9201"/>
                </a:cubicBezTo>
                <a:cubicBezTo>
                  <a:pt x="6046" y="9398"/>
                  <a:pt x="5970" y="9596"/>
                  <a:pt x="5932" y="9833"/>
                </a:cubicBezTo>
                <a:cubicBezTo>
                  <a:pt x="5932" y="10030"/>
                  <a:pt x="5894" y="10148"/>
                  <a:pt x="5894" y="10227"/>
                </a:cubicBezTo>
                <a:cubicBezTo>
                  <a:pt x="5932" y="10425"/>
                  <a:pt x="5970" y="10701"/>
                  <a:pt x="6008" y="11057"/>
                </a:cubicBezTo>
                <a:cubicBezTo>
                  <a:pt x="6046" y="11412"/>
                  <a:pt x="6046" y="11649"/>
                  <a:pt x="6008" y="11807"/>
                </a:cubicBezTo>
                <a:cubicBezTo>
                  <a:pt x="6008" y="11846"/>
                  <a:pt x="5970" y="11886"/>
                  <a:pt x="5970" y="11925"/>
                </a:cubicBezTo>
                <a:cubicBezTo>
                  <a:pt x="5970" y="11965"/>
                  <a:pt x="5932" y="12004"/>
                  <a:pt x="5932" y="12044"/>
                </a:cubicBezTo>
                <a:cubicBezTo>
                  <a:pt x="5932" y="12123"/>
                  <a:pt x="5932" y="12281"/>
                  <a:pt x="5932" y="12439"/>
                </a:cubicBezTo>
                <a:cubicBezTo>
                  <a:pt x="6008" y="12676"/>
                  <a:pt x="6085" y="12913"/>
                  <a:pt x="6199" y="13110"/>
                </a:cubicBezTo>
                <a:cubicBezTo>
                  <a:pt x="6389" y="13307"/>
                  <a:pt x="6389" y="13307"/>
                  <a:pt x="6389" y="13307"/>
                </a:cubicBezTo>
                <a:cubicBezTo>
                  <a:pt x="6389" y="13584"/>
                  <a:pt x="6389" y="13584"/>
                  <a:pt x="6389" y="13584"/>
                </a:cubicBezTo>
                <a:cubicBezTo>
                  <a:pt x="6427" y="13702"/>
                  <a:pt x="6465" y="13860"/>
                  <a:pt x="6503" y="14018"/>
                </a:cubicBezTo>
                <a:cubicBezTo>
                  <a:pt x="6579" y="14176"/>
                  <a:pt x="6617" y="14255"/>
                  <a:pt x="6655" y="14334"/>
                </a:cubicBezTo>
                <a:cubicBezTo>
                  <a:pt x="6693" y="14532"/>
                  <a:pt x="6769" y="14690"/>
                  <a:pt x="6807" y="14887"/>
                </a:cubicBezTo>
                <a:cubicBezTo>
                  <a:pt x="6807" y="15084"/>
                  <a:pt x="6845" y="15282"/>
                  <a:pt x="6845" y="15519"/>
                </a:cubicBezTo>
                <a:cubicBezTo>
                  <a:pt x="6845" y="15677"/>
                  <a:pt x="6807" y="15874"/>
                  <a:pt x="6769" y="16111"/>
                </a:cubicBezTo>
                <a:cubicBezTo>
                  <a:pt x="6731" y="16388"/>
                  <a:pt x="6503" y="16546"/>
                  <a:pt x="6161" y="16664"/>
                </a:cubicBezTo>
                <a:cubicBezTo>
                  <a:pt x="5932" y="16743"/>
                  <a:pt x="5704" y="16822"/>
                  <a:pt x="5438" y="16901"/>
                </a:cubicBezTo>
                <a:cubicBezTo>
                  <a:pt x="5134" y="17019"/>
                  <a:pt x="4868" y="17138"/>
                  <a:pt x="4601" y="17217"/>
                </a:cubicBezTo>
                <a:cubicBezTo>
                  <a:pt x="4335" y="17335"/>
                  <a:pt x="4107" y="17414"/>
                  <a:pt x="3879" y="17493"/>
                </a:cubicBezTo>
                <a:cubicBezTo>
                  <a:pt x="3689" y="17572"/>
                  <a:pt x="3499" y="17651"/>
                  <a:pt x="3385" y="17691"/>
                </a:cubicBezTo>
                <a:cubicBezTo>
                  <a:pt x="3385" y="17730"/>
                  <a:pt x="3346" y="17730"/>
                  <a:pt x="3308" y="17730"/>
                </a:cubicBezTo>
                <a:cubicBezTo>
                  <a:pt x="3308" y="18165"/>
                  <a:pt x="3308" y="18165"/>
                  <a:pt x="3308" y="18165"/>
                </a:cubicBezTo>
                <a:cubicBezTo>
                  <a:pt x="2472" y="18165"/>
                  <a:pt x="2472" y="18165"/>
                  <a:pt x="2472" y="18165"/>
                </a:cubicBezTo>
                <a:cubicBezTo>
                  <a:pt x="2472" y="18046"/>
                  <a:pt x="2472" y="17967"/>
                  <a:pt x="2472" y="17928"/>
                </a:cubicBezTo>
                <a:cubicBezTo>
                  <a:pt x="2472" y="17849"/>
                  <a:pt x="2472" y="17809"/>
                  <a:pt x="2472" y="17730"/>
                </a:cubicBezTo>
                <a:cubicBezTo>
                  <a:pt x="2472" y="17612"/>
                  <a:pt x="2510" y="17454"/>
                  <a:pt x="2624" y="17296"/>
                </a:cubicBezTo>
                <a:cubicBezTo>
                  <a:pt x="2700" y="17138"/>
                  <a:pt x="2814" y="17019"/>
                  <a:pt x="3042" y="16901"/>
                </a:cubicBezTo>
                <a:cubicBezTo>
                  <a:pt x="3156" y="16861"/>
                  <a:pt x="3346" y="16782"/>
                  <a:pt x="3575" y="16664"/>
                </a:cubicBezTo>
                <a:cubicBezTo>
                  <a:pt x="3803" y="16585"/>
                  <a:pt x="4031" y="16506"/>
                  <a:pt x="4297" y="16388"/>
                </a:cubicBezTo>
                <a:cubicBezTo>
                  <a:pt x="4601" y="16309"/>
                  <a:pt x="4906" y="16190"/>
                  <a:pt x="5172" y="16072"/>
                </a:cubicBezTo>
                <a:cubicBezTo>
                  <a:pt x="5476" y="15993"/>
                  <a:pt x="5704" y="15914"/>
                  <a:pt x="5894" y="15835"/>
                </a:cubicBezTo>
                <a:cubicBezTo>
                  <a:pt x="5932" y="15835"/>
                  <a:pt x="5970" y="15835"/>
                  <a:pt x="5970" y="15795"/>
                </a:cubicBezTo>
                <a:cubicBezTo>
                  <a:pt x="5970" y="15756"/>
                  <a:pt x="6008" y="15677"/>
                  <a:pt x="6008" y="15519"/>
                </a:cubicBezTo>
                <a:cubicBezTo>
                  <a:pt x="6008" y="15361"/>
                  <a:pt x="5970" y="15203"/>
                  <a:pt x="5970" y="15045"/>
                </a:cubicBezTo>
                <a:cubicBezTo>
                  <a:pt x="5970" y="14927"/>
                  <a:pt x="5932" y="14808"/>
                  <a:pt x="5894" y="14769"/>
                </a:cubicBezTo>
                <a:cubicBezTo>
                  <a:pt x="5818" y="14611"/>
                  <a:pt x="5780" y="14453"/>
                  <a:pt x="5704" y="14255"/>
                </a:cubicBezTo>
                <a:cubicBezTo>
                  <a:pt x="5628" y="14058"/>
                  <a:pt x="5590" y="13860"/>
                  <a:pt x="5590" y="13663"/>
                </a:cubicBezTo>
                <a:cubicBezTo>
                  <a:pt x="5552" y="13623"/>
                  <a:pt x="5476" y="13505"/>
                  <a:pt x="5362" y="13307"/>
                </a:cubicBezTo>
                <a:cubicBezTo>
                  <a:pt x="5286" y="13150"/>
                  <a:pt x="5210" y="12913"/>
                  <a:pt x="5172" y="12597"/>
                </a:cubicBezTo>
                <a:cubicBezTo>
                  <a:pt x="5096" y="12360"/>
                  <a:pt x="5058" y="12162"/>
                  <a:pt x="5096" y="12044"/>
                </a:cubicBezTo>
                <a:cubicBezTo>
                  <a:pt x="5096" y="11886"/>
                  <a:pt x="5134" y="11807"/>
                  <a:pt x="5172" y="11728"/>
                </a:cubicBezTo>
                <a:cubicBezTo>
                  <a:pt x="5172" y="11688"/>
                  <a:pt x="5172" y="11649"/>
                  <a:pt x="5210" y="11649"/>
                </a:cubicBezTo>
                <a:cubicBezTo>
                  <a:pt x="5210" y="11610"/>
                  <a:pt x="5210" y="11412"/>
                  <a:pt x="5172" y="11136"/>
                </a:cubicBezTo>
                <a:cubicBezTo>
                  <a:pt x="5172" y="10899"/>
                  <a:pt x="5134" y="10622"/>
                  <a:pt x="5096" y="10385"/>
                </a:cubicBezTo>
                <a:cubicBezTo>
                  <a:pt x="5058" y="10227"/>
                  <a:pt x="5096" y="9951"/>
                  <a:pt x="5134" y="9635"/>
                </a:cubicBezTo>
                <a:cubicBezTo>
                  <a:pt x="5172" y="9319"/>
                  <a:pt x="5324" y="9003"/>
                  <a:pt x="5552" y="8687"/>
                </a:cubicBezTo>
                <a:cubicBezTo>
                  <a:pt x="5704" y="8529"/>
                  <a:pt x="5932" y="8332"/>
                  <a:pt x="6237" y="8135"/>
                </a:cubicBezTo>
                <a:cubicBezTo>
                  <a:pt x="6503" y="7898"/>
                  <a:pt x="6883" y="7779"/>
                  <a:pt x="7377" y="7779"/>
                </a:cubicBezTo>
                <a:cubicBezTo>
                  <a:pt x="7910" y="7779"/>
                  <a:pt x="7910" y="7779"/>
                  <a:pt x="7910" y="7779"/>
                </a:cubicBezTo>
                <a:cubicBezTo>
                  <a:pt x="8442" y="7779"/>
                  <a:pt x="8861" y="7898"/>
                  <a:pt x="9127" y="8135"/>
                </a:cubicBezTo>
                <a:cubicBezTo>
                  <a:pt x="9431" y="8332"/>
                  <a:pt x="9659" y="8529"/>
                  <a:pt x="9811" y="8687"/>
                </a:cubicBezTo>
                <a:cubicBezTo>
                  <a:pt x="10039" y="9003"/>
                  <a:pt x="10192" y="9319"/>
                  <a:pt x="10230" y="9635"/>
                </a:cubicBezTo>
                <a:cubicBezTo>
                  <a:pt x="10268" y="9951"/>
                  <a:pt x="10306" y="10227"/>
                  <a:pt x="10268" y="10385"/>
                </a:cubicBezTo>
                <a:cubicBezTo>
                  <a:pt x="10230" y="10622"/>
                  <a:pt x="10192" y="10899"/>
                  <a:pt x="10192" y="11136"/>
                </a:cubicBezTo>
                <a:cubicBezTo>
                  <a:pt x="10154" y="11412"/>
                  <a:pt x="10154" y="11610"/>
                  <a:pt x="10154" y="11649"/>
                </a:cubicBezTo>
                <a:cubicBezTo>
                  <a:pt x="10192" y="11649"/>
                  <a:pt x="10192" y="11688"/>
                  <a:pt x="10192" y="11728"/>
                </a:cubicBezTo>
                <a:cubicBezTo>
                  <a:pt x="10230" y="11807"/>
                  <a:pt x="10268" y="11886"/>
                  <a:pt x="10268" y="12044"/>
                </a:cubicBezTo>
                <a:cubicBezTo>
                  <a:pt x="10306" y="12162"/>
                  <a:pt x="10268" y="12360"/>
                  <a:pt x="10192" y="12597"/>
                </a:cubicBezTo>
                <a:cubicBezTo>
                  <a:pt x="10154" y="12913"/>
                  <a:pt x="10077" y="13150"/>
                  <a:pt x="10001" y="13307"/>
                </a:cubicBezTo>
                <a:cubicBezTo>
                  <a:pt x="9887" y="13505"/>
                  <a:pt x="9811" y="13623"/>
                  <a:pt x="9773" y="13663"/>
                </a:cubicBezTo>
                <a:cubicBezTo>
                  <a:pt x="9773" y="13860"/>
                  <a:pt x="9735" y="14058"/>
                  <a:pt x="9659" y="14255"/>
                </a:cubicBezTo>
                <a:cubicBezTo>
                  <a:pt x="9583" y="14453"/>
                  <a:pt x="9545" y="14611"/>
                  <a:pt x="9469" y="14769"/>
                </a:cubicBezTo>
                <a:cubicBezTo>
                  <a:pt x="9431" y="14848"/>
                  <a:pt x="9393" y="14966"/>
                  <a:pt x="9355" y="15084"/>
                </a:cubicBezTo>
                <a:cubicBezTo>
                  <a:pt x="9279" y="15203"/>
                  <a:pt x="9279" y="15321"/>
                  <a:pt x="9279" y="15479"/>
                </a:cubicBezTo>
                <a:cubicBezTo>
                  <a:pt x="9279" y="15637"/>
                  <a:pt x="9279" y="15756"/>
                  <a:pt x="9279" y="15795"/>
                </a:cubicBezTo>
                <a:cubicBezTo>
                  <a:pt x="9317" y="15835"/>
                  <a:pt x="9317" y="15835"/>
                  <a:pt x="9355" y="15835"/>
                </a:cubicBezTo>
                <a:cubicBezTo>
                  <a:pt x="9583" y="15914"/>
                  <a:pt x="9849" y="15993"/>
                  <a:pt x="10115" y="16072"/>
                </a:cubicBezTo>
                <a:cubicBezTo>
                  <a:pt x="10382" y="16190"/>
                  <a:pt x="10648" y="16269"/>
                  <a:pt x="10914" y="16348"/>
                </a:cubicBezTo>
                <a:cubicBezTo>
                  <a:pt x="11180" y="16467"/>
                  <a:pt x="11408" y="16546"/>
                  <a:pt x="11675" y="16664"/>
                </a:cubicBezTo>
                <a:cubicBezTo>
                  <a:pt x="11903" y="16743"/>
                  <a:pt x="12093" y="16822"/>
                  <a:pt x="12245" y="16861"/>
                </a:cubicBezTo>
                <a:close/>
                <a:moveTo>
                  <a:pt x="9963" y="869"/>
                </a:moveTo>
                <a:cubicBezTo>
                  <a:pt x="9963" y="5173"/>
                  <a:pt x="9963" y="5173"/>
                  <a:pt x="9963" y="5173"/>
                </a:cubicBezTo>
                <a:cubicBezTo>
                  <a:pt x="11637" y="5173"/>
                  <a:pt x="11637" y="5173"/>
                  <a:pt x="11637" y="5173"/>
                </a:cubicBezTo>
                <a:cubicBezTo>
                  <a:pt x="11637" y="869"/>
                  <a:pt x="11637" y="869"/>
                  <a:pt x="11637" y="869"/>
                </a:cubicBezTo>
                <a:lnTo>
                  <a:pt x="9963" y="869"/>
                </a:lnTo>
                <a:close/>
                <a:moveTo>
                  <a:pt x="20801" y="3435"/>
                </a:moveTo>
                <a:cubicBezTo>
                  <a:pt x="12473" y="3435"/>
                  <a:pt x="12473" y="3435"/>
                  <a:pt x="12473" y="3435"/>
                </a:cubicBezTo>
                <a:cubicBezTo>
                  <a:pt x="12473" y="5173"/>
                  <a:pt x="12473" y="5173"/>
                  <a:pt x="12473" y="5173"/>
                </a:cubicBezTo>
                <a:cubicBezTo>
                  <a:pt x="20801" y="5173"/>
                  <a:pt x="20801" y="5173"/>
                  <a:pt x="20801" y="5173"/>
                </a:cubicBezTo>
                <a:lnTo>
                  <a:pt x="20801" y="3435"/>
                </a:lnTo>
                <a:close/>
                <a:moveTo>
                  <a:pt x="13310" y="7779"/>
                </a:moveTo>
                <a:cubicBezTo>
                  <a:pt x="13310" y="8648"/>
                  <a:pt x="13310" y="8648"/>
                  <a:pt x="13310" y="8648"/>
                </a:cubicBezTo>
                <a:cubicBezTo>
                  <a:pt x="19128" y="8648"/>
                  <a:pt x="19128" y="8648"/>
                  <a:pt x="19128" y="8648"/>
                </a:cubicBezTo>
                <a:cubicBezTo>
                  <a:pt x="19128" y="7779"/>
                  <a:pt x="19128" y="7779"/>
                  <a:pt x="19128" y="7779"/>
                </a:cubicBezTo>
                <a:lnTo>
                  <a:pt x="13310" y="7779"/>
                </a:lnTo>
                <a:close/>
                <a:moveTo>
                  <a:pt x="13310" y="10385"/>
                </a:moveTo>
                <a:cubicBezTo>
                  <a:pt x="13310" y="11215"/>
                  <a:pt x="13310" y="11215"/>
                  <a:pt x="13310" y="11215"/>
                </a:cubicBezTo>
                <a:cubicBezTo>
                  <a:pt x="17417" y="11215"/>
                  <a:pt x="17417" y="11215"/>
                  <a:pt x="17417" y="11215"/>
                </a:cubicBezTo>
                <a:cubicBezTo>
                  <a:pt x="17417" y="10385"/>
                  <a:pt x="17417" y="10385"/>
                  <a:pt x="17417" y="10385"/>
                </a:cubicBezTo>
                <a:lnTo>
                  <a:pt x="13310" y="10385"/>
                </a:lnTo>
                <a:close/>
                <a:moveTo>
                  <a:pt x="13310" y="12952"/>
                </a:moveTo>
                <a:cubicBezTo>
                  <a:pt x="13310" y="13821"/>
                  <a:pt x="13310" y="13821"/>
                  <a:pt x="13310" y="13821"/>
                </a:cubicBezTo>
                <a:cubicBezTo>
                  <a:pt x="19128" y="13821"/>
                  <a:pt x="19128" y="13821"/>
                  <a:pt x="19128" y="13821"/>
                </a:cubicBezTo>
                <a:cubicBezTo>
                  <a:pt x="19128" y="12952"/>
                  <a:pt x="19128" y="12952"/>
                  <a:pt x="19128" y="12952"/>
                </a:cubicBezTo>
                <a:lnTo>
                  <a:pt x="13310" y="1295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1" name="Shape 3932">
            <a:extLst>
              <a:ext uri="{FF2B5EF4-FFF2-40B4-BE49-F238E27FC236}">
                <a16:creationId xmlns:a16="http://schemas.microsoft.com/office/drawing/2014/main" id="{85954C86-D710-40AF-87AB-638B4C8BBC17}"/>
              </a:ext>
            </a:extLst>
          </p:cNvPr>
          <p:cNvSpPr/>
          <p:nvPr/>
        </p:nvSpPr>
        <p:spPr>
          <a:xfrm>
            <a:off x="14234886" y="4847537"/>
            <a:ext cx="776776" cy="780342"/>
          </a:xfrm>
          <a:custGeom>
            <a:avLst/>
            <a:gdLst/>
            <a:ahLst/>
            <a:cxnLst>
              <a:cxn ang="0">
                <a:pos x="wd2" y="hd2"/>
              </a:cxn>
              <a:cxn ang="5400000">
                <a:pos x="wd2" y="hd2"/>
              </a:cxn>
              <a:cxn ang="10800000">
                <a:pos x="wd2" y="hd2"/>
              </a:cxn>
              <a:cxn ang="16200000">
                <a:pos x="wd2" y="hd2"/>
              </a:cxn>
            </a:cxnLst>
            <a:rect l="0" t="0" r="r" b="b"/>
            <a:pathLst>
              <a:path w="21600" h="21600" extrusionOk="0">
                <a:moveTo>
                  <a:pt x="21600" y="5843"/>
                </a:moveTo>
                <a:cubicBezTo>
                  <a:pt x="16947" y="10555"/>
                  <a:pt x="16947" y="10555"/>
                  <a:pt x="16947" y="10555"/>
                </a:cubicBezTo>
                <a:cubicBezTo>
                  <a:pt x="16947" y="10630"/>
                  <a:pt x="16947" y="10781"/>
                  <a:pt x="16947" y="10894"/>
                </a:cubicBezTo>
                <a:cubicBezTo>
                  <a:pt x="16947" y="11007"/>
                  <a:pt x="16947" y="11120"/>
                  <a:pt x="16947" y="11234"/>
                </a:cubicBezTo>
                <a:cubicBezTo>
                  <a:pt x="16947" y="12214"/>
                  <a:pt x="16758" y="13118"/>
                  <a:pt x="16380" y="13985"/>
                </a:cubicBezTo>
                <a:cubicBezTo>
                  <a:pt x="16039" y="14852"/>
                  <a:pt x="15547" y="15569"/>
                  <a:pt x="14904" y="16209"/>
                </a:cubicBezTo>
                <a:cubicBezTo>
                  <a:pt x="14261" y="16850"/>
                  <a:pt x="13505" y="17340"/>
                  <a:pt x="12635" y="17717"/>
                </a:cubicBezTo>
                <a:cubicBezTo>
                  <a:pt x="11802" y="18094"/>
                  <a:pt x="10895" y="18245"/>
                  <a:pt x="9949" y="18245"/>
                </a:cubicBezTo>
                <a:cubicBezTo>
                  <a:pt x="9798" y="18245"/>
                  <a:pt x="9684" y="18245"/>
                  <a:pt x="9571" y="18245"/>
                </a:cubicBezTo>
                <a:cubicBezTo>
                  <a:pt x="9457" y="18245"/>
                  <a:pt x="9344" y="18245"/>
                  <a:pt x="9192" y="18207"/>
                </a:cubicBezTo>
                <a:cubicBezTo>
                  <a:pt x="5863" y="21600"/>
                  <a:pt x="5863" y="21600"/>
                  <a:pt x="5863" y="21600"/>
                </a:cubicBezTo>
                <a:cubicBezTo>
                  <a:pt x="1211" y="20469"/>
                  <a:pt x="1211" y="20469"/>
                  <a:pt x="1211" y="20469"/>
                </a:cubicBezTo>
                <a:cubicBezTo>
                  <a:pt x="0" y="15757"/>
                  <a:pt x="0" y="15757"/>
                  <a:pt x="0" y="15757"/>
                </a:cubicBezTo>
                <a:cubicBezTo>
                  <a:pt x="3064" y="12704"/>
                  <a:pt x="3064" y="12704"/>
                  <a:pt x="3064" y="12704"/>
                </a:cubicBezTo>
                <a:cubicBezTo>
                  <a:pt x="3026" y="12477"/>
                  <a:pt x="2988" y="12251"/>
                  <a:pt x="2951" y="11987"/>
                </a:cubicBezTo>
                <a:cubicBezTo>
                  <a:pt x="2913" y="11761"/>
                  <a:pt x="2913" y="11497"/>
                  <a:pt x="2913" y="11234"/>
                </a:cubicBezTo>
                <a:cubicBezTo>
                  <a:pt x="2913" y="10291"/>
                  <a:pt x="3102" y="9386"/>
                  <a:pt x="3480" y="8519"/>
                </a:cubicBezTo>
                <a:cubicBezTo>
                  <a:pt x="3858" y="7690"/>
                  <a:pt x="4350" y="6936"/>
                  <a:pt x="4956" y="6333"/>
                </a:cubicBezTo>
                <a:cubicBezTo>
                  <a:pt x="5599" y="5692"/>
                  <a:pt x="6317" y="5164"/>
                  <a:pt x="7187" y="4825"/>
                </a:cubicBezTo>
                <a:cubicBezTo>
                  <a:pt x="8057" y="4448"/>
                  <a:pt x="8965" y="4260"/>
                  <a:pt x="9949" y="4260"/>
                </a:cubicBezTo>
                <a:cubicBezTo>
                  <a:pt x="10176" y="4260"/>
                  <a:pt x="10403" y="4260"/>
                  <a:pt x="10668" y="4297"/>
                </a:cubicBezTo>
                <a:cubicBezTo>
                  <a:pt x="10895" y="4297"/>
                  <a:pt x="11159" y="4335"/>
                  <a:pt x="11386" y="4410"/>
                </a:cubicBezTo>
                <a:cubicBezTo>
                  <a:pt x="15774" y="0"/>
                  <a:pt x="15774" y="0"/>
                  <a:pt x="15774" y="0"/>
                </a:cubicBezTo>
                <a:lnTo>
                  <a:pt x="21600" y="5843"/>
                </a:lnTo>
                <a:close/>
                <a:moveTo>
                  <a:pt x="5561" y="20658"/>
                </a:moveTo>
                <a:cubicBezTo>
                  <a:pt x="8209" y="18057"/>
                  <a:pt x="8209" y="18057"/>
                  <a:pt x="8209" y="18057"/>
                </a:cubicBezTo>
                <a:cubicBezTo>
                  <a:pt x="7679" y="17906"/>
                  <a:pt x="7112" y="17680"/>
                  <a:pt x="6620" y="17378"/>
                </a:cubicBezTo>
                <a:cubicBezTo>
                  <a:pt x="6128" y="17114"/>
                  <a:pt x="5636" y="16813"/>
                  <a:pt x="5220" y="16436"/>
                </a:cubicBezTo>
                <a:cubicBezTo>
                  <a:pt x="4804" y="16059"/>
                  <a:pt x="4426" y="15606"/>
                  <a:pt x="4085" y="15154"/>
                </a:cubicBezTo>
                <a:cubicBezTo>
                  <a:pt x="3745" y="14664"/>
                  <a:pt x="3480" y="14136"/>
                  <a:pt x="3291" y="13608"/>
                </a:cubicBezTo>
                <a:cubicBezTo>
                  <a:pt x="946" y="15983"/>
                  <a:pt x="946" y="15983"/>
                  <a:pt x="946" y="15983"/>
                </a:cubicBezTo>
                <a:cubicBezTo>
                  <a:pt x="1854" y="19791"/>
                  <a:pt x="1854" y="19791"/>
                  <a:pt x="1854" y="19791"/>
                </a:cubicBezTo>
                <a:lnTo>
                  <a:pt x="5561" y="20658"/>
                </a:lnTo>
                <a:close/>
                <a:moveTo>
                  <a:pt x="9949" y="17416"/>
                </a:moveTo>
                <a:cubicBezTo>
                  <a:pt x="10781" y="17416"/>
                  <a:pt x="11613" y="17265"/>
                  <a:pt x="12370" y="16963"/>
                </a:cubicBezTo>
                <a:cubicBezTo>
                  <a:pt x="13126" y="16662"/>
                  <a:pt x="13770" y="16209"/>
                  <a:pt x="14337" y="15606"/>
                </a:cubicBezTo>
                <a:cubicBezTo>
                  <a:pt x="14904" y="15041"/>
                  <a:pt x="15320" y="14400"/>
                  <a:pt x="15661" y="13646"/>
                </a:cubicBezTo>
                <a:cubicBezTo>
                  <a:pt x="16001" y="12892"/>
                  <a:pt x="16153" y="12101"/>
                  <a:pt x="16153" y="11234"/>
                </a:cubicBezTo>
                <a:cubicBezTo>
                  <a:pt x="16153" y="10404"/>
                  <a:pt x="16001" y="9575"/>
                  <a:pt x="15661" y="8859"/>
                </a:cubicBezTo>
                <a:cubicBezTo>
                  <a:pt x="15320" y="8105"/>
                  <a:pt x="14904" y="7464"/>
                  <a:pt x="14337" y="6861"/>
                </a:cubicBezTo>
                <a:cubicBezTo>
                  <a:pt x="13770" y="6295"/>
                  <a:pt x="13126" y="5881"/>
                  <a:pt x="12370" y="5579"/>
                </a:cubicBezTo>
                <a:cubicBezTo>
                  <a:pt x="11613" y="5240"/>
                  <a:pt x="10781" y="5089"/>
                  <a:pt x="9949" y="5089"/>
                </a:cubicBezTo>
                <a:cubicBezTo>
                  <a:pt x="9079" y="5089"/>
                  <a:pt x="8284" y="5240"/>
                  <a:pt x="7528" y="5579"/>
                </a:cubicBezTo>
                <a:cubicBezTo>
                  <a:pt x="6771" y="5881"/>
                  <a:pt x="6128" y="6295"/>
                  <a:pt x="5561" y="6861"/>
                </a:cubicBezTo>
                <a:cubicBezTo>
                  <a:pt x="4993" y="7464"/>
                  <a:pt x="4577" y="8105"/>
                  <a:pt x="4237" y="8859"/>
                </a:cubicBezTo>
                <a:cubicBezTo>
                  <a:pt x="3896" y="9575"/>
                  <a:pt x="3745" y="10404"/>
                  <a:pt x="3745" y="11234"/>
                </a:cubicBezTo>
                <a:cubicBezTo>
                  <a:pt x="3745" y="12101"/>
                  <a:pt x="3896" y="12892"/>
                  <a:pt x="4237" y="13646"/>
                </a:cubicBezTo>
                <a:cubicBezTo>
                  <a:pt x="4577" y="14400"/>
                  <a:pt x="4993" y="15041"/>
                  <a:pt x="5561" y="15606"/>
                </a:cubicBezTo>
                <a:cubicBezTo>
                  <a:pt x="6128" y="16209"/>
                  <a:pt x="6771" y="16662"/>
                  <a:pt x="7528" y="16963"/>
                </a:cubicBezTo>
                <a:cubicBezTo>
                  <a:pt x="8284" y="17265"/>
                  <a:pt x="9079" y="17416"/>
                  <a:pt x="9949" y="17416"/>
                </a:cubicBezTo>
                <a:close/>
                <a:moveTo>
                  <a:pt x="10327" y="11083"/>
                </a:moveTo>
                <a:cubicBezTo>
                  <a:pt x="12710" y="13458"/>
                  <a:pt x="12710" y="13458"/>
                  <a:pt x="12710" y="13458"/>
                </a:cubicBezTo>
                <a:cubicBezTo>
                  <a:pt x="12105" y="14023"/>
                  <a:pt x="12105" y="14023"/>
                  <a:pt x="12105" y="14023"/>
                </a:cubicBezTo>
                <a:cubicBezTo>
                  <a:pt x="9495" y="11422"/>
                  <a:pt x="9495" y="11422"/>
                  <a:pt x="9495" y="11422"/>
                </a:cubicBezTo>
                <a:cubicBezTo>
                  <a:pt x="9495" y="6710"/>
                  <a:pt x="9495" y="6710"/>
                  <a:pt x="9495" y="6710"/>
                </a:cubicBezTo>
                <a:cubicBezTo>
                  <a:pt x="10327" y="6710"/>
                  <a:pt x="10327" y="6710"/>
                  <a:pt x="10327" y="6710"/>
                </a:cubicBezTo>
                <a:lnTo>
                  <a:pt x="10327" y="11083"/>
                </a:lnTo>
                <a:close/>
                <a:moveTo>
                  <a:pt x="15774" y="1169"/>
                </a:moveTo>
                <a:cubicBezTo>
                  <a:pt x="12256" y="4674"/>
                  <a:pt x="12256" y="4674"/>
                  <a:pt x="12256" y="4674"/>
                </a:cubicBezTo>
                <a:cubicBezTo>
                  <a:pt x="12824" y="4863"/>
                  <a:pt x="13353" y="5127"/>
                  <a:pt x="13807" y="5428"/>
                </a:cubicBezTo>
                <a:cubicBezTo>
                  <a:pt x="14299" y="5768"/>
                  <a:pt x="14715" y="6145"/>
                  <a:pt x="15131" y="6521"/>
                </a:cubicBezTo>
                <a:cubicBezTo>
                  <a:pt x="15510" y="6936"/>
                  <a:pt x="15850" y="7426"/>
                  <a:pt x="16115" y="7916"/>
                </a:cubicBezTo>
                <a:cubicBezTo>
                  <a:pt x="16418" y="8444"/>
                  <a:pt x="16607" y="8972"/>
                  <a:pt x="16758" y="9575"/>
                </a:cubicBezTo>
                <a:cubicBezTo>
                  <a:pt x="20427" y="5843"/>
                  <a:pt x="20427" y="5843"/>
                  <a:pt x="20427" y="5843"/>
                </a:cubicBezTo>
                <a:lnTo>
                  <a:pt x="15774" y="1169"/>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2" name="Shape 3933">
            <a:extLst>
              <a:ext uri="{FF2B5EF4-FFF2-40B4-BE49-F238E27FC236}">
                <a16:creationId xmlns:a16="http://schemas.microsoft.com/office/drawing/2014/main" id="{896EAC16-1975-49BE-8C87-17D64C4E0A1E}"/>
              </a:ext>
            </a:extLst>
          </p:cNvPr>
          <p:cNvSpPr/>
          <p:nvPr/>
        </p:nvSpPr>
        <p:spPr>
          <a:xfrm>
            <a:off x="16156357" y="4813686"/>
            <a:ext cx="652068" cy="848040"/>
          </a:xfrm>
          <a:custGeom>
            <a:avLst/>
            <a:gdLst/>
            <a:ahLst/>
            <a:cxnLst>
              <a:cxn ang="0">
                <a:pos x="wd2" y="hd2"/>
              </a:cxn>
              <a:cxn ang="5400000">
                <a:pos x="wd2" y="hd2"/>
              </a:cxn>
              <a:cxn ang="10800000">
                <a:pos x="wd2" y="hd2"/>
              </a:cxn>
              <a:cxn ang="16200000">
                <a:pos x="wd2" y="hd2"/>
              </a:cxn>
            </a:cxnLst>
            <a:rect l="0" t="0" r="r" b="b"/>
            <a:pathLst>
              <a:path w="21600" h="21600" extrusionOk="0">
                <a:moveTo>
                  <a:pt x="17865" y="17925"/>
                </a:moveTo>
                <a:cubicBezTo>
                  <a:pt x="17460" y="18064"/>
                  <a:pt x="17055" y="18202"/>
                  <a:pt x="16650" y="18341"/>
                </a:cubicBezTo>
                <a:cubicBezTo>
                  <a:pt x="16245" y="18445"/>
                  <a:pt x="15840" y="18549"/>
                  <a:pt x="15390" y="18653"/>
                </a:cubicBezTo>
                <a:cubicBezTo>
                  <a:pt x="14985" y="18757"/>
                  <a:pt x="14535" y="18792"/>
                  <a:pt x="14130" y="18861"/>
                </a:cubicBezTo>
                <a:cubicBezTo>
                  <a:pt x="13680" y="18896"/>
                  <a:pt x="13230" y="18930"/>
                  <a:pt x="12780" y="18930"/>
                </a:cubicBezTo>
                <a:cubicBezTo>
                  <a:pt x="12780" y="20109"/>
                  <a:pt x="12780" y="20109"/>
                  <a:pt x="12780" y="20109"/>
                </a:cubicBezTo>
                <a:cubicBezTo>
                  <a:pt x="13365" y="20109"/>
                  <a:pt x="13905" y="20144"/>
                  <a:pt x="14445" y="20213"/>
                </a:cubicBezTo>
                <a:cubicBezTo>
                  <a:pt x="14940" y="20283"/>
                  <a:pt x="15480" y="20387"/>
                  <a:pt x="15975" y="20560"/>
                </a:cubicBezTo>
                <a:cubicBezTo>
                  <a:pt x="16515" y="20664"/>
                  <a:pt x="17055" y="20803"/>
                  <a:pt x="17550" y="21011"/>
                </a:cubicBezTo>
                <a:cubicBezTo>
                  <a:pt x="18045" y="21184"/>
                  <a:pt x="18495" y="21357"/>
                  <a:pt x="18900" y="21600"/>
                </a:cubicBezTo>
                <a:cubicBezTo>
                  <a:pt x="16875" y="21600"/>
                  <a:pt x="16875" y="21600"/>
                  <a:pt x="16875" y="21600"/>
                </a:cubicBezTo>
                <a:cubicBezTo>
                  <a:pt x="16515" y="21461"/>
                  <a:pt x="16155" y="21357"/>
                  <a:pt x="15795" y="21253"/>
                </a:cubicBezTo>
                <a:cubicBezTo>
                  <a:pt x="15390" y="21184"/>
                  <a:pt x="15030" y="21115"/>
                  <a:pt x="14625" y="21045"/>
                </a:cubicBezTo>
                <a:cubicBezTo>
                  <a:pt x="14265" y="20976"/>
                  <a:pt x="13860" y="20941"/>
                  <a:pt x="13455" y="20872"/>
                </a:cubicBezTo>
                <a:cubicBezTo>
                  <a:pt x="13095" y="20837"/>
                  <a:pt x="12690" y="20803"/>
                  <a:pt x="12285" y="20803"/>
                </a:cubicBezTo>
                <a:cubicBezTo>
                  <a:pt x="11880" y="20803"/>
                  <a:pt x="11475" y="20837"/>
                  <a:pt x="11070" y="20872"/>
                </a:cubicBezTo>
                <a:cubicBezTo>
                  <a:pt x="10665" y="20941"/>
                  <a:pt x="10305" y="20976"/>
                  <a:pt x="9900" y="21045"/>
                </a:cubicBezTo>
                <a:cubicBezTo>
                  <a:pt x="9495" y="21115"/>
                  <a:pt x="9135" y="21184"/>
                  <a:pt x="8730" y="21253"/>
                </a:cubicBezTo>
                <a:cubicBezTo>
                  <a:pt x="8370" y="21357"/>
                  <a:pt x="8010" y="21461"/>
                  <a:pt x="7650" y="21600"/>
                </a:cubicBezTo>
                <a:cubicBezTo>
                  <a:pt x="5625" y="21600"/>
                  <a:pt x="5625" y="21600"/>
                  <a:pt x="5625" y="21600"/>
                </a:cubicBezTo>
                <a:cubicBezTo>
                  <a:pt x="6075" y="21357"/>
                  <a:pt x="6570" y="21184"/>
                  <a:pt x="7020" y="21011"/>
                </a:cubicBezTo>
                <a:cubicBezTo>
                  <a:pt x="7470" y="20803"/>
                  <a:pt x="8010" y="20664"/>
                  <a:pt x="8550" y="20560"/>
                </a:cubicBezTo>
                <a:cubicBezTo>
                  <a:pt x="9045" y="20387"/>
                  <a:pt x="9585" y="20283"/>
                  <a:pt x="10125" y="20213"/>
                </a:cubicBezTo>
                <a:cubicBezTo>
                  <a:pt x="10665" y="20144"/>
                  <a:pt x="11205" y="20109"/>
                  <a:pt x="11790" y="20109"/>
                </a:cubicBezTo>
                <a:cubicBezTo>
                  <a:pt x="11790" y="18930"/>
                  <a:pt x="11790" y="18930"/>
                  <a:pt x="11790" y="18930"/>
                </a:cubicBezTo>
                <a:cubicBezTo>
                  <a:pt x="10170" y="18896"/>
                  <a:pt x="8640" y="18618"/>
                  <a:pt x="7200" y="18098"/>
                </a:cubicBezTo>
                <a:cubicBezTo>
                  <a:pt x="5760" y="17543"/>
                  <a:pt x="4500" y="16885"/>
                  <a:pt x="3465" y="16018"/>
                </a:cubicBezTo>
                <a:cubicBezTo>
                  <a:pt x="2385" y="15186"/>
                  <a:pt x="1530" y="14215"/>
                  <a:pt x="945" y="13071"/>
                </a:cubicBezTo>
                <a:cubicBezTo>
                  <a:pt x="315" y="11961"/>
                  <a:pt x="0" y="10748"/>
                  <a:pt x="0" y="9500"/>
                </a:cubicBezTo>
                <a:cubicBezTo>
                  <a:pt x="0" y="8598"/>
                  <a:pt x="135" y="7697"/>
                  <a:pt x="450" y="6865"/>
                </a:cubicBezTo>
                <a:cubicBezTo>
                  <a:pt x="765" y="6033"/>
                  <a:pt x="1215" y="5235"/>
                  <a:pt x="1800" y="4507"/>
                </a:cubicBezTo>
                <a:cubicBezTo>
                  <a:pt x="2385" y="3814"/>
                  <a:pt x="3105" y="3120"/>
                  <a:pt x="3915" y="2531"/>
                </a:cubicBezTo>
                <a:cubicBezTo>
                  <a:pt x="4725" y="1942"/>
                  <a:pt x="5670" y="1422"/>
                  <a:pt x="6750" y="1040"/>
                </a:cubicBezTo>
                <a:cubicBezTo>
                  <a:pt x="6255" y="312"/>
                  <a:pt x="6255" y="312"/>
                  <a:pt x="6255" y="312"/>
                </a:cubicBezTo>
                <a:cubicBezTo>
                  <a:pt x="7155" y="0"/>
                  <a:pt x="7155" y="0"/>
                  <a:pt x="7155" y="0"/>
                </a:cubicBezTo>
                <a:cubicBezTo>
                  <a:pt x="8505" y="2080"/>
                  <a:pt x="8505" y="2080"/>
                  <a:pt x="8505" y="2080"/>
                </a:cubicBezTo>
                <a:cubicBezTo>
                  <a:pt x="7605" y="2392"/>
                  <a:pt x="7605" y="2392"/>
                  <a:pt x="7605" y="2392"/>
                </a:cubicBezTo>
                <a:cubicBezTo>
                  <a:pt x="7155" y="1734"/>
                  <a:pt x="7155" y="1734"/>
                  <a:pt x="7155" y="1734"/>
                </a:cubicBezTo>
                <a:cubicBezTo>
                  <a:pt x="6210" y="2080"/>
                  <a:pt x="5355" y="2531"/>
                  <a:pt x="4590" y="3086"/>
                </a:cubicBezTo>
                <a:cubicBezTo>
                  <a:pt x="3825" y="3606"/>
                  <a:pt x="3195" y="4230"/>
                  <a:pt x="2610" y="4923"/>
                </a:cubicBezTo>
                <a:cubicBezTo>
                  <a:pt x="2115" y="5582"/>
                  <a:pt x="1710" y="6310"/>
                  <a:pt x="1440" y="7073"/>
                </a:cubicBezTo>
                <a:cubicBezTo>
                  <a:pt x="1125" y="7836"/>
                  <a:pt x="990" y="8633"/>
                  <a:pt x="990" y="9500"/>
                </a:cubicBezTo>
                <a:cubicBezTo>
                  <a:pt x="990" y="10679"/>
                  <a:pt x="1260" y="11823"/>
                  <a:pt x="1845" y="12863"/>
                </a:cubicBezTo>
                <a:cubicBezTo>
                  <a:pt x="2430" y="13938"/>
                  <a:pt x="3240" y="14839"/>
                  <a:pt x="4275" y="15637"/>
                </a:cubicBezTo>
                <a:cubicBezTo>
                  <a:pt x="5310" y="16399"/>
                  <a:pt x="6525" y="17023"/>
                  <a:pt x="7920" y="17509"/>
                </a:cubicBezTo>
                <a:cubicBezTo>
                  <a:pt x="9270" y="17960"/>
                  <a:pt x="10710" y="18202"/>
                  <a:pt x="12285" y="18202"/>
                </a:cubicBezTo>
                <a:cubicBezTo>
                  <a:pt x="12735" y="18202"/>
                  <a:pt x="13185" y="18168"/>
                  <a:pt x="13635" y="18133"/>
                </a:cubicBezTo>
                <a:cubicBezTo>
                  <a:pt x="14040" y="18098"/>
                  <a:pt x="14490" y="18029"/>
                  <a:pt x="14940" y="17925"/>
                </a:cubicBezTo>
                <a:cubicBezTo>
                  <a:pt x="15345" y="17856"/>
                  <a:pt x="15795" y="17786"/>
                  <a:pt x="16200" y="17648"/>
                </a:cubicBezTo>
                <a:cubicBezTo>
                  <a:pt x="16605" y="17543"/>
                  <a:pt x="17010" y="17405"/>
                  <a:pt x="17415" y="17266"/>
                </a:cubicBezTo>
                <a:cubicBezTo>
                  <a:pt x="16965" y="16573"/>
                  <a:pt x="16965" y="16573"/>
                  <a:pt x="16965" y="16573"/>
                </a:cubicBezTo>
                <a:cubicBezTo>
                  <a:pt x="17865" y="16261"/>
                  <a:pt x="17865" y="16261"/>
                  <a:pt x="17865" y="16261"/>
                </a:cubicBezTo>
                <a:cubicBezTo>
                  <a:pt x="19215" y="18341"/>
                  <a:pt x="19215" y="18341"/>
                  <a:pt x="19215" y="18341"/>
                </a:cubicBezTo>
                <a:cubicBezTo>
                  <a:pt x="18315" y="18653"/>
                  <a:pt x="18315" y="18653"/>
                  <a:pt x="18315" y="18653"/>
                </a:cubicBezTo>
                <a:lnTo>
                  <a:pt x="17865" y="17925"/>
                </a:lnTo>
                <a:close/>
                <a:moveTo>
                  <a:pt x="2925" y="9500"/>
                </a:moveTo>
                <a:cubicBezTo>
                  <a:pt x="2925" y="8494"/>
                  <a:pt x="3150" y="7558"/>
                  <a:pt x="3645" y="6657"/>
                </a:cubicBezTo>
                <a:cubicBezTo>
                  <a:pt x="4140" y="5790"/>
                  <a:pt x="4815" y="5027"/>
                  <a:pt x="5670" y="4369"/>
                </a:cubicBezTo>
                <a:cubicBezTo>
                  <a:pt x="6525" y="3710"/>
                  <a:pt x="7515" y="3190"/>
                  <a:pt x="8640" y="2843"/>
                </a:cubicBezTo>
                <a:cubicBezTo>
                  <a:pt x="9810" y="2462"/>
                  <a:pt x="11025" y="2254"/>
                  <a:pt x="12285" y="2254"/>
                </a:cubicBezTo>
                <a:cubicBezTo>
                  <a:pt x="13590" y="2254"/>
                  <a:pt x="14805" y="2462"/>
                  <a:pt x="15930" y="2843"/>
                </a:cubicBezTo>
                <a:cubicBezTo>
                  <a:pt x="17055" y="3190"/>
                  <a:pt x="18045" y="3710"/>
                  <a:pt x="18900" y="4369"/>
                </a:cubicBezTo>
                <a:cubicBezTo>
                  <a:pt x="19755" y="5027"/>
                  <a:pt x="20385" y="5790"/>
                  <a:pt x="20880" y="6657"/>
                </a:cubicBezTo>
                <a:cubicBezTo>
                  <a:pt x="21375" y="7558"/>
                  <a:pt x="21600" y="8494"/>
                  <a:pt x="21600" y="9500"/>
                </a:cubicBezTo>
                <a:cubicBezTo>
                  <a:pt x="21600" y="10471"/>
                  <a:pt x="21375" y="11407"/>
                  <a:pt x="20880" y="12274"/>
                </a:cubicBezTo>
                <a:cubicBezTo>
                  <a:pt x="20385" y="13175"/>
                  <a:pt x="19755" y="13903"/>
                  <a:pt x="18900" y="14527"/>
                </a:cubicBezTo>
                <a:cubicBezTo>
                  <a:pt x="18045" y="15221"/>
                  <a:pt x="17055" y="15741"/>
                  <a:pt x="15930" y="16087"/>
                </a:cubicBezTo>
                <a:cubicBezTo>
                  <a:pt x="14805" y="16469"/>
                  <a:pt x="13590" y="16677"/>
                  <a:pt x="12285" y="16677"/>
                </a:cubicBezTo>
                <a:cubicBezTo>
                  <a:pt x="11025" y="16677"/>
                  <a:pt x="9810" y="16469"/>
                  <a:pt x="8640" y="16087"/>
                </a:cubicBezTo>
                <a:cubicBezTo>
                  <a:pt x="7515" y="15741"/>
                  <a:pt x="6525" y="15221"/>
                  <a:pt x="5670" y="14527"/>
                </a:cubicBezTo>
                <a:cubicBezTo>
                  <a:pt x="4815" y="13903"/>
                  <a:pt x="4140" y="13175"/>
                  <a:pt x="3645" y="12274"/>
                </a:cubicBezTo>
                <a:cubicBezTo>
                  <a:pt x="3150" y="11407"/>
                  <a:pt x="2925" y="10471"/>
                  <a:pt x="2925" y="9500"/>
                </a:cubicBezTo>
                <a:close/>
                <a:moveTo>
                  <a:pt x="12285" y="3016"/>
                </a:moveTo>
                <a:cubicBezTo>
                  <a:pt x="11115" y="3016"/>
                  <a:pt x="10035" y="3190"/>
                  <a:pt x="9000" y="3536"/>
                </a:cubicBezTo>
                <a:cubicBezTo>
                  <a:pt x="8010" y="3848"/>
                  <a:pt x="7110" y="4334"/>
                  <a:pt x="6390" y="4923"/>
                </a:cubicBezTo>
                <a:cubicBezTo>
                  <a:pt x="5625" y="5513"/>
                  <a:pt x="5040" y="6171"/>
                  <a:pt x="4590" y="6969"/>
                </a:cubicBezTo>
                <a:cubicBezTo>
                  <a:pt x="4140" y="7732"/>
                  <a:pt x="3915" y="8598"/>
                  <a:pt x="3915" y="9500"/>
                </a:cubicBezTo>
                <a:cubicBezTo>
                  <a:pt x="3915" y="10367"/>
                  <a:pt x="4140" y="11199"/>
                  <a:pt x="4590" y="11961"/>
                </a:cubicBezTo>
                <a:cubicBezTo>
                  <a:pt x="5040" y="12759"/>
                  <a:pt x="5625" y="13418"/>
                  <a:pt x="6390" y="14007"/>
                </a:cubicBezTo>
                <a:cubicBezTo>
                  <a:pt x="7110" y="14596"/>
                  <a:pt x="8010" y="15082"/>
                  <a:pt x="9000" y="15394"/>
                </a:cubicBezTo>
                <a:cubicBezTo>
                  <a:pt x="10035" y="15741"/>
                  <a:pt x="11115" y="15879"/>
                  <a:pt x="12285" y="15879"/>
                </a:cubicBezTo>
                <a:cubicBezTo>
                  <a:pt x="13410" y="15879"/>
                  <a:pt x="14490" y="15741"/>
                  <a:pt x="15525" y="15394"/>
                </a:cubicBezTo>
                <a:cubicBezTo>
                  <a:pt x="16515" y="15082"/>
                  <a:pt x="17415" y="14596"/>
                  <a:pt x="18225" y="14007"/>
                </a:cubicBezTo>
                <a:cubicBezTo>
                  <a:pt x="18945" y="13418"/>
                  <a:pt x="19530" y="12759"/>
                  <a:pt x="19980" y="11961"/>
                </a:cubicBezTo>
                <a:cubicBezTo>
                  <a:pt x="20430" y="11199"/>
                  <a:pt x="20655" y="10367"/>
                  <a:pt x="20655" y="9500"/>
                </a:cubicBezTo>
                <a:cubicBezTo>
                  <a:pt x="20655" y="8598"/>
                  <a:pt x="20430" y="7732"/>
                  <a:pt x="19980" y="6969"/>
                </a:cubicBezTo>
                <a:cubicBezTo>
                  <a:pt x="19530" y="6171"/>
                  <a:pt x="18945" y="5513"/>
                  <a:pt x="18225" y="4923"/>
                </a:cubicBezTo>
                <a:cubicBezTo>
                  <a:pt x="17415" y="4334"/>
                  <a:pt x="16515" y="3848"/>
                  <a:pt x="15525" y="3536"/>
                </a:cubicBezTo>
                <a:cubicBezTo>
                  <a:pt x="14490" y="3190"/>
                  <a:pt x="13410" y="3016"/>
                  <a:pt x="12285" y="3016"/>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3" name="Shape 3934">
            <a:extLst>
              <a:ext uri="{FF2B5EF4-FFF2-40B4-BE49-F238E27FC236}">
                <a16:creationId xmlns:a16="http://schemas.microsoft.com/office/drawing/2014/main" id="{7272EA9F-6DE1-4B3C-A7A0-E474CB217BDF}"/>
              </a:ext>
            </a:extLst>
          </p:cNvPr>
          <p:cNvSpPr/>
          <p:nvPr/>
        </p:nvSpPr>
        <p:spPr>
          <a:xfrm>
            <a:off x="17940647" y="4883167"/>
            <a:ext cx="801720" cy="709077"/>
          </a:xfrm>
          <a:custGeom>
            <a:avLst/>
            <a:gdLst/>
            <a:ahLst/>
            <a:cxnLst>
              <a:cxn ang="0">
                <a:pos x="wd2" y="hd2"/>
              </a:cxn>
              <a:cxn ang="5400000">
                <a:pos x="wd2" y="hd2"/>
              </a:cxn>
              <a:cxn ang="10800000">
                <a:pos x="wd2" y="hd2"/>
              </a:cxn>
              <a:cxn ang="16200000">
                <a:pos x="wd2" y="hd2"/>
              </a:cxn>
            </a:cxnLst>
            <a:rect l="0" t="0" r="r" b="b"/>
            <a:pathLst>
              <a:path w="21600" h="21600" extrusionOk="0">
                <a:moveTo>
                  <a:pt x="10397" y="1493"/>
                </a:moveTo>
                <a:cubicBezTo>
                  <a:pt x="10397" y="6799"/>
                  <a:pt x="10397" y="6799"/>
                  <a:pt x="10397" y="6799"/>
                </a:cubicBezTo>
                <a:cubicBezTo>
                  <a:pt x="10397" y="14967"/>
                  <a:pt x="10397" y="14967"/>
                  <a:pt x="10397" y="14967"/>
                </a:cubicBezTo>
                <a:cubicBezTo>
                  <a:pt x="10397" y="20190"/>
                  <a:pt x="10397" y="20190"/>
                  <a:pt x="10397" y="20190"/>
                </a:cubicBezTo>
                <a:cubicBezTo>
                  <a:pt x="4576" y="14967"/>
                  <a:pt x="4576" y="14967"/>
                  <a:pt x="4576" y="14967"/>
                </a:cubicBezTo>
                <a:cubicBezTo>
                  <a:pt x="0" y="14967"/>
                  <a:pt x="0" y="14967"/>
                  <a:pt x="0" y="14967"/>
                </a:cubicBezTo>
                <a:cubicBezTo>
                  <a:pt x="0" y="10904"/>
                  <a:pt x="0" y="10904"/>
                  <a:pt x="0" y="10904"/>
                </a:cubicBezTo>
                <a:cubicBezTo>
                  <a:pt x="0" y="6799"/>
                  <a:pt x="0" y="6799"/>
                  <a:pt x="0" y="6799"/>
                </a:cubicBezTo>
                <a:cubicBezTo>
                  <a:pt x="4540" y="6799"/>
                  <a:pt x="4540" y="6799"/>
                  <a:pt x="4540" y="6799"/>
                </a:cubicBezTo>
                <a:lnTo>
                  <a:pt x="10397" y="1493"/>
                </a:lnTo>
                <a:close/>
                <a:moveTo>
                  <a:pt x="9592" y="14096"/>
                </a:moveTo>
                <a:cubicBezTo>
                  <a:pt x="9592" y="7711"/>
                  <a:pt x="9592" y="7711"/>
                  <a:pt x="9592" y="7711"/>
                </a:cubicBezTo>
                <a:cubicBezTo>
                  <a:pt x="9592" y="6799"/>
                  <a:pt x="9592" y="6799"/>
                  <a:pt x="9592" y="6799"/>
                </a:cubicBezTo>
                <a:cubicBezTo>
                  <a:pt x="9592" y="3400"/>
                  <a:pt x="9592" y="3400"/>
                  <a:pt x="9592" y="3400"/>
                </a:cubicBezTo>
                <a:cubicBezTo>
                  <a:pt x="4833" y="7711"/>
                  <a:pt x="4833" y="7711"/>
                  <a:pt x="4833" y="7711"/>
                </a:cubicBezTo>
                <a:cubicBezTo>
                  <a:pt x="805" y="7711"/>
                  <a:pt x="805" y="7711"/>
                  <a:pt x="805" y="7711"/>
                </a:cubicBezTo>
                <a:cubicBezTo>
                  <a:pt x="805" y="14096"/>
                  <a:pt x="805" y="14096"/>
                  <a:pt x="805" y="14096"/>
                </a:cubicBezTo>
                <a:cubicBezTo>
                  <a:pt x="4833" y="14096"/>
                  <a:pt x="4833" y="14096"/>
                  <a:pt x="4833" y="14096"/>
                </a:cubicBezTo>
                <a:cubicBezTo>
                  <a:pt x="9592" y="18283"/>
                  <a:pt x="9592" y="18283"/>
                  <a:pt x="9592" y="18283"/>
                </a:cubicBezTo>
                <a:lnTo>
                  <a:pt x="9592" y="14096"/>
                </a:lnTo>
                <a:close/>
                <a:moveTo>
                  <a:pt x="12264" y="6260"/>
                </a:moveTo>
                <a:cubicBezTo>
                  <a:pt x="12923" y="5721"/>
                  <a:pt x="12923" y="5721"/>
                  <a:pt x="12923" y="5721"/>
                </a:cubicBezTo>
                <a:cubicBezTo>
                  <a:pt x="13143" y="6094"/>
                  <a:pt x="13363" y="6468"/>
                  <a:pt x="13546" y="6841"/>
                </a:cubicBezTo>
                <a:cubicBezTo>
                  <a:pt x="13729" y="7255"/>
                  <a:pt x="13875" y="7670"/>
                  <a:pt x="14022" y="8084"/>
                </a:cubicBezTo>
                <a:cubicBezTo>
                  <a:pt x="14132" y="8540"/>
                  <a:pt x="14241" y="8955"/>
                  <a:pt x="14315" y="9411"/>
                </a:cubicBezTo>
                <a:cubicBezTo>
                  <a:pt x="14351" y="9867"/>
                  <a:pt x="14388" y="10323"/>
                  <a:pt x="14388" y="10779"/>
                </a:cubicBezTo>
                <a:cubicBezTo>
                  <a:pt x="14388" y="11277"/>
                  <a:pt x="14351" y="11733"/>
                  <a:pt x="14315" y="12189"/>
                </a:cubicBezTo>
                <a:cubicBezTo>
                  <a:pt x="14241" y="12603"/>
                  <a:pt x="14132" y="13060"/>
                  <a:pt x="14022" y="13474"/>
                </a:cubicBezTo>
                <a:cubicBezTo>
                  <a:pt x="13875" y="13930"/>
                  <a:pt x="13729" y="14345"/>
                  <a:pt x="13546" y="14759"/>
                </a:cubicBezTo>
                <a:cubicBezTo>
                  <a:pt x="13363" y="15174"/>
                  <a:pt x="13143" y="15547"/>
                  <a:pt x="12887" y="15920"/>
                </a:cubicBezTo>
                <a:cubicBezTo>
                  <a:pt x="12191" y="15381"/>
                  <a:pt x="12191" y="15381"/>
                  <a:pt x="12191" y="15381"/>
                </a:cubicBezTo>
                <a:cubicBezTo>
                  <a:pt x="12411" y="15050"/>
                  <a:pt x="12631" y="14718"/>
                  <a:pt x="12814" y="14345"/>
                </a:cubicBezTo>
                <a:cubicBezTo>
                  <a:pt x="12960" y="13972"/>
                  <a:pt x="13143" y="13598"/>
                  <a:pt x="13253" y="13225"/>
                </a:cubicBezTo>
                <a:cubicBezTo>
                  <a:pt x="13399" y="12811"/>
                  <a:pt x="13473" y="12438"/>
                  <a:pt x="13509" y="12023"/>
                </a:cubicBezTo>
                <a:cubicBezTo>
                  <a:pt x="13582" y="11608"/>
                  <a:pt x="13582" y="11194"/>
                  <a:pt x="13582" y="10779"/>
                </a:cubicBezTo>
                <a:cubicBezTo>
                  <a:pt x="13582" y="10365"/>
                  <a:pt x="13582" y="9950"/>
                  <a:pt x="13509" y="9536"/>
                </a:cubicBezTo>
                <a:cubicBezTo>
                  <a:pt x="13473" y="9162"/>
                  <a:pt x="13399" y="8748"/>
                  <a:pt x="13253" y="8375"/>
                </a:cubicBezTo>
                <a:cubicBezTo>
                  <a:pt x="13143" y="8002"/>
                  <a:pt x="13033" y="7628"/>
                  <a:pt x="12850" y="7297"/>
                </a:cubicBezTo>
                <a:cubicBezTo>
                  <a:pt x="12667" y="6924"/>
                  <a:pt x="12484" y="6592"/>
                  <a:pt x="12264" y="6260"/>
                </a:cubicBezTo>
                <a:close/>
                <a:moveTo>
                  <a:pt x="15486" y="2985"/>
                </a:moveTo>
                <a:cubicBezTo>
                  <a:pt x="15925" y="3524"/>
                  <a:pt x="16255" y="4104"/>
                  <a:pt x="16584" y="4726"/>
                </a:cubicBezTo>
                <a:cubicBezTo>
                  <a:pt x="16877" y="5348"/>
                  <a:pt x="17134" y="6012"/>
                  <a:pt x="17353" y="6675"/>
                </a:cubicBezTo>
                <a:cubicBezTo>
                  <a:pt x="17573" y="7338"/>
                  <a:pt x="17756" y="8043"/>
                  <a:pt x="17866" y="8748"/>
                </a:cubicBezTo>
                <a:cubicBezTo>
                  <a:pt x="17976" y="9453"/>
                  <a:pt x="18012" y="10199"/>
                  <a:pt x="18012" y="10904"/>
                </a:cubicBezTo>
                <a:cubicBezTo>
                  <a:pt x="18012" y="11608"/>
                  <a:pt x="17976" y="12313"/>
                  <a:pt x="17866" y="13018"/>
                </a:cubicBezTo>
                <a:cubicBezTo>
                  <a:pt x="17756" y="13681"/>
                  <a:pt x="17609" y="14345"/>
                  <a:pt x="17390" y="15008"/>
                </a:cubicBezTo>
                <a:cubicBezTo>
                  <a:pt x="17207" y="15671"/>
                  <a:pt x="16951" y="16293"/>
                  <a:pt x="16658" y="16874"/>
                </a:cubicBezTo>
                <a:cubicBezTo>
                  <a:pt x="16365" y="17496"/>
                  <a:pt x="15999" y="18117"/>
                  <a:pt x="15596" y="18656"/>
                </a:cubicBezTo>
                <a:cubicBezTo>
                  <a:pt x="14974" y="18076"/>
                  <a:pt x="14974" y="18076"/>
                  <a:pt x="14974" y="18076"/>
                </a:cubicBezTo>
                <a:cubicBezTo>
                  <a:pt x="15340" y="17579"/>
                  <a:pt x="15669" y="17040"/>
                  <a:pt x="15962" y="16459"/>
                </a:cubicBezTo>
                <a:cubicBezTo>
                  <a:pt x="16218" y="15879"/>
                  <a:pt x="16438" y="15298"/>
                  <a:pt x="16658" y="14676"/>
                </a:cubicBezTo>
                <a:cubicBezTo>
                  <a:pt x="16841" y="14096"/>
                  <a:pt x="16987" y="13474"/>
                  <a:pt x="17060" y="12852"/>
                </a:cubicBezTo>
                <a:cubicBezTo>
                  <a:pt x="17170" y="12189"/>
                  <a:pt x="17207" y="11567"/>
                  <a:pt x="17207" y="10904"/>
                </a:cubicBezTo>
                <a:cubicBezTo>
                  <a:pt x="17207" y="10199"/>
                  <a:pt x="17170" y="9536"/>
                  <a:pt x="17060" y="8914"/>
                </a:cubicBezTo>
                <a:cubicBezTo>
                  <a:pt x="16987" y="8250"/>
                  <a:pt x="16804" y="7628"/>
                  <a:pt x="16584" y="6965"/>
                </a:cubicBezTo>
                <a:cubicBezTo>
                  <a:pt x="16401" y="6343"/>
                  <a:pt x="16182" y="5763"/>
                  <a:pt x="15889" y="5182"/>
                </a:cubicBezTo>
                <a:cubicBezTo>
                  <a:pt x="15596" y="4602"/>
                  <a:pt x="15266" y="4063"/>
                  <a:pt x="14864" y="3565"/>
                </a:cubicBezTo>
                <a:lnTo>
                  <a:pt x="15486" y="2985"/>
                </a:lnTo>
                <a:close/>
                <a:moveTo>
                  <a:pt x="17976" y="0"/>
                </a:moveTo>
                <a:cubicBezTo>
                  <a:pt x="18561" y="746"/>
                  <a:pt x="19111" y="1534"/>
                  <a:pt x="19550" y="2405"/>
                </a:cubicBezTo>
                <a:cubicBezTo>
                  <a:pt x="19989" y="3234"/>
                  <a:pt x="20392" y="4146"/>
                  <a:pt x="20685" y="5058"/>
                </a:cubicBezTo>
                <a:cubicBezTo>
                  <a:pt x="20978" y="6012"/>
                  <a:pt x="21197" y="6965"/>
                  <a:pt x="21344" y="7919"/>
                </a:cubicBezTo>
                <a:cubicBezTo>
                  <a:pt x="21527" y="8914"/>
                  <a:pt x="21600" y="9909"/>
                  <a:pt x="21600" y="10904"/>
                </a:cubicBezTo>
                <a:cubicBezTo>
                  <a:pt x="21600" y="11857"/>
                  <a:pt x="21527" y="12852"/>
                  <a:pt x="21380" y="13806"/>
                </a:cubicBezTo>
                <a:cubicBezTo>
                  <a:pt x="21234" y="14759"/>
                  <a:pt x="21014" y="15671"/>
                  <a:pt x="20685" y="16625"/>
                </a:cubicBezTo>
                <a:cubicBezTo>
                  <a:pt x="20392" y="17537"/>
                  <a:pt x="20062" y="18408"/>
                  <a:pt x="19623" y="19195"/>
                </a:cubicBezTo>
                <a:cubicBezTo>
                  <a:pt x="19184" y="20025"/>
                  <a:pt x="18708" y="20854"/>
                  <a:pt x="18122" y="21600"/>
                </a:cubicBezTo>
                <a:cubicBezTo>
                  <a:pt x="17500" y="20978"/>
                  <a:pt x="17500" y="20978"/>
                  <a:pt x="17500" y="20978"/>
                </a:cubicBezTo>
                <a:cubicBezTo>
                  <a:pt x="18049" y="20315"/>
                  <a:pt x="18525" y="19569"/>
                  <a:pt x="18927" y="18781"/>
                </a:cubicBezTo>
                <a:cubicBezTo>
                  <a:pt x="19330" y="17993"/>
                  <a:pt x="19696" y="17164"/>
                  <a:pt x="19989" y="16293"/>
                </a:cubicBezTo>
                <a:cubicBezTo>
                  <a:pt x="20245" y="15423"/>
                  <a:pt x="20428" y="14552"/>
                  <a:pt x="20575" y="13640"/>
                </a:cubicBezTo>
                <a:cubicBezTo>
                  <a:pt x="20721" y="12769"/>
                  <a:pt x="20795" y="11857"/>
                  <a:pt x="20795" y="10904"/>
                </a:cubicBezTo>
                <a:cubicBezTo>
                  <a:pt x="20795" y="9950"/>
                  <a:pt x="20721" y="8997"/>
                  <a:pt x="20575" y="8084"/>
                </a:cubicBezTo>
                <a:cubicBezTo>
                  <a:pt x="20428" y="7131"/>
                  <a:pt x="20209" y="6260"/>
                  <a:pt x="19916" y="5390"/>
                </a:cubicBezTo>
                <a:cubicBezTo>
                  <a:pt x="19660" y="4519"/>
                  <a:pt x="19294" y="3690"/>
                  <a:pt x="18854" y="2902"/>
                </a:cubicBezTo>
                <a:cubicBezTo>
                  <a:pt x="18415" y="2073"/>
                  <a:pt x="17939" y="1327"/>
                  <a:pt x="17390" y="580"/>
                </a:cubicBezTo>
                <a:lnTo>
                  <a:pt x="17976" y="0"/>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4" name="Shape 3935">
            <a:extLst>
              <a:ext uri="{FF2B5EF4-FFF2-40B4-BE49-F238E27FC236}">
                <a16:creationId xmlns:a16="http://schemas.microsoft.com/office/drawing/2014/main" id="{8D734657-ACBE-42D8-8A43-5598746E83B3}"/>
              </a:ext>
            </a:extLst>
          </p:cNvPr>
          <p:cNvSpPr/>
          <p:nvPr/>
        </p:nvSpPr>
        <p:spPr>
          <a:xfrm>
            <a:off x="19799762" y="4925927"/>
            <a:ext cx="801720" cy="623560"/>
          </a:xfrm>
          <a:custGeom>
            <a:avLst/>
            <a:gdLst/>
            <a:ahLst/>
            <a:cxnLst>
              <a:cxn ang="0">
                <a:pos x="wd2" y="hd2"/>
              </a:cxn>
              <a:cxn ang="5400000">
                <a:pos x="wd2" y="hd2"/>
              </a:cxn>
              <a:cxn ang="10800000">
                <a:pos x="wd2" y="hd2"/>
              </a:cxn>
              <a:cxn ang="16200000">
                <a:pos x="wd2" y="hd2"/>
              </a:cxn>
            </a:cxnLst>
            <a:rect l="0" t="0" r="r" b="b"/>
            <a:pathLst>
              <a:path w="21600" h="21600" extrusionOk="0">
                <a:moveTo>
                  <a:pt x="0" y="16659"/>
                </a:moveTo>
                <a:cubicBezTo>
                  <a:pt x="0" y="16424"/>
                  <a:pt x="37" y="16188"/>
                  <a:pt x="183" y="15953"/>
                </a:cubicBezTo>
                <a:cubicBezTo>
                  <a:pt x="293" y="15718"/>
                  <a:pt x="513" y="15529"/>
                  <a:pt x="769" y="15388"/>
                </a:cubicBezTo>
                <a:cubicBezTo>
                  <a:pt x="915" y="15294"/>
                  <a:pt x="1135" y="15200"/>
                  <a:pt x="1428" y="15059"/>
                </a:cubicBezTo>
                <a:cubicBezTo>
                  <a:pt x="1721" y="14918"/>
                  <a:pt x="2014" y="14776"/>
                  <a:pt x="2343" y="14635"/>
                </a:cubicBezTo>
                <a:cubicBezTo>
                  <a:pt x="2636" y="14494"/>
                  <a:pt x="2965" y="14353"/>
                  <a:pt x="3295" y="14212"/>
                </a:cubicBezTo>
                <a:cubicBezTo>
                  <a:pt x="3588" y="14118"/>
                  <a:pt x="3881" y="13976"/>
                  <a:pt x="4137" y="13835"/>
                </a:cubicBezTo>
                <a:cubicBezTo>
                  <a:pt x="4210" y="13835"/>
                  <a:pt x="4247" y="13835"/>
                  <a:pt x="4247" y="13788"/>
                </a:cubicBezTo>
                <a:cubicBezTo>
                  <a:pt x="4247" y="13741"/>
                  <a:pt x="4247" y="13600"/>
                  <a:pt x="4247" y="13365"/>
                </a:cubicBezTo>
                <a:cubicBezTo>
                  <a:pt x="4247" y="13176"/>
                  <a:pt x="4210" y="12988"/>
                  <a:pt x="4174" y="12800"/>
                </a:cubicBezTo>
                <a:cubicBezTo>
                  <a:pt x="4100" y="12612"/>
                  <a:pt x="4064" y="12424"/>
                  <a:pt x="3991" y="12282"/>
                </a:cubicBezTo>
                <a:cubicBezTo>
                  <a:pt x="3917" y="12047"/>
                  <a:pt x="3881" y="11812"/>
                  <a:pt x="3807" y="11576"/>
                </a:cubicBezTo>
                <a:cubicBezTo>
                  <a:pt x="3734" y="11294"/>
                  <a:pt x="3698" y="11012"/>
                  <a:pt x="3661" y="10729"/>
                </a:cubicBezTo>
                <a:cubicBezTo>
                  <a:pt x="3588" y="10588"/>
                  <a:pt x="3515" y="10447"/>
                  <a:pt x="3405" y="10165"/>
                </a:cubicBezTo>
                <a:cubicBezTo>
                  <a:pt x="3332" y="9929"/>
                  <a:pt x="3222" y="9600"/>
                  <a:pt x="3148" y="9129"/>
                </a:cubicBezTo>
                <a:cubicBezTo>
                  <a:pt x="3075" y="8753"/>
                  <a:pt x="3039" y="8518"/>
                  <a:pt x="3075" y="8329"/>
                </a:cubicBezTo>
                <a:cubicBezTo>
                  <a:pt x="3075" y="8141"/>
                  <a:pt x="3112" y="7953"/>
                  <a:pt x="3185" y="7812"/>
                </a:cubicBezTo>
                <a:cubicBezTo>
                  <a:pt x="3185" y="7718"/>
                  <a:pt x="3185" y="7718"/>
                  <a:pt x="3185" y="7718"/>
                </a:cubicBezTo>
                <a:cubicBezTo>
                  <a:pt x="3222" y="7671"/>
                  <a:pt x="3222" y="7435"/>
                  <a:pt x="3185" y="7012"/>
                </a:cubicBezTo>
                <a:cubicBezTo>
                  <a:pt x="3148" y="6635"/>
                  <a:pt x="3112" y="6259"/>
                  <a:pt x="3075" y="5882"/>
                </a:cubicBezTo>
                <a:cubicBezTo>
                  <a:pt x="3075" y="5647"/>
                  <a:pt x="3075" y="5271"/>
                  <a:pt x="3148" y="4800"/>
                </a:cubicBezTo>
                <a:cubicBezTo>
                  <a:pt x="3185" y="4282"/>
                  <a:pt x="3368" y="3812"/>
                  <a:pt x="3661" y="3388"/>
                </a:cubicBezTo>
                <a:cubicBezTo>
                  <a:pt x="3734" y="3247"/>
                  <a:pt x="3807" y="3106"/>
                  <a:pt x="3954" y="2965"/>
                </a:cubicBezTo>
                <a:cubicBezTo>
                  <a:pt x="4064" y="2824"/>
                  <a:pt x="4247" y="2682"/>
                  <a:pt x="4430" y="2588"/>
                </a:cubicBezTo>
                <a:cubicBezTo>
                  <a:pt x="4576" y="2447"/>
                  <a:pt x="4796" y="2353"/>
                  <a:pt x="5016" y="2259"/>
                </a:cubicBezTo>
                <a:cubicBezTo>
                  <a:pt x="5272" y="2165"/>
                  <a:pt x="5528" y="2071"/>
                  <a:pt x="5821" y="2071"/>
                </a:cubicBezTo>
                <a:cubicBezTo>
                  <a:pt x="6480" y="2071"/>
                  <a:pt x="6480" y="2071"/>
                  <a:pt x="6480" y="2071"/>
                </a:cubicBezTo>
                <a:cubicBezTo>
                  <a:pt x="6773" y="2071"/>
                  <a:pt x="7029" y="2165"/>
                  <a:pt x="7249" y="2259"/>
                </a:cubicBezTo>
                <a:cubicBezTo>
                  <a:pt x="7505" y="2353"/>
                  <a:pt x="7688" y="2447"/>
                  <a:pt x="7871" y="2588"/>
                </a:cubicBezTo>
                <a:cubicBezTo>
                  <a:pt x="8054" y="2682"/>
                  <a:pt x="8201" y="2824"/>
                  <a:pt x="8347" y="2965"/>
                </a:cubicBezTo>
                <a:cubicBezTo>
                  <a:pt x="8457" y="3106"/>
                  <a:pt x="8567" y="3247"/>
                  <a:pt x="8603" y="3388"/>
                </a:cubicBezTo>
                <a:cubicBezTo>
                  <a:pt x="8896" y="3812"/>
                  <a:pt x="9079" y="4282"/>
                  <a:pt x="9153" y="4800"/>
                </a:cubicBezTo>
                <a:cubicBezTo>
                  <a:pt x="9189" y="5271"/>
                  <a:pt x="9226" y="5647"/>
                  <a:pt x="9189" y="5882"/>
                </a:cubicBezTo>
                <a:cubicBezTo>
                  <a:pt x="9153" y="6259"/>
                  <a:pt x="9116" y="6635"/>
                  <a:pt x="9079" y="7012"/>
                </a:cubicBezTo>
                <a:cubicBezTo>
                  <a:pt x="9079" y="7435"/>
                  <a:pt x="9079" y="7671"/>
                  <a:pt x="9079" y="7718"/>
                </a:cubicBezTo>
                <a:cubicBezTo>
                  <a:pt x="9079" y="7812"/>
                  <a:pt x="9079" y="7812"/>
                  <a:pt x="9079" y="7812"/>
                </a:cubicBezTo>
                <a:cubicBezTo>
                  <a:pt x="9116" y="7953"/>
                  <a:pt x="9153" y="8141"/>
                  <a:pt x="9153" y="8329"/>
                </a:cubicBezTo>
                <a:cubicBezTo>
                  <a:pt x="9189" y="8518"/>
                  <a:pt x="9189" y="8753"/>
                  <a:pt x="9153" y="9129"/>
                </a:cubicBezTo>
                <a:cubicBezTo>
                  <a:pt x="9043" y="9600"/>
                  <a:pt x="8969" y="9929"/>
                  <a:pt x="8860" y="10165"/>
                </a:cubicBezTo>
                <a:cubicBezTo>
                  <a:pt x="8750" y="10447"/>
                  <a:pt x="8677" y="10588"/>
                  <a:pt x="8603" y="10729"/>
                </a:cubicBezTo>
                <a:cubicBezTo>
                  <a:pt x="8603" y="11012"/>
                  <a:pt x="8530" y="11294"/>
                  <a:pt x="8494" y="11576"/>
                </a:cubicBezTo>
                <a:cubicBezTo>
                  <a:pt x="8420" y="11812"/>
                  <a:pt x="8347" y="12047"/>
                  <a:pt x="8274" y="12282"/>
                </a:cubicBezTo>
                <a:cubicBezTo>
                  <a:pt x="8237" y="12376"/>
                  <a:pt x="8164" y="12518"/>
                  <a:pt x="8164" y="12706"/>
                </a:cubicBezTo>
                <a:cubicBezTo>
                  <a:pt x="8164" y="12894"/>
                  <a:pt x="8127" y="13129"/>
                  <a:pt x="8127" y="13365"/>
                </a:cubicBezTo>
                <a:cubicBezTo>
                  <a:pt x="8127" y="13600"/>
                  <a:pt x="8127" y="13741"/>
                  <a:pt x="8127" y="13788"/>
                </a:cubicBezTo>
                <a:cubicBezTo>
                  <a:pt x="8127" y="13835"/>
                  <a:pt x="8164" y="13882"/>
                  <a:pt x="8237" y="13929"/>
                </a:cubicBezTo>
                <a:cubicBezTo>
                  <a:pt x="8384" y="13976"/>
                  <a:pt x="8567" y="14024"/>
                  <a:pt x="8786" y="14118"/>
                </a:cubicBezTo>
                <a:cubicBezTo>
                  <a:pt x="9006" y="14165"/>
                  <a:pt x="9189" y="14306"/>
                  <a:pt x="9445" y="14400"/>
                </a:cubicBezTo>
                <a:cubicBezTo>
                  <a:pt x="9628" y="14494"/>
                  <a:pt x="9812" y="14588"/>
                  <a:pt x="10031" y="14682"/>
                </a:cubicBezTo>
                <a:cubicBezTo>
                  <a:pt x="10287" y="14776"/>
                  <a:pt x="10471" y="14871"/>
                  <a:pt x="10654" y="14965"/>
                </a:cubicBezTo>
                <a:cubicBezTo>
                  <a:pt x="10837" y="14871"/>
                  <a:pt x="10983" y="14824"/>
                  <a:pt x="11129" y="14729"/>
                </a:cubicBezTo>
                <a:cubicBezTo>
                  <a:pt x="11276" y="14682"/>
                  <a:pt x="11422" y="14635"/>
                  <a:pt x="11569" y="14588"/>
                </a:cubicBezTo>
                <a:cubicBezTo>
                  <a:pt x="11605" y="14541"/>
                  <a:pt x="11642" y="14494"/>
                  <a:pt x="11642" y="14447"/>
                </a:cubicBezTo>
                <a:cubicBezTo>
                  <a:pt x="11679" y="14447"/>
                  <a:pt x="11679" y="14259"/>
                  <a:pt x="11679" y="13976"/>
                </a:cubicBezTo>
                <a:cubicBezTo>
                  <a:pt x="11679" y="13741"/>
                  <a:pt x="11642" y="13506"/>
                  <a:pt x="11569" y="13224"/>
                </a:cubicBezTo>
                <a:cubicBezTo>
                  <a:pt x="11496" y="12988"/>
                  <a:pt x="11459" y="12753"/>
                  <a:pt x="11386" y="12565"/>
                </a:cubicBezTo>
                <a:cubicBezTo>
                  <a:pt x="11276" y="12329"/>
                  <a:pt x="11203" y="12047"/>
                  <a:pt x="11129" y="11718"/>
                </a:cubicBezTo>
                <a:cubicBezTo>
                  <a:pt x="11056" y="11388"/>
                  <a:pt x="10983" y="11059"/>
                  <a:pt x="10946" y="10682"/>
                </a:cubicBezTo>
                <a:cubicBezTo>
                  <a:pt x="10873" y="10541"/>
                  <a:pt x="10763" y="10353"/>
                  <a:pt x="10617" y="10024"/>
                </a:cubicBezTo>
                <a:cubicBezTo>
                  <a:pt x="10507" y="9741"/>
                  <a:pt x="10397" y="9271"/>
                  <a:pt x="10324" y="8706"/>
                </a:cubicBezTo>
                <a:cubicBezTo>
                  <a:pt x="10251" y="8282"/>
                  <a:pt x="10214" y="7906"/>
                  <a:pt x="10251" y="7718"/>
                </a:cubicBezTo>
                <a:cubicBezTo>
                  <a:pt x="10287" y="7482"/>
                  <a:pt x="10287" y="7294"/>
                  <a:pt x="10324" y="7106"/>
                </a:cubicBezTo>
                <a:cubicBezTo>
                  <a:pt x="10324" y="7059"/>
                  <a:pt x="10361" y="7059"/>
                  <a:pt x="10397" y="7012"/>
                </a:cubicBezTo>
                <a:cubicBezTo>
                  <a:pt x="10397" y="6871"/>
                  <a:pt x="10361" y="6588"/>
                  <a:pt x="10361" y="6118"/>
                </a:cubicBezTo>
                <a:cubicBezTo>
                  <a:pt x="10361" y="5647"/>
                  <a:pt x="10287" y="5176"/>
                  <a:pt x="10251" y="4659"/>
                </a:cubicBezTo>
                <a:cubicBezTo>
                  <a:pt x="10178" y="4376"/>
                  <a:pt x="10178" y="3953"/>
                  <a:pt x="10287" y="3341"/>
                </a:cubicBezTo>
                <a:cubicBezTo>
                  <a:pt x="10397" y="2776"/>
                  <a:pt x="10580" y="2212"/>
                  <a:pt x="10910" y="1647"/>
                </a:cubicBezTo>
                <a:cubicBezTo>
                  <a:pt x="11020" y="1459"/>
                  <a:pt x="11166" y="1271"/>
                  <a:pt x="11313" y="1082"/>
                </a:cubicBezTo>
                <a:cubicBezTo>
                  <a:pt x="11459" y="894"/>
                  <a:pt x="11642" y="753"/>
                  <a:pt x="11862" y="612"/>
                </a:cubicBezTo>
                <a:cubicBezTo>
                  <a:pt x="12081" y="471"/>
                  <a:pt x="12338" y="329"/>
                  <a:pt x="12631" y="188"/>
                </a:cubicBezTo>
                <a:cubicBezTo>
                  <a:pt x="12923" y="47"/>
                  <a:pt x="13253" y="0"/>
                  <a:pt x="13619" y="0"/>
                </a:cubicBezTo>
                <a:cubicBezTo>
                  <a:pt x="14424" y="0"/>
                  <a:pt x="14424" y="0"/>
                  <a:pt x="14424" y="0"/>
                </a:cubicBezTo>
                <a:cubicBezTo>
                  <a:pt x="14791" y="0"/>
                  <a:pt x="15120" y="47"/>
                  <a:pt x="15376" y="188"/>
                </a:cubicBezTo>
                <a:cubicBezTo>
                  <a:pt x="15669" y="329"/>
                  <a:pt x="15925" y="471"/>
                  <a:pt x="16145" y="612"/>
                </a:cubicBezTo>
                <a:cubicBezTo>
                  <a:pt x="16365" y="753"/>
                  <a:pt x="16548" y="894"/>
                  <a:pt x="16731" y="1082"/>
                </a:cubicBezTo>
                <a:cubicBezTo>
                  <a:pt x="16877" y="1271"/>
                  <a:pt x="17024" y="1459"/>
                  <a:pt x="17097" y="1647"/>
                </a:cubicBezTo>
                <a:cubicBezTo>
                  <a:pt x="17463" y="2212"/>
                  <a:pt x="17683" y="2776"/>
                  <a:pt x="17756" y="3341"/>
                </a:cubicBezTo>
                <a:cubicBezTo>
                  <a:pt x="17829" y="3953"/>
                  <a:pt x="17866" y="4376"/>
                  <a:pt x="17829" y="4659"/>
                </a:cubicBezTo>
                <a:cubicBezTo>
                  <a:pt x="17756" y="5176"/>
                  <a:pt x="17719" y="5647"/>
                  <a:pt x="17683" y="6118"/>
                </a:cubicBezTo>
                <a:cubicBezTo>
                  <a:pt x="17646" y="6588"/>
                  <a:pt x="17646" y="6871"/>
                  <a:pt x="17683" y="7012"/>
                </a:cubicBezTo>
                <a:cubicBezTo>
                  <a:pt x="17683" y="7059"/>
                  <a:pt x="17683" y="7059"/>
                  <a:pt x="17683" y="7106"/>
                </a:cubicBezTo>
                <a:cubicBezTo>
                  <a:pt x="17756" y="7294"/>
                  <a:pt x="17793" y="7482"/>
                  <a:pt x="17793" y="7718"/>
                </a:cubicBezTo>
                <a:cubicBezTo>
                  <a:pt x="17829" y="7906"/>
                  <a:pt x="17793" y="8282"/>
                  <a:pt x="17719" y="8706"/>
                </a:cubicBezTo>
                <a:cubicBezTo>
                  <a:pt x="17646" y="9271"/>
                  <a:pt x="17536" y="9741"/>
                  <a:pt x="17426" y="10024"/>
                </a:cubicBezTo>
                <a:cubicBezTo>
                  <a:pt x="17317" y="10353"/>
                  <a:pt x="17170" y="10541"/>
                  <a:pt x="17060" y="10682"/>
                </a:cubicBezTo>
                <a:cubicBezTo>
                  <a:pt x="17024" y="11059"/>
                  <a:pt x="16951" y="11388"/>
                  <a:pt x="16877" y="11718"/>
                </a:cubicBezTo>
                <a:cubicBezTo>
                  <a:pt x="16804" y="12047"/>
                  <a:pt x="16731" y="12329"/>
                  <a:pt x="16621" y="12565"/>
                </a:cubicBezTo>
                <a:cubicBezTo>
                  <a:pt x="16584" y="12753"/>
                  <a:pt x="16548" y="12941"/>
                  <a:pt x="16548" y="13129"/>
                </a:cubicBezTo>
                <a:cubicBezTo>
                  <a:pt x="16511" y="13365"/>
                  <a:pt x="16475" y="13647"/>
                  <a:pt x="16475" y="13976"/>
                </a:cubicBezTo>
                <a:cubicBezTo>
                  <a:pt x="16475" y="14259"/>
                  <a:pt x="16475" y="14447"/>
                  <a:pt x="16511" y="14494"/>
                </a:cubicBezTo>
                <a:cubicBezTo>
                  <a:pt x="16511" y="14541"/>
                  <a:pt x="16548" y="14588"/>
                  <a:pt x="16584" y="14588"/>
                </a:cubicBezTo>
                <a:cubicBezTo>
                  <a:pt x="16914" y="14729"/>
                  <a:pt x="17317" y="14871"/>
                  <a:pt x="17683" y="15059"/>
                </a:cubicBezTo>
                <a:cubicBezTo>
                  <a:pt x="18085" y="15247"/>
                  <a:pt x="18488" y="15388"/>
                  <a:pt x="18927" y="15576"/>
                </a:cubicBezTo>
                <a:cubicBezTo>
                  <a:pt x="19294" y="15765"/>
                  <a:pt x="19660" y="15953"/>
                  <a:pt x="20026" y="16141"/>
                </a:cubicBezTo>
                <a:cubicBezTo>
                  <a:pt x="20355" y="16282"/>
                  <a:pt x="20648" y="16424"/>
                  <a:pt x="20831" y="16565"/>
                </a:cubicBezTo>
                <a:cubicBezTo>
                  <a:pt x="21124" y="16706"/>
                  <a:pt x="21344" y="16941"/>
                  <a:pt x="21454" y="17224"/>
                </a:cubicBezTo>
                <a:cubicBezTo>
                  <a:pt x="21527" y="17506"/>
                  <a:pt x="21600" y="17788"/>
                  <a:pt x="21600" y="18024"/>
                </a:cubicBezTo>
                <a:cubicBezTo>
                  <a:pt x="21600" y="18306"/>
                  <a:pt x="21600" y="18776"/>
                  <a:pt x="21600" y="19388"/>
                </a:cubicBezTo>
                <a:cubicBezTo>
                  <a:pt x="21600" y="20047"/>
                  <a:pt x="21600" y="20424"/>
                  <a:pt x="21600" y="20612"/>
                </a:cubicBezTo>
                <a:cubicBezTo>
                  <a:pt x="21600" y="20800"/>
                  <a:pt x="21527" y="21035"/>
                  <a:pt x="21417" y="21224"/>
                </a:cubicBezTo>
                <a:cubicBezTo>
                  <a:pt x="21307" y="21459"/>
                  <a:pt x="21124" y="21600"/>
                  <a:pt x="20831" y="21600"/>
                </a:cubicBezTo>
                <a:cubicBezTo>
                  <a:pt x="20612" y="21600"/>
                  <a:pt x="19769" y="21600"/>
                  <a:pt x="18342" y="21600"/>
                </a:cubicBezTo>
                <a:cubicBezTo>
                  <a:pt x="16914" y="21600"/>
                  <a:pt x="15779" y="21600"/>
                  <a:pt x="14900" y="21600"/>
                </a:cubicBezTo>
                <a:cubicBezTo>
                  <a:pt x="14644" y="21600"/>
                  <a:pt x="14388" y="21600"/>
                  <a:pt x="14058" y="21600"/>
                </a:cubicBezTo>
                <a:cubicBezTo>
                  <a:pt x="13912" y="21600"/>
                  <a:pt x="13912" y="21600"/>
                  <a:pt x="13912" y="21600"/>
                </a:cubicBezTo>
                <a:cubicBezTo>
                  <a:pt x="13619" y="21600"/>
                  <a:pt x="13326" y="21600"/>
                  <a:pt x="13070" y="21600"/>
                </a:cubicBezTo>
                <a:cubicBezTo>
                  <a:pt x="12228" y="21600"/>
                  <a:pt x="11093" y="21600"/>
                  <a:pt x="9665" y="21600"/>
                </a:cubicBezTo>
                <a:cubicBezTo>
                  <a:pt x="8237" y="21600"/>
                  <a:pt x="7395" y="21600"/>
                  <a:pt x="7176" y="21600"/>
                </a:cubicBezTo>
                <a:cubicBezTo>
                  <a:pt x="6883" y="21600"/>
                  <a:pt x="6663" y="21459"/>
                  <a:pt x="6553" y="21224"/>
                </a:cubicBezTo>
                <a:cubicBezTo>
                  <a:pt x="6443" y="21035"/>
                  <a:pt x="6370" y="20800"/>
                  <a:pt x="6370" y="20612"/>
                </a:cubicBezTo>
                <a:cubicBezTo>
                  <a:pt x="6370" y="20518"/>
                  <a:pt x="6370" y="20376"/>
                  <a:pt x="6370" y="20188"/>
                </a:cubicBezTo>
                <a:cubicBezTo>
                  <a:pt x="6370" y="20000"/>
                  <a:pt x="6370" y="19812"/>
                  <a:pt x="6370" y="19576"/>
                </a:cubicBezTo>
                <a:cubicBezTo>
                  <a:pt x="6297" y="19576"/>
                  <a:pt x="6260" y="19576"/>
                  <a:pt x="6187" y="19576"/>
                </a:cubicBezTo>
                <a:cubicBezTo>
                  <a:pt x="6041" y="19576"/>
                  <a:pt x="6041" y="19576"/>
                  <a:pt x="6041" y="19576"/>
                </a:cubicBezTo>
                <a:cubicBezTo>
                  <a:pt x="5821" y="19576"/>
                  <a:pt x="5601" y="19576"/>
                  <a:pt x="5382" y="19576"/>
                </a:cubicBezTo>
                <a:cubicBezTo>
                  <a:pt x="4686" y="19576"/>
                  <a:pt x="3771" y="19576"/>
                  <a:pt x="2599" y="19576"/>
                </a:cubicBezTo>
                <a:cubicBezTo>
                  <a:pt x="1464" y="19576"/>
                  <a:pt x="805" y="19576"/>
                  <a:pt x="622" y="19576"/>
                </a:cubicBezTo>
                <a:cubicBezTo>
                  <a:pt x="366" y="19576"/>
                  <a:pt x="183" y="19435"/>
                  <a:pt x="110" y="19247"/>
                </a:cubicBezTo>
                <a:cubicBezTo>
                  <a:pt x="37" y="19059"/>
                  <a:pt x="0" y="18871"/>
                  <a:pt x="0" y="18776"/>
                </a:cubicBezTo>
                <a:cubicBezTo>
                  <a:pt x="0" y="18588"/>
                  <a:pt x="0" y="18259"/>
                  <a:pt x="0" y="17741"/>
                </a:cubicBezTo>
                <a:cubicBezTo>
                  <a:pt x="0" y="17224"/>
                  <a:pt x="0" y="16894"/>
                  <a:pt x="0" y="16659"/>
                </a:cubicBezTo>
                <a:close/>
                <a:moveTo>
                  <a:pt x="805" y="16659"/>
                </a:moveTo>
                <a:cubicBezTo>
                  <a:pt x="805" y="18494"/>
                  <a:pt x="805" y="18494"/>
                  <a:pt x="805" y="18494"/>
                </a:cubicBezTo>
                <a:cubicBezTo>
                  <a:pt x="6370" y="18494"/>
                  <a:pt x="6370" y="18494"/>
                  <a:pt x="6370" y="18494"/>
                </a:cubicBezTo>
                <a:cubicBezTo>
                  <a:pt x="6370" y="18447"/>
                  <a:pt x="6370" y="18353"/>
                  <a:pt x="6370" y="18259"/>
                </a:cubicBezTo>
                <a:cubicBezTo>
                  <a:pt x="6370" y="18165"/>
                  <a:pt x="6370" y="18118"/>
                  <a:pt x="6370" y="18024"/>
                </a:cubicBezTo>
                <a:cubicBezTo>
                  <a:pt x="6370" y="17788"/>
                  <a:pt x="6443" y="17506"/>
                  <a:pt x="6626" y="17176"/>
                </a:cubicBezTo>
                <a:cubicBezTo>
                  <a:pt x="6773" y="16894"/>
                  <a:pt x="7029" y="16659"/>
                  <a:pt x="7322" y="16471"/>
                </a:cubicBezTo>
                <a:cubicBezTo>
                  <a:pt x="7542" y="16376"/>
                  <a:pt x="7871" y="16235"/>
                  <a:pt x="8237" y="16047"/>
                </a:cubicBezTo>
                <a:cubicBezTo>
                  <a:pt x="8603" y="15859"/>
                  <a:pt x="9006" y="15671"/>
                  <a:pt x="9445" y="15435"/>
                </a:cubicBezTo>
                <a:cubicBezTo>
                  <a:pt x="9189" y="15388"/>
                  <a:pt x="8933" y="15247"/>
                  <a:pt x="8677" y="15153"/>
                </a:cubicBezTo>
                <a:cubicBezTo>
                  <a:pt x="8420" y="15012"/>
                  <a:pt x="8201" y="14918"/>
                  <a:pt x="7981" y="14918"/>
                </a:cubicBezTo>
                <a:cubicBezTo>
                  <a:pt x="7652" y="14729"/>
                  <a:pt x="7468" y="14494"/>
                  <a:pt x="7395" y="14212"/>
                </a:cubicBezTo>
                <a:cubicBezTo>
                  <a:pt x="7359" y="13882"/>
                  <a:pt x="7322" y="13600"/>
                  <a:pt x="7322" y="13365"/>
                </a:cubicBezTo>
                <a:cubicBezTo>
                  <a:pt x="7322" y="13035"/>
                  <a:pt x="7359" y="12753"/>
                  <a:pt x="7395" y="12518"/>
                </a:cubicBezTo>
                <a:cubicBezTo>
                  <a:pt x="7395" y="12282"/>
                  <a:pt x="7468" y="12047"/>
                  <a:pt x="7505" y="11812"/>
                </a:cubicBezTo>
                <a:cubicBezTo>
                  <a:pt x="7578" y="11671"/>
                  <a:pt x="7652" y="11482"/>
                  <a:pt x="7725" y="11247"/>
                </a:cubicBezTo>
                <a:cubicBezTo>
                  <a:pt x="7761" y="11012"/>
                  <a:pt x="7798" y="10824"/>
                  <a:pt x="7798" y="10588"/>
                </a:cubicBezTo>
                <a:cubicBezTo>
                  <a:pt x="7871" y="10306"/>
                  <a:pt x="7871" y="10306"/>
                  <a:pt x="7871" y="10306"/>
                </a:cubicBezTo>
                <a:cubicBezTo>
                  <a:pt x="7981" y="10071"/>
                  <a:pt x="7981" y="10071"/>
                  <a:pt x="7981" y="10071"/>
                </a:cubicBezTo>
                <a:cubicBezTo>
                  <a:pt x="8018" y="10024"/>
                  <a:pt x="8091" y="9929"/>
                  <a:pt x="8127" y="9741"/>
                </a:cubicBezTo>
                <a:cubicBezTo>
                  <a:pt x="8201" y="9600"/>
                  <a:pt x="8274" y="9318"/>
                  <a:pt x="8347" y="8941"/>
                </a:cubicBezTo>
                <a:cubicBezTo>
                  <a:pt x="8347" y="8659"/>
                  <a:pt x="8384" y="8471"/>
                  <a:pt x="8384" y="8424"/>
                </a:cubicBezTo>
                <a:cubicBezTo>
                  <a:pt x="8384" y="8329"/>
                  <a:pt x="8384" y="8282"/>
                  <a:pt x="8384" y="8235"/>
                </a:cubicBezTo>
                <a:cubicBezTo>
                  <a:pt x="8347" y="8188"/>
                  <a:pt x="8347" y="8141"/>
                  <a:pt x="8347" y="8094"/>
                </a:cubicBezTo>
                <a:cubicBezTo>
                  <a:pt x="8347" y="8047"/>
                  <a:pt x="8311" y="8000"/>
                  <a:pt x="8274" y="7953"/>
                </a:cubicBezTo>
                <a:cubicBezTo>
                  <a:pt x="8237" y="7718"/>
                  <a:pt x="8237" y="7341"/>
                  <a:pt x="8274" y="6871"/>
                </a:cubicBezTo>
                <a:cubicBezTo>
                  <a:pt x="8311" y="6400"/>
                  <a:pt x="8347" y="5976"/>
                  <a:pt x="8420" y="5694"/>
                </a:cubicBezTo>
                <a:cubicBezTo>
                  <a:pt x="8420" y="5600"/>
                  <a:pt x="8420" y="5365"/>
                  <a:pt x="8347" y="5035"/>
                </a:cubicBezTo>
                <a:cubicBezTo>
                  <a:pt x="8311" y="4706"/>
                  <a:pt x="8201" y="4376"/>
                  <a:pt x="7981" y="4047"/>
                </a:cubicBezTo>
                <a:cubicBezTo>
                  <a:pt x="7871" y="3859"/>
                  <a:pt x="7688" y="3624"/>
                  <a:pt x="7468" y="3435"/>
                </a:cubicBezTo>
                <a:cubicBezTo>
                  <a:pt x="7212" y="3247"/>
                  <a:pt x="6883" y="3106"/>
                  <a:pt x="6443" y="3059"/>
                </a:cubicBezTo>
                <a:cubicBezTo>
                  <a:pt x="5858" y="3059"/>
                  <a:pt x="5858" y="3059"/>
                  <a:pt x="5858" y="3059"/>
                </a:cubicBezTo>
                <a:cubicBezTo>
                  <a:pt x="5675" y="3106"/>
                  <a:pt x="5492" y="3153"/>
                  <a:pt x="5345" y="3200"/>
                </a:cubicBezTo>
                <a:cubicBezTo>
                  <a:pt x="5199" y="3247"/>
                  <a:pt x="5052" y="3294"/>
                  <a:pt x="4906" y="3388"/>
                </a:cubicBezTo>
                <a:cubicBezTo>
                  <a:pt x="4759" y="3482"/>
                  <a:pt x="4649" y="3576"/>
                  <a:pt x="4540" y="3671"/>
                </a:cubicBezTo>
                <a:cubicBezTo>
                  <a:pt x="4430" y="3765"/>
                  <a:pt x="4357" y="3906"/>
                  <a:pt x="4283" y="4047"/>
                </a:cubicBezTo>
                <a:cubicBezTo>
                  <a:pt x="4100" y="4376"/>
                  <a:pt x="3954" y="4706"/>
                  <a:pt x="3917" y="5035"/>
                </a:cubicBezTo>
                <a:cubicBezTo>
                  <a:pt x="3881" y="5365"/>
                  <a:pt x="3844" y="5600"/>
                  <a:pt x="3844" y="5694"/>
                </a:cubicBezTo>
                <a:cubicBezTo>
                  <a:pt x="3917" y="5929"/>
                  <a:pt x="3954" y="6353"/>
                  <a:pt x="3991" y="6824"/>
                </a:cubicBezTo>
                <a:cubicBezTo>
                  <a:pt x="4027" y="7341"/>
                  <a:pt x="4027" y="7718"/>
                  <a:pt x="3991" y="7953"/>
                </a:cubicBezTo>
                <a:cubicBezTo>
                  <a:pt x="3954" y="7953"/>
                  <a:pt x="3954" y="7953"/>
                  <a:pt x="3954" y="7953"/>
                </a:cubicBezTo>
                <a:cubicBezTo>
                  <a:pt x="3954" y="8047"/>
                  <a:pt x="3954" y="8047"/>
                  <a:pt x="3954" y="8047"/>
                </a:cubicBezTo>
                <a:cubicBezTo>
                  <a:pt x="3954" y="8094"/>
                  <a:pt x="3954" y="8141"/>
                  <a:pt x="3954" y="8141"/>
                </a:cubicBezTo>
                <a:cubicBezTo>
                  <a:pt x="3917" y="8141"/>
                  <a:pt x="3917" y="8141"/>
                  <a:pt x="3917" y="8141"/>
                </a:cubicBezTo>
                <a:cubicBezTo>
                  <a:pt x="3917" y="8235"/>
                  <a:pt x="3917" y="8235"/>
                  <a:pt x="3917" y="8235"/>
                </a:cubicBezTo>
                <a:cubicBezTo>
                  <a:pt x="3917" y="8282"/>
                  <a:pt x="3917" y="8329"/>
                  <a:pt x="3917" y="8424"/>
                </a:cubicBezTo>
                <a:cubicBezTo>
                  <a:pt x="3917" y="8471"/>
                  <a:pt x="3917" y="8659"/>
                  <a:pt x="3954" y="8941"/>
                </a:cubicBezTo>
                <a:cubicBezTo>
                  <a:pt x="4027" y="9318"/>
                  <a:pt x="4064" y="9600"/>
                  <a:pt x="4137" y="9741"/>
                </a:cubicBezTo>
                <a:cubicBezTo>
                  <a:pt x="4210" y="9929"/>
                  <a:pt x="4247" y="10024"/>
                  <a:pt x="4283" y="10071"/>
                </a:cubicBezTo>
                <a:cubicBezTo>
                  <a:pt x="4430" y="10306"/>
                  <a:pt x="4430" y="10306"/>
                  <a:pt x="4430" y="10306"/>
                </a:cubicBezTo>
                <a:cubicBezTo>
                  <a:pt x="4466" y="10588"/>
                  <a:pt x="4466" y="10588"/>
                  <a:pt x="4466" y="10588"/>
                </a:cubicBezTo>
                <a:cubicBezTo>
                  <a:pt x="4466" y="10824"/>
                  <a:pt x="4503" y="11012"/>
                  <a:pt x="4576" y="11247"/>
                </a:cubicBezTo>
                <a:cubicBezTo>
                  <a:pt x="4613" y="11482"/>
                  <a:pt x="4686" y="11671"/>
                  <a:pt x="4723" y="11765"/>
                </a:cubicBezTo>
                <a:cubicBezTo>
                  <a:pt x="4796" y="12000"/>
                  <a:pt x="4869" y="12282"/>
                  <a:pt x="4942" y="12518"/>
                </a:cubicBezTo>
                <a:cubicBezTo>
                  <a:pt x="5016" y="12800"/>
                  <a:pt x="5052" y="13082"/>
                  <a:pt x="5052" y="13365"/>
                </a:cubicBezTo>
                <a:cubicBezTo>
                  <a:pt x="5052" y="13553"/>
                  <a:pt x="5016" y="13835"/>
                  <a:pt x="4979" y="14165"/>
                </a:cubicBezTo>
                <a:cubicBezTo>
                  <a:pt x="4942" y="14494"/>
                  <a:pt x="4723" y="14729"/>
                  <a:pt x="4393" y="14824"/>
                </a:cubicBezTo>
                <a:cubicBezTo>
                  <a:pt x="4137" y="14965"/>
                  <a:pt x="3844" y="15106"/>
                  <a:pt x="3551" y="15200"/>
                </a:cubicBezTo>
                <a:cubicBezTo>
                  <a:pt x="3222" y="15341"/>
                  <a:pt x="2929" y="15435"/>
                  <a:pt x="2599" y="15576"/>
                </a:cubicBezTo>
                <a:cubicBezTo>
                  <a:pt x="2306" y="15718"/>
                  <a:pt x="2014" y="15859"/>
                  <a:pt x="1721" y="16000"/>
                </a:cubicBezTo>
                <a:cubicBezTo>
                  <a:pt x="1464" y="16141"/>
                  <a:pt x="1245" y="16235"/>
                  <a:pt x="1025" y="16376"/>
                </a:cubicBezTo>
                <a:cubicBezTo>
                  <a:pt x="952" y="16424"/>
                  <a:pt x="879" y="16471"/>
                  <a:pt x="842" y="16518"/>
                </a:cubicBezTo>
                <a:cubicBezTo>
                  <a:pt x="805" y="16565"/>
                  <a:pt x="805" y="16659"/>
                  <a:pt x="805" y="16659"/>
                </a:cubicBezTo>
                <a:close/>
                <a:moveTo>
                  <a:pt x="7176" y="18024"/>
                </a:moveTo>
                <a:cubicBezTo>
                  <a:pt x="7176" y="20612"/>
                  <a:pt x="7176" y="20612"/>
                  <a:pt x="7176" y="20612"/>
                </a:cubicBezTo>
                <a:cubicBezTo>
                  <a:pt x="20758" y="20612"/>
                  <a:pt x="20758" y="20612"/>
                  <a:pt x="20758" y="20612"/>
                </a:cubicBezTo>
                <a:cubicBezTo>
                  <a:pt x="20758" y="18024"/>
                  <a:pt x="20758" y="18024"/>
                  <a:pt x="20758" y="18024"/>
                </a:cubicBezTo>
                <a:cubicBezTo>
                  <a:pt x="20758" y="17882"/>
                  <a:pt x="20758" y="17788"/>
                  <a:pt x="20721" y="17694"/>
                </a:cubicBezTo>
                <a:cubicBezTo>
                  <a:pt x="20685" y="17647"/>
                  <a:pt x="20612" y="17553"/>
                  <a:pt x="20502" y="17459"/>
                </a:cubicBezTo>
                <a:cubicBezTo>
                  <a:pt x="20282" y="17365"/>
                  <a:pt x="20026" y="17224"/>
                  <a:pt x="19696" y="17035"/>
                </a:cubicBezTo>
                <a:cubicBezTo>
                  <a:pt x="19367" y="16894"/>
                  <a:pt x="19001" y="16706"/>
                  <a:pt x="18635" y="16565"/>
                </a:cubicBezTo>
                <a:cubicBezTo>
                  <a:pt x="18232" y="16376"/>
                  <a:pt x="17866" y="16235"/>
                  <a:pt x="17426" y="16047"/>
                </a:cubicBezTo>
                <a:cubicBezTo>
                  <a:pt x="17024" y="15859"/>
                  <a:pt x="16658" y="15718"/>
                  <a:pt x="16328" y="15576"/>
                </a:cubicBezTo>
                <a:cubicBezTo>
                  <a:pt x="16035" y="15435"/>
                  <a:pt x="15816" y="15247"/>
                  <a:pt x="15779" y="14918"/>
                </a:cubicBezTo>
                <a:cubicBezTo>
                  <a:pt x="15706" y="14588"/>
                  <a:pt x="15669" y="14259"/>
                  <a:pt x="15669" y="13976"/>
                </a:cubicBezTo>
                <a:cubicBezTo>
                  <a:pt x="15669" y="13553"/>
                  <a:pt x="15706" y="13224"/>
                  <a:pt x="15742" y="12941"/>
                </a:cubicBezTo>
                <a:cubicBezTo>
                  <a:pt x="15779" y="12659"/>
                  <a:pt x="15852" y="12376"/>
                  <a:pt x="15925" y="12141"/>
                </a:cubicBezTo>
                <a:cubicBezTo>
                  <a:pt x="15962" y="11953"/>
                  <a:pt x="16035" y="11671"/>
                  <a:pt x="16145" y="11388"/>
                </a:cubicBezTo>
                <a:cubicBezTo>
                  <a:pt x="16218" y="11106"/>
                  <a:pt x="16255" y="10824"/>
                  <a:pt x="16292" y="10541"/>
                </a:cubicBezTo>
                <a:cubicBezTo>
                  <a:pt x="16292" y="10259"/>
                  <a:pt x="16292" y="10259"/>
                  <a:pt x="16292" y="10259"/>
                </a:cubicBezTo>
                <a:cubicBezTo>
                  <a:pt x="16475" y="9976"/>
                  <a:pt x="16475" y="9976"/>
                  <a:pt x="16475" y="9976"/>
                </a:cubicBezTo>
                <a:cubicBezTo>
                  <a:pt x="16511" y="9976"/>
                  <a:pt x="16584" y="9835"/>
                  <a:pt x="16658" y="9600"/>
                </a:cubicBezTo>
                <a:cubicBezTo>
                  <a:pt x="16767" y="9365"/>
                  <a:pt x="16841" y="9035"/>
                  <a:pt x="16914" y="8518"/>
                </a:cubicBezTo>
                <a:cubicBezTo>
                  <a:pt x="16987" y="8141"/>
                  <a:pt x="16987" y="7906"/>
                  <a:pt x="16987" y="7812"/>
                </a:cubicBezTo>
                <a:cubicBezTo>
                  <a:pt x="16951" y="7671"/>
                  <a:pt x="16951" y="7576"/>
                  <a:pt x="16951" y="7482"/>
                </a:cubicBezTo>
                <a:cubicBezTo>
                  <a:pt x="16914" y="7435"/>
                  <a:pt x="16914" y="7388"/>
                  <a:pt x="16914" y="7341"/>
                </a:cubicBezTo>
                <a:cubicBezTo>
                  <a:pt x="16914" y="7341"/>
                  <a:pt x="16914" y="7294"/>
                  <a:pt x="16877" y="7247"/>
                </a:cubicBezTo>
                <a:cubicBezTo>
                  <a:pt x="16877" y="7200"/>
                  <a:pt x="16877" y="7200"/>
                  <a:pt x="16877" y="7200"/>
                </a:cubicBezTo>
                <a:cubicBezTo>
                  <a:pt x="16841" y="6965"/>
                  <a:pt x="16841" y="6588"/>
                  <a:pt x="16877" y="5976"/>
                </a:cubicBezTo>
                <a:cubicBezTo>
                  <a:pt x="16914" y="5412"/>
                  <a:pt x="16951" y="4894"/>
                  <a:pt x="17024" y="4471"/>
                </a:cubicBezTo>
                <a:cubicBezTo>
                  <a:pt x="17024" y="4329"/>
                  <a:pt x="17024" y="4000"/>
                  <a:pt x="16951" y="3576"/>
                </a:cubicBezTo>
                <a:cubicBezTo>
                  <a:pt x="16914" y="3106"/>
                  <a:pt x="16731" y="2682"/>
                  <a:pt x="16475" y="2259"/>
                </a:cubicBezTo>
                <a:cubicBezTo>
                  <a:pt x="16401" y="2165"/>
                  <a:pt x="16292" y="2024"/>
                  <a:pt x="16182" y="1882"/>
                </a:cubicBezTo>
                <a:cubicBezTo>
                  <a:pt x="16072" y="1741"/>
                  <a:pt x="15925" y="1600"/>
                  <a:pt x="15779" y="1459"/>
                </a:cubicBezTo>
                <a:cubicBezTo>
                  <a:pt x="15596" y="1365"/>
                  <a:pt x="15376" y="1271"/>
                  <a:pt x="15157" y="1176"/>
                </a:cubicBezTo>
                <a:cubicBezTo>
                  <a:pt x="14937" y="1082"/>
                  <a:pt x="14681" y="1035"/>
                  <a:pt x="14388" y="988"/>
                </a:cubicBezTo>
                <a:cubicBezTo>
                  <a:pt x="13656" y="988"/>
                  <a:pt x="13656" y="988"/>
                  <a:pt x="13656" y="988"/>
                </a:cubicBezTo>
                <a:cubicBezTo>
                  <a:pt x="13399" y="1035"/>
                  <a:pt x="13180" y="1082"/>
                  <a:pt x="12997" y="1129"/>
                </a:cubicBezTo>
                <a:cubicBezTo>
                  <a:pt x="12777" y="1224"/>
                  <a:pt x="12594" y="1318"/>
                  <a:pt x="12447" y="1412"/>
                </a:cubicBezTo>
                <a:cubicBezTo>
                  <a:pt x="12228" y="1506"/>
                  <a:pt x="12081" y="1600"/>
                  <a:pt x="11935" y="1741"/>
                </a:cubicBezTo>
                <a:cubicBezTo>
                  <a:pt x="11788" y="1882"/>
                  <a:pt x="11642" y="2071"/>
                  <a:pt x="11532" y="2259"/>
                </a:cubicBezTo>
                <a:cubicBezTo>
                  <a:pt x="11276" y="2682"/>
                  <a:pt x="11129" y="3106"/>
                  <a:pt x="11056" y="3576"/>
                </a:cubicBezTo>
                <a:cubicBezTo>
                  <a:pt x="10983" y="4000"/>
                  <a:pt x="10983" y="4329"/>
                  <a:pt x="11020" y="4471"/>
                </a:cubicBezTo>
                <a:cubicBezTo>
                  <a:pt x="11056" y="4894"/>
                  <a:pt x="11129" y="5412"/>
                  <a:pt x="11129" y="5976"/>
                </a:cubicBezTo>
                <a:cubicBezTo>
                  <a:pt x="11166" y="6588"/>
                  <a:pt x="11166" y="7012"/>
                  <a:pt x="11129" y="7247"/>
                </a:cubicBezTo>
                <a:cubicBezTo>
                  <a:pt x="11129" y="7294"/>
                  <a:pt x="11129" y="7294"/>
                  <a:pt x="11129" y="7294"/>
                </a:cubicBezTo>
                <a:cubicBezTo>
                  <a:pt x="11093" y="7435"/>
                  <a:pt x="11093" y="7435"/>
                  <a:pt x="11093" y="7435"/>
                </a:cubicBezTo>
                <a:cubicBezTo>
                  <a:pt x="11093" y="7482"/>
                  <a:pt x="11093" y="7482"/>
                  <a:pt x="11093" y="7482"/>
                </a:cubicBezTo>
                <a:cubicBezTo>
                  <a:pt x="11056" y="7576"/>
                  <a:pt x="11056" y="7671"/>
                  <a:pt x="11020" y="7812"/>
                </a:cubicBezTo>
                <a:cubicBezTo>
                  <a:pt x="11020" y="7906"/>
                  <a:pt x="11020" y="8141"/>
                  <a:pt x="11093" y="8518"/>
                </a:cubicBezTo>
                <a:cubicBezTo>
                  <a:pt x="11203" y="9035"/>
                  <a:pt x="11276" y="9365"/>
                  <a:pt x="11349" y="9600"/>
                </a:cubicBezTo>
                <a:cubicBezTo>
                  <a:pt x="11422" y="9835"/>
                  <a:pt x="11496" y="9976"/>
                  <a:pt x="11569" y="9976"/>
                </a:cubicBezTo>
                <a:cubicBezTo>
                  <a:pt x="11715" y="10259"/>
                  <a:pt x="11715" y="10259"/>
                  <a:pt x="11715" y="10259"/>
                </a:cubicBezTo>
                <a:cubicBezTo>
                  <a:pt x="11752" y="10541"/>
                  <a:pt x="11752" y="10541"/>
                  <a:pt x="11752" y="10541"/>
                </a:cubicBezTo>
                <a:cubicBezTo>
                  <a:pt x="11788" y="10824"/>
                  <a:pt x="11862" y="11106"/>
                  <a:pt x="11898" y="11388"/>
                </a:cubicBezTo>
                <a:cubicBezTo>
                  <a:pt x="11972" y="11671"/>
                  <a:pt x="12045" y="11953"/>
                  <a:pt x="12081" y="12141"/>
                </a:cubicBezTo>
                <a:cubicBezTo>
                  <a:pt x="12191" y="12376"/>
                  <a:pt x="12264" y="12659"/>
                  <a:pt x="12374" y="12988"/>
                </a:cubicBezTo>
                <a:cubicBezTo>
                  <a:pt x="12447" y="13271"/>
                  <a:pt x="12484" y="13600"/>
                  <a:pt x="12484" y="13976"/>
                </a:cubicBezTo>
                <a:cubicBezTo>
                  <a:pt x="12484" y="14212"/>
                  <a:pt x="12447" y="14541"/>
                  <a:pt x="12374" y="14871"/>
                </a:cubicBezTo>
                <a:cubicBezTo>
                  <a:pt x="12338" y="15200"/>
                  <a:pt x="12118" y="15435"/>
                  <a:pt x="11752" y="15576"/>
                </a:cubicBezTo>
                <a:cubicBezTo>
                  <a:pt x="11496" y="15718"/>
                  <a:pt x="11129" y="15859"/>
                  <a:pt x="10727" y="16000"/>
                </a:cubicBezTo>
                <a:cubicBezTo>
                  <a:pt x="10361" y="16188"/>
                  <a:pt x="9958" y="16329"/>
                  <a:pt x="9555" y="16471"/>
                </a:cubicBezTo>
                <a:cubicBezTo>
                  <a:pt x="9153" y="16659"/>
                  <a:pt x="8786" y="16800"/>
                  <a:pt x="8457" y="16988"/>
                </a:cubicBezTo>
                <a:cubicBezTo>
                  <a:pt x="8127" y="17129"/>
                  <a:pt x="7835" y="17271"/>
                  <a:pt x="7615" y="17412"/>
                </a:cubicBezTo>
                <a:cubicBezTo>
                  <a:pt x="7468" y="17506"/>
                  <a:pt x="7359" y="17600"/>
                  <a:pt x="7285" y="17741"/>
                </a:cubicBezTo>
                <a:cubicBezTo>
                  <a:pt x="7212" y="17882"/>
                  <a:pt x="7176" y="17976"/>
                  <a:pt x="7176" y="18024"/>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5" name="Shape 3936">
            <a:extLst>
              <a:ext uri="{FF2B5EF4-FFF2-40B4-BE49-F238E27FC236}">
                <a16:creationId xmlns:a16="http://schemas.microsoft.com/office/drawing/2014/main" id="{1D7A0835-93B6-4128-9D58-BC21A1B997D1}"/>
              </a:ext>
            </a:extLst>
          </p:cNvPr>
          <p:cNvSpPr/>
          <p:nvPr/>
        </p:nvSpPr>
        <p:spPr>
          <a:xfrm>
            <a:off x="21701634" y="4881387"/>
            <a:ext cx="716203" cy="712640"/>
          </a:xfrm>
          <a:custGeom>
            <a:avLst/>
            <a:gdLst/>
            <a:ahLst/>
            <a:cxnLst>
              <a:cxn ang="0">
                <a:pos x="wd2" y="hd2"/>
              </a:cxn>
              <a:cxn ang="5400000">
                <a:pos x="wd2" y="hd2"/>
              </a:cxn>
              <a:cxn ang="10800000">
                <a:pos x="wd2" y="hd2"/>
              </a:cxn>
              <a:cxn ang="16200000">
                <a:pos x="wd2" y="hd2"/>
              </a:cxn>
            </a:cxnLst>
            <a:rect l="0" t="0" r="r" b="b"/>
            <a:pathLst>
              <a:path w="21600" h="21600" extrusionOk="0">
                <a:moveTo>
                  <a:pt x="10779" y="0"/>
                </a:moveTo>
                <a:cubicBezTo>
                  <a:pt x="12261" y="0"/>
                  <a:pt x="13701" y="248"/>
                  <a:pt x="14976" y="826"/>
                </a:cubicBezTo>
                <a:cubicBezTo>
                  <a:pt x="16293" y="1363"/>
                  <a:pt x="17445" y="2148"/>
                  <a:pt x="18432" y="3139"/>
                </a:cubicBezTo>
                <a:cubicBezTo>
                  <a:pt x="19419" y="4130"/>
                  <a:pt x="20160" y="5245"/>
                  <a:pt x="20736" y="6567"/>
                </a:cubicBezTo>
                <a:cubicBezTo>
                  <a:pt x="21312" y="7888"/>
                  <a:pt x="21600" y="9293"/>
                  <a:pt x="21600" y="10779"/>
                </a:cubicBezTo>
                <a:cubicBezTo>
                  <a:pt x="21600" y="12307"/>
                  <a:pt x="21312" y="13712"/>
                  <a:pt x="20736" y="15033"/>
                </a:cubicBezTo>
                <a:cubicBezTo>
                  <a:pt x="20160" y="16314"/>
                  <a:pt x="19419" y="17470"/>
                  <a:pt x="18432" y="18420"/>
                </a:cubicBezTo>
                <a:cubicBezTo>
                  <a:pt x="17445" y="19452"/>
                  <a:pt x="16293" y="20196"/>
                  <a:pt x="14976" y="20774"/>
                </a:cubicBezTo>
                <a:cubicBezTo>
                  <a:pt x="13701" y="21311"/>
                  <a:pt x="12261" y="21600"/>
                  <a:pt x="10779" y="21600"/>
                </a:cubicBezTo>
                <a:cubicBezTo>
                  <a:pt x="9298" y="21600"/>
                  <a:pt x="7941" y="21311"/>
                  <a:pt x="6583" y="20774"/>
                </a:cubicBezTo>
                <a:cubicBezTo>
                  <a:pt x="5266" y="20196"/>
                  <a:pt x="4155" y="19452"/>
                  <a:pt x="3168" y="18420"/>
                </a:cubicBezTo>
                <a:cubicBezTo>
                  <a:pt x="2222" y="17470"/>
                  <a:pt x="1440" y="16314"/>
                  <a:pt x="864" y="15033"/>
                </a:cubicBezTo>
                <a:cubicBezTo>
                  <a:pt x="288" y="13712"/>
                  <a:pt x="0" y="12307"/>
                  <a:pt x="0" y="10779"/>
                </a:cubicBezTo>
                <a:cubicBezTo>
                  <a:pt x="0" y="9293"/>
                  <a:pt x="288" y="7888"/>
                  <a:pt x="864" y="6567"/>
                </a:cubicBezTo>
                <a:cubicBezTo>
                  <a:pt x="1440" y="5245"/>
                  <a:pt x="2222" y="4130"/>
                  <a:pt x="3168" y="3139"/>
                </a:cubicBezTo>
                <a:cubicBezTo>
                  <a:pt x="4155" y="2148"/>
                  <a:pt x="5266" y="1363"/>
                  <a:pt x="6583" y="826"/>
                </a:cubicBezTo>
                <a:cubicBezTo>
                  <a:pt x="7941" y="248"/>
                  <a:pt x="9298" y="0"/>
                  <a:pt x="10779" y="0"/>
                </a:cubicBezTo>
                <a:close/>
                <a:moveTo>
                  <a:pt x="17486" y="18089"/>
                </a:moveTo>
                <a:cubicBezTo>
                  <a:pt x="17938" y="17676"/>
                  <a:pt x="18391" y="17181"/>
                  <a:pt x="18802" y="16644"/>
                </a:cubicBezTo>
                <a:cubicBezTo>
                  <a:pt x="19214" y="16066"/>
                  <a:pt x="19543" y="15488"/>
                  <a:pt x="19831" y="14868"/>
                </a:cubicBezTo>
                <a:cubicBezTo>
                  <a:pt x="20119" y="14249"/>
                  <a:pt x="20325" y="13588"/>
                  <a:pt x="20489" y="12886"/>
                </a:cubicBezTo>
                <a:cubicBezTo>
                  <a:pt x="20613" y="12225"/>
                  <a:pt x="20695" y="11523"/>
                  <a:pt x="20695" y="10779"/>
                </a:cubicBezTo>
                <a:cubicBezTo>
                  <a:pt x="20695" y="9416"/>
                  <a:pt x="20448" y="8136"/>
                  <a:pt x="19913" y="6938"/>
                </a:cubicBezTo>
                <a:cubicBezTo>
                  <a:pt x="19378" y="5741"/>
                  <a:pt x="18679" y="4708"/>
                  <a:pt x="17815" y="3800"/>
                </a:cubicBezTo>
                <a:cubicBezTo>
                  <a:pt x="16910" y="2891"/>
                  <a:pt x="15840" y="2148"/>
                  <a:pt x="14647" y="1611"/>
                </a:cubicBezTo>
                <a:cubicBezTo>
                  <a:pt x="13454" y="1115"/>
                  <a:pt x="12178" y="826"/>
                  <a:pt x="10779" y="826"/>
                </a:cubicBezTo>
                <a:cubicBezTo>
                  <a:pt x="9422" y="826"/>
                  <a:pt x="8146" y="1115"/>
                  <a:pt x="6953" y="1611"/>
                </a:cubicBezTo>
                <a:cubicBezTo>
                  <a:pt x="5760" y="2148"/>
                  <a:pt x="4690" y="2891"/>
                  <a:pt x="3826" y="3800"/>
                </a:cubicBezTo>
                <a:cubicBezTo>
                  <a:pt x="2921" y="4708"/>
                  <a:pt x="2222" y="5741"/>
                  <a:pt x="1687" y="6938"/>
                </a:cubicBezTo>
                <a:cubicBezTo>
                  <a:pt x="1193" y="8136"/>
                  <a:pt x="905" y="9416"/>
                  <a:pt x="905" y="10779"/>
                </a:cubicBezTo>
                <a:cubicBezTo>
                  <a:pt x="905" y="11523"/>
                  <a:pt x="987" y="12225"/>
                  <a:pt x="1152" y="12886"/>
                </a:cubicBezTo>
                <a:cubicBezTo>
                  <a:pt x="1275" y="13588"/>
                  <a:pt x="1481" y="14207"/>
                  <a:pt x="1769" y="14827"/>
                </a:cubicBezTo>
                <a:cubicBezTo>
                  <a:pt x="2016" y="15446"/>
                  <a:pt x="2345" y="16024"/>
                  <a:pt x="2757" y="16561"/>
                </a:cubicBezTo>
                <a:cubicBezTo>
                  <a:pt x="3127" y="17140"/>
                  <a:pt x="3579" y="17635"/>
                  <a:pt x="4073" y="18048"/>
                </a:cubicBezTo>
                <a:cubicBezTo>
                  <a:pt x="5019" y="17718"/>
                  <a:pt x="5966" y="17387"/>
                  <a:pt x="6994" y="17057"/>
                </a:cubicBezTo>
                <a:cubicBezTo>
                  <a:pt x="8023" y="16727"/>
                  <a:pt x="8517" y="16520"/>
                  <a:pt x="8517" y="16437"/>
                </a:cubicBezTo>
                <a:cubicBezTo>
                  <a:pt x="8517" y="16314"/>
                  <a:pt x="8517" y="16024"/>
                  <a:pt x="8517" y="15488"/>
                </a:cubicBezTo>
                <a:cubicBezTo>
                  <a:pt x="7611" y="15322"/>
                  <a:pt x="6953" y="15240"/>
                  <a:pt x="6542" y="15240"/>
                </a:cubicBezTo>
                <a:cubicBezTo>
                  <a:pt x="6336" y="15240"/>
                  <a:pt x="6130" y="15240"/>
                  <a:pt x="5966" y="15240"/>
                </a:cubicBezTo>
                <a:cubicBezTo>
                  <a:pt x="5760" y="15198"/>
                  <a:pt x="5637" y="15157"/>
                  <a:pt x="5472" y="15116"/>
                </a:cubicBezTo>
                <a:cubicBezTo>
                  <a:pt x="5307" y="15075"/>
                  <a:pt x="5143" y="14992"/>
                  <a:pt x="4978" y="14868"/>
                </a:cubicBezTo>
                <a:cubicBezTo>
                  <a:pt x="4855" y="14744"/>
                  <a:pt x="4690" y="14579"/>
                  <a:pt x="4526" y="14331"/>
                </a:cubicBezTo>
                <a:cubicBezTo>
                  <a:pt x="4731" y="14001"/>
                  <a:pt x="4937" y="13505"/>
                  <a:pt x="5143" y="12927"/>
                </a:cubicBezTo>
                <a:cubicBezTo>
                  <a:pt x="5390" y="12390"/>
                  <a:pt x="5554" y="11771"/>
                  <a:pt x="5760" y="11151"/>
                </a:cubicBezTo>
                <a:cubicBezTo>
                  <a:pt x="5883" y="10532"/>
                  <a:pt x="6007" y="9912"/>
                  <a:pt x="6130" y="9334"/>
                </a:cubicBezTo>
                <a:cubicBezTo>
                  <a:pt x="6213" y="8714"/>
                  <a:pt x="6295" y="8219"/>
                  <a:pt x="6295" y="7764"/>
                </a:cubicBezTo>
                <a:cubicBezTo>
                  <a:pt x="6336" y="7764"/>
                  <a:pt x="6336" y="7764"/>
                  <a:pt x="6336" y="7764"/>
                </a:cubicBezTo>
                <a:cubicBezTo>
                  <a:pt x="6377" y="7186"/>
                  <a:pt x="6501" y="6608"/>
                  <a:pt x="6747" y="6112"/>
                </a:cubicBezTo>
                <a:cubicBezTo>
                  <a:pt x="6953" y="5617"/>
                  <a:pt x="7282" y="5163"/>
                  <a:pt x="7735" y="4791"/>
                </a:cubicBezTo>
                <a:cubicBezTo>
                  <a:pt x="8105" y="4378"/>
                  <a:pt x="8599" y="4089"/>
                  <a:pt x="9134" y="3841"/>
                </a:cubicBezTo>
                <a:cubicBezTo>
                  <a:pt x="9669" y="3634"/>
                  <a:pt x="10203" y="3552"/>
                  <a:pt x="10779" y="3552"/>
                </a:cubicBezTo>
                <a:cubicBezTo>
                  <a:pt x="11397" y="3552"/>
                  <a:pt x="11973" y="3634"/>
                  <a:pt x="12507" y="3841"/>
                </a:cubicBezTo>
                <a:cubicBezTo>
                  <a:pt x="13042" y="4089"/>
                  <a:pt x="13495" y="4378"/>
                  <a:pt x="13906" y="4791"/>
                </a:cubicBezTo>
                <a:cubicBezTo>
                  <a:pt x="14277" y="5163"/>
                  <a:pt x="14606" y="5617"/>
                  <a:pt x="14853" y="6112"/>
                </a:cubicBezTo>
                <a:cubicBezTo>
                  <a:pt x="15099" y="6608"/>
                  <a:pt x="15264" y="7186"/>
                  <a:pt x="15264" y="7764"/>
                </a:cubicBezTo>
                <a:cubicBezTo>
                  <a:pt x="15264" y="8219"/>
                  <a:pt x="15346" y="8714"/>
                  <a:pt x="15429" y="9334"/>
                </a:cubicBezTo>
                <a:cubicBezTo>
                  <a:pt x="15552" y="9912"/>
                  <a:pt x="15675" y="10532"/>
                  <a:pt x="15881" y="11151"/>
                </a:cubicBezTo>
                <a:cubicBezTo>
                  <a:pt x="16046" y="11771"/>
                  <a:pt x="16251" y="12390"/>
                  <a:pt x="16457" y="12927"/>
                </a:cubicBezTo>
                <a:cubicBezTo>
                  <a:pt x="16663" y="13505"/>
                  <a:pt x="16869" y="14001"/>
                  <a:pt x="17115" y="14331"/>
                </a:cubicBezTo>
                <a:cubicBezTo>
                  <a:pt x="16910" y="14579"/>
                  <a:pt x="16745" y="14744"/>
                  <a:pt x="16581" y="14868"/>
                </a:cubicBezTo>
                <a:cubicBezTo>
                  <a:pt x="16416" y="14992"/>
                  <a:pt x="16293" y="15075"/>
                  <a:pt x="16128" y="15116"/>
                </a:cubicBezTo>
                <a:cubicBezTo>
                  <a:pt x="15963" y="15157"/>
                  <a:pt x="15799" y="15198"/>
                  <a:pt x="15634" y="15240"/>
                </a:cubicBezTo>
                <a:cubicBezTo>
                  <a:pt x="15470" y="15240"/>
                  <a:pt x="15264" y="15240"/>
                  <a:pt x="15058" y="15240"/>
                </a:cubicBezTo>
                <a:cubicBezTo>
                  <a:pt x="14688" y="15240"/>
                  <a:pt x="13989" y="15364"/>
                  <a:pt x="13042" y="15529"/>
                </a:cubicBezTo>
                <a:cubicBezTo>
                  <a:pt x="13042" y="16024"/>
                  <a:pt x="13042" y="16314"/>
                  <a:pt x="13042" y="16437"/>
                </a:cubicBezTo>
                <a:cubicBezTo>
                  <a:pt x="13042" y="16520"/>
                  <a:pt x="13536" y="16727"/>
                  <a:pt x="14565" y="17057"/>
                </a:cubicBezTo>
                <a:cubicBezTo>
                  <a:pt x="15593" y="17387"/>
                  <a:pt x="16539" y="17759"/>
                  <a:pt x="17486" y="18089"/>
                </a:cubicBezTo>
                <a:close/>
                <a:moveTo>
                  <a:pt x="4896" y="18750"/>
                </a:moveTo>
                <a:cubicBezTo>
                  <a:pt x="5266" y="19081"/>
                  <a:pt x="5719" y="19370"/>
                  <a:pt x="6171" y="19576"/>
                </a:cubicBezTo>
                <a:cubicBezTo>
                  <a:pt x="6624" y="19824"/>
                  <a:pt x="7118" y="20031"/>
                  <a:pt x="7611" y="20196"/>
                </a:cubicBezTo>
                <a:cubicBezTo>
                  <a:pt x="8105" y="20402"/>
                  <a:pt x="8640" y="20526"/>
                  <a:pt x="9175" y="20609"/>
                </a:cubicBezTo>
                <a:cubicBezTo>
                  <a:pt x="9710" y="20691"/>
                  <a:pt x="10245" y="20733"/>
                  <a:pt x="10779" y="20733"/>
                </a:cubicBezTo>
                <a:cubicBezTo>
                  <a:pt x="11355" y="20733"/>
                  <a:pt x="11890" y="20691"/>
                  <a:pt x="12425" y="20609"/>
                </a:cubicBezTo>
                <a:cubicBezTo>
                  <a:pt x="12919" y="20526"/>
                  <a:pt x="13454" y="20402"/>
                  <a:pt x="13947" y="20196"/>
                </a:cubicBezTo>
                <a:cubicBezTo>
                  <a:pt x="14441" y="20031"/>
                  <a:pt x="14894" y="19824"/>
                  <a:pt x="15346" y="19576"/>
                </a:cubicBezTo>
                <a:cubicBezTo>
                  <a:pt x="15799" y="19370"/>
                  <a:pt x="16251" y="19081"/>
                  <a:pt x="16663" y="18792"/>
                </a:cubicBezTo>
                <a:cubicBezTo>
                  <a:pt x="16498" y="18750"/>
                  <a:pt x="16334" y="18668"/>
                  <a:pt x="16169" y="18626"/>
                </a:cubicBezTo>
                <a:cubicBezTo>
                  <a:pt x="16005" y="18585"/>
                  <a:pt x="15840" y="18502"/>
                  <a:pt x="15717" y="18420"/>
                </a:cubicBezTo>
                <a:cubicBezTo>
                  <a:pt x="15552" y="18379"/>
                  <a:pt x="15429" y="18337"/>
                  <a:pt x="15264" y="18255"/>
                </a:cubicBezTo>
                <a:cubicBezTo>
                  <a:pt x="15099" y="18213"/>
                  <a:pt x="14935" y="18131"/>
                  <a:pt x="14811" y="18089"/>
                </a:cubicBezTo>
                <a:cubicBezTo>
                  <a:pt x="14235" y="17883"/>
                  <a:pt x="13742" y="17718"/>
                  <a:pt x="13413" y="17594"/>
                </a:cubicBezTo>
                <a:cubicBezTo>
                  <a:pt x="13042" y="17470"/>
                  <a:pt x="12795" y="17346"/>
                  <a:pt x="12590" y="17263"/>
                </a:cubicBezTo>
                <a:cubicBezTo>
                  <a:pt x="12425" y="17140"/>
                  <a:pt x="12302" y="17016"/>
                  <a:pt x="12261" y="16892"/>
                </a:cubicBezTo>
                <a:cubicBezTo>
                  <a:pt x="12219" y="16768"/>
                  <a:pt x="12178" y="16603"/>
                  <a:pt x="12178" y="16437"/>
                </a:cubicBezTo>
                <a:cubicBezTo>
                  <a:pt x="12178" y="14827"/>
                  <a:pt x="12178" y="14827"/>
                  <a:pt x="12178" y="14827"/>
                </a:cubicBezTo>
                <a:cubicBezTo>
                  <a:pt x="12878" y="14662"/>
                  <a:pt x="12878" y="14662"/>
                  <a:pt x="12878" y="14662"/>
                </a:cubicBezTo>
                <a:cubicBezTo>
                  <a:pt x="12919" y="14620"/>
                  <a:pt x="13166" y="14579"/>
                  <a:pt x="13659" y="14496"/>
                </a:cubicBezTo>
                <a:cubicBezTo>
                  <a:pt x="14153" y="14372"/>
                  <a:pt x="14647" y="14331"/>
                  <a:pt x="15058" y="14331"/>
                </a:cubicBezTo>
                <a:cubicBezTo>
                  <a:pt x="15264" y="14331"/>
                  <a:pt x="15470" y="14331"/>
                  <a:pt x="15593" y="14331"/>
                </a:cubicBezTo>
                <a:cubicBezTo>
                  <a:pt x="15758" y="14290"/>
                  <a:pt x="15881" y="14249"/>
                  <a:pt x="15963" y="14166"/>
                </a:cubicBezTo>
                <a:cubicBezTo>
                  <a:pt x="15840" y="13836"/>
                  <a:pt x="15675" y="13423"/>
                  <a:pt x="15511" y="13010"/>
                </a:cubicBezTo>
                <a:cubicBezTo>
                  <a:pt x="15346" y="12597"/>
                  <a:pt x="15223" y="12184"/>
                  <a:pt x="15099" y="11688"/>
                </a:cubicBezTo>
                <a:cubicBezTo>
                  <a:pt x="14976" y="11234"/>
                  <a:pt x="14853" y="10779"/>
                  <a:pt x="14729" y="10325"/>
                </a:cubicBezTo>
                <a:cubicBezTo>
                  <a:pt x="14647" y="9871"/>
                  <a:pt x="14565" y="9458"/>
                  <a:pt x="14482" y="9003"/>
                </a:cubicBezTo>
                <a:cubicBezTo>
                  <a:pt x="14359" y="7847"/>
                  <a:pt x="14359" y="7847"/>
                  <a:pt x="14359" y="7847"/>
                </a:cubicBezTo>
                <a:cubicBezTo>
                  <a:pt x="14359" y="7351"/>
                  <a:pt x="14277" y="6938"/>
                  <a:pt x="14030" y="6484"/>
                </a:cubicBezTo>
                <a:cubicBezTo>
                  <a:pt x="13824" y="6071"/>
                  <a:pt x="13577" y="5699"/>
                  <a:pt x="13248" y="5410"/>
                </a:cubicBezTo>
                <a:cubicBezTo>
                  <a:pt x="12919" y="5080"/>
                  <a:pt x="12549" y="4832"/>
                  <a:pt x="12137" y="4708"/>
                </a:cubicBezTo>
                <a:cubicBezTo>
                  <a:pt x="11726" y="4543"/>
                  <a:pt x="11273" y="4460"/>
                  <a:pt x="10779" y="4460"/>
                </a:cubicBezTo>
                <a:cubicBezTo>
                  <a:pt x="10327" y="4460"/>
                  <a:pt x="9874" y="4543"/>
                  <a:pt x="9422" y="4708"/>
                </a:cubicBezTo>
                <a:cubicBezTo>
                  <a:pt x="9010" y="4832"/>
                  <a:pt x="8640" y="5080"/>
                  <a:pt x="8311" y="5410"/>
                </a:cubicBezTo>
                <a:cubicBezTo>
                  <a:pt x="7982" y="5699"/>
                  <a:pt x="7735" y="6071"/>
                  <a:pt x="7529" y="6484"/>
                </a:cubicBezTo>
                <a:cubicBezTo>
                  <a:pt x="7323" y="6938"/>
                  <a:pt x="7241" y="7351"/>
                  <a:pt x="7200" y="7847"/>
                </a:cubicBezTo>
                <a:cubicBezTo>
                  <a:pt x="7118" y="9003"/>
                  <a:pt x="7118" y="9003"/>
                  <a:pt x="7118" y="9003"/>
                </a:cubicBezTo>
                <a:cubicBezTo>
                  <a:pt x="7077" y="9003"/>
                  <a:pt x="7077" y="9003"/>
                  <a:pt x="7077" y="9003"/>
                </a:cubicBezTo>
                <a:cubicBezTo>
                  <a:pt x="7035" y="9458"/>
                  <a:pt x="6994" y="9871"/>
                  <a:pt x="6871" y="10325"/>
                </a:cubicBezTo>
                <a:cubicBezTo>
                  <a:pt x="6747" y="10779"/>
                  <a:pt x="6624" y="11234"/>
                  <a:pt x="6501" y="11688"/>
                </a:cubicBezTo>
                <a:cubicBezTo>
                  <a:pt x="6336" y="12184"/>
                  <a:pt x="6213" y="12597"/>
                  <a:pt x="6048" y="13010"/>
                </a:cubicBezTo>
                <a:cubicBezTo>
                  <a:pt x="5925" y="13423"/>
                  <a:pt x="5760" y="13836"/>
                  <a:pt x="5595" y="14166"/>
                </a:cubicBezTo>
                <a:cubicBezTo>
                  <a:pt x="5719" y="14249"/>
                  <a:pt x="5842" y="14290"/>
                  <a:pt x="5966" y="14331"/>
                </a:cubicBezTo>
                <a:cubicBezTo>
                  <a:pt x="6130" y="14331"/>
                  <a:pt x="6295" y="14331"/>
                  <a:pt x="6542" y="14331"/>
                </a:cubicBezTo>
                <a:cubicBezTo>
                  <a:pt x="6994" y="14331"/>
                  <a:pt x="7447" y="14372"/>
                  <a:pt x="7899" y="14455"/>
                </a:cubicBezTo>
                <a:cubicBezTo>
                  <a:pt x="8393" y="14538"/>
                  <a:pt x="8640" y="14579"/>
                  <a:pt x="8681" y="14579"/>
                </a:cubicBezTo>
                <a:cubicBezTo>
                  <a:pt x="9422" y="14662"/>
                  <a:pt x="9422" y="14662"/>
                  <a:pt x="9422" y="14662"/>
                </a:cubicBezTo>
                <a:cubicBezTo>
                  <a:pt x="9422" y="16437"/>
                  <a:pt x="9422" y="16437"/>
                  <a:pt x="9422" y="16437"/>
                </a:cubicBezTo>
                <a:cubicBezTo>
                  <a:pt x="9422" y="16603"/>
                  <a:pt x="9422" y="16768"/>
                  <a:pt x="9381" y="16892"/>
                </a:cubicBezTo>
                <a:cubicBezTo>
                  <a:pt x="9298" y="17016"/>
                  <a:pt x="9175" y="17140"/>
                  <a:pt x="9010" y="17263"/>
                </a:cubicBezTo>
                <a:cubicBezTo>
                  <a:pt x="8846" y="17346"/>
                  <a:pt x="8558" y="17470"/>
                  <a:pt x="8229" y="17594"/>
                </a:cubicBezTo>
                <a:cubicBezTo>
                  <a:pt x="7899" y="17718"/>
                  <a:pt x="7447" y="17883"/>
                  <a:pt x="6912" y="18048"/>
                </a:cubicBezTo>
                <a:cubicBezTo>
                  <a:pt x="6747" y="18089"/>
                  <a:pt x="6583" y="18131"/>
                  <a:pt x="6418" y="18172"/>
                </a:cubicBezTo>
                <a:cubicBezTo>
                  <a:pt x="6254" y="18255"/>
                  <a:pt x="6089" y="18296"/>
                  <a:pt x="5925" y="18379"/>
                </a:cubicBezTo>
                <a:cubicBezTo>
                  <a:pt x="5719" y="18461"/>
                  <a:pt x="5554" y="18502"/>
                  <a:pt x="5390" y="18585"/>
                </a:cubicBezTo>
                <a:cubicBezTo>
                  <a:pt x="5184" y="18626"/>
                  <a:pt x="5019" y="18668"/>
                  <a:pt x="4896" y="18750"/>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6" name="Shape 3937">
            <a:extLst>
              <a:ext uri="{FF2B5EF4-FFF2-40B4-BE49-F238E27FC236}">
                <a16:creationId xmlns:a16="http://schemas.microsoft.com/office/drawing/2014/main" id="{F22D669A-42EE-458B-ABF0-BA7D95B70E1C}"/>
              </a:ext>
            </a:extLst>
          </p:cNvPr>
          <p:cNvSpPr/>
          <p:nvPr/>
        </p:nvSpPr>
        <p:spPr>
          <a:xfrm>
            <a:off x="23546496" y="4865352"/>
            <a:ext cx="744711" cy="744708"/>
          </a:xfrm>
          <a:custGeom>
            <a:avLst/>
            <a:gdLst/>
            <a:ahLst/>
            <a:cxnLst>
              <a:cxn ang="0">
                <a:pos x="wd2" y="hd2"/>
              </a:cxn>
              <a:cxn ang="5400000">
                <a:pos x="wd2" y="hd2"/>
              </a:cxn>
              <a:cxn ang="10800000">
                <a:pos x="wd2" y="hd2"/>
              </a:cxn>
              <a:cxn ang="16200000">
                <a:pos x="wd2" y="hd2"/>
              </a:cxn>
            </a:cxnLst>
            <a:rect l="0" t="0" r="r" b="b"/>
            <a:pathLst>
              <a:path w="21600" h="21600" extrusionOk="0">
                <a:moveTo>
                  <a:pt x="21600" y="10780"/>
                </a:move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lose/>
                <a:moveTo>
                  <a:pt x="869" y="10780"/>
                </a:move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lose/>
                <a:moveTo>
                  <a:pt x="11215" y="5923"/>
                </a:moveTo>
                <a:cubicBezTo>
                  <a:pt x="11215" y="16388"/>
                  <a:pt x="11215" y="16388"/>
                  <a:pt x="11215" y="16388"/>
                </a:cubicBezTo>
                <a:cubicBezTo>
                  <a:pt x="10346" y="16388"/>
                  <a:pt x="10346" y="16388"/>
                  <a:pt x="10346" y="16388"/>
                </a:cubicBezTo>
                <a:cubicBezTo>
                  <a:pt x="10346" y="5923"/>
                  <a:pt x="10346" y="5923"/>
                  <a:pt x="10346" y="5923"/>
                </a:cubicBezTo>
                <a:cubicBezTo>
                  <a:pt x="6160" y="10109"/>
                  <a:pt x="6160" y="10109"/>
                  <a:pt x="6160" y="10109"/>
                </a:cubicBezTo>
                <a:cubicBezTo>
                  <a:pt x="5568" y="9517"/>
                  <a:pt x="5568" y="9517"/>
                  <a:pt x="5568" y="9517"/>
                </a:cubicBezTo>
                <a:cubicBezTo>
                  <a:pt x="10820" y="4265"/>
                  <a:pt x="10820" y="4265"/>
                  <a:pt x="10820" y="4265"/>
                </a:cubicBezTo>
                <a:cubicBezTo>
                  <a:pt x="16032" y="9517"/>
                  <a:pt x="16032" y="9517"/>
                  <a:pt x="16032" y="9517"/>
                </a:cubicBezTo>
                <a:cubicBezTo>
                  <a:pt x="15440" y="10109"/>
                  <a:pt x="15440" y="10109"/>
                  <a:pt x="15440" y="10109"/>
                </a:cubicBezTo>
                <a:lnTo>
                  <a:pt x="11215" y="5923"/>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7" name="Shape 3938">
            <a:extLst>
              <a:ext uri="{FF2B5EF4-FFF2-40B4-BE49-F238E27FC236}">
                <a16:creationId xmlns:a16="http://schemas.microsoft.com/office/drawing/2014/main" id="{5D873A29-4B3B-400C-ADDF-7721C01F2DC2}"/>
              </a:ext>
            </a:extLst>
          </p:cNvPr>
          <p:cNvSpPr/>
          <p:nvPr/>
        </p:nvSpPr>
        <p:spPr>
          <a:xfrm>
            <a:off x="25330786" y="4970467"/>
            <a:ext cx="894363" cy="534480"/>
          </a:xfrm>
          <a:custGeom>
            <a:avLst/>
            <a:gdLst/>
            <a:ahLst/>
            <a:cxnLst>
              <a:cxn ang="0">
                <a:pos x="wd2" y="hd2"/>
              </a:cxn>
              <a:cxn ang="5400000">
                <a:pos x="wd2" y="hd2"/>
              </a:cxn>
              <a:cxn ang="10800000">
                <a:pos x="wd2" y="hd2"/>
              </a:cxn>
              <a:cxn ang="16200000">
                <a:pos x="wd2" y="hd2"/>
              </a:cxn>
            </a:cxnLst>
            <a:rect l="0" t="0" r="r" b="b"/>
            <a:pathLst>
              <a:path w="21600" h="21600" extrusionOk="0">
                <a:moveTo>
                  <a:pt x="12940" y="10773"/>
                </a:moveTo>
                <a:cubicBezTo>
                  <a:pt x="12940" y="12256"/>
                  <a:pt x="12776" y="13685"/>
                  <a:pt x="12413" y="15005"/>
                </a:cubicBezTo>
                <a:cubicBezTo>
                  <a:pt x="12084" y="16269"/>
                  <a:pt x="11623" y="17423"/>
                  <a:pt x="11030" y="18467"/>
                </a:cubicBezTo>
                <a:cubicBezTo>
                  <a:pt x="10438" y="19402"/>
                  <a:pt x="9746" y="20171"/>
                  <a:pt x="8956" y="20721"/>
                </a:cubicBezTo>
                <a:cubicBezTo>
                  <a:pt x="8166" y="21325"/>
                  <a:pt x="7343" y="21600"/>
                  <a:pt x="6454" y="21600"/>
                </a:cubicBezTo>
                <a:cubicBezTo>
                  <a:pt x="5565" y="21600"/>
                  <a:pt x="4741" y="21325"/>
                  <a:pt x="3951" y="20721"/>
                </a:cubicBezTo>
                <a:cubicBezTo>
                  <a:pt x="3161" y="20171"/>
                  <a:pt x="2470" y="19402"/>
                  <a:pt x="1877" y="18467"/>
                </a:cubicBezTo>
                <a:cubicBezTo>
                  <a:pt x="1284" y="17423"/>
                  <a:pt x="856" y="16269"/>
                  <a:pt x="494" y="15005"/>
                </a:cubicBezTo>
                <a:cubicBezTo>
                  <a:pt x="165" y="13685"/>
                  <a:pt x="0" y="12256"/>
                  <a:pt x="0" y="10773"/>
                </a:cubicBezTo>
                <a:cubicBezTo>
                  <a:pt x="0" y="9289"/>
                  <a:pt x="165" y="7915"/>
                  <a:pt x="494" y="6595"/>
                </a:cubicBezTo>
                <a:cubicBezTo>
                  <a:pt x="856" y="5276"/>
                  <a:pt x="1284" y="4122"/>
                  <a:pt x="1877" y="3133"/>
                </a:cubicBezTo>
                <a:cubicBezTo>
                  <a:pt x="2470" y="2198"/>
                  <a:pt x="3161" y="1429"/>
                  <a:pt x="3951" y="824"/>
                </a:cubicBezTo>
                <a:cubicBezTo>
                  <a:pt x="4741" y="275"/>
                  <a:pt x="5565" y="0"/>
                  <a:pt x="6454" y="0"/>
                </a:cubicBezTo>
                <a:cubicBezTo>
                  <a:pt x="7343" y="0"/>
                  <a:pt x="8166" y="275"/>
                  <a:pt x="8956" y="824"/>
                </a:cubicBezTo>
                <a:cubicBezTo>
                  <a:pt x="9746" y="1429"/>
                  <a:pt x="10438" y="2198"/>
                  <a:pt x="11030" y="3133"/>
                </a:cubicBezTo>
                <a:cubicBezTo>
                  <a:pt x="11623" y="4122"/>
                  <a:pt x="12084" y="5276"/>
                  <a:pt x="12413" y="6595"/>
                </a:cubicBezTo>
                <a:cubicBezTo>
                  <a:pt x="12776" y="7915"/>
                  <a:pt x="12940" y="9289"/>
                  <a:pt x="12940" y="10773"/>
                </a:cubicBezTo>
                <a:close/>
                <a:moveTo>
                  <a:pt x="6454" y="20391"/>
                </a:moveTo>
                <a:cubicBezTo>
                  <a:pt x="7244" y="20391"/>
                  <a:pt x="8001" y="20116"/>
                  <a:pt x="8726" y="19621"/>
                </a:cubicBezTo>
                <a:cubicBezTo>
                  <a:pt x="9417" y="19127"/>
                  <a:pt x="10010" y="18467"/>
                  <a:pt x="10537" y="17588"/>
                </a:cubicBezTo>
                <a:cubicBezTo>
                  <a:pt x="11030" y="16708"/>
                  <a:pt x="11459" y="15719"/>
                  <a:pt x="11755" y="14565"/>
                </a:cubicBezTo>
                <a:cubicBezTo>
                  <a:pt x="12051" y="13356"/>
                  <a:pt x="12216" y="12147"/>
                  <a:pt x="12216" y="10773"/>
                </a:cubicBezTo>
                <a:cubicBezTo>
                  <a:pt x="12216" y="9453"/>
                  <a:pt x="12051" y="8189"/>
                  <a:pt x="11755" y="7035"/>
                </a:cubicBezTo>
                <a:cubicBezTo>
                  <a:pt x="11459" y="5881"/>
                  <a:pt x="11030" y="4837"/>
                  <a:pt x="10537" y="4012"/>
                </a:cubicBezTo>
                <a:cubicBezTo>
                  <a:pt x="10010" y="3133"/>
                  <a:pt x="9417" y="2473"/>
                  <a:pt x="8726" y="1979"/>
                </a:cubicBezTo>
                <a:cubicBezTo>
                  <a:pt x="8001" y="1429"/>
                  <a:pt x="7244" y="1209"/>
                  <a:pt x="6454" y="1209"/>
                </a:cubicBezTo>
                <a:cubicBezTo>
                  <a:pt x="5663" y="1209"/>
                  <a:pt x="4906" y="1429"/>
                  <a:pt x="4215" y="1979"/>
                </a:cubicBezTo>
                <a:cubicBezTo>
                  <a:pt x="3523" y="2473"/>
                  <a:pt x="2898" y="3133"/>
                  <a:pt x="2371" y="4012"/>
                </a:cubicBezTo>
                <a:cubicBezTo>
                  <a:pt x="1877" y="4837"/>
                  <a:pt x="1449" y="5881"/>
                  <a:pt x="1152" y="7035"/>
                </a:cubicBezTo>
                <a:cubicBezTo>
                  <a:pt x="856" y="8189"/>
                  <a:pt x="724" y="9453"/>
                  <a:pt x="724" y="10773"/>
                </a:cubicBezTo>
                <a:cubicBezTo>
                  <a:pt x="724" y="12147"/>
                  <a:pt x="856" y="13356"/>
                  <a:pt x="1152" y="14565"/>
                </a:cubicBezTo>
                <a:cubicBezTo>
                  <a:pt x="1449" y="15719"/>
                  <a:pt x="1877" y="16708"/>
                  <a:pt x="2371" y="17588"/>
                </a:cubicBezTo>
                <a:cubicBezTo>
                  <a:pt x="2898" y="18467"/>
                  <a:pt x="3523" y="19127"/>
                  <a:pt x="4215" y="19621"/>
                </a:cubicBezTo>
                <a:cubicBezTo>
                  <a:pt x="4906" y="20116"/>
                  <a:pt x="5663" y="20391"/>
                  <a:pt x="6454" y="20391"/>
                </a:cubicBezTo>
                <a:close/>
                <a:moveTo>
                  <a:pt x="15080" y="0"/>
                </a:moveTo>
                <a:cubicBezTo>
                  <a:pt x="16002" y="0"/>
                  <a:pt x="16826" y="275"/>
                  <a:pt x="17616" y="824"/>
                </a:cubicBezTo>
                <a:cubicBezTo>
                  <a:pt x="18406" y="1429"/>
                  <a:pt x="19098" y="2198"/>
                  <a:pt x="19657" y="3133"/>
                </a:cubicBezTo>
                <a:cubicBezTo>
                  <a:pt x="20250" y="4122"/>
                  <a:pt x="20744" y="5276"/>
                  <a:pt x="21073" y="6595"/>
                </a:cubicBezTo>
                <a:cubicBezTo>
                  <a:pt x="21435" y="7915"/>
                  <a:pt x="21600" y="9289"/>
                  <a:pt x="21600" y="10773"/>
                </a:cubicBezTo>
                <a:cubicBezTo>
                  <a:pt x="21600" y="12256"/>
                  <a:pt x="21435" y="13685"/>
                  <a:pt x="21073" y="15005"/>
                </a:cubicBezTo>
                <a:cubicBezTo>
                  <a:pt x="20744" y="16269"/>
                  <a:pt x="20250" y="17423"/>
                  <a:pt x="19657" y="18467"/>
                </a:cubicBezTo>
                <a:cubicBezTo>
                  <a:pt x="19098" y="19402"/>
                  <a:pt x="18406" y="20171"/>
                  <a:pt x="17616" y="20721"/>
                </a:cubicBezTo>
                <a:cubicBezTo>
                  <a:pt x="16826" y="21325"/>
                  <a:pt x="16002" y="21600"/>
                  <a:pt x="15080" y="21600"/>
                </a:cubicBezTo>
                <a:cubicBezTo>
                  <a:pt x="9582" y="21600"/>
                  <a:pt x="9582" y="21600"/>
                  <a:pt x="9582" y="21600"/>
                </a:cubicBezTo>
                <a:cubicBezTo>
                  <a:pt x="9680" y="21490"/>
                  <a:pt x="9779" y="21435"/>
                  <a:pt x="9878" y="21325"/>
                </a:cubicBezTo>
                <a:cubicBezTo>
                  <a:pt x="10010" y="21215"/>
                  <a:pt x="10109" y="21105"/>
                  <a:pt x="10174" y="21050"/>
                </a:cubicBezTo>
                <a:cubicBezTo>
                  <a:pt x="10273" y="20940"/>
                  <a:pt x="10372" y="20831"/>
                  <a:pt x="10471" y="20721"/>
                </a:cubicBezTo>
                <a:cubicBezTo>
                  <a:pt x="10570" y="20666"/>
                  <a:pt x="10668" y="20501"/>
                  <a:pt x="10734" y="20391"/>
                </a:cubicBezTo>
                <a:cubicBezTo>
                  <a:pt x="15080" y="20391"/>
                  <a:pt x="15080" y="20391"/>
                  <a:pt x="15080" y="20391"/>
                </a:cubicBezTo>
                <a:cubicBezTo>
                  <a:pt x="15871" y="20391"/>
                  <a:pt x="16628" y="20116"/>
                  <a:pt x="17320" y="19621"/>
                </a:cubicBezTo>
                <a:cubicBezTo>
                  <a:pt x="18011" y="19127"/>
                  <a:pt x="18637" y="18467"/>
                  <a:pt x="19163" y="17588"/>
                </a:cubicBezTo>
                <a:cubicBezTo>
                  <a:pt x="19690" y="16708"/>
                  <a:pt x="20118" y="15719"/>
                  <a:pt x="20415" y="14565"/>
                </a:cubicBezTo>
                <a:cubicBezTo>
                  <a:pt x="20711" y="13356"/>
                  <a:pt x="20876" y="12147"/>
                  <a:pt x="20876" y="10773"/>
                </a:cubicBezTo>
                <a:cubicBezTo>
                  <a:pt x="20876" y="9453"/>
                  <a:pt x="20711" y="8189"/>
                  <a:pt x="20415" y="7035"/>
                </a:cubicBezTo>
                <a:cubicBezTo>
                  <a:pt x="20118" y="5881"/>
                  <a:pt x="19690" y="4837"/>
                  <a:pt x="19163" y="4012"/>
                </a:cubicBezTo>
                <a:cubicBezTo>
                  <a:pt x="18637" y="3133"/>
                  <a:pt x="18011" y="2473"/>
                  <a:pt x="17320" y="1979"/>
                </a:cubicBezTo>
                <a:cubicBezTo>
                  <a:pt x="16628" y="1429"/>
                  <a:pt x="15871" y="1209"/>
                  <a:pt x="15080" y="1209"/>
                </a:cubicBezTo>
                <a:cubicBezTo>
                  <a:pt x="10734" y="1209"/>
                  <a:pt x="10734" y="1209"/>
                  <a:pt x="10734" y="1209"/>
                </a:cubicBezTo>
                <a:cubicBezTo>
                  <a:pt x="10668" y="1044"/>
                  <a:pt x="10570" y="934"/>
                  <a:pt x="10471" y="824"/>
                </a:cubicBezTo>
                <a:cubicBezTo>
                  <a:pt x="10372" y="769"/>
                  <a:pt x="10273" y="660"/>
                  <a:pt x="10174" y="550"/>
                </a:cubicBezTo>
                <a:cubicBezTo>
                  <a:pt x="10109" y="440"/>
                  <a:pt x="10010" y="385"/>
                  <a:pt x="9878" y="275"/>
                </a:cubicBezTo>
                <a:cubicBezTo>
                  <a:pt x="9779" y="165"/>
                  <a:pt x="9680" y="55"/>
                  <a:pt x="9582" y="0"/>
                </a:cubicBezTo>
                <a:lnTo>
                  <a:pt x="15080" y="0"/>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8" name="Shape 3939">
            <a:extLst>
              <a:ext uri="{FF2B5EF4-FFF2-40B4-BE49-F238E27FC236}">
                <a16:creationId xmlns:a16="http://schemas.microsoft.com/office/drawing/2014/main" id="{602F6345-2695-4634-9312-917AC3051CC0}"/>
              </a:ext>
            </a:extLst>
          </p:cNvPr>
          <p:cNvSpPr/>
          <p:nvPr/>
        </p:nvSpPr>
        <p:spPr>
          <a:xfrm>
            <a:off x="27222404" y="4965548"/>
            <a:ext cx="829354" cy="544320"/>
          </a:xfrm>
          <a:custGeom>
            <a:avLst/>
            <a:gdLst/>
            <a:ahLst/>
            <a:cxnLst>
              <a:cxn ang="0">
                <a:pos x="wd2" y="hd2"/>
              </a:cxn>
              <a:cxn ang="5400000">
                <a:pos x="wd2" y="hd2"/>
              </a:cxn>
              <a:cxn ang="10800000">
                <a:pos x="wd2" y="hd2"/>
              </a:cxn>
              <a:cxn ang="16200000">
                <a:pos x="wd2" y="hd2"/>
              </a:cxn>
            </a:cxnLst>
            <a:rect l="0" t="0" r="r" b="b"/>
            <a:pathLst>
              <a:path w="21577" h="21566" extrusionOk="0">
                <a:moveTo>
                  <a:pt x="10014" y="13196"/>
                </a:moveTo>
                <a:cubicBezTo>
                  <a:pt x="13207" y="20432"/>
                  <a:pt x="13207" y="20432"/>
                  <a:pt x="13207" y="20432"/>
                </a:cubicBezTo>
                <a:cubicBezTo>
                  <a:pt x="13951" y="20432"/>
                  <a:pt x="13951" y="20432"/>
                  <a:pt x="13951" y="20432"/>
                </a:cubicBezTo>
                <a:cubicBezTo>
                  <a:pt x="13951" y="21566"/>
                  <a:pt x="13951" y="21566"/>
                  <a:pt x="13951" y="21566"/>
                </a:cubicBezTo>
                <a:cubicBezTo>
                  <a:pt x="11646" y="21566"/>
                  <a:pt x="11646" y="21566"/>
                  <a:pt x="11646" y="21566"/>
                </a:cubicBezTo>
                <a:cubicBezTo>
                  <a:pt x="11646" y="20432"/>
                  <a:pt x="11646" y="20432"/>
                  <a:pt x="11646" y="20432"/>
                </a:cubicBezTo>
                <a:cubicBezTo>
                  <a:pt x="12284" y="20432"/>
                  <a:pt x="12284" y="20432"/>
                  <a:pt x="12284" y="20432"/>
                </a:cubicBezTo>
                <a:cubicBezTo>
                  <a:pt x="9802" y="14816"/>
                  <a:pt x="9802" y="14816"/>
                  <a:pt x="9802" y="14816"/>
                </a:cubicBezTo>
                <a:cubicBezTo>
                  <a:pt x="9802" y="15356"/>
                  <a:pt x="9802" y="15896"/>
                  <a:pt x="9873" y="16436"/>
                </a:cubicBezTo>
                <a:cubicBezTo>
                  <a:pt x="9908" y="16922"/>
                  <a:pt x="9979" y="17408"/>
                  <a:pt x="10050" y="17894"/>
                </a:cubicBezTo>
                <a:cubicBezTo>
                  <a:pt x="10156" y="18380"/>
                  <a:pt x="10263" y="18812"/>
                  <a:pt x="10334" y="19244"/>
                </a:cubicBezTo>
                <a:cubicBezTo>
                  <a:pt x="10440" y="19622"/>
                  <a:pt x="10546" y="20054"/>
                  <a:pt x="10653" y="20432"/>
                </a:cubicBezTo>
                <a:cubicBezTo>
                  <a:pt x="10866" y="20432"/>
                  <a:pt x="10866" y="20432"/>
                  <a:pt x="10866" y="20432"/>
                </a:cubicBezTo>
                <a:cubicBezTo>
                  <a:pt x="10866" y="20864"/>
                  <a:pt x="10866" y="20864"/>
                  <a:pt x="10866" y="20864"/>
                </a:cubicBezTo>
                <a:cubicBezTo>
                  <a:pt x="10866" y="20864"/>
                  <a:pt x="10901" y="20918"/>
                  <a:pt x="10901" y="20972"/>
                </a:cubicBezTo>
                <a:cubicBezTo>
                  <a:pt x="10866" y="20972"/>
                  <a:pt x="10866" y="20972"/>
                  <a:pt x="10866" y="20972"/>
                </a:cubicBezTo>
                <a:cubicBezTo>
                  <a:pt x="10866" y="21566"/>
                  <a:pt x="10866" y="21566"/>
                  <a:pt x="10866" y="21566"/>
                </a:cubicBezTo>
                <a:cubicBezTo>
                  <a:pt x="8560" y="21566"/>
                  <a:pt x="8560" y="21566"/>
                  <a:pt x="8560" y="21566"/>
                </a:cubicBezTo>
                <a:cubicBezTo>
                  <a:pt x="8560" y="20432"/>
                  <a:pt x="8560" y="20432"/>
                  <a:pt x="8560" y="20432"/>
                </a:cubicBezTo>
                <a:cubicBezTo>
                  <a:pt x="9837" y="20432"/>
                  <a:pt x="9837" y="20432"/>
                  <a:pt x="9837" y="20432"/>
                </a:cubicBezTo>
                <a:cubicBezTo>
                  <a:pt x="9695" y="19892"/>
                  <a:pt x="9589" y="19406"/>
                  <a:pt x="9482" y="18866"/>
                </a:cubicBezTo>
                <a:cubicBezTo>
                  <a:pt x="9341" y="18380"/>
                  <a:pt x="9234" y="17786"/>
                  <a:pt x="9199" y="17192"/>
                </a:cubicBezTo>
                <a:cubicBezTo>
                  <a:pt x="9092" y="16598"/>
                  <a:pt x="9021" y="15950"/>
                  <a:pt x="9021" y="15302"/>
                </a:cubicBezTo>
                <a:cubicBezTo>
                  <a:pt x="8986" y="14654"/>
                  <a:pt x="8986" y="13952"/>
                  <a:pt x="9021" y="13196"/>
                </a:cubicBezTo>
                <a:cubicBezTo>
                  <a:pt x="5404" y="13196"/>
                  <a:pt x="5404" y="13196"/>
                  <a:pt x="5404" y="13196"/>
                </a:cubicBezTo>
                <a:cubicBezTo>
                  <a:pt x="5368" y="13358"/>
                  <a:pt x="5333" y="13574"/>
                  <a:pt x="5297" y="13790"/>
                </a:cubicBezTo>
                <a:cubicBezTo>
                  <a:pt x="5226" y="14006"/>
                  <a:pt x="5191" y="14222"/>
                  <a:pt x="5120" y="14438"/>
                </a:cubicBezTo>
                <a:cubicBezTo>
                  <a:pt x="4943" y="14924"/>
                  <a:pt x="4694" y="15302"/>
                  <a:pt x="4446" y="15680"/>
                </a:cubicBezTo>
                <a:cubicBezTo>
                  <a:pt x="4162" y="16004"/>
                  <a:pt x="3843" y="16274"/>
                  <a:pt x="3524" y="16436"/>
                </a:cubicBezTo>
                <a:cubicBezTo>
                  <a:pt x="3169" y="16544"/>
                  <a:pt x="2814" y="16598"/>
                  <a:pt x="2460" y="16544"/>
                </a:cubicBezTo>
                <a:cubicBezTo>
                  <a:pt x="2105" y="16490"/>
                  <a:pt x="1786" y="16382"/>
                  <a:pt x="1431" y="16112"/>
                </a:cubicBezTo>
                <a:cubicBezTo>
                  <a:pt x="1077" y="15842"/>
                  <a:pt x="828" y="15518"/>
                  <a:pt x="615" y="15086"/>
                </a:cubicBezTo>
                <a:cubicBezTo>
                  <a:pt x="367" y="14654"/>
                  <a:pt x="225" y="14168"/>
                  <a:pt x="154" y="13682"/>
                </a:cubicBezTo>
                <a:cubicBezTo>
                  <a:pt x="12" y="13142"/>
                  <a:pt x="-23" y="12602"/>
                  <a:pt x="12" y="12062"/>
                </a:cubicBezTo>
                <a:cubicBezTo>
                  <a:pt x="12" y="11522"/>
                  <a:pt x="154" y="11036"/>
                  <a:pt x="332" y="10496"/>
                </a:cubicBezTo>
                <a:cubicBezTo>
                  <a:pt x="509" y="10010"/>
                  <a:pt x="722" y="9632"/>
                  <a:pt x="1006" y="9254"/>
                </a:cubicBezTo>
                <a:cubicBezTo>
                  <a:pt x="1289" y="8930"/>
                  <a:pt x="1609" y="8660"/>
                  <a:pt x="1928" y="8552"/>
                </a:cubicBezTo>
                <a:cubicBezTo>
                  <a:pt x="2247" y="8336"/>
                  <a:pt x="2602" y="8282"/>
                  <a:pt x="2956" y="8336"/>
                </a:cubicBezTo>
                <a:cubicBezTo>
                  <a:pt x="3311" y="8390"/>
                  <a:pt x="3666" y="8552"/>
                  <a:pt x="3985" y="8822"/>
                </a:cubicBezTo>
                <a:cubicBezTo>
                  <a:pt x="4198" y="8984"/>
                  <a:pt x="4375" y="9200"/>
                  <a:pt x="4552" y="9416"/>
                </a:cubicBezTo>
                <a:cubicBezTo>
                  <a:pt x="4730" y="9632"/>
                  <a:pt x="4836" y="9848"/>
                  <a:pt x="4943" y="10172"/>
                </a:cubicBezTo>
                <a:cubicBezTo>
                  <a:pt x="5049" y="10442"/>
                  <a:pt x="5155" y="10712"/>
                  <a:pt x="5226" y="11036"/>
                </a:cubicBezTo>
                <a:cubicBezTo>
                  <a:pt x="5333" y="11360"/>
                  <a:pt x="5368" y="11630"/>
                  <a:pt x="5404" y="11954"/>
                </a:cubicBezTo>
                <a:cubicBezTo>
                  <a:pt x="8560" y="11954"/>
                  <a:pt x="8560" y="11954"/>
                  <a:pt x="8560" y="11954"/>
                </a:cubicBezTo>
                <a:cubicBezTo>
                  <a:pt x="6680" y="7904"/>
                  <a:pt x="6680" y="7904"/>
                  <a:pt x="6680" y="7904"/>
                </a:cubicBezTo>
                <a:cubicBezTo>
                  <a:pt x="6503" y="8066"/>
                  <a:pt x="6326" y="8120"/>
                  <a:pt x="6113" y="8174"/>
                </a:cubicBezTo>
                <a:cubicBezTo>
                  <a:pt x="5936" y="8228"/>
                  <a:pt x="5723" y="8228"/>
                  <a:pt x="5545" y="8228"/>
                </a:cubicBezTo>
                <a:cubicBezTo>
                  <a:pt x="5333" y="8228"/>
                  <a:pt x="5120" y="8228"/>
                  <a:pt x="4907" y="8174"/>
                </a:cubicBezTo>
                <a:cubicBezTo>
                  <a:pt x="4730" y="8066"/>
                  <a:pt x="4517" y="7958"/>
                  <a:pt x="4340" y="7742"/>
                </a:cubicBezTo>
                <a:cubicBezTo>
                  <a:pt x="4020" y="7526"/>
                  <a:pt x="3772" y="7202"/>
                  <a:pt x="3524" y="6716"/>
                </a:cubicBezTo>
                <a:cubicBezTo>
                  <a:pt x="3311" y="6284"/>
                  <a:pt x="3134" y="5852"/>
                  <a:pt x="3063" y="5366"/>
                </a:cubicBezTo>
                <a:cubicBezTo>
                  <a:pt x="2921" y="4880"/>
                  <a:pt x="2885" y="4340"/>
                  <a:pt x="2921" y="3800"/>
                </a:cubicBezTo>
                <a:cubicBezTo>
                  <a:pt x="2956" y="3260"/>
                  <a:pt x="3063" y="2720"/>
                  <a:pt x="3240" y="2234"/>
                </a:cubicBezTo>
                <a:cubicBezTo>
                  <a:pt x="3417" y="1694"/>
                  <a:pt x="3630" y="1262"/>
                  <a:pt x="3914" y="938"/>
                </a:cubicBezTo>
                <a:cubicBezTo>
                  <a:pt x="4198" y="614"/>
                  <a:pt x="4517" y="344"/>
                  <a:pt x="4836" y="182"/>
                </a:cubicBezTo>
                <a:cubicBezTo>
                  <a:pt x="5191" y="20"/>
                  <a:pt x="5545" y="-34"/>
                  <a:pt x="5900" y="20"/>
                </a:cubicBezTo>
                <a:cubicBezTo>
                  <a:pt x="6255" y="74"/>
                  <a:pt x="6574" y="236"/>
                  <a:pt x="6929" y="506"/>
                </a:cubicBezTo>
                <a:cubicBezTo>
                  <a:pt x="7248" y="776"/>
                  <a:pt x="7496" y="1100"/>
                  <a:pt x="7744" y="1532"/>
                </a:cubicBezTo>
                <a:cubicBezTo>
                  <a:pt x="7957" y="1964"/>
                  <a:pt x="8135" y="2450"/>
                  <a:pt x="8206" y="2936"/>
                </a:cubicBezTo>
                <a:cubicBezTo>
                  <a:pt x="8312" y="3422"/>
                  <a:pt x="8347" y="3962"/>
                  <a:pt x="8347" y="4502"/>
                </a:cubicBezTo>
                <a:cubicBezTo>
                  <a:pt x="8312" y="5042"/>
                  <a:pt x="8206" y="5582"/>
                  <a:pt x="8028" y="6068"/>
                </a:cubicBezTo>
                <a:cubicBezTo>
                  <a:pt x="7957" y="6284"/>
                  <a:pt x="7851" y="6554"/>
                  <a:pt x="7744" y="6716"/>
                </a:cubicBezTo>
                <a:cubicBezTo>
                  <a:pt x="7638" y="6932"/>
                  <a:pt x="7496" y="7148"/>
                  <a:pt x="7354" y="7364"/>
                </a:cubicBezTo>
                <a:cubicBezTo>
                  <a:pt x="9411" y="11954"/>
                  <a:pt x="9411" y="11954"/>
                  <a:pt x="9411" y="11954"/>
                </a:cubicBezTo>
                <a:cubicBezTo>
                  <a:pt x="12675" y="8444"/>
                  <a:pt x="15406" y="7634"/>
                  <a:pt x="17605" y="9470"/>
                </a:cubicBezTo>
                <a:cubicBezTo>
                  <a:pt x="19768" y="11360"/>
                  <a:pt x="20903" y="12278"/>
                  <a:pt x="20903" y="12332"/>
                </a:cubicBezTo>
                <a:cubicBezTo>
                  <a:pt x="21577" y="13304"/>
                  <a:pt x="21577" y="13304"/>
                  <a:pt x="21577" y="13304"/>
                </a:cubicBezTo>
                <a:lnTo>
                  <a:pt x="10014" y="13196"/>
                </a:lnTo>
                <a:close/>
                <a:moveTo>
                  <a:pt x="4446" y="13898"/>
                </a:moveTo>
                <a:cubicBezTo>
                  <a:pt x="4552" y="13520"/>
                  <a:pt x="4623" y="13142"/>
                  <a:pt x="4623" y="12710"/>
                </a:cubicBezTo>
                <a:cubicBezTo>
                  <a:pt x="4659" y="12332"/>
                  <a:pt x="4623" y="11954"/>
                  <a:pt x="4588" y="11630"/>
                </a:cubicBezTo>
                <a:cubicBezTo>
                  <a:pt x="4517" y="11252"/>
                  <a:pt x="4410" y="10928"/>
                  <a:pt x="4233" y="10604"/>
                </a:cubicBezTo>
                <a:cubicBezTo>
                  <a:pt x="4056" y="10280"/>
                  <a:pt x="3878" y="10064"/>
                  <a:pt x="3630" y="9848"/>
                </a:cubicBezTo>
                <a:cubicBezTo>
                  <a:pt x="3417" y="9686"/>
                  <a:pt x="3134" y="9578"/>
                  <a:pt x="2885" y="9524"/>
                </a:cubicBezTo>
                <a:cubicBezTo>
                  <a:pt x="2637" y="9470"/>
                  <a:pt x="2389" y="9524"/>
                  <a:pt x="2176" y="9686"/>
                </a:cubicBezTo>
                <a:cubicBezTo>
                  <a:pt x="1928" y="9740"/>
                  <a:pt x="1715" y="9956"/>
                  <a:pt x="1502" y="10172"/>
                </a:cubicBezTo>
                <a:cubicBezTo>
                  <a:pt x="1289" y="10442"/>
                  <a:pt x="1147" y="10766"/>
                  <a:pt x="1006" y="11090"/>
                </a:cubicBezTo>
                <a:cubicBezTo>
                  <a:pt x="899" y="11468"/>
                  <a:pt x="828" y="11792"/>
                  <a:pt x="793" y="12170"/>
                </a:cubicBezTo>
                <a:cubicBezTo>
                  <a:pt x="757" y="12548"/>
                  <a:pt x="793" y="12926"/>
                  <a:pt x="864" y="13304"/>
                </a:cubicBezTo>
                <a:cubicBezTo>
                  <a:pt x="935" y="13682"/>
                  <a:pt x="1041" y="14006"/>
                  <a:pt x="1183" y="14330"/>
                </a:cubicBezTo>
                <a:cubicBezTo>
                  <a:pt x="1360" y="14654"/>
                  <a:pt x="1538" y="14870"/>
                  <a:pt x="1786" y="15086"/>
                </a:cubicBezTo>
                <a:cubicBezTo>
                  <a:pt x="2034" y="15248"/>
                  <a:pt x="2282" y="15356"/>
                  <a:pt x="2531" y="15410"/>
                </a:cubicBezTo>
                <a:cubicBezTo>
                  <a:pt x="2779" y="15410"/>
                  <a:pt x="3027" y="15356"/>
                  <a:pt x="3276" y="15302"/>
                </a:cubicBezTo>
                <a:cubicBezTo>
                  <a:pt x="3524" y="15194"/>
                  <a:pt x="3737" y="15032"/>
                  <a:pt x="3949" y="14762"/>
                </a:cubicBezTo>
                <a:cubicBezTo>
                  <a:pt x="4162" y="14492"/>
                  <a:pt x="4304" y="14222"/>
                  <a:pt x="4446" y="13898"/>
                </a:cubicBezTo>
                <a:close/>
                <a:moveTo>
                  <a:pt x="2318" y="20432"/>
                </a:moveTo>
                <a:cubicBezTo>
                  <a:pt x="2318" y="21566"/>
                  <a:pt x="2318" y="21566"/>
                  <a:pt x="2318" y="21566"/>
                </a:cubicBezTo>
                <a:cubicBezTo>
                  <a:pt x="4659" y="21566"/>
                  <a:pt x="4659" y="21566"/>
                  <a:pt x="4659" y="21566"/>
                </a:cubicBezTo>
                <a:cubicBezTo>
                  <a:pt x="4659" y="20432"/>
                  <a:pt x="4659" y="20432"/>
                  <a:pt x="4659" y="20432"/>
                </a:cubicBezTo>
                <a:lnTo>
                  <a:pt x="2318" y="20432"/>
                </a:lnTo>
                <a:close/>
                <a:moveTo>
                  <a:pt x="4694" y="6716"/>
                </a:moveTo>
                <a:cubicBezTo>
                  <a:pt x="4943" y="6932"/>
                  <a:pt x="5191" y="7094"/>
                  <a:pt x="5439" y="7094"/>
                </a:cubicBezTo>
                <a:cubicBezTo>
                  <a:pt x="5687" y="7094"/>
                  <a:pt x="5936" y="7094"/>
                  <a:pt x="6184" y="6986"/>
                </a:cubicBezTo>
                <a:cubicBezTo>
                  <a:pt x="6432" y="6824"/>
                  <a:pt x="6645" y="6662"/>
                  <a:pt x="6858" y="6446"/>
                </a:cubicBezTo>
                <a:cubicBezTo>
                  <a:pt x="7071" y="6176"/>
                  <a:pt x="7212" y="5906"/>
                  <a:pt x="7354" y="5528"/>
                </a:cubicBezTo>
                <a:cubicBezTo>
                  <a:pt x="7461" y="5204"/>
                  <a:pt x="7532" y="4826"/>
                  <a:pt x="7567" y="4448"/>
                </a:cubicBezTo>
                <a:cubicBezTo>
                  <a:pt x="7567" y="4016"/>
                  <a:pt x="7532" y="3638"/>
                  <a:pt x="7496" y="3260"/>
                </a:cubicBezTo>
                <a:cubicBezTo>
                  <a:pt x="7425" y="2936"/>
                  <a:pt x="7319" y="2612"/>
                  <a:pt x="7142" y="2288"/>
                </a:cubicBezTo>
                <a:cubicBezTo>
                  <a:pt x="6964" y="2018"/>
                  <a:pt x="6787" y="1748"/>
                  <a:pt x="6574" y="1478"/>
                </a:cubicBezTo>
                <a:cubicBezTo>
                  <a:pt x="6326" y="1316"/>
                  <a:pt x="6042" y="1208"/>
                  <a:pt x="5794" y="1208"/>
                </a:cubicBezTo>
                <a:cubicBezTo>
                  <a:pt x="5545" y="1154"/>
                  <a:pt x="5297" y="1208"/>
                  <a:pt x="5084" y="1316"/>
                </a:cubicBezTo>
                <a:cubicBezTo>
                  <a:pt x="4836" y="1424"/>
                  <a:pt x="4623" y="1640"/>
                  <a:pt x="4410" y="1856"/>
                </a:cubicBezTo>
                <a:cubicBezTo>
                  <a:pt x="4198" y="2072"/>
                  <a:pt x="4056" y="2396"/>
                  <a:pt x="3914" y="2774"/>
                </a:cubicBezTo>
                <a:cubicBezTo>
                  <a:pt x="3808" y="3098"/>
                  <a:pt x="3737" y="3476"/>
                  <a:pt x="3701" y="3854"/>
                </a:cubicBezTo>
                <a:cubicBezTo>
                  <a:pt x="3666" y="4232"/>
                  <a:pt x="3701" y="4664"/>
                  <a:pt x="3772" y="5042"/>
                </a:cubicBezTo>
                <a:cubicBezTo>
                  <a:pt x="3843" y="5366"/>
                  <a:pt x="3949" y="5690"/>
                  <a:pt x="4127" y="5960"/>
                </a:cubicBezTo>
                <a:cubicBezTo>
                  <a:pt x="4304" y="6284"/>
                  <a:pt x="4481" y="6500"/>
                  <a:pt x="4694" y="6716"/>
                </a:cubicBezTo>
                <a:close/>
                <a:moveTo>
                  <a:pt x="5404" y="20432"/>
                </a:moveTo>
                <a:cubicBezTo>
                  <a:pt x="5404" y="21566"/>
                  <a:pt x="5404" y="21566"/>
                  <a:pt x="5404" y="21566"/>
                </a:cubicBezTo>
                <a:cubicBezTo>
                  <a:pt x="7744" y="21566"/>
                  <a:pt x="7744" y="21566"/>
                  <a:pt x="7744" y="21566"/>
                </a:cubicBezTo>
                <a:cubicBezTo>
                  <a:pt x="7744" y="20432"/>
                  <a:pt x="7744" y="20432"/>
                  <a:pt x="7744" y="20432"/>
                </a:cubicBezTo>
                <a:lnTo>
                  <a:pt x="5404" y="20432"/>
                </a:lnTo>
                <a:close/>
                <a:moveTo>
                  <a:pt x="18810" y="11468"/>
                </a:moveTo>
                <a:cubicBezTo>
                  <a:pt x="18349" y="11090"/>
                  <a:pt x="17888" y="10820"/>
                  <a:pt x="17321" y="10550"/>
                </a:cubicBezTo>
                <a:cubicBezTo>
                  <a:pt x="16753" y="10280"/>
                  <a:pt x="16150" y="10118"/>
                  <a:pt x="15477" y="10064"/>
                </a:cubicBezTo>
                <a:cubicBezTo>
                  <a:pt x="14803" y="10010"/>
                  <a:pt x="14058" y="10172"/>
                  <a:pt x="13277" y="10442"/>
                </a:cubicBezTo>
                <a:cubicBezTo>
                  <a:pt x="12497" y="10712"/>
                  <a:pt x="11646" y="11252"/>
                  <a:pt x="10759" y="12062"/>
                </a:cubicBezTo>
                <a:cubicBezTo>
                  <a:pt x="19520" y="12116"/>
                  <a:pt x="19520" y="12116"/>
                  <a:pt x="19520" y="12116"/>
                </a:cubicBezTo>
                <a:cubicBezTo>
                  <a:pt x="19413" y="12008"/>
                  <a:pt x="19272" y="11900"/>
                  <a:pt x="19165" y="11792"/>
                </a:cubicBezTo>
                <a:cubicBezTo>
                  <a:pt x="19059" y="11684"/>
                  <a:pt x="18917" y="11576"/>
                  <a:pt x="18810" y="11468"/>
                </a:cubicBezTo>
                <a:close/>
                <a:moveTo>
                  <a:pt x="14732" y="20432"/>
                </a:moveTo>
                <a:cubicBezTo>
                  <a:pt x="14732" y="21566"/>
                  <a:pt x="14732" y="21566"/>
                  <a:pt x="14732" y="21566"/>
                </a:cubicBezTo>
                <a:cubicBezTo>
                  <a:pt x="17037" y="21566"/>
                  <a:pt x="17037" y="21566"/>
                  <a:pt x="17037" y="21566"/>
                </a:cubicBezTo>
                <a:cubicBezTo>
                  <a:pt x="17037" y="20432"/>
                  <a:pt x="17037" y="20432"/>
                  <a:pt x="17037" y="20432"/>
                </a:cubicBezTo>
                <a:lnTo>
                  <a:pt x="14732" y="20432"/>
                </a:lnTo>
                <a:close/>
                <a:moveTo>
                  <a:pt x="17817" y="20432"/>
                </a:moveTo>
                <a:cubicBezTo>
                  <a:pt x="17817" y="21566"/>
                  <a:pt x="17817" y="21566"/>
                  <a:pt x="17817" y="21566"/>
                </a:cubicBezTo>
                <a:cubicBezTo>
                  <a:pt x="20123" y="21566"/>
                  <a:pt x="20123" y="21566"/>
                  <a:pt x="20123" y="21566"/>
                </a:cubicBezTo>
                <a:cubicBezTo>
                  <a:pt x="20123" y="20432"/>
                  <a:pt x="20123" y="20432"/>
                  <a:pt x="20123" y="20432"/>
                </a:cubicBezTo>
                <a:lnTo>
                  <a:pt x="17817" y="20432"/>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49" name="Shape 3940">
            <a:extLst>
              <a:ext uri="{FF2B5EF4-FFF2-40B4-BE49-F238E27FC236}">
                <a16:creationId xmlns:a16="http://schemas.microsoft.com/office/drawing/2014/main" id="{DCAE92CE-276C-43C0-92D0-FD387519072B}"/>
              </a:ext>
            </a:extLst>
          </p:cNvPr>
          <p:cNvSpPr/>
          <p:nvPr/>
        </p:nvSpPr>
        <p:spPr>
          <a:xfrm>
            <a:off x="1237115" y="6470140"/>
            <a:ext cx="744711" cy="6841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31" y="20655"/>
                </a:moveTo>
                <a:cubicBezTo>
                  <a:pt x="20731" y="945"/>
                  <a:pt x="20731" y="945"/>
                  <a:pt x="20731" y="945"/>
                </a:cubicBezTo>
                <a:cubicBezTo>
                  <a:pt x="869" y="945"/>
                  <a:pt x="869" y="945"/>
                  <a:pt x="869" y="945"/>
                </a:cubicBezTo>
                <a:cubicBezTo>
                  <a:pt x="869" y="20655"/>
                  <a:pt x="869" y="20655"/>
                  <a:pt x="869" y="20655"/>
                </a:cubicBezTo>
                <a:lnTo>
                  <a:pt x="20731" y="20655"/>
                </a:lnTo>
                <a:close/>
                <a:moveTo>
                  <a:pt x="2567" y="9404"/>
                </a:moveTo>
                <a:cubicBezTo>
                  <a:pt x="1777" y="9404"/>
                  <a:pt x="1777" y="9404"/>
                  <a:pt x="1777" y="9404"/>
                </a:cubicBezTo>
                <a:cubicBezTo>
                  <a:pt x="1777" y="5668"/>
                  <a:pt x="1777" y="5668"/>
                  <a:pt x="1777" y="5668"/>
                </a:cubicBezTo>
                <a:cubicBezTo>
                  <a:pt x="2567" y="5668"/>
                  <a:pt x="2567" y="5668"/>
                  <a:pt x="2567" y="5668"/>
                </a:cubicBezTo>
                <a:cubicBezTo>
                  <a:pt x="2567" y="8460"/>
                  <a:pt x="2567" y="8460"/>
                  <a:pt x="2567" y="8460"/>
                </a:cubicBezTo>
                <a:lnTo>
                  <a:pt x="2567" y="9404"/>
                </a:lnTo>
                <a:close/>
                <a:moveTo>
                  <a:pt x="2567" y="15975"/>
                </a:moveTo>
                <a:cubicBezTo>
                  <a:pt x="1777" y="15975"/>
                  <a:pt x="1777" y="15975"/>
                  <a:pt x="1777" y="15975"/>
                </a:cubicBezTo>
                <a:cubicBezTo>
                  <a:pt x="1777" y="12239"/>
                  <a:pt x="1777" y="12239"/>
                  <a:pt x="1777" y="12239"/>
                </a:cubicBezTo>
                <a:cubicBezTo>
                  <a:pt x="2567" y="12239"/>
                  <a:pt x="2567" y="12239"/>
                  <a:pt x="2567" y="12239"/>
                </a:cubicBezTo>
                <a:cubicBezTo>
                  <a:pt x="2567" y="15116"/>
                  <a:pt x="2567" y="15116"/>
                  <a:pt x="2567" y="15116"/>
                </a:cubicBezTo>
                <a:lnTo>
                  <a:pt x="2567" y="15975"/>
                </a:lnTo>
                <a:close/>
                <a:moveTo>
                  <a:pt x="3435" y="2791"/>
                </a:moveTo>
                <a:cubicBezTo>
                  <a:pt x="18125" y="2791"/>
                  <a:pt x="18125" y="2791"/>
                  <a:pt x="18125" y="2791"/>
                </a:cubicBezTo>
                <a:cubicBezTo>
                  <a:pt x="18125" y="18809"/>
                  <a:pt x="18125" y="18809"/>
                  <a:pt x="18125" y="18809"/>
                </a:cubicBezTo>
                <a:cubicBezTo>
                  <a:pt x="3435" y="18809"/>
                  <a:pt x="3435" y="18809"/>
                  <a:pt x="3435" y="18809"/>
                </a:cubicBezTo>
                <a:lnTo>
                  <a:pt x="3435" y="2791"/>
                </a:lnTo>
                <a:close/>
                <a:moveTo>
                  <a:pt x="17296" y="17821"/>
                </a:moveTo>
                <a:cubicBezTo>
                  <a:pt x="17296" y="3736"/>
                  <a:pt x="17296" y="3736"/>
                  <a:pt x="17296" y="3736"/>
                </a:cubicBezTo>
                <a:cubicBezTo>
                  <a:pt x="4344" y="3736"/>
                  <a:pt x="4344" y="3736"/>
                  <a:pt x="4344" y="3736"/>
                </a:cubicBezTo>
                <a:cubicBezTo>
                  <a:pt x="4344" y="17821"/>
                  <a:pt x="4344" y="17821"/>
                  <a:pt x="4344" y="17821"/>
                </a:cubicBezTo>
                <a:lnTo>
                  <a:pt x="17296" y="17821"/>
                </a:lnTo>
                <a:close/>
                <a:moveTo>
                  <a:pt x="10820" y="6527"/>
                </a:moveTo>
                <a:cubicBezTo>
                  <a:pt x="11333" y="6527"/>
                  <a:pt x="11807" y="6656"/>
                  <a:pt x="12281" y="6871"/>
                </a:cubicBezTo>
                <a:cubicBezTo>
                  <a:pt x="12794" y="7085"/>
                  <a:pt x="13189" y="7429"/>
                  <a:pt x="13544" y="7816"/>
                </a:cubicBezTo>
                <a:cubicBezTo>
                  <a:pt x="13860" y="8202"/>
                  <a:pt x="14137" y="8631"/>
                  <a:pt x="14374" y="9147"/>
                </a:cubicBezTo>
                <a:cubicBezTo>
                  <a:pt x="14571" y="9662"/>
                  <a:pt x="14650" y="10177"/>
                  <a:pt x="14650" y="10779"/>
                </a:cubicBezTo>
                <a:cubicBezTo>
                  <a:pt x="14650" y="11380"/>
                  <a:pt x="14571" y="11938"/>
                  <a:pt x="14374" y="12453"/>
                </a:cubicBezTo>
                <a:cubicBezTo>
                  <a:pt x="14137" y="12926"/>
                  <a:pt x="13860" y="13398"/>
                  <a:pt x="13544" y="13742"/>
                </a:cubicBezTo>
                <a:cubicBezTo>
                  <a:pt x="13189" y="14171"/>
                  <a:pt x="12794" y="14472"/>
                  <a:pt x="12281" y="14729"/>
                </a:cubicBezTo>
                <a:cubicBezTo>
                  <a:pt x="11807" y="14944"/>
                  <a:pt x="11333" y="15030"/>
                  <a:pt x="10820" y="15030"/>
                </a:cubicBezTo>
                <a:cubicBezTo>
                  <a:pt x="10306" y="15030"/>
                  <a:pt x="9793" y="14944"/>
                  <a:pt x="9359" y="14729"/>
                </a:cubicBezTo>
                <a:cubicBezTo>
                  <a:pt x="8924" y="14515"/>
                  <a:pt x="8529" y="14257"/>
                  <a:pt x="8174" y="13913"/>
                </a:cubicBezTo>
                <a:cubicBezTo>
                  <a:pt x="7858" y="13570"/>
                  <a:pt x="7542" y="13183"/>
                  <a:pt x="7345" y="12754"/>
                </a:cubicBezTo>
                <a:cubicBezTo>
                  <a:pt x="7108" y="12324"/>
                  <a:pt x="6989" y="11809"/>
                  <a:pt x="6950" y="11251"/>
                </a:cubicBezTo>
                <a:cubicBezTo>
                  <a:pt x="6042" y="11251"/>
                  <a:pt x="6042" y="11251"/>
                  <a:pt x="6042" y="11251"/>
                </a:cubicBezTo>
                <a:cubicBezTo>
                  <a:pt x="6042" y="10349"/>
                  <a:pt x="6042" y="10349"/>
                  <a:pt x="6042" y="10349"/>
                </a:cubicBezTo>
                <a:cubicBezTo>
                  <a:pt x="6950" y="10349"/>
                  <a:pt x="6950" y="10349"/>
                  <a:pt x="6950" y="10349"/>
                </a:cubicBezTo>
                <a:cubicBezTo>
                  <a:pt x="6989" y="9791"/>
                  <a:pt x="7108" y="9276"/>
                  <a:pt x="7345" y="8846"/>
                </a:cubicBezTo>
                <a:cubicBezTo>
                  <a:pt x="7542" y="8374"/>
                  <a:pt x="7858" y="7987"/>
                  <a:pt x="8174" y="7644"/>
                </a:cubicBezTo>
                <a:cubicBezTo>
                  <a:pt x="8529" y="7343"/>
                  <a:pt x="8924" y="7043"/>
                  <a:pt x="9359" y="6871"/>
                </a:cubicBezTo>
                <a:cubicBezTo>
                  <a:pt x="9793" y="6656"/>
                  <a:pt x="10306" y="6527"/>
                  <a:pt x="10820" y="6527"/>
                </a:cubicBezTo>
                <a:close/>
                <a:moveTo>
                  <a:pt x="10820" y="14085"/>
                </a:moveTo>
                <a:cubicBezTo>
                  <a:pt x="11215" y="14085"/>
                  <a:pt x="11610" y="13999"/>
                  <a:pt x="11965" y="13827"/>
                </a:cubicBezTo>
                <a:cubicBezTo>
                  <a:pt x="12320" y="13613"/>
                  <a:pt x="12636" y="13398"/>
                  <a:pt x="12913" y="13140"/>
                </a:cubicBezTo>
                <a:cubicBezTo>
                  <a:pt x="13189" y="12840"/>
                  <a:pt x="13426" y="12496"/>
                  <a:pt x="13584" y="12067"/>
                </a:cubicBezTo>
                <a:cubicBezTo>
                  <a:pt x="13742" y="11680"/>
                  <a:pt x="13821" y="11251"/>
                  <a:pt x="13821" y="10779"/>
                </a:cubicBezTo>
                <a:cubicBezTo>
                  <a:pt x="13821" y="10349"/>
                  <a:pt x="13742" y="9920"/>
                  <a:pt x="13584" y="9490"/>
                </a:cubicBezTo>
                <a:cubicBezTo>
                  <a:pt x="13426" y="9104"/>
                  <a:pt x="13189" y="8760"/>
                  <a:pt x="12913" y="8460"/>
                </a:cubicBezTo>
                <a:cubicBezTo>
                  <a:pt x="12636" y="8202"/>
                  <a:pt x="12320" y="7944"/>
                  <a:pt x="11965" y="7773"/>
                </a:cubicBezTo>
                <a:cubicBezTo>
                  <a:pt x="11610" y="7601"/>
                  <a:pt x="11215" y="7515"/>
                  <a:pt x="10820" y="7515"/>
                </a:cubicBezTo>
                <a:cubicBezTo>
                  <a:pt x="10425" y="7515"/>
                  <a:pt x="10069" y="7558"/>
                  <a:pt x="9714" y="7730"/>
                </a:cubicBezTo>
                <a:cubicBezTo>
                  <a:pt x="9398" y="7858"/>
                  <a:pt x="9082" y="8073"/>
                  <a:pt x="8806" y="8331"/>
                </a:cubicBezTo>
                <a:cubicBezTo>
                  <a:pt x="8529" y="8588"/>
                  <a:pt x="8293" y="8889"/>
                  <a:pt x="8135" y="9233"/>
                </a:cubicBezTo>
                <a:cubicBezTo>
                  <a:pt x="7977" y="9576"/>
                  <a:pt x="7858" y="9920"/>
                  <a:pt x="7819" y="10349"/>
                </a:cubicBezTo>
                <a:cubicBezTo>
                  <a:pt x="10820" y="10349"/>
                  <a:pt x="10820" y="10349"/>
                  <a:pt x="10820" y="10349"/>
                </a:cubicBezTo>
                <a:cubicBezTo>
                  <a:pt x="10820" y="11251"/>
                  <a:pt x="10820" y="11251"/>
                  <a:pt x="10820" y="11251"/>
                </a:cubicBezTo>
                <a:cubicBezTo>
                  <a:pt x="7819" y="11251"/>
                  <a:pt x="7819" y="11251"/>
                  <a:pt x="7819" y="11251"/>
                </a:cubicBezTo>
                <a:cubicBezTo>
                  <a:pt x="7858" y="11637"/>
                  <a:pt x="7977" y="12024"/>
                  <a:pt x="8135" y="12367"/>
                </a:cubicBezTo>
                <a:cubicBezTo>
                  <a:pt x="8293" y="12711"/>
                  <a:pt x="8529" y="13012"/>
                  <a:pt x="8806" y="13269"/>
                </a:cubicBezTo>
                <a:cubicBezTo>
                  <a:pt x="9082" y="13527"/>
                  <a:pt x="9398" y="13742"/>
                  <a:pt x="9714" y="13870"/>
                </a:cubicBezTo>
                <a:cubicBezTo>
                  <a:pt x="10069" y="13999"/>
                  <a:pt x="10425" y="14085"/>
                  <a:pt x="10820" y="14085"/>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0" name="Shape 3941">
            <a:extLst>
              <a:ext uri="{FF2B5EF4-FFF2-40B4-BE49-F238E27FC236}">
                <a16:creationId xmlns:a16="http://schemas.microsoft.com/office/drawing/2014/main" id="{FEBFEA1B-42AB-430D-B4D9-1CEA2D116F98}"/>
              </a:ext>
            </a:extLst>
          </p:cNvPr>
          <p:cNvSpPr/>
          <p:nvPr/>
        </p:nvSpPr>
        <p:spPr>
          <a:xfrm>
            <a:off x="3096229" y="6439853"/>
            <a:ext cx="744708" cy="744711"/>
          </a:xfrm>
          <a:custGeom>
            <a:avLst/>
            <a:gdLst/>
            <a:ahLst/>
            <a:cxnLst>
              <a:cxn ang="0">
                <a:pos x="wd2" y="hd2"/>
              </a:cxn>
              <a:cxn ang="5400000">
                <a:pos x="wd2" y="hd2"/>
              </a:cxn>
              <a:cxn ang="10800000">
                <a:pos x="wd2" y="hd2"/>
              </a:cxn>
              <a:cxn ang="16200000">
                <a:pos x="wd2" y="hd2"/>
              </a:cxn>
            </a:cxnLst>
            <a:rect l="0" t="0" r="r" b="b"/>
            <a:pathLst>
              <a:path w="21600" h="21600" extrusionOk="0">
                <a:moveTo>
                  <a:pt x="10820" y="21600"/>
                </a:moveTo>
                <a:cubicBezTo>
                  <a:pt x="9280" y="21600"/>
                  <a:pt x="7898" y="21324"/>
                  <a:pt x="6595" y="20731"/>
                </a:cubicBezTo>
                <a:cubicBezTo>
                  <a:pt x="5291" y="20178"/>
                  <a:pt x="4146" y="19389"/>
                  <a:pt x="3159" y="18401"/>
                </a:cubicBezTo>
                <a:cubicBezTo>
                  <a:pt x="2172" y="17454"/>
                  <a:pt x="1422" y="16309"/>
                  <a:pt x="869" y="14966"/>
                </a:cubicBezTo>
                <a:cubicBezTo>
                  <a:pt x="276" y="13663"/>
                  <a:pt x="0" y="12281"/>
                  <a:pt x="0" y="10780"/>
                </a:cubicBezTo>
                <a:cubicBezTo>
                  <a:pt x="0" y="9319"/>
                  <a:pt x="276" y="7937"/>
                  <a:pt x="869" y="6595"/>
                </a:cubicBezTo>
                <a:cubicBezTo>
                  <a:pt x="1422" y="5291"/>
                  <a:pt x="2172" y="4146"/>
                  <a:pt x="3159" y="3199"/>
                </a:cubicBezTo>
                <a:cubicBezTo>
                  <a:pt x="4146" y="2172"/>
                  <a:pt x="5291" y="1422"/>
                  <a:pt x="6595" y="829"/>
                </a:cubicBezTo>
                <a:cubicBezTo>
                  <a:pt x="7898" y="276"/>
                  <a:pt x="9280" y="0"/>
                  <a:pt x="10820" y="0"/>
                </a:cubicBezTo>
                <a:cubicBezTo>
                  <a:pt x="12281" y="0"/>
                  <a:pt x="13663" y="276"/>
                  <a:pt x="15005" y="829"/>
                </a:cubicBezTo>
                <a:cubicBezTo>
                  <a:pt x="16309" y="1422"/>
                  <a:pt x="17454" y="2172"/>
                  <a:pt x="18401" y="3199"/>
                </a:cubicBezTo>
                <a:cubicBezTo>
                  <a:pt x="19428" y="4146"/>
                  <a:pt x="20178" y="5291"/>
                  <a:pt x="20771" y="6595"/>
                </a:cubicBezTo>
                <a:cubicBezTo>
                  <a:pt x="21324" y="7937"/>
                  <a:pt x="21600" y="9319"/>
                  <a:pt x="21600" y="10780"/>
                </a:cubicBezTo>
                <a:cubicBezTo>
                  <a:pt x="21600" y="12281"/>
                  <a:pt x="21324" y="13663"/>
                  <a:pt x="20771" y="14966"/>
                </a:cubicBezTo>
                <a:cubicBezTo>
                  <a:pt x="20178" y="16309"/>
                  <a:pt x="19428" y="17454"/>
                  <a:pt x="18401" y="18401"/>
                </a:cubicBezTo>
                <a:cubicBezTo>
                  <a:pt x="17454" y="19389"/>
                  <a:pt x="16309" y="20178"/>
                  <a:pt x="15005" y="20731"/>
                </a:cubicBezTo>
                <a:cubicBezTo>
                  <a:pt x="13663" y="21324"/>
                  <a:pt x="12281" y="21600"/>
                  <a:pt x="10820" y="21600"/>
                </a:cubicBezTo>
                <a:close/>
                <a:moveTo>
                  <a:pt x="10820" y="869"/>
                </a:move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35"/>
                  <a:pt x="2883" y="16901"/>
                  <a:pt x="3751" y="17770"/>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770"/>
                </a:cubicBezTo>
                <a:cubicBezTo>
                  <a:pt x="18678" y="16901"/>
                  <a:pt x="19389" y="15835"/>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lose/>
                <a:moveTo>
                  <a:pt x="15637" y="11215"/>
                </a:moveTo>
                <a:cubicBezTo>
                  <a:pt x="5212" y="11215"/>
                  <a:pt x="5212" y="11215"/>
                  <a:pt x="5212" y="11215"/>
                </a:cubicBezTo>
                <a:cubicBezTo>
                  <a:pt x="5212" y="10385"/>
                  <a:pt x="5212" y="10385"/>
                  <a:pt x="5212" y="10385"/>
                </a:cubicBezTo>
                <a:cubicBezTo>
                  <a:pt x="15637" y="10385"/>
                  <a:pt x="15637" y="10385"/>
                  <a:pt x="15637" y="10385"/>
                </a:cubicBezTo>
                <a:cubicBezTo>
                  <a:pt x="11491" y="6160"/>
                  <a:pt x="11491" y="6160"/>
                  <a:pt x="11491" y="6160"/>
                </a:cubicBezTo>
                <a:cubicBezTo>
                  <a:pt x="12044" y="5568"/>
                  <a:pt x="12044" y="5568"/>
                  <a:pt x="12044" y="5568"/>
                </a:cubicBezTo>
                <a:cubicBezTo>
                  <a:pt x="17296" y="10780"/>
                  <a:pt x="17296" y="10780"/>
                  <a:pt x="17296" y="10780"/>
                </a:cubicBezTo>
                <a:cubicBezTo>
                  <a:pt x="12044" y="16032"/>
                  <a:pt x="12044" y="16032"/>
                  <a:pt x="12044" y="16032"/>
                </a:cubicBezTo>
                <a:cubicBezTo>
                  <a:pt x="11491" y="15440"/>
                  <a:pt x="11491" y="15440"/>
                  <a:pt x="11491" y="15440"/>
                </a:cubicBezTo>
                <a:lnTo>
                  <a:pt x="15637" y="1121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1" name="Shape 3942">
            <a:extLst>
              <a:ext uri="{FF2B5EF4-FFF2-40B4-BE49-F238E27FC236}">
                <a16:creationId xmlns:a16="http://schemas.microsoft.com/office/drawing/2014/main" id="{41BFA5AE-2BE6-4ECA-AB00-F9F201CD2801}"/>
              </a:ext>
            </a:extLst>
          </p:cNvPr>
          <p:cNvSpPr/>
          <p:nvPr/>
        </p:nvSpPr>
        <p:spPr>
          <a:xfrm>
            <a:off x="4946438" y="6429163"/>
            <a:ext cx="762523" cy="766089"/>
          </a:xfrm>
          <a:custGeom>
            <a:avLst/>
            <a:gdLst/>
            <a:ahLst/>
            <a:cxnLst>
              <a:cxn ang="0">
                <a:pos x="wd2" y="hd2"/>
              </a:cxn>
              <a:cxn ang="5400000">
                <a:pos x="wd2" y="hd2"/>
              </a:cxn>
              <a:cxn ang="10800000">
                <a:pos x="wd2" y="hd2"/>
              </a:cxn>
              <a:cxn ang="16200000">
                <a:pos x="wd2" y="hd2"/>
              </a:cxn>
            </a:cxnLst>
            <a:rect l="0" t="0" r="r" b="b"/>
            <a:pathLst>
              <a:path w="21600" h="21600" extrusionOk="0">
                <a:moveTo>
                  <a:pt x="15093" y="12737"/>
                </a:moveTo>
                <a:cubicBezTo>
                  <a:pt x="15517" y="12315"/>
                  <a:pt x="16017" y="11970"/>
                  <a:pt x="16595" y="11740"/>
                </a:cubicBezTo>
                <a:cubicBezTo>
                  <a:pt x="17172" y="11510"/>
                  <a:pt x="17750" y="11395"/>
                  <a:pt x="18366" y="11395"/>
                </a:cubicBezTo>
                <a:cubicBezTo>
                  <a:pt x="18943" y="11395"/>
                  <a:pt x="19521" y="11510"/>
                  <a:pt x="20098" y="11740"/>
                </a:cubicBezTo>
                <a:cubicBezTo>
                  <a:pt x="20637" y="11970"/>
                  <a:pt x="21138" y="12315"/>
                  <a:pt x="21600" y="12737"/>
                </a:cubicBezTo>
                <a:cubicBezTo>
                  <a:pt x="21022" y="13351"/>
                  <a:pt x="21022" y="13351"/>
                  <a:pt x="21022" y="13351"/>
                </a:cubicBezTo>
                <a:cubicBezTo>
                  <a:pt x="20637" y="12968"/>
                  <a:pt x="20214" y="12699"/>
                  <a:pt x="19752" y="12507"/>
                </a:cubicBezTo>
                <a:cubicBezTo>
                  <a:pt x="19290" y="12354"/>
                  <a:pt x="18828" y="12239"/>
                  <a:pt x="18366" y="12239"/>
                </a:cubicBezTo>
                <a:cubicBezTo>
                  <a:pt x="17865" y="12239"/>
                  <a:pt x="17365" y="12354"/>
                  <a:pt x="16941" y="12507"/>
                </a:cubicBezTo>
                <a:cubicBezTo>
                  <a:pt x="16479" y="12699"/>
                  <a:pt x="16056" y="12968"/>
                  <a:pt x="15709" y="13351"/>
                </a:cubicBezTo>
                <a:cubicBezTo>
                  <a:pt x="8971" y="20027"/>
                  <a:pt x="8971" y="20027"/>
                  <a:pt x="8971" y="20027"/>
                </a:cubicBezTo>
                <a:cubicBezTo>
                  <a:pt x="8471" y="20526"/>
                  <a:pt x="7893" y="20909"/>
                  <a:pt x="7239" y="21178"/>
                </a:cubicBezTo>
                <a:cubicBezTo>
                  <a:pt x="6584" y="21447"/>
                  <a:pt x="5929" y="21600"/>
                  <a:pt x="5275" y="21600"/>
                </a:cubicBezTo>
                <a:cubicBezTo>
                  <a:pt x="4582" y="21600"/>
                  <a:pt x="3927" y="21447"/>
                  <a:pt x="3273" y="21178"/>
                </a:cubicBezTo>
                <a:cubicBezTo>
                  <a:pt x="2618" y="20909"/>
                  <a:pt x="2041" y="20526"/>
                  <a:pt x="1540" y="20027"/>
                </a:cubicBezTo>
                <a:cubicBezTo>
                  <a:pt x="1040" y="19528"/>
                  <a:pt x="655" y="18953"/>
                  <a:pt x="385" y="18339"/>
                </a:cubicBezTo>
                <a:cubicBezTo>
                  <a:pt x="154" y="17687"/>
                  <a:pt x="0" y="17073"/>
                  <a:pt x="0" y="16421"/>
                </a:cubicBezTo>
                <a:cubicBezTo>
                  <a:pt x="0" y="15768"/>
                  <a:pt x="116" y="15116"/>
                  <a:pt x="347" y="14502"/>
                </a:cubicBezTo>
                <a:cubicBezTo>
                  <a:pt x="578" y="13850"/>
                  <a:pt x="924" y="13275"/>
                  <a:pt x="1425" y="12776"/>
                </a:cubicBezTo>
                <a:cubicBezTo>
                  <a:pt x="501" y="11893"/>
                  <a:pt x="501" y="11893"/>
                  <a:pt x="501" y="11893"/>
                </a:cubicBezTo>
                <a:cubicBezTo>
                  <a:pt x="1925" y="10512"/>
                  <a:pt x="1925" y="10512"/>
                  <a:pt x="1925" y="10512"/>
                </a:cubicBezTo>
                <a:cubicBezTo>
                  <a:pt x="1656" y="10013"/>
                  <a:pt x="1540" y="9553"/>
                  <a:pt x="1463" y="9016"/>
                </a:cubicBezTo>
                <a:cubicBezTo>
                  <a:pt x="1386" y="8517"/>
                  <a:pt x="1386" y="7980"/>
                  <a:pt x="1463" y="7481"/>
                </a:cubicBezTo>
                <a:cubicBezTo>
                  <a:pt x="1540" y="6983"/>
                  <a:pt x="1733" y="6522"/>
                  <a:pt x="1964" y="6062"/>
                </a:cubicBezTo>
                <a:cubicBezTo>
                  <a:pt x="2195" y="5601"/>
                  <a:pt x="2503" y="5141"/>
                  <a:pt x="2849" y="4757"/>
                </a:cubicBezTo>
                <a:cubicBezTo>
                  <a:pt x="5275" y="2417"/>
                  <a:pt x="5275" y="2417"/>
                  <a:pt x="5275" y="2417"/>
                </a:cubicBezTo>
                <a:cubicBezTo>
                  <a:pt x="4659" y="1803"/>
                  <a:pt x="4659" y="1803"/>
                  <a:pt x="4659" y="1803"/>
                </a:cubicBezTo>
                <a:cubicBezTo>
                  <a:pt x="5275" y="1189"/>
                  <a:pt x="5275" y="1189"/>
                  <a:pt x="5275" y="1189"/>
                </a:cubicBezTo>
                <a:cubicBezTo>
                  <a:pt x="7624" y="3606"/>
                  <a:pt x="7624" y="3606"/>
                  <a:pt x="7624" y="3606"/>
                </a:cubicBezTo>
                <a:cubicBezTo>
                  <a:pt x="11166" y="0"/>
                  <a:pt x="11166" y="0"/>
                  <a:pt x="11166" y="0"/>
                </a:cubicBezTo>
                <a:cubicBezTo>
                  <a:pt x="11782" y="614"/>
                  <a:pt x="11782" y="614"/>
                  <a:pt x="11782" y="614"/>
                </a:cubicBezTo>
                <a:cubicBezTo>
                  <a:pt x="8240" y="4144"/>
                  <a:pt x="8240" y="4144"/>
                  <a:pt x="8240" y="4144"/>
                </a:cubicBezTo>
                <a:cubicBezTo>
                  <a:pt x="10627" y="6561"/>
                  <a:pt x="10627" y="6561"/>
                  <a:pt x="10627" y="6561"/>
                </a:cubicBezTo>
                <a:cubicBezTo>
                  <a:pt x="14207" y="2993"/>
                  <a:pt x="14207" y="2993"/>
                  <a:pt x="14207" y="2993"/>
                </a:cubicBezTo>
                <a:cubicBezTo>
                  <a:pt x="14785" y="3606"/>
                  <a:pt x="14785" y="3606"/>
                  <a:pt x="14785" y="3606"/>
                </a:cubicBezTo>
                <a:cubicBezTo>
                  <a:pt x="11166" y="7136"/>
                  <a:pt x="11166" y="7136"/>
                  <a:pt x="11166" y="7136"/>
                </a:cubicBezTo>
                <a:cubicBezTo>
                  <a:pt x="13591" y="9515"/>
                  <a:pt x="13591" y="9515"/>
                  <a:pt x="13591" y="9515"/>
                </a:cubicBezTo>
                <a:cubicBezTo>
                  <a:pt x="12975" y="10090"/>
                  <a:pt x="12975" y="10090"/>
                  <a:pt x="12975" y="10090"/>
                </a:cubicBezTo>
                <a:cubicBezTo>
                  <a:pt x="12398" y="9515"/>
                  <a:pt x="12398" y="9515"/>
                  <a:pt x="12398" y="9515"/>
                </a:cubicBezTo>
                <a:cubicBezTo>
                  <a:pt x="10011" y="11893"/>
                  <a:pt x="10011" y="11893"/>
                  <a:pt x="10011" y="11893"/>
                </a:cubicBezTo>
                <a:cubicBezTo>
                  <a:pt x="9626" y="12277"/>
                  <a:pt x="9202" y="12546"/>
                  <a:pt x="8740" y="12776"/>
                </a:cubicBezTo>
                <a:cubicBezTo>
                  <a:pt x="8240" y="13044"/>
                  <a:pt x="7778" y="13198"/>
                  <a:pt x="7277" y="13275"/>
                </a:cubicBezTo>
                <a:cubicBezTo>
                  <a:pt x="6776" y="13351"/>
                  <a:pt x="6276" y="13351"/>
                  <a:pt x="5737" y="13275"/>
                </a:cubicBezTo>
                <a:cubicBezTo>
                  <a:pt x="5236" y="13236"/>
                  <a:pt x="4736" y="13083"/>
                  <a:pt x="4274" y="12853"/>
                </a:cubicBezTo>
                <a:cubicBezTo>
                  <a:pt x="2849" y="14234"/>
                  <a:pt x="2849" y="14234"/>
                  <a:pt x="2849" y="14234"/>
                </a:cubicBezTo>
                <a:cubicBezTo>
                  <a:pt x="2002" y="13390"/>
                  <a:pt x="2002" y="13390"/>
                  <a:pt x="2002" y="13390"/>
                </a:cubicBezTo>
                <a:cubicBezTo>
                  <a:pt x="1617" y="13812"/>
                  <a:pt x="1309" y="14310"/>
                  <a:pt x="1117" y="14809"/>
                </a:cubicBezTo>
                <a:cubicBezTo>
                  <a:pt x="924" y="15346"/>
                  <a:pt x="809" y="15883"/>
                  <a:pt x="847" y="16421"/>
                </a:cubicBezTo>
                <a:cubicBezTo>
                  <a:pt x="847" y="16958"/>
                  <a:pt x="963" y="17495"/>
                  <a:pt x="1194" y="18032"/>
                </a:cubicBezTo>
                <a:cubicBezTo>
                  <a:pt x="1386" y="18569"/>
                  <a:pt x="1694" y="19029"/>
                  <a:pt x="2118" y="19452"/>
                </a:cubicBezTo>
                <a:cubicBezTo>
                  <a:pt x="2541" y="19874"/>
                  <a:pt x="3042" y="20180"/>
                  <a:pt x="3581" y="20411"/>
                </a:cubicBezTo>
                <a:cubicBezTo>
                  <a:pt x="4120" y="20641"/>
                  <a:pt x="4697" y="20718"/>
                  <a:pt x="5275" y="20718"/>
                </a:cubicBezTo>
                <a:cubicBezTo>
                  <a:pt x="5852" y="20718"/>
                  <a:pt x="6391" y="20641"/>
                  <a:pt x="6930" y="20411"/>
                </a:cubicBezTo>
                <a:cubicBezTo>
                  <a:pt x="7470" y="20180"/>
                  <a:pt x="7932" y="19874"/>
                  <a:pt x="8394" y="19452"/>
                </a:cubicBezTo>
                <a:cubicBezTo>
                  <a:pt x="8394" y="19413"/>
                  <a:pt x="8432" y="19375"/>
                  <a:pt x="8471" y="19375"/>
                </a:cubicBezTo>
                <a:lnTo>
                  <a:pt x="15093" y="12737"/>
                </a:lnTo>
                <a:close/>
                <a:moveTo>
                  <a:pt x="2349" y="11241"/>
                </a:moveTo>
                <a:cubicBezTo>
                  <a:pt x="1694" y="11893"/>
                  <a:pt x="1694" y="11893"/>
                  <a:pt x="1694" y="11893"/>
                </a:cubicBezTo>
                <a:cubicBezTo>
                  <a:pt x="2849" y="13044"/>
                  <a:pt x="2849" y="13044"/>
                  <a:pt x="2849" y="13044"/>
                </a:cubicBezTo>
                <a:cubicBezTo>
                  <a:pt x="3504" y="12431"/>
                  <a:pt x="3504" y="12431"/>
                  <a:pt x="3504" y="12431"/>
                </a:cubicBezTo>
                <a:cubicBezTo>
                  <a:pt x="3427" y="12354"/>
                  <a:pt x="3311" y="12239"/>
                  <a:pt x="3196" y="12162"/>
                </a:cubicBezTo>
                <a:cubicBezTo>
                  <a:pt x="3080" y="12085"/>
                  <a:pt x="2965" y="12009"/>
                  <a:pt x="2849" y="11893"/>
                </a:cubicBezTo>
                <a:cubicBezTo>
                  <a:pt x="2772" y="11778"/>
                  <a:pt x="2657" y="11702"/>
                  <a:pt x="2580" y="11587"/>
                </a:cubicBezTo>
                <a:cubicBezTo>
                  <a:pt x="2503" y="11471"/>
                  <a:pt x="2426" y="11356"/>
                  <a:pt x="2349" y="11241"/>
                </a:cubicBezTo>
                <a:close/>
                <a:moveTo>
                  <a:pt x="3465" y="5333"/>
                </a:moveTo>
                <a:cubicBezTo>
                  <a:pt x="3042" y="5755"/>
                  <a:pt x="2772" y="6215"/>
                  <a:pt x="2541" y="6714"/>
                </a:cubicBezTo>
                <a:cubicBezTo>
                  <a:pt x="2349" y="7251"/>
                  <a:pt x="2272" y="7788"/>
                  <a:pt x="2272" y="8364"/>
                </a:cubicBezTo>
                <a:cubicBezTo>
                  <a:pt x="2272" y="8863"/>
                  <a:pt x="2349" y="9400"/>
                  <a:pt x="2541" y="9937"/>
                </a:cubicBezTo>
                <a:cubicBezTo>
                  <a:pt x="2772" y="10436"/>
                  <a:pt x="3042" y="10896"/>
                  <a:pt x="3465" y="11280"/>
                </a:cubicBezTo>
                <a:cubicBezTo>
                  <a:pt x="3850" y="11702"/>
                  <a:pt x="4312" y="12009"/>
                  <a:pt x="4851" y="12200"/>
                </a:cubicBezTo>
                <a:cubicBezTo>
                  <a:pt x="5352" y="12392"/>
                  <a:pt x="5891" y="12507"/>
                  <a:pt x="6468" y="12507"/>
                </a:cubicBezTo>
                <a:cubicBezTo>
                  <a:pt x="7007" y="12507"/>
                  <a:pt x="7547" y="12392"/>
                  <a:pt x="8047" y="12200"/>
                </a:cubicBezTo>
                <a:cubicBezTo>
                  <a:pt x="8586" y="12009"/>
                  <a:pt x="9010" y="11702"/>
                  <a:pt x="9433" y="11280"/>
                </a:cubicBezTo>
                <a:cubicBezTo>
                  <a:pt x="11782" y="8901"/>
                  <a:pt x="11782" y="8901"/>
                  <a:pt x="11782" y="8901"/>
                </a:cubicBezTo>
                <a:cubicBezTo>
                  <a:pt x="5852" y="2993"/>
                  <a:pt x="5852" y="2993"/>
                  <a:pt x="5852" y="2993"/>
                </a:cubicBezTo>
                <a:lnTo>
                  <a:pt x="3465" y="5333"/>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2" name="Shape 3943">
            <a:extLst>
              <a:ext uri="{FF2B5EF4-FFF2-40B4-BE49-F238E27FC236}">
                <a16:creationId xmlns:a16="http://schemas.microsoft.com/office/drawing/2014/main" id="{462BF1F9-38AA-4D9A-83BD-CB5459F242D3}"/>
              </a:ext>
            </a:extLst>
          </p:cNvPr>
          <p:cNvSpPr/>
          <p:nvPr/>
        </p:nvSpPr>
        <p:spPr>
          <a:xfrm>
            <a:off x="6800207" y="6423817"/>
            <a:ext cx="773216" cy="776776"/>
          </a:xfrm>
          <a:custGeom>
            <a:avLst/>
            <a:gdLst/>
            <a:ahLst/>
            <a:cxnLst>
              <a:cxn ang="0">
                <a:pos x="wd2" y="hd2"/>
              </a:cxn>
              <a:cxn ang="5400000">
                <a:pos x="wd2" y="hd2"/>
              </a:cxn>
              <a:cxn ang="10800000">
                <a:pos x="wd2" y="hd2"/>
              </a:cxn>
              <a:cxn ang="16200000">
                <a:pos x="wd2" y="hd2"/>
              </a:cxn>
            </a:cxnLst>
            <a:rect l="0" t="0" r="r" b="b"/>
            <a:pathLst>
              <a:path w="21600" h="21600" extrusionOk="0">
                <a:moveTo>
                  <a:pt x="0" y="6317"/>
                </a:moveTo>
                <a:cubicBezTo>
                  <a:pt x="6328" y="0"/>
                  <a:pt x="6328" y="0"/>
                  <a:pt x="6328" y="0"/>
                </a:cubicBezTo>
                <a:cubicBezTo>
                  <a:pt x="6594" y="416"/>
                  <a:pt x="6594" y="416"/>
                  <a:pt x="6594" y="416"/>
                </a:cubicBezTo>
                <a:cubicBezTo>
                  <a:pt x="6745" y="681"/>
                  <a:pt x="6859" y="946"/>
                  <a:pt x="6935" y="1173"/>
                </a:cubicBezTo>
                <a:cubicBezTo>
                  <a:pt x="7011" y="1437"/>
                  <a:pt x="7048" y="1702"/>
                  <a:pt x="7086" y="1929"/>
                </a:cubicBezTo>
                <a:cubicBezTo>
                  <a:pt x="7086" y="2194"/>
                  <a:pt x="7086" y="2421"/>
                  <a:pt x="7086" y="2610"/>
                </a:cubicBezTo>
                <a:cubicBezTo>
                  <a:pt x="7086" y="2799"/>
                  <a:pt x="7086" y="2988"/>
                  <a:pt x="7048" y="3102"/>
                </a:cubicBezTo>
                <a:cubicBezTo>
                  <a:pt x="7920" y="3858"/>
                  <a:pt x="8678" y="4539"/>
                  <a:pt x="9436" y="5182"/>
                </a:cubicBezTo>
                <a:cubicBezTo>
                  <a:pt x="10156" y="5788"/>
                  <a:pt x="10800" y="6355"/>
                  <a:pt x="11331" y="6809"/>
                </a:cubicBezTo>
                <a:cubicBezTo>
                  <a:pt x="11899" y="7301"/>
                  <a:pt x="12354" y="7717"/>
                  <a:pt x="12733" y="8020"/>
                </a:cubicBezTo>
                <a:cubicBezTo>
                  <a:pt x="13112" y="8322"/>
                  <a:pt x="13415" y="8549"/>
                  <a:pt x="13566" y="8663"/>
                </a:cubicBezTo>
                <a:cubicBezTo>
                  <a:pt x="14135" y="8436"/>
                  <a:pt x="14665" y="8247"/>
                  <a:pt x="15234" y="8095"/>
                </a:cubicBezTo>
                <a:cubicBezTo>
                  <a:pt x="15802" y="7944"/>
                  <a:pt x="16371" y="7868"/>
                  <a:pt x="16977" y="7830"/>
                </a:cubicBezTo>
                <a:cubicBezTo>
                  <a:pt x="17545" y="7793"/>
                  <a:pt x="18152" y="7830"/>
                  <a:pt x="18720" y="7906"/>
                </a:cubicBezTo>
                <a:cubicBezTo>
                  <a:pt x="19288" y="7944"/>
                  <a:pt x="19857" y="8057"/>
                  <a:pt x="20425" y="8247"/>
                </a:cubicBezTo>
                <a:cubicBezTo>
                  <a:pt x="21107" y="8474"/>
                  <a:pt x="21107" y="8474"/>
                  <a:pt x="21107" y="8474"/>
                </a:cubicBezTo>
                <a:cubicBezTo>
                  <a:pt x="15082" y="14488"/>
                  <a:pt x="15082" y="14488"/>
                  <a:pt x="15082" y="14488"/>
                </a:cubicBezTo>
                <a:cubicBezTo>
                  <a:pt x="21600" y="21033"/>
                  <a:pt x="21600" y="21033"/>
                  <a:pt x="21600" y="21033"/>
                </a:cubicBezTo>
                <a:cubicBezTo>
                  <a:pt x="21069" y="21600"/>
                  <a:pt x="21069" y="21600"/>
                  <a:pt x="21069" y="21600"/>
                </a:cubicBezTo>
                <a:cubicBezTo>
                  <a:pt x="14514" y="15094"/>
                  <a:pt x="14514" y="15094"/>
                  <a:pt x="14514" y="15094"/>
                </a:cubicBezTo>
                <a:cubicBezTo>
                  <a:pt x="8488" y="21070"/>
                  <a:pt x="8488" y="21070"/>
                  <a:pt x="8488" y="21070"/>
                </a:cubicBezTo>
                <a:cubicBezTo>
                  <a:pt x="8223" y="20389"/>
                  <a:pt x="8223" y="20389"/>
                  <a:pt x="8223" y="20389"/>
                </a:cubicBezTo>
                <a:cubicBezTo>
                  <a:pt x="8072" y="19860"/>
                  <a:pt x="7958" y="19292"/>
                  <a:pt x="7882" y="18687"/>
                </a:cubicBezTo>
                <a:cubicBezTo>
                  <a:pt x="7806" y="18120"/>
                  <a:pt x="7806" y="17552"/>
                  <a:pt x="7844" y="16947"/>
                </a:cubicBezTo>
                <a:cubicBezTo>
                  <a:pt x="7882" y="16342"/>
                  <a:pt x="7958" y="15774"/>
                  <a:pt x="8109" y="15245"/>
                </a:cubicBezTo>
                <a:cubicBezTo>
                  <a:pt x="8261" y="14677"/>
                  <a:pt x="8451" y="14110"/>
                  <a:pt x="8678" y="13543"/>
                </a:cubicBezTo>
                <a:cubicBezTo>
                  <a:pt x="8564" y="13391"/>
                  <a:pt x="8337" y="13126"/>
                  <a:pt x="7996" y="12748"/>
                </a:cubicBezTo>
                <a:cubicBezTo>
                  <a:pt x="7693" y="12370"/>
                  <a:pt x="7314" y="11878"/>
                  <a:pt x="6821" y="11349"/>
                </a:cubicBezTo>
                <a:cubicBezTo>
                  <a:pt x="6328" y="10781"/>
                  <a:pt x="5798" y="10138"/>
                  <a:pt x="5192" y="9419"/>
                </a:cubicBezTo>
                <a:cubicBezTo>
                  <a:pt x="4547" y="8701"/>
                  <a:pt x="3865" y="7906"/>
                  <a:pt x="3107" y="7036"/>
                </a:cubicBezTo>
                <a:cubicBezTo>
                  <a:pt x="2994" y="7036"/>
                  <a:pt x="2880" y="7036"/>
                  <a:pt x="2766" y="7036"/>
                </a:cubicBezTo>
                <a:cubicBezTo>
                  <a:pt x="2653" y="7036"/>
                  <a:pt x="2577" y="7036"/>
                  <a:pt x="2463" y="7036"/>
                </a:cubicBezTo>
                <a:cubicBezTo>
                  <a:pt x="1819" y="7036"/>
                  <a:pt x="1288" y="6960"/>
                  <a:pt x="947" y="6847"/>
                </a:cubicBezTo>
                <a:cubicBezTo>
                  <a:pt x="606" y="6696"/>
                  <a:pt x="417" y="6582"/>
                  <a:pt x="379" y="6544"/>
                </a:cubicBezTo>
                <a:lnTo>
                  <a:pt x="0" y="6317"/>
                </a:lnTo>
                <a:close/>
                <a:moveTo>
                  <a:pt x="1364" y="6128"/>
                </a:moveTo>
                <a:cubicBezTo>
                  <a:pt x="1516" y="6166"/>
                  <a:pt x="1667" y="6166"/>
                  <a:pt x="1857" y="6204"/>
                </a:cubicBezTo>
                <a:cubicBezTo>
                  <a:pt x="2008" y="6204"/>
                  <a:pt x="2236" y="6204"/>
                  <a:pt x="2463" y="6204"/>
                </a:cubicBezTo>
                <a:cubicBezTo>
                  <a:pt x="2577" y="6204"/>
                  <a:pt x="2728" y="6204"/>
                  <a:pt x="2842" y="6204"/>
                </a:cubicBezTo>
                <a:cubicBezTo>
                  <a:pt x="2956" y="6204"/>
                  <a:pt x="3069" y="6204"/>
                  <a:pt x="3183" y="6166"/>
                </a:cubicBezTo>
                <a:cubicBezTo>
                  <a:pt x="3448" y="6166"/>
                  <a:pt x="3448" y="6166"/>
                  <a:pt x="3448" y="6166"/>
                </a:cubicBezTo>
                <a:cubicBezTo>
                  <a:pt x="3600" y="6317"/>
                  <a:pt x="3600" y="6317"/>
                  <a:pt x="3600" y="6317"/>
                </a:cubicBezTo>
                <a:cubicBezTo>
                  <a:pt x="4699" y="7641"/>
                  <a:pt x="5646" y="8701"/>
                  <a:pt x="6366" y="9533"/>
                </a:cubicBezTo>
                <a:cubicBezTo>
                  <a:pt x="7086" y="10365"/>
                  <a:pt x="7693" y="11046"/>
                  <a:pt x="8147" y="11575"/>
                </a:cubicBezTo>
                <a:cubicBezTo>
                  <a:pt x="8564" y="12105"/>
                  <a:pt x="8867" y="12521"/>
                  <a:pt x="9095" y="12748"/>
                </a:cubicBezTo>
                <a:cubicBezTo>
                  <a:pt x="9322" y="13013"/>
                  <a:pt x="9436" y="13240"/>
                  <a:pt x="9512" y="13353"/>
                </a:cubicBezTo>
                <a:cubicBezTo>
                  <a:pt x="9625" y="13543"/>
                  <a:pt x="9625" y="13543"/>
                  <a:pt x="9625" y="13543"/>
                </a:cubicBezTo>
                <a:cubicBezTo>
                  <a:pt x="9512" y="13694"/>
                  <a:pt x="9512" y="13694"/>
                  <a:pt x="9512" y="13694"/>
                </a:cubicBezTo>
                <a:cubicBezTo>
                  <a:pt x="9322" y="14148"/>
                  <a:pt x="9133" y="14640"/>
                  <a:pt x="8981" y="15094"/>
                </a:cubicBezTo>
                <a:cubicBezTo>
                  <a:pt x="8867" y="15585"/>
                  <a:pt x="8754" y="16077"/>
                  <a:pt x="8716" y="16569"/>
                </a:cubicBezTo>
                <a:cubicBezTo>
                  <a:pt x="8678" y="17061"/>
                  <a:pt x="8640" y="17552"/>
                  <a:pt x="8678" y="18044"/>
                </a:cubicBezTo>
                <a:cubicBezTo>
                  <a:pt x="8716" y="18536"/>
                  <a:pt x="8792" y="19028"/>
                  <a:pt x="8867" y="19519"/>
                </a:cubicBezTo>
                <a:cubicBezTo>
                  <a:pt x="19516" y="8890"/>
                  <a:pt x="19516" y="8890"/>
                  <a:pt x="19516" y="8890"/>
                </a:cubicBezTo>
                <a:cubicBezTo>
                  <a:pt x="19023" y="8776"/>
                  <a:pt x="18531" y="8701"/>
                  <a:pt x="18038" y="8663"/>
                </a:cubicBezTo>
                <a:cubicBezTo>
                  <a:pt x="17545" y="8663"/>
                  <a:pt x="17053" y="8663"/>
                  <a:pt x="16560" y="8738"/>
                </a:cubicBezTo>
                <a:cubicBezTo>
                  <a:pt x="16067" y="8776"/>
                  <a:pt x="15613" y="8890"/>
                  <a:pt x="15120" y="9003"/>
                </a:cubicBezTo>
                <a:cubicBezTo>
                  <a:pt x="14627" y="9154"/>
                  <a:pt x="14173" y="9306"/>
                  <a:pt x="13718" y="9533"/>
                </a:cubicBezTo>
                <a:cubicBezTo>
                  <a:pt x="13566" y="9608"/>
                  <a:pt x="13566" y="9608"/>
                  <a:pt x="13566" y="9608"/>
                </a:cubicBezTo>
                <a:cubicBezTo>
                  <a:pt x="13415" y="9571"/>
                  <a:pt x="13415" y="9571"/>
                  <a:pt x="13415" y="9571"/>
                </a:cubicBezTo>
                <a:cubicBezTo>
                  <a:pt x="13301" y="9495"/>
                  <a:pt x="12808" y="9117"/>
                  <a:pt x="11975" y="8436"/>
                </a:cubicBezTo>
                <a:cubicBezTo>
                  <a:pt x="11103" y="7755"/>
                  <a:pt x="9246" y="6128"/>
                  <a:pt x="6328" y="3594"/>
                </a:cubicBezTo>
                <a:cubicBezTo>
                  <a:pt x="6101" y="3405"/>
                  <a:pt x="6101" y="3405"/>
                  <a:pt x="6101" y="3405"/>
                </a:cubicBezTo>
                <a:cubicBezTo>
                  <a:pt x="6215" y="3178"/>
                  <a:pt x="6215" y="3178"/>
                  <a:pt x="6215" y="3178"/>
                </a:cubicBezTo>
                <a:cubicBezTo>
                  <a:pt x="6328" y="2421"/>
                  <a:pt x="6291" y="1816"/>
                  <a:pt x="6101" y="1324"/>
                </a:cubicBezTo>
                <a:lnTo>
                  <a:pt x="1364" y="6128"/>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3" name="Shape 3944">
            <a:extLst>
              <a:ext uri="{FF2B5EF4-FFF2-40B4-BE49-F238E27FC236}">
                <a16:creationId xmlns:a16="http://schemas.microsoft.com/office/drawing/2014/main" id="{1C0A65D1-14A3-4797-A4F8-7B5B589EF05E}"/>
              </a:ext>
            </a:extLst>
          </p:cNvPr>
          <p:cNvSpPr/>
          <p:nvPr/>
        </p:nvSpPr>
        <p:spPr>
          <a:xfrm>
            <a:off x="8659322" y="6468357"/>
            <a:ext cx="773216" cy="687699"/>
          </a:xfrm>
          <a:custGeom>
            <a:avLst/>
            <a:gdLst/>
            <a:ahLst/>
            <a:cxnLst>
              <a:cxn ang="0">
                <a:pos x="wd2" y="hd2"/>
              </a:cxn>
              <a:cxn ang="5400000">
                <a:pos x="wd2" y="hd2"/>
              </a:cxn>
              <a:cxn ang="10800000">
                <a:pos x="wd2" y="hd2"/>
              </a:cxn>
              <a:cxn ang="16200000">
                <a:pos x="wd2" y="hd2"/>
              </a:cxn>
            </a:cxnLst>
            <a:rect l="0" t="0" r="r" b="b"/>
            <a:pathLst>
              <a:path w="21600" h="21600" extrusionOk="0">
                <a:moveTo>
                  <a:pt x="2472" y="1027"/>
                </a:moveTo>
                <a:cubicBezTo>
                  <a:pt x="2776" y="770"/>
                  <a:pt x="3080" y="599"/>
                  <a:pt x="3423" y="428"/>
                </a:cubicBezTo>
                <a:cubicBezTo>
                  <a:pt x="3727" y="299"/>
                  <a:pt x="4031" y="171"/>
                  <a:pt x="4411" y="86"/>
                </a:cubicBezTo>
                <a:cubicBezTo>
                  <a:pt x="4792" y="43"/>
                  <a:pt x="5134" y="0"/>
                  <a:pt x="5514" y="0"/>
                </a:cubicBezTo>
                <a:cubicBezTo>
                  <a:pt x="5856" y="0"/>
                  <a:pt x="6237" y="43"/>
                  <a:pt x="6579" y="86"/>
                </a:cubicBezTo>
                <a:cubicBezTo>
                  <a:pt x="6959" y="171"/>
                  <a:pt x="7301" y="299"/>
                  <a:pt x="7568" y="428"/>
                </a:cubicBezTo>
                <a:cubicBezTo>
                  <a:pt x="7910" y="599"/>
                  <a:pt x="8252" y="770"/>
                  <a:pt x="8556" y="1027"/>
                </a:cubicBezTo>
                <a:cubicBezTo>
                  <a:pt x="8861" y="1240"/>
                  <a:pt x="9127" y="1497"/>
                  <a:pt x="9355" y="1754"/>
                </a:cubicBezTo>
                <a:cubicBezTo>
                  <a:pt x="20497" y="14286"/>
                  <a:pt x="20497" y="14286"/>
                  <a:pt x="20497" y="14286"/>
                </a:cubicBezTo>
                <a:cubicBezTo>
                  <a:pt x="20877" y="14714"/>
                  <a:pt x="21144" y="15184"/>
                  <a:pt x="21334" y="15740"/>
                </a:cubicBezTo>
                <a:cubicBezTo>
                  <a:pt x="21486" y="16253"/>
                  <a:pt x="21600" y="16810"/>
                  <a:pt x="21600" y="17323"/>
                </a:cubicBezTo>
                <a:cubicBezTo>
                  <a:pt x="21600" y="17879"/>
                  <a:pt x="21486" y="18392"/>
                  <a:pt x="21334" y="18905"/>
                </a:cubicBezTo>
                <a:cubicBezTo>
                  <a:pt x="21144" y="19461"/>
                  <a:pt x="20877" y="19932"/>
                  <a:pt x="20497" y="20360"/>
                </a:cubicBezTo>
                <a:cubicBezTo>
                  <a:pt x="20345" y="20573"/>
                  <a:pt x="20155" y="20745"/>
                  <a:pt x="19927" y="20873"/>
                </a:cubicBezTo>
                <a:cubicBezTo>
                  <a:pt x="19737" y="21044"/>
                  <a:pt x="19508" y="21172"/>
                  <a:pt x="19280" y="21258"/>
                </a:cubicBezTo>
                <a:cubicBezTo>
                  <a:pt x="19052" y="21386"/>
                  <a:pt x="18786" y="21472"/>
                  <a:pt x="18558" y="21514"/>
                </a:cubicBezTo>
                <a:cubicBezTo>
                  <a:pt x="18292" y="21557"/>
                  <a:pt x="18063" y="21600"/>
                  <a:pt x="17835" y="21600"/>
                </a:cubicBezTo>
                <a:cubicBezTo>
                  <a:pt x="17569" y="21600"/>
                  <a:pt x="17303" y="21557"/>
                  <a:pt x="17075" y="21514"/>
                </a:cubicBezTo>
                <a:cubicBezTo>
                  <a:pt x="16808" y="21472"/>
                  <a:pt x="16580" y="21386"/>
                  <a:pt x="16352" y="21258"/>
                </a:cubicBezTo>
                <a:cubicBezTo>
                  <a:pt x="16124" y="21172"/>
                  <a:pt x="15896" y="21044"/>
                  <a:pt x="15706" y="20873"/>
                </a:cubicBezTo>
                <a:cubicBezTo>
                  <a:pt x="15515" y="20745"/>
                  <a:pt x="15325" y="20573"/>
                  <a:pt x="15097" y="20360"/>
                </a:cubicBezTo>
                <a:cubicBezTo>
                  <a:pt x="10192" y="14799"/>
                  <a:pt x="10192" y="14799"/>
                  <a:pt x="10192" y="14799"/>
                </a:cubicBezTo>
                <a:cubicBezTo>
                  <a:pt x="4373" y="8212"/>
                  <a:pt x="4373" y="8212"/>
                  <a:pt x="4373" y="8212"/>
                </a:cubicBezTo>
                <a:cubicBezTo>
                  <a:pt x="4259" y="8127"/>
                  <a:pt x="4183" y="7998"/>
                  <a:pt x="4107" y="7870"/>
                </a:cubicBezTo>
                <a:cubicBezTo>
                  <a:pt x="3993" y="7742"/>
                  <a:pt x="3955" y="7613"/>
                  <a:pt x="3917" y="7442"/>
                </a:cubicBezTo>
                <a:cubicBezTo>
                  <a:pt x="3841" y="7314"/>
                  <a:pt x="3803" y="7143"/>
                  <a:pt x="3765" y="7015"/>
                </a:cubicBezTo>
                <a:cubicBezTo>
                  <a:pt x="3727" y="6844"/>
                  <a:pt x="3727" y="6715"/>
                  <a:pt x="3727" y="6544"/>
                </a:cubicBezTo>
                <a:cubicBezTo>
                  <a:pt x="3727" y="6373"/>
                  <a:pt x="3727" y="6202"/>
                  <a:pt x="3765" y="6074"/>
                </a:cubicBezTo>
                <a:cubicBezTo>
                  <a:pt x="3803" y="5903"/>
                  <a:pt x="3841" y="5774"/>
                  <a:pt x="3917" y="5603"/>
                </a:cubicBezTo>
                <a:cubicBezTo>
                  <a:pt x="3955" y="5518"/>
                  <a:pt x="3993" y="5389"/>
                  <a:pt x="4107" y="5261"/>
                </a:cubicBezTo>
                <a:cubicBezTo>
                  <a:pt x="4183" y="5133"/>
                  <a:pt x="4259" y="5004"/>
                  <a:pt x="4373" y="4876"/>
                </a:cubicBezTo>
                <a:cubicBezTo>
                  <a:pt x="4449" y="4790"/>
                  <a:pt x="4563" y="4662"/>
                  <a:pt x="4677" y="4577"/>
                </a:cubicBezTo>
                <a:cubicBezTo>
                  <a:pt x="4792" y="4491"/>
                  <a:pt x="4906" y="4406"/>
                  <a:pt x="5058" y="4320"/>
                </a:cubicBezTo>
                <a:cubicBezTo>
                  <a:pt x="5172" y="4277"/>
                  <a:pt x="5286" y="4277"/>
                  <a:pt x="5438" y="4234"/>
                </a:cubicBezTo>
                <a:cubicBezTo>
                  <a:pt x="5590" y="4192"/>
                  <a:pt x="5704" y="4149"/>
                  <a:pt x="5856" y="4149"/>
                </a:cubicBezTo>
                <a:cubicBezTo>
                  <a:pt x="5970" y="4149"/>
                  <a:pt x="6123" y="4192"/>
                  <a:pt x="6237" y="4234"/>
                </a:cubicBezTo>
                <a:cubicBezTo>
                  <a:pt x="6389" y="4277"/>
                  <a:pt x="6503" y="4277"/>
                  <a:pt x="6655" y="4320"/>
                </a:cubicBezTo>
                <a:cubicBezTo>
                  <a:pt x="6769" y="4406"/>
                  <a:pt x="6883" y="4491"/>
                  <a:pt x="6997" y="4577"/>
                </a:cubicBezTo>
                <a:cubicBezTo>
                  <a:pt x="7111" y="4662"/>
                  <a:pt x="7225" y="4790"/>
                  <a:pt x="7339" y="4876"/>
                </a:cubicBezTo>
                <a:cubicBezTo>
                  <a:pt x="16732" y="15484"/>
                  <a:pt x="16732" y="15484"/>
                  <a:pt x="16732" y="15484"/>
                </a:cubicBezTo>
                <a:cubicBezTo>
                  <a:pt x="16162" y="16082"/>
                  <a:pt x="16162" y="16082"/>
                  <a:pt x="16162" y="16082"/>
                </a:cubicBezTo>
                <a:cubicBezTo>
                  <a:pt x="6731" y="5518"/>
                  <a:pt x="6731" y="5518"/>
                  <a:pt x="6731" y="5518"/>
                </a:cubicBezTo>
                <a:cubicBezTo>
                  <a:pt x="6655" y="5389"/>
                  <a:pt x="6503" y="5304"/>
                  <a:pt x="6351" y="5218"/>
                </a:cubicBezTo>
                <a:cubicBezTo>
                  <a:pt x="6161" y="5133"/>
                  <a:pt x="6008" y="5133"/>
                  <a:pt x="5856" y="5133"/>
                </a:cubicBezTo>
                <a:cubicBezTo>
                  <a:pt x="5666" y="5133"/>
                  <a:pt x="5514" y="5133"/>
                  <a:pt x="5362" y="5218"/>
                </a:cubicBezTo>
                <a:cubicBezTo>
                  <a:pt x="5172" y="5304"/>
                  <a:pt x="5058" y="5389"/>
                  <a:pt x="4944" y="5518"/>
                </a:cubicBezTo>
                <a:cubicBezTo>
                  <a:pt x="4830" y="5646"/>
                  <a:pt x="4715" y="5817"/>
                  <a:pt x="4677" y="5988"/>
                </a:cubicBezTo>
                <a:cubicBezTo>
                  <a:pt x="4601" y="6202"/>
                  <a:pt x="4563" y="6373"/>
                  <a:pt x="4563" y="6544"/>
                </a:cubicBezTo>
                <a:cubicBezTo>
                  <a:pt x="4563" y="6758"/>
                  <a:pt x="4601" y="6929"/>
                  <a:pt x="4677" y="7100"/>
                </a:cubicBezTo>
                <a:cubicBezTo>
                  <a:pt x="4715" y="7271"/>
                  <a:pt x="4830" y="7400"/>
                  <a:pt x="4944" y="7571"/>
                </a:cubicBezTo>
                <a:cubicBezTo>
                  <a:pt x="15706" y="19718"/>
                  <a:pt x="15706" y="19718"/>
                  <a:pt x="15706" y="19718"/>
                </a:cubicBezTo>
                <a:cubicBezTo>
                  <a:pt x="15858" y="19846"/>
                  <a:pt x="16010" y="19975"/>
                  <a:pt x="16162" y="20103"/>
                </a:cubicBezTo>
                <a:cubicBezTo>
                  <a:pt x="16314" y="20189"/>
                  <a:pt x="16504" y="20317"/>
                  <a:pt x="16694" y="20445"/>
                </a:cubicBezTo>
                <a:cubicBezTo>
                  <a:pt x="16846" y="20488"/>
                  <a:pt x="17037" y="20573"/>
                  <a:pt x="17227" y="20616"/>
                </a:cubicBezTo>
                <a:cubicBezTo>
                  <a:pt x="17417" y="20616"/>
                  <a:pt x="17645" y="20659"/>
                  <a:pt x="17835" y="20659"/>
                </a:cubicBezTo>
                <a:cubicBezTo>
                  <a:pt x="18025" y="20659"/>
                  <a:pt x="18215" y="20616"/>
                  <a:pt x="18406" y="20616"/>
                </a:cubicBezTo>
                <a:cubicBezTo>
                  <a:pt x="18596" y="20573"/>
                  <a:pt x="18786" y="20488"/>
                  <a:pt x="18976" y="20445"/>
                </a:cubicBezTo>
                <a:cubicBezTo>
                  <a:pt x="19128" y="20317"/>
                  <a:pt x="19318" y="20189"/>
                  <a:pt x="19470" y="20103"/>
                </a:cubicBezTo>
                <a:cubicBezTo>
                  <a:pt x="19623" y="19975"/>
                  <a:pt x="19775" y="19846"/>
                  <a:pt x="19927" y="19718"/>
                </a:cubicBezTo>
                <a:cubicBezTo>
                  <a:pt x="20193" y="19376"/>
                  <a:pt x="20421" y="18991"/>
                  <a:pt x="20573" y="18606"/>
                </a:cubicBezTo>
                <a:cubicBezTo>
                  <a:pt x="20725" y="18178"/>
                  <a:pt x="20801" y="17750"/>
                  <a:pt x="20801" y="17323"/>
                </a:cubicBezTo>
                <a:cubicBezTo>
                  <a:pt x="20801" y="16895"/>
                  <a:pt x="20725" y="16510"/>
                  <a:pt x="20573" y="16082"/>
                </a:cubicBezTo>
                <a:cubicBezTo>
                  <a:pt x="20421" y="15697"/>
                  <a:pt x="20193" y="15312"/>
                  <a:pt x="19927" y="14970"/>
                </a:cubicBezTo>
                <a:cubicBezTo>
                  <a:pt x="8823" y="2438"/>
                  <a:pt x="8823" y="2438"/>
                  <a:pt x="8823" y="2438"/>
                </a:cubicBezTo>
                <a:cubicBezTo>
                  <a:pt x="8594" y="2224"/>
                  <a:pt x="8366" y="2010"/>
                  <a:pt x="8100" y="1796"/>
                </a:cubicBezTo>
                <a:cubicBezTo>
                  <a:pt x="7872" y="1583"/>
                  <a:pt x="7568" y="1454"/>
                  <a:pt x="7301" y="1326"/>
                </a:cubicBezTo>
                <a:cubicBezTo>
                  <a:pt x="7035" y="1198"/>
                  <a:pt x="6731" y="1069"/>
                  <a:pt x="6427" y="1027"/>
                </a:cubicBezTo>
                <a:cubicBezTo>
                  <a:pt x="6123" y="984"/>
                  <a:pt x="5818" y="941"/>
                  <a:pt x="5514" y="941"/>
                </a:cubicBezTo>
                <a:cubicBezTo>
                  <a:pt x="5210" y="941"/>
                  <a:pt x="4906" y="984"/>
                  <a:pt x="4601" y="1027"/>
                </a:cubicBezTo>
                <a:cubicBezTo>
                  <a:pt x="4259" y="1069"/>
                  <a:pt x="3993" y="1198"/>
                  <a:pt x="3727" y="1326"/>
                </a:cubicBezTo>
                <a:cubicBezTo>
                  <a:pt x="3461" y="1454"/>
                  <a:pt x="3194" y="1583"/>
                  <a:pt x="2928" y="1796"/>
                </a:cubicBezTo>
                <a:cubicBezTo>
                  <a:pt x="2662" y="2010"/>
                  <a:pt x="2434" y="2224"/>
                  <a:pt x="2168" y="2438"/>
                </a:cubicBezTo>
                <a:cubicBezTo>
                  <a:pt x="1977" y="2695"/>
                  <a:pt x="1787" y="2951"/>
                  <a:pt x="1597" y="3251"/>
                </a:cubicBezTo>
                <a:cubicBezTo>
                  <a:pt x="1445" y="3507"/>
                  <a:pt x="1293" y="3850"/>
                  <a:pt x="1179" y="4149"/>
                </a:cubicBezTo>
                <a:cubicBezTo>
                  <a:pt x="1065" y="4448"/>
                  <a:pt x="989" y="4790"/>
                  <a:pt x="913" y="5133"/>
                </a:cubicBezTo>
                <a:cubicBezTo>
                  <a:pt x="875" y="5432"/>
                  <a:pt x="837" y="5817"/>
                  <a:pt x="837" y="6159"/>
                </a:cubicBezTo>
                <a:cubicBezTo>
                  <a:pt x="837" y="6501"/>
                  <a:pt x="875" y="6844"/>
                  <a:pt x="913" y="7186"/>
                </a:cubicBezTo>
                <a:cubicBezTo>
                  <a:pt x="989" y="7528"/>
                  <a:pt x="1065" y="7827"/>
                  <a:pt x="1179" y="8170"/>
                </a:cubicBezTo>
                <a:cubicBezTo>
                  <a:pt x="1293" y="8469"/>
                  <a:pt x="1445" y="8768"/>
                  <a:pt x="1597" y="9068"/>
                </a:cubicBezTo>
                <a:cubicBezTo>
                  <a:pt x="1787" y="9367"/>
                  <a:pt x="1977" y="9624"/>
                  <a:pt x="2168" y="9838"/>
                </a:cubicBezTo>
                <a:cubicBezTo>
                  <a:pt x="11941" y="20830"/>
                  <a:pt x="11941" y="20830"/>
                  <a:pt x="11941" y="20830"/>
                </a:cubicBezTo>
                <a:cubicBezTo>
                  <a:pt x="11332" y="21472"/>
                  <a:pt x="11332" y="21472"/>
                  <a:pt x="11332" y="21472"/>
                </a:cubicBezTo>
                <a:cubicBezTo>
                  <a:pt x="1635" y="10522"/>
                  <a:pt x="1635" y="10522"/>
                  <a:pt x="1635" y="10522"/>
                </a:cubicBezTo>
                <a:cubicBezTo>
                  <a:pt x="1369" y="10223"/>
                  <a:pt x="1141" y="9923"/>
                  <a:pt x="951" y="9581"/>
                </a:cubicBezTo>
                <a:cubicBezTo>
                  <a:pt x="761" y="9239"/>
                  <a:pt x="570" y="8897"/>
                  <a:pt x="418" y="8512"/>
                </a:cubicBezTo>
                <a:cubicBezTo>
                  <a:pt x="266" y="8127"/>
                  <a:pt x="152" y="7742"/>
                  <a:pt x="114" y="7357"/>
                </a:cubicBezTo>
                <a:cubicBezTo>
                  <a:pt x="38" y="6972"/>
                  <a:pt x="0" y="6587"/>
                  <a:pt x="0" y="6159"/>
                </a:cubicBezTo>
                <a:cubicBezTo>
                  <a:pt x="0" y="5774"/>
                  <a:pt x="38" y="5347"/>
                  <a:pt x="114" y="4962"/>
                </a:cubicBezTo>
                <a:cubicBezTo>
                  <a:pt x="152" y="4534"/>
                  <a:pt x="266" y="4149"/>
                  <a:pt x="418" y="3764"/>
                </a:cubicBezTo>
                <a:cubicBezTo>
                  <a:pt x="570" y="3422"/>
                  <a:pt x="761" y="3037"/>
                  <a:pt x="951" y="2737"/>
                </a:cubicBezTo>
                <a:cubicBezTo>
                  <a:pt x="1141" y="2395"/>
                  <a:pt x="1369" y="2053"/>
                  <a:pt x="1635" y="1754"/>
                </a:cubicBezTo>
                <a:cubicBezTo>
                  <a:pt x="1863" y="1497"/>
                  <a:pt x="2130" y="1240"/>
                  <a:pt x="2472" y="1027"/>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4" name="Shape 3945">
            <a:extLst>
              <a:ext uri="{FF2B5EF4-FFF2-40B4-BE49-F238E27FC236}">
                <a16:creationId xmlns:a16="http://schemas.microsoft.com/office/drawing/2014/main" id="{3CE457D0-E429-4A7D-B50C-6D14009586D9}"/>
              </a:ext>
            </a:extLst>
          </p:cNvPr>
          <p:cNvSpPr/>
          <p:nvPr/>
        </p:nvSpPr>
        <p:spPr>
          <a:xfrm>
            <a:off x="10546941" y="6388186"/>
            <a:ext cx="716203" cy="848040"/>
          </a:xfrm>
          <a:custGeom>
            <a:avLst/>
            <a:gdLst/>
            <a:ahLst/>
            <a:cxnLst>
              <a:cxn ang="0">
                <a:pos x="wd2" y="hd2"/>
              </a:cxn>
              <a:cxn ang="5400000">
                <a:pos x="wd2" y="hd2"/>
              </a:cxn>
              <a:cxn ang="10800000">
                <a:pos x="wd2" y="hd2"/>
              </a:cxn>
              <a:cxn ang="16200000">
                <a:pos x="wd2" y="hd2"/>
              </a:cxn>
            </a:cxnLst>
            <a:rect l="0" t="0" r="r" b="b"/>
            <a:pathLst>
              <a:path w="21600" h="21600" extrusionOk="0">
                <a:moveTo>
                  <a:pt x="13454" y="1907"/>
                </a:moveTo>
                <a:cubicBezTo>
                  <a:pt x="21600" y="1907"/>
                  <a:pt x="21600" y="1907"/>
                  <a:pt x="21600" y="1907"/>
                </a:cubicBezTo>
                <a:cubicBezTo>
                  <a:pt x="21600" y="21600"/>
                  <a:pt x="21600" y="21600"/>
                  <a:pt x="21600" y="21600"/>
                </a:cubicBezTo>
                <a:cubicBezTo>
                  <a:pt x="0" y="21600"/>
                  <a:pt x="0" y="21600"/>
                  <a:pt x="0" y="21600"/>
                </a:cubicBezTo>
                <a:cubicBezTo>
                  <a:pt x="0" y="1907"/>
                  <a:pt x="0" y="1907"/>
                  <a:pt x="0" y="1907"/>
                </a:cubicBezTo>
                <a:cubicBezTo>
                  <a:pt x="8146" y="1907"/>
                  <a:pt x="8146" y="1907"/>
                  <a:pt x="8146" y="1907"/>
                </a:cubicBezTo>
                <a:cubicBezTo>
                  <a:pt x="8187" y="1630"/>
                  <a:pt x="8270" y="1387"/>
                  <a:pt x="8434" y="1144"/>
                </a:cubicBezTo>
                <a:cubicBezTo>
                  <a:pt x="8599" y="936"/>
                  <a:pt x="8805" y="728"/>
                  <a:pt x="9051" y="555"/>
                </a:cubicBezTo>
                <a:cubicBezTo>
                  <a:pt x="9298" y="381"/>
                  <a:pt x="9545" y="243"/>
                  <a:pt x="9833" y="139"/>
                </a:cubicBezTo>
                <a:cubicBezTo>
                  <a:pt x="10162" y="35"/>
                  <a:pt x="10450" y="0"/>
                  <a:pt x="10779" y="0"/>
                </a:cubicBezTo>
                <a:cubicBezTo>
                  <a:pt x="11150" y="0"/>
                  <a:pt x="11438" y="35"/>
                  <a:pt x="11726" y="139"/>
                </a:cubicBezTo>
                <a:cubicBezTo>
                  <a:pt x="12014" y="243"/>
                  <a:pt x="12302" y="381"/>
                  <a:pt x="12549" y="555"/>
                </a:cubicBezTo>
                <a:cubicBezTo>
                  <a:pt x="12795" y="728"/>
                  <a:pt x="13001" y="936"/>
                  <a:pt x="13166" y="1144"/>
                </a:cubicBezTo>
                <a:cubicBezTo>
                  <a:pt x="13330" y="1387"/>
                  <a:pt x="13413" y="1630"/>
                  <a:pt x="13454" y="1907"/>
                </a:cubicBezTo>
                <a:close/>
                <a:moveTo>
                  <a:pt x="20695" y="20803"/>
                </a:moveTo>
                <a:cubicBezTo>
                  <a:pt x="20695" y="2670"/>
                  <a:pt x="20695" y="2670"/>
                  <a:pt x="20695" y="2670"/>
                </a:cubicBezTo>
                <a:cubicBezTo>
                  <a:pt x="13495" y="2670"/>
                  <a:pt x="13495" y="2670"/>
                  <a:pt x="13495" y="2670"/>
                </a:cubicBezTo>
                <a:cubicBezTo>
                  <a:pt x="13495" y="3224"/>
                  <a:pt x="13495" y="3224"/>
                  <a:pt x="13495" y="3224"/>
                </a:cubicBezTo>
                <a:cubicBezTo>
                  <a:pt x="13865" y="3363"/>
                  <a:pt x="14194" y="3536"/>
                  <a:pt x="14482" y="3779"/>
                </a:cubicBezTo>
                <a:cubicBezTo>
                  <a:pt x="14770" y="3987"/>
                  <a:pt x="15017" y="4265"/>
                  <a:pt x="15264" y="4577"/>
                </a:cubicBezTo>
                <a:cubicBezTo>
                  <a:pt x="15511" y="4819"/>
                  <a:pt x="15675" y="5131"/>
                  <a:pt x="15840" y="5443"/>
                </a:cubicBezTo>
                <a:cubicBezTo>
                  <a:pt x="16005" y="5755"/>
                  <a:pt x="16128" y="6102"/>
                  <a:pt x="16210" y="6414"/>
                </a:cubicBezTo>
                <a:cubicBezTo>
                  <a:pt x="5431" y="6414"/>
                  <a:pt x="5431" y="6414"/>
                  <a:pt x="5431" y="6414"/>
                </a:cubicBezTo>
                <a:cubicBezTo>
                  <a:pt x="5513" y="6102"/>
                  <a:pt x="5595" y="5755"/>
                  <a:pt x="5760" y="5443"/>
                </a:cubicBezTo>
                <a:cubicBezTo>
                  <a:pt x="5883" y="5131"/>
                  <a:pt x="6089" y="4819"/>
                  <a:pt x="6336" y="4577"/>
                </a:cubicBezTo>
                <a:cubicBezTo>
                  <a:pt x="6542" y="4265"/>
                  <a:pt x="6789" y="3987"/>
                  <a:pt x="7118" y="3779"/>
                </a:cubicBezTo>
                <a:cubicBezTo>
                  <a:pt x="7406" y="3536"/>
                  <a:pt x="7735" y="3363"/>
                  <a:pt x="8105" y="3224"/>
                </a:cubicBezTo>
                <a:cubicBezTo>
                  <a:pt x="8105" y="2670"/>
                  <a:pt x="8105" y="2670"/>
                  <a:pt x="8105" y="2670"/>
                </a:cubicBezTo>
                <a:cubicBezTo>
                  <a:pt x="905" y="2670"/>
                  <a:pt x="905" y="2670"/>
                  <a:pt x="905" y="2670"/>
                </a:cubicBezTo>
                <a:cubicBezTo>
                  <a:pt x="905" y="20803"/>
                  <a:pt x="905" y="20803"/>
                  <a:pt x="905" y="20803"/>
                </a:cubicBezTo>
                <a:lnTo>
                  <a:pt x="20695" y="20803"/>
                </a:lnTo>
                <a:close/>
                <a:moveTo>
                  <a:pt x="5431" y="9500"/>
                </a:moveTo>
                <a:cubicBezTo>
                  <a:pt x="5431" y="10193"/>
                  <a:pt x="5431" y="10193"/>
                  <a:pt x="5431" y="10193"/>
                </a:cubicBezTo>
                <a:cubicBezTo>
                  <a:pt x="16210" y="10193"/>
                  <a:pt x="16210" y="10193"/>
                  <a:pt x="16210" y="10193"/>
                </a:cubicBezTo>
                <a:cubicBezTo>
                  <a:pt x="16210" y="9500"/>
                  <a:pt x="16210" y="9500"/>
                  <a:pt x="16210" y="9500"/>
                </a:cubicBezTo>
                <a:lnTo>
                  <a:pt x="5431" y="9500"/>
                </a:lnTo>
                <a:close/>
                <a:moveTo>
                  <a:pt x="5431" y="12516"/>
                </a:moveTo>
                <a:cubicBezTo>
                  <a:pt x="5431" y="13279"/>
                  <a:pt x="5431" y="13279"/>
                  <a:pt x="5431" y="13279"/>
                </a:cubicBezTo>
                <a:cubicBezTo>
                  <a:pt x="16210" y="13279"/>
                  <a:pt x="16210" y="13279"/>
                  <a:pt x="16210" y="13279"/>
                </a:cubicBezTo>
                <a:cubicBezTo>
                  <a:pt x="16210" y="12516"/>
                  <a:pt x="16210" y="12516"/>
                  <a:pt x="16210" y="12516"/>
                </a:cubicBezTo>
                <a:lnTo>
                  <a:pt x="5431" y="12516"/>
                </a:lnTo>
                <a:close/>
                <a:moveTo>
                  <a:pt x="5431" y="15533"/>
                </a:moveTo>
                <a:cubicBezTo>
                  <a:pt x="5431" y="16295"/>
                  <a:pt x="5431" y="16295"/>
                  <a:pt x="5431" y="16295"/>
                </a:cubicBezTo>
                <a:cubicBezTo>
                  <a:pt x="12590" y="16295"/>
                  <a:pt x="12590" y="16295"/>
                  <a:pt x="12590" y="16295"/>
                </a:cubicBezTo>
                <a:cubicBezTo>
                  <a:pt x="12590" y="15533"/>
                  <a:pt x="12590" y="15533"/>
                  <a:pt x="12590" y="15533"/>
                </a:cubicBezTo>
                <a:lnTo>
                  <a:pt x="5431" y="15533"/>
                </a:lnTo>
                <a:close/>
                <a:moveTo>
                  <a:pt x="9010" y="3606"/>
                </a:moveTo>
                <a:cubicBezTo>
                  <a:pt x="8517" y="3848"/>
                  <a:pt x="8517" y="3848"/>
                  <a:pt x="8517" y="3848"/>
                </a:cubicBezTo>
                <a:cubicBezTo>
                  <a:pt x="8311" y="3952"/>
                  <a:pt x="8105" y="4091"/>
                  <a:pt x="7899" y="4195"/>
                </a:cubicBezTo>
                <a:cubicBezTo>
                  <a:pt x="7735" y="4334"/>
                  <a:pt x="7529" y="4473"/>
                  <a:pt x="7406" y="4646"/>
                </a:cubicBezTo>
                <a:cubicBezTo>
                  <a:pt x="7241" y="4819"/>
                  <a:pt x="7077" y="4958"/>
                  <a:pt x="6953" y="5131"/>
                </a:cubicBezTo>
                <a:cubicBezTo>
                  <a:pt x="6830" y="5305"/>
                  <a:pt x="6706" y="5478"/>
                  <a:pt x="6583" y="5686"/>
                </a:cubicBezTo>
                <a:cubicBezTo>
                  <a:pt x="15017" y="5686"/>
                  <a:pt x="15017" y="5686"/>
                  <a:pt x="15017" y="5686"/>
                </a:cubicBezTo>
                <a:cubicBezTo>
                  <a:pt x="14894" y="5478"/>
                  <a:pt x="14770" y="5305"/>
                  <a:pt x="14647" y="5131"/>
                </a:cubicBezTo>
                <a:cubicBezTo>
                  <a:pt x="14523" y="4958"/>
                  <a:pt x="14400" y="4819"/>
                  <a:pt x="14194" y="4646"/>
                </a:cubicBezTo>
                <a:cubicBezTo>
                  <a:pt x="14071" y="4473"/>
                  <a:pt x="13906" y="4334"/>
                  <a:pt x="13701" y="4195"/>
                </a:cubicBezTo>
                <a:cubicBezTo>
                  <a:pt x="13495" y="4091"/>
                  <a:pt x="13289" y="3952"/>
                  <a:pt x="13042" y="3848"/>
                </a:cubicBezTo>
                <a:cubicBezTo>
                  <a:pt x="12590" y="3606"/>
                  <a:pt x="12590" y="3606"/>
                  <a:pt x="12590" y="3606"/>
                </a:cubicBezTo>
                <a:cubicBezTo>
                  <a:pt x="12590" y="2254"/>
                  <a:pt x="12590" y="2254"/>
                  <a:pt x="12590" y="2254"/>
                </a:cubicBezTo>
                <a:cubicBezTo>
                  <a:pt x="12590" y="2046"/>
                  <a:pt x="12549" y="1872"/>
                  <a:pt x="12466" y="1664"/>
                </a:cubicBezTo>
                <a:cubicBezTo>
                  <a:pt x="12384" y="1491"/>
                  <a:pt x="12261" y="1317"/>
                  <a:pt x="12055" y="1179"/>
                </a:cubicBezTo>
                <a:cubicBezTo>
                  <a:pt x="11931" y="1075"/>
                  <a:pt x="11726" y="971"/>
                  <a:pt x="11520" y="901"/>
                </a:cubicBezTo>
                <a:cubicBezTo>
                  <a:pt x="11273" y="797"/>
                  <a:pt x="11026" y="763"/>
                  <a:pt x="10779" y="763"/>
                </a:cubicBezTo>
                <a:cubicBezTo>
                  <a:pt x="10533" y="763"/>
                  <a:pt x="10286" y="797"/>
                  <a:pt x="10080" y="901"/>
                </a:cubicBezTo>
                <a:cubicBezTo>
                  <a:pt x="9874" y="971"/>
                  <a:pt x="9710" y="1075"/>
                  <a:pt x="9545" y="1179"/>
                </a:cubicBezTo>
                <a:cubicBezTo>
                  <a:pt x="9381" y="1317"/>
                  <a:pt x="9216" y="1491"/>
                  <a:pt x="9134" y="1664"/>
                </a:cubicBezTo>
                <a:cubicBezTo>
                  <a:pt x="9051" y="1872"/>
                  <a:pt x="9010" y="2046"/>
                  <a:pt x="9010" y="2254"/>
                </a:cubicBezTo>
                <a:lnTo>
                  <a:pt x="9010" y="3606"/>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5" name="Shape 3946">
            <a:extLst>
              <a:ext uri="{FF2B5EF4-FFF2-40B4-BE49-F238E27FC236}">
                <a16:creationId xmlns:a16="http://schemas.microsoft.com/office/drawing/2014/main" id="{82CDB3F8-1FFD-4AFF-BC52-18B2644A431F}"/>
              </a:ext>
            </a:extLst>
          </p:cNvPr>
          <p:cNvSpPr/>
          <p:nvPr/>
        </p:nvSpPr>
        <p:spPr>
          <a:xfrm>
            <a:off x="12406056" y="6455888"/>
            <a:ext cx="716203" cy="712640"/>
          </a:xfrm>
          <a:custGeom>
            <a:avLst/>
            <a:gdLst/>
            <a:ahLst/>
            <a:cxnLst>
              <a:cxn ang="0">
                <a:pos x="wd2" y="hd2"/>
              </a:cxn>
              <a:cxn ang="5400000">
                <a:pos x="wd2" y="hd2"/>
              </a:cxn>
              <a:cxn ang="10800000">
                <a:pos x="wd2" y="hd2"/>
              </a:cxn>
              <a:cxn ang="16200000">
                <a:pos x="wd2" y="hd2"/>
              </a:cxn>
            </a:cxnLst>
            <a:rect l="0" t="0" r="r" b="b"/>
            <a:pathLst>
              <a:path w="21600" h="21600" extrusionOk="0">
                <a:moveTo>
                  <a:pt x="17516" y="12636"/>
                </a:moveTo>
                <a:lnTo>
                  <a:pt x="21600" y="12636"/>
                </a:lnTo>
                <a:lnTo>
                  <a:pt x="21600" y="21600"/>
                </a:lnTo>
                <a:lnTo>
                  <a:pt x="12573" y="21600"/>
                </a:lnTo>
                <a:lnTo>
                  <a:pt x="12573" y="12636"/>
                </a:lnTo>
                <a:lnTo>
                  <a:pt x="16657" y="12636"/>
                </a:lnTo>
                <a:lnTo>
                  <a:pt x="16657" y="11232"/>
                </a:lnTo>
                <a:lnTo>
                  <a:pt x="4943" y="11232"/>
                </a:lnTo>
                <a:lnTo>
                  <a:pt x="4943" y="12636"/>
                </a:lnTo>
                <a:lnTo>
                  <a:pt x="9027" y="12636"/>
                </a:lnTo>
                <a:lnTo>
                  <a:pt x="9027" y="21600"/>
                </a:lnTo>
                <a:lnTo>
                  <a:pt x="0" y="21600"/>
                </a:lnTo>
                <a:lnTo>
                  <a:pt x="0" y="12636"/>
                </a:lnTo>
                <a:lnTo>
                  <a:pt x="4084" y="12636"/>
                </a:lnTo>
                <a:lnTo>
                  <a:pt x="4084" y="10368"/>
                </a:lnTo>
                <a:lnTo>
                  <a:pt x="10424" y="10368"/>
                </a:lnTo>
                <a:lnTo>
                  <a:pt x="10424" y="8964"/>
                </a:lnTo>
                <a:lnTo>
                  <a:pt x="6340" y="8964"/>
                </a:lnTo>
                <a:lnTo>
                  <a:pt x="6340" y="0"/>
                </a:lnTo>
                <a:lnTo>
                  <a:pt x="15260" y="0"/>
                </a:lnTo>
                <a:lnTo>
                  <a:pt x="15260" y="8964"/>
                </a:lnTo>
                <a:lnTo>
                  <a:pt x="11284" y="8964"/>
                </a:lnTo>
                <a:lnTo>
                  <a:pt x="11284" y="10368"/>
                </a:lnTo>
                <a:lnTo>
                  <a:pt x="17516" y="10368"/>
                </a:lnTo>
                <a:lnTo>
                  <a:pt x="17516" y="12636"/>
                </a:lnTo>
                <a:close/>
                <a:moveTo>
                  <a:pt x="8167" y="20736"/>
                </a:moveTo>
                <a:lnTo>
                  <a:pt x="8167" y="13392"/>
                </a:lnTo>
                <a:lnTo>
                  <a:pt x="967" y="13392"/>
                </a:lnTo>
                <a:lnTo>
                  <a:pt x="967" y="20736"/>
                </a:lnTo>
                <a:lnTo>
                  <a:pt x="8167" y="20736"/>
                </a:lnTo>
                <a:close/>
                <a:moveTo>
                  <a:pt x="7200" y="756"/>
                </a:moveTo>
                <a:lnTo>
                  <a:pt x="7200" y="8100"/>
                </a:lnTo>
                <a:lnTo>
                  <a:pt x="14400" y="8100"/>
                </a:lnTo>
                <a:lnTo>
                  <a:pt x="14400" y="756"/>
                </a:lnTo>
                <a:lnTo>
                  <a:pt x="7200" y="756"/>
                </a:lnTo>
                <a:close/>
                <a:moveTo>
                  <a:pt x="20633" y="20736"/>
                </a:moveTo>
                <a:lnTo>
                  <a:pt x="20633" y="13392"/>
                </a:lnTo>
                <a:lnTo>
                  <a:pt x="13540" y="13392"/>
                </a:lnTo>
                <a:lnTo>
                  <a:pt x="13540" y="20736"/>
                </a:lnTo>
                <a:lnTo>
                  <a:pt x="20633" y="20736"/>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6" name="Shape 3947">
            <a:extLst>
              <a:ext uri="{FF2B5EF4-FFF2-40B4-BE49-F238E27FC236}">
                <a16:creationId xmlns:a16="http://schemas.microsoft.com/office/drawing/2014/main" id="{A4D086B0-118A-4FFD-8068-2191D254C8E5}"/>
              </a:ext>
            </a:extLst>
          </p:cNvPr>
          <p:cNvSpPr/>
          <p:nvPr/>
        </p:nvSpPr>
        <p:spPr>
          <a:xfrm>
            <a:off x="14277646" y="6468357"/>
            <a:ext cx="691262" cy="687699"/>
          </a:xfrm>
          <a:custGeom>
            <a:avLst/>
            <a:gdLst/>
            <a:ahLst/>
            <a:cxnLst>
              <a:cxn ang="0">
                <a:pos x="wd2" y="hd2"/>
              </a:cxn>
              <a:cxn ang="5400000">
                <a:pos x="wd2" y="hd2"/>
              </a:cxn>
              <a:cxn ang="10800000">
                <a:pos x="wd2" y="hd2"/>
              </a:cxn>
              <a:cxn ang="16200000">
                <a:pos x="wd2" y="hd2"/>
              </a:cxn>
            </a:cxnLst>
            <a:rect l="0" t="0" r="r" b="b"/>
            <a:pathLst>
              <a:path w="21600" h="21600" extrusionOk="0">
                <a:moveTo>
                  <a:pt x="21600" y="560"/>
                </a:moveTo>
                <a:lnTo>
                  <a:pt x="14586" y="7722"/>
                </a:lnTo>
                <a:lnTo>
                  <a:pt x="13695" y="8618"/>
                </a:lnTo>
                <a:lnTo>
                  <a:pt x="8128" y="14102"/>
                </a:lnTo>
                <a:lnTo>
                  <a:pt x="668" y="21600"/>
                </a:lnTo>
                <a:lnTo>
                  <a:pt x="0" y="21040"/>
                </a:lnTo>
                <a:lnTo>
                  <a:pt x="6012" y="14997"/>
                </a:lnTo>
                <a:lnTo>
                  <a:pt x="2449" y="14997"/>
                </a:lnTo>
                <a:lnTo>
                  <a:pt x="2449" y="6603"/>
                </a:lnTo>
                <a:lnTo>
                  <a:pt x="7794" y="6603"/>
                </a:lnTo>
                <a:lnTo>
                  <a:pt x="14586" y="1119"/>
                </a:lnTo>
                <a:lnTo>
                  <a:pt x="14586" y="6379"/>
                </a:lnTo>
                <a:lnTo>
                  <a:pt x="20932" y="0"/>
                </a:lnTo>
                <a:lnTo>
                  <a:pt x="21600" y="560"/>
                </a:lnTo>
                <a:close/>
                <a:moveTo>
                  <a:pt x="3452" y="14102"/>
                </a:moveTo>
                <a:lnTo>
                  <a:pt x="6903" y="14102"/>
                </a:lnTo>
                <a:lnTo>
                  <a:pt x="13695" y="7275"/>
                </a:lnTo>
                <a:lnTo>
                  <a:pt x="13695" y="3134"/>
                </a:lnTo>
                <a:lnTo>
                  <a:pt x="8128" y="7610"/>
                </a:lnTo>
                <a:lnTo>
                  <a:pt x="3452" y="7610"/>
                </a:lnTo>
                <a:lnTo>
                  <a:pt x="3452" y="14102"/>
                </a:lnTo>
                <a:close/>
                <a:moveTo>
                  <a:pt x="13695" y="9961"/>
                </a:moveTo>
                <a:lnTo>
                  <a:pt x="14586" y="9065"/>
                </a:lnTo>
                <a:lnTo>
                  <a:pt x="14586" y="20369"/>
                </a:lnTo>
                <a:lnTo>
                  <a:pt x="8239" y="15333"/>
                </a:lnTo>
                <a:lnTo>
                  <a:pt x="8907" y="14773"/>
                </a:lnTo>
                <a:lnTo>
                  <a:pt x="13695" y="18466"/>
                </a:lnTo>
                <a:lnTo>
                  <a:pt x="13695" y="9961"/>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7" name="Shape 3948">
            <a:extLst>
              <a:ext uri="{FF2B5EF4-FFF2-40B4-BE49-F238E27FC236}">
                <a16:creationId xmlns:a16="http://schemas.microsoft.com/office/drawing/2014/main" id="{F60C1853-4B96-42B6-B0F9-72751551B180}"/>
              </a:ext>
            </a:extLst>
          </p:cNvPr>
          <p:cNvSpPr/>
          <p:nvPr/>
        </p:nvSpPr>
        <p:spPr>
          <a:xfrm>
            <a:off x="16215149" y="6397093"/>
            <a:ext cx="534480" cy="830225"/>
          </a:xfrm>
          <a:custGeom>
            <a:avLst/>
            <a:gdLst/>
            <a:ahLst/>
            <a:cxnLst>
              <a:cxn ang="0">
                <a:pos x="wd2" y="hd2"/>
              </a:cxn>
              <a:cxn ang="5400000">
                <a:pos x="wd2" y="hd2"/>
              </a:cxn>
              <a:cxn ang="10800000">
                <a:pos x="wd2" y="hd2"/>
              </a:cxn>
              <a:cxn ang="16200000">
                <a:pos x="wd2" y="hd2"/>
              </a:cxn>
            </a:cxnLst>
            <a:rect l="0" t="0" r="r" b="b"/>
            <a:pathLst>
              <a:path w="21600" h="21600" extrusionOk="0">
                <a:moveTo>
                  <a:pt x="15609" y="8471"/>
                </a:moveTo>
                <a:cubicBezTo>
                  <a:pt x="16489" y="8753"/>
                  <a:pt x="17258" y="9106"/>
                  <a:pt x="18027" y="9529"/>
                </a:cubicBezTo>
                <a:cubicBezTo>
                  <a:pt x="18797" y="9953"/>
                  <a:pt x="19456" y="10447"/>
                  <a:pt x="19951" y="10941"/>
                </a:cubicBezTo>
                <a:cubicBezTo>
                  <a:pt x="20501" y="11506"/>
                  <a:pt x="20885" y="12106"/>
                  <a:pt x="21160" y="12706"/>
                </a:cubicBezTo>
                <a:cubicBezTo>
                  <a:pt x="21490" y="13341"/>
                  <a:pt x="21600" y="14012"/>
                  <a:pt x="21600" y="14682"/>
                </a:cubicBezTo>
                <a:cubicBezTo>
                  <a:pt x="21600" y="15635"/>
                  <a:pt x="21325" y="16518"/>
                  <a:pt x="20776" y="17365"/>
                </a:cubicBezTo>
                <a:cubicBezTo>
                  <a:pt x="20171" y="18212"/>
                  <a:pt x="19402" y="18953"/>
                  <a:pt x="18467" y="19588"/>
                </a:cubicBezTo>
                <a:cubicBezTo>
                  <a:pt x="17478" y="20188"/>
                  <a:pt x="16324" y="20682"/>
                  <a:pt x="15005" y="21071"/>
                </a:cubicBezTo>
                <a:cubicBezTo>
                  <a:pt x="13685" y="21424"/>
                  <a:pt x="12311" y="21600"/>
                  <a:pt x="10827" y="21600"/>
                </a:cubicBezTo>
                <a:cubicBezTo>
                  <a:pt x="9344" y="21600"/>
                  <a:pt x="7915" y="21424"/>
                  <a:pt x="6595" y="21071"/>
                </a:cubicBezTo>
                <a:cubicBezTo>
                  <a:pt x="5331" y="20682"/>
                  <a:pt x="4177" y="20188"/>
                  <a:pt x="3133" y="19588"/>
                </a:cubicBezTo>
                <a:cubicBezTo>
                  <a:pt x="2198" y="18953"/>
                  <a:pt x="1429" y="18212"/>
                  <a:pt x="879" y="17365"/>
                </a:cubicBezTo>
                <a:cubicBezTo>
                  <a:pt x="275" y="16518"/>
                  <a:pt x="0" y="15635"/>
                  <a:pt x="0" y="14682"/>
                </a:cubicBezTo>
                <a:cubicBezTo>
                  <a:pt x="0" y="14012"/>
                  <a:pt x="165" y="13341"/>
                  <a:pt x="440" y="12706"/>
                </a:cubicBezTo>
                <a:cubicBezTo>
                  <a:pt x="715" y="12106"/>
                  <a:pt x="1099" y="11506"/>
                  <a:pt x="1649" y="10941"/>
                </a:cubicBezTo>
                <a:cubicBezTo>
                  <a:pt x="2198" y="10447"/>
                  <a:pt x="2803" y="9953"/>
                  <a:pt x="3573" y="9529"/>
                </a:cubicBezTo>
                <a:cubicBezTo>
                  <a:pt x="4287" y="9106"/>
                  <a:pt x="5111" y="8753"/>
                  <a:pt x="5991" y="8471"/>
                </a:cubicBezTo>
                <a:cubicBezTo>
                  <a:pt x="5826" y="8188"/>
                  <a:pt x="5551" y="7800"/>
                  <a:pt x="5221" y="7235"/>
                </a:cubicBezTo>
                <a:cubicBezTo>
                  <a:pt x="4892" y="6706"/>
                  <a:pt x="4562" y="6176"/>
                  <a:pt x="4232" y="5612"/>
                </a:cubicBezTo>
                <a:cubicBezTo>
                  <a:pt x="3902" y="5047"/>
                  <a:pt x="3627" y="4518"/>
                  <a:pt x="3353" y="4024"/>
                </a:cubicBezTo>
                <a:cubicBezTo>
                  <a:pt x="3133" y="3529"/>
                  <a:pt x="3023" y="3176"/>
                  <a:pt x="3023" y="3000"/>
                </a:cubicBezTo>
                <a:cubicBezTo>
                  <a:pt x="3023" y="0"/>
                  <a:pt x="3023" y="0"/>
                  <a:pt x="3023" y="0"/>
                </a:cubicBezTo>
                <a:cubicBezTo>
                  <a:pt x="18632" y="0"/>
                  <a:pt x="18632" y="0"/>
                  <a:pt x="18632" y="0"/>
                </a:cubicBezTo>
                <a:cubicBezTo>
                  <a:pt x="18632" y="3000"/>
                  <a:pt x="18632" y="3000"/>
                  <a:pt x="18632" y="3000"/>
                </a:cubicBezTo>
                <a:cubicBezTo>
                  <a:pt x="18632" y="3176"/>
                  <a:pt x="18467" y="3529"/>
                  <a:pt x="18247" y="4024"/>
                </a:cubicBezTo>
                <a:cubicBezTo>
                  <a:pt x="18027" y="4518"/>
                  <a:pt x="17753" y="5012"/>
                  <a:pt x="17368" y="5576"/>
                </a:cubicBezTo>
                <a:cubicBezTo>
                  <a:pt x="17038" y="6141"/>
                  <a:pt x="16708" y="6706"/>
                  <a:pt x="16379" y="7235"/>
                </a:cubicBezTo>
                <a:cubicBezTo>
                  <a:pt x="16049" y="7765"/>
                  <a:pt x="15774" y="8153"/>
                  <a:pt x="15609" y="8471"/>
                </a:cubicBezTo>
                <a:close/>
                <a:moveTo>
                  <a:pt x="10827" y="20824"/>
                </a:moveTo>
                <a:cubicBezTo>
                  <a:pt x="12147" y="20824"/>
                  <a:pt x="13411" y="20682"/>
                  <a:pt x="14565" y="20365"/>
                </a:cubicBezTo>
                <a:cubicBezTo>
                  <a:pt x="15719" y="20012"/>
                  <a:pt x="16763" y="19588"/>
                  <a:pt x="17588" y="19024"/>
                </a:cubicBezTo>
                <a:cubicBezTo>
                  <a:pt x="18467" y="18494"/>
                  <a:pt x="19127" y="17824"/>
                  <a:pt x="19621" y="17082"/>
                </a:cubicBezTo>
                <a:cubicBezTo>
                  <a:pt x="20171" y="16341"/>
                  <a:pt x="20391" y="15529"/>
                  <a:pt x="20391" y="14682"/>
                </a:cubicBezTo>
                <a:cubicBezTo>
                  <a:pt x="20391" y="13800"/>
                  <a:pt x="20171" y="13024"/>
                  <a:pt x="19621" y="12247"/>
                </a:cubicBezTo>
                <a:cubicBezTo>
                  <a:pt x="19127" y="11506"/>
                  <a:pt x="18467" y="10871"/>
                  <a:pt x="17588" y="10306"/>
                </a:cubicBezTo>
                <a:cubicBezTo>
                  <a:pt x="16763" y="9741"/>
                  <a:pt x="15719" y="9318"/>
                  <a:pt x="14565" y="9000"/>
                </a:cubicBezTo>
                <a:cubicBezTo>
                  <a:pt x="13411" y="8682"/>
                  <a:pt x="12147" y="8506"/>
                  <a:pt x="10827" y="8506"/>
                </a:cubicBezTo>
                <a:cubicBezTo>
                  <a:pt x="9453" y="8506"/>
                  <a:pt x="8244" y="8682"/>
                  <a:pt x="7035" y="9000"/>
                </a:cubicBezTo>
                <a:cubicBezTo>
                  <a:pt x="5881" y="9318"/>
                  <a:pt x="4892" y="9741"/>
                  <a:pt x="4012" y="10306"/>
                </a:cubicBezTo>
                <a:cubicBezTo>
                  <a:pt x="3133" y="10871"/>
                  <a:pt x="2473" y="11506"/>
                  <a:pt x="1979" y="12247"/>
                </a:cubicBezTo>
                <a:cubicBezTo>
                  <a:pt x="1484" y="13024"/>
                  <a:pt x="1209" y="13800"/>
                  <a:pt x="1209" y="14682"/>
                </a:cubicBezTo>
                <a:cubicBezTo>
                  <a:pt x="1209" y="15529"/>
                  <a:pt x="1484" y="16341"/>
                  <a:pt x="1979" y="17082"/>
                </a:cubicBezTo>
                <a:cubicBezTo>
                  <a:pt x="2473" y="17824"/>
                  <a:pt x="3133" y="18494"/>
                  <a:pt x="4012" y="19024"/>
                </a:cubicBezTo>
                <a:cubicBezTo>
                  <a:pt x="4892" y="19588"/>
                  <a:pt x="5881" y="20012"/>
                  <a:pt x="7035" y="20365"/>
                </a:cubicBezTo>
                <a:cubicBezTo>
                  <a:pt x="8244" y="20682"/>
                  <a:pt x="9453" y="20824"/>
                  <a:pt x="10827" y="20824"/>
                </a:cubicBezTo>
                <a:close/>
                <a:moveTo>
                  <a:pt x="10827" y="10024"/>
                </a:moveTo>
                <a:cubicBezTo>
                  <a:pt x="11817" y="10024"/>
                  <a:pt x="12751" y="10165"/>
                  <a:pt x="13631" y="10412"/>
                </a:cubicBezTo>
                <a:cubicBezTo>
                  <a:pt x="14510" y="10659"/>
                  <a:pt x="15279" y="10976"/>
                  <a:pt x="15884" y="11400"/>
                </a:cubicBezTo>
                <a:cubicBezTo>
                  <a:pt x="16544" y="11824"/>
                  <a:pt x="17093" y="12282"/>
                  <a:pt x="17478" y="12847"/>
                </a:cubicBezTo>
                <a:cubicBezTo>
                  <a:pt x="17863" y="13412"/>
                  <a:pt x="18027" y="14047"/>
                  <a:pt x="18027" y="14682"/>
                </a:cubicBezTo>
                <a:cubicBezTo>
                  <a:pt x="18027" y="15318"/>
                  <a:pt x="17863" y="15918"/>
                  <a:pt x="17478" y="16482"/>
                </a:cubicBezTo>
                <a:cubicBezTo>
                  <a:pt x="17093" y="17012"/>
                  <a:pt x="16544" y="17506"/>
                  <a:pt x="15884" y="17929"/>
                </a:cubicBezTo>
                <a:cubicBezTo>
                  <a:pt x="15279" y="18353"/>
                  <a:pt x="14510" y="18706"/>
                  <a:pt x="13631" y="18953"/>
                </a:cubicBezTo>
                <a:cubicBezTo>
                  <a:pt x="12751" y="19200"/>
                  <a:pt x="11817" y="19306"/>
                  <a:pt x="10827" y="19306"/>
                </a:cubicBezTo>
                <a:cubicBezTo>
                  <a:pt x="9783" y="19306"/>
                  <a:pt x="8904" y="19200"/>
                  <a:pt x="8024" y="18953"/>
                </a:cubicBezTo>
                <a:cubicBezTo>
                  <a:pt x="7145" y="18706"/>
                  <a:pt x="6376" y="18353"/>
                  <a:pt x="5716" y="17929"/>
                </a:cubicBezTo>
                <a:cubicBezTo>
                  <a:pt x="5056" y="17506"/>
                  <a:pt x="4562" y="17012"/>
                  <a:pt x="4177" y="16482"/>
                </a:cubicBezTo>
                <a:cubicBezTo>
                  <a:pt x="3792" y="15918"/>
                  <a:pt x="3573" y="15318"/>
                  <a:pt x="3573" y="14682"/>
                </a:cubicBezTo>
                <a:cubicBezTo>
                  <a:pt x="3573" y="14047"/>
                  <a:pt x="3792" y="13412"/>
                  <a:pt x="4177" y="12847"/>
                </a:cubicBezTo>
                <a:cubicBezTo>
                  <a:pt x="4562" y="12282"/>
                  <a:pt x="5056" y="11824"/>
                  <a:pt x="5716" y="11400"/>
                </a:cubicBezTo>
                <a:cubicBezTo>
                  <a:pt x="6376" y="10976"/>
                  <a:pt x="7145" y="10659"/>
                  <a:pt x="8024" y="10412"/>
                </a:cubicBezTo>
                <a:cubicBezTo>
                  <a:pt x="8904" y="10165"/>
                  <a:pt x="9783" y="10024"/>
                  <a:pt x="10827" y="10024"/>
                </a:cubicBezTo>
                <a:close/>
                <a:moveTo>
                  <a:pt x="4232" y="3000"/>
                </a:moveTo>
                <a:cubicBezTo>
                  <a:pt x="4232" y="3212"/>
                  <a:pt x="4562" y="3882"/>
                  <a:pt x="5166" y="5012"/>
                </a:cubicBezTo>
                <a:cubicBezTo>
                  <a:pt x="5826" y="6141"/>
                  <a:pt x="6485" y="7200"/>
                  <a:pt x="7090" y="8153"/>
                </a:cubicBezTo>
                <a:cubicBezTo>
                  <a:pt x="7365" y="8082"/>
                  <a:pt x="7695" y="8012"/>
                  <a:pt x="7969" y="7976"/>
                </a:cubicBezTo>
                <a:cubicBezTo>
                  <a:pt x="8299" y="7906"/>
                  <a:pt x="8574" y="7871"/>
                  <a:pt x="8904" y="7835"/>
                </a:cubicBezTo>
                <a:cubicBezTo>
                  <a:pt x="9234" y="7800"/>
                  <a:pt x="9508" y="7765"/>
                  <a:pt x="9838" y="7765"/>
                </a:cubicBezTo>
                <a:cubicBezTo>
                  <a:pt x="10168" y="7729"/>
                  <a:pt x="10498" y="7729"/>
                  <a:pt x="10827" y="7729"/>
                </a:cubicBezTo>
                <a:cubicBezTo>
                  <a:pt x="11157" y="7729"/>
                  <a:pt x="11487" y="7729"/>
                  <a:pt x="11762" y="7765"/>
                </a:cubicBezTo>
                <a:cubicBezTo>
                  <a:pt x="12092" y="7765"/>
                  <a:pt x="12366" y="7800"/>
                  <a:pt x="12696" y="7835"/>
                </a:cubicBezTo>
                <a:cubicBezTo>
                  <a:pt x="13026" y="7871"/>
                  <a:pt x="13301" y="7906"/>
                  <a:pt x="13576" y="7976"/>
                </a:cubicBezTo>
                <a:cubicBezTo>
                  <a:pt x="13905" y="8012"/>
                  <a:pt x="14180" y="8082"/>
                  <a:pt x="14455" y="8153"/>
                </a:cubicBezTo>
                <a:cubicBezTo>
                  <a:pt x="15224" y="7024"/>
                  <a:pt x="15884" y="5929"/>
                  <a:pt x="16489" y="4871"/>
                </a:cubicBezTo>
                <a:cubicBezTo>
                  <a:pt x="17093" y="3847"/>
                  <a:pt x="17368" y="3212"/>
                  <a:pt x="17368" y="3000"/>
                </a:cubicBezTo>
                <a:cubicBezTo>
                  <a:pt x="17368" y="812"/>
                  <a:pt x="17368" y="812"/>
                  <a:pt x="17368" y="812"/>
                </a:cubicBezTo>
                <a:cubicBezTo>
                  <a:pt x="11377" y="812"/>
                  <a:pt x="11377" y="812"/>
                  <a:pt x="11377" y="812"/>
                </a:cubicBezTo>
                <a:cubicBezTo>
                  <a:pt x="11377" y="6071"/>
                  <a:pt x="11377" y="6071"/>
                  <a:pt x="11377" y="6071"/>
                </a:cubicBezTo>
                <a:cubicBezTo>
                  <a:pt x="10168" y="6071"/>
                  <a:pt x="10168" y="6071"/>
                  <a:pt x="10168" y="6071"/>
                </a:cubicBezTo>
                <a:cubicBezTo>
                  <a:pt x="10168" y="812"/>
                  <a:pt x="10168" y="812"/>
                  <a:pt x="10168" y="812"/>
                </a:cubicBezTo>
                <a:cubicBezTo>
                  <a:pt x="4232" y="812"/>
                  <a:pt x="4232" y="812"/>
                  <a:pt x="4232" y="812"/>
                </a:cubicBezTo>
                <a:lnTo>
                  <a:pt x="4232" y="3000"/>
                </a:lnTo>
                <a:close/>
                <a:moveTo>
                  <a:pt x="10827" y="18529"/>
                </a:moveTo>
                <a:cubicBezTo>
                  <a:pt x="11597" y="18529"/>
                  <a:pt x="12421" y="18424"/>
                  <a:pt x="13136" y="18247"/>
                </a:cubicBezTo>
                <a:cubicBezTo>
                  <a:pt x="13850" y="18035"/>
                  <a:pt x="14510" y="17753"/>
                  <a:pt x="15005" y="17400"/>
                </a:cubicBezTo>
                <a:cubicBezTo>
                  <a:pt x="15609" y="17047"/>
                  <a:pt x="16049" y="16659"/>
                  <a:pt x="16379" y="16165"/>
                </a:cubicBezTo>
                <a:cubicBezTo>
                  <a:pt x="16653" y="15706"/>
                  <a:pt x="16818" y="15212"/>
                  <a:pt x="16818" y="14682"/>
                </a:cubicBezTo>
                <a:cubicBezTo>
                  <a:pt x="16818" y="14153"/>
                  <a:pt x="16653" y="13659"/>
                  <a:pt x="16379" y="13165"/>
                </a:cubicBezTo>
                <a:cubicBezTo>
                  <a:pt x="16049" y="12706"/>
                  <a:pt x="15609" y="12282"/>
                  <a:pt x="15005" y="11965"/>
                </a:cubicBezTo>
                <a:cubicBezTo>
                  <a:pt x="14510" y="11576"/>
                  <a:pt x="13850" y="11294"/>
                  <a:pt x="13136" y="11118"/>
                </a:cubicBezTo>
                <a:cubicBezTo>
                  <a:pt x="12421" y="10906"/>
                  <a:pt x="11597" y="10800"/>
                  <a:pt x="10827" y="10800"/>
                </a:cubicBezTo>
                <a:cubicBezTo>
                  <a:pt x="10003" y="10800"/>
                  <a:pt x="9234" y="10906"/>
                  <a:pt x="8464" y="11118"/>
                </a:cubicBezTo>
                <a:cubicBezTo>
                  <a:pt x="7750" y="11294"/>
                  <a:pt x="7090" y="11576"/>
                  <a:pt x="6595" y="11965"/>
                </a:cubicBezTo>
                <a:cubicBezTo>
                  <a:pt x="5991" y="12282"/>
                  <a:pt x="5551" y="12706"/>
                  <a:pt x="5276" y="13165"/>
                </a:cubicBezTo>
                <a:cubicBezTo>
                  <a:pt x="4947" y="13659"/>
                  <a:pt x="4782" y="14153"/>
                  <a:pt x="4782" y="14682"/>
                </a:cubicBezTo>
                <a:cubicBezTo>
                  <a:pt x="4782" y="15212"/>
                  <a:pt x="4947" y="15706"/>
                  <a:pt x="5276" y="16165"/>
                </a:cubicBezTo>
                <a:cubicBezTo>
                  <a:pt x="5551" y="16659"/>
                  <a:pt x="5991" y="17047"/>
                  <a:pt x="6595" y="17400"/>
                </a:cubicBezTo>
                <a:cubicBezTo>
                  <a:pt x="7090" y="17753"/>
                  <a:pt x="7750" y="18035"/>
                  <a:pt x="8464" y="18247"/>
                </a:cubicBezTo>
                <a:cubicBezTo>
                  <a:pt x="9234" y="18424"/>
                  <a:pt x="10003" y="18529"/>
                  <a:pt x="10827" y="18529"/>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8" name="Shape 3949">
            <a:extLst>
              <a:ext uri="{FF2B5EF4-FFF2-40B4-BE49-F238E27FC236}">
                <a16:creationId xmlns:a16="http://schemas.microsoft.com/office/drawing/2014/main" id="{5C439459-82B9-4B0A-A50C-15859F6E088A}"/>
              </a:ext>
            </a:extLst>
          </p:cNvPr>
          <p:cNvSpPr/>
          <p:nvPr/>
        </p:nvSpPr>
        <p:spPr>
          <a:xfrm>
            <a:off x="17954899" y="6441633"/>
            <a:ext cx="773216" cy="741145"/>
          </a:xfrm>
          <a:custGeom>
            <a:avLst/>
            <a:gdLst/>
            <a:ahLst/>
            <a:cxnLst>
              <a:cxn ang="0">
                <a:pos x="wd2" y="hd2"/>
              </a:cxn>
              <a:cxn ang="5400000">
                <a:pos x="wd2" y="hd2"/>
              </a:cxn>
              <a:cxn ang="10800000">
                <a:pos x="wd2" y="hd2"/>
              </a:cxn>
              <a:cxn ang="16200000">
                <a:pos x="wd2" y="hd2"/>
              </a:cxn>
            </a:cxnLst>
            <a:rect l="0" t="0" r="r" b="b"/>
            <a:pathLst>
              <a:path w="21600" h="21600" extrusionOk="0">
                <a:moveTo>
                  <a:pt x="21600" y="10522"/>
                </a:moveTo>
                <a:cubicBezTo>
                  <a:pt x="21600" y="10760"/>
                  <a:pt x="21562" y="10959"/>
                  <a:pt x="21486" y="11157"/>
                </a:cubicBezTo>
                <a:cubicBezTo>
                  <a:pt x="21448" y="11396"/>
                  <a:pt x="21334" y="11554"/>
                  <a:pt x="21182" y="11753"/>
                </a:cubicBezTo>
                <a:cubicBezTo>
                  <a:pt x="21068" y="11912"/>
                  <a:pt x="20915" y="12071"/>
                  <a:pt x="20763" y="12150"/>
                </a:cubicBezTo>
                <a:cubicBezTo>
                  <a:pt x="20573" y="12269"/>
                  <a:pt x="20421" y="12349"/>
                  <a:pt x="20193" y="12428"/>
                </a:cubicBezTo>
                <a:cubicBezTo>
                  <a:pt x="20307" y="12587"/>
                  <a:pt x="20383" y="12785"/>
                  <a:pt x="20459" y="12944"/>
                </a:cubicBezTo>
                <a:cubicBezTo>
                  <a:pt x="20535" y="13143"/>
                  <a:pt x="20573" y="13381"/>
                  <a:pt x="20573" y="13619"/>
                </a:cubicBezTo>
                <a:cubicBezTo>
                  <a:pt x="20573" y="13818"/>
                  <a:pt x="20535" y="14016"/>
                  <a:pt x="20459" y="14215"/>
                </a:cubicBezTo>
                <a:cubicBezTo>
                  <a:pt x="20383" y="14453"/>
                  <a:pt x="20307" y="14612"/>
                  <a:pt x="20193" y="14810"/>
                </a:cubicBezTo>
                <a:cubicBezTo>
                  <a:pt x="20079" y="14929"/>
                  <a:pt x="19927" y="15049"/>
                  <a:pt x="19775" y="15168"/>
                </a:cubicBezTo>
                <a:cubicBezTo>
                  <a:pt x="19585" y="15287"/>
                  <a:pt x="19432" y="15406"/>
                  <a:pt x="19280" y="15485"/>
                </a:cubicBezTo>
                <a:cubicBezTo>
                  <a:pt x="19356" y="15644"/>
                  <a:pt x="19432" y="15843"/>
                  <a:pt x="19508" y="16041"/>
                </a:cubicBezTo>
                <a:cubicBezTo>
                  <a:pt x="19585" y="16240"/>
                  <a:pt x="19623" y="16438"/>
                  <a:pt x="19623" y="16637"/>
                </a:cubicBezTo>
                <a:cubicBezTo>
                  <a:pt x="19623" y="16915"/>
                  <a:pt x="19585" y="17113"/>
                  <a:pt x="19508" y="17312"/>
                </a:cubicBezTo>
                <a:cubicBezTo>
                  <a:pt x="19432" y="17510"/>
                  <a:pt x="19356" y="17669"/>
                  <a:pt x="19280" y="17828"/>
                </a:cubicBezTo>
                <a:cubicBezTo>
                  <a:pt x="19128" y="18026"/>
                  <a:pt x="18976" y="18146"/>
                  <a:pt x="18824" y="18304"/>
                </a:cubicBezTo>
                <a:cubicBezTo>
                  <a:pt x="18672" y="18424"/>
                  <a:pt x="18482" y="18503"/>
                  <a:pt x="18292" y="18503"/>
                </a:cubicBezTo>
                <a:cubicBezTo>
                  <a:pt x="18406" y="18701"/>
                  <a:pt x="18520" y="18860"/>
                  <a:pt x="18558" y="19059"/>
                </a:cubicBezTo>
                <a:cubicBezTo>
                  <a:pt x="18634" y="19257"/>
                  <a:pt x="18672" y="19456"/>
                  <a:pt x="18672" y="19694"/>
                </a:cubicBezTo>
                <a:cubicBezTo>
                  <a:pt x="18672" y="19932"/>
                  <a:pt x="18634" y="20171"/>
                  <a:pt x="18520" y="20449"/>
                </a:cubicBezTo>
                <a:cubicBezTo>
                  <a:pt x="18444" y="20687"/>
                  <a:pt x="18292" y="20885"/>
                  <a:pt x="18139" y="21044"/>
                </a:cubicBezTo>
                <a:cubicBezTo>
                  <a:pt x="17949" y="21243"/>
                  <a:pt x="17721" y="21362"/>
                  <a:pt x="17493" y="21481"/>
                </a:cubicBezTo>
                <a:cubicBezTo>
                  <a:pt x="17265" y="21560"/>
                  <a:pt x="16999" y="21600"/>
                  <a:pt x="16732" y="21600"/>
                </a:cubicBezTo>
                <a:cubicBezTo>
                  <a:pt x="10192" y="21600"/>
                  <a:pt x="10192" y="21600"/>
                  <a:pt x="10192" y="21600"/>
                </a:cubicBezTo>
                <a:cubicBezTo>
                  <a:pt x="9963" y="21600"/>
                  <a:pt x="9697" y="21600"/>
                  <a:pt x="9431" y="21521"/>
                </a:cubicBezTo>
                <a:cubicBezTo>
                  <a:pt x="9127" y="21441"/>
                  <a:pt x="8785" y="21362"/>
                  <a:pt x="8480" y="21203"/>
                </a:cubicBezTo>
                <a:cubicBezTo>
                  <a:pt x="8138" y="21084"/>
                  <a:pt x="7796" y="20965"/>
                  <a:pt x="7492" y="20806"/>
                </a:cubicBezTo>
                <a:cubicBezTo>
                  <a:pt x="7149" y="20647"/>
                  <a:pt x="6807" y="20528"/>
                  <a:pt x="6503" y="20369"/>
                </a:cubicBezTo>
                <a:cubicBezTo>
                  <a:pt x="6085" y="20210"/>
                  <a:pt x="5704" y="20051"/>
                  <a:pt x="5324" y="19853"/>
                </a:cubicBezTo>
                <a:cubicBezTo>
                  <a:pt x="4944" y="19694"/>
                  <a:pt x="4677" y="19615"/>
                  <a:pt x="4525" y="19615"/>
                </a:cubicBezTo>
                <a:cubicBezTo>
                  <a:pt x="0" y="19615"/>
                  <a:pt x="0" y="19615"/>
                  <a:pt x="0" y="19615"/>
                </a:cubicBezTo>
                <a:cubicBezTo>
                  <a:pt x="0" y="9529"/>
                  <a:pt x="0" y="9529"/>
                  <a:pt x="0" y="9529"/>
                </a:cubicBezTo>
                <a:cubicBezTo>
                  <a:pt x="418" y="9490"/>
                  <a:pt x="418" y="9490"/>
                  <a:pt x="418" y="9490"/>
                </a:cubicBezTo>
                <a:cubicBezTo>
                  <a:pt x="2282" y="9490"/>
                  <a:pt x="3575" y="9490"/>
                  <a:pt x="4259" y="9490"/>
                </a:cubicBezTo>
                <a:cubicBezTo>
                  <a:pt x="4563" y="9490"/>
                  <a:pt x="4830" y="9450"/>
                  <a:pt x="5096" y="9371"/>
                </a:cubicBezTo>
                <a:cubicBezTo>
                  <a:pt x="5324" y="9291"/>
                  <a:pt x="5590" y="9172"/>
                  <a:pt x="5856" y="8934"/>
                </a:cubicBezTo>
                <a:cubicBezTo>
                  <a:pt x="6161" y="8775"/>
                  <a:pt x="6503" y="8537"/>
                  <a:pt x="6883" y="8219"/>
                </a:cubicBezTo>
                <a:cubicBezTo>
                  <a:pt x="7225" y="7901"/>
                  <a:pt x="7682" y="7544"/>
                  <a:pt x="8214" y="7107"/>
                </a:cubicBezTo>
                <a:cubicBezTo>
                  <a:pt x="9241" y="6194"/>
                  <a:pt x="9849" y="5082"/>
                  <a:pt x="10039" y="3732"/>
                </a:cubicBezTo>
                <a:cubicBezTo>
                  <a:pt x="10230" y="2382"/>
                  <a:pt x="10306" y="1628"/>
                  <a:pt x="10306" y="1390"/>
                </a:cubicBezTo>
                <a:cubicBezTo>
                  <a:pt x="10306" y="1191"/>
                  <a:pt x="10344" y="993"/>
                  <a:pt x="10458" y="794"/>
                </a:cubicBezTo>
                <a:cubicBezTo>
                  <a:pt x="10572" y="635"/>
                  <a:pt x="10686" y="476"/>
                  <a:pt x="10838" y="357"/>
                </a:cubicBezTo>
                <a:cubicBezTo>
                  <a:pt x="11028" y="238"/>
                  <a:pt x="11180" y="119"/>
                  <a:pt x="11370" y="79"/>
                </a:cubicBezTo>
                <a:cubicBezTo>
                  <a:pt x="11561" y="40"/>
                  <a:pt x="11713" y="0"/>
                  <a:pt x="11903" y="0"/>
                </a:cubicBezTo>
                <a:cubicBezTo>
                  <a:pt x="12169" y="0"/>
                  <a:pt x="12435" y="40"/>
                  <a:pt x="12663" y="119"/>
                </a:cubicBezTo>
                <a:cubicBezTo>
                  <a:pt x="12930" y="199"/>
                  <a:pt x="13196" y="318"/>
                  <a:pt x="13424" y="596"/>
                </a:cubicBezTo>
                <a:cubicBezTo>
                  <a:pt x="13652" y="834"/>
                  <a:pt x="13842" y="1151"/>
                  <a:pt x="13956" y="1549"/>
                </a:cubicBezTo>
                <a:cubicBezTo>
                  <a:pt x="14108" y="1946"/>
                  <a:pt x="14185" y="2462"/>
                  <a:pt x="14185" y="3097"/>
                </a:cubicBezTo>
                <a:cubicBezTo>
                  <a:pt x="14185" y="3693"/>
                  <a:pt x="14108" y="4249"/>
                  <a:pt x="14032" y="4804"/>
                </a:cubicBezTo>
                <a:cubicBezTo>
                  <a:pt x="13956" y="5321"/>
                  <a:pt x="13842" y="5837"/>
                  <a:pt x="13728" y="6313"/>
                </a:cubicBezTo>
                <a:cubicBezTo>
                  <a:pt x="13614" y="6790"/>
                  <a:pt x="13500" y="7226"/>
                  <a:pt x="13348" y="7624"/>
                </a:cubicBezTo>
                <a:cubicBezTo>
                  <a:pt x="13196" y="8021"/>
                  <a:pt x="13082" y="8378"/>
                  <a:pt x="12968" y="8656"/>
                </a:cubicBezTo>
                <a:cubicBezTo>
                  <a:pt x="19699" y="8656"/>
                  <a:pt x="19699" y="8656"/>
                  <a:pt x="19699" y="8656"/>
                </a:cubicBezTo>
                <a:cubicBezTo>
                  <a:pt x="20003" y="8656"/>
                  <a:pt x="20269" y="8696"/>
                  <a:pt x="20497" y="8775"/>
                </a:cubicBezTo>
                <a:cubicBezTo>
                  <a:pt x="20687" y="8854"/>
                  <a:pt x="20915" y="8974"/>
                  <a:pt x="21106" y="9172"/>
                </a:cubicBezTo>
                <a:cubicBezTo>
                  <a:pt x="21258" y="9331"/>
                  <a:pt x="21372" y="9529"/>
                  <a:pt x="21486" y="9768"/>
                </a:cubicBezTo>
                <a:cubicBezTo>
                  <a:pt x="21562" y="9966"/>
                  <a:pt x="21600" y="10244"/>
                  <a:pt x="21600" y="10522"/>
                </a:cubicBezTo>
                <a:close/>
                <a:moveTo>
                  <a:pt x="19699" y="11594"/>
                </a:moveTo>
                <a:cubicBezTo>
                  <a:pt x="19889" y="11594"/>
                  <a:pt x="20041" y="11554"/>
                  <a:pt x="20155" y="11515"/>
                </a:cubicBezTo>
                <a:cubicBezTo>
                  <a:pt x="20307" y="11475"/>
                  <a:pt x="20383" y="11396"/>
                  <a:pt x="20459" y="11276"/>
                </a:cubicBezTo>
                <a:cubicBezTo>
                  <a:pt x="20573" y="11157"/>
                  <a:pt x="20649" y="11078"/>
                  <a:pt x="20687" y="10959"/>
                </a:cubicBezTo>
                <a:cubicBezTo>
                  <a:pt x="20763" y="10840"/>
                  <a:pt x="20801" y="10681"/>
                  <a:pt x="20801" y="10522"/>
                </a:cubicBezTo>
                <a:cubicBezTo>
                  <a:pt x="20801" y="10244"/>
                  <a:pt x="20687" y="10006"/>
                  <a:pt x="20497" y="9768"/>
                </a:cubicBezTo>
                <a:cubicBezTo>
                  <a:pt x="20307" y="9569"/>
                  <a:pt x="20041" y="9490"/>
                  <a:pt x="19699" y="9490"/>
                </a:cubicBezTo>
                <a:cubicBezTo>
                  <a:pt x="16732" y="9490"/>
                  <a:pt x="16732" y="9490"/>
                  <a:pt x="16732" y="9490"/>
                </a:cubicBezTo>
                <a:cubicBezTo>
                  <a:pt x="16732" y="9490"/>
                  <a:pt x="16732" y="9490"/>
                  <a:pt x="16732" y="9490"/>
                </a:cubicBezTo>
                <a:cubicBezTo>
                  <a:pt x="11637" y="9490"/>
                  <a:pt x="11637" y="9490"/>
                  <a:pt x="11637" y="9490"/>
                </a:cubicBezTo>
                <a:cubicBezTo>
                  <a:pt x="11941" y="8854"/>
                  <a:pt x="11941" y="8854"/>
                  <a:pt x="11941" y="8854"/>
                </a:cubicBezTo>
                <a:cubicBezTo>
                  <a:pt x="12854" y="6472"/>
                  <a:pt x="13310" y="4566"/>
                  <a:pt x="13310" y="3097"/>
                </a:cubicBezTo>
                <a:cubicBezTo>
                  <a:pt x="13310" y="1985"/>
                  <a:pt x="13158" y="1310"/>
                  <a:pt x="12777" y="1112"/>
                </a:cubicBezTo>
                <a:cubicBezTo>
                  <a:pt x="12435" y="913"/>
                  <a:pt x="12131" y="834"/>
                  <a:pt x="11903" y="834"/>
                </a:cubicBezTo>
                <a:cubicBezTo>
                  <a:pt x="11789" y="834"/>
                  <a:pt x="11637" y="874"/>
                  <a:pt x="11446" y="993"/>
                </a:cubicBezTo>
                <a:cubicBezTo>
                  <a:pt x="11256" y="1112"/>
                  <a:pt x="11142" y="1231"/>
                  <a:pt x="11142" y="1390"/>
                </a:cubicBezTo>
                <a:cubicBezTo>
                  <a:pt x="11142" y="1628"/>
                  <a:pt x="11142" y="1946"/>
                  <a:pt x="11104" y="2422"/>
                </a:cubicBezTo>
                <a:cubicBezTo>
                  <a:pt x="11066" y="2938"/>
                  <a:pt x="10952" y="3454"/>
                  <a:pt x="10800" y="4090"/>
                </a:cubicBezTo>
                <a:cubicBezTo>
                  <a:pt x="10648" y="4725"/>
                  <a:pt x="10382" y="5360"/>
                  <a:pt x="10077" y="5996"/>
                </a:cubicBezTo>
                <a:cubicBezTo>
                  <a:pt x="9773" y="6671"/>
                  <a:pt x="9317" y="7226"/>
                  <a:pt x="8785" y="7703"/>
                </a:cubicBezTo>
                <a:cubicBezTo>
                  <a:pt x="8214" y="8179"/>
                  <a:pt x="7720" y="8616"/>
                  <a:pt x="7377" y="8934"/>
                </a:cubicBezTo>
                <a:cubicBezTo>
                  <a:pt x="6997" y="9251"/>
                  <a:pt x="6617" y="9529"/>
                  <a:pt x="6313" y="9728"/>
                </a:cubicBezTo>
                <a:cubicBezTo>
                  <a:pt x="5970" y="9926"/>
                  <a:pt x="5628" y="10085"/>
                  <a:pt x="5286" y="10204"/>
                </a:cubicBezTo>
                <a:cubicBezTo>
                  <a:pt x="4982" y="10284"/>
                  <a:pt x="4639" y="10363"/>
                  <a:pt x="4259" y="10363"/>
                </a:cubicBezTo>
                <a:cubicBezTo>
                  <a:pt x="3993" y="10363"/>
                  <a:pt x="3727" y="10363"/>
                  <a:pt x="3385" y="10363"/>
                </a:cubicBezTo>
                <a:cubicBezTo>
                  <a:pt x="3080" y="10363"/>
                  <a:pt x="2776" y="10363"/>
                  <a:pt x="2434" y="10363"/>
                </a:cubicBezTo>
                <a:cubicBezTo>
                  <a:pt x="2130" y="10363"/>
                  <a:pt x="1863" y="10363"/>
                  <a:pt x="1559" y="10363"/>
                </a:cubicBezTo>
                <a:cubicBezTo>
                  <a:pt x="1293" y="10363"/>
                  <a:pt x="1065" y="10363"/>
                  <a:pt x="837" y="10363"/>
                </a:cubicBezTo>
                <a:cubicBezTo>
                  <a:pt x="837" y="18741"/>
                  <a:pt x="837" y="18741"/>
                  <a:pt x="837" y="18741"/>
                </a:cubicBezTo>
                <a:cubicBezTo>
                  <a:pt x="4525" y="18741"/>
                  <a:pt x="4525" y="18741"/>
                  <a:pt x="4525" y="18741"/>
                </a:cubicBezTo>
                <a:cubicBezTo>
                  <a:pt x="4754" y="18741"/>
                  <a:pt x="5058" y="18821"/>
                  <a:pt x="5438" y="18940"/>
                </a:cubicBezTo>
                <a:cubicBezTo>
                  <a:pt x="5818" y="19099"/>
                  <a:pt x="6275" y="19297"/>
                  <a:pt x="6845" y="19535"/>
                </a:cubicBezTo>
                <a:cubicBezTo>
                  <a:pt x="7111" y="19694"/>
                  <a:pt x="7377" y="19853"/>
                  <a:pt x="7720" y="19972"/>
                </a:cubicBezTo>
                <a:cubicBezTo>
                  <a:pt x="8024" y="20131"/>
                  <a:pt x="8328" y="20290"/>
                  <a:pt x="8632" y="20369"/>
                </a:cubicBezTo>
                <a:cubicBezTo>
                  <a:pt x="8937" y="20488"/>
                  <a:pt x="9241" y="20568"/>
                  <a:pt x="9507" y="20647"/>
                </a:cubicBezTo>
                <a:cubicBezTo>
                  <a:pt x="9773" y="20766"/>
                  <a:pt x="10001" y="20806"/>
                  <a:pt x="10192" y="20806"/>
                </a:cubicBezTo>
                <a:cubicBezTo>
                  <a:pt x="15706" y="20806"/>
                  <a:pt x="15706" y="20806"/>
                  <a:pt x="15706" y="20806"/>
                </a:cubicBezTo>
                <a:cubicBezTo>
                  <a:pt x="16732" y="20806"/>
                  <a:pt x="16732" y="20806"/>
                  <a:pt x="16732" y="20806"/>
                </a:cubicBezTo>
                <a:cubicBezTo>
                  <a:pt x="16923" y="20806"/>
                  <a:pt x="17075" y="20766"/>
                  <a:pt x="17189" y="20687"/>
                </a:cubicBezTo>
                <a:cubicBezTo>
                  <a:pt x="17303" y="20607"/>
                  <a:pt x="17417" y="20528"/>
                  <a:pt x="17531" y="20449"/>
                </a:cubicBezTo>
                <a:cubicBezTo>
                  <a:pt x="17645" y="20369"/>
                  <a:pt x="17721" y="20250"/>
                  <a:pt x="17759" y="20131"/>
                </a:cubicBezTo>
                <a:cubicBezTo>
                  <a:pt x="17797" y="19972"/>
                  <a:pt x="17835" y="19853"/>
                  <a:pt x="17835" y="19694"/>
                </a:cubicBezTo>
                <a:cubicBezTo>
                  <a:pt x="17835" y="19535"/>
                  <a:pt x="17797" y="19376"/>
                  <a:pt x="17759" y="19257"/>
                </a:cubicBezTo>
                <a:cubicBezTo>
                  <a:pt x="17721" y="19138"/>
                  <a:pt x="17645" y="19019"/>
                  <a:pt x="17531" y="18940"/>
                </a:cubicBezTo>
                <a:cubicBezTo>
                  <a:pt x="17417" y="18821"/>
                  <a:pt x="17303" y="18741"/>
                  <a:pt x="17189" y="18701"/>
                </a:cubicBezTo>
                <a:cubicBezTo>
                  <a:pt x="17075" y="18662"/>
                  <a:pt x="16923" y="18622"/>
                  <a:pt x="16732" y="18622"/>
                </a:cubicBezTo>
                <a:cubicBezTo>
                  <a:pt x="16656" y="18622"/>
                  <a:pt x="16656" y="18622"/>
                  <a:pt x="16656" y="18622"/>
                </a:cubicBezTo>
                <a:cubicBezTo>
                  <a:pt x="16656" y="17749"/>
                  <a:pt x="16656" y="17749"/>
                  <a:pt x="16656" y="17749"/>
                </a:cubicBezTo>
                <a:cubicBezTo>
                  <a:pt x="17797" y="17749"/>
                  <a:pt x="17797" y="17749"/>
                  <a:pt x="17797" y="17749"/>
                </a:cubicBezTo>
                <a:cubicBezTo>
                  <a:pt x="17911" y="17749"/>
                  <a:pt x="18063" y="17709"/>
                  <a:pt x="18177" y="17669"/>
                </a:cubicBezTo>
                <a:cubicBezTo>
                  <a:pt x="18292" y="17629"/>
                  <a:pt x="18444" y="17550"/>
                  <a:pt x="18520" y="17431"/>
                </a:cubicBezTo>
                <a:cubicBezTo>
                  <a:pt x="18596" y="17312"/>
                  <a:pt x="18672" y="17193"/>
                  <a:pt x="18710" y="17074"/>
                </a:cubicBezTo>
                <a:cubicBezTo>
                  <a:pt x="18786" y="16915"/>
                  <a:pt x="18824" y="16796"/>
                  <a:pt x="18824" y="16637"/>
                </a:cubicBezTo>
                <a:cubicBezTo>
                  <a:pt x="18824" y="16518"/>
                  <a:pt x="18786" y="16399"/>
                  <a:pt x="18710" y="16240"/>
                </a:cubicBezTo>
                <a:cubicBezTo>
                  <a:pt x="18672" y="16121"/>
                  <a:pt x="18596" y="16001"/>
                  <a:pt x="18520" y="15882"/>
                </a:cubicBezTo>
                <a:cubicBezTo>
                  <a:pt x="18444" y="15803"/>
                  <a:pt x="18292" y="15763"/>
                  <a:pt x="18177" y="15684"/>
                </a:cubicBezTo>
                <a:cubicBezTo>
                  <a:pt x="18063" y="15604"/>
                  <a:pt x="17911" y="15565"/>
                  <a:pt x="17797" y="15565"/>
                </a:cubicBezTo>
                <a:cubicBezTo>
                  <a:pt x="17417" y="15565"/>
                  <a:pt x="17417" y="15565"/>
                  <a:pt x="17417" y="15565"/>
                </a:cubicBezTo>
                <a:cubicBezTo>
                  <a:pt x="17417" y="14691"/>
                  <a:pt x="17417" y="14691"/>
                  <a:pt x="17417" y="14691"/>
                </a:cubicBezTo>
                <a:cubicBezTo>
                  <a:pt x="18672" y="14691"/>
                  <a:pt x="18672" y="14691"/>
                  <a:pt x="18672" y="14691"/>
                </a:cubicBezTo>
                <a:cubicBezTo>
                  <a:pt x="18824" y="14691"/>
                  <a:pt x="18938" y="14651"/>
                  <a:pt x="19052" y="14612"/>
                </a:cubicBezTo>
                <a:cubicBezTo>
                  <a:pt x="19204" y="14572"/>
                  <a:pt x="19318" y="14493"/>
                  <a:pt x="19432" y="14374"/>
                </a:cubicBezTo>
                <a:cubicBezTo>
                  <a:pt x="19508" y="14294"/>
                  <a:pt x="19585" y="14175"/>
                  <a:pt x="19661" y="14016"/>
                </a:cubicBezTo>
                <a:cubicBezTo>
                  <a:pt x="19737" y="13897"/>
                  <a:pt x="19775" y="13738"/>
                  <a:pt x="19775" y="13619"/>
                </a:cubicBezTo>
                <a:cubicBezTo>
                  <a:pt x="19775" y="13421"/>
                  <a:pt x="19737" y="13262"/>
                  <a:pt x="19661" y="13143"/>
                </a:cubicBezTo>
                <a:cubicBezTo>
                  <a:pt x="19585" y="12984"/>
                  <a:pt x="19508" y="12904"/>
                  <a:pt x="19432" y="12825"/>
                </a:cubicBezTo>
                <a:cubicBezTo>
                  <a:pt x="19318" y="12746"/>
                  <a:pt x="19204" y="12626"/>
                  <a:pt x="19052" y="12587"/>
                </a:cubicBezTo>
                <a:cubicBezTo>
                  <a:pt x="18938" y="12507"/>
                  <a:pt x="18824" y="12468"/>
                  <a:pt x="18672" y="12468"/>
                </a:cubicBezTo>
                <a:cubicBezTo>
                  <a:pt x="18292" y="12468"/>
                  <a:pt x="18292" y="12468"/>
                  <a:pt x="18292" y="12468"/>
                </a:cubicBezTo>
                <a:cubicBezTo>
                  <a:pt x="18292" y="11594"/>
                  <a:pt x="18292" y="11594"/>
                  <a:pt x="18292" y="11594"/>
                </a:cubicBezTo>
                <a:lnTo>
                  <a:pt x="19699" y="11594"/>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59" name="Shape 3950">
            <a:extLst>
              <a:ext uri="{FF2B5EF4-FFF2-40B4-BE49-F238E27FC236}">
                <a16:creationId xmlns:a16="http://schemas.microsoft.com/office/drawing/2014/main" id="{83CC8E98-C628-4F0A-BB60-765D5AF7F0F1}"/>
              </a:ext>
            </a:extLst>
          </p:cNvPr>
          <p:cNvSpPr/>
          <p:nvPr/>
        </p:nvSpPr>
        <p:spPr>
          <a:xfrm>
            <a:off x="19828267" y="6439853"/>
            <a:ext cx="744711" cy="744711"/>
          </a:xfrm>
          <a:custGeom>
            <a:avLst/>
            <a:gdLst/>
            <a:ahLst/>
            <a:cxnLst>
              <a:cxn ang="0">
                <a:pos x="wd2" y="hd2"/>
              </a:cxn>
              <a:cxn ang="5400000">
                <a:pos x="wd2" y="hd2"/>
              </a:cxn>
              <a:cxn ang="10800000">
                <a:pos x="wd2" y="hd2"/>
              </a:cxn>
              <a:cxn ang="16200000">
                <a:pos x="wd2" y="hd2"/>
              </a:cxn>
            </a:cxnLst>
            <a:rect l="0" t="0" r="r" b="b"/>
            <a:pathLst>
              <a:path w="21600" h="21600" extrusionOk="0">
                <a:moveTo>
                  <a:pt x="10820" y="0"/>
                </a:move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2281"/>
                  <a:pt x="21324" y="13663"/>
                  <a:pt x="20771" y="15005"/>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ubicBezTo>
                  <a:pt x="0" y="9319"/>
                  <a:pt x="276" y="7937"/>
                  <a:pt x="869" y="6595"/>
                </a:cubicBezTo>
                <a:cubicBezTo>
                  <a:pt x="1422" y="5291"/>
                  <a:pt x="2172" y="4146"/>
                  <a:pt x="3159" y="3199"/>
                </a:cubicBezTo>
                <a:cubicBezTo>
                  <a:pt x="4146" y="2211"/>
                  <a:pt x="5291" y="1422"/>
                  <a:pt x="6595" y="869"/>
                </a:cubicBezTo>
                <a:cubicBezTo>
                  <a:pt x="7898" y="276"/>
                  <a:pt x="9280" y="0"/>
                  <a:pt x="10820" y="0"/>
                </a:cubicBezTo>
                <a:close/>
                <a:moveTo>
                  <a:pt x="10820" y="20731"/>
                </a:moveTo>
                <a:cubicBezTo>
                  <a:pt x="12162" y="20731"/>
                  <a:pt x="13465" y="20455"/>
                  <a:pt x="14650" y="19941"/>
                </a:cubicBezTo>
                <a:cubicBezTo>
                  <a:pt x="15874" y="19428"/>
                  <a:pt x="16901" y="18717"/>
                  <a:pt x="17809" y="17809"/>
                </a:cubicBezTo>
                <a:cubicBezTo>
                  <a:pt x="18678" y="16901"/>
                  <a:pt x="19389" y="15874"/>
                  <a:pt x="19941" y="14650"/>
                </a:cubicBezTo>
                <a:cubicBezTo>
                  <a:pt x="20455" y="13465"/>
                  <a:pt x="20731" y="12162"/>
                  <a:pt x="20731" y="10780"/>
                </a:cubicBez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74"/>
                  <a:pt x="2883" y="16901"/>
                  <a:pt x="3751" y="17809"/>
                </a:cubicBezTo>
                <a:cubicBezTo>
                  <a:pt x="4699" y="18717"/>
                  <a:pt x="5765" y="19428"/>
                  <a:pt x="6950" y="19941"/>
                </a:cubicBezTo>
                <a:cubicBezTo>
                  <a:pt x="8135" y="20455"/>
                  <a:pt x="9438" y="20731"/>
                  <a:pt x="10820" y="20731"/>
                </a:cubicBezTo>
                <a:close/>
                <a:moveTo>
                  <a:pt x="5923" y="10385"/>
                </a:moveTo>
                <a:cubicBezTo>
                  <a:pt x="16427" y="10385"/>
                  <a:pt x="16427" y="10385"/>
                  <a:pt x="16427" y="10385"/>
                </a:cubicBezTo>
                <a:cubicBezTo>
                  <a:pt x="16427" y="11215"/>
                  <a:pt x="16427" y="11215"/>
                  <a:pt x="16427" y="11215"/>
                </a:cubicBezTo>
                <a:cubicBezTo>
                  <a:pt x="5923" y="11215"/>
                  <a:pt x="5923" y="11215"/>
                  <a:pt x="5923" y="11215"/>
                </a:cubicBezTo>
                <a:cubicBezTo>
                  <a:pt x="10148" y="15440"/>
                  <a:pt x="10148" y="15440"/>
                  <a:pt x="10148" y="15440"/>
                </a:cubicBezTo>
                <a:cubicBezTo>
                  <a:pt x="9517" y="16032"/>
                  <a:pt x="9517" y="16032"/>
                  <a:pt x="9517" y="16032"/>
                </a:cubicBezTo>
                <a:cubicBezTo>
                  <a:pt x="4265" y="10780"/>
                  <a:pt x="4265" y="10780"/>
                  <a:pt x="4265" y="10780"/>
                </a:cubicBezTo>
                <a:cubicBezTo>
                  <a:pt x="9517" y="5568"/>
                  <a:pt x="9517" y="5568"/>
                  <a:pt x="9517" y="5568"/>
                </a:cubicBezTo>
                <a:cubicBezTo>
                  <a:pt x="10148" y="6160"/>
                  <a:pt x="10148" y="6160"/>
                  <a:pt x="10148" y="6160"/>
                </a:cubicBezTo>
                <a:lnTo>
                  <a:pt x="5923" y="10385"/>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60" name="Shape 3951">
            <a:extLst>
              <a:ext uri="{FF2B5EF4-FFF2-40B4-BE49-F238E27FC236}">
                <a16:creationId xmlns:a16="http://schemas.microsoft.com/office/drawing/2014/main" id="{1627B256-2077-4242-888F-297D8BE62D40}"/>
              </a:ext>
            </a:extLst>
          </p:cNvPr>
          <p:cNvSpPr/>
          <p:nvPr/>
        </p:nvSpPr>
        <p:spPr>
          <a:xfrm>
            <a:off x="21853072" y="6409565"/>
            <a:ext cx="413332" cy="805283"/>
          </a:xfrm>
          <a:custGeom>
            <a:avLst/>
            <a:gdLst/>
            <a:ahLst/>
            <a:cxnLst>
              <a:cxn ang="0">
                <a:pos x="wd2" y="hd2"/>
              </a:cxn>
              <a:cxn ang="5400000">
                <a:pos x="wd2" y="hd2"/>
              </a:cxn>
              <a:cxn ang="10800000">
                <a:pos x="wd2" y="hd2"/>
              </a:cxn>
              <a:cxn ang="16200000">
                <a:pos x="wd2" y="hd2"/>
              </a:cxn>
            </a:cxnLst>
            <a:rect l="0" t="0" r="r" b="b"/>
            <a:pathLst>
              <a:path w="21600" h="21600" extrusionOk="0">
                <a:moveTo>
                  <a:pt x="21600" y="5628"/>
                </a:moveTo>
                <a:cubicBezTo>
                  <a:pt x="21600" y="6213"/>
                  <a:pt x="21388" y="6798"/>
                  <a:pt x="21106" y="7310"/>
                </a:cubicBezTo>
                <a:cubicBezTo>
                  <a:pt x="20753" y="7858"/>
                  <a:pt x="20259" y="8370"/>
                  <a:pt x="19624" y="8808"/>
                </a:cubicBezTo>
                <a:cubicBezTo>
                  <a:pt x="19059" y="9247"/>
                  <a:pt x="18282" y="9649"/>
                  <a:pt x="17435" y="9978"/>
                </a:cubicBezTo>
                <a:cubicBezTo>
                  <a:pt x="16588" y="10343"/>
                  <a:pt x="15671" y="10599"/>
                  <a:pt x="14682" y="10782"/>
                </a:cubicBezTo>
                <a:cubicBezTo>
                  <a:pt x="18424" y="12792"/>
                  <a:pt x="18424" y="12792"/>
                  <a:pt x="18424" y="12792"/>
                </a:cubicBezTo>
                <a:cubicBezTo>
                  <a:pt x="14612" y="14802"/>
                  <a:pt x="14612" y="14802"/>
                  <a:pt x="14612" y="14802"/>
                </a:cubicBezTo>
                <a:cubicBezTo>
                  <a:pt x="14612" y="16374"/>
                  <a:pt x="14612" y="16374"/>
                  <a:pt x="14612" y="16374"/>
                </a:cubicBezTo>
                <a:cubicBezTo>
                  <a:pt x="17012" y="17616"/>
                  <a:pt x="17012" y="17616"/>
                  <a:pt x="17012" y="17616"/>
                </a:cubicBezTo>
                <a:cubicBezTo>
                  <a:pt x="14612" y="18786"/>
                  <a:pt x="14612" y="18786"/>
                  <a:pt x="14612" y="18786"/>
                </a:cubicBezTo>
                <a:cubicBezTo>
                  <a:pt x="14612" y="21600"/>
                  <a:pt x="14612" y="21600"/>
                  <a:pt x="14612" y="21600"/>
                </a:cubicBezTo>
                <a:cubicBezTo>
                  <a:pt x="6847" y="21600"/>
                  <a:pt x="6847" y="21600"/>
                  <a:pt x="6847" y="21600"/>
                </a:cubicBezTo>
                <a:cubicBezTo>
                  <a:pt x="6847" y="10782"/>
                  <a:pt x="6847" y="10782"/>
                  <a:pt x="6847" y="10782"/>
                </a:cubicBezTo>
                <a:cubicBezTo>
                  <a:pt x="5859" y="10599"/>
                  <a:pt x="4941" y="10343"/>
                  <a:pt x="4094" y="9978"/>
                </a:cubicBezTo>
                <a:cubicBezTo>
                  <a:pt x="3247" y="9649"/>
                  <a:pt x="2541" y="9247"/>
                  <a:pt x="1906" y="8808"/>
                </a:cubicBezTo>
                <a:cubicBezTo>
                  <a:pt x="1271" y="8370"/>
                  <a:pt x="847" y="7858"/>
                  <a:pt x="494" y="7310"/>
                </a:cubicBezTo>
                <a:cubicBezTo>
                  <a:pt x="141" y="6798"/>
                  <a:pt x="0" y="6213"/>
                  <a:pt x="0" y="5628"/>
                </a:cubicBezTo>
                <a:cubicBezTo>
                  <a:pt x="0" y="4861"/>
                  <a:pt x="282" y="4130"/>
                  <a:pt x="776" y="3436"/>
                </a:cubicBezTo>
                <a:cubicBezTo>
                  <a:pt x="1341" y="2778"/>
                  <a:pt x="2118" y="2156"/>
                  <a:pt x="3106" y="1645"/>
                </a:cubicBezTo>
                <a:cubicBezTo>
                  <a:pt x="4094" y="1170"/>
                  <a:pt x="5224" y="768"/>
                  <a:pt x="6565" y="439"/>
                </a:cubicBezTo>
                <a:cubicBezTo>
                  <a:pt x="7835" y="146"/>
                  <a:pt x="9247" y="0"/>
                  <a:pt x="10729" y="0"/>
                </a:cubicBezTo>
                <a:cubicBezTo>
                  <a:pt x="12282" y="0"/>
                  <a:pt x="13694" y="146"/>
                  <a:pt x="15035" y="439"/>
                </a:cubicBezTo>
                <a:cubicBezTo>
                  <a:pt x="16306" y="768"/>
                  <a:pt x="17435" y="1170"/>
                  <a:pt x="18424" y="1645"/>
                </a:cubicBezTo>
                <a:cubicBezTo>
                  <a:pt x="19412" y="2156"/>
                  <a:pt x="20188" y="2778"/>
                  <a:pt x="20753" y="3436"/>
                </a:cubicBezTo>
                <a:cubicBezTo>
                  <a:pt x="21318" y="4130"/>
                  <a:pt x="21600" y="4861"/>
                  <a:pt x="21600" y="5628"/>
                </a:cubicBezTo>
                <a:close/>
                <a:moveTo>
                  <a:pt x="14118" y="10087"/>
                </a:moveTo>
                <a:cubicBezTo>
                  <a:pt x="14965" y="9905"/>
                  <a:pt x="15812" y="9649"/>
                  <a:pt x="16518" y="9356"/>
                </a:cubicBezTo>
                <a:cubicBezTo>
                  <a:pt x="17224" y="9064"/>
                  <a:pt x="17929" y="8698"/>
                  <a:pt x="18424" y="8333"/>
                </a:cubicBezTo>
                <a:cubicBezTo>
                  <a:pt x="18918" y="7931"/>
                  <a:pt x="19341" y="7529"/>
                  <a:pt x="19624" y="7054"/>
                </a:cubicBezTo>
                <a:cubicBezTo>
                  <a:pt x="19906" y="6615"/>
                  <a:pt x="20047" y="6104"/>
                  <a:pt x="20047" y="5628"/>
                </a:cubicBezTo>
                <a:cubicBezTo>
                  <a:pt x="20047" y="4934"/>
                  <a:pt x="19765" y="4313"/>
                  <a:pt x="19271" y="3728"/>
                </a:cubicBezTo>
                <a:cubicBezTo>
                  <a:pt x="18776" y="3143"/>
                  <a:pt x="18141" y="2631"/>
                  <a:pt x="17365" y="2229"/>
                </a:cubicBezTo>
                <a:cubicBezTo>
                  <a:pt x="16518" y="1791"/>
                  <a:pt x="15529" y="1425"/>
                  <a:pt x="14329" y="1170"/>
                </a:cubicBezTo>
                <a:cubicBezTo>
                  <a:pt x="13200" y="914"/>
                  <a:pt x="12000" y="804"/>
                  <a:pt x="10729" y="804"/>
                </a:cubicBezTo>
                <a:cubicBezTo>
                  <a:pt x="9529" y="804"/>
                  <a:pt x="8329" y="914"/>
                  <a:pt x="7200" y="1170"/>
                </a:cubicBezTo>
                <a:cubicBezTo>
                  <a:pt x="6071" y="1425"/>
                  <a:pt x="5082" y="1791"/>
                  <a:pt x="4235" y="2229"/>
                </a:cubicBezTo>
                <a:cubicBezTo>
                  <a:pt x="3388" y="2631"/>
                  <a:pt x="2753" y="3143"/>
                  <a:pt x="2259" y="3728"/>
                </a:cubicBezTo>
                <a:cubicBezTo>
                  <a:pt x="1765" y="4313"/>
                  <a:pt x="1553" y="4934"/>
                  <a:pt x="1553" y="5628"/>
                </a:cubicBezTo>
                <a:cubicBezTo>
                  <a:pt x="1553" y="6104"/>
                  <a:pt x="1694" y="6615"/>
                  <a:pt x="1976" y="7054"/>
                </a:cubicBezTo>
                <a:cubicBezTo>
                  <a:pt x="2259" y="7529"/>
                  <a:pt x="2612" y="7931"/>
                  <a:pt x="3106" y="8333"/>
                </a:cubicBezTo>
                <a:cubicBezTo>
                  <a:pt x="3671" y="8698"/>
                  <a:pt x="4306" y="9064"/>
                  <a:pt x="5012" y="9356"/>
                </a:cubicBezTo>
                <a:cubicBezTo>
                  <a:pt x="5788" y="9649"/>
                  <a:pt x="6565" y="9905"/>
                  <a:pt x="7412" y="10087"/>
                </a:cubicBezTo>
                <a:cubicBezTo>
                  <a:pt x="8400" y="10270"/>
                  <a:pt x="8400" y="10270"/>
                  <a:pt x="8400" y="10270"/>
                </a:cubicBezTo>
                <a:cubicBezTo>
                  <a:pt x="8400" y="20796"/>
                  <a:pt x="8400" y="20796"/>
                  <a:pt x="8400" y="20796"/>
                </a:cubicBezTo>
                <a:cubicBezTo>
                  <a:pt x="13059" y="20796"/>
                  <a:pt x="13059" y="20796"/>
                  <a:pt x="13059" y="20796"/>
                </a:cubicBezTo>
                <a:cubicBezTo>
                  <a:pt x="13059" y="18457"/>
                  <a:pt x="13059" y="18457"/>
                  <a:pt x="13059" y="18457"/>
                </a:cubicBezTo>
                <a:cubicBezTo>
                  <a:pt x="14753" y="17616"/>
                  <a:pt x="14753" y="17616"/>
                  <a:pt x="14753" y="17616"/>
                </a:cubicBezTo>
                <a:cubicBezTo>
                  <a:pt x="13059" y="16703"/>
                  <a:pt x="13059" y="16703"/>
                  <a:pt x="13059" y="16703"/>
                </a:cubicBezTo>
                <a:cubicBezTo>
                  <a:pt x="13059" y="14473"/>
                  <a:pt x="13059" y="14473"/>
                  <a:pt x="13059" y="14473"/>
                </a:cubicBezTo>
                <a:cubicBezTo>
                  <a:pt x="16306" y="12792"/>
                  <a:pt x="16306" y="12792"/>
                  <a:pt x="16306" y="12792"/>
                </a:cubicBezTo>
                <a:cubicBezTo>
                  <a:pt x="13059" y="11147"/>
                  <a:pt x="13059" y="11147"/>
                  <a:pt x="13059" y="11147"/>
                </a:cubicBezTo>
                <a:cubicBezTo>
                  <a:pt x="13059" y="10270"/>
                  <a:pt x="13059" y="10270"/>
                  <a:pt x="13059" y="10270"/>
                </a:cubicBezTo>
                <a:lnTo>
                  <a:pt x="14118" y="10087"/>
                </a:lnTo>
                <a:close/>
                <a:moveTo>
                  <a:pt x="10024" y="3216"/>
                </a:moveTo>
                <a:cubicBezTo>
                  <a:pt x="10024" y="6432"/>
                  <a:pt x="10024" y="6432"/>
                  <a:pt x="10024" y="6432"/>
                </a:cubicBezTo>
                <a:cubicBezTo>
                  <a:pt x="11576" y="6432"/>
                  <a:pt x="11576" y="6432"/>
                  <a:pt x="11576" y="6432"/>
                </a:cubicBezTo>
                <a:cubicBezTo>
                  <a:pt x="11576" y="3216"/>
                  <a:pt x="11576" y="3216"/>
                  <a:pt x="11576" y="3216"/>
                </a:cubicBezTo>
                <a:lnTo>
                  <a:pt x="10024" y="3216"/>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61" name="Shape 3952">
            <a:extLst>
              <a:ext uri="{FF2B5EF4-FFF2-40B4-BE49-F238E27FC236}">
                <a16:creationId xmlns:a16="http://schemas.microsoft.com/office/drawing/2014/main" id="{2CDB5B4F-B50C-4587-8F23-0233C2AF3ED8}"/>
              </a:ext>
            </a:extLst>
          </p:cNvPr>
          <p:cNvSpPr/>
          <p:nvPr/>
        </p:nvSpPr>
        <p:spPr>
          <a:xfrm>
            <a:off x="23501959" y="6422037"/>
            <a:ext cx="833788" cy="780342"/>
          </a:xfrm>
          <a:custGeom>
            <a:avLst/>
            <a:gdLst/>
            <a:ahLst/>
            <a:cxnLst>
              <a:cxn ang="0">
                <a:pos x="wd2" y="hd2"/>
              </a:cxn>
              <a:cxn ang="5400000">
                <a:pos x="wd2" y="hd2"/>
              </a:cxn>
              <a:cxn ang="10800000">
                <a:pos x="wd2" y="hd2"/>
              </a:cxn>
              <a:cxn ang="16200000">
                <a:pos x="wd2" y="hd2"/>
              </a:cxn>
            </a:cxnLst>
            <a:rect l="0" t="0" r="r" b="b"/>
            <a:pathLst>
              <a:path w="21600" h="21600" extrusionOk="0">
                <a:moveTo>
                  <a:pt x="15988" y="8255"/>
                </a:moveTo>
                <a:cubicBezTo>
                  <a:pt x="16376" y="8255"/>
                  <a:pt x="16906" y="8444"/>
                  <a:pt x="17506" y="8859"/>
                </a:cubicBezTo>
                <a:cubicBezTo>
                  <a:pt x="18141" y="9273"/>
                  <a:pt x="18776" y="9914"/>
                  <a:pt x="19376" y="10743"/>
                </a:cubicBezTo>
                <a:cubicBezTo>
                  <a:pt x="20012" y="11573"/>
                  <a:pt x="20506" y="12591"/>
                  <a:pt x="20929" y="13835"/>
                </a:cubicBezTo>
                <a:cubicBezTo>
                  <a:pt x="21388" y="15079"/>
                  <a:pt x="21600" y="16511"/>
                  <a:pt x="21600" y="18170"/>
                </a:cubicBezTo>
                <a:cubicBezTo>
                  <a:pt x="21600" y="19828"/>
                  <a:pt x="21212" y="20808"/>
                  <a:pt x="20506" y="21148"/>
                </a:cubicBezTo>
                <a:cubicBezTo>
                  <a:pt x="19800" y="21449"/>
                  <a:pt x="19341" y="21600"/>
                  <a:pt x="19200" y="21600"/>
                </a:cubicBezTo>
                <a:cubicBezTo>
                  <a:pt x="18847" y="21600"/>
                  <a:pt x="18529" y="21562"/>
                  <a:pt x="18212" y="21487"/>
                </a:cubicBezTo>
                <a:cubicBezTo>
                  <a:pt x="17894" y="21412"/>
                  <a:pt x="17576" y="21261"/>
                  <a:pt x="17259" y="21072"/>
                </a:cubicBezTo>
                <a:cubicBezTo>
                  <a:pt x="16941" y="20884"/>
                  <a:pt x="16588" y="20658"/>
                  <a:pt x="16235" y="20356"/>
                </a:cubicBezTo>
                <a:cubicBezTo>
                  <a:pt x="15882" y="20092"/>
                  <a:pt x="15529" y="19715"/>
                  <a:pt x="15141" y="19338"/>
                </a:cubicBezTo>
                <a:cubicBezTo>
                  <a:pt x="14788" y="18924"/>
                  <a:pt x="14471" y="18584"/>
                  <a:pt x="14188" y="18320"/>
                </a:cubicBezTo>
                <a:cubicBezTo>
                  <a:pt x="13906" y="18057"/>
                  <a:pt x="13659" y="17868"/>
                  <a:pt x="13412" y="17717"/>
                </a:cubicBezTo>
                <a:cubicBezTo>
                  <a:pt x="13165" y="17566"/>
                  <a:pt x="12918" y="17453"/>
                  <a:pt x="12706" y="17378"/>
                </a:cubicBezTo>
                <a:cubicBezTo>
                  <a:pt x="12459" y="17303"/>
                  <a:pt x="12212" y="17265"/>
                  <a:pt x="11929" y="17265"/>
                </a:cubicBezTo>
                <a:cubicBezTo>
                  <a:pt x="11718" y="17265"/>
                  <a:pt x="11506" y="17265"/>
                  <a:pt x="11259" y="17265"/>
                </a:cubicBezTo>
                <a:cubicBezTo>
                  <a:pt x="11047" y="17265"/>
                  <a:pt x="10906" y="17265"/>
                  <a:pt x="10835" y="17265"/>
                </a:cubicBezTo>
                <a:cubicBezTo>
                  <a:pt x="10800" y="17265"/>
                  <a:pt x="10765" y="17265"/>
                  <a:pt x="10729" y="17265"/>
                </a:cubicBezTo>
                <a:cubicBezTo>
                  <a:pt x="10694" y="17265"/>
                  <a:pt x="10553" y="17265"/>
                  <a:pt x="10306" y="17265"/>
                </a:cubicBezTo>
                <a:cubicBezTo>
                  <a:pt x="10059" y="17265"/>
                  <a:pt x="9847" y="17265"/>
                  <a:pt x="9635" y="17265"/>
                </a:cubicBezTo>
                <a:cubicBezTo>
                  <a:pt x="9353" y="17265"/>
                  <a:pt x="9106" y="17303"/>
                  <a:pt x="8894" y="17378"/>
                </a:cubicBezTo>
                <a:cubicBezTo>
                  <a:pt x="8647" y="17453"/>
                  <a:pt x="8400" y="17566"/>
                  <a:pt x="8153" y="17717"/>
                </a:cubicBezTo>
                <a:cubicBezTo>
                  <a:pt x="7906" y="17868"/>
                  <a:pt x="7659" y="18057"/>
                  <a:pt x="7376" y="18320"/>
                </a:cubicBezTo>
                <a:cubicBezTo>
                  <a:pt x="7129" y="18584"/>
                  <a:pt x="6776" y="18924"/>
                  <a:pt x="6424" y="19338"/>
                </a:cubicBezTo>
                <a:cubicBezTo>
                  <a:pt x="6071" y="19715"/>
                  <a:pt x="5682" y="20092"/>
                  <a:pt x="5329" y="20356"/>
                </a:cubicBezTo>
                <a:cubicBezTo>
                  <a:pt x="4976" y="20658"/>
                  <a:pt x="4659" y="20884"/>
                  <a:pt x="4306" y="21072"/>
                </a:cubicBezTo>
                <a:cubicBezTo>
                  <a:pt x="3988" y="21261"/>
                  <a:pt x="3671" y="21412"/>
                  <a:pt x="3353" y="21487"/>
                </a:cubicBezTo>
                <a:cubicBezTo>
                  <a:pt x="3035" y="21562"/>
                  <a:pt x="2718" y="21600"/>
                  <a:pt x="2365" y="21600"/>
                </a:cubicBezTo>
                <a:cubicBezTo>
                  <a:pt x="2224" y="21600"/>
                  <a:pt x="1800" y="21449"/>
                  <a:pt x="1059" y="21148"/>
                </a:cubicBezTo>
                <a:cubicBezTo>
                  <a:pt x="353" y="20808"/>
                  <a:pt x="0" y="19828"/>
                  <a:pt x="0" y="18170"/>
                </a:cubicBezTo>
                <a:cubicBezTo>
                  <a:pt x="0" y="16511"/>
                  <a:pt x="212" y="15079"/>
                  <a:pt x="635" y="13835"/>
                </a:cubicBezTo>
                <a:cubicBezTo>
                  <a:pt x="1059" y="12591"/>
                  <a:pt x="1588" y="11573"/>
                  <a:pt x="2188" y="10743"/>
                </a:cubicBezTo>
                <a:cubicBezTo>
                  <a:pt x="2824" y="9914"/>
                  <a:pt x="3424" y="9273"/>
                  <a:pt x="4059" y="8859"/>
                </a:cubicBezTo>
                <a:cubicBezTo>
                  <a:pt x="4694" y="8444"/>
                  <a:pt x="5188" y="8255"/>
                  <a:pt x="5612" y="8255"/>
                </a:cubicBezTo>
                <a:cubicBezTo>
                  <a:pt x="5965" y="8255"/>
                  <a:pt x="6353" y="8331"/>
                  <a:pt x="6706" y="8482"/>
                </a:cubicBezTo>
                <a:cubicBezTo>
                  <a:pt x="7094" y="8632"/>
                  <a:pt x="7482" y="8783"/>
                  <a:pt x="7835" y="8972"/>
                </a:cubicBezTo>
                <a:cubicBezTo>
                  <a:pt x="8259" y="9160"/>
                  <a:pt x="8647" y="9311"/>
                  <a:pt x="9071" y="9499"/>
                </a:cubicBezTo>
                <a:cubicBezTo>
                  <a:pt x="9529" y="9688"/>
                  <a:pt x="9953" y="9801"/>
                  <a:pt x="10412" y="9876"/>
                </a:cubicBezTo>
                <a:cubicBezTo>
                  <a:pt x="10412" y="9047"/>
                  <a:pt x="10412" y="9047"/>
                  <a:pt x="10412" y="9047"/>
                </a:cubicBezTo>
                <a:cubicBezTo>
                  <a:pt x="10412" y="8972"/>
                  <a:pt x="10412" y="8972"/>
                  <a:pt x="10412" y="8972"/>
                </a:cubicBezTo>
                <a:cubicBezTo>
                  <a:pt x="10412" y="8406"/>
                  <a:pt x="10518" y="7803"/>
                  <a:pt x="10729" y="7238"/>
                </a:cubicBezTo>
                <a:cubicBezTo>
                  <a:pt x="10941" y="6672"/>
                  <a:pt x="11259" y="6145"/>
                  <a:pt x="11647" y="5654"/>
                </a:cubicBezTo>
                <a:cubicBezTo>
                  <a:pt x="12035" y="5202"/>
                  <a:pt x="12494" y="4825"/>
                  <a:pt x="13059" y="4524"/>
                </a:cubicBezTo>
                <a:cubicBezTo>
                  <a:pt x="13624" y="4260"/>
                  <a:pt x="14259" y="4109"/>
                  <a:pt x="14965" y="4109"/>
                </a:cubicBezTo>
                <a:cubicBezTo>
                  <a:pt x="15424" y="4109"/>
                  <a:pt x="15424" y="4109"/>
                  <a:pt x="15424" y="4109"/>
                </a:cubicBezTo>
                <a:cubicBezTo>
                  <a:pt x="15847" y="4109"/>
                  <a:pt x="16306" y="4034"/>
                  <a:pt x="16729" y="3845"/>
                </a:cubicBezTo>
                <a:cubicBezTo>
                  <a:pt x="17188" y="3619"/>
                  <a:pt x="17576" y="3355"/>
                  <a:pt x="17965" y="2978"/>
                </a:cubicBezTo>
                <a:cubicBezTo>
                  <a:pt x="18282" y="2676"/>
                  <a:pt x="18600" y="2262"/>
                  <a:pt x="18847" y="1734"/>
                </a:cubicBezTo>
                <a:cubicBezTo>
                  <a:pt x="19059" y="1244"/>
                  <a:pt x="19235" y="641"/>
                  <a:pt x="19306" y="0"/>
                </a:cubicBezTo>
                <a:cubicBezTo>
                  <a:pt x="20082" y="0"/>
                  <a:pt x="20082" y="0"/>
                  <a:pt x="20082" y="0"/>
                </a:cubicBezTo>
                <a:cubicBezTo>
                  <a:pt x="20012" y="754"/>
                  <a:pt x="19835" y="1432"/>
                  <a:pt x="19553" y="2073"/>
                </a:cubicBezTo>
                <a:cubicBezTo>
                  <a:pt x="19235" y="2676"/>
                  <a:pt x="18882" y="3204"/>
                  <a:pt x="18459" y="3619"/>
                </a:cubicBezTo>
                <a:cubicBezTo>
                  <a:pt x="18035" y="4071"/>
                  <a:pt x="17541" y="4373"/>
                  <a:pt x="17012" y="4599"/>
                </a:cubicBezTo>
                <a:cubicBezTo>
                  <a:pt x="16482" y="4787"/>
                  <a:pt x="15953" y="4901"/>
                  <a:pt x="15424" y="4901"/>
                </a:cubicBezTo>
                <a:cubicBezTo>
                  <a:pt x="14965" y="4901"/>
                  <a:pt x="14965" y="4901"/>
                  <a:pt x="14965" y="4901"/>
                </a:cubicBezTo>
                <a:cubicBezTo>
                  <a:pt x="14400" y="4901"/>
                  <a:pt x="13871" y="5014"/>
                  <a:pt x="13376" y="5277"/>
                </a:cubicBezTo>
                <a:cubicBezTo>
                  <a:pt x="12918" y="5504"/>
                  <a:pt x="12494" y="5843"/>
                  <a:pt x="12176" y="6220"/>
                </a:cubicBezTo>
                <a:cubicBezTo>
                  <a:pt x="11859" y="6635"/>
                  <a:pt x="11612" y="7049"/>
                  <a:pt x="11435" y="7577"/>
                </a:cubicBezTo>
                <a:cubicBezTo>
                  <a:pt x="11259" y="8067"/>
                  <a:pt x="11153" y="8557"/>
                  <a:pt x="11153" y="9047"/>
                </a:cubicBezTo>
                <a:cubicBezTo>
                  <a:pt x="11153" y="9876"/>
                  <a:pt x="11153" y="9876"/>
                  <a:pt x="11153" y="9876"/>
                </a:cubicBezTo>
                <a:cubicBezTo>
                  <a:pt x="11612" y="9801"/>
                  <a:pt x="12071" y="9688"/>
                  <a:pt x="12494" y="9499"/>
                </a:cubicBezTo>
                <a:cubicBezTo>
                  <a:pt x="12918" y="9311"/>
                  <a:pt x="13306" y="9160"/>
                  <a:pt x="13694" y="8972"/>
                </a:cubicBezTo>
                <a:cubicBezTo>
                  <a:pt x="14082" y="8783"/>
                  <a:pt x="14471" y="8632"/>
                  <a:pt x="14859" y="8482"/>
                </a:cubicBezTo>
                <a:cubicBezTo>
                  <a:pt x="15247" y="8331"/>
                  <a:pt x="15600" y="8255"/>
                  <a:pt x="15988" y="8255"/>
                </a:cubicBezTo>
                <a:close/>
                <a:moveTo>
                  <a:pt x="19200" y="20771"/>
                </a:moveTo>
                <a:cubicBezTo>
                  <a:pt x="19376" y="20771"/>
                  <a:pt x="19694" y="20620"/>
                  <a:pt x="20153" y="20356"/>
                </a:cubicBezTo>
                <a:cubicBezTo>
                  <a:pt x="20576" y="20092"/>
                  <a:pt x="20824" y="19376"/>
                  <a:pt x="20824" y="18170"/>
                </a:cubicBezTo>
                <a:cubicBezTo>
                  <a:pt x="20824" y="16586"/>
                  <a:pt x="20612" y="15229"/>
                  <a:pt x="20188" y="14098"/>
                </a:cubicBezTo>
                <a:cubicBezTo>
                  <a:pt x="19765" y="12930"/>
                  <a:pt x="19306" y="11987"/>
                  <a:pt x="18776" y="11234"/>
                </a:cubicBezTo>
                <a:cubicBezTo>
                  <a:pt x="18247" y="10480"/>
                  <a:pt x="17682" y="9914"/>
                  <a:pt x="17153" y="9575"/>
                </a:cubicBezTo>
                <a:cubicBezTo>
                  <a:pt x="16624" y="9198"/>
                  <a:pt x="16235" y="9047"/>
                  <a:pt x="15988" y="9047"/>
                </a:cubicBezTo>
                <a:cubicBezTo>
                  <a:pt x="15812" y="9047"/>
                  <a:pt x="15671" y="9047"/>
                  <a:pt x="15529" y="9123"/>
                </a:cubicBezTo>
                <a:cubicBezTo>
                  <a:pt x="15353" y="9160"/>
                  <a:pt x="15212" y="9198"/>
                  <a:pt x="15071" y="9273"/>
                </a:cubicBezTo>
                <a:cubicBezTo>
                  <a:pt x="14894" y="9349"/>
                  <a:pt x="14718" y="9424"/>
                  <a:pt x="14541" y="9499"/>
                </a:cubicBezTo>
                <a:cubicBezTo>
                  <a:pt x="14365" y="9575"/>
                  <a:pt x="14188" y="9650"/>
                  <a:pt x="14012" y="9726"/>
                </a:cubicBezTo>
                <a:cubicBezTo>
                  <a:pt x="13765" y="9839"/>
                  <a:pt x="13518" y="9990"/>
                  <a:pt x="13271" y="10103"/>
                </a:cubicBezTo>
                <a:cubicBezTo>
                  <a:pt x="13024" y="10216"/>
                  <a:pt x="12776" y="10291"/>
                  <a:pt x="12494" y="10366"/>
                </a:cubicBezTo>
                <a:cubicBezTo>
                  <a:pt x="12212" y="10442"/>
                  <a:pt x="11929" y="10555"/>
                  <a:pt x="11647" y="10593"/>
                </a:cubicBezTo>
                <a:cubicBezTo>
                  <a:pt x="11400" y="10668"/>
                  <a:pt x="11082" y="10706"/>
                  <a:pt x="10800" y="10706"/>
                </a:cubicBezTo>
                <a:cubicBezTo>
                  <a:pt x="10482" y="10706"/>
                  <a:pt x="10200" y="10668"/>
                  <a:pt x="9918" y="10593"/>
                </a:cubicBezTo>
                <a:cubicBezTo>
                  <a:pt x="9635" y="10555"/>
                  <a:pt x="9353" y="10442"/>
                  <a:pt x="9071" y="10366"/>
                </a:cubicBezTo>
                <a:cubicBezTo>
                  <a:pt x="8824" y="10291"/>
                  <a:pt x="8541" y="10216"/>
                  <a:pt x="8294" y="10103"/>
                </a:cubicBezTo>
                <a:cubicBezTo>
                  <a:pt x="8047" y="9990"/>
                  <a:pt x="7800" y="9839"/>
                  <a:pt x="7588" y="9726"/>
                </a:cubicBezTo>
                <a:cubicBezTo>
                  <a:pt x="7376" y="9650"/>
                  <a:pt x="7200" y="9575"/>
                  <a:pt x="7059" y="9499"/>
                </a:cubicBezTo>
                <a:cubicBezTo>
                  <a:pt x="6882" y="9424"/>
                  <a:pt x="6706" y="9349"/>
                  <a:pt x="6529" y="9273"/>
                </a:cubicBezTo>
                <a:cubicBezTo>
                  <a:pt x="6353" y="9198"/>
                  <a:pt x="6212" y="9160"/>
                  <a:pt x="6071" y="9123"/>
                </a:cubicBezTo>
                <a:cubicBezTo>
                  <a:pt x="5894" y="9047"/>
                  <a:pt x="5753" y="9047"/>
                  <a:pt x="5612" y="9047"/>
                </a:cubicBezTo>
                <a:cubicBezTo>
                  <a:pt x="5365" y="9047"/>
                  <a:pt x="4976" y="9198"/>
                  <a:pt x="4412" y="9575"/>
                </a:cubicBezTo>
                <a:cubicBezTo>
                  <a:pt x="3882" y="9914"/>
                  <a:pt x="3353" y="10480"/>
                  <a:pt x="2788" y="11234"/>
                </a:cubicBezTo>
                <a:cubicBezTo>
                  <a:pt x="2259" y="11987"/>
                  <a:pt x="1800" y="12930"/>
                  <a:pt x="1376" y="14098"/>
                </a:cubicBezTo>
                <a:cubicBezTo>
                  <a:pt x="988" y="15229"/>
                  <a:pt x="776" y="16586"/>
                  <a:pt x="776" y="18170"/>
                </a:cubicBezTo>
                <a:cubicBezTo>
                  <a:pt x="776" y="19376"/>
                  <a:pt x="988" y="20092"/>
                  <a:pt x="1447" y="20356"/>
                </a:cubicBezTo>
                <a:cubicBezTo>
                  <a:pt x="1871" y="20620"/>
                  <a:pt x="2188" y="20771"/>
                  <a:pt x="2365" y="20771"/>
                </a:cubicBezTo>
                <a:cubicBezTo>
                  <a:pt x="2647" y="20771"/>
                  <a:pt x="2929" y="20733"/>
                  <a:pt x="3212" y="20658"/>
                </a:cubicBezTo>
                <a:cubicBezTo>
                  <a:pt x="3494" y="20582"/>
                  <a:pt x="3741" y="20469"/>
                  <a:pt x="4024" y="20318"/>
                </a:cubicBezTo>
                <a:cubicBezTo>
                  <a:pt x="4306" y="20168"/>
                  <a:pt x="4588" y="19941"/>
                  <a:pt x="4906" y="19677"/>
                </a:cubicBezTo>
                <a:cubicBezTo>
                  <a:pt x="5224" y="19414"/>
                  <a:pt x="5541" y="19112"/>
                  <a:pt x="5859" y="18735"/>
                </a:cubicBezTo>
                <a:cubicBezTo>
                  <a:pt x="6247" y="18358"/>
                  <a:pt x="6565" y="18019"/>
                  <a:pt x="6882" y="17717"/>
                </a:cubicBezTo>
                <a:cubicBezTo>
                  <a:pt x="7200" y="17416"/>
                  <a:pt x="7482" y="17190"/>
                  <a:pt x="7765" y="17039"/>
                </a:cubicBezTo>
                <a:cubicBezTo>
                  <a:pt x="8047" y="16850"/>
                  <a:pt x="8329" y="16699"/>
                  <a:pt x="8612" y="16586"/>
                </a:cubicBezTo>
                <a:cubicBezTo>
                  <a:pt x="8929" y="16473"/>
                  <a:pt x="9282" y="16436"/>
                  <a:pt x="9635" y="16436"/>
                </a:cubicBezTo>
                <a:cubicBezTo>
                  <a:pt x="11929" y="16436"/>
                  <a:pt x="11929" y="16436"/>
                  <a:pt x="11929" y="16436"/>
                </a:cubicBezTo>
                <a:cubicBezTo>
                  <a:pt x="12318" y="16436"/>
                  <a:pt x="12635" y="16473"/>
                  <a:pt x="12953" y="16586"/>
                </a:cubicBezTo>
                <a:cubicBezTo>
                  <a:pt x="13271" y="16699"/>
                  <a:pt x="13553" y="16850"/>
                  <a:pt x="13835" y="17039"/>
                </a:cubicBezTo>
                <a:cubicBezTo>
                  <a:pt x="14082" y="17190"/>
                  <a:pt x="14400" y="17416"/>
                  <a:pt x="14682" y="17717"/>
                </a:cubicBezTo>
                <a:cubicBezTo>
                  <a:pt x="15000" y="18019"/>
                  <a:pt x="15353" y="18358"/>
                  <a:pt x="15706" y="18735"/>
                </a:cubicBezTo>
                <a:cubicBezTo>
                  <a:pt x="16059" y="19112"/>
                  <a:pt x="16376" y="19414"/>
                  <a:pt x="16659" y="19677"/>
                </a:cubicBezTo>
                <a:cubicBezTo>
                  <a:pt x="16976" y="19941"/>
                  <a:pt x="17259" y="20168"/>
                  <a:pt x="17541" y="20318"/>
                </a:cubicBezTo>
                <a:cubicBezTo>
                  <a:pt x="17824" y="20469"/>
                  <a:pt x="18106" y="20582"/>
                  <a:pt x="18388" y="20658"/>
                </a:cubicBezTo>
                <a:cubicBezTo>
                  <a:pt x="18635" y="20733"/>
                  <a:pt x="18918" y="20771"/>
                  <a:pt x="19200" y="20771"/>
                </a:cubicBezTo>
                <a:close/>
                <a:moveTo>
                  <a:pt x="6141" y="13156"/>
                </a:moveTo>
                <a:cubicBezTo>
                  <a:pt x="7694" y="13156"/>
                  <a:pt x="7694" y="13156"/>
                  <a:pt x="7694" y="13156"/>
                </a:cubicBezTo>
                <a:cubicBezTo>
                  <a:pt x="7694" y="13985"/>
                  <a:pt x="7694" y="13985"/>
                  <a:pt x="7694" y="13985"/>
                </a:cubicBezTo>
                <a:cubicBezTo>
                  <a:pt x="6141" y="13985"/>
                  <a:pt x="6141" y="13985"/>
                  <a:pt x="6141" y="13985"/>
                </a:cubicBezTo>
                <a:cubicBezTo>
                  <a:pt x="6141" y="15644"/>
                  <a:pt x="6141" y="15644"/>
                  <a:pt x="6141" y="15644"/>
                </a:cubicBezTo>
                <a:cubicBezTo>
                  <a:pt x="5400" y="15644"/>
                  <a:pt x="5400" y="15644"/>
                  <a:pt x="5400" y="15644"/>
                </a:cubicBezTo>
                <a:cubicBezTo>
                  <a:pt x="5400" y="13985"/>
                  <a:pt x="5400" y="13985"/>
                  <a:pt x="5400" y="13985"/>
                </a:cubicBezTo>
                <a:cubicBezTo>
                  <a:pt x="3847" y="13985"/>
                  <a:pt x="3847" y="13985"/>
                  <a:pt x="3847" y="13985"/>
                </a:cubicBezTo>
                <a:cubicBezTo>
                  <a:pt x="3847" y="13156"/>
                  <a:pt x="3847" y="13156"/>
                  <a:pt x="3847" y="13156"/>
                </a:cubicBezTo>
                <a:cubicBezTo>
                  <a:pt x="5400" y="13156"/>
                  <a:pt x="5400" y="13156"/>
                  <a:pt x="5400" y="13156"/>
                </a:cubicBezTo>
                <a:cubicBezTo>
                  <a:pt x="5400" y="11535"/>
                  <a:pt x="5400" y="11535"/>
                  <a:pt x="5400" y="11535"/>
                </a:cubicBezTo>
                <a:cubicBezTo>
                  <a:pt x="6141" y="11535"/>
                  <a:pt x="6141" y="11535"/>
                  <a:pt x="6141" y="11535"/>
                </a:cubicBezTo>
                <a:lnTo>
                  <a:pt x="6141" y="13156"/>
                </a:lnTo>
                <a:close/>
                <a:moveTo>
                  <a:pt x="14294" y="12327"/>
                </a:moveTo>
                <a:cubicBezTo>
                  <a:pt x="14435" y="12327"/>
                  <a:pt x="14576" y="12364"/>
                  <a:pt x="14718" y="12402"/>
                </a:cubicBezTo>
                <a:cubicBezTo>
                  <a:pt x="14859" y="12477"/>
                  <a:pt x="14965" y="12591"/>
                  <a:pt x="15071" y="12704"/>
                </a:cubicBezTo>
                <a:cubicBezTo>
                  <a:pt x="15176" y="12817"/>
                  <a:pt x="15282" y="12930"/>
                  <a:pt x="15353" y="13081"/>
                </a:cubicBezTo>
                <a:cubicBezTo>
                  <a:pt x="15388" y="13231"/>
                  <a:pt x="15424" y="13382"/>
                  <a:pt x="15424" y="13608"/>
                </a:cubicBezTo>
                <a:cubicBezTo>
                  <a:pt x="15424" y="13759"/>
                  <a:pt x="15388" y="13910"/>
                  <a:pt x="15353" y="14061"/>
                </a:cubicBezTo>
                <a:cubicBezTo>
                  <a:pt x="15282" y="14212"/>
                  <a:pt x="15176" y="14325"/>
                  <a:pt x="15071" y="14438"/>
                </a:cubicBezTo>
                <a:cubicBezTo>
                  <a:pt x="14965" y="14551"/>
                  <a:pt x="14859" y="14664"/>
                  <a:pt x="14718" y="14739"/>
                </a:cubicBezTo>
                <a:cubicBezTo>
                  <a:pt x="14576" y="14777"/>
                  <a:pt x="14435" y="14815"/>
                  <a:pt x="14294" y="14815"/>
                </a:cubicBezTo>
                <a:cubicBezTo>
                  <a:pt x="14082" y="14815"/>
                  <a:pt x="13941" y="14777"/>
                  <a:pt x="13800" y="14739"/>
                </a:cubicBezTo>
                <a:cubicBezTo>
                  <a:pt x="13659" y="14664"/>
                  <a:pt x="13553" y="14551"/>
                  <a:pt x="13447" y="14438"/>
                </a:cubicBezTo>
                <a:cubicBezTo>
                  <a:pt x="13341" y="14325"/>
                  <a:pt x="13235" y="14212"/>
                  <a:pt x="13165" y="14061"/>
                </a:cubicBezTo>
                <a:cubicBezTo>
                  <a:pt x="13129" y="13910"/>
                  <a:pt x="13094" y="13759"/>
                  <a:pt x="13094" y="13608"/>
                </a:cubicBezTo>
                <a:cubicBezTo>
                  <a:pt x="13094" y="13382"/>
                  <a:pt x="13129" y="13231"/>
                  <a:pt x="13165" y="13081"/>
                </a:cubicBezTo>
                <a:cubicBezTo>
                  <a:pt x="13235" y="12930"/>
                  <a:pt x="13341" y="12817"/>
                  <a:pt x="13447" y="12704"/>
                </a:cubicBezTo>
                <a:cubicBezTo>
                  <a:pt x="13553" y="12591"/>
                  <a:pt x="13659" y="12477"/>
                  <a:pt x="13800" y="12402"/>
                </a:cubicBezTo>
                <a:cubicBezTo>
                  <a:pt x="13941" y="12364"/>
                  <a:pt x="14082" y="12327"/>
                  <a:pt x="14294" y="12327"/>
                </a:cubicBezTo>
                <a:close/>
                <a:moveTo>
                  <a:pt x="14294" y="13985"/>
                </a:moveTo>
                <a:cubicBezTo>
                  <a:pt x="14365" y="13985"/>
                  <a:pt x="14471" y="13948"/>
                  <a:pt x="14541" y="13872"/>
                </a:cubicBezTo>
                <a:cubicBezTo>
                  <a:pt x="14612" y="13797"/>
                  <a:pt x="14647" y="13684"/>
                  <a:pt x="14647" y="13608"/>
                </a:cubicBezTo>
                <a:cubicBezTo>
                  <a:pt x="14647" y="13458"/>
                  <a:pt x="14612" y="13345"/>
                  <a:pt x="14541" y="13269"/>
                </a:cubicBezTo>
                <a:cubicBezTo>
                  <a:pt x="14471" y="13194"/>
                  <a:pt x="14365" y="13156"/>
                  <a:pt x="14294" y="13156"/>
                </a:cubicBezTo>
                <a:cubicBezTo>
                  <a:pt x="14153" y="13156"/>
                  <a:pt x="14047" y="13194"/>
                  <a:pt x="13976" y="13269"/>
                </a:cubicBezTo>
                <a:cubicBezTo>
                  <a:pt x="13906" y="13345"/>
                  <a:pt x="13871" y="13458"/>
                  <a:pt x="13871" y="13608"/>
                </a:cubicBezTo>
                <a:cubicBezTo>
                  <a:pt x="13871" y="13684"/>
                  <a:pt x="13906" y="13797"/>
                  <a:pt x="13976" y="13872"/>
                </a:cubicBezTo>
                <a:cubicBezTo>
                  <a:pt x="14047" y="13948"/>
                  <a:pt x="14153" y="13985"/>
                  <a:pt x="14294" y="13985"/>
                </a:cubicBezTo>
                <a:close/>
                <a:moveTo>
                  <a:pt x="17365" y="13156"/>
                </a:moveTo>
                <a:cubicBezTo>
                  <a:pt x="17506" y="13156"/>
                  <a:pt x="17647" y="13194"/>
                  <a:pt x="17788" y="13269"/>
                </a:cubicBezTo>
                <a:cubicBezTo>
                  <a:pt x="17929" y="13307"/>
                  <a:pt x="18035" y="13420"/>
                  <a:pt x="18141" y="13533"/>
                </a:cubicBezTo>
                <a:cubicBezTo>
                  <a:pt x="18247" y="13646"/>
                  <a:pt x="18353" y="13759"/>
                  <a:pt x="18424" y="13910"/>
                </a:cubicBezTo>
                <a:cubicBezTo>
                  <a:pt x="18494" y="14061"/>
                  <a:pt x="18494" y="14212"/>
                  <a:pt x="18494" y="14400"/>
                </a:cubicBezTo>
                <a:cubicBezTo>
                  <a:pt x="18494" y="14588"/>
                  <a:pt x="18494" y="14739"/>
                  <a:pt x="18424" y="14890"/>
                </a:cubicBezTo>
                <a:cubicBezTo>
                  <a:pt x="18353" y="15041"/>
                  <a:pt x="18247" y="15154"/>
                  <a:pt x="18141" y="15267"/>
                </a:cubicBezTo>
                <a:cubicBezTo>
                  <a:pt x="18035" y="15380"/>
                  <a:pt x="17929" y="15493"/>
                  <a:pt x="17788" y="15569"/>
                </a:cubicBezTo>
                <a:cubicBezTo>
                  <a:pt x="17647" y="15644"/>
                  <a:pt x="17506" y="15644"/>
                  <a:pt x="17365" y="15644"/>
                </a:cubicBezTo>
                <a:cubicBezTo>
                  <a:pt x="17188" y="15644"/>
                  <a:pt x="17012" y="15644"/>
                  <a:pt x="16871" y="15569"/>
                </a:cubicBezTo>
                <a:cubicBezTo>
                  <a:pt x="16729" y="15493"/>
                  <a:pt x="16624" y="15380"/>
                  <a:pt x="16518" y="15267"/>
                </a:cubicBezTo>
                <a:cubicBezTo>
                  <a:pt x="16412" y="15154"/>
                  <a:pt x="16306" y="15041"/>
                  <a:pt x="16271" y="14890"/>
                </a:cubicBezTo>
                <a:cubicBezTo>
                  <a:pt x="16200" y="14739"/>
                  <a:pt x="16165" y="14588"/>
                  <a:pt x="16165" y="14400"/>
                </a:cubicBezTo>
                <a:cubicBezTo>
                  <a:pt x="16165" y="14212"/>
                  <a:pt x="16200" y="14061"/>
                  <a:pt x="16271" y="13910"/>
                </a:cubicBezTo>
                <a:cubicBezTo>
                  <a:pt x="16306" y="13759"/>
                  <a:pt x="16412" y="13646"/>
                  <a:pt x="16518" y="13533"/>
                </a:cubicBezTo>
                <a:cubicBezTo>
                  <a:pt x="16624" y="13420"/>
                  <a:pt x="16729" y="13307"/>
                  <a:pt x="16871" y="13269"/>
                </a:cubicBezTo>
                <a:cubicBezTo>
                  <a:pt x="17012" y="13194"/>
                  <a:pt x="17188" y="13156"/>
                  <a:pt x="17365" y="13156"/>
                </a:cubicBezTo>
                <a:close/>
                <a:moveTo>
                  <a:pt x="17365" y="14815"/>
                </a:moveTo>
                <a:cubicBezTo>
                  <a:pt x="17435" y="14815"/>
                  <a:pt x="17541" y="14777"/>
                  <a:pt x="17612" y="14702"/>
                </a:cubicBezTo>
                <a:cubicBezTo>
                  <a:pt x="17682" y="14626"/>
                  <a:pt x="17718" y="14513"/>
                  <a:pt x="17718" y="14400"/>
                </a:cubicBezTo>
                <a:cubicBezTo>
                  <a:pt x="17718" y="14287"/>
                  <a:pt x="17682" y="14212"/>
                  <a:pt x="17612" y="14098"/>
                </a:cubicBezTo>
                <a:cubicBezTo>
                  <a:pt x="17541" y="14023"/>
                  <a:pt x="17435" y="13985"/>
                  <a:pt x="17365" y="13985"/>
                </a:cubicBezTo>
                <a:cubicBezTo>
                  <a:pt x="17224" y="13985"/>
                  <a:pt x="17153" y="14023"/>
                  <a:pt x="17047" y="14098"/>
                </a:cubicBezTo>
                <a:cubicBezTo>
                  <a:pt x="16976" y="14212"/>
                  <a:pt x="16941" y="14287"/>
                  <a:pt x="16941" y="14400"/>
                </a:cubicBezTo>
                <a:cubicBezTo>
                  <a:pt x="16941" y="14513"/>
                  <a:pt x="16976" y="14626"/>
                  <a:pt x="17047" y="14702"/>
                </a:cubicBezTo>
                <a:cubicBezTo>
                  <a:pt x="17153" y="14777"/>
                  <a:pt x="17224" y="14815"/>
                  <a:pt x="17365" y="14815"/>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62" name="Shape 3953">
            <a:extLst>
              <a:ext uri="{FF2B5EF4-FFF2-40B4-BE49-F238E27FC236}">
                <a16:creationId xmlns:a16="http://schemas.microsoft.com/office/drawing/2014/main" id="{57B2E578-CE04-4D97-AB23-840BA6133168}"/>
              </a:ext>
            </a:extLst>
          </p:cNvPr>
          <p:cNvSpPr/>
          <p:nvPr/>
        </p:nvSpPr>
        <p:spPr>
          <a:xfrm>
            <a:off x="25405611" y="6500425"/>
            <a:ext cx="744711" cy="623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3411" y="5184"/>
                </a:moveTo>
                <a:lnTo>
                  <a:pt x="3411" y="987"/>
                </a:lnTo>
                <a:lnTo>
                  <a:pt x="827" y="987"/>
                </a:lnTo>
                <a:lnTo>
                  <a:pt x="827" y="5184"/>
                </a:lnTo>
                <a:lnTo>
                  <a:pt x="3411" y="5184"/>
                </a:lnTo>
                <a:close/>
                <a:moveTo>
                  <a:pt x="3411" y="10368"/>
                </a:moveTo>
                <a:lnTo>
                  <a:pt x="3411" y="6171"/>
                </a:lnTo>
                <a:lnTo>
                  <a:pt x="827" y="6171"/>
                </a:lnTo>
                <a:lnTo>
                  <a:pt x="827" y="10368"/>
                </a:lnTo>
                <a:lnTo>
                  <a:pt x="3411" y="10368"/>
                </a:lnTo>
                <a:close/>
                <a:moveTo>
                  <a:pt x="3411" y="15429"/>
                </a:moveTo>
                <a:lnTo>
                  <a:pt x="3411" y="11355"/>
                </a:lnTo>
                <a:lnTo>
                  <a:pt x="827" y="11355"/>
                </a:lnTo>
                <a:lnTo>
                  <a:pt x="827" y="15429"/>
                </a:lnTo>
                <a:lnTo>
                  <a:pt x="3411" y="15429"/>
                </a:lnTo>
                <a:close/>
                <a:moveTo>
                  <a:pt x="3411" y="20613"/>
                </a:moveTo>
                <a:lnTo>
                  <a:pt x="3411" y="16416"/>
                </a:lnTo>
                <a:lnTo>
                  <a:pt x="827" y="16416"/>
                </a:lnTo>
                <a:lnTo>
                  <a:pt x="827" y="20613"/>
                </a:lnTo>
                <a:lnTo>
                  <a:pt x="3411" y="20613"/>
                </a:lnTo>
                <a:close/>
                <a:moveTo>
                  <a:pt x="17259" y="6912"/>
                </a:moveTo>
                <a:lnTo>
                  <a:pt x="17259" y="987"/>
                </a:lnTo>
                <a:lnTo>
                  <a:pt x="4341" y="987"/>
                </a:lnTo>
                <a:lnTo>
                  <a:pt x="4341" y="20613"/>
                </a:lnTo>
                <a:lnTo>
                  <a:pt x="17259" y="20613"/>
                </a:lnTo>
                <a:lnTo>
                  <a:pt x="17259" y="6912"/>
                </a:lnTo>
                <a:close/>
                <a:moveTo>
                  <a:pt x="8681" y="6665"/>
                </a:moveTo>
                <a:lnTo>
                  <a:pt x="14676" y="10862"/>
                </a:lnTo>
                <a:lnTo>
                  <a:pt x="8681" y="15058"/>
                </a:lnTo>
                <a:lnTo>
                  <a:pt x="8681" y="6665"/>
                </a:lnTo>
                <a:close/>
                <a:moveTo>
                  <a:pt x="9508" y="8393"/>
                </a:moveTo>
                <a:lnTo>
                  <a:pt x="9508" y="13207"/>
                </a:lnTo>
                <a:lnTo>
                  <a:pt x="12919" y="10862"/>
                </a:lnTo>
                <a:lnTo>
                  <a:pt x="9508" y="8393"/>
                </a:lnTo>
                <a:close/>
                <a:moveTo>
                  <a:pt x="20773" y="5184"/>
                </a:moveTo>
                <a:lnTo>
                  <a:pt x="20773" y="987"/>
                </a:lnTo>
                <a:lnTo>
                  <a:pt x="18086" y="987"/>
                </a:lnTo>
                <a:lnTo>
                  <a:pt x="18086" y="5184"/>
                </a:lnTo>
                <a:lnTo>
                  <a:pt x="20773" y="5184"/>
                </a:lnTo>
                <a:close/>
                <a:moveTo>
                  <a:pt x="20773" y="10368"/>
                </a:moveTo>
                <a:lnTo>
                  <a:pt x="20773" y="6171"/>
                </a:lnTo>
                <a:lnTo>
                  <a:pt x="18086" y="6171"/>
                </a:lnTo>
                <a:lnTo>
                  <a:pt x="18086" y="10368"/>
                </a:lnTo>
                <a:lnTo>
                  <a:pt x="20773" y="10368"/>
                </a:lnTo>
                <a:close/>
                <a:moveTo>
                  <a:pt x="20773" y="15429"/>
                </a:moveTo>
                <a:lnTo>
                  <a:pt x="20773" y="11355"/>
                </a:lnTo>
                <a:lnTo>
                  <a:pt x="18086" y="11355"/>
                </a:lnTo>
                <a:lnTo>
                  <a:pt x="18086" y="15429"/>
                </a:lnTo>
                <a:lnTo>
                  <a:pt x="20773" y="15429"/>
                </a:lnTo>
                <a:close/>
                <a:moveTo>
                  <a:pt x="20773" y="20613"/>
                </a:moveTo>
                <a:lnTo>
                  <a:pt x="20773" y="16416"/>
                </a:lnTo>
                <a:lnTo>
                  <a:pt x="18086" y="16416"/>
                </a:lnTo>
                <a:lnTo>
                  <a:pt x="18086" y="20613"/>
                </a:lnTo>
                <a:lnTo>
                  <a:pt x="20773" y="20613"/>
                </a:ln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63" name="Shape 3954">
            <a:extLst>
              <a:ext uri="{FF2B5EF4-FFF2-40B4-BE49-F238E27FC236}">
                <a16:creationId xmlns:a16="http://schemas.microsoft.com/office/drawing/2014/main" id="{623A7783-42BA-4390-894D-53926D2DF491}"/>
              </a:ext>
            </a:extLst>
          </p:cNvPr>
          <p:cNvSpPr/>
          <p:nvPr/>
        </p:nvSpPr>
        <p:spPr>
          <a:xfrm>
            <a:off x="27264726" y="6439853"/>
            <a:ext cx="744711" cy="744711"/>
          </a:xfrm>
          <a:custGeom>
            <a:avLst/>
            <a:gdLst/>
            <a:ahLst/>
            <a:cxnLst>
              <a:cxn ang="0">
                <a:pos x="wd2" y="hd2"/>
              </a:cxn>
              <a:cxn ang="5400000">
                <a:pos x="wd2" y="hd2"/>
              </a:cxn>
              <a:cxn ang="10800000">
                <a:pos x="wd2" y="hd2"/>
              </a:cxn>
              <a:cxn ang="16200000">
                <a:pos x="wd2" y="hd2"/>
              </a:cxn>
            </a:cxnLst>
            <a:rect l="0" t="0" r="r" b="b"/>
            <a:pathLst>
              <a:path w="21600" h="21600" extrusionOk="0">
                <a:moveTo>
                  <a:pt x="21521" y="12123"/>
                </a:moveTo>
                <a:cubicBezTo>
                  <a:pt x="21521" y="12202"/>
                  <a:pt x="21482" y="12281"/>
                  <a:pt x="21482" y="12360"/>
                </a:cubicBezTo>
                <a:cubicBezTo>
                  <a:pt x="21442" y="12399"/>
                  <a:pt x="21442" y="12478"/>
                  <a:pt x="21442" y="12557"/>
                </a:cubicBezTo>
                <a:cubicBezTo>
                  <a:pt x="21245" y="13821"/>
                  <a:pt x="20810" y="15005"/>
                  <a:pt x="20178" y="16111"/>
                </a:cubicBezTo>
                <a:cubicBezTo>
                  <a:pt x="19547" y="17217"/>
                  <a:pt x="18757" y="18204"/>
                  <a:pt x="17809" y="18954"/>
                </a:cubicBezTo>
                <a:cubicBezTo>
                  <a:pt x="16861" y="19784"/>
                  <a:pt x="15795" y="20455"/>
                  <a:pt x="14611" y="20889"/>
                </a:cubicBezTo>
                <a:cubicBezTo>
                  <a:pt x="13426" y="21363"/>
                  <a:pt x="12162"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ubicBezTo>
                  <a:pt x="0" y="10425"/>
                  <a:pt x="39" y="10069"/>
                  <a:pt x="79" y="9714"/>
                </a:cubicBezTo>
                <a:cubicBezTo>
                  <a:pt x="79" y="9359"/>
                  <a:pt x="158" y="9043"/>
                  <a:pt x="197" y="8687"/>
                </a:cubicBezTo>
                <a:cubicBezTo>
                  <a:pt x="276" y="8332"/>
                  <a:pt x="355" y="8016"/>
                  <a:pt x="474" y="7700"/>
                </a:cubicBezTo>
                <a:cubicBezTo>
                  <a:pt x="592" y="7345"/>
                  <a:pt x="711" y="7029"/>
                  <a:pt x="829" y="6752"/>
                </a:cubicBezTo>
                <a:cubicBezTo>
                  <a:pt x="829" y="6713"/>
                  <a:pt x="829" y="6673"/>
                  <a:pt x="829" y="6673"/>
                </a:cubicBezTo>
                <a:cubicBezTo>
                  <a:pt x="829" y="6634"/>
                  <a:pt x="829" y="6634"/>
                  <a:pt x="829" y="6595"/>
                </a:cubicBezTo>
                <a:cubicBezTo>
                  <a:pt x="908" y="6476"/>
                  <a:pt x="987" y="6358"/>
                  <a:pt x="1027" y="6239"/>
                </a:cubicBezTo>
                <a:cubicBezTo>
                  <a:pt x="1106" y="6081"/>
                  <a:pt x="1145" y="5963"/>
                  <a:pt x="1185" y="5844"/>
                </a:cubicBezTo>
                <a:cubicBezTo>
                  <a:pt x="1224" y="5844"/>
                  <a:pt x="1264" y="5805"/>
                  <a:pt x="1264" y="5765"/>
                </a:cubicBezTo>
                <a:cubicBezTo>
                  <a:pt x="1303" y="5726"/>
                  <a:pt x="1303" y="5686"/>
                  <a:pt x="1303" y="5647"/>
                </a:cubicBezTo>
                <a:cubicBezTo>
                  <a:pt x="1777" y="4818"/>
                  <a:pt x="2330" y="4028"/>
                  <a:pt x="3001" y="3356"/>
                </a:cubicBezTo>
                <a:cubicBezTo>
                  <a:pt x="3633" y="2646"/>
                  <a:pt x="4383" y="2053"/>
                  <a:pt x="5212" y="1540"/>
                </a:cubicBezTo>
                <a:cubicBezTo>
                  <a:pt x="6042" y="1066"/>
                  <a:pt x="6910" y="671"/>
                  <a:pt x="7858" y="395"/>
                </a:cubicBezTo>
                <a:cubicBezTo>
                  <a:pt x="8806" y="118"/>
                  <a:pt x="9793" y="0"/>
                  <a:pt x="10820" y="0"/>
                </a:cubicBez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1057"/>
                  <a:pt x="21600" y="11254"/>
                  <a:pt x="21561" y="11491"/>
                </a:cubicBezTo>
                <a:cubicBezTo>
                  <a:pt x="21561" y="11728"/>
                  <a:pt x="21521" y="11925"/>
                  <a:pt x="21521" y="12123"/>
                </a:cubicBezTo>
                <a:close/>
                <a:moveTo>
                  <a:pt x="14058" y="20139"/>
                </a:moveTo>
                <a:cubicBezTo>
                  <a:pt x="14097" y="20139"/>
                  <a:pt x="14097" y="20139"/>
                  <a:pt x="14137" y="20139"/>
                </a:cubicBezTo>
                <a:cubicBezTo>
                  <a:pt x="14334" y="20099"/>
                  <a:pt x="14492" y="20020"/>
                  <a:pt x="14650" y="19941"/>
                </a:cubicBezTo>
                <a:cubicBezTo>
                  <a:pt x="14808" y="19863"/>
                  <a:pt x="14966" y="19823"/>
                  <a:pt x="15124" y="19744"/>
                </a:cubicBezTo>
                <a:cubicBezTo>
                  <a:pt x="12241" y="14413"/>
                  <a:pt x="12241" y="14413"/>
                  <a:pt x="12241" y="14413"/>
                </a:cubicBezTo>
                <a:cubicBezTo>
                  <a:pt x="12044" y="14492"/>
                  <a:pt x="11807" y="14571"/>
                  <a:pt x="11570" y="14611"/>
                </a:cubicBezTo>
                <a:cubicBezTo>
                  <a:pt x="11294" y="14690"/>
                  <a:pt x="11057" y="14690"/>
                  <a:pt x="10820" y="14690"/>
                </a:cubicBezTo>
                <a:cubicBezTo>
                  <a:pt x="10267" y="14690"/>
                  <a:pt x="9754" y="14611"/>
                  <a:pt x="9280" y="14413"/>
                </a:cubicBezTo>
                <a:cubicBezTo>
                  <a:pt x="8845" y="14176"/>
                  <a:pt x="8411" y="13900"/>
                  <a:pt x="8016" y="13584"/>
                </a:cubicBezTo>
                <a:cubicBezTo>
                  <a:pt x="7700" y="13189"/>
                  <a:pt x="7424" y="12794"/>
                  <a:pt x="7226" y="12320"/>
                </a:cubicBezTo>
                <a:cubicBezTo>
                  <a:pt x="6989" y="11846"/>
                  <a:pt x="6910" y="11333"/>
                  <a:pt x="6910" y="10780"/>
                </a:cubicBezTo>
                <a:cubicBezTo>
                  <a:pt x="6910" y="10780"/>
                  <a:pt x="6910" y="10741"/>
                  <a:pt x="6910" y="10662"/>
                </a:cubicBezTo>
                <a:cubicBezTo>
                  <a:pt x="6910" y="10622"/>
                  <a:pt x="6910" y="10583"/>
                  <a:pt x="6950" y="10543"/>
                </a:cubicBezTo>
                <a:cubicBezTo>
                  <a:pt x="6950" y="10346"/>
                  <a:pt x="6989" y="10148"/>
                  <a:pt x="7029" y="9912"/>
                </a:cubicBezTo>
                <a:cubicBezTo>
                  <a:pt x="7068" y="9714"/>
                  <a:pt x="7147" y="9517"/>
                  <a:pt x="7226" y="9359"/>
                </a:cubicBezTo>
                <a:cubicBezTo>
                  <a:pt x="7266" y="9201"/>
                  <a:pt x="7345" y="9003"/>
                  <a:pt x="7424" y="8845"/>
                </a:cubicBezTo>
                <a:cubicBezTo>
                  <a:pt x="7542" y="8687"/>
                  <a:pt x="7621" y="8529"/>
                  <a:pt x="7779" y="8371"/>
                </a:cubicBezTo>
                <a:cubicBezTo>
                  <a:pt x="3514" y="4107"/>
                  <a:pt x="3514" y="4107"/>
                  <a:pt x="3514" y="4107"/>
                </a:cubicBezTo>
                <a:cubicBezTo>
                  <a:pt x="3317" y="4304"/>
                  <a:pt x="3120" y="4541"/>
                  <a:pt x="2922" y="4739"/>
                </a:cubicBezTo>
                <a:cubicBezTo>
                  <a:pt x="2764" y="4976"/>
                  <a:pt x="2606" y="5212"/>
                  <a:pt x="2409" y="5449"/>
                </a:cubicBezTo>
                <a:cubicBezTo>
                  <a:pt x="2251" y="5726"/>
                  <a:pt x="2093" y="6002"/>
                  <a:pt x="1974" y="6239"/>
                </a:cubicBezTo>
                <a:cubicBezTo>
                  <a:pt x="1856" y="6516"/>
                  <a:pt x="1737" y="6752"/>
                  <a:pt x="1619" y="7029"/>
                </a:cubicBezTo>
                <a:cubicBezTo>
                  <a:pt x="1540" y="7266"/>
                  <a:pt x="1461" y="7463"/>
                  <a:pt x="1382" y="7700"/>
                </a:cubicBezTo>
                <a:cubicBezTo>
                  <a:pt x="1303" y="7898"/>
                  <a:pt x="1224" y="8135"/>
                  <a:pt x="1185" y="8371"/>
                </a:cubicBezTo>
                <a:cubicBezTo>
                  <a:pt x="1106" y="8608"/>
                  <a:pt x="1066" y="8845"/>
                  <a:pt x="1027" y="9082"/>
                </a:cubicBezTo>
                <a:cubicBezTo>
                  <a:pt x="948" y="9359"/>
                  <a:pt x="948" y="9596"/>
                  <a:pt x="948" y="9833"/>
                </a:cubicBezTo>
                <a:cubicBezTo>
                  <a:pt x="948" y="9872"/>
                  <a:pt x="948" y="9872"/>
                  <a:pt x="948" y="9912"/>
                </a:cubicBezTo>
                <a:cubicBezTo>
                  <a:pt x="908" y="9990"/>
                  <a:pt x="869" y="10069"/>
                  <a:pt x="869" y="10109"/>
                </a:cubicBezTo>
                <a:cubicBezTo>
                  <a:pt x="869" y="10148"/>
                  <a:pt x="869" y="10227"/>
                  <a:pt x="869" y="10267"/>
                </a:cubicBezTo>
                <a:cubicBezTo>
                  <a:pt x="869" y="10385"/>
                  <a:pt x="869" y="10464"/>
                  <a:pt x="869" y="10583"/>
                </a:cubicBezTo>
                <a:cubicBezTo>
                  <a:pt x="869" y="10662"/>
                  <a:pt x="869" y="10741"/>
                  <a:pt x="869" y="10780"/>
                </a:cubicBezTo>
                <a:cubicBezTo>
                  <a:pt x="869" y="10859"/>
                  <a:pt x="869" y="10938"/>
                  <a:pt x="869" y="11017"/>
                </a:cubicBezTo>
                <a:cubicBezTo>
                  <a:pt x="869" y="11096"/>
                  <a:pt x="869" y="11215"/>
                  <a:pt x="869" y="11294"/>
                </a:cubicBezTo>
                <a:cubicBezTo>
                  <a:pt x="948" y="12597"/>
                  <a:pt x="1264" y="13860"/>
                  <a:pt x="1816" y="15005"/>
                </a:cubicBezTo>
                <a:cubicBezTo>
                  <a:pt x="2369" y="16151"/>
                  <a:pt x="3080" y="17138"/>
                  <a:pt x="3949" y="18007"/>
                </a:cubicBezTo>
                <a:cubicBezTo>
                  <a:pt x="4857" y="18836"/>
                  <a:pt x="5884" y="19468"/>
                  <a:pt x="7068" y="19981"/>
                </a:cubicBezTo>
                <a:cubicBezTo>
                  <a:pt x="8214" y="20455"/>
                  <a:pt x="9477" y="20731"/>
                  <a:pt x="10820" y="20731"/>
                </a:cubicBezTo>
                <a:cubicBezTo>
                  <a:pt x="10899" y="20731"/>
                  <a:pt x="11017" y="20731"/>
                  <a:pt x="11096" y="20731"/>
                </a:cubicBezTo>
                <a:cubicBezTo>
                  <a:pt x="11175" y="20731"/>
                  <a:pt x="11254" y="20731"/>
                  <a:pt x="11373" y="20731"/>
                </a:cubicBezTo>
                <a:cubicBezTo>
                  <a:pt x="11412" y="20731"/>
                  <a:pt x="11452" y="20731"/>
                  <a:pt x="11491" y="20731"/>
                </a:cubicBezTo>
                <a:cubicBezTo>
                  <a:pt x="11531" y="20692"/>
                  <a:pt x="11610" y="20652"/>
                  <a:pt x="11688" y="20652"/>
                </a:cubicBezTo>
                <a:cubicBezTo>
                  <a:pt x="11767" y="20652"/>
                  <a:pt x="11807" y="20652"/>
                  <a:pt x="11886" y="20652"/>
                </a:cubicBezTo>
                <a:cubicBezTo>
                  <a:pt x="11925" y="20652"/>
                  <a:pt x="11965" y="20652"/>
                  <a:pt x="12044" y="20613"/>
                </a:cubicBezTo>
                <a:cubicBezTo>
                  <a:pt x="12123" y="20613"/>
                  <a:pt x="12162" y="20613"/>
                  <a:pt x="12241" y="20613"/>
                </a:cubicBezTo>
                <a:cubicBezTo>
                  <a:pt x="12320" y="20613"/>
                  <a:pt x="12399" y="20613"/>
                  <a:pt x="12439" y="20573"/>
                </a:cubicBezTo>
                <a:cubicBezTo>
                  <a:pt x="12518" y="20573"/>
                  <a:pt x="12557" y="20573"/>
                  <a:pt x="12597" y="20573"/>
                </a:cubicBezTo>
                <a:cubicBezTo>
                  <a:pt x="12676" y="20534"/>
                  <a:pt x="12715" y="20534"/>
                  <a:pt x="12794" y="20534"/>
                </a:cubicBezTo>
                <a:cubicBezTo>
                  <a:pt x="12834" y="20534"/>
                  <a:pt x="12913" y="20494"/>
                  <a:pt x="12952" y="20455"/>
                </a:cubicBezTo>
                <a:cubicBezTo>
                  <a:pt x="12992" y="20455"/>
                  <a:pt x="13031" y="20455"/>
                  <a:pt x="13031" y="20455"/>
                </a:cubicBezTo>
                <a:cubicBezTo>
                  <a:pt x="13071" y="20455"/>
                  <a:pt x="13071" y="20455"/>
                  <a:pt x="13110" y="20455"/>
                </a:cubicBezTo>
                <a:cubicBezTo>
                  <a:pt x="13189" y="20415"/>
                  <a:pt x="13268" y="20415"/>
                  <a:pt x="13307" y="20376"/>
                </a:cubicBezTo>
                <a:cubicBezTo>
                  <a:pt x="13347" y="20376"/>
                  <a:pt x="13426" y="20376"/>
                  <a:pt x="13465" y="20376"/>
                </a:cubicBezTo>
                <a:cubicBezTo>
                  <a:pt x="13505" y="20376"/>
                  <a:pt x="13544" y="20336"/>
                  <a:pt x="13544" y="20336"/>
                </a:cubicBezTo>
                <a:cubicBezTo>
                  <a:pt x="13584" y="20336"/>
                  <a:pt x="13584" y="20297"/>
                  <a:pt x="13623" y="20297"/>
                </a:cubicBezTo>
                <a:cubicBezTo>
                  <a:pt x="13702" y="20257"/>
                  <a:pt x="13781" y="20257"/>
                  <a:pt x="13821" y="20218"/>
                </a:cubicBezTo>
                <a:cubicBezTo>
                  <a:pt x="13900" y="20218"/>
                  <a:pt x="13979" y="20178"/>
                  <a:pt x="14058" y="20139"/>
                </a:cubicBezTo>
                <a:close/>
                <a:moveTo>
                  <a:pt x="20692" y="11373"/>
                </a:moveTo>
                <a:cubicBezTo>
                  <a:pt x="20731" y="11294"/>
                  <a:pt x="20731" y="11215"/>
                  <a:pt x="20731" y="11096"/>
                </a:cubicBezTo>
                <a:cubicBezTo>
                  <a:pt x="20731" y="11017"/>
                  <a:pt x="20731" y="10899"/>
                  <a:pt x="20731" y="10780"/>
                </a:cubicBezTo>
                <a:cubicBezTo>
                  <a:pt x="20731" y="10543"/>
                  <a:pt x="20731" y="10306"/>
                  <a:pt x="20692" y="10069"/>
                </a:cubicBezTo>
                <a:cubicBezTo>
                  <a:pt x="20692" y="9793"/>
                  <a:pt x="20652" y="9556"/>
                  <a:pt x="20613" y="9319"/>
                </a:cubicBezTo>
                <a:cubicBezTo>
                  <a:pt x="20415" y="8095"/>
                  <a:pt x="20020" y="6989"/>
                  <a:pt x="19428" y="5963"/>
                </a:cubicBezTo>
                <a:cubicBezTo>
                  <a:pt x="18875" y="4936"/>
                  <a:pt x="18125" y="4028"/>
                  <a:pt x="17296" y="3278"/>
                </a:cubicBezTo>
                <a:cubicBezTo>
                  <a:pt x="16427" y="2527"/>
                  <a:pt x="15440" y="1935"/>
                  <a:pt x="14334" y="1501"/>
                </a:cubicBezTo>
                <a:cubicBezTo>
                  <a:pt x="13229" y="1106"/>
                  <a:pt x="12044" y="869"/>
                  <a:pt x="10820" y="869"/>
                </a:cubicBezTo>
                <a:cubicBezTo>
                  <a:pt x="10741" y="869"/>
                  <a:pt x="10741" y="869"/>
                  <a:pt x="10741" y="869"/>
                </a:cubicBezTo>
                <a:cubicBezTo>
                  <a:pt x="10701" y="869"/>
                  <a:pt x="10622" y="869"/>
                  <a:pt x="10543" y="869"/>
                </a:cubicBezTo>
                <a:cubicBezTo>
                  <a:pt x="10425" y="869"/>
                  <a:pt x="10346" y="869"/>
                  <a:pt x="10306" y="869"/>
                </a:cubicBezTo>
                <a:cubicBezTo>
                  <a:pt x="10267" y="869"/>
                  <a:pt x="10227" y="869"/>
                  <a:pt x="10148" y="908"/>
                </a:cubicBezTo>
                <a:cubicBezTo>
                  <a:pt x="10109" y="908"/>
                  <a:pt x="10069" y="908"/>
                  <a:pt x="10030" y="908"/>
                </a:cubicBezTo>
                <a:cubicBezTo>
                  <a:pt x="9990" y="908"/>
                  <a:pt x="9951" y="908"/>
                  <a:pt x="9951" y="908"/>
                </a:cubicBezTo>
                <a:cubicBezTo>
                  <a:pt x="9912" y="908"/>
                  <a:pt x="9872" y="908"/>
                  <a:pt x="9833" y="908"/>
                </a:cubicBezTo>
                <a:cubicBezTo>
                  <a:pt x="9754" y="908"/>
                  <a:pt x="9675" y="948"/>
                  <a:pt x="9635" y="948"/>
                </a:cubicBezTo>
                <a:cubicBezTo>
                  <a:pt x="9556" y="987"/>
                  <a:pt x="9477" y="987"/>
                  <a:pt x="9438" y="987"/>
                </a:cubicBezTo>
                <a:cubicBezTo>
                  <a:pt x="9398" y="987"/>
                  <a:pt x="9359" y="987"/>
                  <a:pt x="9319" y="987"/>
                </a:cubicBezTo>
                <a:cubicBezTo>
                  <a:pt x="9240" y="987"/>
                  <a:pt x="9161" y="987"/>
                  <a:pt x="9122" y="987"/>
                </a:cubicBezTo>
                <a:cubicBezTo>
                  <a:pt x="9043" y="1027"/>
                  <a:pt x="8964" y="1066"/>
                  <a:pt x="8885" y="1066"/>
                </a:cubicBezTo>
                <a:cubicBezTo>
                  <a:pt x="8845" y="1066"/>
                  <a:pt x="8845" y="1066"/>
                  <a:pt x="8845" y="1066"/>
                </a:cubicBezTo>
                <a:cubicBezTo>
                  <a:pt x="8727" y="1106"/>
                  <a:pt x="8569" y="1145"/>
                  <a:pt x="8411" y="1185"/>
                </a:cubicBezTo>
                <a:cubicBezTo>
                  <a:pt x="8253" y="1224"/>
                  <a:pt x="8095" y="1264"/>
                  <a:pt x="7937" y="1303"/>
                </a:cubicBezTo>
                <a:cubicBezTo>
                  <a:pt x="7779" y="1343"/>
                  <a:pt x="7661" y="1422"/>
                  <a:pt x="7503" y="1461"/>
                </a:cubicBezTo>
                <a:cubicBezTo>
                  <a:pt x="7345" y="1501"/>
                  <a:pt x="7187" y="1580"/>
                  <a:pt x="7068" y="1580"/>
                </a:cubicBezTo>
                <a:cubicBezTo>
                  <a:pt x="6792" y="1737"/>
                  <a:pt x="6516" y="1856"/>
                  <a:pt x="6239" y="1974"/>
                </a:cubicBezTo>
                <a:cubicBezTo>
                  <a:pt x="6002" y="2093"/>
                  <a:pt x="5726" y="2251"/>
                  <a:pt x="5449" y="2409"/>
                </a:cubicBezTo>
                <a:cubicBezTo>
                  <a:pt x="5212" y="2606"/>
                  <a:pt x="4976" y="2764"/>
                  <a:pt x="4778" y="2922"/>
                </a:cubicBezTo>
                <a:cubicBezTo>
                  <a:pt x="4541" y="3120"/>
                  <a:pt x="4304" y="3278"/>
                  <a:pt x="4067" y="3514"/>
                </a:cubicBezTo>
                <a:cubicBezTo>
                  <a:pt x="8371" y="7779"/>
                  <a:pt x="8371" y="7779"/>
                  <a:pt x="8371" y="7779"/>
                </a:cubicBezTo>
                <a:cubicBezTo>
                  <a:pt x="8529" y="7661"/>
                  <a:pt x="8687" y="7582"/>
                  <a:pt x="8845" y="7463"/>
                </a:cubicBezTo>
                <a:cubicBezTo>
                  <a:pt x="8964" y="7384"/>
                  <a:pt x="9122" y="7305"/>
                  <a:pt x="9280" y="7266"/>
                </a:cubicBezTo>
                <a:cubicBezTo>
                  <a:pt x="9438" y="7187"/>
                  <a:pt x="9596" y="7108"/>
                  <a:pt x="9793" y="7068"/>
                </a:cubicBezTo>
                <a:cubicBezTo>
                  <a:pt x="9951" y="7029"/>
                  <a:pt x="10148" y="6989"/>
                  <a:pt x="10346" y="6950"/>
                </a:cubicBezTo>
                <a:cubicBezTo>
                  <a:pt x="10425" y="6950"/>
                  <a:pt x="10464" y="6950"/>
                  <a:pt x="10543" y="6950"/>
                </a:cubicBezTo>
                <a:cubicBezTo>
                  <a:pt x="10622" y="6950"/>
                  <a:pt x="10701" y="6950"/>
                  <a:pt x="10741" y="6950"/>
                </a:cubicBezTo>
                <a:cubicBezTo>
                  <a:pt x="10820" y="6871"/>
                  <a:pt x="10820" y="6871"/>
                  <a:pt x="10820" y="6871"/>
                </a:cubicBezTo>
                <a:cubicBezTo>
                  <a:pt x="11373" y="6871"/>
                  <a:pt x="11846" y="6989"/>
                  <a:pt x="12320" y="7187"/>
                </a:cubicBezTo>
                <a:cubicBezTo>
                  <a:pt x="12794" y="7424"/>
                  <a:pt x="13189" y="7700"/>
                  <a:pt x="13584" y="8056"/>
                </a:cubicBezTo>
                <a:cubicBezTo>
                  <a:pt x="13939" y="8411"/>
                  <a:pt x="14216" y="8806"/>
                  <a:pt x="14413" y="9280"/>
                </a:cubicBezTo>
                <a:cubicBezTo>
                  <a:pt x="14611" y="9754"/>
                  <a:pt x="14729" y="10267"/>
                  <a:pt x="14729" y="10780"/>
                </a:cubicBezTo>
                <a:cubicBezTo>
                  <a:pt x="14729" y="11096"/>
                  <a:pt x="14690" y="11412"/>
                  <a:pt x="14611" y="11688"/>
                </a:cubicBezTo>
                <a:cubicBezTo>
                  <a:pt x="14532" y="11965"/>
                  <a:pt x="14453" y="12202"/>
                  <a:pt x="14374" y="12439"/>
                </a:cubicBezTo>
                <a:cubicBezTo>
                  <a:pt x="19507" y="15519"/>
                  <a:pt x="19507" y="15519"/>
                  <a:pt x="19507" y="15519"/>
                </a:cubicBezTo>
                <a:cubicBezTo>
                  <a:pt x="19547" y="15479"/>
                  <a:pt x="19626" y="15400"/>
                  <a:pt x="19665" y="15282"/>
                </a:cubicBezTo>
                <a:cubicBezTo>
                  <a:pt x="19665" y="15203"/>
                  <a:pt x="19705" y="15124"/>
                  <a:pt x="19744" y="15005"/>
                </a:cubicBezTo>
                <a:cubicBezTo>
                  <a:pt x="19823" y="14966"/>
                  <a:pt x="19823" y="14966"/>
                  <a:pt x="19823" y="14966"/>
                </a:cubicBezTo>
                <a:cubicBezTo>
                  <a:pt x="19823" y="14887"/>
                  <a:pt x="19863" y="14808"/>
                  <a:pt x="19902" y="14729"/>
                </a:cubicBezTo>
                <a:cubicBezTo>
                  <a:pt x="19941" y="14650"/>
                  <a:pt x="19981" y="14571"/>
                  <a:pt x="20020" y="14492"/>
                </a:cubicBezTo>
                <a:cubicBezTo>
                  <a:pt x="20060" y="14413"/>
                  <a:pt x="20060" y="14413"/>
                  <a:pt x="20060" y="14413"/>
                </a:cubicBezTo>
                <a:cubicBezTo>
                  <a:pt x="20099" y="14334"/>
                  <a:pt x="20139" y="14255"/>
                  <a:pt x="20139" y="14176"/>
                </a:cubicBezTo>
                <a:cubicBezTo>
                  <a:pt x="20139" y="14137"/>
                  <a:pt x="20178" y="14058"/>
                  <a:pt x="20218" y="13979"/>
                </a:cubicBezTo>
                <a:cubicBezTo>
                  <a:pt x="20218" y="13939"/>
                  <a:pt x="20218" y="13939"/>
                  <a:pt x="20218" y="13900"/>
                </a:cubicBezTo>
                <a:cubicBezTo>
                  <a:pt x="20218" y="13900"/>
                  <a:pt x="20218" y="13860"/>
                  <a:pt x="20257" y="13821"/>
                </a:cubicBezTo>
                <a:cubicBezTo>
                  <a:pt x="20257" y="13742"/>
                  <a:pt x="20297" y="13623"/>
                  <a:pt x="20336" y="13544"/>
                </a:cubicBezTo>
                <a:cubicBezTo>
                  <a:pt x="20336" y="13465"/>
                  <a:pt x="20376" y="13386"/>
                  <a:pt x="20415" y="13307"/>
                </a:cubicBezTo>
                <a:cubicBezTo>
                  <a:pt x="20415" y="13268"/>
                  <a:pt x="20415" y="13268"/>
                  <a:pt x="20415" y="13268"/>
                </a:cubicBezTo>
                <a:cubicBezTo>
                  <a:pt x="20415" y="13189"/>
                  <a:pt x="20455" y="13110"/>
                  <a:pt x="20455" y="12992"/>
                </a:cubicBezTo>
                <a:cubicBezTo>
                  <a:pt x="20494" y="12913"/>
                  <a:pt x="20534" y="12834"/>
                  <a:pt x="20534" y="12755"/>
                </a:cubicBezTo>
                <a:cubicBezTo>
                  <a:pt x="20534" y="12715"/>
                  <a:pt x="20534" y="12676"/>
                  <a:pt x="20573" y="12597"/>
                </a:cubicBezTo>
                <a:cubicBezTo>
                  <a:pt x="20573" y="12518"/>
                  <a:pt x="20573" y="12478"/>
                  <a:pt x="20613" y="12399"/>
                </a:cubicBezTo>
                <a:cubicBezTo>
                  <a:pt x="20613" y="12320"/>
                  <a:pt x="20613" y="12241"/>
                  <a:pt x="20613" y="12202"/>
                </a:cubicBezTo>
                <a:cubicBezTo>
                  <a:pt x="20613" y="12162"/>
                  <a:pt x="20613" y="12123"/>
                  <a:pt x="20613" y="12083"/>
                </a:cubicBezTo>
                <a:cubicBezTo>
                  <a:pt x="20613" y="12044"/>
                  <a:pt x="20613" y="12004"/>
                  <a:pt x="20613" y="11965"/>
                </a:cubicBezTo>
                <a:cubicBezTo>
                  <a:pt x="20652" y="11925"/>
                  <a:pt x="20692" y="11846"/>
                  <a:pt x="20692" y="11767"/>
                </a:cubicBezTo>
                <a:cubicBezTo>
                  <a:pt x="20692" y="11688"/>
                  <a:pt x="20692" y="11649"/>
                  <a:pt x="20692" y="11570"/>
                </a:cubicBezTo>
                <a:cubicBezTo>
                  <a:pt x="20692" y="11531"/>
                  <a:pt x="20692" y="11491"/>
                  <a:pt x="20692" y="11452"/>
                </a:cubicBezTo>
                <a:cubicBezTo>
                  <a:pt x="20692" y="11452"/>
                  <a:pt x="20692" y="11412"/>
                  <a:pt x="20692" y="11373"/>
                </a:cubicBezTo>
                <a:close/>
                <a:moveTo>
                  <a:pt x="13821" y="10780"/>
                </a:moveTo>
                <a:cubicBezTo>
                  <a:pt x="13821" y="10385"/>
                  <a:pt x="13742" y="9990"/>
                  <a:pt x="13584" y="9635"/>
                </a:cubicBezTo>
                <a:cubicBezTo>
                  <a:pt x="13426" y="9240"/>
                  <a:pt x="13189" y="8924"/>
                  <a:pt x="12913" y="8687"/>
                </a:cubicBezTo>
                <a:cubicBezTo>
                  <a:pt x="12636" y="8411"/>
                  <a:pt x="12320" y="8174"/>
                  <a:pt x="11965" y="8016"/>
                </a:cubicBezTo>
                <a:cubicBezTo>
                  <a:pt x="11610" y="7858"/>
                  <a:pt x="11215" y="7779"/>
                  <a:pt x="10820" y="7779"/>
                </a:cubicBezTo>
                <a:cubicBezTo>
                  <a:pt x="10385" y="7779"/>
                  <a:pt x="9990" y="7858"/>
                  <a:pt x="9635" y="8016"/>
                </a:cubicBezTo>
                <a:cubicBezTo>
                  <a:pt x="9240" y="8174"/>
                  <a:pt x="8924" y="8411"/>
                  <a:pt x="8648" y="8687"/>
                </a:cubicBezTo>
                <a:cubicBezTo>
                  <a:pt x="8371" y="8964"/>
                  <a:pt x="8174" y="9280"/>
                  <a:pt x="8016" y="9635"/>
                </a:cubicBezTo>
                <a:cubicBezTo>
                  <a:pt x="7858" y="9990"/>
                  <a:pt x="7779" y="10385"/>
                  <a:pt x="7779" y="10780"/>
                </a:cubicBezTo>
                <a:cubicBezTo>
                  <a:pt x="7779" y="11215"/>
                  <a:pt x="7858" y="11610"/>
                  <a:pt x="8016" y="11965"/>
                </a:cubicBezTo>
                <a:cubicBezTo>
                  <a:pt x="8174" y="12360"/>
                  <a:pt x="8371" y="12676"/>
                  <a:pt x="8648" y="12952"/>
                </a:cubicBezTo>
                <a:cubicBezTo>
                  <a:pt x="8924" y="13229"/>
                  <a:pt x="9240" y="13465"/>
                  <a:pt x="9635" y="13584"/>
                </a:cubicBezTo>
                <a:cubicBezTo>
                  <a:pt x="9990" y="13742"/>
                  <a:pt x="10385" y="13821"/>
                  <a:pt x="10820" y="13821"/>
                </a:cubicBezTo>
                <a:cubicBezTo>
                  <a:pt x="11215" y="13821"/>
                  <a:pt x="11610" y="13742"/>
                  <a:pt x="11965" y="13584"/>
                </a:cubicBezTo>
                <a:cubicBezTo>
                  <a:pt x="12320" y="13386"/>
                  <a:pt x="12636" y="13189"/>
                  <a:pt x="12913" y="12952"/>
                </a:cubicBezTo>
                <a:cubicBezTo>
                  <a:pt x="13189" y="12676"/>
                  <a:pt x="13426" y="12360"/>
                  <a:pt x="13584" y="11965"/>
                </a:cubicBezTo>
                <a:cubicBezTo>
                  <a:pt x="13742" y="11610"/>
                  <a:pt x="13821" y="11215"/>
                  <a:pt x="13821" y="10780"/>
                </a:cubicBezTo>
                <a:close/>
                <a:moveTo>
                  <a:pt x="10820" y="12952"/>
                </a:moveTo>
                <a:cubicBezTo>
                  <a:pt x="10504" y="12952"/>
                  <a:pt x="10227" y="12913"/>
                  <a:pt x="9951" y="12794"/>
                </a:cubicBezTo>
                <a:cubicBezTo>
                  <a:pt x="9714" y="12676"/>
                  <a:pt x="9477" y="12518"/>
                  <a:pt x="9280" y="12360"/>
                </a:cubicBezTo>
                <a:cubicBezTo>
                  <a:pt x="9043" y="12123"/>
                  <a:pt x="8885" y="11886"/>
                  <a:pt x="8806" y="11649"/>
                </a:cubicBezTo>
                <a:cubicBezTo>
                  <a:pt x="8687" y="11373"/>
                  <a:pt x="8648" y="11096"/>
                  <a:pt x="8648" y="10780"/>
                </a:cubicBezTo>
                <a:cubicBezTo>
                  <a:pt x="8648" y="10504"/>
                  <a:pt x="8687" y="10188"/>
                  <a:pt x="8806" y="9951"/>
                </a:cubicBezTo>
                <a:cubicBezTo>
                  <a:pt x="8885" y="9675"/>
                  <a:pt x="9043" y="9477"/>
                  <a:pt x="9280" y="9240"/>
                </a:cubicBezTo>
                <a:cubicBezTo>
                  <a:pt x="9477" y="9082"/>
                  <a:pt x="9714" y="8924"/>
                  <a:pt x="9951" y="8806"/>
                </a:cubicBezTo>
                <a:cubicBezTo>
                  <a:pt x="10227" y="8687"/>
                  <a:pt x="10504" y="8648"/>
                  <a:pt x="10820" y="8648"/>
                </a:cubicBezTo>
                <a:cubicBezTo>
                  <a:pt x="11096" y="8648"/>
                  <a:pt x="11373" y="8687"/>
                  <a:pt x="11649" y="8806"/>
                </a:cubicBezTo>
                <a:cubicBezTo>
                  <a:pt x="11886" y="8924"/>
                  <a:pt x="12123" y="9082"/>
                  <a:pt x="12281" y="9240"/>
                </a:cubicBezTo>
                <a:cubicBezTo>
                  <a:pt x="12518" y="9477"/>
                  <a:pt x="12676" y="9675"/>
                  <a:pt x="12794" y="9951"/>
                </a:cubicBezTo>
                <a:cubicBezTo>
                  <a:pt x="12913" y="10188"/>
                  <a:pt x="12952" y="10504"/>
                  <a:pt x="12952" y="10780"/>
                </a:cubicBezTo>
                <a:cubicBezTo>
                  <a:pt x="12952" y="11096"/>
                  <a:pt x="12913" y="11373"/>
                  <a:pt x="12794" y="11649"/>
                </a:cubicBezTo>
                <a:cubicBezTo>
                  <a:pt x="12676" y="11886"/>
                  <a:pt x="12518" y="12123"/>
                  <a:pt x="12281" y="12360"/>
                </a:cubicBezTo>
                <a:cubicBezTo>
                  <a:pt x="12123" y="12518"/>
                  <a:pt x="11886" y="12676"/>
                  <a:pt x="11649" y="12794"/>
                </a:cubicBezTo>
                <a:cubicBezTo>
                  <a:pt x="11373" y="12913"/>
                  <a:pt x="11096" y="12952"/>
                  <a:pt x="10820" y="12952"/>
                </a:cubicBezTo>
                <a:close/>
                <a:moveTo>
                  <a:pt x="10820" y="9517"/>
                </a:moveTo>
                <a:cubicBezTo>
                  <a:pt x="10622" y="9517"/>
                  <a:pt x="10464" y="9556"/>
                  <a:pt x="10306" y="9635"/>
                </a:cubicBezTo>
                <a:cubicBezTo>
                  <a:pt x="10109" y="9675"/>
                  <a:pt x="9990" y="9754"/>
                  <a:pt x="9872" y="9872"/>
                </a:cubicBezTo>
                <a:cubicBezTo>
                  <a:pt x="9793" y="9990"/>
                  <a:pt x="9675" y="10148"/>
                  <a:pt x="9635" y="10306"/>
                </a:cubicBezTo>
                <a:cubicBezTo>
                  <a:pt x="9556" y="10464"/>
                  <a:pt x="9517" y="10622"/>
                  <a:pt x="9517" y="10780"/>
                </a:cubicBezTo>
                <a:cubicBezTo>
                  <a:pt x="9517" y="10978"/>
                  <a:pt x="9556" y="11136"/>
                  <a:pt x="9635" y="11294"/>
                </a:cubicBezTo>
                <a:cubicBezTo>
                  <a:pt x="9675" y="11452"/>
                  <a:pt x="9793" y="11570"/>
                  <a:pt x="9872" y="11728"/>
                </a:cubicBezTo>
                <a:cubicBezTo>
                  <a:pt x="9990" y="11807"/>
                  <a:pt x="10109" y="11925"/>
                  <a:pt x="10306" y="11965"/>
                </a:cubicBezTo>
                <a:cubicBezTo>
                  <a:pt x="10464" y="12044"/>
                  <a:pt x="10622" y="12083"/>
                  <a:pt x="10820" y="12083"/>
                </a:cubicBezTo>
                <a:cubicBezTo>
                  <a:pt x="10978" y="12083"/>
                  <a:pt x="11136" y="12044"/>
                  <a:pt x="11294" y="11965"/>
                </a:cubicBezTo>
                <a:cubicBezTo>
                  <a:pt x="11452" y="11925"/>
                  <a:pt x="11610" y="11807"/>
                  <a:pt x="11728" y="11728"/>
                </a:cubicBezTo>
                <a:cubicBezTo>
                  <a:pt x="11846" y="11570"/>
                  <a:pt x="11925" y="11452"/>
                  <a:pt x="12004" y="11294"/>
                </a:cubicBezTo>
                <a:cubicBezTo>
                  <a:pt x="12044" y="11136"/>
                  <a:pt x="12083" y="10978"/>
                  <a:pt x="12083" y="10780"/>
                </a:cubicBezTo>
                <a:cubicBezTo>
                  <a:pt x="12083" y="10622"/>
                  <a:pt x="12044" y="10464"/>
                  <a:pt x="12004" y="10306"/>
                </a:cubicBezTo>
                <a:cubicBezTo>
                  <a:pt x="11925" y="10148"/>
                  <a:pt x="11846" y="9990"/>
                  <a:pt x="11728" y="9872"/>
                </a:cubicBezTo>
                <a:cubicBezTo>
                  <a:pt x="11610" y="9754"/>
                  <a:pt x="11452" y="9675"/>
                  <a:pt x="11294" y="9635"/>
                </a:cubicBezTo>
                <a:cubicBezTo>
                  <a:pt x="11136" y="9556"/>
                  <a:pt x="10978" y="9517"/>
                  <a:pt x="10820" y="9517"/>
                </a:cubicBezTo>
                <a:close/>
                <a:moveTo>
                  <a:pt x="18362" y="17177"/>
                </a:moveTo>
                <a:cubicBezTo>
                  <a:pt x="18401" y="17177"/>
                  <a:pt x="18401" y="17177"/>
                  <a:pt x="18401" y="17177"/>
                </a:cubicBezTo>
                <a:cubicBezTo>
                  <a:pt x="18520" y="17019"/>
                  <a:pt x="18638" y="16901"/>
                  <a:pt x="18717" y="16743"/>
                </a:cubicBezTo>
                <a:cubicBezTo>
                  <a:pt x="18836" y="16585"/>
                  <a:pt x="18915" y="16427"/>
                  <a:pt x="19033" y="16309"/>
                </a:cubicBezTo>
                <a:cubicBezTo>
                  <a:pt x="13900" y="13150"/>
                  <a:pt x="13900" y="13150"/>
                  <a:pt x="13900" y="13150"/>
                </a:cubicBezTo>
                <a:cubicBezTo>
                  <a:pt x="13742" y="13347"/>
                  <a:pt x="13623" y="13505"/>
                  <a:pt x="13465" y="13623"/>
                </a:cubicBezTo>
                <a:cubicBezTo>
                  <a:pt x="13347" y="13781"/>
                  <a:pt x="13189" y="13900"/>
                  <a:pt x="13031" y="13979"/>
                </a:cubicBezTo>
                <a:cubicBezTo>
                  <a:pt x="15914" y="19349"/>
                  <a:pt x="15914" y="19349"/>
                  <a:pt x="15914" y="19349"/>
                </a:cubicBezTo>
                <a:cubicBezTo>
                  <a:pt x="16032" y="19231"/>
                  <a:pt x="16190" y="19112"/>
                  <a:pt x="16348" y="19033"/>
                </a:cubicBezTo>
                <a:cubicBezTo>
                  <a:pt x="16506" y="18915"/>
                  <a:pt x="16624" y="18836"/>
                  <a:pt x="16782" y="18717"/>
                </a:cubicBezTo>
                <a:cubicBezTo>
                  <a:pt x="16822" y="18717"/>
                  <a:pt x="16822" y="18717"/>
                  <a:pt x="16822" y="18717"/>
                </a:cubicBezTo>
                <a:cubicBezTo>
                  <a:pt x="16822" y="18678"/>
                  <a:pt x="16822" y="18678"/>
                  <a:pt x="16822" y="18678"/>
                </a:cubicBezTo>
                <a:cubicBezTo>
                  <a:pt x="16901" y="18638"/>
                  <a:pt x="16940" y="18599"/>
                  <a:pt x="17019" y="18520"/>
                </a:cubicBezTo>
                <a:cubicBezTo>
                  <a:pt x="17098" y="18480"/>
                  <a:pt x="17138" y="18441"/>
                  <a:pt x="17177" y="18362"/>
                </a:cubicBezTo>
                <a:cubicBezTo>
                  <a:pt x="17217" y="18362"/>
                  <a:pt x="17217" y="18362"/>
                  <a:pt x="17217" y="18322"/>
                </a:cubicBezTo>
                <a:cubicBezTo>
                  <a:pt x="17217" y="18322"/>
                  <a:pt x="17256" y="18322"/>
                  <a:pt x="17296" y="18322"/>
                </a:cubicBezTo>
                <a:cubicBezTo>
                  <a:pt x="17335" y="18283"/>
                  <a:pt x="17375" y="18244"/>
                  <a:pt x="17454" y="18165"/>
                </a:cubicBezTo>
                <a:cubicBezTo>
                  <a:pt x="17493" y="18125"/>
                  <a:pt x="17572" y="18046"/>
                  <a:pt x="17612" y="18007"/>
                </a:cubicBezTo>
                <a:cubicBezTo>
                  <a:pt x="17612" y="17967"/>
                  <a:pt x="17651" y="17928"/>
                  <a:pt x="17691" y="17928"/>
                </a:cubicBezTo>
                <a:cubicBezTo>
                  <a:pt x="17730" y="17888"/>
                  <a:pt x="17770" y="17809"/>
                  <a:pt x="17809" y="17770"/>
                </a:cubicBezTo>
                <a:cubicBezTo>
                  <a:pt x="17888" y="17730"/>
                  <a:pt x="17928" y="17691"/>
                  <a:pt x="18007" y="17651"/>
                </a:cubicBezTo>
                <a:cubicBezTo>
                  <a:pt x="18046" y="17572"/>
                  <a:pt x="18046" y="17572"/>
                  <a:pt x="18046" y="17572"/>
                </a:cubicBezTo>
                <a:cubicBezTo>
                  <a:pt x="18086" y="17533"/>
                  <a:pt x="18125" y="17454"/>
                  <a:pt x="18204" y="17375"/>
                </a:cubicBezTo>
                <a:cubicBezTo>
                  <a:pt x="18283" y="17296"/>
                  <a:pt x="18322" y="17256"/>
                  <a:pt x="18362" y="17177"/>
                </a:cubicBezTo>
                <a:close/>
              </a:path>
            </a:pathLst>
          </a:custGeom>
          <a:solidFill>
            <a:schemeClr val="accent4"/>
          </a:solidFill>
          <a:ln w="12700">
            <a:miter lim="400000"/>
          </a:ln>
        </p:spPr>
        <p:txBody>
          <a:bodyPr lIns="22860" rIns="22860" anchor="ctr"/>
          <a:lstStyle/>
          <a:p>
            <a:pPr>
              <a:lnSpc>
                <a:spcPct val="100000"/>
              </a:lnSpc>
              <a:defRPr sz="3000">
                <a:solidFill>
                  <a:srgbClr val="FFFFFF"/>
                </a:solidFill>
              </a:defRPr>
            </a:pPr>
            <a:endParaRPr sz="1500"/>
          </a:p>
        </p:txBody>
      </p:sp>
      <p:sp>
        <p:nvSpPr>
          <p:cNvPr id="64" name="Shape 3955">
            <a:extLst>
              <a:ext uri="{FF2B5EF4-FFF2-40B4-BE49-F238E27FC236}">
                <a16:creationId xmlns:a16="http://schemas.microsoft.com/office/drawing/2014/main" id="{F256ECB4-55B2-4D9D-AC44-FFB213B12CA1}"/>
              </a:ext>
            </a:extLst>
          </p:cNvPr>
          <p:cNvSpPr/>
          <p:nvPr/>
        </p:nvSpPr>
        <p:spPr>
          <a:xfrm>
            <a:off x="1238898" y="8091641"/>
            <a:ext cx="741145" cy="623563"/>
          </a:xfrm>
          <a:custGeom>
            <a:avLst/>
            <a:gdLst/>
            <a:ahLst/>
            <a:cxnLst>
              <a:cxn ang="0">
                <a:pos x="wd2" y="hd2"/>
              </a:cxn>
              <a:cxn ang="5400000">
                <a:pos x="wd2" y="hd2"/>
              </a:cxn>
              <a:cxn ang="10800000">
                <a:pos x="wd2" y="hd2"/>
              </a:cxn>
              <a:cxn ang="16200000">
                <a:pos x="wd2" y="hd2"/>
              </a:cxn>
            </a:cxnLst>
            <a:rect l="0" t="0" r="r" b="b"/>
            <a:pathLst>
              <a:path w="21600" h="21600" extrusionOk="0">
                <a:moveTo>
                  <a:pt x="15554" y="16518"/>
                </a:moveTo>
                <a:cubicBezTo>
                  <a:pt x="15872" y="16659"/>
                  <a:pt x="16110" y="16894"/>
                  <a:pt x="16270" y="17224"/>
                </a:cubicBezTo>
                <a:cubicBezTo>
                  <a:pt x="16429" y="17506"/>
                  <a:pt x="16548" y="17788"/>
                  <a:pt x="16548" y="18024"/>
                </a:cubicBezTo>
                <a:cubicBezTo>
                  <a:pt x="16548" y="18306"/>
                  <a:pt x="16548" y="18776"/>
                  <a:pt x="16548" y="19388"/>
                </a:cubicBezTo>
                <a:cubicBezTo>
                  <a:pt x="16548" y="20047"/>
                  <a:pt x="16548" y="20424"/>
                  <a:pt x="16548" y="20612"/>
                </a:cubicBezTo>
                <a:cubicBezTo>
                  <a:pt x="16548" y="20800"/>
                  <a:pt x="16469" y="21035"/>
                  <a:pt x="16349" y="21224"/>
                </a:cubicBezTo>
                <a:cubicBezTo>
                  <a:pt x="16230" y="21459"/>
                  <a:pt x="16031" y="21600"/>
                  <a:pt x="15713" y="21600"/>
                </a:cubicBezTo>
                <a:cubicBezTo>
                  <a:pt x="15434" y="21600"/>
                  <a:pt x="14519" y="21600"/>
                  <a:pt x="12968" y="21600"/>
                </a:cubicBezTo>
                <a:cubicBezTo>
                  <a:pt x="11456" y="21600"/>
                  <a:pt x="10223" y="21600"/>
                  <a:pt x="9269" y="21600"/>
                </a:cubicBezTo>
                <a:cubicBezTo>
                  <a:pt x="8990" y="21600"/>
                  <a:pt x="8672" y="21600"/>
                  <a:pt x="8354" y="21600"/>
                </a:cubicBezTo>
                <a:cubicBezTo>
                  <a:pt x="8194" y="21600"/>
                  <a:pt x="8194" y="21600"/>
                  <a:pt x="8194" y="21600"/>
                </a:cubicBezTo>
                <a:cubicBezTo>
                  <a:pt x="7836" y="21600"/>
                  <a:pt x="7518" y="21600"/>
                  <a:pt x="7240" y="21600"/>
                </a:cubicBezTo>
                <a:cubicBezTo>
                  <a:pt x="6325" y="21600"/>
                  <a:pt x="5092" y="21600"/>
                  <a:pt x="3540" y="21600"/>
                </a:cubicBezTo>
                <a:cubicBezTo>
                  <a:pt x="2029" y="21600"/>
                  <a:pt x="1114" y="21600"/>
                  <a:pt x="835" y="21600"/>
                </a:cubicBezTo>
                <a:cubicBezTo>
                  <a:pt x="517" y="21600"/>
                  <a:pt x="318" y="21459"/>
                  <a:pt x="199" y="21224"/>
                </a:cubicBezTo>
                <a:cubicBezTo>
                  <a:pt x="80" y="21035"/>
                  <a:pt x="0" y="20800"/>
                  <a:pt x="0" y="20612"/>
                </a:cubicBezTo>
                <a:cubicBezTo>
                  <a:pt x="0" y="20424"/>
                  <a:pt x="0" y="20047"/>
                  <a:pt x="0" y="19388"/>
                </a:cubicBezTo>
                <a:cubicBezTo>
                  <a:pt x="0" y="18776"/>
                  <a:pt x="0" y="18306"/>
                  <a:pt x="0" y="18024"/>
                </a:cubicBezTo>
                <a:cubicBezTo>
                  <a:pt x="0" y="17788"/>
                  <a:pt x="40" y="17506"/>
                  <a:pt x="159" y="17224"/>
                </a:cubicBezTo>
                <a:cubicBezTo>
                  <a:pt x="278" y="16941"/>
                  <a:pt x="477" y="16706"/>
                  <a:pt x="835" y="16565"/>
                </a:cubicBezTo>
                <a:cubicBezTo>
                  <a:pt x="1034" y="16424"/>
                  <a:pt x="1352" y="16282"/>
                  <a:pt x="1710" y="16141"/>
                </a:cubicBezTo>
                <a:cubicBezTo>
                  <a:pt x="2108" y="15953"/>
                  <a:pt x="2506" y="15765"/>
                  <a:pt x="2904" y="15576"/>
                </a:cubicBezTo>
                <a:cubicBezTo>
                  <a:pt x="3341" y="15435"/>
                  <a:pt x="3779" y="15247"/>
                  <a:pt x="4217" y="15059"/>
                </a:cubicBezTo>
                <a:cubicBezTo>
                  <a:pt x="4654" y="14871"/>
                  <a:pt x="5052" y="14729"/>
                  <a:pt x="5450" y="14588"/>
                </a:cubicBezTo>
                <a:cubicBezTo>
                  <a:pt x="5490" y="14588"/>
                  <a:pt x="5490" y="14588"/>
                  <a:pt x="5529" y="14494"/>
                </a:cubicBezTo>
                <a:cubicBezTo>
                  <a:pt x="5529" y="14447"/>
                  <a:pt x="5569" y="14259"/>
                  <a:pt x="5569" y="13976"/>
                </a:cubicBezTo>
                <a:cubicBezTo>
                  <a:pt x="5569" y="13647"/>
                  <a:pt x="5529" y="13365"/>
                  <a:pt x="5529" y="13176"/>
                </a:cubicBezTo>
                <a:cubicBezTo>
                  <a:pt x="5490" y="12941"/>
                  <a:pt x="5450" y="12753"/>
                  <a:pt x="5410" y="12565"/>
                </a:cubicBezTo>
                <a:cubicBezTo>
                  <a:pt x="5291" y="12329"/>
                  <a:pt x="5211" y="12047"/>
                  <a:pt x="5092" y="11718"/>
                </a:cubicBezTo>
                <a:cubicBezTo>
                  <a:pt x="5012" y="11388"/>
                  <a:pt x="4972" y="11059"/>
                  <a:pt x="4933" y="10682"/>
                </a:cubicBezTo>
                <a:cubicBezTo>
                  <a:pt x="4813" y="10541"/>
                  <a:pt x="4694" y="10353"/>
                  <a:pt x="4575" y="10024"/>
                </a:cubicBezTo>
                <a:cubicBezTo>
                  <a:pt x="4415" y="9741"/>
                  <a:pt x="4336" y="9271"/>
                  <a:pt x="4256" y="8706"/>
                </a:cubicBezTo>
                <a:cubicBezTo>
                  <a:pt x="4137" y="8282"/>
                  <a:pt x="4097" y="7906"/>
                  <a:pt x="4137" y="7718"/>
                </a:cubicBezTo>
                <a:cubicBezTo>
                  <a:pt x="4137" y="7482"/>
                  <a:pt x="4177" y="7294"/>
                  <a:pt x="4256" y="7106"/>
                </a:cubicBezTo>
                <a:cubicBezTo>
                  <a:pt x="4256" y="7059"/>
                  <a:pt x="4256" y="7059"/>
                  <a:pt x="4256" y="7012"/>
                </a:cubicBezTo>
                <a:cubicBezTo>
                  <a:pt x="4256" y="7012"/>
                  <a:pt x="4256" y="7012"/>
                  <a:pt x="4296" y="7012"/>
                </a:cubicBezTo>
                <a:cubicBezTo>
                  <a:pt x="4296" y="6871"/>
                  <a:pt x="4296" y="6588"/>
                  <a:pt x="4296" y="6118"/>
                </a:cubicBezTo>
                <a:cubicBezTo>
                  <a:pt x="4256" y="5647"/>
                  <a:pt x="4217" y="5176"/>
                  <a:pt x="4137" y="4659"/>
                </a:cubicBezTo>
                <a:cubicBezTo>
                  <a:pt x="4097" y="4376"/>
                  <a:pt x="4097" y="3953"/>
                  <a:pt x="4217" y="3341"/>
                </a:cubicBezTo>
                <a:cubicBezTo>
                  <a:pt x="4296" y="2776"/>
                  <a:pt x="4535" y="2212"/>
                  <a:pt x="4893" y="1647"/>
                </a:cubicBezTo>
                <a:cubicBezTo>
                  <a:pt x="4972" y="1459"/>
                  <a:pt x="5131" y="1271"/>
                  <a:pt x="5291" y="1082"/>
                </a:cubicBezTo>
                <a:cubicBezTo>
                  <a:pt x="5450" y="894"/>
                  <a:pt x="5688" y="753"/>
                  <a:pt x="5927" y="612"/>
                </a:cubicBezTo>
                <a:cubicBezTo>
                  <a:pt x="6166" y="471"/>
                  <a:pt x="6444" y="329"/>
                  <a:pt x="6723" y="188"/>
                </a:cubicBezTo>
                <a:cubicBezTo>
                  <a:pt x="7041" y="94"/>
                  <a:pt x="7399" y="0"/>
                  <a:pt x="7757" y="0"/>
                </a:cubicBezTo>
                <a:cubicBezTo>
                  <a:pt x="8672" y="0"/>
                  <a:pt x="8672" y="0"/>
                  <a:pt x="8672" y="0"/>
                </a:cubicBezTo>
                <a:cubicBezTo>
                  <a:pt x="9070" y="0"/>
                  <a:pt x="9428" y="94"/>
                  <a:pt x="9746" y="188"/>
                </a:cubicBezTo>
                <a:cubicBezTo>
                  <a:pt x="10064" y="329"/>
                  <a:pt x="10343" y="471"/>
                  <a:pt x="10581" y="612"/>
                </a:cubicBezTo>
                <a:cubicBezTo>
                  <a:pt x="10820" y="753"/>
                  <a:pt x="11019" y="894"/>
                  <a:pt x="11178" y="1082"/>
                </a:cubicBezTo>
                <a:cubicBezTo>
                  <a:pt x="11377" y="1271"/>
                  <a:pt x="11496" y="1459"/>
                  <a:pt x="11615" y="1647"/>
                </a:cubicBezTo>
                <a:cubicBezTo>
                  <a:pt x="11973" y="2212"/>
                  <a:pt x="12172" y="2776"/>
                  <a:pt x="12292" y="3341"/>
                </a:cubicBezTo>
                <a:cubicBezTo>
                  <a:pt x="12371" y="3953"/>
                  <a:pt x="12411" y="4376"/>
                  <a:pt x="12331" y="4659"/>
                </a:cubicBezTo>
                <a:cubicBezTo>
                  <a:pt x="12252" y="5176"/>
                  <a:pt x="12212" y="5647"/>
                  <a:pt x="12212" y="6118"/>
                </a:cubicBezTo>
                <a:cubicBezTo>
                  <a:pt x="12172" y="6588"/>
                  <a:pt x="12172" y="6871"/>
                  <a:pt x="12172" y="7012"/>
                </a:cubicBezTo>
                <a:cubicBezTo>
                  <a:pt x="12212" y="7012"/>
                  <a:pt x="12212" y="7012"/>
                  <a:pt x="12212" y="7012"/>
                </a:cubicBezTo>
                <a:cubicBezTo>
                  <a:pt x="12212" y="7059"/>
                  <a:pt x="12212" y="7059"/>
                  <a:pt x="12212" y="7106"/>
                </a:cubicBezTo>
                <a:cubicBezTo>
                  <a:pt x="12292" y="7294"/>
                  <a:pt x="12331" y="7482"/>
                  <a:pt x="12371" y="7718"/>
                </a:cubicBezTo>
                <a:cubicBezTo>
                  <a:pt x="12371" y="7906"/>
                  <a:pt x="12331" y="8282"/>
                  <a:pt x="12212" y="8706"/>
                </a:cubicBezTo>
                <a:cubicBezTo>
                  <a:pt x="12172" y="9271"/>
                  <a:pt x="12053" y="9741"/>
                  <a:pt x="11934" y="10024"/>
                </a:cubicBezTo>
                <a:cubicBezTo>
                  <a:pt x="11775" y="10353"/>
                  <a:pt x="11655" y="10541"/>
                  <a:pt x="11576" y="10682"/>
                </a:cubicBezTo>
                <a:cubicBezTo>
                  <a:pt x="11536" y="11059"/>
                  <a:pt x="11456" y="11388"/>
                  <a:pt x="11377" y="11718"/>
                </a:cubicBezTo>
                <a:cubicBezTo>
                  <a:pt x="11297" y="12047"/>
                  <a:pt x="11178" y="12329"/>
                  <a:pt x="11098" y="12565"/>
                </a:cubicBezTo>
                <a:cubicBezTo>
                  <a:pt x="11019" y="12800"/>
                  <a:pt x="10939" y="12988"/>
                  <a:pt x="10899" y="13271"/>
                </a:cubicBezTo>
                <a:cubicBezTo>
                  <a:pt x="10820" y="13506"/>
                  <a:pt x="10780" y="13741"/>
                  <a:pt x="10780" y="13976"/>
                </a:cubicBezTo>
                <a:cubicBezTo>
                  <a:pt x="10780" y="14259"/>
                  <a:pt x="10780" y="14447"/>
                  <a:pt x="10820" y="14494"/>
                </a:cubicBezTo>
                <a:cubicBezTo>
                  <a:pt x="10820" y="14494"/>
                  <a:pt x="10860" y="14541"/>
                  <a:pt x="10939" y="14588"/>
                </a:cubicBezTo>
                <a:cubicBezTo>
                  <a:pt x="11297" y="14729"/>
                  <a:pt x="11655" y="14871"/>
                  <a:pt x="12093" y="15012"/>
                </a:cubicBezTo>
                <a:cubicBezTo>
                  <a:pt x="12530" y="15200"/>
                  <a:pt x="12968" y="15341"/>
                  <a:pt x="13366" y="15529"/>
                </a:cubicBezTo>
                <a:cubicBezTo>
                  <a:pt x="13803" y="15718"/>
                  <a:pt x="14241" y="15906"/>
                  <a:pt x="14599" y="16047"/>
                </a:cubicBezTo>
                <a:cubicBezTo>
                  <a:pt x="14997" y="16235"/>
                  <a:pt x="15315" y="16376"/>
                  <a:pt x="15554" y="16518"/>
                </a:cubicBezTo>
                <a:close/>
                <a:moveTo>
                  <a:pt x="15633" y="20612"/>
                </a:moveTo>
                <a:cubicBezTo>
                  <a:pt x="15633" y="18024"/>
                  <a:pt x="15633" y="18024"/>
                  <a:pt x="15633" y="18024"/>
                </a:cubicBezTo>
                <a:cubicBezTo>
                  <a:pt x="15633" y="17976"/>
                  <a:pt x="15633" y="17882"/>
                  <a:pt x="15554" y="17741"/>
                </a:cubicBezTo>
                <a:cubicBezTo>
                  <a:pt x="15474" y="17600"/>
                  <a:pt x="15355" y="17506"/>
                  <a:pt x="15196" y="17412"/>
                </a:cubicBezTo>
                <a:cubicBezTo>
                  <a:pt x="14957" y="17271"/>
                  <a:pt x="14639" y="17129"/>
                  <a:pt x="14281" y="16988"/>
                </a:cubicBezTo>
                <a:cubicBezTo>
                  <a:pt x="13923" y="16847"/>
                  <a:pt x="13525" y="16659"/>
                  <a:pt x="13127" y="16518"/>
                </a:cubicBezTo>
                <a:cubicBezTo>
                  <a:pt x="12650" y="16329"/>
                  <a:pt x="12212" y="16188"/>
                  <a:pt x="11814" y="16000"/>
                </a:cubicBezTo>
                <a:cubicBezTo>
                  <a:pt x="11417" y="15859"/>
                  <a:pt x="11019" y="15718"/>
                  <a:pt x="10661" y="15576"/>
                </a:cubicBezTo>
                <a:cubicBezTo>
                  <a:pt x="10303" y="15435"/>
                  <a:pt x="10064" y="15200"/>
                  <a:pt x="9985" y="14871"/>
                </a:cubicBezTo>
                <a:cubicBezTo>
                  <a:pt x="9945" y="14541"/>
                  <a:pt x="9905" y="14212"/>
                  <a:pt x="9905" y="13976"/>
                </a:cubicBezTo>
                <a:cubicBezTo>
                  <a:pt x="9905" y="13600"/>
                  <a:pt x="9945" y="13271"/>
                  <a:pt x="10024" y="12988"/>
                </a:cubicBezTo>
                <a:cubicBezTo>
                  <a:pt x="10104" y="12659"/>
                  <a:pt x="10223" y="12376"/>
                  <a:pt x="10303" y="12141"/>
                </a:cubicBezTo>
                <a:cubicBezTo>
                  <a:pt x="10382" y="11953"/>
                  <a:pt x="10462" y="11718"/>
                  <a:pt x="10541" y="11388"/>
                </a:cubicBezTo>
                <a:cubicBezTo>
                  <a:pt x="10621" y="11106"/>
                  <a:pt x="10701" y="10824"/>
                  <a:pt x="10740" y="10541"/>
                </a:cubicBezTo>
                <a:cubicBezTo>
                  <a:pt x="10740" y="10259"/>
                  <a:pt x="10740" y="10259"/>
                  <a:pt x="10740" y="10259"/>
                </a:cubicBezTo>
                <a:cubicBezTo>
                  <a:pt x="10939" y="10024"/>
                  <a:pt x="10939" y="10024"/>
                  <a:pt x="10939" y="10024"/>
                </a:cubicBezTo>
                <a:cubicBezTo>
                  <a:pt x="10979" y="9976"/>
                  <a:pt x="11059" y="9835"/>
                  <a:pt x="11138" y="9600"/>
                </a:cubicBezTo>
                <a:cubicBezTo>
                  <a:pt x="11257" y="9365"/>
                  <a:pt x="11337" y="9035"/>
                  <a:pt x="11417" y="8518"/>
                </a:cubicBezTo>
                <a:cubicBezTo>
                  <a:pt x="11456" y="8141"/>
                  <a:pt x="11496" y="7906"/>
                  <a:pt x="11496" y="7812"/>
                </a:cubicBezTo>
                <a:cubicBezTo>
                  <a:pt x="11456" y="7671"/>
                  <a:pt x="11417" y="7576"/>
                  <a:pt x="11417" y="7482"/>
                </a:cubicBezTo>
                <a:cubicBezTo>
                  <a:pt x="11417" y="7435"/>
                  <a:pt x="11417" y="7435"/>
                  <a:pt x="11417" y="7435"/>
                </a:cubicBezTo>
                <a:cubicBezTo>
                  <a:pt x="11417" y="7341"/>
                  <a:pt x="11377" y="7294"/>
                  <a:pt x="11337" y="7294"/>
                </a:cubicBezTo>
                <a:cubicBezTo>
                  <a:pt x="11337" y="7247"/>
                  <a:pt x="11337" y="7247"/>
                  <a:pt x="11337" y="7247"/>
                </a:cubicBezTo>
                <a:cubicBezTo>
                  <a:pt x="11297" y="7012"/>
                  <a:pt x="11297" y="6588"/>
                  <a:pt x="11337" y="5976"/>
                </a:cubicBezTo>
                <a:cubicBezTo>
                  <a:pt x="11377" y="5412"/>
                  <a:pt x="11417" y="4894"/>
                  <a:pt x="11496" y="4471"/>
                </a:cubicBezTo>
                <a:cubicBezTo>
                  <a:pt x="11536" y="4329"/>
                  <a:pt x="11536" y="4000"/>
                  <a:pt x="11456" y="3576"/>
                </a:cubicBezTo>
                <a:cubicBezTo>
                  <a:pt x="11377" y="3106"/>
                  <a:pt x="11218" y="2682"/>
                  <a:pt x="10939" y="2259"/>
                </a:cubicBezTo>
                <a:cubicBezTo>
                  <a:pt x="10780" y="2071"/>
                  <a:pt x="10661" y="1882"/>
                  <a:pt x="10502" y="1741"/>
                </a:cubicBezTo>
                <a:cubicBezTo>
                  <a:pt x="10343" y="1600"/>
                  <a:pt x="10144" y="1506"/>
                  <a:pt x="9945" y="1412"/>
                </a:cubicBezTo>
                <a:cubicBezTo>
                  <a:pt x="9786" y="1318"/>
                  <a:pt x="9587" y="1224"/>
                  <a:pt x="9348" y="1129"/>
                </a:cubicBezTo>
                <a:cubicBezTo>
                  <a:pt x="9149" y="1082"/>
                  <a:pt x="8910" y="1035"/>
                  <a:pt x="8672" y="988"/>
                </a:cubicBezTo>
                <a:cubicBezTo>
                  <a:pt x="7836" y="988"/>
                  <a:pt x="7836" y="988"/>
                  <a:pt x="7836" y="988"/>
                </a:cubicBezTo>
                <a:cubicBezTo>
                  <a:pt x="7518" y="1035"/>
                  <a:pt x="7240" y="1082"/>
                  <a:pt x="7001" y="1176"/>
                </a:cubicBezTo>
                <a:cubicBezTo>
                  <a:pt x="6762" y="1271"/>
                  <a:pt x="6564" y="1365"/>
                  <a:pt x="6365" y="1506"/>
                </a:cubicBezTo>
                <a:cubicBezTo>
                  <a:pt x="6166" y="1600"/>
                  <a:pt x="6007" y="1741"/>
                  <a:pt x="5887" y="1882"/>
                </a:cubicBezTo>
                <a:cubicBezTo>
                  <a:pt x="5768" y="2024"/>
                  <a:pt x="5649" y="2165"/>
                  <a:pt x="5569" y="2259"/>
                </a:cubicBezTo>
                <a:cubicBezTo>
                  <a:pt x="5291" y="2682"/>
                  <a:pt x="5092" y="3106"/>
                  <a:pt x="5012" y="3576"/>
                </a:cubicBezTo>
                <a:cubicBezTo>
                  <a:pt x="4972" y="4000"/>
                  <a:pt x="4933" y="4329"/>
                  <a:pt x="4972" y="4471"/>
                </a:cubicBezTo>
                <a:cubicBezTo>
                  <a:pt x="5052" y="4894"/>
                  <a:pt x="5092" y="5412"/>
                  <a:pt x="5131" y="5976"/>
                </a:cubicBezTo>
                <a:cubicBezTo>
                  <a:pt x="5171" y="6588"/>
                  <a:pt x="5171" y="6965"/>
                  <a:pt x="5131" y="7200"/>
                </a:cubicBezTo>
                <a:cubicBezTo>
                  <a:pt x="5131" y="7247"/>
                  <a:pt x="5131" y="7247"/>
                  <a:pt x="5131" y="7247"/>
                </a:cubicBezTo>
                <a:cubicBezTo>
                  <a:pt x="5131" y="7294"/>
                  <a:pt x="5131" y="7341"/>
                  <a:pt x="5092" y="7388"/>
                </a:cubicBezTo>
                <a:cubicBezTo>
                  <a:pt x="5092" y="7388"/>
                  <a:pt x="5052" y="7435"/>
                  <a:pt x="5012" y="7482"/>
                </a:cubicBezTo>
                <a:cubicBezTo>
                  <a:pt x="5012" y="7576"/>
                  <a:pt x="5012" y="7671"/>
                  <a:pt x="5012" y="7812"/>
                </a:cubicBezTo>
                <a:cubicBezTo>
                  <a:pt x="4972" y="7906"/>
                  <a:pt x="5012" y="8141"/>
                  <a:pt x="5092" y="8518"/>
                </a:cubicBezTo>
                <a:cubicBezTo>
                  <a:pt x="5171" y="9035"/>
                  <a:pt x="5251" y="9365"/>
                  <a:pt x="5330" y="9600"/>
                </a:cubicBezTo>
                <a:cubicBezTo>
                  <a:pt x="5450" y="9835"/>
                  <a:pt x="5529" y="9976"/>
                  <a:pt x="5569" y="10024"/>
                </a:cubicBezTo>
                <a:cubicBezTo>
                  <a:pt x="5768" y="10259"/>
                  <a:pt x="5768" y="10259"/>
                  <a:pt x="5768" y="10259"/>
                </a:cubicBezTo>
                <a:cubicBezTo>
                  <a:pt x="5768" y="10541"/>
                  <a:pt x="5768" y="10541"/>
                  <a:pt x="5768" y="10541"/>
                </a:cubicBezTo>
                <a:cubicBezTo>
                  <a:pt x="5808" y="10824"/>
                  <a:pt x="5848" y="11106"/>
                  <a:pt x="5927" y="11388"/>
                </a:cubicBezTo>
                <a:cubicBezTo>
                  <a:pt x="6007" y="11718"/>
                  <a:pt x="6086" y="11953"/>
                  <a:pt x="6166" y="12141"/>
                </a:cubicBezTo>
                <a:cubicBezTo>
                  <a:pt x="6285" y="12376"/>
                  <a:pt x="6325" y="12659"/>
                  <a:pt x="6365" y="12941"/>
                </a:cubicBezTo>
                <a:cubicBezTo>
                  <a:pt x="6404" y="13224"/>
                  <a:pt x="6444" y="13553"/>
                  <a:pt x="6444" y="13976"/>
                </a:cubicBezTo>
                <a:cubicBezTo>
                  <a:pt x="6444" y="14259"/>
                  <a:pt x="6404" y="14588"/>
                  <a:pt x="6365" y="14918"/>
                </a:cubicBezTo>
                <a:cubicBezTo>
                  <a:pt x="6285" y="15247"/>
                  <a:pt x="6086" y="15435"/>
                  <a:pt x="5688" y="15576"/>
                </a:cubicBezTo>
                <a:cubicBezTo>
                  <a:pt x="5370" y="15718"/>
                  <a:pt x="4972" y="15859"/>
                  <a:pt x="4535" y="16047"/>
                </a:cubicBezTo>
                <a:cubicBezTo>
                  <a:pt x="4097" y="16235"/>
                  <a:pt x="3660" y="16376"/>
                  <a:pt x="3222" y="16565"/>
                </a:cubicBezTo>
                <a:cubicBezTo>
                  <a:pt x="2785" y="16706"/>
                  <a:pt x="2427" y="16894"/>
                  <a:pt x="2069" y="17035"/>
                </a:cubicBezTo>
                <a:cubicBezTo>
                  <a:pt x="1710" y="17224"/>
                  <a:pt x="1392" y="17365"/>
                  <a:pt x="1193" y="17459"/>
                </a:cubicBezTo>
                <a:cubicBezTo>
                  <a:pt x="1074" y="17553"/>
                  <a:pt x="955" y="17647"/>
                  <a:pt x="955" y="17741"/>
                </a:cubicBezTo>
                <a:cubicBezTo>
                  <a:pt x="915" y="17788"/>
                  <a:pt x="875" y="17882"/>
                  <a:pt x="875" y="18024"/>
                </a:cubicBezTo>
                <a:cubicBezTo>
                  <a:pt x="875" y="20612"/>
                  <a:pt x="875" y="20612"/>
                  <a:pt x="875" y="20612"/>
                </a:cubicBezTo>
                <a:lnTo>
                  <a:pt x="15633" y="20612"/>
                </a:lnTo>
                <a:close/>
                <a:moveTo>
                  <a:pt x="21600" y="12471"/>
                </a:moveTo>
                <a:cubicBezTo>
                  <a:pt x="21003" y="13176"/>
                  <a:pt x="21003" y="13176"/>
                  <a:pt x="21003" y="13176"/>
                </a:cubicBezTo>
                <a:cubicBezTo>
                  <a:pt x="18696" y="10494"/>
                  <a:pt x="18696" y="10494"/>
                  <a:pt x="18696" y="10494"/>
                </a:cubicBezTo>
                <a:cubicBezTo>
                  <a:pt x="16429" y="13176"/>
                  <a:pt x="16429" y="13176"/>
                  <a:pt x="16429" y="13176"/>
                </a:cubicBezTo>
                <a:cubicBezTo>
                  <a:pt x="15792" y="12471"/>
                  <a:pt x="15792" y="12471"/>
                  <a:pt x="15792" y="12471"/>
                </a:cubicBezTo>
                <a:cubicBezTo>
                  <a:pt x="18099" y="9741"/>
                  <a:pt x="18099" y="9741"/>
                  <a:pt x="18099" y="9741"/>
                </a:cubicBezTo>
                <a:cubicBezTo>
                  <a:pt x="15792" y="7106"/>
                  <a:pt x="15792" y="7106"/>
                  <a:pt x="15792" y="7106"/>
                </a:cubicBezTo>
                <a:cubicBezTo>
                  <a:pt x="16429" y="6400"/>
                  <a:pt x="16429" y="6400"/>
                  <a:pt x="16429" y="6400"/>
                </a:cubicBezTo>
                <a:cubicBezTo>
                  <a:pt x="18696" y="9082"/>
                  <a:pt x="18696" y="9082"/>
                  <a:pt x="18696" y="9082"/>
                </a:cubicBezTo>
                <a:cubicBezTo>
                  <a:pt x="21003" y="6400"/>
                  <a:pt x="21003" y="6400"/>
                  <a:pt x="21003" y="6400"/>
                </a:cubicBezTo>
                <a:cubicBezTo>
                  <a:pt x="21600" y="7106"/>
                  <a:pt x="21600" y="7106"/>
                  <a:pt x="21600" y="7106"/>
                </a:cubicBezTo>
                <a:cubicBezTo>
                  <a:pt x="19333" y="9741"/>
                  <a:pt x="19333" y="9741"/>
                  <a:pt x="19333" y="9741"/>
                </a:cubicBezTo>
                <a:lnTo>
                  <a:pt x="21600" y="1247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5" name="Shape 3956">
            <a:extLst>
              <a:ext uri="{FF2B5EF4-FFF2-40B4-BE49-F238E27FC236}">
                <a16:creationId xmlns:a16="http://schemas.microsoft.com/office/drawing/2014/main" id="{9B520FE1-6675-4752-AEF8-C2CAA1EB195C}"/>
              </a:ext>
            </a:extLst>
          </p:cNvPr>
          <p:cNvSpPr/>
          <p:nvPr/>
        </p:nvSpPr>
        <p:spPr>
          <a:xfrm>
            <a:off x="3096229" y="8031065"/>
            <a:ext cx="744708" cy="744708"/>
          </a:xfrm>
          <a:custGeom>
            <a:avLst/>
            <a:gdLst/>
            <a:ahLst/>
            <a:cxnLst>
              <a:cxn ang="0">
                <a:pos x="wd2" y="hd2"/>
              </a:cxn>
              <a:cxn ang="5400000">
                <a:pos x="wd2" y="hd2"/>
              </a:cxn>
              <a:cxn ang="10800000">
                <a:pos x="wd2" y="hd2"/>
              </a:cxn>
              <a:cxn ang="16200000">
                <a:pos x="wd2" y="hd2"/>
              </a:cxn>
            </a:cxnLst>
            <a:rect l="0" t="0" r="r" b="b"/>
            <a:pathLst>
              <a:path w="21600" h="21600" extrusionOk="0">
                <a:moveTo>
                  <a:pt x="0" y="10780"/>
                </a:moveTo>
                <a:cubicBezTo>
                  <a:pt x="0" y="9319"/>
                  <a:pt x="276" y="7937"/>
                  <a:pt x="869" y="6595"/>
                </a:cubicBezTo>
                <a:cubicBezTo>
                  <a:pt x="1422" y="5291"/>
                  <a:pt x="2172" y="4146"/>
                  <a:pt x="3159" y="3199"/>
                </a:cubicBezTo>
                <a:cubicBezTo>
                  <a:pt x="4146" y="2211"/>
                  <a:pt x="5291" y="1422"/>
                  <a:pt x="6595" y="869"/>
                </a:cubicBezTo>
                <a:cubicBezTo>
                  <a:pt x="7898" y="276"/>
                  <a:pt x="9280" y="0"/>
                  <a:pt x="10820" y="0"/>
                </a:cubicBezTo>
                <a:cubicBezTo>
                  <a:pt x="12281" y="0"/>
                  <a:pt x="13663" y="276"/>
                  <a:pt x="15005" y="869"/>
                </a:cubicBezTo>
                <a:cubicBezTo>
                  <a:pt x="16309" y="1422"/>
                  <a:pt x="17454" y="2211"/>
                  <a:pt x="18401" y="3199"/>
                </a:cubicBezTo>
                <a:cubicBezTo>
                  <a:pt x="19428" y="4146"/>
                  <a:pt x="20178" y="5291"/>
                  <a:pt x="20771" y="6595"/>
                </a:cubicBezTo>
                <a:cubicBezTo>
                  <a:pt x="21324" y="7937"/>
                  <a:pt x="21600" y="9319"/>
                  <a:pt x="21600" y="10780"/>
                </a:cubicBezTo>
                <a:cubicBezTo>
                  <a:pt x="21600" y="12281"/>
                  <a:pt x="21324" y="13663"/>
                  <a:pt x="20771" y="15005"/>
                </a:cubicBezTo>
                <a:cubicBezTo>
                  <a:pt x="20178" y="16309"/>
                  <a:pt x="19428" y="17454"/>
                  <a:pt x="18401" y="18401"/>
                </a:cubicBezTo>
                <a:cubicBezTo>
                  <a:pt x="17454" y="19389"/>
                  <a:pt x="16309" y="20178"/>
                  <a:pt x="15005" y="20731"/>
                </a:cubicBezTo>
                <a:cubicBezTo>
                  <a:pt x="13663" y="21324"/>
                  <a:pt x="12281" y="21600"/>
                  <a:pt x="10820" y="21600"/>
                </a:cubicBezTo>
                <a:cubicBezTo>
                  <a:pt x="9280" y="21600"/>
                  <a:pt x="7898" y="21324"/>
                  <a:pt x="6595" y="20731"/>
                </a:cubicBezTo>
                <a:cubicBezTo>
                  <a:pt x="5291" y="20178"/>
                  <a:pt x="4146" y="19389"/>
                  <a:pt x="3159" y="18401"/>
                </a:cubicBezTo>
                <a:cubicBezTo>
                  <a:pt x="2172" y="17454"/>
                  <a:pt x="1422" y="16309"/>
                  <a:pt x="869" y="15005"/>
                </a:cubicBezTo>
                <a:cubicBezTo>
                  <a:pt x="276" y="13663"/>
                  <a:pt x="0" y="12281"/>
                  <a:pt x="0" y="10780"/>
                </a:cubicBezTo>
                <a:close/>
                <a:moveTo>
                  <a:pt x="20731" y="10780"/>
                </a:moveTo>
                <a:cubicBezTo>
                  <a:pt x="20731" y="9438"/>
                  <a:pt x="20455" y="8135"/>
                  <a:pt x="19941" y="6950"/>
                </a:cubicBezTo>
                <a:cubicBezTo>
                  <a:pt x="19389" y="5726"/>
                  <a:pt x="18678" y="4699"/>
                  <a:pt x="17809" y="3791"/>
                </a:cubicBezTo>
                <a:cubicBezTo>
                  <a:pt x="16901" y="2883"/>
                  <a:pt x="15874" y="2172"/>
                  <a:pt x="14650" y="1659"/>
                </a:cubicBezTo>
                <a:cubicBezTo>
                  <a:pt x="13465" y="1145"/>
                  <a:pt x="12162" y="869"/>
                  <a:pt x="10820" y="869"/>
                </a:cubicBezTo>
                <a:cubicBezTo>
                  <a:pt x="9438" y="869"/>
                  <a:pt x="8135" y="1145"/>
                  <a:pt x="6950" y="1659"/>
                </a:cubicBezTo>
                <a:cubicBezTo>
                  <a:pt x="5765" y="2172"/>
                  <a:pt x="4699" y="2883"/>
                  <a:pt x="3751" y="3791"/>
                </a:cubicBezTo>
                <a:cubicBezTo>
                  <a:pt x="2883" y="4699"/>
                  <a:pt x="2172" y="5726"/>
                  <a:pt x="1659" y="6950"/>
                </a:cubicBezTo>
                <a:cubicBezTo>
                  <a:pt x="1145" y="8135"/>
                  <a:pt x="869" y="9438"/>
                  <a:pt x="869" y="10780"/>
                </a:cubicBezTo>
                <a:cubicBezTo>
                  <a:pt x="869" y="12162"/>
                  <a:pt x="1145" y="13465"/>
                  <a:pt x="1659" y="14650"/>
                </a:cubicBezTo>
                <a:cubicBezTo>
                  <a:pt x="2172" y="15874"/>
                  <a:pt x="2883" y="16901"/>
                  <a:pt x="3751" y="17809"/>
                </a:cubicBezTo>
                <a:cubicBezTo>
                  <a:pt x="4699" y="18717"/>
                  <a:pt x="5765" y="19428"/>
                  <a:pt x="6950" y="19941"/>
                </a:cubicBezTo>
                <a:cubicBezTo>
                  <a:pt x="8135" y="20455"/>
                  <a:pt x="9438" y="20731"/>
                  <a:pt x="10820" y="20731"/>
                </a:cubicBezTo>
                <a:cubicBezTo>
                  <a:pt x="12162" y="20731"/>
                  <a:pt x="13465" y="20455"/>
                  <a:pt x="14650" y="19941"/>
                </a:cubicBezTo>
                <a:cubicBezTo>
                  <a:pt x="15874" y="19428"/>
                  <a:pt x="16901" y="18717"/>
                  <a:pt x="17809" y="17809"/>
                </a:cubicBezTo>
                <a:cubicBezTo>
                  <a:pt x="18678" y="16901"/>
                  <a:pt x="19389" y="15874"/>
                  <a:pt x="19941" y="14650"/>
                </a:cubicBezTo>
                <a:cubicBezTo>
                  <a:pt x="20455" y="13465"/>
                  <a:pt x="20731" y="12162"/>
                  <a:pt x="20731" y="10780"/>
                </a:cubicBezTo>
                <a:close/>
                <a:moveTo>
                  <a:pt x="10346" y="15677"/>
                </a:moveTo>
                <a:cubicBezTo>
                  <a:pt x="10346" y="5212"/>
                  <a:pt x="10346" y="5212"/>
                  <a:pt x="10346" y="5212"/>
                </a:cubicBezTo>
                <a:cubicBezTo>
                  <a:pt x="11215" y="5212"/>
                  <a:pt x="11215" y="5212"/>
                  <a:pt x="11215" y="5212"/>
                </a:cubicBezTo>
                <a:cubicBezTo>
                  <a:pt x="11215" y="15677"/>
                  <a:pt x="11215" y="15677"/>
                  <a:pt x="11215" y="15677"/>
                </a:cubicBezTo>
                <a:cubicBezTo>
                  <a:pt x="15440" y="11452"/>
                  <a:pt x="15440" y="11452"/>
                  <a:pt x="15440" y="11452"/>
                </a:cubicBezTo>
                <a:cubicBezTo>
                  <a:pt x="16032" y="12083"/>
                  <a:pt x="16032" y="12083"/>
                  <a:pt x="16032" y="12083"/>
                </a:cubicBezTo>
                <a:cubicBezTo>
                  <a:pt x="10820" y="17335"/>
                  <a:pt x="10820" y="17335"/>
                  <a:pt x="10820" y="17335"/>
                </a:cubicBezTo>
                <a:cubicBezTo>
                  <a:pt x="5568" y="12083"/>
                  <a:pt x="5568" y="12083"/>
                  <a:pt x="5568" y="12083"/>
                </a:cubicBezTo>
                <a:cubicBezTo>
                  <a:pt x="6160" y="11452"/>
                  <a:pt x="6160" y="11452"/>
                  <a:pt x="6160" y="11452"/>
                </a:cubicBezTo>
                <a:lnTo>
                  <a:pt x="10346" y="1567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6" name="Shape 3957">
            <a:extLst>
              <a:ext uri="{FF2B5EF4-FFF2-40B4-BE49-F238E27FC236}">
                <a16:creationId xmlns:a16="http://schemas.microsoft.com/office/drawing/2014/main" id="{6114903A-E7A2-45AD-A88C-CF868E165F39}"/>
              </a:ext>
            </a:extLst>
          </p:cNvPr>
          <p:cNvSpPr/>
          <p:nvPr/>
        </p:nvSpPr>
        <p:spPr>
          <a:xfrm>
            <a:off x="4941092" y="8091641"/>
            <a:ext cx="773216" cy="623563"/>
          </a:xfrm>
          <a:custGeom>
            <a:avLst/>
            <a:gdLst/>
            <a:ahLst/>
            <a:cxnLst>
              <a:cxn ang="0">
                <a:pos x="wd2" y="hd2"/>
              </a:cxn>
              <a:cxn ang="5400000">
                <a:pos x="wd2" y="hd2"/>
              </a:cxn>
              <a:cxn ang="10800000">
                <a:pos x="wd2" y="hd2"/>
              </a:cxn>
              <a:cxn ang="16200000">
                <a:pos x="wd2" y="hd2"/>
              </a:cxn>
            </a:cxnLst>
            <a:rect l="0" t="0" r="r" b="b"/>
            <a:pathLst>
              <a:path w="21600" h="21600" extrusionOk="0">
                <a:moveTo>
                  <a:pt x="14831" y="16518"/>
                </a:moveTo>
                <a:cubicBezTo>
                  <a:pt x="15135" y="16659"/>
                  <a:pt x="15363" y="16894"/>
                  <a:pt x="15554" y="17224"/>
                </a:cubicBezTo>
                <a:cubicBezTo>
                  <a:pt x="15706" y="17506"/>
                  <a:pt x="15782" y="17788"/>
                  <a:pt x="15782" y="18024"/>
                </a:cubicBezTo>
                <a:cubicBezTo>
                  <a:pt x="15782" y="18306"/>
                  <a:pt x="15782" y="18776"/>
                  <a:pt x="15782" y="19388"/>
                </a:cubicBezTo>
                <a:cubicBezTo>
                  <a:pt x="15782" y="20047"/>
                  <a:pt x="15782" y="20424"/>
                  <a:pt x="15782" y="20612"/>
                </a:cubicBezTo>
                <a:cubicBezTo>
                  <a:pt x="15782" y="20800"/>
                  <a:pt x="15744" y="21035"/>
                  <a:pt x="15630" y="21224"/>
                </a:cubicBezTo>
                <a:cubicBezTo>
                  <a:pt x="15515" y="21459"/>
                  <a:pt x="15287" y="21600"/>
                  <a:pt x="14983" y="21600"/>
                </a:cubicBezTo>
                <a:cubicBezTo>
                  <a:pt x="14717" y="21600"/>
                  <a:pt x="13880" y="21600"/>
                  <a:pt x="12397" y="21600"/>
                </a:cubicBezTo>
                <a:cubicBezTo>
                  <a:pt x="10914" y="21600"/>
                  <a:pt x="9735" y="21600"/>
                  <a:pt x="8861" y="21600"/>
                </a:cubicBezTo>
                <a:cubicBezTo>
                  <a:pt x="8594" y="21600"/>
                  <a:pt x="8290" y="21600"/>
                  <a:pt x="7948" y="21600"/>
                </a:cubicBezTo>
                <a:cubicBezTo>
                  <a:pt x="7834" y="21600"/>
                  <a:pt x="7834" y="21600"/>
                  <a:pt x="7834" y="21600"/>
                </a:cubicBezTo>
                <a:cubicBezTo>
                  <a:pt x="7492" y="21600"/>
                  <a:pt x="7187" y="21600"/>
                  <a:pt x="6921" y="21600"/>
                </a:cubicBezTo>
                <a:cubicBezTo>
                  <a:pt x="6046" y="21600"/>
                  <a:pt x="4868" y="21600"/>
                  <a:pt x="3385" y="21600"/>
                </a:cubicBezTo>
                <a:cubicBezTo>
                  <a:pt x="1901" y="21600"/>
                  <a:pt x="1065" y="21600"/>
                  <a:pt x="799" y="21600"/>
                </a:cubicBezTo>
                <a:cubicBezTo>
                  <a:pt x="494" y="21600"/>
                  <a:pt x="266" y="21459"/>
                  <a:pt x="152" y="21224"/>
                </a:cubicBezTo>
                <a:cubicBezTo>
                  <a:pt x="38" y="21035"/>
                  <a:pt x="0" y="20800"/>
                  <a:pt x="0" y="20612"/>
                </a:cubicBezTo>
                <a:cubicBezTo>
                  <a:pt x="0" y="20424"/>
                  <a:pt x="0" y="20047"/>
                  <a:pt x="0" y="19388"/>
                </a:cubicBezTo>
                <a:cubicBezTo>
                  <a:pt x="0" y="18776"/>
                  <a:pt x="0" y="18306"/>
                  <a:pt x="0" y="18024"/>
                </a:cubicBezTo>
                <a:cubicBezTo>
                  <a:pt x="0" y="17788"/>
                  <a:pt x="38" y="17506"/>
                  <a:pt x="152" y="17224"/>
                </a:cubicBezTo>
                <a:cubicBezTo>
                  <a:pt x="228" y="16941"/>
                  <a:pt x="456" y="16706"/>
                  <a:pt x="799" y="16565"/>
                </a:cubicBezTo>
                <a:cubicBezTo>
                  <a:pt x="989" y="16424"/>
                  <a:pt x="1255" y="16282"/>
                  <a:pt x="1635" y="16141"/>
                </a:cubicBezTo>
                <a:cubicBezTo>
                  <a:pt x="1977" y="15953"/>
                  <a:pt x="2358" y="15765"/>
                  <a:pt x="2776" y="15576"/>
                </a:cubicBezTo>
                <a:cubicBezTo>
                  <a:pt x="3194" y="15435"/>
                  <a:pt x="3613" y="15247"/>
                  <a:pt x="4031" y="15059"/>
                </a:cubicBezTo>
                <a:cubicBezTo>
                  <a:pt x="4449" y="14871"/>
                  <a:pt x="4830" y="14729"/>
                  <a:pt x="5210" y="14588"/>
                </a:cubicBezTo>
                <a:cubicBezTo>
                  <a:pt x="5210" y="14588"/>
                  <a:pt x="5248" y="14588"/>
                  <a:pt x="5248" y="14494"/>
                </a:cubicBezTo>
                <a:cubicBezTo>
                  <a:pt x="5286" y="14447"/>
                  <a:pt x="5286" y="14259"/>
                  <a:pt x="5286" y="13976"/>
                </a:cubicBezTo>
                <a:cubicBezTo>
                  <a:pt x="5286" y="13647"/>
                  <a:pt x="5286" y="13365"/>
                  <a:pt x="5248" y="13176"/>
                </a:cubicBezTo>
                <a:cubicBezTo>
                  <a:pt x="5248" y="12941"/>
                  <a:pt x="5210" y="12753"/>
                  <a:pt x="5134" y="12565"/>
                </a:cubicBezTo>
                <a:cubicBezTo>
                  <a:pt x="5058" y="12329"/>
                  <a:pt x="4944" y="12047"/>
                  <a:pt x="4868" y="11718"/>
                </a:cubicBezTo>
                <a:cubicBezTo>
                  <a:pt x="4792" y="11388"/>
                  <a:pt x="4715" y="11059"/>
                  <a:pt x="4715" y="10682"/>
                </a:cubicBezTo>
                <a:cubicBezTo>
                  <a:pt x="4601" y="10541"/>
                  <a:pt x="4487" y="10353"/>
                  <a:pt x="4335" y="10024"/>
                </a:cubicBezTo>
                <a:cubicBezTo>
                  <a:pt x="4221" y="9741"/>
                  <a:pt x="4107" y="9271"/>
                  <a:pt x="4069" y="8706"/>
                </a:cubicBezTo>
                <a:cubicBezTo>
                  <a:pt x="3955" y="8282"/>
                  <a:pt x="3917" y="7906"/>
                  <a:pt x="3917" y="7718"/>
                </a:cubicBezTo>
                <a:cubicBezTo>
                  <a:pt x="3955" y="7482"/>
                  <a:pt x="3993" y="7294"/>
                  <a:pt x="4069" y="7106"/>
                </a:cubicBezTo>
                <a:cubicBezTo>
                  <a:pt x="4069" y="7059"/>
                  <a:pt x="4069" y="7059"/>
                  <a:pt x="4069" y="7012"/>
                </a:cubicBezTo>
                <a:cubicBezTo>
                  <a:pt x="4069" y="7012"/>
                  <a:pt x="4069" y="7012"/>
                  <a:pt x="4107" y="7012"/>
                </a:cubicBezTo>
                <a:cubicBezTo>
                  <a:pt x="4107" y="6871"/>
                  <a:pt x="4107" y="6588"/>
                  <a:pt x="4069" y="6118"/>
                </a:cubicBezTo>
                <a:cubicBezTo>
                  <a:pt x="4069" y="5647"/>
                  <a:pt x="4031" y="5176"/>
                  <a:pt x="3955" y="4659"/>
                </a:cubicBezTo>
                <a:cubicBezTo>
                  <a:pt x="3879" y="4376"/>
                  <a:pt x="3917" y="3953"/>
                  <a:pt x="3993" y="3341"/>
                </a:cubicBezTo>
                <a:cubicBezTo>
                  <a:pt x="4107" y="2776"/>
                  <a:pt x="4335" y="2212"/>
                  <a:pt x="4639" y="1647"/>
                </a:cubicBezTo>
                <a:cubicBezTo>
                  <a:pt x="4754" y="1459"/>
                  <a:pt x="4868" y="1271"/>
                  <a:pt x="5058" y="1082"/>
                </a:cubicBezTo>
                <a:cubicBezTo>
                  <a:pt x="5210" y="894"/>
                  <a:pt x="5400" y="753"/>
                  <a:pt x="5628" y="612"/>
                </a:cubicBezTo>
                <a:cubicBezTo>
                  <a:pt x="5856" y="471"/>
                  <a:pt x="6123" y="329"/>
                  <a:pt x="6427" y="188"/>
                </a:cubicBezTo>
                <a:cubicBezTo>
                  <a:pt x="6731" y="94"/>
                  <a:pt x="7073" y="0"/>
                  <a:pt x="7415" y="0"/>
                </a:cubicBezTo>
                <a:cubicBezTo>
                  <a:pt x="8252" y="0"/>
                  <a:pt x="8252" y="0"/>
                  <a:pt x="8252" y="0"/>
                </a:cubicBezTo>
                <a:cubicBezTo>
                  <a:pt x="8670" y="0"/>
                  <a:pt x="9013" y="94"/>
                  <a:pt x="9317" y="188"/>
                </a:cubicBezTo>
                <a:cubicBezTo>
                  <a:pt x="9583" y="329"/>
                  <a:pt x="9849" y="471"/>
                  <a:pt x="10077" y="612"/>
                </a:cubicBezTo>
                <a:cubicBezTo>
                  <a:pt x="10344" y="753"/>
                  <a:pt x="10534" y="894"/>
                  <a:pt x="10686" y="1082"/>
                </a:cubicBezTo>
                <a:cubicBezTo>
                  <a:pt x="10838" y="1271"/>
                  <a:pt x="10990" y="1459"/>
                  <a:pt x="11066" y="1647"/>
                </a:cubicBezTo>
                <a:cubicBezTo>
                  <a:pt x="11408" y="2212"/>
                  <a:pt x="11637" y="2776"/>
                  <a:pt x="11713" y="3341"/>
                </a:cubicBezTo>
                <a:cubicBezTo>
                  <a:pt x="11827" y="3953"/>
                  <a:pt x="11827" y="4376"/>
                  <a:pt x="11789" y="4659"/>
                </a:cubicBezTo>
                <a:cubicBezTo>
                  <a:pt x="11713" y="5176"/>
                  <a:pt x="11675" y="5647"/>
                  <a:pt x="11637" y="6118"/>
                </a:cubicBezTo>
                <a:cubicBezTo>
                  <a:pt x="11637" y="6588"/>
                  <a:pt x="11637" y="6871"/>
                  <a:pt x="11637" y="7012"/>
                </a:cubicBezTo>
                <a:cubicBezTo>
                  <a:pt x="11675" y="7012"/>
                  <a:pt x="11675" y="7012"/>
                  <a:pt x="11675" y="7012"/>
                </a:cubicBezTo>
                <a:cubicBezTo>
                  <a:pt x="11675" y="7059"/>
                  <a:pt x="11675" y="7059"/>
                  <a:pt x="11675" y="7106"/>
                </a:cubicBezTo>
                <a:cubicBezTo>
                  <a:pt x="11751" y="7294"/>
                  <a:pt x="11789" y="7482"/>
                  <a:pt x="11789" y="7718"/>
                </a:cubicBezTo>
                <a:cubicBezTo>
                  <a:pt x="11827" y="7906"/>
                  <a:pt x="11789" y="8282"/>
                  <a:pt x="11675" y="8706"/>
                </a:cubicBezTo>
                <a:cubicBezTo>
                  <a:pt x="11599" y="9271"/>
                  <a:pt x="11523" y="9741"/>
                  <a:pt x="11370" y="10024"/>
                </a:cubicBezTo>
                <a:cubicBezTo>
                  <a:pt x="11256" y="10353"/>
                  <a:pt x="11142" y="10541"/>
                  <a:pt x="11028" y="10682"/>
                </a:cubicBezTo>
                <a:cubicBezTo>
                  <a:pt x="10990" y="11059"/>
                  <a:pt x="10952" y="11388"/>
                  <a:pt x="10876" y="11718"/>
                </a:cubicBezTo>
                <a:cubicBezTo>
                  <a:pt x="10762" y="12047"/>
                  <a:pt x="10686" y="12329"/>
                  <a:pt x="10572" y="12565"/>
                </a:cubicBezTo>
                <a:cubicBezTo>
                  <a:pt x="10534" y="12800"/>
                  <a:pt x="10458" y="12988"/>
                  <a:pt x="10382" y="13271"/>
                </a:cubicBezTo>
                <a:cubicBezTo>
                  <a:pt x="10344" y="13506"/>
                  <a:pt x="10306" y="13741"/>
                  <a:pt x="10306" y="13976"/>
                </a:cubicBezTo>
                <a:cubicBezTo>
                  <a:pt x="10306" y="14259"/>
                  <a:pt x="10306" y="14447"/>
                  <a:pt x="10306" y="14494"/>
                </a:cubicBezTo>
                <a:cubicBezTo>
                  <a:pt x="10344" y="14494"/>
                  <a:pt x="10382" y="14541"/>
                  <a:pt x="10458" y="14588"/>
                </a:cubicBezTo>
                <a:cubicBezTo>
                  <a:pt x="10762" y="14729"/>
                  <a:pt x="11142" y="14871"/>
                  <a:pt x="11561" y="15012"/>
                </a:cubicBezTo>
                <a:cubicBezTo>
                  <a:pt x="11979" y="15200"/>
                  <a:pt x="12359" y="15341"/>
                  <a:pt x="12777" y="15529"/>
                </a:cubicBezTo>
                <a:cubicBezTo>
                  <a:pt x="13196" y="15718"/>
                  <a:pt x="13576" y="15906"/>
                  <a:pt x="13956" y="16047"/>
                </a:cubicBezTo>
                <a:cubicBezTo>
                  <a:pt x="14337" y="16235"/>
                  <a:pt x="14603" y="16376"/>
                  <a:pt x="14831" y="16518"/>
                </a:cubicBezTo>
                <a:close/>
                <a:moveTo>
                  <a:pt x="14945" y="20612"/>
                </a:moveTo>
                <a:cubicBezTo>
                  <a:pt x="14945" y="18024"/>
                  <a:pt x="14945" y="18024"/>
                  <a:pt x="14945" y="18024"/>
                </a:cubicBezTo>
                <a:cubicBezTo>
                  <a:pt x="14945" y="17976"/>
                  <a:pt x="14907" y="17882"/>
                  <a:pt x="14831" y="17741"/>
                </a:cubicBezTo>
                <a:cubicBezTo>
                  <a:pt x="14793" y="17600"/>
                  <a:pt x="14679" y="17506"/>
                  <a:pt x="14489" y="17412"/>
                </a:cubicBezTo>
                <a:cubicBezTo>
                  <a:pt x="14261" y="17271"/>
                  <a:pt x="13994" y="17129"/>
                  <a:pt x="13652" y="16988"/>
                </a:cubicBezTo>
                <a:cubicBezTo>
                  <a:pt x="13272" y="16847"/>
                  <a:pt x="12930" y="16659"/>
                  <a:pt x="12511" y="16518"/>
                </a:cubicBezTo>
                <a:cubicBezTo>
                  <a:pt x="12093" y="16329"/>
                  <a:pt x="11675" y="16188"/>
                  <a:pt x="11294" y="16000"/>
                </a:cubicBezTo>
                <a:cubicBezTo>
                  <a:pt x="10876" y="15859"/>
                  <a:pt x="10534" y="15718"/>
                  <a:pt x="10192" y="15576"/>
                </a:cubicBezTo>
                <a:cubicBezTo>
                  <a:pt x="9811" y="15435"/>
                  <a:pt x="9621" y="15200"/>
                  <a:pt x="9545" y="14871"/>
                </a:cubicBezTo>
                <a:cubicBezTo>
                  <a:pt x="9469" y="14541"/>
                  <a:pt x="9469" y="14212"/>
                  <a:pt x="9469" y="13976"/>
                </a:cubicBezTo>
                <a:cubicBezTo>
                  <a:pt x="9469" y="13600"/>
                  <a:pt x="9507" y="13271"/>
                  <a:pt x="9583" y="12988"/>
                </a:cubicBezTo>
                <a:cubicBezTo>
                  <a:pt x="9659" y="12659"/>
                  <a:pt x="9735" y="12376"/>
                  <a:pt x="9849" y="12141"/>
                </a:cubicBezTo>
                <a:cubicBezTo>
                  <a:pt x="9925" y="11953"/>
                  <a:pt x="10001" y="11718"/>
                  <a:pt x="10077" y="11388"/>
                </a:cubicBezTo>
                <a:cubicBezTo>
                  <a:pt x="10154" y="11106"/>
                  <a:pt x="10192" y="10824"/>
                  <a:pt x="10230" y="10541"/>
                </a:cubicBezTo>
                <a:cubicBezTo>
                  <a:pt x="10230" y="10259"/>
                  <a:pt x="10230" y="10259"/>
                  <a:pt x="10230" y="10259"/>
                </a:cubicBezTo>
                <a:cubicBezTo>
                  <a:pt x="10458" y="10024"/>
                  <a:pt x="10458" y="10024"/>
                  <a:pt x="10458" y="10024"/>
                </a:cubicBezTo>
                <a:cubicBezTo>
                  <a:pt x="10458" y="9976"/>
                  <a:pt x="10534" y="9835"/>
                  <a:pt x="10648" y="9600"/>
                </a:cubicBezTo>
                <a:cubicBezTo>
                  <a:pt x="10724" y="9365"/>
                  <a:pt x="10838" y="9035"/>
                  <a:pt x="10876" y="8518"/>
                </a:cubicBezTo>
                <a:cubicBezTo>
                  <a:pt x="10952" y="8141"/>
                  <a:pt x="10990" y="7906"/>
                  <a:pt x="10952" y="7812"/>
                </a:cubicBezTo>
                <a:cubicBezTo>
                  <a:pt x="10952" y="7671"/>
                  <a:pt x="10914" y="7576"/>
                  <a:pt x="10876" y="7482"/>
                </a:cubicBezTo>
                <a:cubicBezTo>
                  <a:pt x="10876" y="7435"/>
                  <a:pt x="10876" y="7435"/>
                  <a:pt x="10876" y="7435"/>
                </a:cubicBezTo>
                <a:cubicBezTo>
                  <a:pt x="10876" y="7341"/>
                  <a:pt x="10876" y="7294"/>
                  <a:pt x="10838" y="7294"/>
                </a:cubicBezTo>
                <a:cubicBezTo>
                  <a:pt x="10838" y="7247"/>
                  <a:pt x="10838" y="7247"/>
                  <a:pt x="10838" y="7247"/>
                </a:cubicBezTo>
                <a:cubicBezTo>
                  <a:pt x="10800" y="7012"/>
                  <a:pt x="10800" y="6588"/>
                  <a:pt x="10838" y="5976"/>
                </a:cubicBezTo>
                <a:cubicBezTo>
                  <a:pt x="10876" y="5412"/>
                  <a:pt x="10914" y="4894"/>
                  <a:pt x="10990" y="4471"/>
                </a:cubicBezTo>
                <a:cubicBezTo>
                  <a:pt x="11028" y="4329"/>
                  <a:pt x="10990" y="4000"/>
                  <a:pt x="10952" y="3576"/>
                </a:cubicBezTo>
                <a:cubicBezTo>
                  <a:pt x="10876" y="3106"/>
                  <a:pt x="10686" y="2682"/>
                  <a:pt x="10458" y="2259"/>
                </a:cubicBezTo>
                <a:cubicBezTo>
                  <a:pt x="10306" y="2071"/>
                  <a:pt x="10154" y="1882"/>
                  <a:pt x="10001" y="1741"/>
                </a:cubicBezTo>
                <a:cubicBezTo>
                  <a:pt x="9887" y="1600"/>
                  <a:pt x="9697" y="1506"/>
                  <a:pt x="9507" y="1412"/>
                </a:cubicBezTo>
                <a:cubicBezTo>
                  <a:pt x="9317" y="1318"/>
                  <a:pt x="9127" y="1224"/>
                  <a:pt x="8937" y="1129"/>
                </a:cubicBezTo>
                <a:cubicBezTo>
                  <a:pt x="8708" y="1082"/>
                  <a:pt x="8480" y="1035"/>
                  <a:pt x="8252" y="988"/>
                </a:cubicBezTo>
                <a:cubicBezTo>
                  <a:pt x="7454" y="988"/>
                  <a:pt x="7454" y="988"/>
                  <a:pt x="7454" y="988"/>
                </a:cubicBezTo>
                <a:cubicBezTo>
                  <a:pt x="7187" y="1035"/>
                  <a:pt x="6921" y="1082"/>
                  <a:pt x="6693" y="1176"/>
                </a:cubicBezTo>
                <a:cubicBezTo>
                  <a:pt x="6465" y="1271"/>
                  <a:pt x="6237" y="1365"/>
                  <a:pt x="6085" y="1506"/>
                </a:cubicBezTo>
                <a:cubicBezTo>
                  <a:pt x="5894" y="1600"/>
                  <a:pt x="5742" y="1741"/>
                  <a:pt x="5628" y="1882"/>
                </a:cubicBezTo>
                <a:cubicBezTo>
                  <a:pt x="5514" y="2024"/>
                  <a:pt x="5400" y="2165"/>
                  <a:pt x="5286" y="2259"/>
                </a:cubicBezTo>
                <a:cubicBezTo>
                  <a:pt x="5020" y="2682"/>
                  <a:pt x="4868" y="3106"/>
                  <a:pt x="4792" y="3576"/>
                </a:cubicBezTo>
                <a:cubicBezTo>
                  <a:pt x="4715" y="4000"/>
                  <a:pt x="4715" y="4329"/>
                  <a:pt x="4754" y="4471"/>
                </a:cubicBezTo>
                <a:cubicBezTo>
                  <a:pt x="4830" y="4894"/>
                  <a:pt x="4868" y="5412"/>
                  <a:pt x="4906" y="5976"/>
                </a:cubicBezTo>
                <a:cubicBezTo>
                  <a:pt x="4944" y="6588"/>
                  <a:pt x="4944" y="6965"/>
                  <a:pt x="4906" y="7200"/>
                </a:cubicBezTo>
                <a:cubicBezTo>
                  <a:pt x="4906" y="7247"/>
                  <a:pt x="4906" y="7247"/>
                  <a:pt x="4906" y="7247"/>
                </a:cubicBezTo>
                <a:cubicBezTo>
                  <a:pt x="4906" y="7294"/>
                  <a:pt x="4868" y="7341"/>
                  <a:pt x="4868" y="7388"/>
                </a:cubicBezTo>
                <a:cubicBezTo>
                  <a:pt x="4868" y="7388"/>
                  <a:pt x="4830" y="7435"/>
                  <a:pt x="4792" y="7482"/>
                </a:cubicBezTo>
                <a:cubicBezTo>
                  <a:pt x="4792" y="7576"/>
                  <a:pt x="4792" y="7671"/>
                  <a:pt x="4754" y="7812"/>
                </a:cubicBezTo>
                <a:cubicBezTo>
                  <a:pt x="4754" y="7906"/>
                  <a:pt x="4792" y="8141"/>
                  <a:pt x="4830" y="8518"/>
                </a:cubicBezTo>
                <a:cubicBezTo>
                  <a:pt x="4906" y="9035"/>
                  <a:pt x="4982" y="9365"/>
                  <a:pt x="5096" y="9600"/>
                </a:cubicBezTo>
                <a:cubicBezTo>
                  <a:pt x="5210" y="9835"/>
                  <a:pt x="5248" y="9976"/>
                  <a:pt x="5286" y="10024"/>
                </a:cubicBezTo>
                <a:cubicBezTo>
                  <a:pt x="5476" y="10259"/>
                  <a:pt x="5476" y="10259"/>
                  <a:pt x="5476" y="10259"/>
                </a:cubicBezTo>
                <a:cubicBezTo>
                  <a:pt x="5476" y="10541"/>
                  <a:pt x="5476" y="10541"/>
                  <a:pt x="5476" y="10541"/>
                </a:cubicBezTo>
                <a:cubicBezTo>
                  <a:pt x="5514" y="10824"/>
                  <a:pt x="5590" y="11106"/>
                  <a:pt x="5666" y="11388"/>
                </a:cubicBezTo>
                <a:cubicBezTo>
                  <a:pt x="5742" y="11718"/>
                  <a:pt x="5818" y="11953"/>
                  <a:pt x="5894" y="12141"/>
                </a:cubicBezTo>
                <a:cubicBezTo>
                  <a:pt x="5970" y="12376"/>
                  <a:pt x="6046" y="12659"/>
                  <a:pt x="6085" y="12941"/>
                </a:cubicBezTo>
                <a:cubicBezTo>
                  <a:pt x="6123" y="13224"/>
                  <a:pt x="6123" y="13553"/>
                  <a:pt x="6123" y="13976"/>
                </a:cubicBezTo>
                <a:cubicBezTo>
                  <a:pt x="6123" y="14259"/>
                  <a:pt x="6123" y="14588"/>
                  <a:pt x="6046" y="14918"/>
                </a:cubicBezTo>
                <a:cubicBezTo>
                  <a:pt x="6008" y="15247"/>
                  <a:pt x="5818" y="15435"/>
                  <a:pt x="5438" y="15576"/>
                </a:cubicBezTo>
                <a:cubicBezTo>
                  <a:pt x="5096" y="15718"/>
                  <a:pt x="4754" y="15859"/>
                  <a:pt x="4335" y="16047"/>
                </a:cubicBezTo>
                <a:cubicBezTo>
                  <a:pt x="3917" y="16235"/>
                  <a:pt x="3499" y="16376"/>
                  <a:pt x="3080" y="16565"/>
                </a:cubicBezTo>
                <a:cubicBezTo>
                  <a:pt x="2662" y="16706"/>
                  <a:pt x="2282" y="16894"/>
                  <a:pt x="1939" y="17035"/>
                </a:cubicBezTo>
                <a:cubicBezTo>
                  <a:pt x="1597" y="17224"/>
                  <a:pt x="1331" y="17365"/>
                  <a:pt x="1141" y="17459"/>
                </a:cubicBezTo>
                <a:cubicBezTo>
                  <a:pt x="989" y="17553"/>
                  <a:pt x="913" y="17647"/>
                  <a:pt x="875" y="17741"/>
                </a:cubicBezTo>
                <a:cubicBezTo>
                  <a:pt x="837" y="17788"/>
                  <a:pt x="837" y="17882"/>
                  <a:pt x="837" y="18024"/>
                </a:cubicBezTo>
                <a:cubicBezTo>
                  <a:pt x="837" y="20612"/>
                  <a:pt x="837" y="20612"/>
                  <a:pt x="837" y="20612"/>
                </a:cubicBezTo>
                <a:lnTo>
                  <a:pt x="14945" y="20612"/>
                </a:lnTo>
                <a:close/>
                <a:moveTo>
                  <a:pt x="21600" y="9271"/>
                </a:moveTo>
                <a:cubicBezTo>
                  <a:pt x="21600" y="10306"/>
                  <a:pt x="21600" y="10306"/>
                  <a:pt x="21600" y="10306"/>
                </a:cubicBezTo>
                <a:cubicBezTo>
                  <a:pt x="18254" y="10306"/>
                  <a:pt x="18254" y="10306"/>
                  <a:pt x="18254" y="10306"/>
                </a:cubicBezTo>
                <a:cubicBezTo>
                  <a:pt x="18254" y="14400"/>
                  <a:pt x="18254" y="14400"/>
                  <a:pt x="18254" y="14400"/>
                </a:cubicBezTo>
                <a:cubicBezTo>
                  <a:pt x="17417" y="14400"/>
                  <a:pt x="17417" y="14400"/>
                  <a:pt x="17417" y="14400"/>
                </a:cubicBezTo>
                <a:cubicBezTo>
                  <a:pt x="17417" y="10306"/>
                  <a:pt x="17417" y="10306"/>
                  <a:pt x="17417" y="10306"/>
                </a:cubicBezTo>
                <a:cubicBezTo>
                  <a:pt x="14108" y="10306"/>
                  <a:pt x="14108" y="10306"/>
                  <a:pt x="14108" y="10306"/>
                </a:cubicBezTo>
                <a:cubicBezTo>
                  <a:pt x="14108" y="9271"/>
                  <a:pt x="14108" y="9271"/>
                  <a:pt x="14108" y="9271"/>
                </a:cubicBezTo>
                <a:cubicBezTo>
                  <a:pt x="17417" y="9271"/>
                  <a:pt x="17417" y="9271"/>
                  <a:pt x="17417" y="9271"/>
                </a:cubicBezTo>
                <a:cubicBezTo>
                  <a:pt x="17417" y="5176"/>
                  <a:pt x="17417" y="5176"/>
                  <a:pt x="17417" y="5176"/>
                </a:cubicBezTo>
                <a:cubicBezTo>
                  <a:pt x="18254" y="5176"/>
                  <a:pt x="18254" y="5176"/>
                  <a:pt x="18254" y="5176"/>
                </a:cubicBezTo>
                <a:cubicBezTo>
                  <a:pt x="18254" y="9271"/>
                  <a:pt x="18254" y="9271"/>
                  <a:pt x="18254" y="9271"/>
                </a:cubicBezTo>
                <a:lnTo>
                  <a:pt x="21600" y="927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7" name="Shape 3958">
            <a:extLst>
              <a:ext uri="{FF2B5EF4-FFF2-40B4-BE49-F238E27FC236}">
                <a16:creationId xmlns:a16="http://schemas.microsoft.com/office/drawing/2014/main" id="{0C569141-02BC-420A-8984-28FA8FECAC1B}"/>
              </a:ext>
            </a:extLst>
          </p:cNvPr>
          <p:cNvSpPr/>
          <p:nvPr/>
        </p:nvSpPr>
        <p:spPr>
          <a:xfrm>
            <a:off x="6778828" y="8039975"/>
            <a:ext cx="815973" cy="7268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792" y="892"/>
                </a:moveTo>
                <a:cubicBezTo>
                  <a:pt x="792" y="20708"/>
                  <a:pt x="792" y="20708"/>
                  <a:pt x="792" y="20708"/>
                </a:cubicBezTo>
                <a:cubicBezTo>
                  <a:pt x="2808" y="20708"/>
                  <a:pt x="2808" y="20708"/>
                  <a:pt x="2808" y="20708"/>
                </a:cubicBezTo>
                <a:cubicBezTo>
                  <a:pt x="2808" y="892"/>
                  <a:pt x="2808" y="892"/>
                  <a:pt x="2808" y="892"/>
                </a:cubicBezTo>
                <a:lnTo>
                  <a:pt x="792" y="892"/>
                </a:lnTo>
                <a:close/>
                <a:moveTo>
                  <a:pt x="20808" y="20708"/>
                </a:moveTo>
                <a:cubicBezTo>
                  <a:pt x="20808" y="892"/>
                  <a:pt x="20808" y="892"/>
                  <a:pt x="20808" y="892"/>
                </a:cubicBezTo>
                <a:cubicBezTo>
                  <a:pt x="3600" y="892"/>
                  <a:pt x="3600" y="892"/>
                  <a:pt x="3600" y="892"/>
                </a:cubicBezTo>
                <a:cubicBezTo>
                  <a:pt x="3600" y="20708"/>
                  <a:pt x="3600" y="20708"/>
                  <a:pt x="3600" y="20708"/>
                </a:cubicBezTo>
                <a:lnTo>
                  <a:pt x="20808" y="20708"/>
                </a:lnTo>
                <a:close/>
                <a:moveTo>
                  <a:pt x="12420" y="19331"/>
                </a:moveTo>
                <a:cubicBezTo>
                  <a:pt x="11340" y="19331"/>
                  <a:pt x="10368" y="19128"/>
                  <a:pt x="9432" y="18682"/>
                </a:cubicBezTo>
                <a:cubicBezTo>
                  <a:pt x="8496" y="18236"/>
                  <a:pt x="7704" y="17629"/>
                  <a:pt x="7020" y="16859"/>
                </a:cubicBezTo>
                <a:cubicBezTo>
                  <a:pt x="6336" y="16089"/>
                  <a:pt x="5796" y="15197"/>
                  <a:pt x="5364" y="14143"/>
                </a:cubicBezTo>
                <a:cubicBezTo>
                  <a:pt x="4968" y="13130"/>
                  <a:pt x="4752" y="11995"/>
                  <a:pt x="4752" y="10780"/>
                </a:cubicBezTo>
                <a:cubicBezTo>
                  <a:pt x="4752" y="9605"/>
                  <a:pt x="4968" y="8470"/>
                  <a:pt x="5364" y="7457"/>
                </a:cubicBezTo>
                <a:cubicBezTo>
                  <a:pt x="5796" y="6403"/>
                  <a:pt x="6336" y="5511"/>
                  <a:pt x="7020" y="4741"/>
                </a:cubicBezTo>
                <a:cubicBezTo>
                  <a:pt x="7704" y="3971"/>
                  <a:pt x="8496" y="3364"/>
                  <a:pt x="9432" y="2918"/>
                </a:cubicBezTo>
                <a:cubicBezTo>
                  <a:pt x="10368" y="2472"/>
                  <a:pt x="11340" y="2269"/>
                  <a:pt x="12420" y="2269"/>
                </a:cubicBezTo>
                <a:cubicBezTo>
                  <a:pt x="13428" y="2269"/>
                  <a:pt x="14400" y="2472"/>
                  <a:pt x="15336" y="2918"/>
                </a:cubicBezTo>
                <a:cubicBezTo>
                  <a:pt x="16272" y="3364"/>
                  <a:pt x="17064" y="3971"/>
                  <a:pt x="17748" y="4741"/>
                </a:cubicBezTo>
                <a:cubicBezTo>
                  <a:pt x="18432" y="5511"/>
                  <a:pt x="18972" y="6403"/>
                  <a:pt x="19404" y="7457"/>
                </a:cubicBezTo>
                <a:cubicBezTo>
                  <a:pt x="19800" y="8470"/>
                  <a:pt x="20016" y="9605"/>
                  <a:pt x="20016" y="10780"/>
                </a:cubicBezTo>
                <a:cubicBezTo>
                  <a:pt x="20016" y="11995"/>
                  <a:pt x="19800" y="13130"/>
                  <a:pt x="19404" y="14143"/>
                </a:cubicBezTo>
                <a:cubicBezTo>
                  <a:pt x="18972" y="15197"/>
                  <a:pt x="18432" y="16089"/>
                  <a:pt x="17748" y="16859"/>
                </a:cubicBezTo>
                <a:cubicBezTo>
                  <a:pt x="17064" y="17629"/>
                  <a:pt x="16272" y="18236"/>
                  <a:pt x="15336" y="18682"/>
                </a:cubicBezTo>
                <a:cubicBezTo>
                  <a:pt x="14400" y="19128"/>
                  <a:pt x="13428" y="19331"/>
                  <a:pt x="12420" y="19331"/>
                </a:cubicBezTo>
                <a:close/>
                <a:moveTo>
                  <a:pt x="12420" y="3161"/>
                </a:moveTo>
                <a:cubicBezTo>
                  <a:pt x="11448" y="3161"/>
                  <a:pt x="10548" y="3364"/>
                  <a:pt x="9720" y="3769"/>
                </a:cubicBezTo>
                <a:cubicBezTo>
                  <a:pt x="8928" y="4174"/>
                  <a:pt x="8208" y="4701"/>
                  <a:pt x="7560" y="5349"/>
                </a:cubicBezTo>
                <a:cubicBezTo>
                  <a:pt x="6948" y="6079"/>
                  <a:pt x="6444" y="6889"/>
                  <a:pt x="6084" y="7821"/>
                </a:cubicBezTo>
                <a:cubicBezTo>
                  <a:pt x="5724" y="8753"/>
                  <a:pt x="5544" y="9726"/>
                  <a:pt x="5544" y="10780"/>
                </a:cubicBezTo>
                <a:cubicBezTo>
                  <a:pt x="5544" y="11833"/>
                  <a:pt x="5724" y="12847"/>
                  <a:pt x="6084" y="13779"/>
                </a:cubicBezTo>
                <a:cubicBezTo>
                  <a:pt x="6444" y="14711"/>
                  <a:pt x="6948" y="15521"/>
                  <a:pt x="7560" y="16251"/>
                </a:cubicBezTo>
                <a:cubicBezTo>
                  <a:pt x="8208" y="16899"/>
                  <a:pt x="8928" y="17426"/>
                  <a:pt x="9720" y="17831"/>
                </a:cubicBezTo>
                <a:cubicBezTo>
                  <a:pt x="10548" y="18236"/>
                  <a:pt x="11448" y="18439"/>
                  <a:pt x="12420" y="18439"/>
                </a:cubicBezTo>
                <a:cubicBezTo>
                  <a:pt x="13356" y="18439"/>
                  <a:pt x="14220" y="18236"/>
                  <a:pt x="15048" y="17831"/>
                </a:cubicBezTo>
                <a:cubicBezTo>
                  <a:pt x="15840" y="17426"/>
                  <a:pt x="16560" y="16899"/>
                  <a:pt x="17172" y="16251"/>
                </a:cubicBezTo>
                <a:cubicBezTo>
                  <a:pt x="17820" y="15521"/>
                  <a:pt x="18288" y="14711"/>
                  <a:pt x="18648" y="13779"/>
                </a:cubicBezTo>
                <a:cubicBezTo>
                  <a:pt x="19008" y="12847"/>
                  <a:pt x="19188" y="11833"/>
                  <a:pt x="19188" y="10780"/>
                </a:cubicBezTo>
                <a:cubicBezTo>
                  <a:pt x="19188" y="9726"/>
                  <a:pt x="19008" y="8753"/>
                  <a:pt x="18648" y="7821"/>
                </a:cubicBezTo>
                <a:cubicBezTo>
                  <a:pt x="18288" y="6889"/>
                  <a:pt x="17820" y="6079"/>
                  <a:pt x="17172" y="5349"/>
                </a:cubicBezTo>
                <a:cubicBezTo>
                  <a:pt x="16560" y="4701"/>
                  <a:pt x="15840" y="4174"/>
                  <a:pt x="15048" y="3769"/>
                </a:cubicBezTo>
                <a:cubicBezTo>
                  <a:pt x="14220" y="3364"/>
                  <a:pt x="13356" y="3161"/>
                  <a:pt x="12420" y="3161"/>
                </a:cubicBezTo>
                <a:close/>
                <a:moveTo>
                  <a:pt x="12420" y="13495"/>
                </a:moveTo>
                <a:cubicBezTo>
                  <a:pt x="12060" y="13495"/>
                  <a:pt x="11736" y="13414"/>
                  <a:pt x="11448" y="13292"/>
                </a:cubicBezTo>
                <a:cubicBezTo>
                  <a:pt x="11160" y="13130"/>
                  <a:pt x="10872" y="12928"/>
                  <a:pt x="10656" y="12684"/>
                </a:cubicBezTo>
                <a:cubicBezTo>
                  <a:pt x="10440" y="12441"/>
                  <a:pt x="10296" y="12158"/>
                  <a:pt x="10152" y="11833"/>
                </a:cubicBezTo>
                <a:cubicBezTo>
                  <a:pt x="10044" y="11550"/>
                  <a:pt x="9972" y="11185"/>
                  <a:pt x="9972" y="10780"/>
                </a:cubicBezTo>
                <a:cubicBezTo>
                  <a:pt x="9972" y="10415"/>
                  <a:pt x="10044" y="10050"/>
                  <a:pt x="10152" y="9726"/>
                </a:cubicBezTo>
                <a:cubicBezTo>
                  <a:pt x="10296" y="9442"/>
                  <a:pt x="10440" y="9159"/>
                  <a:pt x="10656" y="8916"/>
                </a:cubicBezTo>
                <a:cubicBezTo>
                  <a:pt x="10872" y="8672"/>
                  <a:pt x="11160" y="8470"/>
                  <a:pt x="11448" y="8308"/>
                </a:cubicBezTo>
                <a:cubicBezTo>
                  <a:pt x="11736" y="8186"/>
                  <a:pt x="12060" y="8105"/>
                  <a:pt x="12420" y="8105"/>
                </a:cubicBezTo>
                <a:cubicBezTo>
                  <a:pt x="12708" y="8105"/>
                  <a:pt x="13032" y="8186"/>
                  <a:pt x="13320" y="8308"/>
                </a:cubicBezTo>
                <a:cubicBezTo>
                  <a:pt x="13608" y="8470"/>
                  <a:pt x="13860" y="8672"/>
                  <a:pt x="14076" y="8916"/>
                </a:cubicBezTo>
                <a:cubicBezTo>
                  <a:pt x="14328" y="9159"/>
                  <a:pt x="14472" y="9442"/>
                  <a:pt x="14616" y="9726"/>
                </a:cubicBezTo>
                <a:cubicBezTo>
                  <a:pt x="14724" y="10050"/>
                  <a:pt x="14796" y="10415"/>
                  <a:pt x="14796" y="10780"/>
                </a:cubicBezTo>
                <a:cubicBezTo>
                  <a:pt x="14796" y="11185"/>
                  <a:pt x="14724" y="11550"/>
                  <a:pt x="14616" y="11833"/>
                </a:cubicBezTo>
                <a:cubicBezTo>
                  <a:pt x="14472" y="12158"/>
                  <a:pt x="14328" y="12441"/>
                  <a:pt x="14076" y="12684"/>
                </a:cubicBezTo>
                <a:cubicBezTo>
                  <a:pt x="13860" y="12928"/>
                  <a:pt x="13608" y="13130"/>
                  <a:pt x="13320" y="13292"/>
                </a:cubicBezTo>
                <a:cubicBezTo>
                  <a:pt x="13032" y="13414"/>
                  <a:pt x="12708" y="13495"/>
                  <a:pt x="12420" y="13495"/>
                </a:cubicBezTo>
                <a:close/>
                <a:moveTo>
                  <a:pt x="12420" y="8997"/>
                </a:moveTo>
                <a:cubicBezTo>
                  <a:pt x="12168" y="8997"/>
                  <a:pt x="11952" y="9037"/>
                  <a:pt x="11736" y="9118"/>
                </a:cubicBezTo>
                <a:cubicBezTo>
                  <a:pt x="11556" y="9240"/>
                  <a:pt x="11376" y="9361"/>
                  <a:pt x="11232" y="9523"/>
                </a:cubicBezTo>
                <a:cubicBezTo>
                  <a:pt x="11124" y="9726"/>
                  <a:pt x="11016" y="9888"/>
                  <a:pt x="10908" y="10131"/>
                </a:cubicBezTo>
                <a:cubicBezTo>
                  <a:pt x="10800" y="10334"/>
                  <a:pt x="10764" y="10537"/>
                  <a:pt x="10764" y="10780"/>
                </a:cubicBezTo>
                <a:cubicBezTo>
                  <a:pt x="10764" y="11063"/>
                  <a:pt x="10800" y="11266"/>
                  <a:pt x="10908" y="11469"/>
                </a:cubicBezTo>
                <a:cubicBezTo>
                  <a:pt x="11016" y="11712"/>
                  <a:pt x="11124" y="11874"/>
                  <a:pt x="11232" y="12077"/>
                </a:cubicBezTo>
                <a:cubicBezTo>
                  <a:pt x="11376" y="12239"/>
                  <a:pt x="11556" y="12360"/>
                  <a:pt x="11736" y="12441"/>
                </a:cubicBezTo>
                <a:cubicBezTo>
                  <a:pt x="11952" y="12563"/>
                  <a:pt x="12168" y="12603"/>
                  <a:pt x="12420" y="12603"/>
                </a:cubicBezTo>
                <a:cubicBezTo>
                  <a:pt x="12636" y="12603"/>
                  <a:pt x="12816" y="12563"/>
                  <a:pt x="13032" y="12441"/>
                </a:cubicBezTo>
                <a:cubicBezTo>
                  <a:pt x="13212" y="12360"/>
                  <a:pt x="13356" y="12239"/>
                  <a:pt x="13536" y="12077"/>
                </a:cubicBezTo>
                <a:cubicBezTo>
                  <a:pt x="13644" y="11874"/>
                  <a:pt x="13752" y="11712"/>
                  <a:pt x="13860" y="11469"/>
                </a:cubicBezTo>
                <a:cubicBezTo>
                  <a:pt x="13968" y="11266"/>
                  <a:pt x="14004" y="11063"/>
                  <a:pt x="14004" y="10780"/>
                </a:cubicBezTo>
                <a:cubicBezTo>
                  <a:pt x="14004" y="10537"/>
                  <a:pt x="13968" y="10334"/>
                  <a:pt x="13860" y="10131"/>
                </a:cubicBezTo>
                <a:cubicBezTo>
                  <a:pt x="13752" y="9888"/>
                  <a:pt x="13644" y="9726"/>
                  <a:pt x="13536" y="9523"/>
                </a:cubicBezTo>
                <a:cubicBezTo>
                  <a:pt x="13356" y="9361"/>
                  <a:pt x="13212" y="9240"/>
                  <a:pt x="13032" y="9118"/>
                </a:cubicBezTo>
                <a:cubicBezTo>
                  <a:pt x="12816" y="9037"/>
                  <a:pt x="12636" y="8997"/>
                  <a:pt x="12420" y="8997"/>
                </a:cubicBezTo>
                <a:close/>
                <a:moveTo>
                  <a:pt x="12780" y="10780"/>
                </a:moveTo>
                <a:cubicBezTo>
                  <a:pt x="12780" y="10658"/>
                  <a:pt x="12744" y="10537"/>
                  <a:pt x="12672" y="10456"/>
                </a:cubicBezTo>
                <a:cubicBezTo>
                  <a:pt x="12600" y="10374"/>
                  <a:pt x="12492" y="10334"/>
                  <a:pt x="12420" y="10334"/>
                </a:cubicBezTo>
                <a:cubicBezTo>
                  <a:pt x="12276" y="10334"/>
                  <a:pt x="12168" y="10374"/>
                  <a:pt x="12096" y="10456"/>
                </a:cubicBezTo>
                <a:cubicBezTo>
                  <a:pt x="12024" y="10537"/>
                  <a:pt x="11988" y="10658"/>
                  <a:pt x="11988" y="10780"/>
                </a:cubicBezTo>
                <a:cubicBezTo>
                  <a:pt x="11988" y="10942"/>
                  <a:pt x="12024" y="11063"/>
                  <a:pt x="12096" y="11144"/>
                </a:cubicBezTo>
                <a:cubicBezTo>
                  <a:pt x="12168" y="11226"/>
                  <a:pt x="12276" y="11266"/>
                  <a:pt x="12420" y="11266"/>
                </a:cubicBezTo>
                <a:cubicBezTo>
                  <a:pt x="12492" y="11266"/>
                  <a:pt x="12600" y="11226"/>
                  <a:pt x="12672" y="11144"/>
                </a:cubicBezTo>
                <a:cubicBezTo>
                  <a:pt x="12744" y="11063"/>
                  <a:pt x="12780" y="10942"/>
                  <a:pt x="12780" y="10780"/>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8" name="Shape 3959">
            <a:extLst>
              <a:ext uri="{FF2B5EF4-FFF2-40B4-BE49-F238E27FC236}">
                <a16:creationId xmlns:a16="http://schemas.microsoft.com/office/drawing/2014/main" id="{0B81DE79-B0C8-49C9-99A4-53582405D2C4}"/>
              </a:ext>
            </a:extLst>
          </p:cNvPr>
          <p:cNvSpPr/>
          <p:nvPr/>
        </p:nvSpPr>
        <p:spPr>
          <a:xfrm>
            <a:off x="8670011" y="8027505"/>
            <a:ext cx="751837" cy="751837"/>
          </a:xfrm>
          <a:custGeom>
            <a:avLst/>
            <a:gdLst/>
            <a:ahLst/>
            <a:cxnLst>
              <a:cxn ang="0">
                <a:pos x="wd2" y="hd2"/>
              </a:cxn>
              <a:cxn ang="5400000">
                <a:pos x="wd2" y="hd2"/>
              </a:cxn>
              <a:cxn ang="10800000">
                <a:pos x="wd2" y="hd2"/>
              </a:cxn>
              <a:cxn ang="16200000">
                <a:pos x="wd2" y="hd2"/>
              </a:cxn>
            </a:cxnLst>
            <a:rect l="0" t="0" r="r" b="b"/>
            <a:pathLst>
              <a:path w="21600" h="21600" extrusionOk="0">
                <a:moveTo>
                  <a:pt x="18274" y="3952"/>
                </a:moveTo>
                <a:cubicBezTo>
                  <a:pt x="18822" y="4500"/>
                  <a:pt x="19291" y="5087"/>
                  <a:pt x="19722" y="5713"/>
                </a:cubicBezTo>
                <a:cubicBezTo>
                  <a:pt x="20113" y="6378"/>
                  <a:pt x="20465" y="7043"/>
                  <a:pt x="20739" y="7748"/>
                </a:cubicBezTo>
                <a:cubicBezTo>
                  <a:pt x="21052" y="8452"/>
                  <a:pt x="21248" y="9157"/>
                  <a:pt x="21404" y="9939"/>
                </a:cubicBezTo>
                <a:cubicBezTo>
                  <a:pt x="21522" y="10722"/>
                  <a:pt x="21600" y="11543"/>
                  <a:pt x="21600" y="12365"/>
                </a:cubicBezTo>
                <a:cubicBezTo>
                  <a:pt x="21600" y="13226"/>
                  <a:pt x="21522" y="14087"/>
                  <a:pt x="21326" y="14987"/>
                </a:cubicBezTo>
                <a:cubicBezTo>
                  <a:pt x="21130" y="15848"/>
                  <a:pt x="20857" y="16670"/>
                  <a:pt x="20543" y="17452"/>
                </a:cubicBezTo>
                <a:cubicBezTo>
                  <a:pt x="20152" y="18235"/>
                  <a:pt x="19722" y="18978"/>
                  <a:pt x="19174" y="19683"/>
                </a:cubicBezTo>
                <a:cubicBezTo>
                  <a:pt x="18665" y="20387"/>
                  <a:pt x="18039" y="21052"/>
                  <a:pt x="17374" y="21600"/>
                </a:cubicBezTo>
                <a:cubicBezTo>
                  <a:pt x="16826" y="21013"/>
                  <a:pt x="16826" y="21013"/>
                  <a:pt x="16826" y="21013"/>
                </a:cubicBezTo>
                <a:cubicBezTo>
                  <a:pt x="16865" y="20935"/>
                  <a:pt x="16943" y="20896"/>
                  <a:pt x="16983" y="20857"/>
                </a:cubicBezTo>
                <a:cubicBezTo>
                  <a:pt x="16983" y="20817"/>
                  <a:pt x="17022" y="20778"/>
                  <a:pt x="17061" y="20739"/>
                </a:cubicBezTo>
                <a:cubicBezTo>
                  <a:pt x="9313" y="12952"/>
                  <a:pt x="9313" y="12952"/>
                  <a:pt x="9313" y="12952"/>
                </a:cubicBezTo>
                <a:cubicBezTo>
                  <a:pt x="6378" y="15848"/>
                  <a:pt x="6378" y="15848"/>
                  <a:pt x="6378" y="15848"/>
                </a:cubicBezTo>
                <a:cubicBezTo>
                  <a:pt x="6378" y="18039"/>
                  <a:pt x="6378" y="18039"/>
                  <a:pt x="6378" y="18039"/>
                </a:cubicBezTo>
                <a:cubicBezTo>
                  <a:pt x="3365" y="21052"/>
                  <a:pt x="3365" y="21052"/>
                  <a:pt x="3365" y="21052"/>
                </a:cubicBezTo>
                <a:cubicBezTo>
                  <a:pt x="3365" y="18313"/>
                  <a:pt x="3365" y="18313"/>
                  <a:pt x="3365" y="18313"/>
                </a:cubicBezTo>
                <a:cubicBezTo>
                  <a:pt x="548" y="18313"/>
                  <a:pt x="548" y="18313"/>
                  <a:pt x="548" y="18313"/>
                </a:cubicBezTo>
                <a:cubicBezTo>
                  <a:pt x="3600" y="15261"/>
                  <a:pt x="3600" y="15261"/>
                  <a:pt x="3600" y="15261"/>
                </a:cubicBezTo>
                <a:cubicBezTo>
                  <a:pt x="5752" y="15261"/>
                  <a:pt x="5752" y="15261"/>
                  <a:pt x="5752" y="15261"/>
                </a:cubicBezTo>
                <a:cubicBezTo>
                  <a:pt x="8726" y="12365"/>
                  <a:pt x="8726" y="12365"/>
                  <a:pt x="8726" y="12365"/>
                </a:cubicBezTo>
                <a:cubicBezTo>
                  <a:pt x="900" y="4500"/>
                  <a:pt x="900" y="4500"/>
                  <a:pt x="900" y="4500"/>
                </a:cubicBezTo>
                <a:cubicBezTo>
                  <a:pt x="900" y="4578"/>
                  <a:pt x="822" y="4617"/>
                  <a:pt x="783" y="4657"/>
                </a:cubicBezTo>
                <a:cubicBezTo>
                  <a:pt x="743" y="4696"/>
                  <a:pt x="704" y="4735"/>
                  <a:pt x="665" y="4774"/>
                </a:cubicBezTo>
                <a:cubicBezTo>
                  <a:pt x="0" y="4187"/>
                  <a:pt x="0" y="4187"/>
                  <a:pt x="0" y="4187"/>
                </a:cubicBezTo>
                <a:cubicBezTo>
                  <a:pt x="587" y="3561"/>
                  <a:pt x="1213" y="2974"/>
                  <a:pt x="1917" y="2426"/>
                </a:cubicBezTo>
                <a:cubicBezTo>
                  <a:pt x="2661" y="1917"/>
                  <a:pt x="3404" y="1448"/>
                  <a:pt x="4187" y="1096"/>
                </a:cubicBezTo>
                <a:cubicBezTo>
                  <a:pt x="5009" y="743"/>
                  <a:pt x="5830" y="470"/>
                  <a:pt x="6691" y="313"/>
                </a:cubicBezTo>
                <a:cubicBezTo>
                  <a:pt x="7513" y="117"/>
                  <a:pt x="8413" y="0"/>
                  <a:pt x="9313" y="0"/>
                </a:cubicBezTo>
                <a:cubicBezTo>
                  <a:pt x="10135" y="0"/>
                  <a:pt x="10917" y="78"/>
                  <a:pt x="11700" y="235"/>
                </a:cubicBezTo>
                <a:cubicBezTo>
                  <a:pt x="12443" y="391"/>
                  <a:pt x="13187" y="626"/>
                  <a:pt x="13891" y="900"/>
                </a:cubicBezTo>
                <a:cubicBezTo>
                  <a:pt x="14596" y="1174"/>
                  <a:pt x="15261" y="1487"/>
                  <a:pt x="15887" y="1917"/>
                </a:cubicBezTo>
                <a:cubicBezTo>
                  <a:pt x="16552" y="2348"/>
                  <a:pt x="17139" y="2817"/>
                  <a:pt x="17687" y="3326"/>
                </a:cubicBezTo>
                <a:cubicBezTo>
                  <a:pt x="20113" y="900"/>
                  <a:pt x="20113" y="900"/>
                  <a:pt x="20113" y="900"/>
                </a:cubicBezTo>
                <a:cubicBezTo>
                  <a:pt x="18157" y="900"/>
                  <a:pt x="18157" y="900"/>
                  <a:pt x="18157" y="900"/>
                </a:cubicBezTo>
                <a:cubicBezTo>
                  <a:pt x="18157" y="0"/>
                  <a:pt x="18157" y="0"/>
                  <a:pt x="18157" y="0"/>
                </a:cubicBezTo>
                <a:cubicBezTo>
                  <a:pt x="21600" y="0"/>
                  <a:pt x="21600" y="0"/>
                  <a:pt x="21600" y="0"/>
                </a:cubicBezTo>
                <a:cubicBezTo>
                  <a:pt x="21600" y="3522"/>
                  <a:pt x="21600" y="3522"/>
                  <a:pt x="21600" y="3522"/>
                </a:cubicBezTo>
                <a:cubicBezTo>
                  <a:pt x="20739" y="3522"/>
                  <a:pt x="20739" y="3522"/>
                  <a:pt x="20739" y="3522"/>
                </a:cubicBezTo>
                <a:cubicBezTo>
                  <a:pt x="20739" y="1487"/>
                  <a:pt x="20739" y="1487"/>
                  <a:pt x="20739" y="1487"/>
                </a:cubicBezTo>
                <a:lnTo>
                  <a:pt x="18274" y="3952"/>
                </a:lnTo>
                <a:close/>
                <a:moveTo>
                  <a:pt x="1526" y="3874"/>
                </a:moveTo>
                <a:cubicBezTo>
                  <a:pt x="9313" y="11700"/>
                  <a:pt x="9313" y="11700"/>
                  <a:pt x="9313" y="11700"/>
                </a:cubicBezTo>
                <a:cubicBezTo>
                  <a:pt x="17061" y="3874"/>
                  <a:pt x="17061" y="3874"/>
                  <a:pt x="17061" y="3874"/>
                </a:cubicBezTo>
                <a:cubicBezTo>
                  <a:pt x="16552" y="3443"/>
                  <a:pt x="16004" y="3013"/>
                  <a:pt x="15417" y="2622"/>
                </a:cubicBezTo>
                <a:cubicBezTo>
                  <a:pt x="14830" y="2270"/>
                  <a:pt x="14204" y="1917"/>
                  <a:pt x="13539" y="1683"/>
                </a:cubicBezTo>
                <a:cubicBezTo>
                  <a:pt x="12913" y="1409"/>
                  <a:pt x="12209" y="1213"/>
                  <a:pt x="11504" y="1096"/>
                </a:cubicBezTo>
                <a:cubicBezTo>
                  <a:pt x="10800" y="939"/>
                  <a:pt x="10057" y="900"/>
                  <a:pt x="9313" y="900"/>
                </a:cubicBezTo>
                <a:cubicBezTo>
                  <a:pt x="8570" y="900"/>
                  <a:pt x="7865" y="939"/>
                  <a:pt x="7161" y="1057"/>
                </a:cubicBezTo>
                <a:cubicBezTo>
                  <a:pt x="6457" y="1174"/>
                  <a:pt x="5791" y="1370"/>
                  <a:pt x="5087" y="1643"/>
                </a:cubicBezTo>
                <a:cubicBezTo>
                  <a:pt x="4461" y="1917"/>
                  <a:pt x="3835" y="2230"/>
                  <a:pt x="3209" y="2622"/>
                </a:cubicBezTo>
                <a:cubicBezTo>
                  <a:pt x="2583" y="2974"/>
                  <a:pt x="2035" y="3404"/>
                  <a:pt x="1526" y="3874"/>
                </a:cubicBezTo>
                <a:close/>
                <a:moveTo>
                  <a:pt x="5557" y="17648"/>
                </a:moveTo>
                <a:cubicBezTo>
                  <a:pt x="5557" y="16083"/>
                  <a:pt x="5557" y="16083"/>
                  <a:pt x="5557" y="16083"/>
                </a:cubicBezTo>
                <a:cubicBezTo>
                  <a:pt x="4030" y="16083"/>
                  <a:pt x="4030" y="16083"/>
                  <a:pt x="4030" y="16083"/>
                </a:cubicBezTo>
                <a:cubicBezTo>
                  <a:pt x="2700" y="17374"/>
                  <a:pt x="2700" y="17374"/>
                  <a:pt x="2700" y="17374"/>
                </a:cubicBezTo>
                <a:cubicBezTo>
                  <a:pt x="4226" y="17374"/>
                  <a:pt x="4226" y="17374"/>
                  <a:pt x="4226" y="17374"/>
                </a:cubicBezTo>
                <a:cubicBezTo>
                  <a:pt x="4226" y="18978"/>
                  <a:pt x="4226" y="18978"/>
                  <a:pt x="4226" y="18978"/>
                </a:cubicBezTo>
                <a:cubicBezTo>
                  <a:pt x="5517" y="17648"/>
                  <a:pt x="5517" y="17648"/>
                  <a:pt x="5517" y="17648"/>
                </a:cubicBezTo>
                <a:lnTo>
                  <a:pt x="5557" y="17648"/>
                </a:lnTo>
                <a:close/>
                <a:moveTo>
                  <a:pt x="17687" y="4539"/>
                </a:moveTo>
                <a:cubicBezTo>
                  <a:pt x="9939" y="12365"/>
                  <a:pt x="9939" y="12365"/>
                  <a:pt x="9939" y="12365"/>
                </a:cubicBezTo>
                <a:cubicBezTo>
                  <a:pt x="17687" y="20152"/>
                  <a:pt x="17687" y="20152"/>
                  <a:pt x="17687" y="20152"/>
                </a:cubicBezTo>
                <a:cubicBezTo>
                  <a:pt x="18196" y="19604"/>
                  <a:pt x="18626" y="19017"/>
                  <a:pt x="19017" y="18391"/>
                </a:cubicBezTo>
                <a:cubicBezTo>
                  <a:pt x="19370" y="17804"/>
                  <a:pt x="19683" y="17178"/>
                  <a:pt x="19957" y="16513"/>
                </a:cubicBezTo>
                <a:cubicBezTo>
                  <a:pt x="20191" y="15887"/>
                  <a:pt x="20387" y="15183"/>
                  <a:pt x="20543" y="14478"/>
                </a:cubicBezTo>
                <a:cubicBezTo>
                  <a:pt x="20661" y="13774"/>
                  <a:pt x="20739" y="13070"/>
                  <a:pt x="20739" y="12365"/>
                </a:cubicBezTo>
                <a:cubicBezTo>
                  <a:pt x="20739" y="11583"/>
                  <a:pt x="20661" y="10878"/>
                  <a:pt x="20543" y="10174"/>
                </a:cubicBezTo>
                <a:cubicBezTo>
                  <a:pt x="20387" y="9430"/>
                  <a:pt x="20191" y="8765"/>
                  <a:pt x="19917" y="8061"/>
                </a:cubicBezTo>
                <a:cubicBezTo>
                  <a:pt x="19683" y="7435"/>
                  <a:pt x="19370" y="6809"/>
                  <a:pt x="18978" y="6222"/>
                </a:cubicBezTo>
                <a:cubicBezTo>
                  <a:pt x="18587" y="5596"/>
                  <a:pt x="18157" y="5048"/>
                  <a:pt x="17687" y="4539"/>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69" name="Shape 3960">
            <a:extLst>
              <a:ext uri="{FF2B5EF4-FFF2-40B4-BE49-F238E27FC236}">
                <a16:creationId xmlns:a16="http://schemas.microsoft.com/office/drawing/2014/main" id="{75AFC5B4-9236-43F0-9431-7DBECCB2F6DB}"/>
              </a:ext>
            </a:extLst>
          </p:cNvPr>
          <p:cNvSpPr/>
          <p:nvPr/>
        </p:nvSpPr>
        <p:spPr>
          <a:xfrm>
            <a:off x="10481023" y="7998998"/>
            <a:ext cx="848040" cy="808846"/>
          </a:xfrm>
          <a:custGeom>
            <a:avLst/>
            <a:gdLst/>
            <a:ahLst/>
            <a:cxnLst>
              <a:cxn ang="0">
                <a:pos x="wd2" y="hd2"/>
              </a:cxn>
              <a:cxn ang="5400000">
                <a:pos x="wd2" y="hd2"/>
              </a:cxn>
              <a:cxn ang="10800000">
                <a:pos x="wd2" y="hd2"/>
              </a:cxn>
              <a:cxn ang="16200000">
                <a:pos x="wd2" y="hd2"/>
              </a:cxn>
            </a:cxnLst>
            <a:rect l="0" t="0" r="r" b="b"/>
            <a:pathLst>
              <a:path w="21600" h="21600" extrusionOk="0">
                <a:moveTo>
                  <a:pt x="3848" y="8241"/>
                </a:moveTo>
                <a:cubicBezTo>
                  <a:pt x="0" y="5482"/>
                  <a:pt x="0" y="5482"/>
                  <a:pt x="0" y="5482"/>
                </a:cubicBezTo>
                <a:cubicBezTo>
                  <a:pt x="7732" y="0"/>
                  <a:pt x="7732" y="0"/>
                  <a:pt x="7732" y="0"/>
                </a:cubicBezTo>
                <a:cubicBezTo>
                  <a:pt x="7732" y="3049"/>
                  <a:pt x="7732" y="3049"/>
                  <a:pt x="7732" y="3049"/>
                </a:cubicBezTo>
                <a:cubicBezTo>
                  <a:pt x="21600" y="3049"/>
                  <a:pt x="21600" y="3049"/>
                  <a:pt x="21600" y="3049"/>
                </a:cubicBezTo>
                <a:cubicBezTo>
                  <a:pt x="21600" y="21600"/>
                  <a:pt x="21600" y="21600"/>
                  <a:pt x="21600" y="21600"/>
                </a:cubicBezTo>
                <a:cubicBezTo>
                  <a:pt x="3848" y="21600"/>
                  <a:pt x="3848" y="21600"/>
                  <a:pt x="3848" y="21600"/>
                </a:cubicBezTo>
                <a:lnTo>
                  <a:pt x="3848" y="8241"/>
                </a:lnTo>
                <a:close/>
                <a:moveTo>
                  <a:pt x="6969" y="3086"/>
                </a:moveTo>
                <a:cubicBezTo>
                  <a:pt x="6969" y="1561"/>
                  <a:pt x="6969" y="1561"/>
                  <a:pt x="6969" y="1561"/>
                </a:cubicBezTo>
                <a:cubicBezTo>
                  <a:pt x="1422" y="5482"/>
                  <a:pt x="1422" y="5482"/>
                  <a:pt x="1422" y="5482"/>
                </a:cubicBezTo>
                <a:cubicBezTo>
                  <a:pt x="6969" y="9402"/>
                  <a:pt x="6969" y="9402"/>
                  <a:pt x="6969" y="9402"/>
                </a:cubicBezTo>
                <a:cubicBezTo>
                  <a:pt x="6969" y="7297"/>
                  <a:pt x="6969" y="7297"/>
                  <a:pt x="6969" y="7297"/>
                </a:cubicBezTo>
                <a:cubicBezTo>
                  <a:pt x="6969" y="6498"/>
                  <a:pt x="6969" y="6498"/>
                  <a:pt x="6969" y="6498"/>
                </a:cubicBezTo>
                <a:cubicBezTo>
                  <a:pt x="8321" y="6498"/>
                  <a:pt x="8321" y="6498"/>
                  <a:pt x="8321" y="6498"/>
                </a:cubicBezTo>
                <a:cubicBezTo>
                  <a:pt x="8356" y="6498"/>
                  <a:pt x="8356" y="6498"/>
                  <a:pt x="8356" y="6498"/>
                </a:cubicBezTo>
                <a:cubicBezTo>
                  <a:pt x="8425" y="6498"/>
                  <a:pt x="8425" y="6498"/>
                  <a:pt x="8425" y="6498"/>
                </a:cubicBezTo>
                <a:cubicBezTo>
                  <a:pt x="8772" y="6498"/>
                  <a:pt x="9188" y="6498"/>
                  <a:pt x="9708" y="6571"/>
                </a:cubicBezTo>
                <a:cubicBezTo>
                  <a:pt x="10193" y="6607"/>
                  <a:pt x="10748" y="6716"/>
                  <a:pt x="11337" y="6861"/>
                </a:cubicBezTo>
                <a:cubicBezTo>
                  <a:pt x="11927" y="7006"/>
                  <a:pt x="12516" y="7188"/>
                  <a:pt x="13106" y="7515"/>
                </a:cubicBezTo>
                <a:cubicBezTo>
                  <a:pt x="13695" y="7805"/>
                  <a:pt x="14284" y="8204"/>
                  <a:pt x="14874" y="8676"/>
                </a:cubicBezTo>
                <a:cubicBezTo>
                  <a:pt x="14596" y="7987"/>
                  <a:pt x="14250" y="7369"/>
                  <a:pt x="13799" y="6789"/>
                </a:cubicBezTo>
                <a:cubicBezTo>
                  <a:pt x="13383" y="6208"/>
                  <a:pt x="12863" y="5699"/>
                  <a:pt x="12308" y="5264"/>
                </a:cubicBezTo>
                <a:cubicBezTo>
                  <a:pt x="11684" y="4865"/>
                  <a:pt x="11025" y="4502"/>
                  <a:pt x="10263" y="4247"/>
                </a:cubicBezTo>
                <a:cubicBezTo>
                  <a:pt x="9500" y="4030"/>
                  <a:pt x="8668" y="3884"/>
                  <a:pt x="7766" y="3884"/>
                </a:cubicBezTo>
                <a:cubicBezTo>
                  <a:pt x="7732" y="3884"/>
                  <a:pt x="7732" y="3884"/>
                  <a:pt x="7732" y="3884"/>
                </a:cubicBezTo>
                <a:cubicBezTo>
                  <a:pt x="7697" y="3884"/>
                  <a:pt x="7697" y="3884"/>
                  <a:pt x="7697" y="3884"/>
                </a:cubicBezTo>
                <a:cubicBezTo>
                  <a:pt x="6969" y="3884"/>
                  <a:pt x="6969" y="3884"/>
                  <a:pt x="6969" y="3884"/>
                </a:cubicBezTo>
                <a:cubicBezTo>
                  <a:pt x="6969" y="3086"/>
                  <a:pt x="6969" y="3086"/>
                  <a:pt x="6969" y="3086"/>
                </a:cubicBezTo>
                <a:cubicBezTo>
                  <a:pt x="6969" y="3122"/>
                  <a:pt x="6969" y="3122"/>
                  <a:pt x="6969" y="3086"/>
                </a:cubicBezTo>
                <a:close/>
                <a:moveTo>
                  <a:pt x="4611" y="8749"/>
                </a:moveTo>
                <a:cubicBezTo>
                  <a:pt x="4611" y="20838"/>
                  <a:pt x="4611" y="20838"/>
                  <a:pt x="4611" y="20838"/>
                </a:cubicBezTo>
                <a:cubicBezTo>
                  <a:pt x="20837" y="20838"/>
                  <a:pt x="20837" y="20838"/>
                  <a:pt x="20837" y="20838"/>
                </a:cubicBezTo>
                <a:cubicBezTo>
                  <a:pt x="20837" y="3884"/>
                  <a:pt x="20837" y="3884"/>
                  <a:pt x="20837" y="3884"/>
                </a:cubicBezTo>
                <a:cubicBezTo>
                  <a:pt x="11441" y="3884"/>
                  <a:pt x="11441" y="3884"/>
                  <a:pt x="11441" y="3884"/>
                </a:cubicBezTo>
                <a:cubicBezTo>
                  <a:pt x="12204" y="4247"/>
                  <a:pt x="12898" y="4719"/>
                  <a:pt x="13487" y="5300"/>
                </a:cubicBezTo>
                <a:cubicBezTo>
                  <a:pt x="14076" y="5881"/>
                  <a:pt x="14596" y="6498"/>
                  <a:pt x="15013" y="7188"/>
                </a:cubicBezTo>
                <a:cubicBezTo>
                  <a:pt x="15394" y="7878"/>
                  <a:pt x="15671" y="8640"/>
                  <a:pt x="15879" y="9439"/>
                </a:cubicBezTo>
                <a:cubicBezTo>
                  <a:pt x="16087" y="10237"/>
                  <a:pt x="16191" y="11072"/>
                  <a:pt x="16191" y="11907"/>
                </a:cubicBezTo>
                <a:cubicBezTo>
                  <a:pt x="15741" y="10891"/>
                  <a:pt x="15221" y="10056"/>
                  <a:pt x="14527" y="9475"/>
                </a:cubicBezTo>
                <a:cubicBezTo>
                  <a:pt x="13868" y="8858"/>
                  <a:pt x="13140" y="8386"/>
                  <a:pt x="12378" y="8059"/>
                </a:cubicBezTo>
                <a:cubicBezTo>
                  <a:pt x="11649" y="7732"/>
                  <a:pt x="10887" y="7515"/>
                  <a:pt x="10193" y="7442"/>
                </a:cubicBezTo>
                <a:cubicBezTo>
                  <a:pt x="9500" y="7333"/>
                  <a:pt x="8910" y="7297"/>
                  <a:pt x="8425" y="7297"/>
                </a:cubicBezTo>
                <a:cubicBezTo>
                  <a:pt x="8252" y="7297"/>
                  <a:pt x="8113" y="7297"/>
                  <a:pt x="8009" y="7297"/>
                </a:cubicBezTo>
                <a:cubicBezTo>
                  <a:pt x="7870" y="7333"/>
                  <a:pt x="7801" y="7333"/>
                  <a:pt x="7732" y="7333"/>
                </a:cubicBezTo>
                <a:cubicBezTo>
                  <a:pt x="7732" y="10963"/>
                  <a:pt x="7732" y="10963"/>
                  <a:pt x="7732" y="10963"/>
                </a:cubicBezTo>
                <a:lnTo>
                  <a:pt x="4611" y="874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0" name="Shape 3961">
            <a:extLst>
              <a:ext uri="{FF2B5EF4-FFF2-40B4-BE49-F238E27FC236}">
                <a16:creationId xmlns:a16="http://schemas.microsoft.com/office/drawing/2014/main" id="{EBEE7980-EB86-4C19-81F1-EAF767A36B06}"/>
              </a:ext>
            </a:extLst>
          </p:cNvPr>
          <p:cNvSpPr/>
          <p:nvPr/>
        </p:nvSpPr>
        <p:spPr>
          <a:xfrm>
            <a:off x="12343704" y="7982965"/>
            <a:ext cx="840914" cy="840914"/>
          </a:xfrm>
          <a:custGeom>
            <a:avLst/>
            <a:gdLst/>
            <a:ahLst/>
            <a:cxnLst>
              <a:cxn ang="0">
                <a:pos x="wd2" y="hd2"/>
              </a:cxn>
              <a:cxn ang="5400000">
                <a:pos x="wd2" y="hd2"/>
              </a:cxn>
              <a:cxn ang="10800000">
                <a:pos x="wd2" y="hd2"/>
              </a:cxn>
              <a:cxn ang="16200000">
                <a:pos x="wd2" y="hd2"/>
              </a:cxn>
            </a:cxnLst>
            <a:rect l="0" t="0" r="r" b="b"/>
            <a:pathLst>
              <a:path w="21600" h="21600" extrusionOk="0">
                <a:moveTo>
                  <a:pt x="21355" y="5146"/>
                </a:moveTo>
                <a:cubicBezTo>
                  <a:pt x="21495" y="5286"/>
                  <a:pt x="21600" y="5496"/>
                  <a:pt x="21600" y="5706"/>
                </a:cubicBezTo>
                <a:cubicBezTo>
                  <a:pt x="21600" y="5951"/>
                  <a:pt x="21495" y="6126"/>
                  <a:pt x="21355" y="6231"/>
                </a:cubicBezTo>
                <a:cubicBezTo>
                  <a:pt x="6256" y="21390"/>
                  <a:pt x="6256" y="21390"/>
                  <a:pt x="6256" y="21390"/>
                </a:cubicBezTo>
                <a:cubicBezTo>
                  <a:pt x="6186" y="21460"/>
                  <a:pt x="6117" y="21530"/>
                  <a:pt x="6012" y="21565"/>
                </a:cubicBezTo>
                <a:cubicBezTo>
                  <a:pt x="5942" y="21600"/>
                  <a:pt x="5837" y="21600"/>
                  <a:pt x="5697" y="21600"/>
                </a:cubicBezTo>
                <a:cubicBezTo>
                  <a:pt x="5627" y="21600"/>
                  <a:pt x="5522" y="21600"/>
                  <a:pt x="5417" y="21565"/>
                </a:cubicBezTo>
                <a:cubicBezTo>
                  <a:pt x="5348" y="21530"/>
                  <a:pt x="5243" y="21460"/>
                  <a:pt x="5173" y="21390"/>
                </a:cubicBezTo>
                <a:cubicBezTo>
                  <a:pt x="245" y="16454"/>
                  <a:pt x="245" y="16454"/>
                  <a:pt x="245" y="16454"/>
                </a:cubicBezTo>
                <a:cubicBezTo>
                  <a:pt x="105" y="16314"/>
                  <a:pt x="0" y="16104"/>
                  <a:pt x="0" y="15894"/>
                </a:cubicBezTo>
                <a:cubicBezTo>
                  <a:pt x="0" y="15684"/>
                  <a:pt x="105" y="15509"/>
                  <a:pt x="245" y="15369"/>
                </a:cubicBezTo>
                <a:cubicBezTo>
                  <a:pt x="15344" y="210"/>
                  <a:pt x="15344" y="210"/>
                  <a:pt x="15344" y="210"/>
                </a:cubicBezTo>
                <a:cubicBezTo>
                  <a:pt x="15449" y="140"/>
                  <a:pt x="15518" y="70"/>
                  <a:pt x="15623" y="35"/>
                </a:cubicBezTo>
                <a:cubicBezTo>
                  <a:pt x="15728" y="0"/>
                  <a:pt x="15798" y="0"/>
                  <a:pt x="15903" y="0"/>
                </a:cubicBezTo>
                <a:cubicBezTo>
                  <a:pt x="15973" y="0"/>
                  <a:pt x="16078" y="0"/>
                  <a:pt x="16183" y="35"/>
                </a:cubicBezTo>
                <a:cubicBezTo>
                  <a:pt x="16252" y="70"/>
                  <a:pt x="16357" y="140"/>
                  <a:pt x="16427" y="210"/>
                </a:cubicBezTo>
                <a:lnTo>
                  <a:pt x="21355" y="5146"/>
                </a:lnTo>
                <a:close/>
                <a:moveTo>
                  <a:pt x="5697" y="20830"/>
                </a:moveTo>
                <a:cubicBezTo>
                  <a:pt x="10450" y="16139"/>
                  <a:pt x="10450" y="16139"/>
                  <a:pt x="10450" y="16139"/>
                </a:cubicBezTo>
                <a:cubicBezTo>
                  <a:pt x="5487" y="11203"/>
                  <a:pt x="5487" y="11203"/>
                  <a:pt x="5487" y="11203"/>
                </a:cubicBezTo>
                <a:cubicBezTo>
                  <a:pt x="804" y="15894"/>
                  <a:pt x="804" y="15894"/>
                  <a:pt x="804" y="15894"/>
                </a:cubicBezTo>
                <a:lnTo>
                  <a:pt x="5697" y="20830"/>
                </a:lnTo>
                <a:close/>
                <a:moveTo>
                  <a:pt x="4194" y="15579"/>
                </a:moveTo>
                <a:cubicBezTo>
                  <a:pt x="4194" y="15474"/>
                  <a:pt x="4159" y="15369"/>
                  <a:pt x="4089" y="15299"/>
                </a:cubicBezTo>
                <a:cubicBezTo>
                  <a:pt x="4019" y="15229"/>
                  <a:pt x="3915" y="15159"/>
                  <a:pt x="3845" y="15159"/>
                </a:cubicBezTo>
                <a:cubicBezTo>
                  <a:pt x="3705" y="15159"/>
                  <a:pt x="3600" y="15229"/>
                  <a:pt x="3530" y="15299"/>
                </a:cubicBezTo>
                <a:cubicBezTo>
                  <a:pt x="3460" y="15369"/>
                  <a:pt x="3425" y="15474"/>
                  <a:pt x="3425" y="15579"/>
                </a:cubicBezTo>
                <a:cubicBezTo>
                  <a:pt x="3425" y="15684"/>
                  <a:pt x="3460" y="15754"/>
                  <a:pt x="3530" y="15824"/>
                </a:cubicBezTo>
                <a:cubicBezTo>
                  <a:pt x="3600" y="15929"/>
                  <a:pt x="3705" y="15964"/>
                  <a:pt x="3845" y="15964"/>
                </a:cubicBezTo>
                <a:cubicBezTo>
                  <a:pt x="3915" y="15964"/>
                  <a:pt x="4019" y="15929"/>
                  <a:pt x="4089" y="15824"/>
                </a:cubicBezTo>
                <a:cubicBezTo>
                  <a:pt x="4159" y="15754"/>
                  <a:pt x="4194" y="15684"/>
                  <a:pt x="4194" y="15579"/>
                </a:cubicBezTo>
                <a:close/>
                <a:moveTo>
                  <a:pt x="5872" y="13933"/>
                </a:moveTo>
                <a:cubicBezTo>
                  <a:pt x="5872" y="13863"/>
                  <a:pt x="5837" y="13758"/>
                  <a:pt x="5767" y="13688"/>
                </a:cubicBezTo>
                <a:cubicBezTo>
                  <a:pt x="5697" y="13618"/>
                  <a:pt x="5592" y="13583"/>
                  <a:pt x="5487" y="13583"/>
                </a:cubicBezTo>
                <a:cubicBezTo>
                  <a:pt x="5383" y="13583"/>
                  <a:pt x="5313" y="13618"/>
                  <a:pt x="5243" y="13688"/>
                </a:cubicBezTo>
                <a:cubicBezTo>
                  <a:pt x="5138" y="13758"/>
                  <a:pt x="5103" y="13863"/>
                  <a:pt x="5103" y="13933"/>
                </a:cubicBezTo>
                <a:cubicBezTo>
                  <a:pt x="5103" y="14073"/>
                  <a:pt x="5138" y="14178"/>
                  <a:pt x="5243" y="14248"/>
                </a:cubicBezTo>
                <a:cubicBezTo>
                  <a:pt x="5313" y="14318"/>
                  <a:pt x="5383" y="14353"/>
                  <a:pt x="5487" y="14353"/>
                </a:cubicBezTo>
                <a:cubicBezTo>
                  <a:pt x="5592" y="14353"/>
                  <a:pt x="5697" y="14318"/>
                  <a:pt x="5767" y="14248"/>
                </a:cubicBezTo>
                <a:cubicBezTo>
                  <a:pt x="5837" y="14178"/>
                  <a:pt x="5872" y="14073"/>
                  <a:pt x="5872" y="13933"/>
                </a:cubicBezTo>
                <a:close/>
                <a:moveTo>
                  <a:pt x="6431" y="17819"/>
                </a:moveTo>
                <a:cubicBezTo>
                  <a:pt x="6431" y="17714"/>
                  <a:pt x="6396" y="17609"/>
                  <a:pt x="6326" y="17539"/>
                </a:cubicBezTo>
                <a:cubicBezTo>
                  <a:pt x="6256" y="17434"/>
                  <a:pt x="6151" y="17399"/>
                  <a:pt x="6012" y="17399"/>
                </a:cubicBezTo>
                <a:cubicBezTo>
                  <a:pt x="5942" y="17399"/>
                  <a:pt x="5837" y="17434"/>
                  <a:pt x="5767" y="17539"/>
                </a:cubicBezTo>
                <a:cubicBezTo>
                  <a:pt x="5697" y="17609"/>
                  <a:pt x="5662" y="17714"/>
                  <a:pt x="5662" y="17819"/>
                </a:cubicBezTo>
                <a:cubicBezTo>
                  <a:pt x="5662" y="17924"/>
                  <a:pt x="5697" y="17994"/>
                  <a:pt x="5767" y="18064"/>
                </a:cubicBezTo>
                <a:cubicBezTo>
                  <a:pt x="5837" y="18134"/>
                  <a:pt x="5942" y="18169"/>
                  <a:pt x="6012" y="18169"/>
                </a:cubicBezTo>
                <a:cubicBezTo>
                  <a:pt x="6151" y="18169"/>
                  <a:pt x="6256" y="18134"/>
                  <a:pt x="6326" y="18064"/>
                </a:cubicBezTo>
                <a:cubicBezTo>
                  <a:pt x="6396" y="17994"/>
                  <a:pt x="6431" y="17924"/>
                  <a:pt x="6431" y="17819"/>
                </a:cubicBezTo>
                <a:close/>
                <a:moveTo>
                  <a:pt x="10975" y="15579"/>
                </a:moveTo>
                <a:cubicBezTo>
                  <a:pt x="15344" y="11203"/>
                  <a:pt x="15344" y="11203"/>
                  <a:pt x="15344" y="11203"/>
                </a:cubicBezTo>
                <a:cubicBezTo>
                  <a:pt x="10450" y="6231"/>
                  <a:pt x="10450" y="6231"/>
                  <a:pt x="10450" y="6231"/>
                </a:cubicBezTo>
                <a:cubicBezTo>
                  <a:pt x="6012" y="10677"/>
                  <a:pt x="6012" y="10677"/>
                  <a:pt x="6012" y="10677"/>
                </a:cubicBezTo>
                <a:lnTo>
                  <a:pt x="10975" y="15579"/>
                </a:lnTo>
                <a:close/>
                <a:moveTo>
                  <a:pt x="8074" y="16139"/>
                </a:moveTo>
                <a:cubicBezTo>
                  <a:pt x="8074" y="15999"/>
                  <a:pt x="8039" y="15929"/>
                  <a:pt x="7969" y="15824"/>
                </a:cubicBezTo>
                <a:cubicBezTo>
                  <a:pt x="7864" y="15754"/>
                  <a:pt x="7794" y="15719"/>
                  <a:pt x="7654" y="15719"/>
                </a:cubicBezTo>
                <a:cubicBezTo>
                  <a:pt x="7584" y="15719"/>
                  <a:pt x="7480" y="15754"/>
                  <a:pt x="7410" y="15824"/>
                </a:cubicBezTo>
                <a:cubicBezTo>
                  <a:pt x="7340" y="15929"/>
                  <a:pt x="7305" y="15999"/>
                  <a:pt x="7305" y="16139"/>
                </a:cubicBezTo>
                <a:cubicBezTo>
                  <a:pt x="7305" y="16209"/>
                  <a:pt x="7340" y="16314"/>
                  <a:pt x="7410" y="16384"/>
                </a:cubicBezTo>
                <a:cubicBezTo>
                  <a:pt x="7480" y="16454"/>
                  <a:pt x="7584" y="16489"/>
                  <a:pt x="7654" y="16489"/>
                </a:cubicBezTo>
                <a:cubicBezTo>
                  <a:pt x="7794" y="16489"/>
                  <a:pt x="7864" y="16454"/>
                  <a:pt x="7969" y="16384"/>
                </a:cubicBezTo>
                <a:cubicBezTo>
                  <a:pt x="8039" y="16314"/>
                  <a:pt x="8074" y="16209"/>
                  <a:pt x="8074" y="16139"/>
                </a:cubicBezTo>
                <a:close/>
                <a:moveTo>
                  <a:pt x="15903" y="10677"/>
                </a:moveTo>
                <a:cubicBezTo>
                  <a:pt x="20796" y="5706"/>
                  <a:pt x="20796" y="5706"/>
                  <a:pt x="20796" y="5706"/>
                </a:cubicBezTo>
                <a:cubicBezTo>
                  <a:pt x="15903" y="770"/>
                  <a:pt x="15903" y="770"/>
                  <a:pt x="15903" y="770"/>
                </a:cubicBezTo>
                <a:cubicBezTo>
                  <a:pt x="10975" y="5706"/>
                  <a:pt x="10975" y="5706"/>
                  <a:pt x="10975" y="5706"/>
                </a:cubicBezTo>
                <a:lnTo>
                  <a:pt x="15903" y="10677"/>
                </a:lnTo>
                <a:close/>
                <a:moveTo>
                  <a:pt x="14120" y="5706"/>
                </a:moveTo>
                <a:cubicBezTo>
                  <a:pt x="14120" y="5601"/>
                  <a:pt x="14085" y="5531"/>
                  <a:pt x="14016" y="5426"/>
                </a:cubicBezTo>
                <a:cubicBezTo>
                  <a:pt x="13946" y="5356"/>
                  <a:pt x="13841" y="5321"/>
                  <a:pt x="13701" y="5321"/>
                </a:cubicBezTo>
                <a:cubicBezTo>
                  <a:pt x="13631" y="5321"/>
                  <a:pt x="13526" y="5356"/>
                  <a:pt x="13456" y="5426"/>
                </a:cubicBezTo>
                <a:cubicBezTo>
                  <a:pt x="13386" y="5531"/>
                  <a:pt x="13351" y="5601"/>
                  <a:pt x="13351" y="5706"/>
                </a:cubicBezTo>
                <a:cubicBezTo>
                  <a:pt x="13351" y="5811"/>
                  <a:pt x="13386" y="5916"/>
                  <a:pt x="13456" y="5986"/>
                </a:cubicBezTo>
                <a:cubicBezTo>
                  <a:pt x="13526" y="6056"/>
                  <a:pt x="13631" y="6091"/>
                  <a:pt x="13701" y="6091"/>
                </a:cubicBezTo>
                <a:cubicBezTo>
                  <a:pt x="13841" y="6091"/>
                  <a:pt x="13946" y="6056"/>
                  <a:pt x="14016" y="5986"/>
                </a:cubicBezTo>
                <a:cubicBezTo>
                  <a:pt x="14085" y="5916"/>
                  <a:pt x="14120" y="5811"/>
                  <a:pt x="14120" y="5706"/>
                </a:cubicBezTo>
                <a:close/>
                <a:moveTo>
                  <a:pt x="15763" y="4061"/>
                </a:moveTo>
                <a:cubicBezTo>
                  <a:pt x="15763" y="3921"/>
                  <a:pt x="15728" y="3816"/>
                  <a:pt x="15658" y="3746"/>
                </a:cubicBezTo>
                <a:cubicBezTo>
                  <a:pt x="15588" y="3676"/>
                  <a:pt x="15483" y="3641"/>
                  <a:pt x="15344" y="3641"/>
                </a:cubicBezTo>
                <a:cubicBezTo>
                  <a:pt x="15274" y="3641"/>
                  <a:pt x="15169" y="3676"/>
                  <a:pt x="15099" y="3746"/>
                </a:cubicBezTo>
                <a:cubicBezTo>
                  <a:pt x="15029" y="3816"/>
                  <a:pt x="14994" y="3921"/>
                  <a:pt x="14994" y="4061"/>
                </a:cubicBezTo>
                <a:cubicBezTo>
                  <a:pt x="14994" y="4131"/>
                  <a:pt x="15029" y="4236"/>
                  <a:pt x="15099" y="4306"/>
                </a:cubicBezTo>
                <a:cubicBezTo>
                  <a:pt x="15169" y="4376"/>
                  <a:pt x="15274" y="4411"/>
                  <a:pt x="15344" y="4411"/>
                </a:cubicBezTo>
                <a:cubicBezTo>
                  <a:pt x="15483" y="4411"/>
                  <a:pt x="15588" y="4376"/>
                  <a:pt x="15658" y="4306"/>
                </a:cubicBezTo>
                <a:cubicBezTo>
                  <a:pt x="15728" y="4236"/>
                  <a:pt x="15763" y="4131"/>
                  <a:pt x="15763" y="4061"/>
                </a:cubicBezTo>
                <a:close/>
                <a:moveTo>
                  <a:pt x="16322" y="7877"/>
                </a:moveTo>
                <a:cubicBezTo>
                  <a:pt x="16322" y="7772"/>
                  <a:pt x="16252" y="7667"/>
                  <a:pt x="16183" y="7597"/>
                </a:cubicBezTo>
                <a:cubicBezTo>
                  <a:pt x="16113" y="7527"/>
                  <a:pt x="16008" y="7457"/>
                  <a:pt x="15903" y="7457"/>
                </a:cubicBezTo>
                <a:cubicBezTo>
                  <a:pt x="15763" y="7457"/>
                  <a:pt x="15693" y="7527"/>
                  <a:pt x="15588" y="7597"/>
                </a:cubicBezTo>
                <a:cubicBezTo>
                  <a:pt x="15518" y="7667"/>
                  <a:pt x="15483" y="7772"/>
                  <a:pt x="15483" y="7877"/>
                </a:cubicBezTo>
                <a:cubicBezTo>
                  <a:pt x="15483" y="8017"/>
                  <a:pt x="15518" y="8087"/>
                  <a:pt x="15588" y="8192"/>
                </a:cubicBezTo>
                <a:cubicBezTo>
                  <a:pt x="15693" y="8262"/>
                  <a:pt x="15763" y="8297"/>
                  <a:pt x="15903" y="8297"/>
                </a:cubicBezTo>
                <a:cubicBezTo>
                  <a:pt x="16008" y="8297"/>
                  <a:pt x="16113" y="8262"/>
                  <a:pt x="16183" y="8192"/>
                </a:cubicBezTo>
                <a:cubicBezTo>
                  <a:pt x="16252" y="8087"/>
                  <a:pt x="16322" y="8017"/>
                  <a:pt x="16322" y="7877"/>
                </a:cubicBezTo>
                <a:close/>
                <a:moveTo>
                  <a:pt x="17930" y="6231"/>
                </a:moveTo>
                <a:cubicBezTo>
                  <a:pt x="17930" y="6161"/>
                  <a:pt x="17895" y="6056"/>
                  <a:pt x="17825" y="5986"/>
                </a:cubicBezTo>
                <a:cubicBezTo>
                  <a:pt x="17755" y="5916"/>
                  <a:pt x="17685" y="5881"/>
                  <a:pt x="17581" y="5881"/>
                </a:cubicBezTo>
                <a:cubicBezTo>
                  <a:pt x="17476" y="5881"/>
                  <a:pt x="17371" y="5916"/>
                  <a:pt x="17301" y="5986"/>
                </a:cubicBezTo>
                <a:cubicBezTo>
                  <a:pt x="17196" y="6056"/>
                  <a:pt x="17161" y="6161"/>
                  <a:pt x="17161" y="6231"/>
                </a:cubicBezTo>
                <a:cubicBezTo>
                  <a:pt x="17161" y="6371"/>
                  <a:pt x="17196" y="6476"/>
                  <a:pt x="17301" y="6547"/>
                </a:cubicBezTo>
                <a:cubicBezTo>
                  <a:pt x="17371" y="6617"/>
                  <a:pt x="17476" y="6652"/>
                  <a:pt x="17581" y="6652"/>
                </a:cubicBezTo>
                <a:cubicBezTo>
                  <a:pt x="17685" y="6652"/>
                  <a:pt x="17755" y="6617"/>
                  <a:pt x="17825" y="6547"/>
                </a:cubicBezTo>
                <a:cubicBezTo>
                  <a:pt x="17895" y="6476"/>
                  <a:pt x="17930" y="6371"/>
                  <a:pt x="17930" y="6231"/>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1" name="Shape 3962">
            <a:extLst>
              <a:ext uri="{FF2B5EF4-FFF2-40B4-BE49-F238E27FC236}">
                <a16:creationId xmlns:a16="http://schemas.microsoft.com/office/drawing/2014/main" id="{E99FCDFE-FF47-4660-A709-F5075D5CE2EB}"/>
              </a:ext>
            </a:extLst>
          </p:cNvPr>
          <p:cNvSpPr/>
          <p:nvPr/>
        </p:nvSpPr>
        <p:spPr>
          <a:xfrm>
            <a:off x="14215288" y="8086298"/>
            <a:ext cx="815973" cy="634249"/>
          </a:xfrm>
          <a:custGeom>
            <a:avLst/>
            <a:gdLst/>
            <a:ahLst/>
            <a:cxnLst>
              <a:cxn ang="0">
                <a:pos x="wd2" y="hd2"/>
              </a:cxn>
              <a:cxn ang="5400000">
                <a:pos x="wd2" y="hd2"/>
              </a:cxn>
              <a:cxn ang="10800000">
                <a:pos x="wd2" y="hd2"/>
              </a:cxn>
              <a:cxn ang="16200000">
                <a:pos x="wd2" y="hd2"/>
              </a:cxn>
            </a:cxnLst>
            <a:rect l="0" t="0" r="r" b="b"/>
            <a:pathLst>
              <a:path w="21600" h="21600" extrusionOk="0">
                <a:moveTo>
                  <a:pt x="18828" y="6152"/>
                </a:moveTo>
                <a:cubicBezTo>
                  <a:pt x="21600" y="6152"/>
                  <a:pt x="21600" y="6152"/>
                  <a:pt x="21600" y="6152"/>
                </a:cubicBezTo>
                <a:cubicBezTo>
                  <a:pt x="21600" y="7169"/>
                  <a:pt x="21600" y="7169"/>
                  <a:pt x="21600" y="7169"/>
                </a:cubicBezTo>
                <a:cubicBezTo>
                  <a:pt x="19008" y="7169"/>
                  <a:pt x="19008" y="7169"/>
                  <a:pt x="19008" y="7169"/>
                </a:cubicBezTo>
                <a:cubicBezTo>
                  <a:pt x="19008" y="7262"/>
                  <a:pt x="19008" y="7262"/>
                  <a:pt x="19008" y="7262"/>
                </a:cubicBezTo>
                <a:cubicBezTo>
                  <a:pt x="19332" y="7308"/>
                  <a:pt x="19620" y="7400"/>
                  <a:pt x="19872" y="7585"/>
                </a:cubicBezTo>
                <a:cubicBezTo>
                  <a:pt x="20160" y="7770"/>
                  <a:pt x="20376" y="8002"/>
                  <a:pt x="20556" y="8279"/>
                </a:cubicBezTo>
                <a:cubicBezTo>
                  <a:pt x="20736" y="8557"/>
                  <a:pt x="20880" y="8881"/>
                  <a:pt x="21024" y="9204"/>
                </a:cubicBezTo>
                <a:cubicBezTo>
                  <a:pt x="21132" y="9528"/>
                  <a:pt x="21168" y="9898"/>
                  <a:pt x="21168" y="10314"/>
                </a:cubicBezTo>
                <a:cubicBezTo>
                  <a:pt x="21168" y="17484"/>
                  <a:pt x="21168" y="17484"/>
                  <a:pt x="21168" y="17484"/>
                </a:cubicBezTo>
                <a:cubicBezTo>
                  <a:pt x="20016" y="17484"/>
                  <a:pt x="20016" y="17484"/>
                  <a:pt x="20016" y="17484"/>
                </a:cubicBezTo>
                <a:cubicBezTo>
                  <a:pt x="20016" y="19056"/>
                  <a:pt x="20016" y="19056"/>
                  <a:pt x="20016" y="19056"/>
                </a:cubicBezTo>
                <a:cubicBezTo>
                  <a:pt x="20016" y="19380"/>
                  <a:pt x="19944" y="19704"/>
                  <a:pt x="19836" y="20027"/>
                </a:cubicBezTo>
                <a:cubicBezTo>
                  <a:pt x="19728" y="20351"/>
                  <a:pt x="19584" y="20629"/>
                  <a:pt x="19404" y="20860"/>
                </a:cubicBezTo>
                <a:cubicBezTo>
                  <a:pt x="19224" y="21091"/>
                  <a:pt x="19044" y="21276"/>
                  <a:pt x="18792" y="21415"/>
                </a:cubicBezTo>
                <a:cubicBezTo>
                  <a:pt x="18540" y="21507"/>
                  <a:pt x="18252" y="21600"/>
                  <a:pt x="18000" y="21600"/>
                </a:cubicBezTo>
                <a:cubicBezTo>
                  <a:pt x="17712" y="21600"/>
                  <a:pt x="17424" y="21507"/>
                  <a:pt x="17172" y="21415"/>
                </a:cubicBezTo>
                <a:cubicBezTo>
                  <a:pt x="16920" y="21276"/>
                  <a:pt x="16740" y="21091"/>
                  <a:pt x="16560" y="20860"/>
                </a:cubicBezTo>
                <a:cubicBezTo>
                  <a:pt x="16380" y="20629"/>
                  <a:pt x="16236" y="20351"/>
                  <a:pt x="16128" y="20027"/>
                </a:cubicBezTo>
                <a:cubicBezTo>
                  <a:pt x="16020" y="19704"/>
                  <a:pt x="15984" y="19380"/>
                  <a:pt x="15984" y="19056"/>
                </a:cubicBezTo>
                <a:cubicBezTo>
                  <a:pt x="15984" y="17484"/>
                  <a:pt x="15984" y="17484"/>
                  <a:pt x="15984" y="17484"/>
                </a:cubicBezTo>
                <a:cubicBezTo>
                  <a:pt x="5544" y="17484"/>
                  <a:pt x="5544" y="17484"/>
                  <a:pt x="5544" y="17484"/>
                </a:cubicBezTo>
                <a:cubicBezTo>
                  <a:pt x="5544" y="19056"/>
                  <a:pt x="5544" y="19056"/>
                  <a:pt x="5544" y="19056"/>
                </a:cubicBezTo>
                <a:cubicBezTo>
                  <a:pt x="5544" y="19380"/>
                  <a:pt x="5508" y="19704"/>
                  <a:pt x="5436" y="20027"/>
                </a:cubicBezTo>
                <a:cubicBezTo>
                  <a:pt x="5328" y="20351"/>
                  <a:pt x="5184" y="20629"/>
                  <a:pt x="5004" y="20860"/>
                </a:cubicBezTo>
                <a:cubicBezTo>
                  <a:pt x="4824" y="21091"/>
                  <a:pt x="4608" y="21276"/>
                  <a:pt x="4356" y="21415"/>
                </a:cubicBezTo>
                <a:cubicBezTo>
                  <a:pt x="4140" y="21507"/>
                  <a:pt x="3888" y="21600"/>
                  <a:pt x="3600" y="21600"/>
                </a:cubicBezTo>
                <a:cubicBezTo>
                  <a:pt x="3312" y="21600"/>
                  <a:pt x="3060" y="21507"/>
                  <a:pt x="2808" y="21415"/>
                </a:cubicBezTo>
                <a:cubicBezTo>
                  <a:pt x="2556" y="21276"/>
                  <a:pt x="2340" y="21091"/>
                  <a:pt x="2196" y="20860"/>
                </a:cubicBezTo>
                <a:cubicBezTo>
                  <a:pt x="2016" y="20629"/>
                  <a:pt x="1836" y="20351"/>
                  <a:pt x="1728" y="20027"/>
                </a:cubicBezTo>
                <a:cubicBezTo>
                  <a:pt x="1620" y="19704"/>
                  <a:pt x="1584" y="19380"/>
                  <a:pt x="1584" y="19056"/>
                </a:cubicBezTo>
                <a:cubicBezTo>
                  <a:pt x="1584" y="17484"/>
                  <a:pt x="1584" y="17484"/>
                  <a:pt x="1584" y="17484"/>
                </a:cubicBezTo>
                <a:cubicBezTo>
                  <a:pt x="396" y="17484"/>
                  <a:pt x="396" y="17484"/>
                  <a:pt x="396" y="17484"/>
                </a:cubicBezTo>
                <a:cubicBezTo>
                  <a:pt x="396" y="10314"/>
                  <a:pt x="396" y="10314"/>
                  <a:pt x="396" y="10314"/>
                </a:cubicBezTo>
                <a:cubicBezTo>
                  <a:pt x="396" y="9898"/>
                  <a:pt x="468" y="9528"/>
                  <a:pt x="576" y="9158"/>
                </a:cubicBezTo>
                <a:cubicBezTo>
                  <a:pt x="684" y="8788"/>
                  <a:pt x="828" y="8510"/>
                  <a:pt x="1008" y="8187"/>
                </a:cubicBezTo>
                <a:cubicBezTo>
                  <a:pt x="1188" y="7909"/>
                  <a:pt x="1440" y="7724"/>
                  <a:pt x="1728" y="7539"/>
                </a:cubicBezTo>
                <a:cubicBezTo>
                  <a:pt x="2016" y="7400"/>
                  <a:pt x="2268" y="7308"/>
                  <a:pt x="2556" y="7262"/>
                </a:cubicBezTo>
                <a:cubicBezTo>
                  <a:pt x="2556" y="7169"/>
                  <a:pt x="2556" y="7169"/>
                  <a:pt x="2556" y="7169"/>
                </a:cubicBezTo>
                <a:cubicBezTo>
                  <a:pt x="0" y="7169"/>
                  <a:pt x="0" y="7169"/>
                  <a:pt x="0" y="7169"/>
                </a:cubicBezTo>
                <a:cubicBezTo>
                  <a:pt x="0" y="6152"/>
                  <a:pt x="0" y="6152"/>
                  <a:pt x="0" y="6152"/>
                </a:cubicBezTo>
                <a:cubicBezTo>
                  <a:pt x="2808" y="6152"/>
                  <a:pt x="2808" y="6152"/>
                  <a:pt x="2808" y="6152"/>
                </a:cubicBezTo>
                <a:cubicBezTo>
                  <a:pt x="3492" y="2081"/>
                  <a:pt x="3492" y="2081"/>
                  <a:pt x="3492" y="2081"/>
                </a:cubicBezTo>
                <a:cubicBezTo>
                  <a:pt x="3600" y="1758"/>
                  <a:pt x="3708" y="1434"/>
                  <a:pt x="3816" y="1203"/>
                </a:cubicBezTo>
                <a:cubicBezTo>
                  <a:pt x="3924" y="925"/>
                  <a:pt x="4068" y="740"/>
                  <a:pt x="4248" y="555"/>
                </a:cubicBezTo>
                <a:cubicBezTo>
                  <a:pt x="4392" y="370"/>
                  <a:pt x="4608" y="231"/>
                  <a:pt x="4824" y="139"/>
                </a:cubicBezTo>
                <a:cubicBezTo>
                  <a:pt x="5076" y="46"/>
                  <a:pt x="5328" y="0"/>
                  <a:pt x="5544" y="0"/>
                </a:cubicBezTo>
                <a:cubicBezTo>
                  <a:pt x="15984" y="0"/>
                  <a:pt x="15984" y="0"/>
                  <a:pt x="15984" y="0"/>
                </a:cubicBezTo>
                <a:cubicBezTo>
                  <a:pt x="16236" y="0"/>
                  <a:pt x="16524" y="46"/>
                  <a:pt x="16740" y="139"/>
                </a:cubicBezTo>
                <a:cubicBezTo>
                  <a:pt x="16992" y="231"/>
                  <a:pt x="17172" y="370"/>
                  <a:pt x="17388" y="555"/>
                </a:cubicBezTo>
                <a:cubicBezTo>
                  <a:pt x="17568" y="740"/>
                  <a:pt x="17712" y="925"/>
                  <a:pt x="17856" y="1203"/>
                </a:cubicBezTo>
                <a:cubicBezTo>
                  <a:pt x="17964" y="1434"/>
                  <a:pt x="18072" y="1758"/>
                  <a:pt x="18108" y="2081"/>
                </a:cubicBezTo>
                <a:lnTo>
                  <a:pt x="18828" y="6152"/>
                </a:lnTo>
                <a:close/>
                <a:moveTo>
                  <a:pt x="20376" y="10314"/>
                </a:moveTo>
                <a:cubicBezTo>
                  <a:pt x="20376" y="10037"/>
                  <a:pt x="20340" y="9759"/>
                  <a:pt x="20268" y="9528"/>
                </a:cubicBezTo>
                <a:cubicBezTo>
                  <a:pt x="20196" y="9297"/>
                  <a:pt x="20052" y="9066"/>
                  <a:pt x="19908" y="8881"/>
                </a:cubicBezTo>
                <a:cubicBezTo>
                  <a:pt x="19764" y="8696"/>
                  <a:pt x="19620" y="8557"/>
                  <a:pt x="19404" y="8464"/>
                </a:cubicBezTo>
                <a:cubicBezTo>
                  <a:pt x="19224" y="8325"/>
                  <a:pt x="19008" y="8279"/>
                  <a:pt x="18792" y="8279"/>
                </a:cubicBezTo>
                <a:cubicBezTo>
                  <a:pt x="2808" y="8279"/>
                  <a:pt x="2808" y="8279"/>
                  <a:pt x="2808" y="8279"/>
                </a:cubicBezTo>
                <a:cubicBezTo>
                  <a:pt x="2592" y="8279"/>
                  <a:pt x="2376" y="8325"/>
                  <a:pt x="2160" y="8464"/>
                </a:cubicBezTo>
                <a:cubicBezTo>
                  <a:pt x="1944" y="8557"/>
                  <a:pt x="1800" y="8696"/>
                  <a:pt x="1656" y="8881"/>
                </a:cubicBezTo>
                <a:cubicBezTo>
                  <a:pt x="1512" y="9066"/>
                  <a:pt x="1404" y="9297"/>
                  <a:pt x="1332" y="9528"/>
                </a:cubicBezTo>
                <a:cubicBezTo>
                  <a:pt x="1224" y="9759"/>
                  <a:pt x="1188" y="10037"/>
                  <a:pt x="1188" y="10314"/>
                </a:cubicBezTo>
                <a:cubicBezTo>
                  <a:pt x="1188" y="16466"/>
                  <a:pt x="1188" y="16466"/>
                  <a:pt x="1188" y="16466"/>
                </a:cubicBezTo>
                <a:cubicBezTo>
                  <a:pt x="20376" y="16466"/>
                  <a:pt x="20376" y="16466"/>
                  <a:pt x="20376" y="16466"/>
                </a:cubicBezTo>
                <a:lnTo>
                  <a:pt x="20376" y="10314"/>
                </a:lnTo>
                <a:close/>
                <a:moveTo>
                  <a:pt x="4752" y="19056"/>
                </a:moveTo>
                <a:cubicBezTo>
                  <a:pt x="4752" y="17484"/>
                  <a:pt x="4752" y="17484"/>
                  <a:pt x="4752" y="17484"/>
                </a:cubicBezTo>
                <a:cubicBezTo>
                  <a:pt x="2376" y="17484"/>
                  <a:pt x="2376" y="17484"/>
                  <a:pt x="2376" y="17484"/>
                </a:cubicBezTo>
                <a:cubicBezTo>
                  <a:pt x="2376" y="19056"/>
                  <a:pt x="2376" y="19056"/>
                  <a:pt x="2376" y="19056"/>
                </a:cubicBezTo>
                <a:cubicBezTo>
                  <a:pt x="2376" y="19241"/>
                  <a:pt x="2412" y="19426"/>
                  <a:pt x="2484" y="19611"/>
                </a:cubicBezTo>
                <a:cubicBezTo>
                  <a:pt x="2520" y="19796"/>
                  <a:pt x="2628" y="19981"/>
                  <a:pt x="2736" y="20120"/>
                </a:cubicBezTo>
                <a:cubicBezTo>
                  <a:pt x="2844" y="20259"/>
                  <a:pt x="2952" y="20351"/>
                  <a:pt x="3096" y="20444"/>
                </a:cubicBezTo>
                <a:cubicBezTo>
                  <a:pt x="3240" y="20536"/>
                  <a:pt x="3420" y="20536"/>
                  <a:pt x="3600" y="20536"/>
                </a:cubicBezTo>
                <a:cubicBezTo>
                  <a:pt x="3744" y="20536"/>
                  <a:pt x="3888" y="20536"/>
                  <a:pt x="4068" y="20444"/>
                </a:cubicBezTo>
                <a:cubicBezTo>
                  <a:pt x="4212" y="20351"/>
                  <a:pt x="4356" y="20259"/>
                  <a:pt x="4428" y="20120"/>
                </a:cubicBezTo>
                <a:cubicBezTo>
                  <a:pt x="4536" y="19981"/>
                  <a:pt x="4608" y="19796"/>
                  <a:pt x="4680" y="19611"/>
                </a:cubicBezTo>
                <a:cubicBezTo>
                  <a:pt x="4716" y="19426"/>
                  <a:pt x="4752" y="19241"/>
                  <a:pt x="4752" y="19056"/>
                </a:cubicBezTo>
                <a:close/>
                <a:moveTo>
                  <a:pt x="4392" y="10268"/>
                </a:moveTo>
                <a:cubicBezTo>
                  <a:pt x="4608" y="10268"/>
                  <a:pt x="4824" y="10314"/>
                  <a:pt x="5004" y="10453"/>
                </a:cubicBezTo>
                <a:cubicBezTo>
                  <a:pt x="5184" y="10546"/>
                  <a:pt x="5364" y="10684"/>
                  <a:pt x="5508" y="10869"/>
                </a:cubicBezTo>
                <a:cubicBezTo>
                  <a:pt x="5688" y="11054"/>
                  <a:pt x="5796" y="11286"/>
                  <a:pt x="5868" y="11563"/>
                </a:cubicBezTo>
                <a:cubicBezTo>
                  <a:pt x="5940" y="11794"/>
                  <a:pt x="5976" y="12072"/>
                  <a:pt x="5976" y="12349"/>
                </a:cubicBezTo>
                <a:cubicBezTo>
                  <a:pt x="5976" y="12627"/>
                  <a:pt x="5940" y="12904"/>
                  <a:pt x="5868" y="13136"/>
                </a:cubicBezTo>
                <a:cubicBezTo>
                  <a:pt x="5796" y="13367"/>
                  <a:pt x="5688" y="13598"/>
                  <a:pt x="5508" y="13830"/>
                </a:cubicBezTo>
                <a:cubicBezTo>
                  <a:pt x="5364" y="13968"/>
                  <a:pt x="5184" y="14107"/>
                  <a:pt x="5004" y="14246"/>
                </a:cubicBezTo>
                <a:cubicBezTo>
                  <a:pt x="4824" y="14338"/>
                  <a:pt x="4608" y="14431"/>
                  <a:pt x="4392" y="14431"/>
                </a:cubicBezTo>
                <a:cubicBezTo>
                  <a:pt x="4176" y="14431"/>
                  <a:pt x="3960" y="14338"/>
                  <a:pt x="3744" y="14246"/>
                </a:cubicBezTo>
                <a:cubicBezTo>
                  <a:pt x="3564" y="14107"/>
                  <a:pt x="3384" y="13968"/>
                  <a:pt x="3276" y="13830"/>
                </a:cubicBezTo>
                <a:cubicBezTo>
                  <a:pt x="3096" y="13598"/>
                  <a:pt x="2988" y="13367"/>
                  <a:pt x="2916" y="13136"/>
                </a:cubicBezTo>
                <a:cubicBezTo>
                  <a:pt x="2844" y="12904"/>
                  <a:pt x="2808" y="12627"/>
                  <a:pt x="2808" y="12349"/>
                </a:cubicBezTo>
                <a:cubicBezTo>
                  <a:pt x="2808" y="12072"/>
                  <a:pt x="2844" y="11794"/>
                  <a:pt x="2916" y="11563"/>
                </a:cubicBezTo>
                <a:cubicBezTo>
                  <a:pt x="2988" y="11286"/>
                  <a:pt x="3096" y="11054"/>
                  <a:pt x="3276" y="10869"/>
                </a:cubicBezTo>
                <a:cubicBezTo>
                  <a:pt x="3384" y="10684"/>
                  <a:pt x="3564" y="10546"/>
                  <a:pt x="3744" y="10453"/>
                </a:cubicBezTo>
                <a:cubicBezTo>
                  <a:pt x="3960" y="10314"/>
                  <a:pt x="4176" y="10268"/>
                  <a:pt x="4392" y="10268"/>
                </a:cubicBezTo>
                <a:close/>
                <a:moveTo>
                  <a:pt x="4248" y="2359"/>
                </a:moveTo>
                <a:cubicBezTo>
                  <a:pt x="3420" y="7262"/>
                  <a:pt x="3420" y="7262"/>
                  <a:pt x="3420" y="7262"/>
                </a:cubicBezTo>
                <a:cubicBezTo>
                  <a:pt x="18180" y="7262"/>
                  <a:pt x="18180" y="7262"/>
                  <a:pt x="18180" y="7262"/>
                </a:cubicBezTo>
                <a:cubicBezTo>
                  <a:pt x="17388" y="2313"/>
                  <a:pt x="17388" y="2313"/>
                  <a:pt x="17388" y="2313"/>
                </a:cubicBezTo>
                <a:cubicBezTo>
                  <a:pt x="17352" y="2128"/>
                  <a:pt x="17280" y="1943"/>
                  <a:pt x="17172" y="1758"/>
                </a:cubicBezTo>
                <a:cubicBezTo>
                  <a:pt x="17100" y="1619"/>
                  <a:pt x="16992" y="1480"/>
                  <a:pt x="16920" y="1341"/>
                </a:cubicBezTo>
                <a:cubicBezTo>
                  <a:pt x="16776" y="1203"/>
                  <a:pt x="16632" y="1156"/>
                  <a:pt x="16488" y="1110"/>
                </a:cubicBezTo>
                <a:cubicBezTo>
                  <a:pt x="16344" y="1064"/>
                  <a:pt x="16164" y="1064"/>
                  <a:pt x="15984" y="1064"/>
                </a:cubicBezTo>
                <a:cubicBezTo>
                  <a:pt x="5544" y="1064"/>
                  <a:pt x="5544" y="1064"/>
                  <a:pt x="5544" y="1064"/>
                </a:cubicBezTo>
                <a:cubicBezTo>
                  <a:pt x="5400" y="1064"/>
                  <a:pt x="5256" y="1064"/>
                  <a:pt x="5112" y="1110"/>
                </a:cubicBezTo>
                <a:cubicBezTo>
                  <a:pt x="4968" y="1156"/>
                  <a:pt x="4860" y="1203"/>
                  <a:pt x="4752" y="1341"/>
                </a:cubicBezTo>
                <a:cubicBezTo>
                  <a:pt x="4644" y="1480"/>
                  <a:pt x="4536" y="1619"/>
                  <a:pt x="4464" y="1758"/>
                </a:cubicBezTo>
                <a:cubicBezTo>
                  <a:pt x="4392" y="1943"/>
                  <a:pt x="4320" y="2128"/>
                  <a:pt x="4248" y="2359"/>
                </a:cubicBezTo>
                <a:close/>
                <a:moveTo>
                  <a:pt x="4392" y="13367"/>
                </a:moveTo>
                <a:cubicBezTo>
                  <a:pt x="4608" y="13367"/>
                  <a:pt x="4788" y="13275"/>
                  <a:pt x="4968" y="13090"/>
                </a:cubicBezTo>
                <a:cubicBezTo>
                  <a:pt x="5112" y="12904"/>
                  <a:pt x="5184" y="12627"/>
                  <a:pt x="5184" y="12349"/>
                </a:cubicBezTo>
                <a:cubicBezTo>
                  <a:pt x="5184" y="12072"/>
                  <a:pt x="5112" y="11841"/>
                  <a:pt x="4968" y="11656"/>
                </a:cubicBezTo>
                <a:cubicBezTo>
                  <a:pt x="4788" y="11424"/>
                  <a:pt x="4608" y="11332"/>
                  <a:pt x="4392" y="11332"/>
                </a:cubicBezTo>
                <a:cubicBezTo>
                  <a:pt x="4176" y="11332"/>
                  <a:pt x="3996" y="11424"/>
                  <a:pt x="3816" y="11656"/>
                </a:cubicBezTo>
                <a:cubicBezTo>
                  <a:pt x="3672" y="11841"/>
                  <a:pt x="3600" y="12072"/>
                  <a:pt x="3600" y="12349"/>
                </a:cubicBezTo>
                <a:cubicBezTo>
                  <a:pt x="3600" y="12627"/>
                  <a:pt x="3672" y="12904"/>
                  <a:pt x="3816" y="13090"/>
                </a:cubicBezTo>
                <a:cubicBezTo>
                  <a:pt x="3996" y="13275"/>
                  <a:pt x="4176" y="13367"/>
                  <a:pt x="4392" y="13367"/>
                </a:cubicBezTo>
                <a:close/>
                <a:moveTo>
                  <a:pt x="17172" y="10268"/>
                </a:moveTo>
                <a:cubicBezTo>
                  <a:pt x="17388" y="10268"/>
                  <a:pt x="17604" y="10314"/>
                  <a:pt x="17784" y="10453"/>
                </a:cubicBezTo>
                <a:cubicBezTo>
                  <a:pt x="18000" y="10546"/>
                  <a:pt x="18144" y="10684"/>
                  <a:pt x="18324" y="10869"/>
                </a:cubicBezTo>
                <a:cubicBezTo>
                  <a:pt x="18468" y="11054"/>
                  <a:pt x="18576" y="11286"/>
                  <a:pt x="18648" y="11563"/>
                </a:cubicBezTo>
                <a:cubicBezTo>
                  <a:pt x="18756" y="11794"/>
                  <a:pt x="18792" y="12072"/>
                  <a:pt x="18792" y="12349"/>
                </a:cubicBezTo>
                <a:cubicBezTo>
                  <a:pt x="18792" y="12627"/>
                  <a:pt x="18756" y="12904"/>
                  <a:pt x="18648" y="13136"/>
                </a:cubicBezTo>
                <a:cubicBezTo>
                  <a:pt x="18576" y="13367"/>
                  <a:pt x="18468" y="13598"/>
                  <a:pt x="18324" y="13830"/>
                </a:cubicBezTo>
                <a:cubicBezTo>
                  <a:pt x="18144" y="13968"/>
                  <a:pt x="18000" y="14107"/>
                  <a:pt x="17784" y="14246"/>
                </a:cubicBezTo>
                <a:cubicBezTo>
                  <a:pt x="17604" y="14338"/>
                  <a:pt x="17388" y="14431"/>
                  <a:pt x="17172" y="14431"/>
                </a:cubicBezTo>
                <a:cubicBezTo>
                  <a:pt x="16956" y="14431"/>
                  <a:pt x="16740" y="14338"/>
                  <a:pt x="16560" y="14246"/>
                </a:cubicBezTo>
                <a:cubicBezTo>
                  <a:pt x="16344" y="14107"/>
                  <a:pt x="16200" y="13968"/>
                  <a:pt x="16056" y="13830"/>
                </a:cubicBezTo>
                <a:cubicBezTo>
                  <a:pt x="15912" y="13598"/>
                  <a:pt x="15804" y="13367"/>
                  <a:pt x="15696" y="13136"/>
                </a:cubicBezTo>
                <a:cubicBezTo>
                  <a:pt x="15624" y="12904"/>
                  <a:pt x="15588" y="12627"/>
                  <a:pt x="15588" y="12349"/>
                </a:cubicBezTo>
                <a:cubicBezTo>
                  <a:pt x="15588" y="12072"/>
                  <a:pt x="15624" y="11794"/>
                  <a:pt x="15696" y="11563"/>
                </a:cubicBezTo>
                <a:cubicBezTo>
                  <a:pt x="15804" y="11286"/>
                  <a:pt x="15912" y="11054"/>
                  <a:pt x="16056" y="10869"/>
                </a:cubicBezTo>
                <a:cubicBezTo>
                  <a:pt x="16200" y="10684"/>
                  <a:pt x="16344" y="10546"/>
                  <a:pt x="16560" y="10453"/>
                </a:cubicBezTo>
                <a:cubicBezTo>
                  <a:pt x="16740" y="10314"/>
                  <a:pt x="16956" y="10268"/>
                  <a:pt x="17172" y="10268"/>
                </a:cubicBezTo>
                <a:close/>
                <a:moveTo>
                  <a:pt x="17172" y="13367"/>
                </a:moveTo>
                <a:cubicBezTo>
                  <a:pt x="17388" y="13367"/>
                  <a:pt x="17604" y="13275"/>
                  <a:pt x="17748" y="13090"/>
                </a:cubicBezTo>
                <a:cubicBezTo>
                  <a:pt x="17892" y="12904"/>
                  <a:pt x="18000" y="12627"/>
                  <a:pt x="18000" y="12349"/>
                </a:cubicBezTo>
                <a:cubicBezTo>
                  <a:pt x="18000" y="12072"/>
                  <a:pt x="17892" y="11841"/>
                  <a:pt x="17748" y="11656"/>
                </a:cubicBezTo>
                <a:cubicBezTo>
                  <a:pt x="17604" y="11424"/>
                  <a:pt x="17388" y="11332"/>
                  <a:pt x="17172" y="11332"/>
                </a:cubicBezTo>
                <a:cubicBezTo>
                  <a:pt x="16956" y="11332"/>
                  <a:pt x="16776" y="11424"/>
                  <a:pt x="16632" y="11656"/>
                </a:cubicBezTo>
                <a:cubicBezTo>
                  <a:pt x="16452" y="11841"/>
                  <a:pt x="16380" y="12072"/>
                  <a:pt x="16380" y="12349"/>
                </a:cubicBezTo>
                <a:cubicBezTo>
                  <a:pt x="16380" y="12627"/>
                  <a:pt x="16452" y="12904"/>
                  <a:pt x="16632" y="13090"/>
                </a:cubicBezTo>
                <a:cubicBezTo>
                  <a:pt x="16776" y="13275"/>
                  <a:pt x="16956" y="13367"/>
                  <a:pt x="17172" y="13367"/>
                </a:cubicBezTo>
                <a:close/>
                <a:moveTo>
                  <a:pt x="19188" y="19056"/>
                </a:moveTo>
                <a:cubicBezTo>
                  <a:pt x="19188" y="17484"/>
                  <a:pt x="19188" y="17484"/>
                  <a:pt x="19188" y="17484"/>
                </a:cubicBezTo>
                <a:cubicBezTo>
                  <a:pt x="16776" y="17484"/>
                  <a:pt x="16776" y="17484"/>
                  <a:pt x="16776" y="17484"/>
                </a:cubicBezTo>
                <a:cubicBezTo>
                  <a:pt x="16776" y="19056"/>
                  <a:pt x="16776" y="19056"/>
                  <a:pt x="16776" y="19056"/>
                </a:cubicBezTo>
                <a:cubicBezTo>
                  <a:pt x="16776" y="19241"/>
                  <a:pt x="16812" y="19426"/>
                  <a:pt x="16848" y="19611"/>
                </a:cubicBezTo>
                <a:cubicBezTo>
                  <a:pt x="16920" y="19796"/>
                  <a:pt x="17028" y="19981"/>
                  <a:pt x="17136" y="20120"/>
                </a:cubicBezTo>
                <a:cubicBezTo>
                  <a:pt x="17244" y="20259"/>
                  <a:pt x="17352" y="20351"/>
                  <a:pt x="17532" y="20444"/>
                </a:cubicBezTo>
                <a:cubicBezTo>
                  <a:pt x="17676" y="20536"/>
                  <a:pt x="17820" y="20536"/>
                  <a:pt x="18000" y="20536"/>
                </a:cubicBezTo>
                <a:cubicBezTo>
                  <a:pt x="18144" y="20536"/>
                  <a:pt x="18288" y="20536"/>
                  <a:pt x="18468" y="20444"/>
                </a:cubicBezTo>
                <a:cubicBezTo>
                  <a:pt x="18612" y="20351"/>
                  <a:pt x="18720" y="20259"/>
                  <a:pt x="18828" y="20120"/>
                </a:cubicBezTo>
                <a:cubicBezTo>
                  <a:pt x="18936" y="19981"/>
                  <a:pt x="19044" y="19796"/>
                  <a:pt x="19116" y="19611"/>
                </a:cubicBezTo>
                <a:cubicBezTo>
                  <a:pt x="19188" y="19426"/>
                  <a:pt x="19188" y="19241"/>
                  <a:pt x="19188" y="1905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2" name="Shape 3963">
            <a:extLst>
              <a:ext uri="{FF2B5EF4-FFF2-40B4-BE49-F238E27FC236}">
                <a16:creationId xmlns:a16="http://schemas.microsoft.com/office/drawing/2014/main" id="{F8679F4B-2C76-4C05-AB5B-BD14999E12DE}"/>
              </a:ext>
            </a:extLst>
          </p:cNvPr>
          <p:cNvSpPr/>
          <p:nvPr/>
        </p:nvSpPr>
        <p:spPr>
          <a:xfrm>
            <a:off x="16086878" y="8039975"/>
            <a:ext cx="791031" cy="726893"/>
          </a:xfrm>
          <a:custGeom>
            <a:avLst/>
            <a:gdLst/>
            <a:ahLst/>
            <a:cxnLst>
              <a:cxn ang="0">
                <a:pos x="wd2" y="hd2"/>
              </a:cxn>
              <a:cxn ang="5400000">
                <a:pos x="wd2" y="hd2"/>
              </a:cxn>
              <a:cxn ang="10800000">
                <a:pos x="wd2" y="hd2"/>
              </a:cxn>
              <a:cxn ang="16200000">
                <a:pos x="wd2" y="hd2"/>
              </a:cxn>
            </a:cxnLst>
            <a:rect l="0" t="0" r="r" b="b"/>
            <a:pathLst>
              <a:path w="21600" h="21600" extrusionOk="0">
                <a:moveTo>
                  <a:pt x="21211" y="6247"/>
                </a:moveTo>
                <a:lnTo>
                  <a:pt x="21600" y="6671"/>
                </a:lnTo>
                <a:lnTo>
                  <a:pt x="10800" y="21600"/>
                </a:lnTo>
                <a:lnTo>
                  <a:pt x="292" y="7200"/>
                </a:lnTo>
                <a:lnTo>
                  <a:pt x="0" y="6671"/>
                </a:lnTo>
                <a:lnTo>
                  <a:pt x="292" y="6247"/>
                </a:lnTo>
                <a:lnTo>
                  <a:pt x="5157" y="0"/>
                </a:lnTo>
                <a:lnTo>
                  <a:pt x="16346" y="0"/>
                </a:lnTo>
                <a:lnTo>
                  <a:pt x="21211" y="6247"/>
                </a:lnTo>
                <a:close/>
                <a:moveTo>
                  <a:pt x="10411" y="7200"/>
                </a:moveTo>
                <a:lnTo>
                  <a:pt x="1265" y="7200"/>
                </a:lnTo>
                <a:lnTo>
                  <a:pt x="10411" y="19482"/>
                </a:lnTo>
                <a:lnTo>
                  <a:pt x="10411" y="7200"/>
                </a:lnTo>
                <a:close/>
                <a:moveTo>
                  <a:pt x="5449" y="1059"/>
                </a:moveTo>
                <a:lnTo>
                  <a:pt x="1459" y="6247"/>
                </a:lnTo>
                <a:lnTo>
                  <a:pt x="9632" y="6247"/>
                </a:lnTo>
                <a:lnTo>
                  <a:pt x="5449" y="1059"/>
                </a:lnTo>
                <a:close/>
                <a:moveTo>
                  <a:pt x="10703" y="6247"/>
                </a:moveTo>
                <a:lnTo>
                  <a:pt x="14984" y="847"/>
                </a:lnTo>
                <a:lnTo>
                  <a:pt x="6422" y="847"/>
                </a:lnTo>
                <a:lnTo>
                  <a:pt x="10703" y="6247"/>
                </a:lnTo>
                <a:close/>
                <a:moveTo>
                  <a:pt x="11189" y="19482"/>
                </a:moveTo>
                <a:lnTo>
                  <a:pt x="20141" y="7200"/>
                </a:lnTo>
                <a:lnTo>
                  <a:pt x="11189" y="7200"/>
                </a:lnTo>
                <a:lnTo>
                  <a:pt x="11189" y="19482"/>
                </a:lnTo>
                <a:close/>
                <a:moveTo>
                  <a:pt x="20141" y="6247"/>
                </a:moveTo>
                <a:lnTo>
                  <a:pt x="15957" y="953"/>
                </a:lnTo>
                <a:lnTo>
                  <a:pt x="11870" y="6247"/>
                </a:lnTo>
                <a:lnTo>
                  <a:pt x="20141" y="6247"/>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3" name="Shape 3964">
            <a:extLst>
              <a:ext uri="{FF2B5EF4-FFF2-40B4-BE49-F238E27FC236}">
                <a16:creationId xmlns:a16="http://schemas.microsoft.com/office/drawing/2014/main" id="{57E9B247-AB9B-4D5C-AAEB-17A1F2CCCA66}"/>
              </a:ext>
            </a:extLst>
          </p:cNvPr>
          <p:cNvSpPr/>
          <p:nvPr/>
        </p:nvSpPr>
        <p:spPr>
          <a:xfrm>
            <a:off x="17963808" y="8025722"/>
            <a:ext cx="755397" cy="755397"/>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12237" y="0"/>
                  <a:pt x="13636" y="272"/>
                  <a:pt x="14957" y="856"/>
                </a:cubicBezTo>
                <a:cubicBezTo>
                  <a:pt x="16278" y="1401"/>
                  <a:pt x="17404" y="2179"/>
                  <a:pt x="18414" y="3152"/>
                </a:cubicBezTo>
                <a:cubicBezTo>
                  <a:pt x="19386" y="4125"/>
                  <a:pt x="20163" y="5293"/>
                  <a:pt x="20745" y="6577"/>
                </a:cubicBezTo>
                <a:cubicBezTo>
                  <a:pt x="21289" y="7901"/>
                  <a:pt x="21600" y="9302"/>
                  <a:pt x="21600" y="10781"/>
                </a:cubicBezTo>
                <a:cubicBezTo>
                  <a:pt x="21600" y="12298"/>
                  <a:pt x="21289" y="13699"/>
                  <a:pt x="20745" y="15023"/>
                </a:cubicBezTo>
                <a:cubicBezTo>
                  <a:pt x="20163" y="16307"/>
                  <a:pt x="19386" y="17475"/>
                  <a:pt x="18414" y="18448"/>
                </a:cubicBezTo>
                <a:cubicBezTo>
                  <a:pt x="17404" y="19421"/>
                  <a:pt x="16278" y="20199"/>
                  <a:pt x="14957" y="20744"/>
                </a:cubicBezTo>
                <a:cubicBezTo>
                  <a:pt x="13636" y="21328"/>
                  <a:pt x="12237" y="21600"/>
                  <a:pt x="10761" y="21600"/>
                </a:cubicBezTo>
                <a:cubicBezTo>
                  <a:pt x="9285" y="21600"/>
                  <a:pt x="7886" y="21328"/>
                  <a:pt x="6565" y="20744"/>
                </a:cubicBezTo>
                <a:cubicBezTo>
                  <a:pt x="5245" y="20199"/>
                  <a:pt x="4118" y="19421"/>
                  <a:pt x="3186" y="18448"/>
                </a:cubicBezTo>
                <a:cubicBezTo>
                  <a:pt x="2214" y="17475"/>
                  <a:pt x="1437" y="16307"/>
                  <a:pt x="855" y="15023"/>
                </a:cubicBezTo>
                <a:cubicBezTo>
                  <a:pt x="272" y="13699"/>
                  <a:pt x="0" y="12298"/>
                  <a:pt x="0" y="10781"/>
                </a:cubicBezTo>
                <a:cubicBezTo>
                  <a:pt x="0" y="9302"/>
                  <a:pt x="272" y="7901"/>
                  <a:pt x="855" y="6577"/>
                </a:cubicBezTo>
                <a:cubicBezTo>
                  <a:pt x="1437" y="5293"/>
                  <a:pt x="2214" y="4125"/>
                  <a:pt x="3186" y="3152"/>
                </a:cubicBezTo>
                <a:cubicBezTo>
                  <a:pt x="4118" y="2179"/>
                  <a:pt x="5245" y="1401"/>
                  <a:pt x="6565" y="856"/>
                </a:cubicBezTo>
                <a:cubicBezTo>
                  <a:pt x="7886" y="272"/>
                  <a:pt x="9285" y="0"/>
                  <a:pt x="10761" y="0"/>
                </a:cubicBezTo>
                <a:close/>
                <a:moveTo>
                  <a:pt x="10761" y="20744"/>
                </a:moveTo>
                <a:cubicBezTo>
                  <a:pt x="12160" y="20744"/>
                  <a:pt x="13442" y="20471"/>
                  <a:pt x="14646" y="19926"/>
                </a:cubicBezTo>
                <a:cubicBezTo>
                  <a:pt x="15812" y="19421"/>
                  <a:pt x="16899" y="18720"/>
                  <a:pt x="17793" y="17825"/>
                </a:cubicBezTo>
                <a:cubicBezTo>
                  <a:pt x="18686" y="16930"/>
                  <a:pt x="19424" y="15879"/>
                  <a:pt x="19929" y="14672"/>
                </a:cubicBezTo>
                <a:cubicBezTo>
                  <a:pt x="20473" y="13466"/>
                  <a:pt x="20745" y="12182"/>
                  <a:pt x="20745" y="10781"/>
                </a:cubicBezTo>
                <a:cubicBezTo>
                  <a:pt x="20745" y="9418"/>
                  <a:pt x="20473" y="8134"/>
                  <a:pt x="19929" y="6928"/>
                </a:cubicBezTo>
                <a:cubicBezTo>
                  <a:pt x="19424" y="5721"/>
                  <a:pt x="18686" y="4670"/>
                  <a:pt x="17793" y="3736"/>
                </a:cubicBezTo>
                <a:cubicBezTo>
                  <a:pt x="16899" y="2880"/>
                  <a:pt x="15812" y="2179"/>
                  <a:pt x="14646" y="1635"/>
                </a:cubicBezTo>
                <a:cubicBezTo>
                  <a:pt x="13442" y="1129"/>
                  <a:pt x="12160" y="856"/>
                  <a:pt x="10761" y="856"/>
                </a:cubicBezTo>
                <a:cubicBezTo>
                  <a:pt x="9401" y="856"/>
                  <a:pt x="8119" y="1129"/>
                  <a:pt x="6915" y="1635"/>
                </a:cubicBezTo>
                <a:cubicBezTo>
                  <a:pt x="5711" y="2179"/>
                  <a:pt x="4662" y="2880"/>
                  <a:pt x="3768" y="3736"/>
                </a:cubicBezTo>
                <a:cubicBezTo>
                  <a:pt x="2875" y="4670"/>
                  <a:pt x="2137" y="5721"/>
                  <a:pt x="1632" y="6928"/>
                </a:cubicBezTo>
                <a:cubicBezTo>
                  <a:pt x="1127" y="8134"/>
                  <a:pt x="855" y="9418"/>
                  <a:pt x="855" y="10781"/>
                </a:cubicBezTo>
                <a:cubicBezTo>
                  <a:pt x="855" y="12182"/>
                  <a:pt x="1127" y="13466"/>
                  <a:pt x="1632" y="14672"/>
                </a:cubicBezTo>
                <a:cubicBezTo>
                  <a:pt x="2137" y="15879"/>
                  <a:pt x="2875" y="16930"/>
                  <a:pt x="3768" y="17825"/>
                </a:cubicBezTo>
                <a:cubicBezTo>
                  <a:pt x="4662" y="18720"/>
                  <a:pt x="5711" y="19421"/>
                  <a:pt x="6915" y="19926"/>
                </a:cubicBezTo>
                <a:cubicBezTo>
                  <a:pt x="8119" y="20471"/>
                  <a:pt x="9401" y="20744"/>
                  <a:pt x="10761" y="20744"/>
                </a:cubicBezTo>
                <a:close/>
                <a:moveTo>
                  <a:pt x="14258" y="8212"/>
                </a:moveTo>
                <a:cubicBezTo>
                  <a:pt x="14258" y="8523"/>
                  <a:pt x="14219" y="8835"/>
                  <a:pt x="14102" y="9107"/>
                </a:cubicBezTo>
                <a:cubicBezTo>
                  <a:pt x="13986" y="9418"/>
                  <a:pt x="13869" y="9730"/>
                  <a:pt x="13753" y="10002"/>
                </a:cubicBezTo>
                <a:cubicBezTo>
                  <a:pt x="13558" y="10236"/>
                  <a:pt x="13403" y="10469"/>
                  <a:pt x="13170" y="10664"/>
                </a:cubicBezTo>
                <a:cubicBezTo>
                  <a:pt x="12937" y="10897"/>
                  <a:pt x="12704" y="11092"/>
                  <a:pt x="12471" y="11248"/>
                </a:cubicBezTo>
                <a:cubicBezTo>
                  <a:pt x="14258" y="16424"/>
                  <a:pt x="14258" y="16424"/>
                  <a:pt x="14258" y="16424"/>
                </a:cubicBezTo>
                <a:cubicBezTo>
                  <a:pt x="7304" y="16424"/>
                  <a:pt x="7304" y="16424"/>
                  <a:pt x="7304" y="16424"/>
                </a:cubicBezTo>
                <a:cubicBezTo>
                  <a:pt x="9129" y="11248"/>
                  <a:pt x="9129" y="11248"/>
                  <a:pt x="9129" y="11248"/>
                </a:cubicBezTo>
                <a:cubicBezTo>
                  <a:pt x="8858" y="11092"/>
                  <a:pt x="8624" y="10897"/>
                  <a:pt x="8391" y="10703"/>
                </a:cubicBezTo>
                <a:cubicBezTo>
                  <a:pt x="8197" y="10508"/>
                  <a:pt x="8003" y="10275"/>
                  <a:pt x="7809" y="10002"/>
                </a:cubicBezTo>
                <a:cubicBezTo>
                  <a:pt x="7653" y="9730"/>
                  <a:pt x="7537" y="9418"/>
                  <a:pt x="7459" y="9107"/>
                </a:cubicBezTo>
                <a:cubicBezTo>
                  <a:pt x="7381" y="8835"/>
                  <a:pt x="7304" y="8523"/>
                  <a:pt x="7304" y="8212"/>
                </a:cubicBezTo>
                <a:cubicBezTo>
                  <a:pt x="7304" y="7745"/>
                  <a:pt x="7420" y="7278"/>
                  <a:pt x="7614" y="6889"/>
                </a:cubicBezTo>
                <a:cubicBezTo>
                  <a:pt x="7770" y="6461"/>
                  <a:pt x="8042" y="6071"/>
                  <a:pt x="8353" y="5799"/>
                </a:cubicBezTo>
                <a:cubicBezTo>
                  <a:pt x="8624" y="5449"/>
                  <a:pt x="9013" y="5176"/>
                  <a:pt x="9440" y="5021"/>
                </a:cubicBezTo>
                <a:cubicBezTo>
                  <a:pt x="9829" y="4865"/>
                  <a:pt x="10295" y="4787"/>
                  <a:pt x="10761" y="4787"/>
                </a:cubicBezTo>
                <a:cubicBezTo>
                  <a:pt x="11227" y="4787"/>
                  <a:pt x="11694" y="4865"/>
                  <a:pt x="12121" y="5021"/>
                </a:cubicBezTo>
                <a:cubicBezTo>
                  <a:pt x="12509" y="5176"/>
                  <a:pt x="12898" y="5449"/>
                  <a:pt x="13247" y="5799"/>
                </a:cubicBezTo>
                <a:cubicBezTo>
                  <a:pt x="13558" y="6071"/>
                  <a:pt x="13791" y="6461"/>
                  <a:pt x="13986" y="6889"/>
                </a:cubicBezTo>
                <a:cubicBezTo>
                  <a:pt x="14141" y="7278"/>
                  <a:pt x="14258" y="7745"/>
                  <a:pt x="14258" y="8212"/>
                </a:cubicBezTo>
                <a:close/>
                <a:moveTo>
                  <a:pt x="13053" y="15568"/>
                </a:moveTo>
                <a:cubicBezTo>
                  <a:pt x="11616" y="11520"/>
                  <a:pt x="11616" y="11520"/>
                  <a:pt x="11616" y="11520"/>
                </a:cubicBezTo>
                <a:cubicBezTo>
                  <a:pt x="11383" y="10781"/>
                  <a:pt x="11383" y="10781"/>
                  <a:pt x="11383" y="10781"/>
                </a:cubicBezTo>
                <a:cubicBezTo>
                  <a:pt x="12043" y="10430"/>
                  <a:pt x="12043" y="10430"/>
                  <a:pt x="12043" y="10430"/>
                </a:cubicBezTo>
                <a:cubicBezTo>
                  <a:pt x="12237" y="10352"/>
                  <a:pt x="12432" y="10197"/>
                  <a:pt x="12587" y="10080"/>
                </a:cubicBezTo>
                <a:cubicBezTo>
                  <a:pt x="12742" y="9924"/>
                  <a:pt x="12898" y="9730"/>
                  <a:pt x="12976" y="9535"/>
                </a:cubicBezTo>
                <a:cubicBezTo>
                  <a:pt x="13131" y="9341"/>
                  <a:pt x="13209" y="9107"/>
                  <a:pt x="13286" y="8912"/>
                </a:cubicBezTo>
                <a:cubicBezTo>
                  <a:pt x="13364" y="8679"/>
                  <a:pt x="13403" y="8445"/>
                  <a:pt x="13403" y="8212"/>
                </a:cubicBezTo>
                <a:cubicBezTo>
                  <a:pt x="13403" y="7862"/>
                  <a:pt x="13325" y="7511"/>
                  <a:pt x="13170" y="7200"/>
                </a:cubicBezTo>
                <a:cubicBezTo>
                  <a:pt x="13014" y="6889"/>
                  <a:pt x="12820" y="6616"/>
                  <a:pt x="12587" y="6383"/>
                </a:cubicBezTo>
                <a:cubicBezTo>
                  <a:pt x="12393" y="6149"/>
                  <a:pt x="12121" y="5955"/>
                  <a:pt x="11810" y="5838"/>
                </a:cubicBezTo>
                <a:cubicBezTo>
                  <a:pt x="11460" y="5682"/>
                  <a:pt x="11150" y="5643"/>
                  <a:pt x="10761" y="5643"/>
                </a:cubicBezTo>
                <a:cubicBezTo>
                  <a:pt x="10412" y="5643"/>
                  <a:pt x="10101" y="5682"/>
                  <a:pt x="9790" y="5838"/>
                </a:cubicBezTo>
                <a:cubicBezTo>
                  <a:pt x="9440" y="5955"/>
                  <a:pt x="9168" y="6149"/>
                  <a:pt x="8935" y="6383"/>
                </a:cubicBezTo>
                <a:cubicBezTo>
                  <a:pt x="8702" y="6616"/>
                  <a:pt x="8508" y="6889"/>
                  <a:pt x="8391" y="7200"/>
                </a:cubicBezTo>
                <a:cubicBezTo>
                  <a:pt x="8236" y="7511"/>
                  <a:pt x="8197" y="7862"/>
                  <a:pt x="8197" y="8212"/>
                </a:cubicBezTo>
                <a:cubicBezTo>
                  <a:pt x="8197" y="8445"/>
                  <a:pt x="8197" y="8679"/>
                  <a:pt x="8275" y="8912"/>
                </a:cubicBezTo>
                <a:cubicBezTo>
                  <a:pt x="8353" y="9107"/>
                  <a:pt x="8430" y="9341"/>
                  <a:pt x="8547" y="9535"/>
                </a:cubicBezTo>
                <a:cubicBezTo>
                  <a:pt x="8663" y="9730"/>
                  <a:pt x="8819" y="9924"/>
                  <a:pt x="8974" y="10080"/>
                </a:cubicBezTo>
                <a:cubicBezTo>
                  <a:pt x="9168" y="10275"/>
                  <a:pt x="9363" y="10391"/>
                  <a:pt x="9557" y="10508"/>
                </a:cubicBezTo>
                <a:cubicBezTo>
                  <a:pt x="10140" y="10858"/>
                  <a:pt x="10140" y="10858"/>
                  <a:pt x="10140" y="10858"/>
                </a:cubicBezTo>
                <a:cubicBezTo>
                  <a:pt x="9906" y="11559"/>
                  <a:pt x="9906" y="11559"/>
                  <a:pt x="9906" y="11559"/>
                </a:cubicBezTo>
                <a:cubicBezTo>
                  <a:pt x="8547" y="15568"/>
                  <a:pt x="8547" y="15568"/>
                  <a:pt x="8547" y="15568"/>
                </a:cubicBezTo>
                <a:lnTo>
                  <a:pt x="13053" y="1556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4" name="Shape 3965">
            <a:extLst>
              <a:ext uri="{FF2B5EF4-FFF2-40B4-BE49-F238E27FC236}">
                <a16:creationId xmlns:a16="http://schemas.microsoft.com/office/drawing/2014/main" id="{AEE246D5-E39C-402D-8817-DE404776281F}"/>
              </a:ext>
            </a:extLst>
          </p:cNvPr>
          <p:cNvSpPr/>
          <p:nvPr/>
        </p:nvSpPr>
        <p:spPr>
          <a:xfrm>
            <a:off x="19832339" y="8036411"/>
            <a:ext cx="736559" cy="734019"/>
          </a:xfrm>
          <a:custGeom>
            <a:avLst/>
            <a:gdLst/>
            <a:ahLst/>
            <a:cxnLst>
              <a:cxn ang="0">
                <a:pos x="wd2" y="hd2"/>
              </a:cxn>
              <a:cxn ang="5400000">
                <a:pos x="wd2" y="hd2"/>
              </a:cxn>
              <a:cxn ang="10800000">
                <a:pos x="wd2" y="hd2"/>
              </a:cxn>
              <a:cxn ang="16200000">
                <a:pos x="wd2" y="hd2"/>
              </a:cxn>
            </a:cxnLst>
            <a:rect l="0" t="0" r="r" b="b"/>
            <a:pathLst>
              <a:path w="21570" h="21600" extrusionOk="0">
                <a:moveTo>
                  <a:pt x="20522" y="1042"/>
                </a:moveTo>
                <a:cubicBezTo>
                  <a:pt x="20881" y="1443"/>
                  <a:pt x="21161" y="1843"/>
                  <a:pt x="21321" y="2284"/>
                </a:cubicBezTo>
                <a:cubicBezTo>
                  <a:pt x="21520" y="2765"/>
                  <a:pt x="21600" y="3206"/>
                  <a:pt x="21560" y="3647"/>
                </a:cubicBezTo>
                <a:cubicBezTo>
                  <a:pt x="21560" y="4128"/>
                  <a:pt x="21480" y="4609"/>
                  <a:pt x="21321" y="5049"/>
                </a:cubicBezTo>
                <a:cubicBezTo>
                  <a:pt x="21121" y="5530"/>
                  <a:pt x="20841" y="5931"/>
                  <a:pt x="20482" y="6252"/>
                </a:cubicBezTo>
                <a:cubicBezTo>
                  <a:pt x="17288" y="9458"/>
                  <a:pt x="17288" y="9458"/>
                  <a:pt x="17288" y="9458"/>
                </a:cubicBezTo>
                <a:cubicBezTo>
                  <a:pt x="19005" y="11221"/>
                  <a:pt x="19005" y="11221"/>
                  <a:pt x="19005" y="11221"/>
                </a:cubicBezTo>
                <a:cubicBezTo>
                  <a:pt x="18406" y="11822"/>
                  <a:pt x="18406" y="11822"/>
                  <a:pt x="18406" y="11822"/>
                </a:cubicBezTo>
                <a:cubicBezTo>
                  <a:pt x="16410" y="9818"/>
                  <a:pt x="16410" y="9818"/>
                  <a:pt x="16410" y="9818"/>
                </a:cubicBezTo>
                <a:cubicBezTo>
                  <a:pt x="6787" y="19476"/>
                  <a:pt x="6787" y="19476"/>
                  <a:pt x="6787" y="19476"/>
                </a:cubicBezTo>
                <a:cubicBezTo>
                  <a:pt x="6628" y="19596"/>
                  <a:pt x="6468" y="19717"/>
                  <a:pt x="6268" y="19837"/>
                </a:cubicBezTo>
                <a:cubicBezTo>
                  <a:pt x="6109" y="19957"/>
                  <a:pt x="5909" y="20077"/>
                  <a:pt x="5709" y="20197"/>
                </a:cubicBezTo>
                <a:cubicBezTo>
                  <a:pt x="5510" y="20278"/>
                  <a:pt x="5310" y="20318"/>
                  <a:pt x="5071" y="20358"/>
                </a:cubicBezTo>
                <a:cubicBezTo>
                  <a:pt x="4871" y="20398"/>
                  <a:pt x="4671" y="20398"/>
                  <a:pt x="4472" y="20398"/>
                </a:cubicBezTo>
                <a:cubicBezTo>
                  <a:pt x="4272" y="20398"/>
                  <a:pt x="4112" y="20398"/>
                  <a:pt x="3953" y="20358"/>
                </a:cubicBezTo>
                <a:cubicBezTo>
                  <a:pt x="3753" y="20358"/>
                  <a:pt x="3593" y="20318"/>
                  <a:pt x="3434" y="20237"/>
                </a:cubicBezTo>
                <a:cubicBezTo>
                  <a:pt x="3234" y="20197"/>
                  <a:pt x="3074" y="20157"/>
                  <a:pt x="2915" y="20077"/>
                </a:cubicBezTo>
                <a:cubicBezTo>
                  <a:pt x="2755" y="19957"/>
                  <a:pt x="2635" y="19877"/>
                  <a:pt x="2475" y="19757"/>
                </a:cubicBezTo>
                <a:cubicBezTo>
                  <a:pt x="599" y="21600"/>
                  <a:pt x="599" y="21600"/>
                  <a:pt x="599" y="21600"/>
                </a:cubicBezTo>
                <a:cubicBezTo>
                  <a:pt x="0" y="20959"/>
                  <a:pt x="0" y="20959"/>
                  <a:pt x="0" y="20959"/>
                </a:cubicBezTo>
                <a:cubicBezTo>
                  <a:pt x="1877" y="19155"/>
                  <a:pt x="1877" y="19155"/>
                  <a:pt x="1877" y="19155"/>
                </a:cubicBezTo>
                <a:cubicBezTo>
                  <a:pt x="1637" y="18795"/>
                  <a:pt x="1437" y="18434"/>
                  <a:pt x="1357" y="18033"/>
                </a:cubicBezTo>
                <a:cubicBezTo>
                  <a:pt x="1238" y="17673"/>
                  <a:pt x="1198" y="17272"/>
                  <a:pt x="1198" y="16911"/>
                </a:cubicBezTo>
                <a:cubicBezTo>
                  <a:pt x="1238" y="16511"/>
                  <a:pt x="1318" y="16150"/>
                  <a:pt x="1477" y="15789"/>
                </a:cubicBezTo>
                <a:cubicBezTo>
                  <a:pt x="1637" y="15429"/>
                  <a:pt x="1877" y="15108"/>
                  <a:pt x="2196" y="14827"/>
                </a:cubicBezTo>
                <a:cubicBezTo>
                  <a:pt x="11778" y="5170"/>
                  <a:pt x="11778" y="5170"/>
                  <a:pt x="11778" y="5170"/>
                </a:cubicBezTo>
                <a:cubicBezTo>
                  <a:pt x="9662" y="3086"/>
                  <a:pt x="9662" y="3086"/>
                  <a:pt x="9662" y="3086"/>
                </a:cubicBezTo>
                <a:cubicBezTo>
                  <a:pt x="10301" y="2445"/>
                  <a:pt x="10301" y="2445"/>
                  <a:pt x="10301" y="2445"/>
                </a:cubicBezTo>
                <a:cubicBezTo>
                  <a:pt x="12098" y="4288"/>
                  <a:pt x="12098" y="4288"/>
                  <a:pt x="12098" y="4288"/>
                </a:cubicBezTo>
                <a:cubicBezTo>
                  <a:pt x="15292" y="1042"/>
                  <a:pt x="15292" y="1042"/>
                  <a:pt x="15292" y="1042"/>
                </a:cubicBezTo>
                <a:cubicBezTo>
                  <a:pt x="15491" y="882"/>
                  <a:pt x="15691" y="721"/>
                  <a:pt x="15891" y="561"/>
                </a:cubicBezTo>
                <a:cubicBezTo>
                  <a:pt x="16050" y="441"/>
                  <a:pt x="16290" y="321"/>
                  <a:pt x="16529" y="240"/>
                </a:cubicBezTo>
                <a:cubicBezTo>
                  <a:pt x="16729" y="160"/>
                  <a:pt x="16969" y="80"/>
                  <a:pt x="17208" y="40"/>
                </a:cubicBezTo>
                <a:cubicBezTo>
                  <a:pt x="17448" y="0"/>
                  <a:pt x="17687" y="0"/>
                  <a:pt x="17927" y="0"/>
                </a:cubicBezTo>
                <a:cubicBezTo>
                  <a:pt x="18126" y="0"/>
                  <a:pt x="18366" y="0"/>
                  <a:pt x="18606" y="40"/>
                </a:cubicBezTo>
                <a:cubicBezTo>
                  <a:pt x="18845" y="80"/>
                  <a:pt x="19085" y="160"/>
                  <a:pt x="19324" y="240"/>
                </a:cubicBezTo>
                <a:cubicBezTo>
                  <a:pt x="19524" y="321"/>
                  <a:pt x="19763" y="441"/>
                  <a:pt x="19963" y="561"/>
                </a:cubicBezTo>
                <a:cubicBezTo>
                  <a:pt x="20163" y="721"/>
                  <a:pt x="20362" y="882"/>
                  <a:pt x="20522" y="1042"/>
                </a:cubicBezTo>
                <a:close/>
                <a:moveTo>
                  <a:pt x="6189" y="18835"/>
                </a:moveTo>
                <a:cubicBezTo>
                  <a:pt x="15811" y="9177"/>
                  <a:pt x="15811" y="9177"/>
                  <a:pt x="15811" y="9177"/>
                </a:cubicBezTo>
                <a:cubicBezTo>
                  <a:pt x="12417" y="5771"/>
                  <a:pt x="12417" y="5771"/>
                  <a:pt x="12417" y="5771"/>
                </a:cubicBezTo>
                <a:cubicBezTo>
                  <a:pt x="2795" y="15509"/>
                  <a:pt x="2795" y="15509"/>
                  <a:pt x="2795" y="15509"/>
                </a:cubicBezTo>
                <a:cubicBezTo>
                  <a:pt x="2555" y="15709"/>
                  <a:pt x="2396" y="15950"/>
                  <a:pt x="2236" y="16270"/>
                </a:cubicBezTo>
                <a:cubicBezTo>
                  <a:pt x="2116" y="16551"/>
                  <a:pt x="2076" y="16831"/>
                  <a:pt x="2076" y="17152"/>
                </a:cubicBezTo>
                <a:cubicBezTo>
                  <a:pt x="2076" y="17472"/>
                  <a:pt x="2116" y="17793"/>
                  <a:pt x="2236" y="18073"/>
                </a:cubicBezTo>
                <a:cubicBezTo>
                  <a:pt x="2396" y="18354"/>
                  <a:pt x="2555" y="18635"/>
                  <a:pt x="2795" y="18835"/>
                </a:cubicBezTo>
                <a:cubicBezTo>
                  <a:pt x="2915" y="18955"/>
                  <a:pt x="3034" y="19075"/>
                  <a:pt x="3154" y="19155"/>
                </a:cubicBezTo>
                <a:cubicBezTo>
                  <a:pt x="3314" y="19276"/>
                  <a:pt x="3434" y="19316"/>
                  <a:pt x="3593" y="19356"/>
                </a:cubicBezTo>
                <a:cubicBezTo>
                  <a:pt x="3713" y="19436"/>
                  <a:pt x="3873" y="19476"/>
                  <a:pt x="4033" y="19516"/>
                </a:cubicBezTo>
                <a:cubicBezTo>
                  <a:pt x="4192" y="19556"/>
                  <a:pt x="4312" y="19556"/>
                  <a:pt x="4472" y="19556"/>
                </a:cubicBezTo>
                <a:cubicBezTo>
                  <a:pt x="4631" y="19556"/>
                  <a:pt x="4791" y="19556"/>
                  <a:pt x="4951" y="19516"/>
                </a:cubicBezTo>
                <a:cubicBezTo>
                  <a:pt x="5111" y="19476"/>
                  <a:pt x="5270" y="19436"/>
                  <a:pt x="5390" y="19356"/>
                </a:cubicBezTo>
                <a:cubicBezTo>
                  <a:pt x="5550" y="19316"/>
                  <a:pt x="5670" y="19276"/>
                  <a:pt x="5789" y="19155"/>
                </a:cubicBezTo>
                <a:cubicBezTo>
                  <a:pt x="5909" y="19075"/>
                  <a:pt x="6029" y="18955"/>
                  <a:pt x="6189" y="18835"/>
                </a:cubicBezTo>
                <a:close/>
                <a:moveTo>
                  <a:pt x="16729" y="8856"/>
                </a:moveTo>
                <a:cubicBezTo>
                  <a:pt x="19923" y="5691"/>
                  <a:pt x="19923" y="5691"/>
                  <a:pt x="19923" y="5691"/>
                </a:cubicBezTo>
                <a:cubicBezTo>
                  <a:pt x="20043" y="5530"/>
                  <a:pt x="20163" y="5410"/>
                  <a:pt x="20282" y="5250"/>
                </a:cubicBezTo>
                <a:cubicBezTo>
                  <a:pt x="20362" y="5089"/>
                  <a:pt x="20442" y="4929"/>
                  <a:pt x="20522" y="4729"/>
                </a:cubicBezTo>
                <a:cubicBezTo>
                  <a:pt x="20602" y="4568"/>
                  <a:pt x="20642" y="4408"/>
                  <a:pt x="20682" y="4208"/>
                </a:cubicBezTo>
                <a:cubicBezTo>
                  <a:pt x="20722" y="4047"/>
                  <a:pt x="20722" y="3847"/>
                  <a:pt x="20722" y="3647"/>
                </a:cubicBezTo>
                <a:cubicBezTo>
                  <a:pt x="20722" y="3486"/>
                  <a:pt x="20722" y="3286"/>
                  <a:pt x="20682" y="3126"/>
                </a:cubicBezTo>
                <a:cubicBezTo>
                  <a:pt x="20642" y="2965"/>
                  <a:pt x="20602" y="2765"/>
                  <a:pt x="20522" y="2605"/>
                </a:cubicBezTo>
                <a:cubicBezTo>
                  <a:pt x="20442" y="2445"/>
                  <a:pt x="20362" y="2284"/>
                  <a:pt x="20282" y="2124"/>
                </a:cubicBezTo>
                <a:cubicBezTo>
                  <a:pt x="20163" y="1964"/>
                  <a:pt x="20043" y="1803"/>
                  <a:pt x="19923" y="1683"/>
                </a:cubicBezTo>
                <a:cubicBezTo>
                  <a:pt x="19763" y="1523"/>
                  <a:pt x="19604" y="1403"/>
                  <a:pt x="19444" y="1282"/>
                </a:cubicBezTo>
                <a:cubicBezTo>
                  <a:pt x="19324" y="1202"/>
                  <a:pt x="19165" y="1122"/>
                  <a:pt x="19005" y="1042"/>
                </a:cubicBezTo>
                <a:cubicBezTo>
                  <a:pt x="18845" y="962"/>
                  <a:pt x="18645" y="922"/>
                  <a:pt x="18486" y="882"/>
                </a:cubicBezTo>
                <a:cubicBezTo>
                  <a:pt x="18286" y="842"/>
                  <a:pt x="18087" y="842"/>
                  <a:pt x="17927" y="842"/>
                </a:cubicBezTo>
                <a:cubicBezTo>
                  <a:pt x="17727" y="842"/>
                  <a:pt x="17528" y="842"/>
                  <a:pt x="17368" y="882"/>
                </a:cubicBezTo>
                <a:cubicBezTo>
                  <a:pt x="17168" y="922"/>
                  <a:pt x="17009" y="962"/>
                  <a:pt x="16849" y="1042"/>
                </a:cubicBezTo>
                <a:cubicBezTo>
                  <a:pt x="16649" y="1122"/>
                  <a:pt x="16489" y="1202"/>
                  <a:pt x="16330" y="1282"/>
                </a:cubicBezTo>
                <a:cubicBezTo>
                  <a:pt x="16170" y="1403"/>
                  <a:pt x="16050" y="1523"/>
                  <a:pt x="15891" y="1683"/>
                </a:cubicBezTo>
                <a:cubicBezTo>
                  <a:pt x="12736" y="4889"/>
                  <a:pt x="12736" y="4889"/>
                  <a:pt x="12736" y="4889"/>
                </a:cubicBezTo>
                <a:lnTo>
                  <a:pt x="16729" y="8856"/>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5" name="Shape 3966">
            <a:extLst>
              <a:ext uri="{FF2B5EF4-FFF2-40B4-BE49-F238E27FC236}">
                <a16:creationId xmlns:a16="http://schemas.microsoft.com/office/drawing/2014/main" id="{269F5353-B572-41BC-81B2-1CD6646DAD50}"/>
              </a:ext>
            </a:extLst>
          </p:cNvPr>
          <p:cNvSpPr/>
          <p:nvPr/>
        </p:nvSpPr>
        <p:spPr>
          <a:xfrm>
            <a:off x="21801403" y="8009687"/>
            <a:ext cx="516665" cy="787468"/>
          </a:xfrm>
          <a:custGeom>
            <a:avLst/>
            <a:gdLst/>
            <a:ahLst/>
            <a:cxnLst>
              <a:cxn ang="0">
                <a:pos x="wd2" y="hd2"/>
              </a:cxn>
              <a:cxn ang="5400000">
                <a:pos x="wd2" y="hd2"/>
              </a:cxn>
              <a:cxn ang="10800000">
                <a:pos x="wd2" y="hd2"/>
              </a:cxn>
              <a:cxn ang="16200000">
                <a:pos x="wd2" y="hd2"/>
              </a:cxn>
            </a:cxnLst>
            <a:rect l="0" t="0" r="r" b="b"/>
            <a:pathLst>
              <a:path w="21600" h="21600" extrusionOk="0">
                <a:moveTo>
                  <a:pt x="18408" y="12050"/>
                </a:moveTo>
                <a:cubicBezTo>
                  <a:pt x="17896" y="12385"/>
                  <a:pt x="17383" y="12684"/>
                  <a:pt x="16870" y="12908"/>
                </a:cubicBezTo>
                <a:cubicBezTo>
                  <a:pt x="16300" y="13169"/>
                  <a:pt x="15730" y="13355"/>
                  <a:pt x="15160" y="13505"/>
                </a:cubicBezTo>
                <a:cubicBezTo>
                  <a:pt x="14533" y="13728"/>
                  <a:pt x="13963" y="13840"/>
                  <a:pt x="13279" y="13952"/>
                </a:cubicBezTo>
                <a:cubicBezTo>
                  <a:pt x="12652" y="14064"/>
                  <a:pt x="12025" y="14102"/>
                  <a:pt x="11455" y="14102"/>
                </a:cubicBezTo>
                <a:cubicBezTo>
                  <a:pt x="11455" y="17459"/>
                  <a:pt x="11455" y="17459"/>
                  <a:pt x="11455" y="17459"/>
                </a:cubicBezTo>
                <a:cubicBezTo>
                  <a:pt x="16471" y="17459"/>
                  <a:pt x="16471" y="17459"/>
                  <a:pt x="16471" y="17459"/>
                </a:cubicBezTo>
                <a:cubicBezTo>
                  <a:pt x="16471" y="18280"/>
                  <a:pt x="16471" y="18280"/>
                  <a:pt x="16471" y="18280"/>
                </a:cubicBezTo>
                <a:cubicBezTo>
                  <a:pt x="11455" y="18280"/>
                  <a:pt x="11455" y="18280"/>
                  <a:pt x="11455" y="18280"/>
                </a:cubicBezTo>
                <a:cubicBezTo>
                  <a:pt x="11455" y="21600"/>
                  <a:pt x="11455" y="21600"/>
                  <a:pt x="11455" y="21600"/>
                </a:cubicBezTo>
                <a:cubicBezTo>
                  <a:pt x="10202" y="21600"/>
                  <a:pt x="10202" y="21600"/>
                  <a:pt x="10202" y="21600"/>
                </a:cubicBezTo>
                <a:cubicBezTo>
                  <a:pt x="10202" y="18280"/>
                  <a:pt x="10202" y="18280"/>
                  <a:pt x="10202" y="18280"/>
                </a:cubicBezTo>
                <a:cubicBezTo>
                  <a:pt x="5072" y="18280"/>
                  <a:pt x="5072" y="18280"/>
                  <a:pt x="5072" y="18280"/>
                </a:cubicBezTo>
                <a:cubicBezTo>
                  <a:pt x="5072" y="17459"/>
                  <a:pt x="5072" y="17459"/>
                  <a:pt x="5072" y="17459"/>
                </a:cubicBezTo>
                <a:cubicBezTo>
                  <a:pt x="10202" y="17459"/>
                  <a:pt x="10202" y="17459"/>
                  <a:pt x="10202" y="17459"/>
                </a:cubicBezTo>
                <a:cubicBezTo>
                  <a:pt x="10202" y="14102"/>
                  <a:pt x="10202" y="14102"/>
                  <a:pt x="10202" y="14102"/>
                </a:cubicBezTo>
                <a:cubicBezTo>
                  <a:pt x="9518" y="14102"/>
                  <a:pt x="8891" y="14064"/>
                  <a:pt x="8264" y="13952"/>
                </a:cubicBezTo>
                <a:cubicBezTo>
                  <a:pt x="7694" y="13840"/>
                  <a:pt x="7067" y="13728"/>
                  <a:pt x="6440" y="13579"/>
                </a:cubicBezTo>
                <a:cubicBezTo>
                  <a:pt x="5870" y="13355"/>
                  <a:pt x="5300" y="13169"/>
                  <a:pt x="4787" y="12908"/>
                </a:cubicBezTo>
                <a:cubicBezTo>
                  <a:pt x="4217" y="12684"/>
                  <a:pt x="3704" y="12385"/>
                  <a:pt x="3192" y="12050"/>
                </a:cubicBezTo>
                <a:cubicBezTo>
                  <a:pt x="2109" y="11378"/>
                  <a:pt x="1311" y="10595"/>
                  <a:pt x="798" y="9737"/>
                </a:cubicBezTo>
                <a:cubicBezTo>
                  <a:pt x="285" y="8841"/>
                  <a:pt x="0" y="7983"/>
                  <a:pt x="0" y="7088"/>
                </a:cubicBezTo>
                <a:cubicBezTo>
                  <a:pt x="0" y="6193"/>
                  <a:pt x="285" y="5297"/>
                  <a:pt x="798" y="4439"/>
                </a:cubicBezTo>
                <a:cubicBezTo>
                  <a:pt x="1311" y="3544"/>
                  <a:pt x="2109" y="2798"/>
                  <a:pt x="3192" y="2089"/>
                </a:cubicBezTo>
                <a:cubicBezTo>
                  <a:pt x="3704" y="1753"/>
                  <a:pt x="4274" y="1455"/>
                  <a:pt x="4901" y="1194"/>
                </a:cubicBezTo>
                <a:cubicBezTo>
                  <a:pt x="5471" y="933"/>
                  <a:pt x="6098" y="709"/>
                  <a:pt x="6782" y="560"/>
                </a:cubicBezTo>
                <a:cubicBezTo>
                  <a:pt x="7409" y="373"/>
                  <a:pt x="8093" y="224"/>
                  <a:pt x="8777" y="149"/>
                </a:cubicBezTo>
                <a:cubicBezTo>
                  <a:pt x="9461" y="37"/>
                  <a:pt x="10145" y="0"/>
                  <a:pt x="10828" y="0"/>
                </a:cubicBezTo>
                <a:cubicBezTo>
                  <a:pt x="11512" y="0"/>
                  <a:pt x="12196" y="75"/>
                  <a:pt x="12880" y="149"/>
                </a:cubicBezTo>
                <a:cubicBezTo>
                  <a:pt x="13564" y="261"/>
                  <a:pt x="14191" y="373"/>
                  <a:pt x="14875" y="560"/>
                </a:cubicBezTo>
                <a:cubicBezTo>
                  <a:pt x="15502" y="709"/>
                  <a:pt x="16129" y="933"/>
                  <a:pt x="16756" y="1194"/>
                </a:cubicBezTo>
                <a:cubicBezTo>
                  <a:pt x="17383" y="1455"/>
                  <a:pt x="17896" y="1753"/>
                  <a:pt x="18408" y="2089"/>
                </a:cubicBezTo>
                <a:cubicBezTo>
                  <a:pt x="19491" y="2798"/>
                  <a:pt x="20289" y="3544"/>
                  <a:pt x="20802" y="4439"/>
                </a:cubicBezTo>
                <a:cubicBezTo>
                  <a:pt x="21372" y="5297"/>
                  <a:pt x="21600" y="6193"/>
                  <a:pt x="21600" y="7088"/>
                </a:cubicBezTo>
                <a:cubicBezTo>
                  <a:pt x="21600" y="7983"/>
                  <a:pt x="21372" y="8841"/>
                  <a:pt x="20802" y="9737"/>
                </a:cubicBezTo>
                <a:cubicBezTo>
                  <a:pt x="20289" y="10595"/>
                  <a:pt x="19491" y="11378"/>
                  <a:pt x="18408" y="12050"/>
                </a:cubicBezTo>
                <a:close/>
                <a:moveTo>
                  <a:pt x="4103" y="2686"/>
                </a:moveTo>
                <a:cubicBezTo>
                  <a:pt x="3135" y="3283"/>
                  <a:pt x="2451" y="3954"/>
                  <a:pt x="1995" y="4738"/>
                </a:cubicBezTo>
                <a:cubicBezTo>
                  <a:pt x="1482" y="5521"/>
                  <a:pt x="1254" y="6267"/>
                  <a:pt x="1254" y="7051"/>
                </a:cubicBezTo>
                <a:cubicBezTo>
                  <a:pt x="1254" y="7872"/>
                  <a:pt x="1482" y="8655"/>
                  <a:pt x="1995" y="9401"/>
                </a:cubicBezTo>
                <a:cubicBezTo>
                  <a:pt x="2451" y="10184"/>
                  <a:pt x="3135" y="10856"/>
                  <a:pt x="4103" y="11490"/>
                </a:cubicBezTo>
                <a:cubicBezTo>
                  <a:pt x="4559" y="11751"/>
                  <a:pt x="5015" y="12012"/>
                  <a:pt x="5528" y="12274"/>
                </a:cubicBezTo>
                <a:cubicBezTo>
                  <a:pt x="5984" y="12497"/>
                  <a:pt x="6554" y="12647"/>
                  <a:pt x="7124" y="12796"/>
                </a:cubicBezTo>
                <a:cubicBezTo>
                  <a:pt x="7751" y="12945"/>
                  <a:pt x="8321" y="13057"/>
                  <a:pt x="8891" y="13169"/>
                </a:cubicBezTo>
                <a:cubicBezTo>
                  <a:pt x="9518" y="13244"/>
                  <a:pt x="10145" y="13281"/>
                  <a:pt x="10772" y="13281"/>
                </a:cubicBezTo>
                <a:cubicBezTo>
                  <a:pt x="11398" y="13281"/>
                  <a:pt x="12025" y="13244"/>
                  <a:pt x="12652" y="13169"/>
                </a:cubicBezTo>
                <a:cubicBezTo>
                  <a:pt x="13279" y="13057"/>
                  <a:pt x="13849" y="12982"/>
                  <a:pt x="14419" y="12833"/>
                </a:cubicBezTo>
                <a:cubicBezTo>
                  <a:pt x="14989" y="12684"/>
                  <a:pt x="15559" y="12497"/>
                  <a:pt x="16072" y="12274"/>
                </a:cubicBezTo>
                <a:cubicBezTo>
                  <a:pt x="16585" y="12012"/>
                  <a:pt x="17098" y="11789"/>
                  <a:pt x="17554" y="11527"/>
                </a:cubicBezTo>
                <a:cubicBezTo>
                  <a:pt x="18408" y="10931"/>
                  <a:pt x="19092" y="10222"/>
                  <a:pt x="19548" y="9438"/>
                </a:cubicBezTo>
                <a:cubicBezTo>
                  <a:pt x="20061" y="8655"/>
                  <a:pt x="20289" y="7872"/>
                  <a:pt x="20289" y="7088"/>
                </a:cubicBezTo>
                <a:cubicBezTo>
                  <a:pt x="20289" y="6305"/>
                  <a:pt x="20061" y="5521"/>
                  <a:pt x="19548" y="4738"/>
                </a:cubicBezTo>
                <a:cubicBezTo>
                  <a:pt x="19092" y="3992"/>
                  <a:pt x="18408" y="3320"/>
                  <a:pt x="17554" y="2686"/>
                </a:cubicBezTo>
                <a:cubicBezTo>
                  <a:pt x="17098" y="2388"/>
                  <a:pt x="16585" y="2126"/>
                  <a:pt x="16072" y="1903"/>
                </a:cubicBezTo>
                <a:cubicBezTo>
                  <a:pt x="15559" y="1679"/>
                  <a:pt x="14989" y="1492"/>
                  <a:pt x="14419" y="1343"/>
                </a:cubicBezTo>
                <a:cubicBezTo>
                  <a:pt x="13849" y="1156"/>
                  <a:pt x="13279" y="1045"/>
                  <a:pt x="12652" y="970"/>
                </a:cubicBezTo>
                <a:cubicBezTo>
                  <a:pt x="12025" y="895"/>
                  <a:pt x="11398" y="858"/>
                  <a:pt x="10772" y="858"/>
                </a:cubicBezTo>
                <a:cubicBezTo>
                  <a:pt x="10145" y="858"/>
                  <a:pt x="9518" y="895"/>
                  <a:pt x="8891" y="970"/>
                </a:cubicBezTo>
                <a:cubicBezTo>
                  <a:pt x="8321" y="1045"/>
                  <a:pt x="7751" y="1156"/>
                  <a:pt x="7124" y="1343"/>
                </a:cubicBezTo>
                <a:cubicBezTo>
                  <a:pt x="6554" y="1455"/>
                  <a:pt x="5984" y="1641"/>
                  <a:pt x="5528" y="1865"/>
                </a:cubicBezTo>
                <a:cubicBezTo>
                  <a:pt x="5015" y="2089"/>
                  <a:pt x="4559" y="2350"/>
                  <a:pt x="4103" y="268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6" name="Shape 3967">
            <a:extLst>
              <a:ext uri="{FF2B5EF4-FFF2-40B4-BE49-F238E27FC236}">
                <a16:creationId xmlns:a16="http://schemas.microsoft.com/office/drawing/2014/main" id="{79D9C3DC-2964-45F8-AE65-7715A94D5DAC}"/>
              </a:ext>
            </a:extLst>
          </p:cNvPr>
          <p:cNvSpPr/>
          <p:nvPr/>
        </p:nvSpPr>
        <p:spPr>
          <a:xfrm>
            <a:off x="23464542" y="8130838"/>
            <a:ext cx="908616" cy="545169"/>
          </a:xfrm>
          <a:custGeom>
            <a:avLst/>
            <a:gdLst/>
            <a:ahLst/>
            <a:cxnLst>
              <a:cxn ang="0">
                <a:pos x="wd2" y="hd2"/>
              </a:cxn>
              <a:cxn ang="5400000">
                <a:pos x="wd2" y="hd2"/>
              </a:cxn>
              <a:cxn ang="10800000">
                <a:pos x="wd2" y="hd2"/>
              </a:cxn>
              <a:cxn ang="16200000">
                <a:pos x="wd2" y="hd2"/>
              </a:cxn>
            </a:cxnLst>
            <a:rect l="0" t="0" r="r" b="b"/>
            <a:pathLst>
              <a:path w="21600" h="21600" extrusionOk="0">
                <a:moveTo>
                  <a:pt x="21600" y="10165"/>
                </a:moveTo>
                <a:lnTo>
                  <a:pt x="21600" y="11435"/>
                </a:lnTo>
                <a:lnTo>
                  <a:pt x="19482" y="11435"/>
                </a:lnTo>
                <a:lnTo>
                  <a:pt x="19482" y="18635"/>
                </a:lnTo>
                <a:lnTo>
                  <a:pt x="17365" y="18635"/>
                </a:lnTo>
                <a:lnTo>
                  <a:pt x="17365" y="21600"/>
                </a:lnTo>
                <a:lnTo>
                  <a:pt x="14485" y="21600"/>
                </a:lnTo>
                <a:lnTo>
                  <a:pt x="14485" y="11435"/>
                </a:lnTo>
                <a:lnTo>
                  <a:pt x="7285" y="11435"/>
                </a:lnTo>
                <a:lnTo>
                  <a:pt x="7285" y="21600"/>
                </a:lnTo>
                <a:lnTo>
                  <a:pt x="4405" y="21600"/>
                </a:lnTo>
                <a:lnTo>
                  <a:pt x="4405" y="18635"/>
                </a:lnTo>
                <a:lnTo>
                  <a:pt x="2202" y="18635"/>
                </a:lnTo>
                <a:lnTo>
                  <a:pt x="2202" y="11435"/>
                </a:lnTo>
                <a:lnTo>
                  <a:pt x="0" y="11435"/>
                </a:lnTo>
                <a:lnTo>
                  <a:pt x="0" y="10165"/>
                </a:lnTo>
                <a:lnTo>
                  <a:pt x="2202" y="10165"/>
                </a:lnTo>
                <a:lnTo>
                  <a:pt x="2202" y="3106"/>
                </a:lnTo>
                <a:lnTo>
                  <a:pt x="4405" y="3106"/>
                </a:lnTo>
                <a:lnTo>
                  <a:pt x="4405" y="0"/>
                </a:lnTo>
                <a:lnTo>
                  <a:pt x="7285" y="0"/>
                </a:lnTo>
                <a:lnTo>
                  <a:pt x="7285" y="10165"/>
                </a:lnTo>
                <a:lnTo>
                  <a:pt x="14485" y="10165"/>
                </a:lnTo>
                <a:lnTo>
                  <a:pt x="14485" y="0"/>
                </a:lnTo>
                <a:lnTo>
                  <a:pt x="17365" y="0"/>
                </a:lnTo>
                <a:lnTo>
                  <a:pt x="17365" y="3106"/>
                </a:lnTo>
                <a:lnTo>
                  <a:pt x="19482" y="3106"/>
                </a:lnTo>
                <a:lnTo>
                  <a:pt x="19482" y="10165"/>
                </a:lnTo>
                <a:lnTo>
                  <a:pt x="21600" y="10165"/>
                </a:lnTo>
                <a:close/>
                <a:moveTo>
                  <a:pt x="2965" y="17506"/>
                </a:moveTo>
                <a:lnTo>
                  <a:pt x="4405" y="17506"/>
                </a:lnTo>
                <a:lnTo>
                  <a:pt x="4405" y="4235"/>
                </a:lnTo>
                <a:lnTo>
                  <a:pt x="2965" y="4235"/>
                </a:lnTo>
                <a:lnTo>
                  <a:pt x="2965" y="17506"/>
                </a:lnTo>
                <a:close/>
                <a:moveTo>
                  <a:pt x="6522" y="20471"/>
                </a:moveTo>
                <a:lnTo>
                  <a:pt x="6522" y="1271"/>
                </a:lnTo>
                <a:lnTo>
                  <a:pt x="5082" y="1271"/>
                </a:lnTo>
                <a:lnTo>
                  <a:pt x="5082" y="20471"/>
                </a:lnTo>
                <a:lnTo>
                  <a:pt x="6522" y="20471"/>
                </a:lnTo>
                <a:close/>
                <a:moveTo>
                  <a:pt x="16602" y="20471"/>
                </a:moveTo>
                <a:lnTo>
                  <a:pt x="16602" y="1271"/>
                </a:lnTo>
                <a:lnTo>
                  <a:pt x="15162" y="1271"/>
                </a:lnTo>
                <a:lnTo>
                  <a:pt x="15162" y="20471"/>
                </a:lnTo>
                <a:lnTo>
                  <a:pt x="16602" y="20471"/>
                </a:lnTo>
                <a:close/>
                <a:moveTo>
                  <a:pt x="18805" y="17506"/>
                </a:moveTo>
                <a:lnTo>
                  <a:pt x="18805" y="4235"/>
                </a:lnTo>
                <a:lnTo>
                  <a:pt x="17365" y="4235"/>
                </a:lnTo>
                <a:lnTo>
                  <a:pt x="17365" y="17506"/>
                </a:lnTo>
                <a:lnTo>
                  <a:pt x="18805" y="17506"/>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7" name="Shape 3968">
            <a:extLst>
              <a:ext uri="{FF2B5EF4-FFF2-40B4-BE49-F238E27FC236}">
                <a16:creationId xmlns:a16="http://schemas.microsoft.com/office/drawing/2014/main" id="{5FA0E3A3-8461-4277-93A6-D127C4802A98}"/>
              </a:ext>
            </a:extLst>
          </p:cNvPr>
          <p:cNvSpPr/>
          <p:nvPr/>
        </p:nvSpPr>
        <p:spPr>
          <a:xfrm>
            <a:off x="25362854" y="7988308"/>
            <a:ext cx="830225" cy="830228"/>
          </a:xfrm>
          <a:custGeom>
            <a:avLst/>
            <a:gdLst/>
            <a:ahLst/>
            <a:cxnLst>
              <a:cxn ang="0">
                <a:pos x="wd2" y="hd2"/>
              </a:cxn>
              <a:cxn ang="5400000">
                <a:pos x="wd2" y="hd2"/>
              </a:cxn>
              <a:cxn ang="10800000">
                <a:pos x="wd2" y="hd2"/>
              </a:cxn>
              <a:cxn ang="16200000">
                <a:pos x="wd2" y="hd2"/>
              </a:cxn>
            </a:cxnLst>
            <a:rect l="0" t="0" r="r" b="b"/>
            <a:pathLst>
              <a:path w="21600" h="21600" extrusionOk="0">
                <a:moveTo>
                  <a:pt x="21044" y="9734"/>
                </a:moveTo>
                <a:lnTo>
                  <a:pt x="21600" y="10290"/>
                </a:lnTo>
                <a:lnTo>
                  <a:pt x="15111" y="16872"/>
                </a:lnTo>
                <a:lnTo>
                  <a:pt x="14555" y="16316"/>
                </a:lnTo>
                <a:lnTo>
                  <a:pt x="14925" y="15945"/>
                </a:lnTo>
                <a:lnTo>
                  <a:pt x="10568" y="11588"/>
                </a:lnTo>
                <a:lnTo>
                  <a:pt x="556" y="21600"/>
                </a:lnTo>
                <a:lnTo>
                  <a:pt x="0" y="21044"/>
                </a:lnTo>
                <a:lnTo>
                  <a:pt x="10012" y="11032"/>
                </a:lnTo>
                <a:lnTo>
                  <a:pt x="5655" y="6767"/>
                </a:lnTo>
                <a:lnTo>
                  <a:pt x="5284" y="7138"/>
                </a:lnTo>
                <a:lnTo>
                  <a:pt x="4728" y="6582"/>
                </a:lnTo>
                <a:lnTo>
                  <a:pt x="10661" y="556"/>
                </a:lnTo>
                <a:lnTo>
                  <a:pt x="11310" y="0"/>
                </a:lnTo>
                <a:lnTo>
                  <a:pt x="11866" y="556"/>
                </a:lnTo>
                <a:lnTo>
                  <a:pt x="11217" y="1112"/>
                </a:lnTo>
                <a:lnTo>
                  <a:pt x="20488" y="10383"/>
                </a:lnTo>
                <a:lnTo>
                  <a:pt x="21044" y="9734"/>
                </a:lnTo>
                <a:close/>
                <a:moveTo>
                  <a:pt x="10661" y="1669"/>
                </a:moveTo>
                <a:lnTo>
                  <a:pt x="6304" y="6118"/>
                </a:lnTo>
                <a:lnTo>
                  <a:pt x="7602" y="7509"/>
                </a:lnTo>
                <a:lnTo>
                  <a:pt x="12052" y="3059"/>
                </a:lnTo>
                <a:lnTo>
                  <a:pt x="10661" y="1669"/>
                </a:lnTo>
                <a:close/>
                <a:moveTo>
                  <a:pt x="13442" y="13349"/>
                </a:moveTo>
                <a:lnTo>
                  <a:pt x="17892" y="8900"/>
                </a:lnTo>
                <a:lnTo>
                  <a:pt x="12700" y="3708"/>
                </a:lnTo>
                <a:lnTo>
                  <a:pt x="8158" y="8065"/>
                </a:lnTo>
                <a:lnTo>
                  <a:pt x="13442" y="13349"/>
                </a:lnTo>
                <a:close/>
                <a:moveTo>
                  <a:pt x="15389" y="15296"/>
                </a:moveTo>
                <a:lnTo>
                  <a:pt x="19839" y="10846"/>
                </a:lnTo>
                <a:lnTo>
                  <a:pt x="18448" y="9456"/>
                </a:lnTo>
                <a:lnTo>
                  <a:pt x="14091" y="13998"/>
                </a:lnTo>
                <a:lnTo>
                  <a:pt x="15389" y="15296"/>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8" name="Shape 3969">
            <a:extLst>
              <a:ext uri="{FF2B5EF4-FFF2-40B4-BE49-F238E27FC236}">
                <a16:creationId xmlns:a16="http://schemas.microsoft.com/office/drawing/2014/main" id="{5722154A-A5CF-473F-A278-6D9A996F8627}"/>
              </a:ext>
            </a:extLst>
          </p:cNvPr>
          <p:cNvSpPr/>
          <p:nvPr/>
        </p:nvSpPr>
        <p:spPr>
          <a:xfrm>
            <a:off x="27257603" y="7979402"/>
            <a:ext cx="758960" cy="848040"/>
          </a:xfrm>
          <a:custGeom>
            <a:avLst/>
            <a:gdLst/>
            <a:ahLst/>
            <a:cxnLst>
              <a:cxn ang="0">
                <a:pos x="wd2" y="hd2"/>
              </a:cxn>
              <a:cxn ang="5400000">
                <a:pos x="wd2" y="hd2"/>
              </a:cxn>
              <a:cxn ang="10800000">
                <a:pos x="wd2" y="hd2"/>
              </a:cxn>
              <a:cxn ang="16200000">
                <a:pos x="wd2" y="hd2"/>
              </a:cxn>
            </a:cxnLst>
            <a:rect l="0" t="0" r="r" b="b"/>
            <a:pathLst>
              <a:path w="21600" h="21600" extrusionOk="0">
                <a:moveTo>
                  <a:pt x="21600" y="9639"/>
                </a:moveTo>
                <a:cubicBezTo>
                  <a:pt x="21600" y="13556"/>
                  <a:pt x="21600" y="13556"/>
                  <a:pt x="21600" y="13556"/>
                </a:cubicBezTo>
                <a:cubicBezTo>
                  <a:pt x="21600" y="13626"/>
                  <a:pt x="21600" y="13660"/>
                  <a:pt x="21600" y="13695"/>
                </a:cubicBezTo>
                <a:cubicBezTo>
                  <a:pt x="21600" y="13764"/>
                  <a:pt x="21600" y="13799"/>
                  <a:pt x="21600" y="13868"/>
                </a:cubicBezTo>
                <a:cubicBezTo>
                  <a:pt x="21600" y="14215"/>
                  <a:pt x="21522" y="14596"/>
                  <a:pt x="21445" y="14943"/>
                </a:cubicBezTo>
                <a:cubicBezTo>
                  <a:pt x="21328" y="15290"/>
                  <a:pt x="21212" y="15602"/>
                  <a:pt x="21017" y="15914"/>
                </a:cubicBezTo>
                <a:cubicBezTo>
                  <a:pt x="20862" y="16226"/>
                  <a:pt x="20668" y="16538"/>
                  <a:pt x="20435" y="16781"/>
                </a:cubicBezTo>
                <a:cubicBezTo>
                  <a:pt x="20201" y="17023"/>
                  <a:pt x="19929" y="17266"/>
                  <a:pt x="19619" y="17474"/>
                </a:cubicBezTo>
                <a:cubicBezTo>
                  <a:pt x="19230" y="17994"/>
                  <a:pt x="18803" y="18445"/>
                  <a:pt x="18337" y="18896"/>
                </a:cubicBezTo>
                <a:cubicBezTo>
                  <a:pt x="17832" y="19312"/>
                  <a:pt x="17288" y="19693"/>
                  <a:pt x="16744" y="20005"/>
                </a:cubicBezTo>
                <a:cubicBezTo>
                  <a:pt x="16161" y="20352"/>
                  <a:pt x="15540" y="20664"/>
                  <a:pt x="14918" y="20872"/>
                </a:cubicBezTo>
                <a:cubicBezTo>
                  <a:pt x="14258" y="21115"/>
                  <a:pt x="13597" y="21288"/>
                  <a:pt x="12937" y="21461"/>
                </a:cubicBezTo>
                <a:cubicBezTo>
                  <a:pt x="12937" y="21600"/>
                  <a:pt x="12937" y="21600"/>
                  <a:pt x="12937" y="21600"/>
                </a:cubicBezTo>
                <a:cubicBezTo>
                  <a:pt x="8624" y="21600"/>
                  <a:pt x="8624" y="21600"/>
                  <a:pt x="8624" y="21600"/>
                </a:cubicBezTo>
                <a:cubicBezTo>
                  <a:pt x="8624" y="19277"/>
                  <a:pt x="8624" y="19277"/>
                  <a:pt x="8624" y="19277"/>
                </a:cubicBezTo>
                <a:cubicBezTo>
                  <a:pt x="12976" y="19277"/>
                  <a:pt x="12976" y="19277"/>
                  <a:pt x="12976" y="19277"/>
                </a:cubicBezTo>
                <a:cubicBezTo>
                  <a:pt x="12976" y="20629"/>
                  <a:pt x="12976" y="20629"/>
                  <a:pt x="12976" y="20629"/>
                </a:cubicBezTo>
                <a:cubicBezTo>
                  <a:pt x="13442" y="20525"/>
                  <a:pt x="13869" y="20387"/>
                  <a:pt x="14296" y="20248"/>
                </a:cubicBezTo>
                <a:cubicBezTo>
                  <a:pt x="14724" y="20109"/>
                  <a:pt x="15151" y="19970"/>
                  <a:pt x="15501" y="19797"/>
                </a:cubicBezTo>
                <a:cubicBezTo>
                  <a:pt x="15928" y="19589"/>
                  <a:pt x="16317" y="19346"/>
                  <a:pt x="16666" y="19138"/>
                </a:cubicBezTo>
                <a:cubicBezTo>
                  <a:pt x="17016" y="18896"/>
                  <a:pt x="17365" y="18653"/>
                  <a:pt x="17676" y="18341"/>
                </a:cubicBezTo>
                <a:cubicBezTo>
                  <a:pt x="17443" y="18410"/>
                  <a:pt x="17249" y="18445"/>
                  <a:pt x="17055" y="18480"/>
                </a:cubicBezTo>
                <a:cubicBezTo>
                  <a:pt x="16860" y="18514"/>
                  <a:pt x="16666" y="18514"/>
                  <a:pt x="16433" y="18514"/>
                </a:cubicBezTo>
                <a:cubicBezTo>
                  <a:pt x="16394" y="18514"/>
                  <a:pt x="16394" y="18514"/>
                  <a:pt x="16394" y="18514"/>
                </a:cubicBezTo>
                <a:cubicBezTo>
                  <a:pt x="16394" y="9257"/>
                  <a:pt x="16394" y="9257"/>
                  <a:pt x="16394" y="9257"/>
                </a:cubicBezTo>
                <a:cubicBezTo>
                  <a:pt x="16433" y="9257"/>
                  <a:pt x="16433" y="9257"/>
                  <a:pt x="16433" y="9257"/>
                </a:cubicBezTo>
                <a:cubicBezTo>
                  <a:pt x="16860" y="9257"/>
                  <a:pt x="17288" y="9326"/>
                  <a:pt x="17715" y="9430"/>
                </a:cubicBezTo>
                <a:cubicBezTo>
                  <a:pt x="18142" y="9535"/>
                  <a:pt x="18531" y="9673"/>
                  <a:pt x="18919" y="9847"/>
                </a:cubicBezTo>
                <a:cubicBezTo>
                  <a:pt x="19269" y="10020"/>
                  <a:pt x="19619" y="10263"/>
                  <a:pt x="19929" y="10505"/>
                </a:cubicBezTo>
                <a:cubicBezTo>
                  <a:pt x="20240" y="10748"/>
                  <a:pt x="20473" y="11025"/>
                  <a:pt x="20745" y="11337"/>
                </a:cubicBezTo>
                <a:cubicBezTo>
                  <a:pt x="20745" y="9639"/>
                  <a:pt x="20745" y="9639"/>
                  <a:pt x="20745" y="9639"/>
                </a:cubicBezTo>
                <a:cubicBezTo>
                  <a:pt x="20745" y="8425"/>
                  <a:pt x="20473" y="7281"/>
                  <a:pt x="19929" y="6206"/>
                </a:cubicBezTo>
                <a:cubicBezTo>
                  <a:pt x="19424" y="5097"/>
                  <a:pt x="18686" y="4161"/>
                  <a:pt x="17793" y="3398"/>
                </a:cubicBezTo>
                <a:cubicBezTo>
                  <a:pt x="16899" y="2566"/>
                  <a:pt x="15812" y="1942"/>
                  <a:pt x="14646" y="1491"/>
                </a:cubicBezTo>
                <a:cubicBezTo>
                  <a:pt x="13442" y="1005"/>
                  <a:pt x="12160" y="763"/>
                  <a:pt x="10761" y="763"/>
                </a:cubicBezTo>
                <a:cubicBezTo>
                  <a:pt x="9401" y="763"/>
                  <a:pt x="8119" y="1005"/>
                  <a:pt x="6915" y="1491"/>
                </a:cubicBezTo>
                <a:cubicBezTo>
                  <a:pt x="5711" y="1942"/>
                  <a:pt x="4662" y="2566"/>
                  <a:pt x="3768" y="3398"/>
                </a:cubicBezTo>
                <a:cubicBezTo>
                  <a:pt x="2875" y="4161"/>
                  <a:pt x="2137" y="5097"/>
                  <a:pt x="1632" y="6206"/>
                </a:cubicBezTo>
                <a:cubicBezTo>
                  <a:pt x="1127" y="7281"/>
                  <a:pt x="855" y="8425"/>
                  <a:pt x="855" y="9639"/>
                </a:cubicBezTo>
                <a:cubicBezTo>
                  <a:pt x="855" y="11337"/>
                  <a:pt x="855" y="11337"/>
                  <a:pt x="855" y="11337"/>
                </a:cubicBezTo>
                <a:cubicBezTo>
                  <a:pt x="1088" y="11025"/>
                  <a:pt x="1360" y="10713"/>
                  <a:pt x="1671" y="10471"/>
                </a:cubicBezTo>
                <a:cubicBezTo>
                  <a:pt x="1942" y="10193"/>
                  <a:pt x="2292" y="9985"/>
                  <a:pt x="2681" y="9812"/>
                </a:cubicBezTo>
                <a:cubicBezTo>
                  <a:pt x="2991" y="9639"/>
                  <a:pt x="3380" y="9500"/>
                  <a:pt x="3807" y="9396"/>
                </a:cubicBezTo>
                <a:cubicBezTo>
                  <a:pt x="4235" y="9292"/>
                  <a:pt x="4662" y="9257"/>
                  <a:pt x="5128" y="9257"/>
                </a:cubicBezTo>
                <a:cubicBezTo>
                  <a:pt x="5128" y="18514"/>
                  <a:pt x="5128" y="18514"/>
                  <a:pt x="5128" y="18514"/>
                </a:cubicBezTo>
                <a:cubicBezTo>
                  <a:pt x="4429" y="18514"/>
                  <a:pt x="3768" y="18410"/>
                  <a:pt x="3147" y="18168"/>
                </a:cubicBezTo>
                <a:cubicBezTo>
                  <a:pt x="2525" y="17925"/>
                  <a:pt x="1981" y="17578"/>
                  <a:pt x="1554" y="17162"/>
                </a:cubicBezTo>
                <a:cubicBezTo>
                  <a:pt x="1088" y="16746"/>
                  <a:pt x="699" y="16261"/>
                  <a:pt x="427" y="15671"/>
                </a:cubicBezTo>
                <a:cubicBezTo>
                  <a:pt x="155" y="15117"/>
                  <a:pt x="39" y="14492"/>
                  <a:pt x="39" y="13868"/>
                </a:cubicBezTo>
                <a:cubicBezTo>
                  <a:pt x="39" y="13834"/>
                  <a:pt x="39" y="13799"/>
                  <a:pt x="39" y="13730"/>
                </a:cubicBezTo>
                <a:cubicBezTo>
                  <a:pt x="39" y="13660"/>
                  <a:pt x="39" y="13626"/>
                  <a:pt x="39" y="13556"/>
                </a:cubicBezTo>
                <a:cubicBezTo>
                  <a:pt x="0" y="13556"/>
                  <a:pt x="0" y="13556"/>
                  <a:pt x="0" y="13556"/>
                </a:cubicBezTo>
                <a:cubicBezTo>
                  <a:pt x="0" y="9639"/>
                  <a:pt x="0" y="9639"/>
                  <a:pt x="0" y="9639"/>
                </a:cubicBezTo>
                <a:cubicBezTo>
                  <a:pt x="0" y="8286"/>
                  <a:pt x="272" y="7073"/>
                  <a:pt x="855" y="5894"/>
                </a:cubicBezTo>
                <a:cubicBezTo>
                  <a:pt x="1437" y="4750"/>
                  <a:pt x="2214" y="3710"/>
                  <a:pt x="3186" y="2843"/>
                </a:cubicBezTo>
                <a:cubicBezTo>
                  <a:pt x="4118" y="1976"/>
                  <a:pt x="5245" y="1283"/>
                  <a:pt x="6565" y="763"/>
                </a:cubicBezTo>
                <a:cubicBezTo>
                  <a:pt x="7886" y="277"/>
                  <a:pt x="9285" y="0"/>
                  <a:pt x="10761" y="0"/>
                </a:cubicBezTo>
                <a:cubicBezTo>
                  <a:pt x="12237" y="0"/>
                  <a:pt x="13636" y="277"/>
                  <a:pt x="14957" y="763"/>
                </a:cubicBezTo>
                <a:cubicBezTo>
                  <a:pt x="16278" y="1283"/>
                  <a:pt x="17404" y="1976"/>
                  <a:pt x="18414" y="2843"/>
                </a:cubicBezTo>
                <a:cubicBezTo>
                  <a:pt x="19386" y="3710"/>
                  <a:pt x="20163" y="4750"/>
                  <a:pt x="20745" y="5894"/>
                </a:cubicBezTo>
                <a:cubicBezTo>
                  <a:pt x="21289" y="7073"/>
                  <a:pt x="21600" y="8286"/>
                  <a:pt x="21600" y="9639"/>
                </a:cubicBezTo>
                <a:close/>
                <a:moveTo>
                  <a:pt x="4273" y="10124"/>
                </a:moveTo>
                <a:cubicBezTo>
                  <a:pt x="3807" y="10228"/>
                  <a:pt x="3380" y="10367"/>
                  <a:pt x="2953" y="10609"/>
                </a:cubicBezTo>
                <a:cubicBezTo>
                  <a:pt x="2525" y="10817"/>
                  <a:pt x="2176" y="11095"/>
                  <a:pt x="1865" y="11441"/>
                </a:cubicBezTo>
                <a:cubicBezTo>
                  <a:pt x="1554" y="11753"/>
                  <a:pt x="1321" y="12135"/>
                  <a:pt x="1127" y="12551"/>
                </a:cubicBezTo>
                <a:cubicBezTo>
                  <a:pt x="932" y="12967"/>
                  <a:pt x="855" y="13418"/>
                  <a:pt x="855" y="13868"/>
                </a:cubicBezTo>
                <a:cubicBezTo>
                  <a:pt x="855" y="14354"/>
                  <a:pt x="932" y="14804"/>
                  <a:pt x="1127" y="15186"/>
                </a:cubicBezTo>
                <a:cubicBezTo>
                  <a:pt x="1321" y="15602"/>
                  <a:pt x="1554" y="15983"/>
                  <a:pt x="1865" y="16365"/>
                </a:cubicBezTo>
                <a:cubicBezTo>
                  <a:pt x="2176" y="16677"/>
                  <a:pt x="2525" y="16954"/>
                  <a:pt x="2953" y="17197"/>
                </a:cubicBezTo>
                <a:cubicBezTo>
                  <a:pt x="3380" y="17405"/>
                  <a:pt x="3807" y="17578"/>
                  <a:pt x="4273" y="17648"/>
                </a:cubicBezTo>
                <a:lnTo>
                  <a:pt x="4273" y="10124"/>
                </a:lnTo>
                <a:close/>
                <a:moveTo>
                  <a:pt x="12082" y="20837"/>
                </a:moveTo>
                <a:cubicBezTo>
                  <a:pt x="12082" y="20040"/>
                  <a:pt x="12082" y="20040"/>
                  <a:pt x="12082" y="20040"/>
                </a:cubicBezTo>
                <a:cubicBezTo>
                  <a:pt x="9479" y="20040"/>
                  <a:pt x="9479" y="20040"/>
                  <a:pt x="9479" y="20040"/>
                </a:cubicBezTo>
                <a:cubicBezTo>
                  <a:pt x="9479" y="20837"/>
                  <a:pt x="9479" y="20837"/>
                  <a:pt x="9479" y="20837"/>
                </a:cubicBezTo>
                <a:lnTo>
                  <a:pt x="12082" y="20837"/>
                </a:lnTo>
                <a:close/>
                <a:moveTo>
                  <a:pt x="17249" y="17648"/>
                </a:moveTo>
                <a:cubicBezTo>
                  <a:pt x="17754" y="17578"/>
                  <a:pt x="18220" y="17405"/>
                  <a:pt x="18609" y="17197"/>
                </a:cubicBezTo>
                <a:cubicBezTo>
                  <a:pt x="19036" y="16954"/>
                  <a:pt x="19424" y="16677"/>
                  <a:pt x="19696" y="16365"/>
                </a:cubicBezTo>
                <a:cubicBezTo>
                  <a:pt x="20007" y="15983"/>
                  <a:pt x="20279" y="15602"/>
                  <a:pt x="20435" y="15186"/>
                </a:cubicBezTo>
                <a:cubicBezTo>
                  <a:pt x="20629" y="14804"/>
                  <a:pt x="20745" y="14354"/>
                  <a:pt x="20745" y="13868"/>
                </a:cubicBezTo>
                <a:cubicBezTo>
                  <a:pt x="20745" y="13418"/>
                  <a:pt x="20629" y="12967"/>
                  <a:pt x="20435" y="12551"/>
                </a:cubicBezTo>
                <a:cubicBezTo>
                  <a:pt x="20279" y="12135"/>
                  <a:pt x="20007" y="11753"/>
                  <a:pt x="19696" y="11441"/>
                </a:cubicBezTo>
                <a:cubicBezTo>
                  <a:pt x="19424" y="11095"/>
                  <a:pt x="19036" y="10817"/>
                  <a:pt x="18609" y="10609"/>
                </a:cubicBezTo>
                <a:cubicBezTo>
                  <a:pt x="18220" y="10367"/>
                  <a:pt x="17754" y="10228"/>
                  <a:pt x="17249" y="10124"/>
                </a:cubicBezTo>
                <a:lnTo>
                  <a:pt x="17249" y="1764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79" name="Shape 3970">
            <a:extLst>
              <a:ext uri="{FF2B5EF4-FFF2-40B4-BE49-F238E27FC236}">
                <a16:creationId xmlns:a16="http://schemas.microsoft.com/office/drawing/2014/main" id="{0EAFBB57-3A3B-415D-840A-B6BF48151472}"/>
              </a:ext>
            </a:extLst>
          </p:cNvPr>
          <p:cNvSpPr/>
          <p:nvPr/>
        </p:nvSpPr>
        <p:spPr>
          <a:xfrm>
            <a:off x="1169413" y="9556363"/>
            <a:ext cx="880111" cy="876545"/>
          </a:xfrm>
          <a:custGeom>
            <a:avLst/>
            <a:gdLst/>
            <a:ahLst/>
            <a:cxnLst>
              <a:cxn ang="0">
                <a:pos x="wd2" y="hd2"/>
              </a:cxn>
              <a:cxn ang="5400000">
                <a:pos x="wd2" y="hd2"/>
              </a:cxn>
              <a:cxn ang="10800000">
                <a:pos x="wd2" y="hd2"/>
              </a:cxn>
              <a:cxn ang="16200000">
                <a:pos x="wd2" y="hd2"/>
              </a:cxn>
            </a:cxnLst>
            <a:rect l="0" t="0" r="r" b="b"/>
            <a:pathLst>
              <a:path w="21600" h="21600" extrusionOk="0">
                <a:moveTo>
                  <a:pt x="21600" y="11186"/>
                </a:moveTo>
                <a:cubicBezTo>
                  <a:pt x="18887" y="11186"/>
                  <a:pt x="18887" y="11186"/>
                  <a:pt x="18887" y="11186"/>
                </a:cubicBezTo>
                <a:cubicBezTo>
                  <a:pt x="18887" y="11690"/>
                  <a:pt x="18820" y="12160"/>
                  <a:pt x="18720" y="12631"/>
                </a:cubicBezTo>
                <a:cubicBezTo>
                  <a:pt x="18620" y="13101"/>
                  <a:pt x="18452" y="13571"/>
                  <a:pt x="18285" y="14008"/>
                </a:cubicBezTo>
                <a:cubicBezTo>
                  <a:pt x="18117" y="14445"/>
                  <a:pt x="17883" y="14848"/>
                  <a:pt x="17615" y="15217"/>
                </a:cubicBezTo>
                <a:cubicBezTo>
                  <a:pt x="17380" y="15587"/>
                  <a:pt x="17079" y="15956"/>
                  <a:pt x="16811" y="16326"/>
                </a:cubicBezTo>
                <a:cubicBezTo>
                  <a:pt x="18687" y="18207"/>
                  <a:pt x="18687" y="18207"/>
                  <a:pt x="18687" y="18207"/>
                </a:cubicBezTo>
                <a:cubicBezTo>
                  <a:pt x="18151" y="18711"/>
                  <a:pt x="18151" y="18711"/>
                  <a:pt x="18151" y="18711"/>
                </a:cubicBezTo>
                <a:cubicBezTo>
                  <a:pt x="16275" y="16830"/>
                  <a:pt x="16275" y="16830"/>
                  <a:pt x="16275" y="16830"/>
                </a:cubicBezTo>
                <a:cubicBezTo>
                  <a:pt x="15940" y="17166"/>
                  <a:pt x="15572" y="17435"/>
                  <a:pt x="15170" y="17703"/>
                </a:cubicBezTo>
                <a:cubicBezTo>
                  <a:pt x="14768" y="17938"/>
                  <a:pt x="14367" y="18140"/>
                  <a:pt x="13931" y="18342"/>
                </a:cubicBezTo>
                <a:cubicBezTo>
                  <a:pt x="13529" y="18543"/>
                  <a:pt x="13060" y="18677"/>
                  <a:pt x="12592" y="18778"/>
                </a:cubicBezTo>
                <a:cubicBezTo>
                  <a:pt x="12123" y="18879"/>
                  <a:pt x="11620" y="18946"/>
                  <a:pt x="11118" y="18980"/>
                </a:cubicBezTo>
                <a:cubicBezTo>
                  <a:pt x="11118" y="21600"/>
                  <a:pt x="11118" y="21600"/>
                  <a:pt x="11118" y="21600"/>
                </a:cubicBezTo>
                <a:cubicBezTo>
                  <a:pt x="10381" y="21600"/>
                  <a:pt x="10381" y="21600"/>
                  <a:pt x="10381" y="21600"/>
                </a:cubicBezTo>
                <a:cubicBezTo>
                  <a:pt x="10381" y="18946"/>
                  <a:pt x="10381" y="18946"/>
                  <a:pt x="10381" y="18946"/>
                </a:cubicBezTo>
                <a:cubicBezTo>
                  <a:pt x="9913" y="18913"/>
                  <a:pt x="9410" y="18845"/>
                  <a:pt x="8941" y="18745"/>
                </a:cubicBezTo>
                <a:cubicBezTo>
                  <a:pt x="8473" y="18644"/>
                  <a:pt x="8037" y="18509"/>
                  <a:pt x="7602" y="18342"/>
                </a:cubicBezTo>
                <a:cubicBezTo>
                  <a:pt x="7167" y="18140"/>
                  <a:pt x="6765" y="17938"/>
                  <a:pt x="6363" y="17670"/>
                </a:cubicBezTo>
                <a:cubicBezTo>
                  <a:pt x="5961" y="17401"/>
                  <a:pt x="5593" y="17099"/>
                  <a:pt x="5258" y="16796"/>
                </a:cubicBezTo>
                <a:cubicBezTo>
                  <a:pt x="3416" y="18677"/>
                  <a:pt x="3416" y="18677"/>
                  <a:pt x="3416" y="18677"/>
                </a:cubicBezTo>
                <a:cubicBezTo>
                  <a:pt x="2880" y="18140"/>
                  <a:pt x="2880" y="18140"/>
                  <a:pt x="2880" y="18140"/>
                </a:cubicBezTo>
                <a:cubicBezTo>
                  <a:pt x="4722" y="16259"/>
                  <a:pt x="4722" y="16259"/>
                  <a:pt x="4722" y="16259"/>
                </a:cubicBezTo>
                <a:cubicBezTo>
                  <a:pt x="4420" y="15956"/>
                  <a:pt x="4153" y="15587"/>
                  <a:pt x="3918" y="15184"/>
                </a:cubicBezTo>
                <a:cubicBezTo>
                  <a:pt x="3684" y="14814"/>
                  <a:pt x="3449" y="14378"/>
                  <a:pt x="3248" y="13941"/>
                </a:cubicBezTo>
                <a:cubicBezTo>
                  <a:pt x="3081" y="13538"/>
                  <a:pt x="2913" y="13101"/>
                  <a:pt x="2813" y="12631"/>
                </a:cubicBezTo>
                <a:cubicBezTo>
                  <a:pt x="2713" y="12127"/>
                  <a:pt x="2646" y="11657"/>
                  <a:pt x="2646" y="11186"/>
                </a:cubicBezTo>
                <a:cubicBezTo>
                  <a:pt x="0" y="11186"/>
                  <a:pt x="0" y="11186"/>
                  <a:pt x="0" y="11186"/>
                </a:cubicBezTo>
                <a:cubicBezTo>
                  <a:pt x="0" y="10414"/>
                  <a:pt x="0" y="10414"/>
                  <a:pt x="0" y="10414"/>
                </a:cubicBezTo>
                <a:cubicBezTo>
                  <a:pt x="2646" y="10414"/>
                  <a:pt x="2646" y="10414"/>
                  <a:pt x="2646" y="10414"/>
                </a:cubicBezTo>
                <a:cubicBezTo>
                  <a:pt x="2646" y="9910"/>
                  <a:pt x="2679" y="9440"/>
                  <a:pt x="2813" y="8969"/>
                </a:cubicBezTo>
                <a:cubicBezTo>
                  <a:pt x="2913" y="8499"/>
                  <a:pt x="3081" y="8062"/>
                  <a:pt x="3248" y="7592"/>
                </a:cubicBezTo>
                <a:cubicBezTo>
                  <a:pt x="3449" y="7155"/>
                  <a:pt x="3684" y="6752"/>
                  <a:pt x="3952" y="6349"/>
                </a:cubicBezTo>
                <a:cubicBezTo>
                  <a:pt x="4186" y="5946"/>
                  <a:pt x="4487" y="5543"/>
                  <a:pt x="4822" y="5207"/>
                </a:cubicBezTo>
                <a:cubicBezTo>
                  <a:pt x="2947" y="3326"/>
                  <a:pt x="2947" y="3326"/>
                  <a:pt x="2947" y="3326"/>
                </a:cubicBezTo>
                <a:cubicBezTo>
                  <a:pt x="3449" y="2788"/>
                  <a:pt x="3449" y="2788"/>
                  <a:pt x="3449" y="2788"/>
                </a:cubicBezTo>
                <a:cubicBezTo>
                  <a:pt x="5325" y="4669"/>
                  <a:pt x="5325" y="4669"/>
                  <a:pt x="5325" y="4669"/>
                </a:cubicBezTo>
                <a:cubicBezTo>
                  <a:pt x="5693" y="4367"/>
                  <a:pt x="6061" y="4065"/>
                  <a:pt x="6430" y="3830"/>
                </a:cubicBezTo>
                <a:cubicBezTo>
                  <a:pt x="6832" y="3594"/>
                  <a:pt x="7267" y="3359"/>
                  <a:pt x="7702" y="3191"/>
                </a:cubicBezTo>
                <a:cubicBezTo>
                  <a:pt x="8138" y="2990"/>
                  <a:pt x="8573" y="2822"/>
                  <a:pt x="9042" y="2721"/>
                </a:cubicBezTo>
                <a:cubicBezTo>
                  <a:pt x="9511" y="2620"/>
                  <a:pt x="9980" y="2553"/>
                  <a:pt x="10482" y="2519"/>
                </a:cubicBezTo>
                <a:cubicBezTo>
                  <a:pt x="10482" y="0"/>
                  <a:pt x="10482" y="0"/>
                  <a:pt x="10482" y="0"/>
                </a:cubicBezTo>
                <a:cubicBezTo>
                  <a:pt x="11219" y="0"/>
                  <a:pt x="11219" y="0"/>
                  <a:pt x="11219" y="0"/>
                </a:cubicBezTo>
                <a:cubicBezTo>
                  <a:pt x="11219" y="2519"/>
                  <a:pt x="11219" y="2519"/>
                  <a:pt x="11219" y="2519"/>
                </a:cubicBezTo>
                <a:cubicBezTo>
                  <a:pt x="11721" y="2553"/>
                  <a:pt x="12190" y="2620"/>
                  <a:pt x="12659" y="2721"/>
                </a:cubicBezTo>
                <a:cubicBezTo>
                  <a:pt x="13127" y="2822"/>
                  <a:pt x="13563" y="2956"/>
                  <a:pt x="13998" y="3158"/>
                </a:cubicBezTo>
                <a:cubicBezTo>
                  <a:pt x="14433" y="3359"/>
                  <a:pt x="14869" y="3594"/>
                  <a:pt x="15237" y="3830"/>
                </a:cubicBezTo>
                <a:cubicBezTo>
                  <a:pt x="15639" y="4065"/>
                  <a:pt x="16007" y="4367"/>
                  <a:pt x="16376" y="4669"/>
                </a:cubicBezTo>
                <a:cubicBezTo>
                  <a:pt x="18184" y="2788"/>
                  <a:pt x="18184" y="2788"/>
                  <a:pt x="18184" y="2788"/>
                </a:cubicBezTo>
                <a:cubicBezTo>
                  <a:pt x="18720" y="3326"/>
                  <a:pt x="18720" y="3326"/>
                  <a:pt x="18720" y="3326"/>
                </a:cubicBezTo>
                <a:cubicBezTo>
                  <a:pt x="16878" y="5207"/>
                  <a:pt x="16878" y="5207"/>
                  <a:pt x="16878" y="5207"/>
                </a:cubicBezTo>
                <a:cubicBezTo>
                  <a:pt x="17180" y="5543"/>
                  <a:pt x="17447" y="5946"/>
                  <a:pt x="17715" y="6349"/>
                </a:cubicBezTo>
                <a:cubicBezTo>
                  <a:pt x="17983" y="6752"/>
                  <a:pt x="18184" y="7155"/>
                  <a:pt x="18385" y="7592"/>
                </a:cubicBezTo>
                <a:cubicBezTo>
                  <a:pt x="18553" y="8062"/>
                  <a:pt x="18687" y="8499"/>
                  <a:pt x="18820" y="8969"/>
                </a:cubicBezTo>
                <a:cubicBezTo>
                  <a:pt x="18921" y="9440"/>
                  <a:pt x="18988" y="9910"/>
                  <a:pt x="18988" y="10414"/>
                </a:cubicBezTo>
                <a:cubicBezTo>
                  <a:pt x="21600" y="10414"/>
                  <a:pt x="21600" y="10414"/>
                  <a:pt x="21600" y="10414"/>
                </a:cubicBezTo>
                <a:lnTo>
                  <a:pt x="21600" y="11186"/>
                </a:lnTo>
                <a:close/>
                <a:moveTo>
                  <a:pt x="5291" y="5778"/>
                </a:moveTo>
                <a:cubicBezTo>
                  <a:pt x="5023" y="6047"/>
                  <a:pt x="4789" y="6383"/>
                  <a:pt x="4554" y="6752"/>
                </a:cubicBezTo>
                <a:cubicBezTo>
                  <a:pt x="4320" y="7122"/>
                  <a:pt x="4119" y="7491"/>
                  <a:pt x="3952" y="7861"/>
                </a:cubicBezTo>
                <a:cubicBezTo>
                  <a:pt x="3784" y="8264"/>
                  <a:pt x="3684" y="8700"/>
                  <a:pt x="3583" y="9104"/>
                </a:cubicBezTo>
                <a:cubicBezTo>
                  <a:pt x="3449" y="9540"/>
                  <a:pt x="3416" y="9977"/>
                  <a:pt x="3382" y="10414"/>
                </a:cubicBezTo>
                <a:cubicBezTo>
                  <a:pt x="7803" y="10414"/>
                  <a:pt x="7803" y="10414"/>
                  <a:pt x="7803" y="10414"/>
                </a:cubicBezTo>
                <a:cubicBezTo>
                  <a:pt x="7836" y="10279"/>
                  <a:pt x="7870" y="10145"/>
                  <a:pt x="7903" y="10011"/>
                </a:cubicBezTo>
                <a:cubicBezTo>
                  <a:pt x="7937" y="9876"/>
                  <a:pt x="7970" y="9742"/>
                  <a:pt x="8037" y="9607"/>
                </a:cubicBezTo>
                <a:cubicBezTo>
                  <a:pt x="8104" y="9507"/>
                  <a:pt x="8171" y="9372"/>
                  <a:pt x="8238" y="9272"/>
                </a:cubicBezTo>
                <a:cubicBezTo>
                  <a:pt x="8305" y="9171"/>
                  <a:pt x="8372" y="9036"/>
                  <a:pt x="8473" y="8936"/>
                </a:cubicBezTo>
                <a:lnTo>
                  <a:pt x="5291" y="5778"/>
                </a:lnTo>
                <a:close/>
                <a:moveTo>
                  <a:pt x="3416" y="11186"/>
                </a:moveTo>
                <a:cubicBezTo>
                  <a:pt x="3416" y="11623"/>
                  <a:pt x="3449" y="12060"/>
                  <a:pt x="3583" y="12463"/>
                </a:cubicBezTo>
                <a:cubicBezTo>
                  <a:pt x="3684" y="12866"/>
                  <a:pt x="3818" y="13269"/>
                  <a:pt x="3985" y="13639"/>
                </a:cubicBezTo>
                <a:cubicBezTo>
                  <a:pt x="4119" y="14042"/>
                  <a:pt x="4320" y="14411"/>
                  <a:pt x="4554" y="14747"/>
                </a:cubicBezTo>
                <a:cubicBezTo>
                  <a:pt x="4789" y="15083"/>
                  <a:pt x="5057" y="15419"/>
                  <a:pt x="5325" y="15755"/>
                </a:cubicBezTo>
                <a:cubicBezTo>
                  <a:pt x="8473" y="12597"/>
                  <a:pt x="8473" y="12597"/>
                  <a:pt x="8473" y="12597"/>
                </a:cubicBezTo>
                <a:cubicBezTo>
                  <a:pt x="8372" y="12463"/>
                  <a:pt x="8305" y="12362"/>
                  <a:pt x="8238" y="12261"/>
                </a:cubicBezTo>
                <a:cubicBezTo>
                  <a:pt x="8171" y="12160"/>
                  <a:pt x="8104" y="12060"/>
                  <a:pt x="8071" y="11925"/>
                </a:cubicBezTo>
                <a:cubicBezTo>
                  <a:pt x="8037" y="11825"/>
                  <a:pt x="7970" y="11690"/>
                  <a:pt x="7937" y="11556"/>
                </a:cubicBezTo>
                <a:cubicBezTo>
                  <a:pt x="7937" y="11421"/>
                  <a:pt x="7903" y="11321"/>
                  <a:pt x="7870" y="11186"/>
                </a:cubicBezTo>
                <a:lnTo>
                  <a:pt x="3416" y="11186"/>
                </a:lnTo>
                <a:close/>
                <a:moveTo>
                  <a:pt x="10448" y="3292"/>
                </a:moveTo>
                <a:cubicBezTo>
                  <a:pt x="10013" y="3292"/>
                  <a:pt x="9578" y="3359"/>
                  <a:pt x="9142" y="3460"/>
                </a:cubicBezTo>
                <a:cubicBezTo>
                  <a:pt x="8740" y="3594"/>
                  <a:pt x="8305" y="3729"/>
                  <a:pt x="7903" y="3897"/>
                </a:cubicBezTo>
                <a:cubicBezTo>
                  <a:pt x="7535" y="4065"/>
                  <a:pt x="7167" y="4266"/>
                  <a:pt x="6832" y="4468"/>
                </a:cubicBezTo>
                <a:cubicBezTo>
                  <a:pt x="6463" y="4703"/>
                  <a:pt x="6128" y="4938"/>
                  <a:pt x="5827" y="5207"/>
                </a:cubicBezTo>
                <a:cubicBezTo>
                  <a:pt x="9042" y="8398"/>
                  <a:pt x="9042" y="8398"/>
                  <a:pt x="9042" y="8398"/>
                </a:cubicBezTo>
                <a:cubicBezTo>
                  <a:pt x="9142" y="8331"/>
                  <a:pt x="9243" y="8264"/>
                  <a:pt x="9343" y="8197"/>
                </a:cubicBezTo>
                <a:cubicBezTo>
                  <a:pt x="9477" y="8129"/>
                  <a:pt x="9578" y="8062"/>
                  <a:pt x="9678" y="7995"/>
                </a:cubicBezTo>
                <a:cubicBezTo>
                  <a:pt x="9812" y="7961"/>
                  <a:pt x="9913" y="7928"/>
                  <a:pt x="10047" y="7894"/>
                </a:cubicBezTo>
                <a:cubicBezTo>
                  <a:pt x="10147" y="7861"/>
                  <a:pt x="10281" y="7827"/>
                  <a:pt x="10448" y="7827"/>
                </a:cubicBezTo>
                <a:lnTo>
                  <a:pt x="10448" y="3292"/>
                </a:lnTo>
                <a:close/>
                <a:moveTo>
                  <a:pt x="5827" y="16259"/>
                </a:moveTo>
                <a:cubicBezTo>
                  <a:pt x="6128" y="16561"/>
                  <a:pt x="6463" y="16830"/>
                  <a:pt x="6832" y="17065"/>
                </a:cubicBezTo>
                <a:cubicBezTo>
                  <a:pt x="7167" y="17300"/>
                  <a:pt x="7535" y="17468"/>
                  <a:pt x="7903" y="17636"/>
                </a:cubicBezTo>
                <a:cubicBezTo>
                  <a:pt x="8305" y="17804"/>
                  <a:pt x="8740" y="17938"/>
                  <a:pt x="9142" y="18039"/>
                </a:cubicBezTo>
                <a:cubicBezTo>
                  <a:pt x="9578" y="18140"/>
                  <a:pt x="10013" y="18207"/>
                  <a:pt x="10448" y="18241"/>
                </a:cubicBezTo>
                <a:cubicBezTo>
                  <a:pt x="10448" y="13773"/>
                  <a:pt x="10448" y="13773"/>
                  <a:pt x="10448" y="13773"/>
                </a:cubicBezTo>
                <a:cubicBezTo>
                  <a:pt x="10281" y="13773"/>
                  <a:pt x="10147" y="13739"/>
                  <a:pt x="10013" y="13706"/>
                </a:cubicBezTo>
                <a:cubicBezTo>
                  <a:pt x="9879" y="13672"/>
                  <a:pt x="9779" y="13605"/>
                  <a:pt x="9645" y="13571"/>
                </a:cubicBezTo>
                <a:cubicBezTo>
                  <a:pt x="9511" y="13504"/>
                  <a:pt x="9377" y="13437"/>
                  <a:pt x="9243" y="13370"/>
                </a:cubicBezTo>
                <a:cubicBezTo>
                  <a:pt x="9142" y="13336"/>
                  <a:pt x="9042" y="13235"/>
                  <a:pt x="8941" y="13168"/>
                </a:cubicBezTo>
                <a:lnTo>
                  <a:pt x="5827" y="16259"/>
                </a:lnTo>
                <a:close/>
                <a:moveTo>
                  <a:pt x="10783" y="13034"/>
                </a:moveTo>
                <a:cubicBezTo>
                  <a:pt x="11118" y="13034"/>
                  <a:pt x="11386" y="12967"/>
                  <a:pt x="11687" y="12866"/>
                </a:cubicBezTo>
                <a:cubicBezTo>
                  <a:pt x="11955" y="12732"/>
                  <a:pt x="12190" y="12597"/>
                  <a:pt x="12391" y="12362"/>
                </a:cubicBezTo>
                <a:cubicBezTo>
                  <a:pt x="12592" y="12160"/>
                  <a:pt x="12759" y="11925"/>
                  <a:pt x="12893" y="11690"/>
                </a:cubicBezTo>
                <a:cubicBezTo>
                  <a:pt x="12993" y="11421"/>
                  <a:pt x="13060" y="11119"/>
                  <a:pt x="13060" y="10817"/>
                </a:cubicBezTo>
                <a:cubicBezTo>
                  <a:pt x="13060" y="10481"/>
                  <a:pt x="12993" y="10179"/>
                  <a:pt x="12893" y="9943"/>
                </a:cubicBezTo>
                <a:cubicBezTo>
                  <a:pt x="12759" y="9675"/>
                  <a:pt x="12592" y="9440"/>
                  <a:pt x="12391" y="9238"/>
                </a:cubicBezTo>
                <a:cubicBezTo>
                  <a:pt x="12190" y="9036"/>
                  <a:pt x="11955" y="8868"/>
                  <a:pt x="11687" y="8734"/>
                </a:cubicBezTo>
                <a:cubicBezTo>
                  <a:pt x="11386" y="8633"/>
                  <a:pt x="11118" y="8566"/>
                  <a:pt x="10783" y="8566"/>
                </a:cubicBezTo>
                <a:cubicBezTo>
                  <a:pt x="10482" y="8566"/>
                  <a:pt x="10214" y="8633"/>
                  <a:pt x="9946" y="8734"/>
                </a:cubicBezTo>
                <a:cubicBezTo>
                  <a:pt x="9645" y="8868"/>
                  <a:pt x="9410" y="9036"/>
                  <a:pt x="9209" y="9238"/>
                </a:cubicBezTo>
                <a:cubicBezTo>
                  <a:pt x="9008" y="9440"/>
                  <a:pt x="8841" y="9675"/>
                  <a:pt x="8740" y="9943"/>
                </a:cubicBezTo>
                <a:cubicBezTo>
                  <a:pt x="8607" y="10179"/>
                  <a:pt x="8573" y="10481"/>
                  <a:pt x="8573" y="10817"/>
                </a:cubicBezTo>
                <a:cubicBezTo>
                  <a:pt x="8573" y="11119"/>
                  <a:pt x="8607" y="11421"/>
                  <a:pt x="8740" y="11690"/>
                </a:cubicBezTo>
                <a:cubicBezTo>
                  <a:pt x="8841" y="11925"/>
                  <a:pt x="9008" y="12160"/>
                  <a:pt x="9209" y="12362"/>
                </a:cubicBezTo>
                <a:cubicBezTo>
                  <a:pt x="9410" y="12597"/>
                  <a:pt x="9645" y="12732"/>
                  <a:pt x="9946" y="12866"/>
                </a:cubicBezTo>
                <a:cubicBezTo>
                  <a:pt x="10214" y="12967"/>
                  <a:pt x="10482" y="13034"/>
                  <a:pt x="10783" y="13034"/>
                </a:cubicBezTo>
                <a:close/>
                <a:moveTo>
                  <a:pt x="15807" y="5240"/>
                </a:moveTo>
                <a:cubicBezTo>
                  <a:pt x="15472" y="4972"/>
                  <a:pt x="15137" y="4703"/>
                  <a:pt x="14802" y="4468"/>
                </a:cubicBezTo>
                <a:cubicBezTo>
                  <a:pt x="14433" y="4266"/>
                  <a:pt x="14099" y="4065"/>
                  <a:pt x="13697" y="3897"/>
                </a:cubicBezTo>
                <a:cubicBezTo>
                  <a:pt x="13295" y="3729"/>
                  <a:pt x="12893" y="3594"/>
                  <a:pt x="12458" y="3460"/>
                </a:cubicBezTo>
                <a:cubicBezTo>
                  <a:pt x="12056" y="3359"/>
                  <a:pt x="11620" y="3292"/>
                  <a:pt x="11185" y="3292"/>
                </a:cubicBezTo>
                <a:cubicBezTo>
                  <a:pt x="11185" y="7861"/>
                  <a:pt x="11185" y="7861"/>
                  <a:pt x="11185" y="7861"/>
                </a:cubicBezTo>
                <a:cubicBezTo>
                  <a:pt x="11286" y="7861"/>
                  <a:pt x="11420" y="7894"/>
                  <a:pt x="11553" y="7928"/>
                </a:cubicBezTo>
                <a:cubicBezTo>
                  <a:pt x="11687" y="7995"/>
                  <a:pt x="11788" y="8029"/>
                  <a:pt x="11922" y="8062"/>
                </a:cubicBezTo>
                <a:cubicBezTo>
                  <a:pt x="12022" y="8096"/>
                  <a:pt x="12156" y="8163"/>
                  <a:pt x="12257" y="8230"/>
                </a:cubicBezTo>
                <a:cubicBezTo>
                  <a:pt x="12391" y="8331"/>
                  <a:pt x="12491" y="8398"/>
                  <a:pt x="12558" y="8432"/>
                </a:cubicBezTo>
                <a:lnTo>
                  <a:pt x="15807" y="5240"/>
                </a:lnTo>
                <a:close/>
                <a:moveTo>
                  <a:pt x="11185" y="18207"/>
                </a:moveTo>
                <a:cubicBezTo>
                  <a:pt x="11620" y="18174"/>
                  <a:pt x="12056" y="18106"/>
                  <a:pt x="12458" y="18006"/>
                </a:cubicBezTo>
                <a:cubicBezTo>
                  <a:pt x="12893" y="17938"/>
                  <a:pt x="13295" y="17804"/>
                  <a:pt x="13697" y="17636"/>
                </a:cubicBezTo>
                <a:cubicBezTo>
                  <a:pt x="14099" y="17435"/>
                  <a:pt x="14433" y="17267"/>
                  <a:pt x="14802" y="17031"/>
                </a:cubicBezTo>
                <a:cubicBezTo>
                  <a:pt x="15137" y="16830"/>
                  <a:pt x="15472" y="16561"/>
                  <a:pt x="15807" y="16259"/>
                </a:cubicBezTo>
                <a:cubicBezTo>
                  <a:pt x="12659" y="13135"/>
                  <a:pt x="12659" y="13135"/>
                  <a:pt x="12659" y="13135"/>
                </a:cubicBezTo>
                <a:cubicBezTo>
                  <a:pt x="12558" y="13202"/>
                  <a:pt x="12458" y="13303"/>
                  <a:pt x="12357" y="13370"/>
                </a:cubicBezTo>
                <a:cubicBezTo>
                  <a:pt x="12223" y="13437"/>
                  <a:pt x="12123" y="13471"/>
                  <a:pt x="11955" y="13504"/>
                </a:cubicBezTo>
                <a:cubicBezTo>
                  <a:pt x="11855" y="13571"/>
                  <a:pt x="11721" y="13639"/>
                  <a:pt x="11587" y="13672"/>
                </a:cubicBezTo>
                <a:cubicBezTo>
                  <a:pt x="11453" y="13706"/>
                  <a:pt x="11319" y="13739"/>
                  <a:pt x="11185" y="13739"/>
                </a:cubicBezTo>
                <a:lnTo>
                  <a:pt x="11185" y="18207"/>
                </a:lnTo>
                <a:close/>
                <a:moveTo>
                  <a:pt x="18251" y="10414"/>
                </a:moveTo>
                <a:cubicBezTo>
                  <a:pt x="18218" y="9977"/>
                  <a:pt x="18151" y="9540"/>
                  <a:pt x="18050" y="9104"/>
                </a:cubicBezTo>
                <a:cubicBezTo>
                  <a:pt x="17950" y="8700"/>
                  <a:pt x="17816" y="8264"/>
                  <a:pt x="17682" y="7861"/>
                </a:cubicBezTo>
                <a:cubicBezTo>
                  <a:pt x="17514" y="7491"/>
                  <a:pt x="17280" y="7122"/>
                  <a:pt x="17079" y="6752"/>
                </a:cubicBezTo>
                <a:cubicBezTo>
                  <a:pt x="16845" y="6383"/>
                  <a:pt x="16577" y="6047"/>
                  <a:pt x="16309" y="5778"/>
                </a:cubicBezTo>
                <a:cubicBezTo>
                  <a:pt x="13127" y="8936"/>
                  <a:pt x="13127" y="8936"/>
                  <a:pt x="13127" y="8936"/>
                </a:cubicBezTo>
                <a:cubicBezTo>
                  <a:pt x="13228" y="9036"/>
                  <a:pt x="13295" y="9171"/>
                  <a:pt x="13362" y="9272"/>
                </a:cubicBezTo>
                <a:cubicBezTo>
                  <a:pt x="13462" y="9372"/>
                  <a:pt x="13529" y="9507"/>
                  <a:pt x="13563" y="9607"/>
                </a:cubicBezTo>
                <a:cubicBezTo>
                  <a:pt x="13630" y="9742"/>
                  <a:pt x="13663" y="9876"/>
                  <a:pt x="13697" y="10011"/>
                </a:cubicBezTo>
                <a:cubicBezTo>
                  <a:pt x="13730" y="10145"/>
                  <a:pt x="13764" y="10279"/>
                  <a:pt x="13797" y="10414"/>
                </a:cubicBezTo>
                <a:lnTo>
                  <a:pt x="18251" y="10414"/>
                </a:lnTo>
                <a:close/>
                <a:moveTo>
                  <a:pt x="16309" y="15755"/>
                </a:moveTo>
                <a:cubicBezTo>
                  <a:pt x="16577" y="15453"/>
                  <a:pt x="16845" y="15117"/>
                  <a:pt x="17079" y="14781"/>
                </a:cubicBezTo>
                <a:cubicBezTo>
                  <a:pt x="17280" y="14445"/>
                  <a:pt x="17514" y="14075"/>
                  <a:pt x="17682" y="13672"/>
                </a:cubicBezTo>
                <a:cubicBezTo>
                  <a:pt x="17816" y="13269"/>
                  <a:pt x="17950" y="12866"/>
                  <a:pt x="18050" y="12463"/>
                </a:cubicBezTo>
                <a:cubicBezTo>
                  <a:pt x="18151" y="12060"/>
                  <a:pt x="18218" y="11623"/>
                  <a:pt x="18251" y="11186"/>
                </a:cubicBezTo>
                <a:cubicBezTo>
                  <a:pt x="13797" y="11186"/>
                  <a:pt x="13797" y="11186"/>
                  <a:pt x="13797" y="11186"/>
                </a:cubicBezTo>
                <a:cubicBezTo>
                  <a:pt x="13764" y="11354"/>
                  <a:pt x="13730" y="11489"/>
                  <a:pt x="13697" y="11589"/>
                </a:cubicBezTo>
                <a:cubicBezTo>
                  <a:pt x="13663" y="11690"/>
                  <a:pt x="13630" y="11825"/>
                  <a:pt x="13563" y="11993"/>
                </a:cubicBezTo>
                <a:cubicBezTo>
                  <a:pt x="13529" y="12093"/>
                  <a:pt x="13462" y="12194"/>
                  <a:pt x="13395" y="12295"/>
                </a:cubicBezTo>
                <a:cubicBezTo>
                  <a:pt x="13328" y="12429"/>
                  <a:pt x="13261" y="12530"/>
                  <a:pt x="13194" y="12631"/>
                </a:cubicBezTo>
                <a:lnTo>
                  <a:pt x="16309" y="1575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0" name="Shape 3971">
            <a:extLst>
              <a:ext uri="{FF2B5EF4-FFF2-40B4-BE49-F238E27FC236}">
                <a16:creationId xmlns:a16="http://schemas.microsoft.com/office/drawing/2014/main" id="{D50478A6-BDD4-4AC9-97CB-49E62554A4C6}"/>
              </a:ext>
            </a:extLst>
          </p:cNvPr>
          <p:cNvSpPr/>
          <p:nvPr/>
        </p:nvSpPr>
        <p:spPr>
          <a:xfrm>
            <a:off x="3203125" y="9616935"/>
            <a:ext cx="530920" cy="755397"/>
          </a:xfrm>
          <a:custGeom>
            <a:avLst/>
            <a:gdLst/>
            <a:ahLst/>
            <a:cxnLst>
              <a:cxn ang="0">
                <a:pos x="wd2" y="hd2"/>
              </a:cxn>
              <a:cxn ang="5400000">
                <a:pos x="wd2" y="hd2"/>
              </a:cxn>
              <a:cxn ang="10800000">
                <a:pos x="wd2" y="hd2"/>
              </a:cxn>
              <a:cxn ang="16200000">
                <a:pos x="wd2" y="hd2"/>
              </a:cxn>
            </a:cxnLst>
            <a:rect l="0" t="0" r="r" b="b"/>
            <a:pathLst>
              <a:path w="21600" h="21600" extrusionOk="0">
                <a:moveTo>
                  <a:pt x="18435" y="5994"/>
                </a:moveTo>
                <a:cubicBezTo>
                  <a:pt x="18435" y="6344"/>
                  <a:pt x="18379" y="6733"/>
                  <a:pt x="18213" y="7122"/>
                </a:cubicBezTo>
                <a:cubicBezTo>
                  <a:pt x="18102" y="7511"/>
                  <a:pt x="17769" y="7901"/>
                  <a:pt x="17380" y="8329"/>
                </a:cubicBezTo>
                <a:cubicBezTo>
                  <a:pt x="16936" y="8757"/>
                  <a:pt x="16269" y="9185"/>
                  <a:pt x="15492" y="9652"/>
                </a:cubicBezTo>
                <a:cubicBezTo>
                  <a:pt x="14659" y="10080"/>
                  <a:pt x="13549" y="10508"/>
                  <a:pt x="12216" y="10936"/>
                </a:cubicBezTo>
                <a:cubicBezTo>
                  <a:pt x="13382" y="11364"/>
                  <a:pt x="14326" y="11754"/>
                  <a:pt x="15159" y="12143"/>
                </a:cubicBezTo>
                <a:cubicBezTo>
                  <a:pt x="15936" y="12532"/>
                  <a:pt x="16603" y="12921"/>
                  <a:pt x="17047" y="13349"/>
                </a:cubicBezTo>
                <a:cubicBezTo>
                  <a:pt x="17547" y="13777"/>
                  <a:pt x="17880" y="14244"/>
                  <a:pt x="18102" y="14711"/>
                </a:cubicBezTo>
                <a:cubicBezTo>
                  <a:pt x="18324" y="15178"/>
                  <a:pt x="18435" y="15684"/>
                  <a:pt x="18435" y="16268"/>
                </a:cubicBezTo>
                <a:cubicBezTo>
                  <a:pt x="18435" y="20744"/>
                  <a:pt x="18435" y="20744"/>
                  <a:pt x="18435" y="20744"/>
                </a:cubicBezTo>
                <a:cubicBezTo>
                  <a:pt x="21600" y="20744"/>
                  <a:pt x="21600" y="20744"/>
                  <a:pt x="21600" y="20744"/>
                </a:cubicBezTo>
                <a:cubicBezTo>
                  <a:pt x="21600" y="21600"/>
                  <a:pt x="21600" y="21600"/>
                  <a:pt x="21600" y="21600"/>
                </a:cubicBezTo>
                <a:cubicBezTo>
                  <a:pt x="0" y="21600"/>
                  <a:pt x="0" y="21600"/>
                  <a:pt x="0" y="21600"/>
                </a:cubicBezTo>
                <a:cubicBezTo>
                  <a:pt x="0" y="20744"/>
                  <a:pt x="0" y="20744"/>
                  <a:pt x="0" y="20744"/>
                </a:cubicBezTo>
                <a:cubicBezTo>
                  <a:pt x="3110" y="20744"/>
                  <a:pt x="3110" y="20744"/>
                  <a:pt x="3110" y="20744"/>
                </a:cubicBezTo>
                <a:cubicBezTo>
                  <a:pt x="3110" y="16268"/>
                  <a:pt x="3110" y="16268"/>
                  <a:pt x="3110" y="16268"/>
                </a:cubicBezTo>
                <a:cubicBezTo>
                  <a:pt x="3110" y="15684"/>
                  <a:pt x="3221" y="15178"/>
                  <a:pt x="3443" y="14711"/>
                </a:cubicBezTo>
                <a:cubicBezTo>
                  <a:pt x="3665" y="14244"/>
                  <a:pt x="3998" y="13777"/>
                  <a:pt x="4498" y="13349"/>
                </a:cubicBezTo>
                <a:cubicBezTo>
                  <a:pt x="4942" y="12921"/>
                  <a:pt x="5608" y="12532"/>
                  <a:pt x="6386" y="12182"/>
                </a:cubicBezTo>
                <a:cubicBezTo>
                  <a:pt x="7219" y="11792"/>
                  <a:pt x="8162" y="11403"/>
                  <a:pt x="9329" y="11014"/>
                </a:cubicBezTo>
                <a:cubicBezTo>
                  <a:pt x="7996" y="10547"/>
                  <a:pt x="6885" y="10119"/>
                  <a:pt x="6052" y="9652"/>
                </a:cubicBezTo>
                <a:cubicBezTo>
                  <a:pt x="5275" y="9224"/>
                  <a:pt x="4609" y="8757"/>
                  <a:pt x="4220" y="8368"/>
                </a:cubicBezTo>
                <a:cubicBezTo>
                  <a:pt x="3720" y="7939"/>
                  <a:pt x="3387" y="7511"/>
                  <a:pt x="3276" y="7122"/>
                </a:cubicBezTo>
                <a:cubicBezTo>
                  <a:pt x="3165" y="6733"/>
                  <a:pt x="3110" y="6344"/>
                  <a:pt x="3110" y="5994"/>
                </a:cubicBezTo>
                <a:cubicBezTo>
                  <a:pt x="3110" y="856"/>
                  <a:pt x="3110" y="856"/>
                  <a:pt x="3110" y="856"/>
                </a:cubicBezTo>
                <a:cubicBezTo>
                  <a:pt x="0" y="856"/>
                  <a:pt x="0" y="856"/>
                  <a:pt x="0" y="856"/>
                </a:cubicBezTo>
                <a:cubicBezTo>
                  <a:pt x="0" y="0"/>
                  <a:pt x="0" y="0"/>
                  <a:pt x="0" y="0"/>
                </a:cubicBezTo>
                <a:cubicBezTo>
                  <a:pt x="21600" y="0"/>
                  <a:pt x="21600" y="0"/>
                  <a:pt x="21600" y="0"/>
                </a:cubicBezTo>
                <a:cubicBezTo>
                  <a:pt x="21600" y="856"/>
                  <a:pt x="21600" y="856"/>
                  <a:pt x="21600" y="856"/>
                </a:cubicBezTo>
                <a:cubicBezTo>
                  <a:pt x="18435" y="856"/>
                  <a:pt x="18435" y="856"/>
                  <a:pt x="18435" y="856"/>
                </a:cubicBezTo>
                <a:lnTo>
                  <a:pt x="18435" y="5994"/>
                </a:lnTo>
                <a:close/>
                <a:moveTo>
                  <a:pt x="10717" y="10547"/>
                </a:moveTo>
                <a:cubicBezTo>
                  <a:pt x="12160" y="10080"/>
                  <a:pt x="13271" y="9652"/>
                  <a:pt x="14159" y="9224"/>
                </a:cubicBezTo>
                <a:cubicBezTo>
                  <a:pt x="14992" y="8835"/>
                  <a:pt x="15659" y="8445"/>
                  <a:pt x="16103" y="8056"/>
                </a:cubicBezTo>
                <a:cubicBezTo>
                  <a:pt x="16547" y="7667"/>
                  <a:pt x="16825" y="7278"/>
                  <a:pt x="16991" y="6966"/>
                </a:cubicBezTo>
                <a:cubicBezTo>
                  <a:pt x="17158" y="6616"/>
                  <a:pt x="17213" y="6305"/>
                  <a:pt x="17213" y="5994"/>
                </a:cubicBezTo>
                <a:cubicBezTo>
                  <a:pt x="17213" y="856"/>
                  <a:pt x="17213" y="856"/>
                  <a:pt x="17213" y="856"/>
                </a:cubicBezTo>
                <a:cubicBezTo>
                  <a:pt x="4331" y="856"/>
                  <a:pt x="4331" y="856"/>
                  <a:pt x="4331" y="856"/>
                </a:cubicBezTo>
                <a:cubicBezTo>
                  <a:pt x="4331" y="5994"/>
                  <a:pt x="4331" y="5994"/>
                  <a:pt x="4331" y="5994"/>
                </a:cubicBezTo>
                <a:cubicBezTo>
                  <a:pt x="4331" y="6305"/>
                  <a:pt x="4387" y="6616"/>
                  <a:pt x="4498" y="6966"/>
                </a:cubicBezTo>
                <a:cubicBezTo>
                  <a:pt x="4664" y="7278"/>
                  <a:pt x="4942" y="7667"/>
                  <a:pt x="5442" y="8056"/>
                </a:cubicBezTo>
                <a:cubicBezTo>
                  <a:pt x="5830" y="8445"/>
                  <a:pt x="6497" y="8835"/>
                  <a:pt x="7330" y="9224"/>
                </a:cubicBezTo>
                <a:cubicBezTo>
                  <a:pt x="8162" y="9652"/>
                  <a:pt x="9329" y="10080"/>
                  <a:pt x="10717" y="10547"/>
                </a:cubicBezTo>
                <a:close/>
                <a:moveTo>
                  <a:pt x="17213" y="16268"/>
                </a:moveTo>
                <a:cubicBezTo>
                  <a:pt x="17213" y="15801"/>
                  <a:pt x="17102" y="15373"/>
                  <a:pt x="16936" y="14984"/>
                </a:cubicBezTo>
                <a:cubicBezTo>
                  <a:pt x="16769" y="14595"/>
                  <a:pt x="16492" y="14205"/>
                  <a:pt x="16047" y="13855"/>
                </a:cubicBezTo>
                <a:cubicBezTo>
                  <a:pt x="15548" y="13466"/>
                  <a:pt x="14881" y="13077"/>
                  <a:pt x="14048" y="12688"/>
                </a:cubicBezTo>
                <a:cubicBezTo>
                  <a:pt x="13215" y="12298"/>
                  <a:pt x="12105" y="11909"/>
                  <a:pt x="10772" y="11442"/>
                </a:cubicBezTo>
                <a:cubicBezTo>
                  <a:pt x="9440" y="11909"/>
                  <a:pt x="8329" y="12298"/>
                  <a:pt x="7496" y="12688"/>
                </a:cubicBezTo>
                <a:cubicBezTo>
                  <a:pt x="6663" y="13038"/>
                  <a:pt x="5997" y="13427"/>
                  <a:pt x="5497" y="13855"/>
                </a:cubicBezTo>
                <a:cubicBezTo>
                  <a:pt x="5053" y="14205"/>
                  <a:pt x="4775" y="14595"/>
                  <a:pt x="4609" y="14984"/>
                </a:cubicBezTo>
                <a:cubicBezTo>
                  <a:pt x="4442" y="15373"/>
                  <a:pt x="4331" y="15801"/>
                  <a:pt x="4331" y="16268"/>
                </a:cubicBezTo>
                <a:cubicBezTo>
                  <a:pt x="4331" y="20744"/>
                  <a:pt x="4331" y="20744"/>
                  <a:pt x="4331" y="20744"/>
                </a:cubicBezTo>
                <a:cubicBezTo>
                  <a:pt x="17213" y="20744"/>
                  <a:pt x="17213" y="20744"/>
                  <a:pt x="17213" y="20744"/>
                </a:cubicBezTo>
                <a:lnTo>
                  <a:pt x="17213" y="1626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1" name="Shape 3972">
            <a:extLst>
              <a:ext uri="{FF2B5EF4-FFF2-40B4-BE49-F238E27FC236}">
                <a16:creationId xmlns:a16="http://schemas.microsoft.com/office/drawing/2014/main" id="{B54C82EA-74D2-4F7C-840F-57CB74CB06DA}"/>
              </a:ext>
            </a:extLst>
          </p:cNvPr>
          <p:cNvSpPr/>
          <p:nvPr/>
        </p:nvSpPr>
        <p:spPr>
          <a:xfrm>
            <a:off x="5085401" y="9540327"/>
            <a:ext cx="484594" cy="908616"/>
          </a:xfrm>
          <a:custGeom>
            <a:avLst/>
            <a:gdLst/>
            <a:ahLst/>
            <a:cxnLst>
              <a:cxn ang="0">
                <a:pos x="wd2" y="hd2"/>
              </a:cxn>
              <a:cxn ang="5400000">
                <a:pos x="wd2" y="hd2"/>
              </a:cxn>
              <a:cxn ang="10800000">
                <a:pos x="wd2" y="hd2"/>
              </a:cxn>
              <a:cxn ang="16200000">
                <a:pos x="wd2" y="hd2"/>
              </a:cxn>
            </a:cxnLst>
            <a:rect l="0" t="0" r="r" b="b"/>
            <a:pathLst>
              <a:path w="21600" h="21600" extrusionOk="0">
                <a:moveTo>
                  <a:pt x="21600" y="11270"/>
                </a:moveTo>
                <a:cubicBezTo>
                  <a:pt x="21600" y="12403"/>
                  <a:pt x="21296" y="13310"/>
                  <a:pt x="20566" y="14055"/>
                </a:cubicBezTo>
                <a:cubicBezTo>
                  <a:pt x="19896" y="14799"/>
                  <a:pt x="19045" y="15415"/>
                  <a:pt x="18010" y="15900"/>
                </a:cubicBezTo>
                <a:cubicBezTo>
                  <a:pt x="16976" y="16386"/>
                  <a:pt x="15881" y="16742"/>
                  <a:pt x="14664" y="17001"/>
                </a:cubicBezTo>
                <a:cubicBezTo>
                  <a:pt x="13508" y="17261"/>
                  <a:pt x="12412" y="17455"/>
                  <a:pt x="11500" y="17617"/>
                </a:cubicBezTo>
                <a:cubicBezTo>
                  <a:pt x="11500" y="21600"/>
                  <a:pt x="11500" y="21600"/>
                  <a:pt x="11500" y="21600"/>
                </a:cubicBezTo>
                <a:cubicBezTo>
                  <a:pt x="10161" y="21600"/>
                  <a:pt x="10161" y="21600"/>
                  <a:pt x="10161" y="21600"/>
                </a:cubicBezTo>
                <a:cubicBezTo>
                  <a:pt x="10161" y="17617"/>
                  <a:pt x="10161" y="17617"/>
                  <a:pt x="10161" y="17617"/>
                </a:cubicBezTo>
                <a:cubicBezTo>
                  <a:pt x="9188" y="17455"/>
                  <a:pt x="8092" y="17261"/>
                  <a:pt x="6936" y="17001"/>
                </a:cubicBezTo>
                <a:cubicBezTo>
                  <a:pt x="5719" y="16742"/>
                  <a:pt x="4624" y="16386"/>
                  <a:pt x="3651" y="15900"/>
                </a:cubicBezTo>
                <a:cubicBezTo>
                  <a:pt x="2555" y="15415"/>
                  <a:pt x="1704" y="14799"/>
                  <a:pt x="1034" y="14055"/>
                </a:cubicBezTo>
                <a:cubicBezTo>
                  <a:pt x="365" y="13310"/>
                  <a:pt x="0" y="12403"/>
                  <a:pt x="0" y="11270"/>
                </a:cubicBezTo>
                <a:cubicBezTo>
                  <a:pt x="0" y="10071"/>
                  <a:pt x="365" y="8938"/>
                  <a:pt x="1034" y="7869"/>
                </a:cubicBezTo>
                <a:cubicBezTo>
                  <a:pt x="1704" y="6833"/>
                  <a:pt x="2555" y="5829"/>
                  <a:pt x="3651" y="4955"/>
                </a:cubicBezTo>
                <a:cubicBezTo>
                  <a:pt x="4685" y="4016"/>
                  <a:pt x="5841" y="3141"/>
                  <a:pt x="7119" y="2332"/>
                </a:cubicBezTo>
                <a:cubicBezTo>
                  <a:pt x="8397" y="1522"/>
                  <a:pt x="9614" y="745"/>
                  <a:pt x="10830" y="0"/>
                </a:cubicBezTo>
                <a:cubicBezTo>
                  <a:pt x="11986" y="745"/>
                  <a:pt x="13203" y="1522"/>
                  <a:pt x="14481" y="2332"/>
                </a:cubicBezTo>
                <a:cubicBezTo>
                  <a:pt x="15759" y="3141"/>
                  <a:pt x="16915" y="4016"/>
                  <a:pt x="18010" y="4955"/>
                </a:cubicBezTo>
                <a:cubicBezTo>
                  <a:pt x="19045" y="5829"/>
                  <a:pt x="19896" y="6833"/>
                  <a:pt x="20566" y="7869"/>
                </a:cubicBezTo>
                <a:cubicBezTo>
                  <a:pt x="21296" y="8938"/>
                  <a:pt x="21600" y="10071"/>
                  <a:pt x="21600" y="11270"/>
                </a:cubicBezTo>
                <a:close/>
                <a:moveTo>
                  <a:pt x="11500" y="16872"/>
                </a:moveTo>
                <a:cubicBezTo>
                  <a:pt x="12412" y="16710"/>
                  <a:pt x="13447" y="16516"/>
                  <a:pt x="14481" y="16257"/>
                </a:cubicBezTo>
                <a:cubicBezTo>
                  <a:pt x="15455" y="16030"/>
                  <a:pt x="16428" y="15706"/>
                  <a:pt x="17280" y="15285"/>
                </a:cubicBezTo>
                <a:cubicBezTo>
                  <a:pt x="18193" y="14864"/>
                  <a:pt x="18862" y="14314"/>
                  <a:pt x="19470" y="13666"/>
                </a:cubicBezTo>
                <a:cubicBezTo>
                  <a:pt x="20018" y="13018"/>
                  <a:pt x="20261" y="12209"/>
                  <a:pt x="20261" y="11270"/>
                </a:cubicBezTo>
                <a:cubicBezTo>
                  <a:pt x="20261" y="10233"/>
                  <a:pt x="20018" y="9229"/>
                  <a:pt x="19470" y="8323"/>
                </a:cubicBezTo>
                <a:cubicBezTo>
                  <a:pt x="18862" y="7384"/>
                  <a:pt x="18193" y="6509"/>
                  <a:pt x="17280" y="5667"/>
                </a:cubicBezTo>
                <a:cubicBezTo>
                  <a:pt x="16367" y="4825"/>
                  <a:pt x="15333" y="4016"/>
                  <a:pt x="14238" y="3271"/>
                </a:cubicBezTo>
                <a:cubicBezTo>
                  <a:pt x="13082" y="2526"/>
                  <a:pt x="11986" y="1813"/>
                  <a:pt x="10830" y="1101"/>
                </a:cubicBezTo>
                <a:cubicBezTo>
                  <a:pt x="9674" y="1813"/>
                  <a:pt x="8518" y="2526"/>
                  <a:pt x="7423" y="3271"/>
                </a:cubicBezTo>
                <a:cubicBezTo>
                  <a:pt x="6267" y="4016"/>
                  <a:pt x="5233" y="4825"/>
                  <a:pt x="4381" y="5667"/>
                </a:cubicBezTo>
                <a:cubicBezTo>
                  <a:pt x="3468" y="6509"/>
                  <a:pt x="2738" y="7384"/>
                  <a:pt x="2190" y="8323"/>
                </a:cubicBezTo>
                <a:cubicBezTo>
                  <a:pt x="1643" y="9229"/>
                  <a:pt x="1339" y="10233"/>
                  <a:pt x="1339" y="11270"/>
                </a:cubicBezTo>
                <a:cubicBezTo>
                  <a:pt x="1339" y="12209"/>
                  <a:pt x="1643" y="13018"/>
                  <a:pt x="2190" y="13666"/>
                </a:cubicBezTo>
                <a:cubicBezTo>
                  <a:pt x="2799" y="14314"/>
                  <a:pt x="3529" y="14864"/>
                  <a:pt x="4381" y="15285"/>
                </a:cubicBezTo>
                <a:cubicBezTo>
                  <a:pt x="5172" y="15706"/>
                  <a:pt x="6145" y="16030"/>
                  <a:pt x="7180" y="16257"/>
                </a:cubicBezTo>
                <a:cubicBezTo>
                  <a:pt x="8214" y="16516"/>
                  <a:pt x="9188" y="16710"/>
                  <a:pt x="10161" y="16872"/>
                </a:cubicBezTo>
                <a:cubicBezTo>
                  <a:pt x="10161" y="10201"/>
                  <a:pt x="10161" y="10201"/>
                  <a:pt x="10161" y="10201"/>
                </a:cubicBezTo>
                <a:cubicBezTo>
                  <a:pt x="5719" y="7837"/>
                  <a:pt x="5719" y="7837"/>
                  <a:pt x="5719" y="7837"/>
                </a:cubicBezTo>
                <a:cubicBezTo>
                  <a:pt x="6632" y="7351"/>
                  <a:pt x="6632" y="7351"/>
                  <a:pt x="6632" y="7351"/>
                </a:cubicBezTo>
                <a:cubicBezTo>
                  <a:pt x="10161" y="9197"/>
                  <a:pt x="10161" y="9197"/>
                  <a:pt x="10161" y="9197"/>
                </a:cubicBezTo>
                <a:cubicBezTo>
                  <a:pt x="10161" y="5797"/>
                  <a:pt x="10161" y="5797"/>
                  <a:pt x="10161" y="5797"/>
                </a:cubicBezTo>
                <a:cubicBezTo>
                  <a:pt x="11500" y="5797"/>
                  <a:pt x="11500" y="5797"/>
                  <a:pt x="11500" y="5797"/>
                </a:cubicBezTo>
                <a:cubicBezTo>
                  <a:pt x="11500" y="13083"/>
                  <a:pt x="11500" y="13083"/>
                  <a:pt x="11500" y="13083"/>
                </a:cubicBezTo>
                <a:cubicBezTo>
                  <a:pt x="14785" y="11302"/>
                  <a:pt x="14785" y="11302"/>
                  <a:pt x="14785" y="11302"/>
                </a:cubicBezTo>
                <a:cubicBezTo>
                  <a:pt x="15759" y="11820"/>
                  <a:pt x="15759" y="11820"/>
                  <a:pt x="15759" y="11820"/>
                </a:cubicBezTo>
                <a:cubicBezTo>
                  <a:pt x="11500" y="14087"/>
                  <a:pt x="11500" y="14087"/>
                  <a:pt x="11500" y="14087"/>
                </a:cubicBezTo>
                <a:lnTo>
                  <a:pt x="11500" y="1687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2" name="Shape 3973">
            <a:extLst>
              <a:ext uri="{FF2B5EF4-FFF2-40B4-BE49-F238E27FC236}">
                <a16:creationId xmlns:a16="http://schemas.microsoft.com/office/drawing/2014/main" id="{6D06C6EE-A73E-40C7-95B3-D049384F8684}"/>
              </a:ext>
            </a:extLst>
          </p:cNvPr>
          <p:cNvSpPr/>
          <p:nvPr/>
        </p:nvSpPr>
        <p:spPr>
          <a:xfrm>
            <a:off x="6818022" y="9625844"/>
            <a:ext cx="737582" cy="737585"/>
          </a:xfrm>
          <a:custGeom>
            <a:avLst/>
            <a:gdLst/>
            <a:ahLst/>
            <a:cxnLst>
              <a:cxn ang="0">
                <a:pos x="wd2" y="hd2"/>
              </a:cxn>
              <a:cxn ang="5400000">
                <a:pos x="wd2" y="hd2"/>
              </a:cxn>
              <a:cxn ang="10800000">
                <a:pos x="wd2" y="hd2"/>
              </a:cxn>
              <a:cxn ang="16200000">
                <a:pos x="wd2" y="hd2"/>
              </a:cxn>
            </a:cxnLst>
            <a:rect l="0" t="0" r="r" b="b"/>
            <a:pathLst>
              <a:path w="21600" h="21600" extrusionOk="0">
                <a:moveTo>
                  <a:pt x="11583" y="9391"/>
                </a:moveTo>
                <a:lnTo>
                  <a:pt x="12209" y="10017"/>
                </a:lnTo>
                <a:lnTo>
                  <a:pt x="626" y="21600"/>
                </a:lnTo>
                <a:lnTo>
                  <a:pt x="0" y="20974"/>
                </a:lnTo>
                <a:lnTo>
                  <a:pt x="11583" y="9391"/>
                </a:lnTo>
                <a:close/>
                <a:moveTo>
                  <a:pt x="11896" y="6261"/>
                </a:moveTo>
                <a:lnTo>
                  <a:pt x="11896" y="7096"/>
                </a:lnTo>
                <a:lnTo>
                  <a:pt x="8348" y="7096"/>
                </a:lnTo>
                <a:lnTo>
                  <a:pt x="8348" y="6261"/>
                </a:lnTo>
                <a:lnTo>
                  <a:pt x="11896" y="6261"/>
                </a:lnTo>
                <a:close/>
                <a:moveTo>
                  <a:pt x="9913" y="2296"/>
                </a:moveTo>
                <a:lnTo>
                  <a:pt x="10539" y="1670"/>
                </a:lnTo>
                <a:lnTo>
                  <a:pt x="13043" y="4174"/>
                </a:lnTo>
                <a:lnTo>
                  <a:pt x="12417" y="4800"/>
                </a:lnTo>
                <a:lnTo>
                  <a:pt x="9913" y="2296"/>
                </a:lnTo>
                <a:close/>
                <a:moveTo>
                  <a:pt x="15339" y="0"/>
                </a:moveTo>
                <a:lnTo>
                  <a:pt x="15339" y="3548"/>
                </a:lnTo>
                <a:lnTo>
                  <a:pt x="14504" y="3548"/>
                </a:lnTo>
                <a:lnTo>
                  <a:pt x="14504" y="0"/>
                </a:lnTo>
                <a:lnTo>
                  <a:pt x="15339" y="0"/>
                </a:lnTo>
                <a:close/>
                <a:moveTo>
                  <a:pt x="15339" y="9809"/>
                </a:moveTo>
                <a:lnTo>
                  <a:pt x="15339" y="13357"/>
                </a:lnTo>
                <a:lnTo>
                  <a:pt x="14504" y="13357"/>
                </a:lnTo>
                <a:lnTo>
                  <a:pt x="14504" y="9809"/>
                </a:lnTo>
                <a:lnTo>
                  <a:pt x="15339" y="9809"/>
                </a:lnTo>
                <a:close/>
                <a:moveTo>
                  <a:pt x="17426" y="4800"/>
                </a:moveTo>
                <a:lnTo>
                  <a:pt x="16800" y="4174"/>
                </a:lnTo>
                <a:lnTo>
                  <a:pt x="19304" y="1670"/>
                </a:lnTo>
                <a:lnTo>
                  <a:pt x="19930" y="2296"/>
                </a:lnTo>
                <a:lnTo>
                  <a:pt x="17426" y="4800"/>
                </a:lnTo>
                <a:close/>
                <a:moveTo>
                  <a:pt x="16800" y="9183"/>
                </a:moveTo>
                <a:lnTo>
                  <a:pt x="17426" y="8557"/>
                </a:lnTo>
                <a:lnTo>
                  <a:pt x="19930" y="11061"/>
                </a:lnTo>
                <a:lnTo>
                  <a:pt x="19304" y="11687"/>
                </a:lnTo>
                <a:lnTo>
                  <a:pt x="16800" y="9183"/>
                </a:lnTo>
                <a:close/>
                <a:moveTo>
                  <a:pt x="21600" y="6261"/>
                </a:moveTo>
                <a:lnTo>
                  <a:pt x="21600" y="7096"/>
                </a:lnTo>
                <a:lnTo>
                  <a:pt x="18052" y="7096"/>
                </a:lnTo>
                <a:lnTo>
                  <a:pt x="18052" y="6261"/>
                </a:lnTo>
                <a:lnTo>
                  <a:pt x="21600" y="626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3" name="Shape 3974">
            <a:extLst>
              <a:ext uri="{FF2B5EF4-FFF2-40B4-BE49-F238E27FC236}">
                <a16:creationId xmlns:a16="http://schemas.microsoft.com/office/drawing/2014/main" id="{7FF520C5-522E-47E9-B78E-C8469A8299EE}"/>
              </a:ext>
            </a:extLst>
          </p:cNvPr>
          <p:cNvSpPr/>
          <p:nvPr/>
        </p:nvSpPr>
        <p:spPr>
          <a:xfrm>
            <a:off x="8682483" y="9631190"/>
            <a:ext cx="726893" cy="726893"/>
          </a:xfrm>
          <a:custGeom>
            <a:avLst/>
            <a:gdLst/>
            <a:ahLst/>
            <a:cxnLst>
              <a:cxn ang="0">
                <a:pos x="wd2" y="hd2"/>
              </a:cxn>
              <a:cxn ang="5400000">
                <a:pos x="wd2" y="hd2"/>
              </a:cxn>
              <a:cxn ang="10800000">
                <a:pos x="wd2" y="hd2"/>
              </a:cxn>
              <a:cxn ang="16200000">
                <a:pos x="wd2" y="hd2"/>
              </a:cxn>
            </a:cxnLst>
            <a:rect l="0" t="0" r="r" b="b"/>
            <a:pathLst>
              <a:path w="21600" h="21600" extrusionOk="0">
                <a:moveTo>
                  <a:pt x="12418" y="2107"/>
                </a:moveTo>
                <a:cubicBezTo>
                  <a:pt x="21600" y="0"/>
                  <a:pt x="21600" y="0"/>
                  <a:pt x="21600" y="0"/>
                </a:cubicBezTo>
                <a:cubicBezTo>
                  <a:pt x="19416" y="9118"/>
                  <a:pt x="19416" y="9118"/>
                  <a:pt x="19416" y="9118"/>
                </a:cubicBezTo>
                <a:cubicBezTo>
                  <a:pt x="18526" y="8916"/>
                  <a:pt x="18526" y="8916"/>
                  <a:pt x="18526" y="8916"/>
                </a:cubicBezTo>
                <a:cubicBezTo>
                  <a:pt x="20144" y="2026"/>
                  <a:pt x="20144" y="2026"/>
                  <a:pt x="20144" y="2026"/>
                </a:cubicBezTo>
                <a:cubicBezTo>
                  <a:pt x="13308" y="8835"/>
                  <a:pt x="13308" y="8835"/>
                  <a:pt x="13308" y="8835"/>
                </a:cubicBezTo>
                <a:cubicBezTo>
                  <a:pt x="13631" y="9199"/>
                  <a:pt x="13915" y="9564"/>
                  <a:pt x="14157" y="9969"/>
                </a:cubicBezTo>
                <a:cubicBezTo>
                  <a:pt x="14400" y="10334"/>
                  <a:pt x="14602" y="10739"/>
                  <a:pt x="14724" y="11185"/>
                </a:cubicBezTo>
                <a:cubicBezTo>
                  <a:pt x="14926" y="11631"/>
                  <a:pt x="15047" y="12077"/>
                  <a:pt x="15128" y="12563"/>
                </a:cubicBezTo>
                <a:cubicBezTo>
                  <a:pt x="15209" y="13009"/>
                  <a:pt x="15249" y="13495"/>
                  <a:pt x="15249" y="13981"/>
                </a:cubicBezTo>
                <a:cubicBezTo>
                  <a:pt x="15249" y="15035"/>
                  <a:pt x="15047" y="16008"/>
                  <a:pt x="14643" y="16940"/>
                </a:cubicBezTo>
                <a:cubicBezTo>
                  <a:pt x="14238" y="17872"/>
                  <a:pt x="13712" y="18682"/>
                  <a:pt x="13065" y="19331"/>
                </a:cubicBezTo>
                <a:cubicBezTo>
                  <a:pt x="12337" y="20060"/>
                  <a:pt x="11528" y="20627"/>
                  <a:pt x="10598" y="21033"/>
                </a:cubicBezTo>
                <a:cubicBezTo>
                  <a:pt x="9667" y="21397"/>
                  <a:pt x="8697" y="21600"/>
                  <a:pt x="7645" y="21600"/>
                </a:cubicBezTo>
                <a:cubicBezTo>
                  <a:pt x="6593" y="21600"/>
                  <a:pt x="5582" y="21397"/>
                  <a:pt x="4652" y="21033"/>
                </a:cubicBezTo>
                <a:cubicBezTo>
                  <a:pt x="3721" y="20627"/>
                  <a:pt x="2912" y="20060"/>
                  <a:pt x="2184" y="19331"/>
                </a:cubicBezTo>
                <a:cubicBezTo>
                  <a:pt x="1537" y="18682"/>
                  <a:pt x="1011" y="17872"/>
                  <a:pt x="607" y="16940"/>
                </a:cubicBezTo>
                <a:cubicBezTo>
                  <a:pt x="202" y="16008"/>
                  <a:pt x="0" y="15035"/>
                  <a:pt x="0" y="13981"/>
                </a:cubicBezTo>
                <a:cubicBezTo>
                  <a:pt x="0" y="12928"/>
                  <a:pt x="202" y="11914"/>
                  <a:pt x="607" y="10982"/>
                </a:cubicBezTo>
                <a:cubicBezTo>
                  <a:pt x="1011" y="10050"/>
                  <a:pt x="1537" y="9240"/>
                  <a:pt x="2184" y="8551"/>
                </a:cubicBezTo>
                <a:cubicBezTo>
                  <a:pt x="2912" y="7821"/>
                  <a:pt x="3721" y="7295"/>
                  <a:pt x="4652" y="6889"/>
                </a:cubicBezTo>
                <a:cubicBezTo>
                  <a:pt x="5582" y="6525"/>
                  <a:pt x="6593" y="6322"/>
                  <a:pt x="7645" y="6322"/>
                </a:cubicBezTo>
                <a:cubicBezTo>
                  <a:pt x="8130" y="6322"/>
                  <a:pt x="8616" y="6362"/>
                  <a:pt x="9061" y="6444"/>
                </a:cubicBezTo>
                <a:cubicBezTo>
                  <a:pt x="9546" y="6525"/>
                  <a:pt x="9991" y="6646"/>
                  <a:pt x="10436" y="6808"/>
                </a:cubicBezTo>
                <a:cubicBezTo>
                  <a:pt x="10840" y="6970"/>
                  <a:pt x="11245" y="7173"/>
                  <a:pt x="11649" y="7416"/>
                </a:cubicBezTo>
                <a:cubicBezTo>
                  <a:pt x="12013" y="7659"/>
                  <a:pt x="12378" y="7943"/>
                  <a:pt x="12701" y="8227"/>
                </a:cubicBezTo>
                <a:cubicBezTo>
                  <a:pt x="19497" y="1418"/>
                  <a:pt x="19497" y="1418"/>
                  <a:pt x="19497" y="1418"/>
                </a:cubicBezTo>
                <a:cubicBezTo>
                  <a:pt x="12620" y="2999"/>
                  <a:pt x="12620" y="2999"/>
                  <a:pt x="12620" y="2999"/>
                </a:cubicBezTo>
                <a:lnTo>
                  <a:pt x="12418" y="2107"/>
                </a:lnTo>
                <a:close/>
                <a:moveTo>
                  <a:pt x="7645" y="20708"/>
                </a:moveTo>
                <a:cubicBezTo>
                  <a:pt x="8575" y="20708"/>
                  <a:pt x="9465" y="20546"/>
                  <a:pt x="10274" y="20182"/>
                </a:cubicBezTo>
                <a:cubicBezTo>
                  <a:pt x="11083" y="19857"/>
                  <a:pt x="11771" y="19331"/>
                  <a:pt x="12418" y="18723"/>
                </a:cubicBezTo>
                <a:cubicBezTo>
                  <a:pt x="13025" y="18115"/>
                  <a:pt x="13510" y="17426"/>
                  <a:pt x="13834" y="16575"/>
                </a:cubicBezTo>
                <a:cubicBezTo>
                  <a:pt x="14198" y="15764"/>
                  <a:pt x="14360" y="14873"/>
                  <a:pt x="14360" y="13981"/>
                </a:cubicBezTo>
                <a:cubicBezTo>
                  <a:pt x="14360" y="13009"/>
                  <a:pt x="14198" y="12158"/>
                  <a:pt x="13834" y="11347"/>
                </a:cubicBezTo>
                <a:cubicBezTo>
                  <a:pt x="13510" y="10537"/>
                  <a:pt x="13025" y="9807"/>
                  <a:pt x="12418" y="9159"/>
                </a:cubicBezTo>
                <a:cubicBezTo>
                  <a:pt x="11771" y="8551"/>
                  <a:pt x="11083" y="8105"/>
                  <a:pt x="10274" y="7740"/>
                </a:cubicBezTo>
                <a:cubicBezTo>
                  <a:pt x="9465" y="7376"/>
                  <a:pt x="8575" y="7214"/>
                  <a:pt x="7645" y="7214"/>
                </a:cubicBezTo>
                <a:cubicBezTo>
                  <a:pt x="6715" y="7214"/>
                  <a:pt x="5825" y="7376"/>
                  <a:pt x="5016" y="7740"/>
                </a:cubicBezTo>
                <a:cubicBezTo>
                  <a:pt x="4207" y="8105"/>
                  <a:pt x="3479" y="8551"/>
                  <a:pt x="2872" y="9159"/>
                </a:cubicBezTo>
                <a:cubicBezTo>
                  <a:pt x="2265" y="9807"/>
                  <a:pt x="1780" y="10537"/>
                  <a:pt x="1416" y="11347"/>
                </a:cubicBezTo>
                <a:cubicBezTo>
                  <a:pt x="1052" y="12158"/>
                  <a:pt x="890" y="13009"/>
                  <a:pt x="890" y="13981"/>
                </a:cubicBezTo>
                <a:cubicBezTo>
                  <a:pt x="890" y="14873"/>
                  <a:pt x="1052" y="15764"/>
                  <a:pt x="1416" y="16575"/>
                </a:cubicBezTo>
                <a:cubicBezTo>
                  <a:pt x="1780" y="17426"/>
                  <a:pt x="2265" y="18115"/>
                  <a:pt x="2872" y="18723"/>
                </a:cubicBezTo>
                <a:cubicBezTo>
                  <a:pt x="3479" y="19331"/>
                  <a:pt x="4207" y="19857"/>
                  <a:pt x="5016" y="20182"/>
                </a:cubicBezTo>
                <a:cubicBezTo>
                  <a:pt x="5825" y="20546"/>
                  <a:pt x="6715" y="20708"/>
                  <a:pt x="7645" y="20708"/>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4" name="Shape 3975">
            <a:extLst>
              <a:ext uri="{FF2B5EF4-FFF2-40B4-BE49-F238E27FC236}">
                <a16:creationId xmlns:a16="http://schemas.microsoft.com/office/drawing/2014/main" id="{B3E37C28-2178-4E5B-B399-81D090D50891}"/>
              </a:ext>
            </a:extLst>
          </p:cNvPr>
          <p:cNvSpPr/>
          <p:nvPr/>
        </p:nvSpPr>
        <p:spPr>
          <a:xfrm>
            <a:off x="10555851" y="9586650"/>
            <a:ext cx="698388" cy="815973"/>
          </a:xfrm>
          <a:custGeom>
            <a:avLst/>
            <a:gdLst/>
            <a:ahLst/>
            <a:cxnLst>
              <a:cxn ang="0">
                <a:pos x="wd2" y="hd2"/>
              </a:cxn>
              <a:cxn ang="5400000">
                <a:pos x="wd2" y="hd2"/>
              </a:cxn>
              <a:cxn ang="10800000">
                <a:pos x="wd2" y="hd2"/>
              </a:cxn>
              <a:cxn ang="16200000">
                <a:pos x="wd2" y="hd2"/>
              </a:cxn>
            </a:cxnLst>
            <a:rect l="0" t="0" r="r" b="b"/>
            <a:pathLst>
              <a:path w="21600" h="21600" extrusionOk="0">
                <a:moveTo>
                  <a:pt x="14048" y="11792"/>
                </a:moveTo>
                <a:cubicBezTo>
                  <a:pt x="21600" y="8582"/>
                  <a:pt x="21600" y="8582"/>
                  <a:pt x="21600" y="8582"/>
                </a:cubicBezTo>
                <a:cubicBezTo>
                  <a:pt x="21600" y="18391"/>
                  <a:pt x="21600" y="18391"/>
                  <a:pt x="21600" y="18391"/>
                </a:cubicBezTo>
                <a:cubicBezTo>
                  <a:pt x="14048" y="21600"/>
                  <a:pt x="14048" y="21600"/>
                  <a:pt x="14048" y="21600"/>
                </a:cubicBezTo>
                <a:cubicBezTo>
                  <a:pt x="7509" y="18391"/>
                  <a:pt x="7509" y="18391"/>
                  <a:pt x="7509" y="18391"/>
                </a:cubicBezTo>
                <a:cubicBezTo>
                  <a:pt x="0" y="21023"/>
                  <a:pt x="0" y="21023"/>
                  <a:pt x="0" y="21023"/>
                </a:cubicBezTo>
                <a:cubicBezTo>
                  <a:pt x="0" y="11215"/>
                  <a:pt x="0" y="11215"/>
                  <a:pt x="0" y="11215"/>
                </a:cubicBezTo>
                <a:cubicBezTo>
                  <a:pt x="7509" y="8582"/>
                  <a:pt x="7509" y="8582"/>
                  <a:pt x="7509" y="8582"/>
                </a:cubicBezTo>
                <a:cubicBezTo>
                  <a:pt x="10336" y="9953"/>
                  <a:pt x="10336" y="9953"/>
                  <a:pt x="10336" y="9953"/>
                </a:cubicBezTo>
                <a:cubicBezTo>
                  <a:pt x="10336" y="5553"/>
                  <a:pt x="10336" y="5553"/>
                  <a:pt x="10336" y="5553"/>
                </a:cubicBezTo>
                <a:cubicBezTo>
                  <a:pt x="9914" y="5517"/>
                  <a:pt x="9534" y="5409"/>
                  <a:pt x="9197" y="5229"/>
                </a:cubicBezTo>
                <a:cubicBezTo>
                  <a:pt x="8859" y="5048"/>
                  <a:pt x="8522" y="4868"/>
                  <a:pt x="8269" y="4616"/>
                </a:cubicBezTo>
                <a:cubicBezTo>
                  <a:pt x="8016" y="4399"/>
                  <a:pt x="7847" y="4111"/>
                  <a:pt x="7720" y="3822"/>
                </a:cubicBezTo>
                <a:cubicBezTo>
                  <a:pt x="7594" y="3498"/>
                  <a:pt x="7509" y="3137"/>
                  <a:pt x="7509" y="2777"/>
                </a:cubicBezTo>
                <a:cubicBezTo>
                  <a:pt x="7509" y="2380"/>
                  <a:pt x="7594" y="2055"/>
                  <a:pt x="7763" y="1695"/>
                </a:cubicBezTo>
                <a:cubicBezTo>
                  <a:pt x="7931" y="1334"/>
                  <a:pt x="8142" y="1046"/>
                  <a:pt x="8438" y="793"/>
                </a:cubicBezTo>
                <a:cubicBezTo>
                  <a:pt x="8733" y="541"/>
                  <a:pt x="9113" y="361"/>
                  <a:pt x="9492" y="216"/>
                </a:cubicBezTo>
                <a:cubicBezTo>
                  <a:pt x="9914" y="72"/>
                  <a:pt x="10336" y="0"/>
                  <a:pt x="10758" y="0"/>
                </a:cubicBezTo>
                <a:cubicBezTo>
                  <a:pt x="11222" y="0"/>
                  <a:pt x="11686" y="72"/>
                  <a:pt x="12066" y="216"/>
                </a:cubicBezTo>
                <a:cubicBezTo>
                  <a:pt x="12487" y="361"/>
                  <a:pt x="12825" y="541"/>
                  <a:pt x="13120" y="793"/>
                </a:cubicBezTo>
                <a:cubicBezTo>
                  <a:pt x="13416" y="1046"/>
                  <a:pt x="13627" y="1334"/>
                  <a:pt x="13795" y="1695"/>
                </a:cubicBezTo>
                <a:cubicBezTo>
                  <a:pt x="13964" y="2055"/>
                  <a:pt x="14048" y="2380"/>
                  <a:pt x="14048" y="2777"/>
                </a:cubicBezTo>
                <a:cubicBezTo>
                  <a:pt x="14048" y="3137"/>
                  <a:pt x="13964" y="3498"/>
                  <a:pt x="13837" y="3822"/>
                </a:cubicBezTo>
                <a:cubicBezTo>
                  <a:pt x="13669" y="4111"/>
                  <a:pt x="13500" y="4399"/>
                  <a:pt x="13247" y="4616"/>
                </a:cubicBezTo>
                <a:cubicBezTo>
                  <a:pt x="12994" y="4868"/>
                  <a:pt x="12698" y="5048"/>
                  <a:pt x="12361" y="5229"/>
                </a:cubicBezTo>
                <a:cubicBezTo>
                  <a:pt x="12023" y="5409"/>
                  <a:pt x="11644" y="5517"/>
                  <a:pt x="11264" y="5553"/>
                </a:cubicBezTo>
                <a:cubicBezTo>
                  <a:pt x="11264" y="10421"/>
                  <a:pt x="11264" y="10421"/>
                  <a:pt x="11264" y="10421"/>
                </a:cubicBezTo>
                <a:lnTo>
                  <a:pt x="14048" y="11792"/>
                </a:lnTo>
                <a:close/>
                <a:moveTo>
                  <a:pt x="6539" y="17886"/>
                </a:moveTo>
                <a:cubicBezTo>
                  <a:pt x="6539" y="9772"/>
                  <a:pt x="6539" y="9772"/>
                  <a:pt x="6539" y="9772"/>
                </a:cubicBezTo>
                <a:cubicBezTo>
                  <a:pt x="928" y="11756"/>
                  <a:pt x="928" y="11756"/>
                  <a:pt x="928" y="11756"/>
                </a:cubicBezTo>
                <a:cubicBezTo>
                  <a:pt x="928" y="19833"/>
                  <a:pt x="928" y="19833"/>
                  <a:pt x="928" y="19833"/>
                </a:cubicBezTo>
                <a:lnTo>
                  <a:pt x="6539" y="17886"/>
                </a:lnTo>
                <a:close/>
                <a:moveTo>
                  <a:pt x="14048" y="20771"/>
                </a:moveTo>
                <a:cubicBezTo>
                  <a:pt x="14048" y="12693"/>
                  <a:pt x="14048" y="12693"/>
                  <a:pt x="14048" y="12693"/>
                </a:cubicBezTo>
                <a:cubicBezTo>
                  <a:pt x="11264" y="11323"/>
                  <a:pt x="11264" y="11323"/>
                  <a:pt x="11264" y="11323"/>
                </a:cubicBezTo>
                <a:cubicBezTo>
                  <a:pt x="11264" y="14424"/>
                  <a:pt x="11264" y="14424"/>
                  <a:pt x="11264" y="14424"/>
                </a:cubicBezTo>
                <a:cubicBezTo>
                  <a:pt x="10336" y="14424"/>
                  <a:pt x="10336" y="14424"/>
                  <a:pt x="10336" y="14424"/>
                </a:cubicBezTo>
                <a:cubicBezTo>
                  <a:pt x="10336" y="10890"/>
                  <a:pt x="10336" y="10890"/>
                  <a:pt x="10336" y="10890"/>
                </a:cubicBezTo>
                <a:cubicBezTo>
                  <a:pt x="7509" y="9520"/>
                  <a:pt x="7509" y="9520"/>
                  <a:pt x="7509" y="9520"/>
                </a:cubicBezTo>
                <a:cubicBezTo>
                  <a:pt x="7509" y="17525"/>
                  <a:pt x="7509" y="17525"/>
                  <a:pt x="7509" y="17525"/>
                </a:cubicBezTo>
                <a:lnTo>
                  <a:pt x="14048" y="20771"/>
                </a:lnTo>
                <a:close/>
                <a:moveTo>
                  <a:pt x="8438" y="2777"/>
                </a:moveTo>
                <a:cubicBezTo>
                  <a:pt x="8438" y="3065"/>
                  <a:pt x="8522" y="3318"/>
                  <a:pt x="8606" y="3570"/>
                </a:cubicBezTo>
                <a:cubicBezTo>
                  <a:pt x="8733" y="3822"/>
                  <a:pt x="8902" y="4039"/>
                  <a:pt x="9113" y="4219"/>
                </a:cubicBezTo>
                <a:cubicBezTo>
                  <a:pt x="9323" y="4399"/>
                  <a:pt x="9577" y="4508"/>
                  <a:pt x="9872" y="4616"/>
                </a:cubicBezTo>
                <a:cubicBezTo>
                  <a:pt x="10125" y="4724"/>
                  <a:pt x="10420" y="4796"/>
                  <a:pt x="10758" y="4796"/>
                </a:cubicBezTo>
                <a:cubicBezTo>
                  <a:pt x="11095" y="4796"/>
                  <a:pt x="11391" y="4724"/>
                  <a:pt x="11686" y="4616"/>
                </a:cubicBezTo>
                <a:cubicBezTo>
                  <a:pt x="11981" y="4508"/>
                  <a:pt x="12234" y="4399"/>
                  <a:pt x="12445" y="4219"/>
                </a:cubicBezTo>
                <a:cubicBezTo>
                  <a:pt x="12656" y="4039"/>
                  <a:pt x="12783" y="3822"/>
                  <a:pt x="12909" y="3570"/>
                </a:cubicBezTo>
                <a:cubicBezTo>
                  <a:pt x="13036" y="3318"/>
                  <a:pt x="13120" y="3065"/>
                  <a:pt x="13120" y="2777"/>
                </a:cubicBezTo>
                <a:cubicBezTo>
                  <a:pt x="13120" y="2488"/>
                  <a:pt x="13036" y="2236"/>
                  <a:pt x="12909" y="1983"/>
                </a:cubicBezTo>
                <a:cubicBezTo>
                  <a:pt x="12783" y="1767"/>
                  <a:pt x="12656" y="1551"/>
                  <a:pt x="12445" y="1370"/>
                </a:cubicBezTo>
                <a:cubicBezTo>
                  <a:pt x="12234" y="1190"/>
                  <a:pt x="11981" y="1046"/>
                  <a:pt x="11686" y="938"/>
                </a:cubicBezTo>
                <a:cubicBezTo>
                  <a:pt x="11391" y="865"/>
                  <a:pt x="11095" y="793"/>
                  <a:pt x="10758" y="793"/>
                </a:cubicBezTo>
                <a:cubicBezTo>
                  <a:pt x="10420" y="793"/>
                  <a:pt x="10125" y="865"/>
                  <a:pt x="9872" y="938"/>
                </a:cubicBezTo>
                <a:cubicBezTo>
                  <a:pt x="9577" y="1046"/>
                  <a:pt x="9323" y="1190"/>
                  <a:pt x="9113" y="1370"/>
                </a:cubicBezTo>
                <a:cubicBezTo>
                  <a:pt x="8902" y="1551"/>
                  <a:pt x="8733" y="1767"/>
                  <a:pt x="8606" y="1983"/>
                </a:cubicBezTo>
                <a:cubicBezTo>
                  <a:pt x="8522" y="2236"/>
                  <a:pt x="8438" y="2488"/>
                  <a:pt x="8438" y="2777"/>
                </a:cubicBezTo>
                <a:close/>
                <a:moveTo>
                  <a:pt x="20587" y="17922"/>
                </a:moveTo>
                <a:cubicBezTo>
                  <a:pt x="20587" y="9917"/>
                  <a:pt x="20587" y="9917"/>
                  <a:pt x="20587" y="9917"/>
                </a:cubicBezTo>
                <a:cubicBezTo>
                  <a:pt x="14977" y="12296"/>
                  <a:pt x="14977" y="12296"/>
                  <a:pt x="14977" y="12296"/>
                </a:cubicBezTo>
                <a:cubicBezTo>
                  <a:pt x="14977" y="20338"/>
                  <a:pt x="14977" y="20338"/>
                  <a:pt x="14977" y="20338"/>
                </a:cubicBezTo>
                <a:lnTo>
                  <a:pt x="20587" y="17922"/>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5" name="Shape 3976">
            <a:extLst>
              <a:ext uri="{FF2B5EF4-FFF2-40B4-BE49-F238E27FC236}">
                <a16:creationId xmlns:a16="http://schemas.microsoft.com/office/drawing/2014/main" id="{A87ADF8B-5E5F-4CB3-BA70-2E6E5C97535D}"/>
              </a:ext>
            </a:extLst>
          </p:cNvPr>
          <p:cNvSpPr/>
          <p:nvPr/>
        </p:nvSpPr>
        <p:spPr>
          <a:xfrm>
            <a:off x="12340138" y="9590210"/>
            <a:ext cx="848040" cy="808846"/>
          </a:xfrm>
          <a:custGeom>
            <a:avLst/>
            <a:gdLst/>
            <a:ahLst/>
            <a:cxnLst>
              <a:cxn ang="0">
                <a:pos x="wd2" y="hd2"/>
              </a:cxn>
              <a:cxn ang="5400000">
                <a:pos x="wd2" y="hd2"/>
              </a:cxn>
              <a:cxn ang="10800000">
                <a:pos x="wd2" y="hd2"/>
              </a:cxn>
              <a:cxn ang="16200000">
                <a:pos x="wd2" y="hd2"/>
              </a:cxn>
            </a:cxnLst>
            <a:rect l="0" t="0" r="r" b="b"/>
            <a:pathLst>
              <a:path w="21600" h="21600" extrusionOk="0">
                <a:moveTo>
                  <a:pt x="21600" y="5482"/>
                </a:moveTo>
                <a:cubicBezTo>
                  <a:pt x="17752" y="8241"/>
                  <a:pt x="17752" y="8241"/>
                  <a:pt x="17752" y="8241"/>
                </a:cubicBezTo>
                <a:cubicBezTo>
                  <a:pt x="17752" y="21600"/>
                  <a:pt x="17752" y="21600"/>
                  <a:pt x="17752" y="21600"/>
                </a:cubicBezTo>
                <a:cubicBezTo>
                  <a:pt x="0" y="21600"/>
                  <a:pt x="0" y="21600"/>
                  <a:pt x="0" y="21600"/>
                </a:cubicBezTo>
                <a:cubicBezTo>
                  <a:pt x="0" y="3049"/>
                  <a:pt x="0" y="3049"/>
                  <a:pt x="0" y="3049"/>
                </a:cubicBezTo>
                <a:cubicBezTo>
                  <a:pt x="13868" y="3049"/>
                  <a:pt x="13868" y="3049"/>
                  <a:pt x="13868" y="3049"/>
                </a:cubicBezTo>
                <a:cubicBezTo>
                  <a:pt x="13868" y="0"/>
                  <a:pt x="13868" y="0"/>
                  <a:pt x="13868" y="0"/>
                </a:cubicBezTo>
                <a:lnTo>
                  <a:pt x="21600" y="5482"/>
                </a:lnTo>
                <a:close/>
                <a:moveTo>
                  <a:pt x="16954" y="20874"/>
                </a:moveTo>
                <a:cubicBezTo>
                  <a:pt x="16954" y="8749"/>
                  <a:pt x="16954" y="8749"/>
                  <a:pt x="16954" y="8749"/>
                </a:cubicBezTo>
                <a:cubicBezTo>
                  <a:pt x="13868" y="10927"/>
                  <a:pt x="13868" y="10927"/>
                  <a:pt x="13868" y="10927"/>
                </a:cubicBezTo>
                <a:cubicBezTo>
                  <a:pt x="13868" y="7297"/>
                  <a:pt x="13868" y="7297"/>
                  <a:pt x="13868" y="7297"/>
                </a:cubicBezTo>
                <a:cubicBezTo>
                  <a:pt x="13799" y="7261"/>
                  <a:pt x="13695" y="7261"/>
                  <a:pt x="13556" y="7261"/>
                </a:cubicBezTo>
                <a:cubicBezTo>
                  <a:pt x="13452" y="7261"/>
                  <a:pt x="13314" y="7261"/>
                  <a:pt x="13210" y="7261"/>
                </a:cubicBezTo>
                <a:cubicBezTo>
                  <a:pt x="12724" y="7261"/>
                  <a:pt x="12135" y="7297"/>
                  <a:pt x="11407" y="7369"/>
                </a:cubicBezTo>
                <a:cubicBezTo>
                  <a:pt x="10713" y="7478"/>
                  <a:pt x="9985" y="7696"/>
                  <a:pt x="9257" y="7987"/>
                </a:cubicBezTo>
                <a:cubicBezTo>
                  <a:pt x="8529" y="8350"/>
                  <a:pt x="7801" y="8822"/>
                  <a:pt x="7108" y="9439"/>
                </a:cubicBezTo>
                <a:cubicBezTo>
                  <a:pt x="6414" y="10056"/>
                  <a:pt x="5825" y="10854"/>
                  <a:pt x="5374" y="11871"/>
                </a:cubicBezTo>
                <a:cubicBezTo>
                  <a:pt x="5374" y="11072"/>
                  <a:pt x="5478" y="10237"/>
                  <a:pt x="5721" y="9439"/>
                </a:cubicBezTo>
                <a:cubicBezTo>
                  <a:pt x="5929" y="8640"/>
                  <a:pt x="6206" y="7878"/>
                  <a:pt x="6622" y="7152"/>
                </a:cubicBezTo>
                <a:cubicBezTo>
                  <a:pt x="7038" y="6462"/>
                  <a:pt x="7524" y="5845"/>
                  <a:pt x="8113" y="5264"/>
                </a:cubicBezTo>
                <a:cubicBezTo>
                  <a:pt x="8702" y="4683"/>
                  <a:pt x="9361" y="4247"/>
                  <a:pt x="10124" y="3884"/>
                </a:cubicBezTo>
                <a:cubicBezTo>
                  <a:pt x="797" y="3884"/>
                  <a:pt x="797" y="3884"/>
                  <a:pt x="797" y="3884"/>
                </a:cubicBezTo>
                <a:cubicBezTo>
                  <a:pt x="797" y="20874"/>
                  <a:pt x="797" y="20874"/>
                  <a:pt x="797" y="20874"/>
                </a:cubicBezTo>
                <a:lnTo>
                  <a:pt x="16954" y="20874"/>
                </a:lnTo>
                <a:close/>
                <a:moveTo>
                  <a:pt x="14631" y="1561"/>
                </a:moveTo>
                <a:cubicBezTo>
                  <a:pt x="14631" y="3086"/>
                  <a:pt x="14631" y="3086"/>
                  <a:pt x="14631" y="3086"/>
                </a:cubicBezTo>
                <a:cubicBezTo>
                  <a:pt x="14631" y="3122"/>
                  <a:pt x="14631" y="3122"/>
                  <a:pt x="14631" y="3122"/>
                </a:cubicBezTo>
                <a:cubicBezTo>
                  <a:pt x="14631" y="3884"/>
                  <a:pt x="14631" y="3884"/>
                  <a:pt x="14631" y="3884"/>
                </a:cubicBezTo>
                <a:cubicBezTo>
                  <a:pt x="13868" y="3884"/>
                  <a:pt x="13868" y="3884"/>
                  <a:pt x="13868" y="3884"/>
                </a:cubicBezTo>
                <a:cubicBezTo>
                  <a:pt x="13834" y="3884"/>
                  <a:pt x="13834" y="3884"/>
                  <a:pt x="13834" y="3884"/>
                </a:cubicBezTo>
                <a:cubicBezTo>
                  <a:pt x="13799" y="3884"/>
                  <a:pt x="13799" y="3884"/>
                  <a:pt x="13799" y="3884"/>
                </a:cubicBezTo>
                <a:cubicBezTo>
                  <a:pt x="12898" y="3884"/>
                  <a:pt x="12065" y="4030"/>
                  <a:pt x="11337" y="4284"/>
                </a:cubicBezTo>
                <a:cubicBezTo>
                  <a:pt x="10575" y="4538"/>
                  <a:pt x="9916" y="4865"/>
                  <a:pt x="9326" y="5264"/>
                </a:cubicBezTo>
                <a:cubicBezTo>
                  <a:pt x="8702" y="5699"/>
                  <a:pt x="8217" y="6208"/>
                  <a:pt x="7766" y="6789"/>
                </a:cubicBezTo>
                <a:cubicBezTo>
                  <a:pt x="7350" y="7369"/>
                  <a:pt x="7004" y="7987"/>
                  <a:pt x="6726" y="8676"/>
                </a:cubicBezTo>
                <a:cubicBezTo>
                  <a:pt x="7316" y="8204"/>
                  <a:pt x="7905" y="7805"/>
                  <a:pt x="8494" y="7515"/>
                </a:cubicBezTo>
                <a:cubicBezTo>
                  <a:pt x="9118" y="7261"/>
                  <a:pt x="9708" y="7043"/>
                  <a:pt x="10263" y="6861"/>
                </a:cubicBezTo>
                <a:cubicBezTo>
                  <a:pt x="10852" y="6716"/>
                  <a:pt x="11407" y="6607"/>
                  <a:pt x="11927" y="6571"/>
                </a:cubicBezTo>
                <a:cubicBezTo>
                  <a:pt x="12412" y="6498"/>
                  <a:pt x="12828" y="6498"/>
                  <a:pt x="13210" y="6498"/>
                </a:cubicBezTo>
                <a:cubicBezTo>
                  <a:pt x="13244" y="6498"/>
                  <a:pt x="13244" y="6498"/>
                  <a:pt x="13279" y="6498"/>
                </a:cubicBezTo>
                <a:cubicBezTo>
                  <a:pt x="14631" y="6498"/>
                  <a:pt x="14631" y="6498"/>
                  <a:pt x="14631" y="6498"/>
                </a:cubicBezTo>
                <a:cubicBezTo>
                  <a:pt x="14631" y="7297"/>
                  <a:pt x="14631" y="7297"/>
                  <a:pt x="14631" y="7297"/>
                </a:cubicBezTo>
                <a:cubicBezTo>
                  <a:pt x="14631" y="9402"/>
                  <a:pt x="14631" y="9402"/>
                  <a:pt x="14631" y="9402"/>
                </a:cubicBezTo>
                <a:cubicBezTo>
                  <a:pt x="20213" y="5482"/>
                  <a:pt x="20213" y="5482"/>
                  <a:pt x="20213" y="5482"/>
                </a:cubicBezTo>
                <a:lnTo>
                  <a:pt x="14631" y="156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6" name="Shape 3977">
            <a:extLst>
              <a:ext uri="{FF2B5EF4-FFF2-40B4-BE49-F238E27FC236}">
                <a16:creationId xmlns:a16="http://schemas.microsoft.com/office/drawing/2014/main" id="{77AC4713-7F12-406D-B037-5234A8B43D77}"/>
              </a:ext>
            </a:extLst>
          </p:cNvPr>
          <p:cNvSpPr/>
          <p:nvPr/>
        </p:nvSpPr>
        <p:spPr>
          <a:xfrm>
            <a:off x="14220634" y="9570615"/>
            <a:ext cx="805283" cy="848040"/>
          </a:xfrm>
          <a:custGeom>
            <a:avLst/>
            <a:gdLst/>
            <a:ahLst/>
            <a:cxnLst>
              <a:cxn ang="0">
                <a:pos x="wd2" y="hd2"/>
              </a:cxn>
              <a:cxn ang="5400000">
                <a:pos x="wd2" y="hd2"/>
              </a:cxn>
              <a:cxn ang="10800000">
                <a:pos x="wd2" y="hd2"/>
              </a:cxn>
              <a:cxn ang="16200000">
                <a:pos x="wd2" y="hd2"/>
              </a:cxn>
            </a:cxnLst>
            <a:rect l="0" t="0" r="r" b="b"/>
            <a:pathLst>
              <a:path w="21600" h="21600" extrusionOk="0">
                <a:moveTo>
                  <a:pt x="17060" y="9951"/>
                </a:moveTo>
                <a:cubicBezTo>
                  <a:pt x="19550" y="12343"/>
                  <a:pt x="19550" y="12343"/>
                  <a:pt x="19550" y="12343"/>
                </a:cubicBezTo>
                <a:cubicBezTo>
                  <a:pt x="14534" y="12343"/>
                  <a:pt x="14534" y="12343"/>
                  <a:pt x="14534" y="12343"/>
                </a:cubicBezTo>
                <a:cubicBezTo>
                  <a:pt x="8713" y="17890"/>
                  <a:pt x="8713" y="17890"/>
                  <a:pt x="8713" y="17890"/>
                </a:cubicBezTo>
                <a:cubicBezTo>
                  <a:pt x="8603" y="17994"/>
                  <a:pt x="8457" y="18098"/>
                  <a:pt x="8311" y="18168"/>
                </a:cubicBezTo>
                <a:cubicBezTo>
                  <a:pt x="8164" y="18272"/>
                  <a:pt x="8018" y="18341"/>
                  <a:pt x="7908" y="18376"/>
                </a:cubicBezTo>
                <a:cubicBezTo>
                  <a:pt x="7761" y="18445"/>
                  <a:pt x="7578" y="18480"/>
                  <a:pt x="7468" y="18514"/>
                </a:cubicBezTo>
                <a:cubicBezTo>
                  <a:pt x="7322" y="18549"/>
                  <a:pt x="7139" y="18584"/>
                  <a:pt x="6993" y="18584"/>
                </a:cubicBezTo>
                <a:cubicBezTo>
                  <a:pt x="6846" y="18584"/>
                  <a:pt x="6663" y="18549"/>
                  <a:pt x="6517" y="18514"/>
                </a:cubicBezTo>
                <a:cubicBezTo>
                  <a:pt x="6370" y="18480"/>
                  <a:pt x="6224" y="18445"/>
                  <a:pt x="6077" y="18376"/>
                </a:cubicBezTo>
                <a:cubicBezTo>
                  <a:pt x="5931" y="18341"/>
                  <a:pt x="5784" y="18272"/>
                  <a:pt x="5638" y="18168"/>
                </a:cubicBezTo>
                <a:cubicBezTo>
                  <a:pt x="5492" y="18098"/>
                  <a:pt x="5382" y="17994"/>
                  <a:pt x="5272" y="17890"/>
                </a:cubicBezTo>
                <a:cubicBezTo>
                  <a:pt x="696" y="13556"/>
                  <a:pt x="696" y="13556"/>
                  <a:pt x="696" y="13556"/>
                </a:cubicBezTo>
                <a:cubicBezTo>
                  <a:pt x="439" y="13314"/>
                  <a:pt x="256" y="13071"/>
                  <a:pt x="146" y="12794"/>
                </a:cubicBezTo>
                <a:cubicBezTo>
                  <a:pt x="37" y="12516"/>
                  <a:pt x="0" y="12239"/>
                  <a:pt x="0" y="11927"/>
                </a:cubicBezTo>
                <a:cubicBezTo>
                  <a:pt x="0" y="11649"/>
                  <a:pt x="37" y="11372"/>
                  <a:pt x="146" y="11095"/>
                </a:cubicBezTo>
                <a:cubicBezTo>
                  <a:pt x="256" y="10817"/>
                  <a:pt x="439" y="10575"/>
                  <a:pt x="696" y="10367"/>
                </a:cubicBezTo>
                <a:cubicBezTo>
                  <a:pt x="4027" y="7142"/>
                  <a:pt x="4027" y="7142"/>
                  <a:pt x="4027" y="7142"/>
                </a:cubicBezTo>
                <a:cubicBezTo>
                  <a:pt x="4027" y="2323"/>
                  <a:pt x="4027" y="2323"/>
                  <a:pt x="4027" y="2323"/>
                </a:cubicBezTo>
                <a:cubicBezTo>
                  <a:pt x="4027" y="2011"/>
                  <a:pt x="4100" y="1734"/>
                  <a:pt x="4247" y="1422"/>
                </a:cubicBezTo>
                <a:cubicBezTo>
                  <a:pt x="4357" y="1144"/>
                  <a:pt x="4540" y="901"/>
                  <a:pt x="4759" y="693"/>
                </a:cubicBezTo>
                <a:cubicBezTo>
                  <a:pt x="4979" y="485"/>
                  <a:pt x="5235" y="312"/>
                  <a:pt x="5528" y="208"/>
                </a:cubicBezTo>
                <a:cubicBezTo>
                  <a:pt x="5858" y="69"/>
                  <a:pt x="6187" y="0"/>
                  <a:pt x="6517" y="0"/>
                </a:cubicBezTo>
                <a:cubicBezTo>
                  <a:pt x="6846" y="0"/>
                  <a:pt x="7139" y="69"/>
                  <a:pt x="7468" y="208"/>
                </a:cubicBezTo>
                <a:cubicBezTo>
                  <a:pt x="7761" y="312"/>
                  <a:pt x="8018" y="485"/>
                  <a:pt x="8237" y="693"/>
                </a:cubicBezTo>
                <a:cubicBezTo>
                  <a:pt x="8457" y="901"/>
                  <a:pt x="8640" y="1144"/>
                  <a:pt x="8750" y="1422"/>
                </a:cubicBezTo>
                <a:cubicBezTo>
                  <a:pt x="8896" y="1734"/>
                  <a:pt x="8969" y="2011"/>
                  <a:pt x="8969" y="2323"/>
                </a:cubicBezTo>
                <a:cubicBezTo>
                  <a:pt x="8969" y="2531"/>
                  <a:pt x="8969" y="2531"/>
                  <a:pt x="8969" y="2531"/>
                </a:cubicBezTo>
                <a:cubicBezTo>
                  <a:pt x="9079" y="2392"/>
                  <a:pt x="9079" y="2392"/>
                  <a:pt x="9079" y="2392"/>
                </a:cubicBezTo>
                <a:lnTo>
                  <a:pt x="17060" y="9951"/>
                </a:lnTo>
                <a:close/>
                <a:moveTo>
                  <a:pt x="14205" y="11580"/>
                </a:moveTo>
                <a:cubicBezTo>
                  <a:pt x="17573" y="11580"/>
                  <a:pt x="17573" y="11580"/>
                  <a:pt x="17573" y="11580"/>
                </a:cubicBezTo>
                <a:cubicBezTo>
                  <a:pt x="9043" y="3536"/>
                  <a:pt x="9043" y="3536"/>
                  <a:pt x="9043" y="3536"/>
                </a:cubicBezTo>
                <a:cubicBezTo>
                  <a:pt x="8969" y="3640"/>
                  <a:pt x="8969" y="3640"/>
                  <a:pt x="8969" y="3640"/>
                </a:cubicBezTo>
                <a:cubicBezTo>
                  <a:pt x="8969" y="9257"/>
                  <a:pt x="8969" y="9257"/>
                  <a:pt x="8969" y="9257"/>
                </a:cubicBezTo>
                <a:cubicBezTo>
                  <a:pt x="8127" y="9257"/>
                  <a:pt x="8127" y="9257"/>
                  <a:pt x="8127" y="9257"/>
                </a:cubicBezTo>
                <a:cubicBezTo>
                  <a:pt x="8127" y="4403"/>
                  <a:pt x="8127" y="4403"/>
                  <a:pt x="8127" y="4403"/>
                </a:cubicBezTo>
                <a:cubicBezTo>
                  <a:pt x="1245" y="10887"/>
                  <a:pt x="1245" y="10887"/>
                  <a:pt x="1245" y="10887"/>
                </a:cubicBezTo>
                <a:cubicBezTo>
                  <a:pt x="1098" y="11060"/>
                  <a:pt x="988" y="11199"/>
                  <a:pt x="915" y="11372"/>
                </a:cubicBezTo>
                <a:cubicBezTo>
                  <a:pt x="842" y="11580"/>
                  <a:pt x="805" y="11753"/>
                  <a:pt x="805" y="11927"/>
                </a:cubicBezTo>
                <a:cubicBezTo>
                  <a:pt x="805" y="12135"/>
                  <a:pt x="842" y="12343"/>
                  <a:pt x="915" y="12516"/>
                </a:cubicBezTo>
                <a:cubicBezTo>
                  <a:pt x="988" y="12690"/>
                  <a:pt x="1098" y="12863"/>
                  <a:pt x="1245" y="13002"/>
                </a:cubicBezTo>
                <a:cubicBezTo>
                  <a:pt x="5858" y="17335"/>
                  <a:pt x="5858" y="17335"/>
                  <a:pt x="5858" y="17335"/>
                </a:cubicBezTo>
                <a:cubicBezTo>
                  <a:pt x="5967" y="17509"/>
                  <a:pt x="6151" y="17613"/>
                  <a:pt x="6370" y="17648"/>
                </a:cubicBezTo>
                <a:cubicBezTo>
                  <a:pt x="6553" y="17717"/>
                  <a:pt x="6773" y="17752"/>
                  <a:pt x="6956" y="17752"/>
                </a:cubicBezTo>
                <a:cubicBezTo>
                  <a:pt x="7176" y="17752"/>
                  <a:pt x="7395" y="17717"/>
                  <a:pt x="7578" y="17648"/>
                </a:cubicBezTo>
                <a:cubicBezTo>
                  <a:pt x="7761" y="17613"/>
                  <a:pt x="7944" y="17509"/>
                  <a:pt x="8091" y="17335"/>
                </a:cubicBezTo>
                <a:lnTo>
                  <a:pt x="14205" y="11580"/>
                </a:lnTo>
                <a:close/>
                <a:moveTo>
                  <a:pt x="4869" y="2323"/>
                </a:moveTo>
                <a:cubicBezTo>
                  <a:pt x="4869" y="6379"/>
                  <a:pt x="4869" y="6379"/>
                  <a:pt x="4869" y="6379"/>
                </a:cubicBezTo>
                <a:cubicBezTo>
                  <a:pt x="8127" y="3294"/>
                  <a:pt x="8127" y="3294"/>
                  <a:pt x="8127" y="3294"/>
                </a:cubicBezTo>
                <a:cubicBezTo>
                  <a:pt x="8127" y="2323"/>
                  <a:pt x="8127" y="2323"/>
                  <a:pt x="8127" y="2323"/>
                </a:cubicBezTo>
                <a:cubicBezTo>
                  <a:pt x="8127" y="2115"/>
                  <a:pt x="8091" y="1907"/>
                  <a:pt x="7981" y="1734"/>
                </a:cubicBezTo>
                <a:cubicBezTo>
                  <a:pt x="7908" y="1560"/>
                  <a:pt x="7798" y="1387"/>
                  <a:pt x="7652" y="1248"/>
                </a:cubicBezTo>
                <a:cubicBezTo>
                  <a:pt x="7505" y="1109"/>
                  <a:pt x="7322" y="1005"/>
                  <a:pt x="7139" y="901"/>
                </a:cubicBezTo>
                <a:cubicBezTo>
                  <a:pt x="6956" y="832"/>
                  <a:pt x="6736" y="763"/>
                  <a:pt x="6517" y="763"/>
                </a:cubicBezTo>
                <a:cubicBezTo>
                  <a:pt x="6260" y="763"/>
                  <a:pt x="6041" y="832"/>
                  <a:pt x="5858" y="901"/>
                </a:cubicBezTo>
                <a:cubicBezTo>
                  <a:pt x="5675" y="1005"/>
                  <a:pt x="5492" y="1109"/>
                  <a:pt x="5345" y="1248"/>
                </a:cubicBezTo>
                <a:cubicBezTo>
                  <a:pt x="5199" y="1387"/>
                  <a:pt x="5089" y="1560"/>
                  <a:pt x="4979" y="1734"/>
                </a:cubicBezTo>
                <a:cubicBezTo>
                  <a:pt x="4906" y="1907"/>
                  <a:pt x="4869" y="2115"/>
                  <a:pt x="4869" y="2323"/>
                </a:cubicBezTo>
                <a:close/>
                <a:moveTo>
                  <a:pt x="21490" y="18757"/>
                </a:moveTo>
                <a:cubicBezTo>
                  <a:pt x="21527" y="18792"/>
                  <a:pt x="21527" y="18861"/>
                  <a:pt x="21527" y="18930"/>
                </a:cubicBezTo>
                <a:cubicBezTo>
                  <a:pt x="21527" y="19000"/>
                  <a:pt x="21563" y="19034"/>
                  <a:pt x="21600" y="19069"/>
                </a:cubicBezTo>
                <a:cubicBezTo>
                  <a:pt x="21600" y="19416"/>
                  <a:pt x="21527" y="19762"/>
                  <a:pt x="21380" y="20040"/>
                </a:cubicBezTo>
                <a:cubicBezTo>
                  <a:pt x="21234" y="20352"/>
                  <a:pt x="21051" y="20629"/>
                  <a:pt x="20831" y="20872"/>
                </a:cubicBezTo>
                <a:cubicBezTo>
                  <a:pt x="20575" y="21080"/>
                  <a:pt x="20282" y="21253"/>
                  <a:pt x="19953" y="21392"/>
                </a:cubicBezTo>
                <a:cubicBezTo>
                  <a:pt x="19660" y="21531"/>
                  <a:pt x="19330" y="21600"/>
                  <a:pt x="18964" y="21600"/>
                </a:cubicBezTo>
                <a:cubicBezTo>
                  <a:pt x="18598" y="21600"/>
                  <a:pt x="18232" y="21531"/>
                  <a:pt x="17902" y="21392"/>
                </a:cubicBezTo>
                <a:cubicBezTo>
                  <a:pt x="17609" y="21253"/>
                  <a:pt x="17317" y="21080"/>
                  <a:pt x="17060" y="20872"/>
                </a:cubicBezTo>
                <a:cubicBezTo>
                  <a:pt x="16841" y="20629"/>
                  <a:pt x="16658" y="20352"/>
                  <a:pt x="16511" y="20040"/>
                </a:cubicBezTo>
                <a:cubicBezTo>
                  <a:pt x="16365" y="19762"/>
                  <a:pt x="16292" y="19416"/>
                  <a:pt x="16292" y="19069"/>
                </a:cubicBezTo>
                <a:cubicBezTo>
                  <a:pt x="16292" y="19034"/>
                  <a:pt x="16292" y="19000"/>
                  <a:pt x="16292" y="18965"/>
                </a:cubicBezTo>
                <a:cubicBezTo>
                  <a:pt x="16292" y="18896"/>
                  <a:pt x="16292" y="18861"/>
                  <a:pt x="16292" y="18792"/>
                </a:cubicBezTo>
                <a:cubicBezTo>
                  <a:pt x="16401" y="17752"/>
                  <a:pt x="17280" y="16087"/>
                  <a:pt x="18927" y="13868"/>
                </a:cubicBezTo>
                <a:cubicBezTo>
                  <a:pt x="20538" y="16053"/>
                  <a:pt x="21380" y="17682"/>
                  <a:pt x="21490" y="18757"/>
                </a:cubicBezTo>
                <a:close/>
                <a:moveTo>
                  <a:pt x="18927" y="20837"/>
                </a:moveTo>
                <a:cubicBezTo>
                  <a:pt x="19184" y="20837"/>
                  <a:pt x="19403" y="20768"/>
                  <a:pt x="19623" y="20699"/>
                </a:cubicBezTo>
                <a:cubicBezTo>
                  <a:pt x="19843" y="20595"/>
                  <a:pt x="20026" y="20491"/>
                  <a:pt x="20209" y="20317"/>
                </a:cubicBezTo>
                <a:cubicBezTo>
                  <a:pt x="20355" y="20144"/>
                  <a:pt x="20502" y="19936"/>
                  <a:pt x="20575" y="19728"/>
                </a:cubicBezTo>
                <a:cubicBezTo>
                  <a:pt x="20685" y="19520"/>
                  <a:pt x="20721" y="19312"/>
                  <a:pt x="20685" y="19069"/>
                </a:cubicBezTo>
                <a:cubicBezTo>
                  <a:pt x="20685" y="19034"/>
                  <a:pt x="20685" y="19000"/>
                  <a:pt x="20685" y="18965"/>
                </a:cubicBezTo>
                <a:cubicBezTo>
                  <a:pt x="20685" y="18930"/>
                  <a:pt x="20685" y="18896"/>
                  <a:pt x="20685" y="18826"/>
                </a:cubicBezTo>
                <a:cubicBezTo>
                  <a:pt x="20648" y="18584"/>
                  <a:pt x="20575" y="18272"/>
                  <a:pt x="20428" y="17960"/>
                </a:cubicBezTo>
                <a:cubicBezTo>
                  <a:pt x="20319" y="17648"/>
                  <a:pt x="20172" y="17301"/>
                  <a:pt x="20026" y="16989"/>
                </a:cubicBezTo>
                <a:cubicBezTo>
                  <a:pt x="19806" y="16642"/>
                  <a:pt x="19623" y="16330"/>
                  <a:pt x="19440" y="16053"/>
                </a:cubicBezTo>
                <a:cubicBezTo>
                  <a:pt x="19257" y="15741"/>
                  <a:pt x="19074" y="15463"/>
                  <a:pt x="18854" y="15186"/>
                </a:cubicBezTo>
                <a:cubicBezTo>
                  <a:pt x="18671" y="15463"/>
                  <a:pt x="18488" y="15741"/>
                  <a:pt x="18305" y="16053"/>
                </a:cubicBezTo>
                <a:cubicBezTo>
                  <a:pt x="18122" y="16330"/>
                  <a:pt x="17902" y="16642"/>
                  <a:pt x="17719" y="16989"/>
                </a:cubicBezTo>
                <a:cubicBezTo>
                  <a:pt x="17573" y="17301"/>
                  <a:pt x="17426" y="17648"/>
                  <a:pt x="17280" y="17994"/>
                </a:cubicBezTo>
                <a:cubicBezTo>
                  <a:pt x="17170" y="18306"/>
                  <a:pt x="17097" y="18618"/>
                  <a:pt x="17060" y="18896"/>
                </a:cubicBezTo>
                <a:cubicBezTo>
                  <a:pt x="17060" y="18896"/>
                  <a:pt x="17060" y="18930"/>
                  <a:pt x="17060" y="18965"/>
                </a:cubicBezTo>
                <a:cubicBezTo>
                  <a:pt x="17060" y="19000"/>
                  <a:pt x="17060" y="19034"/>
                  <a:pt x="17060" y="19069"/>
                </a:cubicBezTo>
                <a:cubicBezTo>
                  <a:pt x="17060" y="19312"/>
                  <a:pt x="17097" y="19520"/>
                  <a:pt x="17207" y="19728"/>
                </a:cubicBezTo>
                <a:cubicBezTo>
                  <a:pt x="17280" y="19936"/>
                  <a:pt x="17426" y="20144"/>
                  <a:pt x="17646" y="20317"/>
                </a:cubicBezTo>
                <a:cubicBezTo>
                  <a:pt x="17793" y="20491"/>
                  <a:pt x="17976" y="20595"/>
                  <a:pt x="18195" y="20699"/>
                </a:cubicBezTo>
                <a:cubicBezTo>
                  <a:pt x="18415" y="20768"/>
                  <a:pt x="18671" y="20837"/>
                  <a:pt x="18927" y="20837"/>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7" name="Shape 3978">
            <a:extLst>
              <a:ext uri="{FF2B5EF4-FFF2-40B4-BE49-F238E27FC236}">
                <a16:creationId xmlns:a16="http://schemas.microsoft.com/office/drawing/2014/main" id="{76AE9BA1-DA94-46DF-B945-64E0EB840279}"/>
              </a:ext>
            </a:extLst>
          </p:cNvPr>
          <p:cNvSpPr/>
          <p:nvPr/>
        </p:nvSpPr>
        <p:spPr>
          <a:xfrm>
            <a:off x="16272161" y="9586650"/>
            <a:ext cx="420459" cy="815973"/>
          </a:xfrm>
          <a:custGeom>
            <a:avLst/>
            <a:gdLst/>
            <a:ahLst/>
            <a:cxnLst>
              <a:cxn ang="0">
                <a:pos x="wd2" y="hd2"/>
              </a:cxn>
              <a:cxn ang="5400000">
                <a:pos x="wd2" y="hd2"/>
              </a:cxn>
              <a:cxn ang="10800000">
                <a:pos x="wd2" y="hd2"/>
              </a:cxn>
              <a:cxn ang="16200000">
                <a:pos x="wd2" y="hd2"/>
              </a:cxn>
            </a:cxnLst>
            <a:rect l="0" t="0" r="r" b="b"/>
            <a:pathLst>
              <a:path w="21600" h="21600" extrusionOk="0">
                <a:moveTo>
                  <a:pt x="17016" y="6383"/>
                </a:moveTo>
                <a:cubicBezTo>
                  <a:pt x="21600" y="6383"/>
                  <a:pt x="21600" y="6383"/>
                  <a:pt x="21600" y="6383"/>
                </a:cubicBezTo>
                <a:cubicBezTo>
                  <a:pt x="21600" y="19400"/>
                  <a:pt x="21600" y="19400"/>
                  <a:pt x="21600" y="19400"/>
                </a:cubicBezTo>
                <a:cubicBezTo>
                  <a:pt x="21600" y="19725"/>
                  <a:pt x="21531" y="20013"/>
                  <a:pt x="21253" y="20266"/>
                </a:cubicBezTo>
                <a:cubicBezTo>
                  <a:pt x="21044" y="20518"/>
                  <a:pt x="20697" y="20771"/>
                  <a:pt x="20350" y="20987"/>
                </a:cubicBezTo>
                <a:cubicBezTo>
                  <a:pt x="20003" y="21167"/>
                  <a:pt x="19586" y="21312"/>
                  <a:pt x="19030" y="21420"/>
                </a:cubicBezTo>
                <a:cubicBezTo>
                  <a:pt x="18544" y="21564"/>
                  <a:pt x="17988" y="21600"/>
                  <a:pt x="17363" y="21600"/>
                </a:cubicBezTo>
                <a:cubicBezTo>
                  <a:pt x="4237" y="21600"/>
                  <a:pt x="4237" y="21600"/>
                  <a:pt x="4237" y="21600"/>
                </a:cubicBezTo>
                <a:cubicBezTo>
                  <a:pt x="3681" y="21600"/>
                  <a:pt x="3125" y="21564"/>
                  <a:pt x="2570" y="21420"/>
                </a:cubicBezTo>
                <a:cubicBezTo>
                  <a:pt x="2084" y="21312"/>
                  <a:pt x="1667" y="21167"/>
                  <a:pt x="1250" y="20987"/>
                </a:cubicBezTo>
                <a:cubicBezTo>
                  <a:pt x="833" y="20771"/>
                  <a:pt x="556" y="20518"/>
                  <a:pt x="347" y="20266"/>
                </a:cubicBezTo>
                <a:cubicBezTo>
                  <a:pt x="139" y="20013"/>
                  <a:pt x="0" y="19725"/>
                  <a:pt x="0" y="19400"/>
                </a:cubicBezTo>
                <a:cubicBezTo>
                  <a:pt x="0" y="6383"/>
                  <a:pt x="0" y="6383"/>
                  <a:pt x="0" y="6383"/>
                </a:cubicBezTo>
                <a:cubicBezTo>
                  <a:pt x="4584" y="6383"/>
                  <a:pt x="4584" y="6383"/>
                  <a:pt x="4584" y="6383"/>
                </a:cubicBezTo>
                <a:cubicBezTo>
                  <a:pt x="4584" y="0"/>
                  <a:pt x="4584" y="0"/>
                  <a:pt x="4584" y="0"/>
                </a:cubicBezTo>
                <a:cubicBezTo>
                  <a:pt x="17016" y="0"/>
                  <a:pt x="17016" y="0"/>
                  <a:pt x="17016" y="0"/>
                </a:cubicBezTo>
                <a:lnTo>
                  <a:pt x="17016" y="6383"/>
                </a:lnTo>
                <a:close/>
                <a:moveTo>
                  <a:pt x="20072" y="19400"/>
                </a:moveTo>
                <a:cubicBezTo>
                  <a:pt x="20072" y="7176"/>
                  <a:pt x="20072" y="7176"/>
                  <a:pt x="20072" y="7176"/>
                </a:cubicBezTo>
                <a:cubicBezTo>
                  <a:pt x="1528" y="7176"/>
                  <a:pt x="1528" y="7176"/>
                  <a:pt x="1528" y="7176"/>
                </a:cubicBezTo>
                <a:cubicBezTo>
                  <a:pt x="1528" y="19400"/>
                  <a:pt x="1528" y="19400"/>
                  <a:pt x="1528" y="19400"/>
                </a:cubicBezTo>
                <a:cubicBezTo>
                  <a:pt x="1528" y="19617"/>
                  <a:pt x="1597" y="19797"/>
                  <a:pt x="1736" y="19941"/>
                </a:cubicBezTo>
                <a:cubicBezTo>
                  <a:pt x="1945" y="20122"/>
                  <a:pt x="2084" y="20266"/>
                  <a:pt x="2361" y="20374"/>
                </a:cubicBezTo>
                <a:cubicBezTo>
                  <a:pt x="2570" y="20554"/>
                  <a:pt x="2917" y="20662"/>
                  <a:pt x="3195" y="20698"/>
                </a:cubicBezTo>
                <a:cubicBezTo>
                  <a:pt x="3542" y="20771"/>
                  <a:pt x="3889" y="20807"/>
                  <a:pt x="4237" y="20807"/>
                </a:cubicBezTo>
                <a:cubicBezTo>
                  <a:pt x="17363" y="20807"/>
                  <a:pt x="17363" y="20807"/>
                  <a:pt x="17363" y="20807"/>
                </a:cubicBezTo>
                <a:cubicBezTo>
                  <a:pt x="17711" y="20807"/>
                  <a:pt x="18058" y="20771"/>
                  <a:pt x="18405" y="20698"/>
                </a:cubicBezTo>
                <a:cubicBezTo>
                  <a:pt x="18752" y="20662"/>
                  <a:pt x="19030" y="20554"/>
                  <a:pt x="19239" y="20374"/>
                </a:cubicBezTo>
                <a:cubicBezTo>
                  <a:pt x="19516" y="20266"/>
                  <a:pt x="19725" y="20122"/>
                  <a:pt x="19864" y="19941"/>
                </a:cubicBezTo>
                <a:cubicBezTo>
                  <a:pt x="20003" y="19797"/>
                  <a:pt x="20072" y="19617"/>
                  <a:pt x="20072" y="19400"/>
                </a:cubicBezTo>
                <a:close/>
                <a:moveTo>
                  <a:pt x="6181" y="793"/>
                </a:moveTo>
                <a:cubicBezTo>
                  <a:pt x="6181" y="6383"/>
                  <a:pt x="6181" y="6383"/>
                  <a:pt x="6181" y="6383"/>
                </a:cubicBezTo>
                <a:cubicBezTo>
                  <a:pt x="15488" y="6383"/>
                  <a:pt x="15488" y="6383"/>
                  <a:pt x="15488" y="6383"/>
                </a:cubicBezTo>
                <a:cubicBezTo>
                  <a:pt x="15488" y="793"/>
                  <a:pt x="15488" y="793"/>
                  <a:pt x="15488" y="793"/>
                </a:cubicBezTo>
                <a:lnTo>
                  <a:pt x="6181" y="793"/>
                </a:lnTo>
                <a:close/>
                <a:moveTo>
                  <a:pt x="7709" y="1983"/>
                </a:moveTo>
                <a:cubicBezTo>
                  <a:pt x="7709" y="4003"/>
                  <a:pt x="7709" y="4003"/>
                  <a:pt x="7709" y="4003"/>
                </a:cubicBezTo>
                <a:cubicBezTo>
                  <a:pt x="9237" y="4003"/>
                  <a:pt x="9237" y="4003"/>
                  <a:pt x="9237" y="4003"/>
                </a:cubicBezTo>
                <a:cubicBezTo>
                  <a:pt x="9237" y="1983"/>
                  <a:pt x="9237" y="1983"/>
                  <a:pt x="9237" y="1983"/>
                </a:cubicBezTo>
                <a:lnTo>
                  <a:pt x="7709" y="1983"/>
                </a:lnTo>
                <a:close/>
                <a:moveTo>
                  <a:pt x="12363" y="1983"/>
                </a:moveTo>
                <a:cubicBezTo>
                  <a:pt x="12363" y="4003"/>
                  <a:pt x="12363" y="4003"/>
                  <a:pt x="12363" y="4003"/>
                </a:cubicBezTo>
                <a:cubicBezTo>
                  <a:pt x="13960" y="4003"/>
                  <a:pt x="13960" y="4003"/>
                  <a:pt x="13960" y="4003"/>
                </a:cubicBezTo>
                <a:cubicBezTo>
                  <a:pt x="13960" y="1983"/>
                  <a:pt x="13960" y="1983"/>
                  <a:pt x="13960" y="1983"/>
                </a:cubicBezTo>
                <a:lnTo>
                  <a:pt x="12363" y="198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8" name="Shape 3979">
            <a:extLst>
              <a:ext uri="{FF2B5EF4-FFF2-40B4-BE49-F238E27FC236}">
                <a16:creationId xmlns:a16="http://schemas.microsoft.com/office/drawing/2014/main" id="{14366680-4671-44E2-BF0A-37726B7AC71F}"/>
              </a:ext>
            </a:extLst>
          </p:cNvPr>
          <p:cNvSpPr/>
          <p:nvPr/>
        </p:nvSpPr>
        <p:spPr>
          <a:xfrm>
            <a:off x="17962025" y="9631190"/>
            <a:ext cx="758963" cy="7268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21600"/>
                  <a:pt x="21600" y="21600"/>
                  <a:pt x="21600" y="21600"/>
                </a:cubicBezTo>
                <a:cubicBezTo>
                  <a:pt x="0" y="21600"/>
                  <a:pt x="0" y="21600"/>
                  <a:pt x="0" y="21600"/>
                </a:cubicBezTo>
                <a:lnTo>
                  <a:pt x="0" y="0"/>
                </a:lnTo>
                <a:close/>
                <a:moveTo>
                  <a:pt x="20745" y="14346"/>
                </a:moveTo>
                <a:cubicBezTo>
                  <a:pt x="20745" y="892"/>
                  <a:pt x="20745" y="892"/>
                  <a:pt x="20745" y="892"/>
                </a:cubicBezTo>
                <a:cubicBezTo>
                  <a:pt x="855" y="892"/>
                  <a:pt x="855" y="892"/>
                  <a:pt x="855" y="892"/>
                </a:cubicBezTo>
                <a:cubicBezTo>
                  <a:pt x="855" y="12279"/>
                  <a:pt x="855" y="12279"/>
                  <a:pt x="855" y="12279"/>
                </a:cubicBezTo>
                <a:cubicBezTo>
                  <a:pt x="6915" y="5674"/>
                  <a:pt x="6915" y="5674"/>
                  <a:pt x="6915" y="5674"/>
                </a:cubicBezTo>
                <a:cubicBezTo>
                  <a:pt x="12976" y="11955"/>
                  <a:pt x="12976" y="11955"/>
                  <a:pt x="12976" y="11955"/>
                </a:cubicBezTo>
                <a:cubicBezTo>
                  <a:pt x="16006" y="9280"/>
                  <a:pt x="16006" y="9280"/>
                  <a:pt x="16006" y="9280"/>
                </a:cubicBezTo>
                <a:lnTo>
                  <a:pt x="20745" y="14346"/>
                </a:lnTo>
                <a:close/>
                <a:moveTo>
                  <a:pt x="855" y="13617"/>
                </a:moveTo>
                <a:cubicBezTo>
                  <a:pt x="855" y="15278"/>
                  <a:pt x="855" y="15278"/>
                  <a:pt x="855" y="15278"/>
                </a:cubicBezTo>
                <a:cubicBezTo>
                  <a:pt x="20435" y="15278"/>
                  <a:pt x="20435" y="15278"/>
                  <a:pt x="20435" y="15278"/>
                </a:cubicBezTo>
                <a:cubicBezTo>
                  <a:pt x="15928" y="10537"/>
                  <a:pt x="15928" y="10537"/>
                  <a:pt x="15928" y="10537"/>
                </a:cubicBezTo>
                <a:cubicBezTo>
                  <a:pt x="12898" y="13211"/>
                  <a:pt x="12898" y="13211"/>
                  <a:pt x="12898" y="13211"/>
                </a:cubicBezTo>
                <a:cubicBezTo>
                  <a:pt x="6915" y="6930"/>
                  <a:pt x="6915" y="6930"/>
                  <a:pt x="6915" y="6930"/>
                </a:cubicBezTo>
                <a:lnTo>
                  <a:pt x="855" y="13617"/>
                </a:lnTo>
                <a:close/>
                <a:moveTo>
                  <a:pt x="20745" y="20708"/>
                </a:moveTo>
                <a:cubicBezTo>
                  <a:pt x="20745" y="16170"/>
                  <a:pt x="20745" y="16170"/>
                  <a:pt x="20745" y="16170"/>
                </a:cubicBezTo>
                <a:cubicBezTo>
                  <a:pt x="855" y="16170"/>
                  <a:pt x="855" y="16170"/>
                  <a:pt x="855" y="16170"/>
                </a:cubicBezTo>
                <a:cubicBezTo>
                  <a:pt x="855" y="20708"/>
                  <a:pt x="855" y="20708"/>
                  <a:pt x="855" y="20708"/>
                </a:cubicBezTo>
                <a:lnTo>
                  <a:pt x="20745" y="20708"/>
                </a:lnTo>
                <a:close/>
                <a:moveTo>
                  <a:pt x="15967" y="7214"/>
                </a:moveTo>
                <a:cubicBezTo>
                  <a:pt x="15656" y="7214"/>
                  <a:pt x="15384" y="7173"/>
                  <a:pt x="15112" y="7011"/>
                </a:cubicBezTo>
                <a:cubicBezTo>
                  <a:pt x="14840" y="6889"/>
                  <a:pt x="14607" y="6727"/>
                  <a:pt x="14413" y="6525"/>
                </a:cubicBezTo>
                <a:cubicBezTo>
                  <a:pt x="14219" y="6362"/>
                  <a:pt x="14102" y="6119"/>
                  <a:pt x="13986" y="5836"/>
                </a:cubicBezTo>
                <a:cubicBezTo>
                  <a:pt x="13869" y="5552"/>
                  <a:pt x="13791" y="5268"/>
                  <a:pt x="13791" y="4944"/>
                </a:cubicBezTo>
                <a:cubicBezTo>
                  <a:pt x="13791" y="4620"/>
                  <a:pt x="13869" y="4336"/>
                  <a:pt x="13986" y="4093"/>
                </a:cubicBezTo>
                <a:cubicBezTo>
                  <a:pt x="14102" y="3809"/>
                  <a:pt x="14219" y="3566"/>
                  <a:pt x="14413" y="3364"/>
                </a:cubicBezTo>
                <a:cubicBezTo>
                  <a:pt x="14607" y="3161"/>
                  <a:pt x="14840" y="2999"/>
                  <a:pt x="15112" y="2877"/>
                </a:cubicBezTo>
                <a:cubicBezTo>
                  <a:pt x="15384" y="2756"/>
                  <a:pt x="15656" y="2675"/>
                  <a:pt x="15967" y="2675"/>
                </a:cubicBezTo>
                <a:cubicBezTo>
                  <a:pt x="16278" y="2675"/>
                  <a:pt x="16550" y="2756"/>
                  <a:pt x="16822" y="2877"/>
                </a:cubicBezTo>
                <a:cubicBezTo>
                  <a:pt x="17055" y="2999"/>
                  <a:pt x="17288" y="3161"/>
                  <a:pt x="17482" y="3364"/>
                </a:cubicBezTo>
                <a:cubicBezTo>
                  <a:pt x="17676" y="3566"/>
                  <a:pt x="17832" y="3809"/>
                  <a:pt x="17948" y="4093"/>
                </a:cubicBezTo>
                <a:cubicBezTo>
                  <a:pt x="18065" y="4336"/>
                  <a:pt x="18104" y="4620"/>
                  <a:pt x="18104" y="4944"/>
                </a:cubicBezTo>
                <a:cubicBezTo>
                  <a:pt x="18104" y="5268"/>
                  <a:pt x="18065" y="5552"/>
                  <a:pt x="17948" y="5836"/>
                </a:cubicBezTo>
                <a:cubicBezTo>
                  <a:pt x="17832" y="6119"/>
                  <a:pt x="17676" y="6362"/>
                  <a:pt x="17482" y="6525"/>
                </a:cubicBezTo>
                <a:cubicBezTo>
                  <a:pt x="17288" y="6727"/>
                  <a:pt x="17055" y="6889"/>
                  <a:pt x="16822" y="7011"/>
                </a:cubicBezTo>
                <a:cubicBezTo>
                  <a:pt x="16550" y="7173"/>
                  <a:pt x="16278" y="7214"/>
                  <a:pt x="15967" y="7214"/>
                </a:cubicBezTo>
                <a:close/>
                <a:moveTo>
                  <a:pt x="15967" y="3566"/>
                </a:moveTo>
                <a:cubicBezTo>
                  <a:pt x="15773" y="3566"/>
                  <a:pt x="15578" y="3607"/>
                  <a:pt x="15423" y="3688"/>
                </a:cubicBezTo>
                <a:cubicBezTo>
                  <a:pt x="15306" y="3769"/>
                  <a:pt x="15151" y="3850"/>
                  <a:pt x="14996" y="4012"/>
                </a:cubicBezTo>
                <a:cubicBezTo>
                  <a:pt x="14918" y="4093"/>
                  <a:pt x="14840" y="4255"/>
                  <a:pt x="14763" y="4417"/>
                </a:cubicBezTo>
                <a:cubicBezTo>
                  <a:pt x="14685" y="4579"/>
                  <a:pt x="14646" y="4782"/>
                  <a:pt x="14646" y="4944"/>
                </a:cubicBezTo>
                <a:cubicBezTo>
                  <a:pt x="14646" y="5147"/>
                  <a:pt x="14685" y="5349"/>
                  <a:pt x="14763" y="5511"/>
                </a:cubicBezTo>
                <a:cubicBezTo>
                  <a:pt x="14840" y="5674"/>
                  <a:pt x="14918" y="5795"/>
                  <a:pt x="14996" y="5876"/>
                </a:cubicBezTo>
                <a:cubicBezTo>
                  <a:pt x="15151" y="6038"/>
                  <a:pt x="15306" y="6160"/>
                  <a:pt x="15423" y="6200"/>
                </a:cubicBezTo>
                <a:cubicBezTo>
                  <a:pt x="15578" y="6281"/>
                  <a:pt x="15773" y="6322"/>
                  <a:pt x="15967" y="6322"/>
                </a:cubicBezTo>
                <a:cubicBezTo>
                  <a:pt x="16122" y="6322"/>
                  <a:pt x="16317" y="6281"/>
                  <a:pt x="16472" y="6200"/>
                </a:cubicBezTo>
                <a:cubicBezTo>
                  <a:pt x="16627" y="6160"/>
                  <a:pt x="16783" y="6038"/>
                  <a:pt x="16899" y="5876"/>
                </a:cubicBezTo>
                <a:cubicBezTo>
                  <a:pt x="16977" y="5795"/>
                  <a:pt x="17055" y="5674"/>
                  <a:pt x="17132" y="5511"/>
                </a:cubicBezTo>
                <a:cubicBezTo>
                  <a:pt x="17210" y="5349"/>
                  <a:pt x="17249" y="5147"/>
                  <a:pt x="17249" y="4944"/>
                </a:cubicBezTo>
                <a:cubicBezTo>
                  <a:pt x="17249" y="4782"/>
                  <a:pt x="17210" y="4579"/>
                  <a:pt x="17132" y="4417"/>
                </a:cubicBezTo>
                <a:cubicBezTo>
                  <a:pt x="17055" y="4255"/>
                  <a:pt x="16977" y="4093"/>
                  <a:pt x="16899" y="4012"/>
                </a:cubicBezTo>
                <a:cubicBezTo>
                  <a:pt x="16783" y="3850"/>
                  <a:pt x="16627" y="3769"/>
                  <a:pt x="16472" y="3688"/>
                </a:cubicBezTo>
                <a:cubicBezTo>
                  <a:pt x="16317" y="3607"/>
                  <a:pt x="16122" y="3566"/>
                  <a:pt x="15967" y="3566"/>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89" name="Shape 3980">
            <a:extLst>
              <a:ext uri="{FF2B5EF4-FFF2-40B4-BE49-F238E27FC236}">
                <a16:creationId xmlns:a16="http://schemas.microsoft.com/office/drawing/2014/main" id="{69A09501-49B7-4519-81C1-6E65639511FF}"/>
              </a:ext>
            </a:extLst>
          </p:cNvPr>
          <p:cNvSpPr/>
          <p:nvPr/>
        </p:nvSpPr>
        <p:spPr>
          <a:xfrm>
            <a:off x="19767694" y="9584867"/>
            <a:ext cx="865859" cy="819536"/>
          </a:xfrm>
          <a:custGeom>
            <a:avLst/>
            <a:gdLst/>
            <a:ahLst/>
            <a:cxnLst>
              <a:cxn ang="0">
                <a:pos x="wd2" y="hd2"/>
              </a:cxn>
              <a:cxn ang="5400000">
                <a:pos x="wd2" y="hd2"/>
              </a:cxn>
              <a:cxn ang="10800000">
                <a:pos x="wd2" y="hd2"/>
              </a:cxn>
              <a:cxn ang="16200000">
                <a:pos x="wd2" y="hd2"/>
              </a:cxn>
            </a:cxnLst>
            <a:rect l="0" t="0" r="r" b="b"/>
            <a:pathLst>
              <a:path w="21600" h="21600" extrusionOk="0">
                <a:moveTo>
                  <a:pt x="19664" y="9972"/>
                </a:moveTo>
                <a:cubicBezTo>
                  <a:pt x="19902" y="9972"/>
                  <a:pt x="20140" y="10044"/>
                  <a:pt x="20377" y="10152"/>
                </a:cubicBezTo>
                <a:cubicBezTo>
                  <a:pt x="20615" y="10260"/>
                  <a:pt x="20785" y="10404"/>
                  <a:pt x="20955" y="10548"/>
                </a:cubicBezTo>
                <a:cubicBezTo>
                  <a:pt x="21125" y="10728"/>
                  <a:pt x="21260" y="10944"/>
                  <a:pt x="21396" y="11196"/>
                </a:cubicBezTo>
                <a:cubicBezTo>
                  <a:pt x="21498" y="11412"/>
                  <a:pt x="21566" y="11664"/>
                  <a:pt x="21600" y="11952"/>
                </a:cubicBezTo>
                <a:cubicBezTo>
                  <a:pt x="21600" y="13212"/>
                  <a:pt x="21600" y="13212"/>
                  <a:pt x="21600" y="13212"/>
                </a:cubicBezTo>
                <a:cubicBezTo>
                  <a:pt x="21600" y="13500"/>
                  <a:pt x="21566" y="13752"/>
                  <a:pt x="21464" y="14004"/>
                </a:cubicBezTo>
                <a:cubicBezTo>
                  <a:pt x="21362" y="14220"/>
                  <a:pt x="21226" y="14436"/>
                  <a:pt x="21091" y="14616"/>
                </a:cubicBezTo>
                <a:cubicBezTo>
                  <a:pt x="20887" y="14796"/>
                  <a:pt x="20717" y="14904"/>
                  <a:pt x="20479" y="15012"/>
                </a:cubicBezTo>
                <a:cubicBezTo>
                  <a:pt x="20275" y="15120"/>
                  <a:pt x="20004" y="15192"/>
                  <a:pt x="19766" y="15192"/>
                </a:cubicBezTo>
                <a:cubicBezTo>
                  <a:pt x="19019" y="15192"/>
                  <a:pt x="19019" y="15192"/>
                  <a:pt x="19019" y="15192"/>
                </a:cubicBezTo>
                <a:cubicBezTo>
                  <a:pt x="18849" y="15480"/>
                  <a:pt x="18713" y="15732"/>
                  <a:pt x="18543" y="15948"/>
                </a:cubicBezTo>
                <a:cubicBezTo>
                  <a:pt x="18374" y="16200"/>
                  <a:pt x="18204" y="16452"/>
                  <a:pt x="18000" y="16704"/>
                </a:cubicBezTo>
                <a:cubicBezTo>
                  <a:pt x="17762" y="16920"/>
                  <a:pt x="17558" y="17136"/>
                  <a:pt x="17355" y="17316"/>
                </a:cubicBezTo>
                <a:cubicBezTo>
                  <a:pt x="17117" y="17532"/>
                  <a:pt x="16879" y="17712"/>
                  <a:pt x="16608" y="17892"/>
                </a:cubicBezTo>
                <a:cubicBezTo>
                  <a:pt x="16879" y="18504"/>
                  <a:pt x="16879" y="18504"/>
                  <a:pt x="16879" y="18504"/>
                </a:cubicBezTo>
                <a:cubicBezTo>
                  <a:pt x="16981" y="18720"/>
                  <a:pt x="17049" y="18972"/>
                  <a:pt x="17049" y="19188"/>
                </a:cubicBezTo>
                <a:cubicBezTo>
                  <a:pt x="17049" y="19440"/>
                  <a:pt x="17015" y="19656"/>
                  <a:pt x="16981" y="19872"/>
                </a:cubicBezTo>
                <a:cubicBezTo>
                  <a:pt x="16879" y="20088"/>
                  <a:pt x="16777" y="20304"/>
                  <a:pt x="16608" y="20448"/>
                </a:cubicBezTo>
                <a:cubicBezTo>
                  <a:pt x="16472" y="20628"/>
                  <a:pt x="16302" y="20772"/>
                  <a:pt x="16098" y="20916"/>
                </a:cubicBezTo>
                <a:cubicBezTo>
                  <a:pt x="15113" y="21420"/>
                  <a:pt x="15113" y="21420"/>
                  <a:pt x="15113" y="21420"/>
                </a:cubicBezTo>
                <a:cubicBezTo>
                  <a:pt x="14977" y="21528"/>
                  <a:pt x="14875" y="21564"/>
                  <a:pt x="14774" y="21600"/>
                </a:cubicBezTo>
                <a:cubicBezTo>
                  <a:pt x="14638" y="21600"/>
                  <a:pt x="14502" y="21600"/>
                  <a:pt x="14366" y="21600"/>
                </a:cubicBezTo>
                <a:cubicBezTo>
                  <a:pt x="14196" y="21600"/>
                  <a:pt x="14060" y="21600"/>
                  <a:pt x="13891" y="21528"/>
                </a:cubicBezTo>
                <a:cubicBezTo>
                  <a:pt x="13721" y="21492"/>
                  <a:pt x="13585" y="21456"/>
                  <a:pt x="13483" y="21384"/>
                </a:cubicBezTo>
                <a:cubicBezTo>
                  <a:pt x="13313" y="21276"/>
                  <a:pt x="13211" y="21168"/>
                  <a:pt x="13109" y="21060"/>
                </a:cubicBezTo>
                <a:cubicBezTo>
                  <a:pt x="13008" y="20916"/>
                  <a:pt x="12906" y="20772"/>
                  <a:pt x="12804" y="20628"/>
                </a:cubicBezTo>
                <a:cubicBezTo>
                  <a:pt x="12362" y="19656"/>
                  <a:pt x="12362" y="19656"/>
                  <a:pt x="12362" y="19656"/>
                </a:cubicBezTo>
                <a:cubicBezTo>
                  <a:pt x="12260" y="19656"/>
                  <a:pt x="12125" y="19656"/>
                  <a:pt x="11989" y="19656"/>
                </a:cubicBezTo>
                <a:cubicBezTo>
                  <a:pt x="11853" y="19692"/>
                  <a:pt x="11751" y="19692"/>
                  <a:pt x="11615" y="19728"/>
                </a:cubicBezTo>
                <a:cubicBezTo>
                  <a:pt x="11479" y="19728"/>
                  <a:pt x="11343" y="19728"/>
                  <a:pt x="11208" y="19728"/>
                </a:cubicBezTo>
                <a:cubicBezTo>
                  <a:pt x="11072" y="19728"/>
                  <a:pt x="10936" y="19728"/>
                  <a:pt x="10834" y="19728"/>
                </a:cubicBezTo>
                <a:cubicBezTo>
                  <a:pt x="10630" y="19728"/>
                  <a:pt x="10392" y="19728"/>
                  <a:pt x="10189" y="19728"/>
                </a:cubicBezTo>
                <a:cubicBezTo>
                  <a:pt x="9985" y="19692"/>
                  <a:pt x="9815" y="19692"/>
                  <a:pt x="9611" y="19656"/>
                </a:cubicBezTo>
                <a:cubicBezTo>
                  <a:pt x="9408" y="19656"/>
                  <a:pt x="9238" y="19620"/>
                  <a:pt x="9034" y="19584"/>
                </a:cubicBezTo>
                <a:cubicBezTo>
                  <a:pt x="8830" y="19512"/>
                  <a:pt x="8660" y="19476"/>
                  <a:pt x="8491" y="19440"/>
                </a:cubicBezTo>
                <a:cubicBezTo>
                  <a:pt x="8151" y="20376"/>
                  <a:pt x="8151" y="20376"/>
                  <a:pt x="8151" y="20376"/>
                </a:cubicBezTo>
                <a:cubicBezTo>
                  <a:pt x="8117" y="20592"/>
                  <a:pt x="8015" y="20736"/>
                  <a:pt x="7913" y="20880"/>
                </a:cubicBezTo>
                <a:cubicBezTo>
                  <a:pt x="7777" y="21024"/>
                  <a:pt x="7675" y="21132"/>
                  <a:pt x="7540" y="21240"/>
                </a:cubicBezTo>
                <a:cubicBezTo>
                  <a:pt x="7404" y="21348"/>
                  <a:pt x="7234" y="21456"/>
                  <a:pt x="7098" y="21492"/>
                </a:cubicBezTo>
                <a:cubicBezTo>
                  <a:pt x="6928" y="21528"/>
                  <a:pt x="6725" y="21564"/>
                  <a:pt x="6521" y="21564"/>
                </a:cubicBezTo>
                <a:cubicBezTo>
                  <a:pt x="6453" y="21564"/>
                  <a:pt x="6351" y="21564"/>
                  <a:pt x="6283" y="21528"/>
                </a:cubicBezTo>
                <a:cubicBezTo>
                  <a:pt x="6181" y="21528"/>
                  <a:pt x="6079" y="21492"/>
                  <a:pt x="6011" y="21456"/>
                </a:cubicBezTo>
                <a:cubicBezTo>
                  <a:pt x="4925" y="21060"/>
                  <a:pt x="4925" y="21060"/>
                  <a:pt x="4925" y="21060"/>
                </a:cubicBezTo>
                <a:cubicBezTo>
                  <a:pt x="4687" y="20988"/>
                  <a:pt x="4517" y="20880"/>
                  <a:pt x="4347" y="20736"/>
                </a:cubicBezTo>
                <a:cubicBezTo>
                  <a:pt x="4177" y="20556"/>
                  <a:pt x="4042" y="20376"/>
                  <a:pt x="3974" y="20160"/>
                </a:cubicBezTo>
                <a:cubicBezTo>
                  <a:pt x="3838" y="19980"/>
                  <a:pt x="3770" y="19764"/>
                  <a:pt x="3770" y="19512"/>
                </a:cubicBezTo>
                <a:cubicBezTo>
                  <a:pt x="3736" y="19260"/>
                  <a:pt x="3804" y="19008"/>
                  <a:pt x="3872" y="18792"/>
                </a:cubicBezTo>
                <a:cubicBezTo>
                  <a:pt x="4313" y="17388"/>
                  <a:pt x="4313" y="17388"/>
                  <a:pt x="4313" y="17388"/>
                </a:cubicBezTo>
                <a:cubicBezTo>
                  <a:pt x="3940" y="17064"/>
                  <a:pt x="3600" y="16668"/>
                  <a:pt x="3294" y="16308"/>
                </a:cubicBezTo>
                <a:cubicBezTo>
                  <a:pt x="3023" y="15912"/>
                  <a:pt x="2751" y="15480"/>
                  <a:pt x="2547" y="15012"/>
                </a:cubicBezTo>
                <a:cubicBezTo>
                  <a:pt x="2309" y="14580"/>
                  <a:pt x="2140" y="14112"/>
                  <a:pt x="2038" y="13644"/>
                </a:cubicBezTo>
                <a:cubicBezTo>
                  <a:pt x="1936" y="13176"/>
                  <a:pt x="1902" y="12708"/>
                  <a:pt x="1902" y="12204"/>
                </a:cubicBezTo>
                <a:cubicBezTo>
                  <a:pt x="1902" y="12024"/>
                  <a:pt x="1902" y="11880"/>
                  <a:pt x="1902" y="11772"/>
                </a:cubicBezTo>
                <a:cubicBezTo>
                  <a:pt x="1902" y="11628"/>
                  <a:pt x="1902" y="11520"/>
                  <a:pt x="1936" y="11340"/>
                </a:cubicBezTo>
                <a:cubicBezTo>
                  <a:pt x="1936" y="11232"/>
                  <a:pt x="1936" y="11088"/>
                  <a:pt x="1970" y="10980"/>
                </a:cubicBezTo>
                <a:cubicBezTo>
                  <a:pt x="2004" y="10836"/>
                  <a:pt x="2038" y="10728"/>
                  <a:pt x="2072" y="10584"/>
                </a:cubicBezTo>
                <a:cubicBezTo>
                  <a:pt x="1630" y="10404"/>
                  <a:pt x="1257" y="10188"/>
                  <a:pt x="985" y="9972"/>
                </a:cubicBezTo>
                <a:cubicBezTo>
                  <a:pt x="713" y="9720"/>
                  <a:pt x="475" y="9504"/>
                  <a:pt x="340" y="9288"/>
                </a:cubicBezTo>
                <a:cubicBezTo>
                  <a:pt x="204" y="9036"/>
                  <a:pt x="102" y="8784"/>
                  <a:pt x="68" y="8568"/>
                </a:cubicBezTo>
                <a:cubicBezTo>
                  <a:pt x="0" y="8352"/>
                  <a:pt x="0" y="8172"/>
                  <a:pt x="0" y="8028"/>
                </a:cubicBezTo>
                <a:cubicBezTo>
                  <a:pt x="0" y="7740"/>
                  <a:pt x="34" y="7452"/>
                  <a:pt x="136" y="7200"/>
                </a:cubicBezTo>
                <a:cubicBezTo>
                  <a:pt x="204" y="6948"/>
                  <a:pt x="340" y="6696"/>
                  <a:pt x="509" y="6480"/>
                </a:cubicBezTo>
                <a:cubicBezTo>
                  <a:pt x="679" y="6264"/>
                  <a:pt x="849" y="6048"/>
                  <a:pt x="1053" y="5868"/>
                </a:cubicBezTo>
                <a:cubicBezTo>
                  <a:pt x="1257" y="5724"/>
                  <a:pt x="1460" y="5580"/>
                  <a:pt x="1698" y="5544"/>
                </a:cubicBezTo>
                <a:cubicBezTo>
                  <a:pt x="1936" y="6300"/>
                  <a:pt x="1936" y="6300"/>
                  <a:pt x="1936" y="6300"/>
                </a:cubicBezTo>
                <a:cubicBezTo>
                  <a:pt x="1800" y="6336"/>
                  <a:pt x="1698" y="6444"/>
                  <a:pt x="1528" y="6552"/>
                </a:cubicBezTo>
                <a:cubicBezTo>
                  <a:pt x="1392" y="6660"/>
                  <a:pt x="1257" y="6804"/>
                  <a:pt x="1121" y="6984"/>
                </a:cubicBezTo>
                <a:cubicBezTo>
                  <a:pt x="1019" y="7128"/>
                  <a:pt x="917" y="7308"/>
                  <a:pt x="849" y="7488"/>
                </a:cubicBezTo>
                <a:cubicBezTo>
                  <a:pt x="781" y="7704"/>
                  <a:pt x="747" y="7884"/>
                  <a:pt x="747" y="8100"/>
                </a:cubicBezTo>
                <a:cubicBezTo>
                  <a:pt x="747" y="8316"/>
                  <a:pt x="781" y="8496"/>
                  <a:pt x="849" y="8640"/>
                </a:cubicBezTo>
                <a:cubicBezTo>
                  <a:pt x="917" y="8820"/>
                  <a:pt x="1019" y="8964"/>
                  <a:pt x="1121" y="9108"/>
                </a:cubicBezTo>
                <a:cubicBezTo>
                  <a:pt x="1291" y="9252"/>
                  <a:pt x="1460" y="9396"/>
                  <a:pt x="1630" y="9504"/>
                </a:cubicBezTo>
                <a:cubicBezTo>
                  <a:pt x="1834" y="9648"/>
                  <a:pt x="2072" y="9756"/>
                  <a:pt x="2343" y="9864"/>
                </a:cubicBezTo>
                <a:cubicBezTo>
                  <a:pt x="2479" y="9468"/>
                  <a:pt x="2649" y="9108"/>
                  <a:pt x="2887" y="8784"/>
                </a:cubicBezTo>
                <a:cubicBezTo>
                  <a:pt x="3091" y="8424"/>
                  <a:pt x="3362" y="8100"/>
                  <a:pt x="3600" y="7776"/>
                </a:cubicBezTo>
                <a:cubicBezTo>
                  <a:pt x="3872" y="7488"/>
                  <a:pt x="4177" y="7164"/>
                  <a:pt x="4483" y="6876"/>
                </a:cubicBezTo>
                <a:cubicBezTo>
                  <a:pt x="4823" y="6624"/>
                  <a:pt x="5162" y="6372"/>
                  <a:pt x="5502" y="6156"/>
                </a:cubicBezTo>
                <a:cubicBezTo>
                  <a:pt x="5366" y="5976"/>
                  <a:pt x="5230" y="5796"/>
                  <a:pt x="5094" y="5616"/>
                </a:cubicBezTo>
                <a:cubicBezTo>
                  <a:pt x="4958" y="5400"/>
                  <a:pt x="4857" y="5184"/>
                  <a:pt x="4755" y="4968"/>
                </a:cubicBezTo>
                <a:cubicBezTo>
                  <a:pt x="4687" y="4752"/>
                  <a:pt x="4653" y="4536"/>
                  <a:pt x="4585" y="4284"/>
                </a:cubicBezTo>
                <a:cubicBezTo>
                  <a:pt x="4517" y="4068"/>
                  <a:pt x="4483" y="3816"/>
                  <a:pt x="4483" y="3564"/>
                </a:cubicBezTo>
                <a:cubicBezTo>
                  <a:pt x="4483" y="3060"/>
                  <a:pt x="4585" y="2592"/>
                  <a:pt x="4755" y="2160"/>
                </a:cubicBezTo>
                <a:cubicBezTo>
                  <a:pt x="4925" y="1728"/>
                  <a:pt x="5196" y="1332"/>
                  <a:pt x="5502" y="1044"/>
                </a:cubicBezTo>
                <a:cubicBezTo>
                  <a:pt x="5808" y="720"/>
                  <a:pt x="6147" y="468"/>
                  <a:pt x="6589" y="288"/>
                </a:cubicBezTo>
                <a:cubicBezTo>
                  <a:pt x="6996" y="108"/>
                  <a:pt x="7438" y="0"/>
                  <a:pt x="7913" y="0"/>
                </a:cubicBezTo>
                <a:cubicBezTo>
                  <a:pt x="8389" y="0"/>
                  <a:pt x="8830" y="108"/>
                  <a:pt x="9238" y="288"/>
                </a:cubicBezTo>
                <a:cubicBezTo>
                  <a:pt x="9645" y="468"/>
                  <a:pt x="10019" y="720"/>
                  <a:pt x="10325" y="1044"/>
                </a:cubicBezTo>
                <a:cubicBezTo>
                  <a:pt x="10630" y="1332"/>
                  <a:pt x="10868" y="1728"/>
                  <a:pt x="11038" y="2160"/>
                </a:cubicBezTo>
                <a:cubicBezTo>
                  <a:pt x="11208" y="2592"/>
                  <a:pt x="11309" y="3060"/>
                  <a:pt x="11309" y="3564"/>
                </a:cubicBezTo>
                <a:cubicBezTo>
                  <a:pt x="11309" y="3780"/>
                  <a:pt x="11275" y="3996"/>
                  <a:pt x="11275" y="4140"/>
                </a:cubicBezTo>
                <a:cubicBezTo>
                  <a:pt x="11242" y="4320"/>
                  <a:pt x="11208" y="4500"/>
                  <a:pt x="11174" y="4644"/>
                </a:cubicBezTo>
                <a:cubicBezTo>
                  <a:pt x="11275" y="4680"/>
                  <a:pt x="11411" y="4680"/>
                  <a:pt x="11547" y="4680"/>
                </a:cubicBezTo>
                <a:cubicBezTo>
                  <a:pt x="11683" y="4680"/>
                  <a:pt x="11819" y="4716"/>
                  <a:pt x="11955" y="4752"/>
                </a:cubicBezTo>
                <a:cubicBezTo>
                  <a:pt x="12091" y="4752"/>
                  <a:pt x="12226" y="4752"/>
                  <a:pt x="12362" y="4788"/>
                </a:cubicBezTo>
                <a:cubicBezTo>
                  <a:pt x="12464" y="4824"/>
                  <a:pt x="12600" y="4860"/>
                  <a:pt x="12736" y="4860"/>
                </a:cubicBezTo>
                <a:cubicBezTo>
                  <a:pt x="12940" y="4500"/>
                  <a:pt x="13177" y="4176"/>
                  <a:pt x="13449" y="3852"/>
                </a:cubicBezTo>
                <a:cubicBezTo>
                  <a:pt x="13721" y="3564"/>
                  <a:pt x="14060" y="3312"/>
                  <a:pt x="14400" y="3096"/>
                </a:cubicBezTo>
                <a:cubicBezTo>
                  <a:pt x="14740" y="2844"/>
                  <a:pt x="15079" y="2628"/>
                  <a:pt x="15453" y="2484"/>
                </a:cubicBezTo>
                <a:cubicBezTo>
                  <a:pt x="15860" y="2340"/>
                  <a:pt x="16234" y="2232"/>
                  <a:pt x="16608" y="2196"/>
                </a:cubicBezTo>
                <a:cubicBezTo>
                  <a:pt x="16540" y="2520"/>
                  <a:pt x="16438" y="2808"/>
                  <a:pt x="16370" y="3060"/>
                </a:cubicBezTo>
                <a:cubicBezTo>
                  <a:pt x="16302" y="3348"/>
                  <a:pt x="16234" y="3600"/>
                  <a:pt x="16166" y="3888"/>
                </a:cubicBezTo>
                <a:cubicBezTo>
                  <a:pt x="16098" y="4176"/>
                  <a:pt x="16064" y="4500"/>
                  <a:pt x="16064" y="4824"/>
                </a:cubicBezTo>
                <a:cubicBezTo>
                  <a:pt x="16030" y="5184"/>
                  <a:pt x="16030" y="5616"/>
                  <a:pt x="16030" y="6156"/>
                </a:cubicBezTo>
                <a:cubicBezTo>
                  <a:pt x="16404" y="6408"/>
                  <a:pt x="16743" y="6660"/>
                  <a:pt x="17083" y="6948"/>
                </a:cubicBezTo>
                <a:cubicBezTo>
                  <a:pt x="17423" y="7236"/>
                  <a:pt x="17728" y="7524"/>
                  <a:pt x="18000" y="7848"/>
                </a:cubicBezTo>
                <a:cubicBezTo>
                  <a:pt x="18238" y="8136"/>
                  <a:pt x="18475" y="8496"/>
                  <a:pt x="18679" y="8856"/>
                </a:cubicBezTo>
                <a:cubicBezTo>
                  <a:pt x="18883" y="9216"/>
                  <a:pt x="19087" y="9576"/>
                  <a:pt x="19223" y="9972"/>
                </a:cubicBezTo>
                <a:lnTo>
                  <a:pt x="19664" y="9972"/>
                </a:lnTo>
                <a:close/>
                <a:moveTo>
                  <a:pt x="20717" y="13212"/>
                </a:moveTo>
                <a:cubicBezTo>
                  <a:pt x="20717" y="11952"/>
                  <a:pt x="20717" y="11952"/>
                  <a:pt x="20717" y="11952"/>
                </a:cubicBezTo>
                <a:cubicBezTo>
                  <a:pt x="20717" y="11808"/>
                  <a:pt x="20683" y="11664"/>
                  <a:pt x="20649" y="11520"/>
                </a:cubicBezTo>
                <a:cubicBezTo>
                  <a:pt x="20581" y="11376"/>
                  <a:pt x="20513" y="11232"/>
                  <a:pt x="20411" y="11124"/>
                </a:cubicBezTo>
                <a:cubicBezTo>
                  <a:pt x="20343" y="11016"/>
                  <a:pt x="20208" y="10944"/>
                  <a:pt x="20072" y="10872"/>
                </a:cubicBezTo>
                <a:cubicBezTo>
                  <a:pt x="19970" y="10800"/>
                  <a:pt x="19800" y="10800"/>
                  <a:pt x="19664" y="10800"/>
                </a:cubicBezTo>
                <a:cubicBezTo>
                  <a:pt x="18679" y="10800"/>
                  <a:pt x="18679" y="10800"/>
                  <a:pt x="18679" y="10800"/>
                </a:cubicBezTo>
                <a:cubicBezTo>
                  <a:pt x="18509" y="10260"/>
                  <a:pt x="18509" y="10260"/>
                  <a:pt x="18509" y="10260"/>
                </a:cubicBezTo>
                <a:cubicBezTo>
                  <a:pt x="18408" y="9936"/>
                  <a:pt x="18238" y="9612"/>
                  <a:pt x="18068" y="9288"/>
                </a:cubicBezTo>
                <a:cubicBezTo>
                  <a:pt x="17864" y="8964"/>
                  <a:pt x="17626" y="8676"/>
                  <a:pt x="17355" y="8352"/>
                </a:cubicBezTo>
                <a:cubicBezTo>
                  <a:pt x="17117" y="8064"/>
                  <a:pt x="16879" y="7812"/>
                  <a:pt x="16574" y="7560"/>
                </a:cubicBezTo>
                <a:cubicBezTo>
                  <a:pt x="16268" y="7308"/>
                  <a:pt x="15962" y="7056"/>
                  <a:pt x="15589" y="6840"/>
                </a:cubicBezTo>
                <a:cubicBezTo>
                  <a:pt x="15249" y="6552"/>
                  <a:pt x="15249" y="6552"/>
                  <a:pt x="15249" y="6552"/>
                </a:cubicBezTo>
                <a:cubicBezTo>
                  <a:pt x="15249" y="6156"/>
                  <a:pt x="15249" y="6156"/>
                  <a:pt x="15249" y="6156"/>
                </a:cubicBezTo>
                <a:cubicBezTo>
                  <a:pt x="15249" y="5796"/>
                  <a:pt x="15249" y="5508"/>
                  <a:pt x="15249" y="5220"/>
                </a:cubicBezTo>
                <a:cubicBezTo>
                  <a:pt x="15283" y="4968"/>
                  <a:pt x="15317" y="4716"/>
                  <a:pt x="15317" y="4500"/>
                </a:cubicBezTo>
                <a:cubicBezTo>
                  <a:pt x="15317" y="4284"/>
                  <a:pt x="15351" y="4068"/>
                  <a:pt x="15385" y="3888"/>
                </a:cubicBezTo>
                <a:cubicBezTo>
                  <a:pt x="15419" y="3708"/>
                  <a:pt x="15453" y="3528"/>
                  <a:pt x="15521" y="3348"/>
                </a:cubicBezTo>
                <a:cubicBezTo>
                  <a:pt x="15283" y="3420"/>
                  <a:pt x="15045" y="3528"/>
                  <a:pt x="14842" y="3672"/>
                </a:cubicBezTo>
                <a:cubicBezTo>
                  <a:pt x="14638" y="3816"/>
                  <a:pt x="14434" y="3960"/>
                  <a:pt x="14264" y="4140"/>
                </a:cubicBezTo>
                <a:cubicBezTo>
                  <a:pt x="14094" y="4284"/>
                  <a:pt x="13925" y="4464"/>
                  <a:pt x="13789" y="4680"/>
                </a:cubicBezTo>
                <a:cubicBezTo>
                  <a:pt x="13653" y="4860"/>
                  <a:pt x="13517" y="5076"/>
                  <a:pt x="13381" y="5256"/>
                </a:cubicBezTo>
                <a:cubicBezTo>
                  <a:pt x="13109" y="5724"/>
                  <a:pt x="13109" y="5724"/>
                  <a:pt x="13109" y="5724"/>
                </a:cubicBezTo>
                <a:cubicBezTo>
                  <a:pt x="12600" y="5616"/>
                  <a:pt x="12600" y="5616"/>
                  <a:pt x="12600" y="5616"/>
                </a:cubicBezTo>
                <a:cubicBezTo>
                  <a:pt x="12430" y="5580"/>
                  <a:pt x="12294" y="5580"/>
                  <a:pt x="12125" y="5544"/>
                </a:cubicBezTo>
                <a:cubicBezTo>
                  <a:pt x="11955" y="5544"/>
                  <a:pt x="11819" y="5544"/>
                  <a:pt x="11649" y="5544"/>
                </a:cubicBezTo>
                <a:cubicBezTo>
                  <a:pt x="11513" y="5508"/>
                  <a:pt x="11343" y="5472"/>
                  <a:pt x="11208" y="5472"/>
                </a:cubicBezTo>
                <a:cubicBezTo>
                  <a:pt x="11038" y="5472"/>
                  <a:pt x="10868" y="5472"/>
                  <a:pt x="10732" y="5472"/>
                </a:cubicBezTo>
                <a:cubicBezTo>
                  <a:pt x="9611" y="5472"/>
                  <a:pt x="8558" y="5652"/>
                  <a:pt x="7608" y="6012"/>
                </a:cubicBezTo>
                <a:cubicBezTo>
                  <a:pt x="6623" y="6336"/>
                  <a:pt x="5774" y="6840"/>
                  <a:pt x="5026" y="7452"/>
                </a:cubicBezTo>
                <a:cubicBezTo>
                  <a:pt x="4279" y="8064"/>
                  <a:pt x="3702" y="8748"/>
                  <a:pt x="3294" y="9576"/>
                </a:cubicBezTo>
                <a:cubicBezTo>
                  <a:pt x="2853" y="10368"/>
                  <a:pt x="2649" y="11268"/>
                  <a:pt x="2649" y="12204"/>
                </a:cubicBezTo>
                <a:cubicBezTo>
                  <a:pt x="2649" y="12636"/>
                  <a:pt x="2683" y="13032"/>
                  <a:pt x="2785" y="13464"/>
                </a:cubicBezTo>
                <a:cubicBezTo>
                  <a:pt x="2853" y="13860"/>
                  <a:pt x="2989" y="14256"/>
                  <a:pt x="3158" y="14616"/>
                </a:cubicBezTo>
                <a:cubicBezTo>
                  <a:pt x="3362" y="15048"/>
                  <a:pt x="3600" y="15408"/>
                  <a:pt x="3872" y="15768"/>
                </a:cubicBezTo>
                <a:cubicBezTo>
                  <a:pt x="4143" y="16092"/>
                  <a:pt x="4449" y="16416"/>
                  <a:pt x="4823" y="16740"/>
                </a:cubicBezTo>
                <a:cubicBezTo>
                  <a:pt x="5264" y="17100"/>
                  <a:pt x="5264" y="17100"/>
                  <a:pt x="5264" y="17100"/>
                </a:cubicBezTo>
                <a:cubicBezTo>
                  <a:pt x="5026" y="17640"/>
                  <a:pt x="5026" y="17640"/>
                  <a:pt x="5026" y="17640"/>
                </a:cubicBezTo>
                <a:cubicBezTo>
                  <a:pt x="4585" y="19080"/>
                  <a:pt x="4585" y="19080"/>
                  <a:pt x="4585" y="19080"/>
                </a:cubicBezTo>
                <a:cubicBezTo>
                  <a:pt x="4551" y="19188"/>
                  <a:pt x="4551" y="19332"/>
                  <a:pt x="4551" y="19440"/>
                </a:cubicBezTo>
                <a:cubicBezTo>
                  <a:pt x="4551" y="19584"/>
                  <a:pt x="4585" y="19692"/>
                  <a:pt x="4619" y="19836"/>
                </a:cubicBezTo>
                <a:cubicBezTo>
                  <a:pt x="4687" y="19944"/>
                  <a:pt x="4755" y="20052"/>
                  <a:pt x="4857" y="20124"/>
                </a:cubicBezTo>
                <a:cubicBezTo>
                  <a:pt x="4925" y="20196"/>
                  <a:pt x="5026" y="20268"/>
                  <a:pt x="5162" y="20340"/>
                </a:cubicBezTo>
                <a:cubicBezTo>
                  <a:pt x="6215" y="20736"/>
                  <a:pt x="6215" y="20736"/>
                  <a:pt x="6215" y="20736"/>
                </a:cubicBezTo>
                <a:cubicBezTo>
                  <a:pt x="6249" y="20736"/>
                  <a:pt x="6283" y="20772"/>
                  <a:pt x="6351" y="20772"/>
                </a:cubicBezTo>
                <a:cubicBezTo>
                  <a:pt x="6419" y="20772"/>
                  <a:pt x="6487" y="20772"/>
                  <a:pt x="6521" y="20772"/>
                </a:cubicBezTo>
                <a:cubicBezTo>
                  <a:pt x="6725" y="20772"/>
                  <a:pt x="6928" y="20700"/>
                  <a:pt x="7098" y="20592"/>
                </a:cubicBezTo>
                <a:cubicBezTo>
                  <a:pt x="7234" y="20448"/>
                  <a:pt x="7370" y="20304"/>
                  <a:pt x="7404" y="20124"/>
                </a:cubicBezTo>
                <a:cubicBezTo>
                  <a:pt x="7709" y="19188"/>
                  <a:pt x="7709" y="19188"/>
                  <a:pt x="7709" y="19188"/>
                </a:cubicBezTo>
                <a:cubicBezTo>
                  <a:pt x="7913" y="18504"/>
                  <a:pt x="7913" y="18504"/>
                  <a:pt x="7913" y="18504"/>
                </a:cubicBezTo>
                <a:cubicBezTo>
                  <a:pt x="8558" y="18648"/>
                  <a:pt x="8558" y="18648"/>
                  <a:pt x="8558" y="18648"/>
                </a:cubicBezTo>
                <a:cubicBezTo>
                  <a:pt x="8728" y="18684"/>
                  <a:pt x="8932" y="18720"/>
                  <a:pt x="9102" y="18756"/>
                </a:cubicBezTo>
                <a:cubicBezTo>
                  <a:pt x="9272" y="18792"/>
                  <a:pt x="9442" y="18828"/>
                  <a:pt x="9611" y="18864"/>
                </a:cubicBezTo>
                <a:cubicBezTo>
                  <a:pt x="9849" y="18864"/>
                  <a:pt x="10019" y="18900"/>
                  <a:pt x="10189" y="18900"/>
                </a:cubicBezTo>
                <a:cubicBezTo>
                  <a:pt x="10392" y="18900"/>
                  <a:pt x="10562" y="18900"/>
                  <a:pt x="10732" y="18900"/>
                </a:cubicBezTo>
                <a:cubicBezTo>
                  <a:pt x="10970" y="18900"/>
                  <a:pt x="11208" y="18900"/>
                  <a:pt x="11445" y="18864"/>
                </a:cubicBezTo>
                <a:cubicBezTo>
                  <a:pt x="11683" y="18864"/>
                  <a:pt x="11921" y="18828"/>
                  <a:pt x="12192" y="18792"/>
                </a:cubicBezTo>
                <a:cubicBezTo>
                  <a:pt x="12736" y="18720"/>
                  <a:pt x="12736" y="18720"/>
                  <a:pt x="12736" y="18720"/>
                </a:cubicBezTo>
                <a:cubicBezTo>
                  <a:pt x="12974" y="19224"/>
                  <a:pt x="12974" y="19224"/>
                  <a:pt x="12974" y="19224"/>
                </a:cubicBezTo>
                <a:cubicBezTo>
                  <a:pt x="13415" y="20196"/>
                  <a:pt x="13415" y="20196"/>
                  <a:pt x="13415" y="20196"/>
                </a:cubicBezTo>
                <a:cubicBezTo>
                  <a:pt x="13517" y="20376"/>
                  <a:pt x="13653" y="20520"/>
                  <a:pt x="13789" y="20628"/>
                </a:cubicBezTo>
                <a:cubicBezTo>
                  <a:pt x="13925" y="20736"/>
                  <a:pt x="14094" y="20772"/>
                  <a:pt x="14264" y="20772"/>
                </a:cubicBezTo>
                <a:cubicBezTo>
                  <a:pt x="14366" y="20772"/>
                  <a:pt x="14434" y="20772"/>
                  <a:pt x="14502" y="20736"/>
                </a:cubicBezTo>
                <a:cubicBezTo>
                  <a:pt x="14604" y="20736"/>
                  <a:pt x="14638" y="20700"/>
                  <a:pt x="14706" y="20664"/>
                </a:cubicBezTo>
                <a:cubicBezTo>
                  <a:pt x="15691" y="20196"/>
                  <a:pt x="15691" y="20196"/>
                  <a:pt x="15691" y="20196"/>
                </a:cubicBezTo>
                <a:cubicBezTo>
                  <a:pt x="15792" y="20160"/>
                  <a:pt x="15894" y="20052"/>
                  <a:pt x="15996" y="19944"/>
                </a:cubicBezTo>
                <a:cubicBezTo>
                  <a:pt x="16098" y="19836"/>
                  <a:pt x="16132" y="19728"/>
                  <a:pt x="16166" y="19584"/>
                </a:cubicBezTo>
                <a:cubicBezTo>
                  <a:pt x="16234" y="19476"/>
                  <a:pt x="16268" y="19332"/>
                  <a:pt x="16234" y="19188"/>
                </a:cubicBezTo>
                <a:cubicBezTo>
                  <a:pt x="16234" y="19044"/>
                  <a:pt x="16200" y="18936"/>
                  <a:pt x="16132" y="18864"/>
                </a:cubicBezTo>
                <a:cubicBezTo>
                  <a:pt x="15860" y="18252"/>
                  <a:pt x="15860" y="18252"/>
                  <a:pt x="15860" y="18252"/>
                </a:cubicBezTo>
                <a:cubicBezTo>
                  <a:pt x="15555" y="17640"/>
                  <a:pt x="15555" y="17640"/>
                  <a:pt x="15555" y="17640"/>
                </a:cubicBezTo>
                <a:cubicBezTo>
                  <a:pt x="16098" y="17208"/>
                  <a:pt x="16098" y="17208"/>
                  <a:pt x="16098" y="17208"/>
                </a:cubicBezTo>
                <a:cubicBezTo>
                  <a:pt x="16336" y="17064"/>
                  <a:pt x="16540" y="16884"/>
                  <a:pt x="16743" y="16704"/>
                </a:cubicBezTo>
                <a:cubicBezTo>
                  <a:pt x="16947" y="16488"/>
                  <a:pt x="17151" y="16308"/>
                  <a:pt x="17321" y="16092"/>
                </a:cubicBezTo>
                <a:cubicBezTo>
                  <a:pt x="17491" y="15876"/>
                  <a:pt x="17660" y="15696"/>
                  <a:pt x="17796" y="15480"/>
                </a:cubicBezTo>
                <a:cubicBezTo>
                  <a:pt x="17966" y="15264"/>
                  <a:pt x="18102" y="15012"/>
                  <a:pt x="18204" y="14760"/>
                </a:cubicBezTo>
                <a:cubicBezTo>
                  <a:pt x="18442" y="14400"/>
                  <a:pt x="18442" y="14400"/>
                  <a:pt x="18442" y="14400"/>
                </a:cubicBezTo>
                <a:cubicBezTo>
                  <a:pt x="19664" y="14400"/>
                  <a:pt x="19664" y="14400"/>
                  <a:pt x="19664" y="14400"/>
                </a:cubicBezTo>
                <a:cubicBezTo>
                  <a:pt x="19800" y="14400"/>
                  <a:pt x="19970" y="14364"/>
                  <a:pt x="20072" y="14292"/>
                </a:cubicBezTo>
                <a:cubicBezTo>
                  <a:pt x="20208" y="14220"/>
                  <a:pt x="20343" y="14148"/>
                  <a:pt x="20411" y="14076"/>
                </a:cubicBezTo>
                <a:cubicBezTo>
                  <a:pt x="20513" y="13932"/>
                  <a:pt x="20581" y="13824"/>
                  <a:pt x="20649" y="13680"/>
                </a:cubicBezTo>
                <a:cubicBezTo>
                  <a:pt x="20683" y="13536"/>
                  <a:pt x="20717" y="13392"/>
                  <a:pt x="20717" y="13212"/>
                </a:cubicBezTo>
                <a:close/>
                <a:moveTo>
                  <a:pt x="5264" y="3564"/>
                </a:moveTo>
                <a:cubicBezTo>
                  <a:pt x="5264" y="3780"/>
                  <a:pt x="5264" y="3996"/>
                  <a:pt x="5332" y="4212"/>
                </a:cubicBezTo>
                <a:cubicBezTo>
                  <a:pt x="5400" y="4392"/>
                  <a:pt x="5468" y="4608"/>
                  <a:pt x="5502" y="4788"/>
                </a:cubicBezTo>
                <a:cubicBezTo>
                  <a:pt x="5604" y="4968"/>
                  <a:pt x="5706" y="5148"/>
                  <a:pt x="5808" y="5292"/>
                </a:cubicBezTo>
                <a:cubicBezTo>
                  <a:pt x="5943" y="5472"/>
                  <a:pt x="6079" y="5580"/>
                  <a:pt x="6215" y="5724"/>
                </a:cubicBezTo>
                <a:cubicBezTo>
                  <a:pt x="6521" y="5580"/>
                  <a:pt x="6826" y="5472"/>
                  <a:pt x="7166" y="5364"/>
                </a:cubicBezTo>
                <a:cubicBezTo>
                  <a:pt x="7472" y="5220"/>
                  <a:pt x="7811" y="5112"/>
                  <a:pt x="8151" y="5004"/>
                </a:cubicBezTo>
                <a:cubicBezTo>
                  <a:pt x="8491" y="4932"/>
                  <a:pt x="8830" y="4860"/>
                  <a:pt x="9204" y="4824"/>
                </a:cubicBezTo>
                <a:cubicBezTo>
                  <a:pt x="9577" y="4752"/>
                  <a:pt x="9951" y="4716"/>
                  <a:pt x="10325" y="4680"/>
                </a:cubicBezTo>
                <a:cubicBezTo>
                  <a:pt x="10392" y="4536"/>
                  <a:pt x="10460" y="4356"/>
                  <a:pt x="10494" y="4176"/>
                </a:cubicBezTo>
                <a:cubicBezTo>
                  <a:pt x="10528" y="3996"/>
                  <a:pt x="10562" y="3780"/>
                  <a:pt x="10562" y="3564"/>
                </a:cubicBezTo>
                <a:cubicBezTo>
                  <a:pt x="10562" y="3204"/>
                  <a:pt x="10494" y="2844"/>
                  <a:pt x="10358" y="2484"/>
                </a:cubicBezTo>
                <a:cubicBezTo>
                  <a:pt x="10223" y="2160"/>
                  <a:pt x="10053" y="1836"/>
                  <a:pt x="9815" y="1584"/>
                </a:cubicBezTo>
                <a:cubicBezTo>
                  <a:pt x="9543" y="1332"/>
                  <a:pt x="9238" y="1152"/>
                  <a:pt x="8932" y="1008"/>
                </a:cubicBezTo>
                <a:cubicBezTo>
                  <a:pt x="8626" y="864"/>
                  <a:pt x="8287" y="792"/>
                  <a:pt x="7913" y="792"/>
                </a:cubicBezTo>
                <a:cubicBezTo>
                  <a:pt x="7540" y="792"/>
                  <a:pt x="7200" y="864"/>
                  <a:pt x="6894" y="1008"/>
                </a:cubicBezTo>
                <a:cubicBezTo>
                  <a:pt x="6555" y="1152"/>
                  <a:pt x="6283" y="1332"/>
                  <a:pt x="6045" y="1584"/>
                </a:cubicBezTo>
                <a:cubicBezTo>
                  <a:pt x="5808" y="1836"/>
                  <a:pt x="5604" y="2160"/>
                  <a:pt x="5468" y="2484"/>
                </a:cubicBezTo>
                <a:cubicBezTo>
                  <a:pt x="5332" y="2844"/>
                  <a:pt x="5264" y="3204"/>
                  <a:pt x="5264" y="3564"/>
                </a:cubicBezTo>
                <a:close/>
                <a:moveTo>
                  <a:pt x="16574" y="10584"/>
                </a:moveTo>
                <a:cubicBezTo>
                  <a:pt x="16574" y="10440"/>
                  <a:pt x="16540" y="10296"/>
                  <a:pt x="16506" y="10188"/>
                </a:cubicBezTo>
                <a:cubicBezTo>
                  <a:pt x="16472" y="10080"/>
                  <a:pt x="16404" y="9972"/>
                  <a:pt x="16302" y="9900"/>
                </a:cubicBezTo>
                <a:cubicBezTo>
                  <a:pt x="16200" y="9792"/>
                  <a:pt x="16132" y="9720"/>
                  <a:pt x="16030" y="9648"/>
                </a:cubicBezTo>
                <a:cubicBezTo>
                  <a:pt x="15928" y="9612"/>
                  <a:pt x="15792" y="9576"/>
                  <a:pt x="15657" y="9576"/>
                </a:cubicBezTo>
                <a:cubicBezTo>
                  <a:pt x="15521" y="9576"/>
                  <a:pt x="15419" y="9612"/>
                  <a:pt x="15283" y="9648"/>
                </a:cubicBezTo>
                <a:cubicBezTo>
                  <a:pt x="15181" y="9720"/>
                  <a:pt x="15079" y="9792"/>
                  <a:pt x="14977" y="9900"/>
                </a:cubicBezTo>
                <a:cubicBezTo>
                  <a:pt x="14875" y="9972"/>
                  <a:pt x="14808" y="10080"/>
                  <a:pt x="14774" y="10188"/>
                </a:cubicBezTo>
                <a:cubicBezTo>
                  <a:pt x="14740" y="10296"/>
                  <a:pt x="14706" y="10440"/>
                  <a:pt x="14706" y="10584"/>
                </a:cubicBezTo>
                <a:cubicBezTo>
                  <a:pt x="14706" y="10728"/>
                  <a:pt x="14740" y="10836"/>
                  <a:pt x="14774" y="10980"/>
                </a:cubicBezTo>
                <a:cubicBezTo>
                  <a:pt x="14808" y="11088"/>
                  <a:pt x="14875" y="11196"/>
                  <a:pt x="14977" y="11304"/>
                </a:cubicBezTo>
                <a:cubicBezTo>
                  <a:pt x="15079" y="11376"/>
                  <a:pt x="15181" y="11448"/>
                  <a:pt x="15283" y="11520"/>
                </a:cubicBezTo>
                <a:cubicBezTo>
                  <a:pt x="15419" y="11556"/>
                  <a:pt x="15521" y="11592"/>
                  <a:pt x="15657" y="11592"/>
                </a:cubicBezTo>
                <a:cubicBezTo>
                  <a:pt x="15792" y="11592"/>
                  <a:pt x="15928" y="11556"/>
                  <a:pt x="16030" y="11520"/>
                </a:cubicBezTo>
                <a:cubicBezTo>
                  <a:pt x="16132" y="11448"/>
                  <a:pt x="16200" y="11376"/>
                  <a:pt x="16302" y="11304"/>
                </a:cubicBezTo>
                <a:cubicBezTo>
                  <a:pt x="16404" y="11196"/>
                  <a:pt x="16472" y="11088"/>
                  <a:pt x="16506" y="10980"/>
                </a:cubicBezTo>
                <a:cubicBezTo>
                  <a:pt x="16540" y="10836"/>
                  <a:pt x="16574" y="10728"/>
                  <a:pt x="16574" y="10584"/>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0" name="Shape 3981">
            <a:extLst>
              <a:ext uri="{FF2B5EF4-FFF2-40B4-BE49-F238E27FC236}">
                <a16:creationId xmlns:a16="http://schemas.microsoft.com/office/drawing/2014/main" id="{45B5161C-7500-4295-A0BA-6AD5E805517B}"/>
              </a:ext>
            </a:extLst>
          </p:cNvPr>
          <p:cNvSpPr/>
          <p:nvPr/>
        </p:nvSpPr>
        <p:spPr>
          <a:xfrm>
            <a:off x="21651751" y="9645443"/>
            <a:ext cx="815973" cy="698388"/>
          </a:xfrm>
          <a:custGeom>
            <a:avLst/>
            <a:gdLst/>
            <a:ahLst/>
            <a:cxnLst>
              <a:cxn ang="0">
                <a:pos x="wd2" y="hd2"/>
              </a:cxn>
              <a:cxn ang="5400000">
                <a:pos x="wd2" y="hd2"/>
              </a:cxn>
              <a:cxn ang="10800000">
                <a:pos x="wd2" y="hd2"/>
              </a:cxn>
              <a:cxn ang="16200000">
                <a:pos x="wd2" y="hd2"/>
              </a:cxn>
            </a:cxnLst>
            <a:rect l="0" t="0" r="r" b="b"/>
            <a:pathLst>
              <a:path w="21600" h="21600" extrusionOk="0">
                <a:moveTo>
                  <a:pt x="20088" y="6147"/>
                </a:moveTo>
                <a:cubicBezTo>
                  <a:pt x="21600" y="6989"/>
                  <a:pt x="21600" y="6989"/>
                  <a:pt x="21600" y="6989"/>
                </a:cubicBezTo>
                <a:cubicBezTo>
                  <a:pt x="21600" y="16168"/>
                  <a:pt x="21600" y="16168"/>
                  <a:pt x="21600" y="16168"/>
                </a:cubicBezTo>
                <a:cubicBezTo>
                  <a:pt x="10764" y="21600"/>
                  <a:pt x="10764" y="21600"/>
                  <a:pt x="10764" y="21600"/>
                </a:cubicBezTo>
                <a:cubicBezTo>
                  <a:pt x="0" y="16253"/>
                  <a:pt x="0" y="16253"/>
                  <a:pt x="0" y="16253"/>
                </a:cubicBezTo>
                <a:cubicBezTo>
                  <a:pt x="0" y="6989"/>
                  <a:pt x="0" y="6989"/>
                  <a:pt x="0" y="6989"/>
                </a:cubicBezTo>
                <a:cubicBezTo>
                  <a:pt x="1764" y="6063"/>
                  <a:pt x="1764" y="6063"/>
                  <a:pt x="1764" y="6063"/>
                </a:cubicBezTo>
                <a:cubicBezTo>
                  <a:pt x="1692" y="5895"/>
                  <a:pt x="1656" y="5768"/>
                  <a:pt x="1620" y="5600"/>
                </a:cubicBezTo>
                <a:cubicBezTo>
                  <a:pt x="1584" y="5474"/>
                  <a:pt x="1584" y="5305"/>
                  <a:pt x="1584" y="5179"/>
                </a:cubicBezTo>
                <a:cubicBezTo>
                  <a:pt x="1584" y="4842"/>
                  <a:pt x="1656" y="4547"/>
                  <a:pt x="1836" y="4253"/>
                </a:cubicBezTo>
                <a:cubicBezTo>
                  <a:pt x="2016" y="4000"/>
                  <a:pt x="2232" y="3747"/>
                  <a:pt x="2520" y="3537"/>
                </a:cubicBezTo>
                <a:cubicBezTo>
                  <a:pt x="2808" y="3284"/>
                  <a:pt x="3132" y="3158"/>
                  <a:pt x="3528" y="3032"/>
                </a:cubicBezTo>
                <a:cubicBezTo>
                  <a:pt x="3924" y="2905"/>
                  <a:pt x="4320" y="2863"/>
                  <a:pt x="4752" y="2863"/>
                </a:cubicBezTo>
                <a:cubicBezTo>
                  <a:pt x="4968" y="2863"/>
                  <a:pt x="5184" y="2863"/>
                  <a:pt x="5364" y="2905"/>
                </a:cubicBezTo>
                <a:cubicBezTo>
                  <a:pt x="5544" y="2905"/>
                  <a:pt x="5760" y="2947"/>
                  <a:pt x="5940" y="3032"/>
                </a:cubicBezTo>
                <a:cubicBezTo>
                  <a:pt x="6120" y="3074"/>
                  <a:pt x="6300" y="3116"/>
                  <a:pt x="6444" y="3200"/>
                </a:cubicBezTo>
                <a:cubicBezTo>
                  <a:pt x="6624" y="3284"/>
                  <a:pt x="6768" y="3368"/>
                  <a:pt x="6912" y="3453"/>
                </a:cubicBezTo>
                <a:cubicBezTo>
                  <a:pt x="7704" y="3032"/>
                  <a:pt x="7704" y="3032"/>
                  <a:pt x="7704" y="3032"/>
                </a:cubicBezTo>
                <a:cubicBezTo>
                  <a:pt x="7668" y="2905"/>
                  <a:pt x="7632" y="2821"/>
                  <a:pt x="7596" y="2695"/>
                </a:cubicBezTo>
                <a:cubicBezTo>
                  <a:pt x="7596" y="2611"/>
                  <a:pt x="7560" y="2484"/>
                  <a:pt x="7560" y="2358"/>
                </a:cubicBezTo>
                <a:cubicBezTo>
                  <a:pt x="7560" y="2021"/>
                  <a:pt x="7668" y="1726"/>
                  <a:pt x="7848" y="1432"/>
                </a:cubicBezTo>
                <a:cubicBezTo>
                  <a:pt x="7992" y="1137"/>
                  <a:pt x="8244" y="926"/>
                  <a:pt x="8532" y="716"/>
                </a:cubicBezTo>
                <a:cubicBezTo>
                  <a:pt x="8784" y="505"/>
                  <a:pt x="9144" y="337"/>
                  <a:pt x="9540" y="211"/>
                </a:cubicBezTo>
                <a:cubicBezTo>
                  <a:pt x="9900" y="84"/>
                  <a:pt x="10332" y="0"/>
                  <a:pt x="10764" y="0"/>
                </a:cubicBezTo>
                <a:cubicBezTo>
                  <a:pt x="11196" y="0"/>
                  <a:pt x="11628" y="84"/>
                  <a:pt x="12024" y="211"/>
                </a:cubicBezTo>
                <a:cubicBezTo>
                  <a:pt x="12384" y="337"/>
                  <a:pt x="12744" y="505"/>
                  <a:pt x="13068" y="716"/>
                </a:cubicBezTo>
                <a:cubicBezTo>
                  <a:pt x="13356" y="926"/>
                  <a:pt x="13572" y="1137"/>
                  <a:pt x="13752" y="1432"/>
                </a:cubicBezTo>
                <a:cubicBezTo>
                  <a:pt x="13896" y="1726"/>
                  <a:pt x="14004" y="2021"/>
                  <a:pt x="14004" y="2358"/>
                </a:cubicBezTo>
                <a:cubicBezTo>
                  <a:pt x="14004" y="2484"/>
                  <a:pt x="13968" y="2611"/>
                  <a:pt x="13968" y="2695"/>
                </a:cubicBezTo>
                <a:cubicBezTo>
                  <a:pt x="13932" y="2821"/>
                  <a:pt x="13896" y="2905"/>
                  <a:pt x="13860" y="3032"/>
                </a:cubicBezTo>
                <a:cubicBezTo>
                  <a:pt x="14904" y="3537"/>
                  <a:pt x="14904" y="3537"/>
                  <a:pt x="14904" y="3537"/>
                </a:cubicBezTo>
                <a:cubicBezTo>
                  <a:pt x="15048" y="3411"/>
                  <a:pt x="15192" y="3326"/>
                  <a:pt x="15372" y="3242"/>
                </a:cubicBezTo>
                <a:cubicBezTo>
                  <a:pt x="15552" y="3158"/>
                  <a:pt x="15732" y="3116"/>
                  <a:pt x="15912" y="3032"/>
                </a:cubicBezTo>
                <a:cubicBezTo>
                  <a:pt x="16092" y="2947"/>
                  <a:pt x="16308" y="2905"/>
                  <a:pt x="16524" y="2905"/>
                </a:cubicBezTo>
                <a:cubicBezTo>
                  <a:pt x="16740" y="2863"/>
                  <a:pt x="16956" y="2863"/>
                  <a:pt x="17172" y="2863"/>
                </a:cubicBezTo>
                <a:cubicBezTo>
                  <a:pt x="17640" y="2863"/>
                  <a:pt x="18036" y="2905"/>
                  <a:pt x="18432" y="3032"/>
                </a:cubicBezTo>
                <a:cubicBezTo>
                  <a:pt x="18828" y="3158"/>
                  <a:pt x="19152" y="3284"/>
                  <a:pt x="19440" y="3537"/>
                </a:cubicBezTo>
                <a:cubicBezTo>
                  <a:pt x="19728" y="3747"/>
                  <a:pt x="19944" y="4000"/>
                  <a:pt x="20124" y="4253"/>
                </a:cubicBezTo>
                <a:cubicBezTo>
                  <a:pt x="20304" y="4547"/>
                  <a:pt x="20376" y="4842"/>
                  <a:pt x="20376" y="5179"/>
                </a:cubicBezTo>
                <a:cubicBezTo>
                  <a:pt x="20376" y="5347"/>
                  <a:pt x="20340" y="5516"/>
                  <a:pt x="20304" y="5684"/>
                </a:cubicBezTo>
                <a:cubicBezTo>
                  <a:pt x="20268" y="5853"/>
                  <a:pt x="20196" y="6021"/>
                  <a:pt x="20088" y="6147"/>
                </a:cubicBezTo>
                <a:close/>
                <a:moveTo>
                  <a:pt x="792" y="7958"/>
                </a:moveTo>
                <a:cubicBezTo>
                  <a:pt x="792" y="15579"/>
                  <a:pt x="792" y="15579"/>
                  <a:pt x="792" y="15579"/>
                </a:cubicBezTo>
                <a:cubicBezTo>
                  <a:pt x="10404" y="20421"/>
                  <a:pt x="10404" y="20421"/>
                  <a:pt x="10404" y="20421"/>
                </a:cubicBezTo>
                <a:cubicBezTo>
                  <a:pt x="10404" y="12716"/>
                  <a:pt x="10404" y="12716"/>
                  <a:pt x="10404" y="12716"/>
                </a:cubicBezTo>
                <a:lnTo>
                  <a:pt x="792" y="7958"/>
                </a:lnTo>
                <a:close/>
                <a:moveTo>
                  <a:pt x="10764" y="11958"/>
                </a:moveTo>
                <a:cubicBezTo>
                  <a:pt x="20196" y="7284"/>
                  <a:pt x="20196" y="7284"/>
                  <a:pt x="20196" y="7284"/>
                </a:cubicBezTo>
                <a:cubicBezTo>
                  <a:pt x="19440" y="6989"/>
                  <a:pt x="19440" y="6989"/>
                  <a:pt x="19440" y="6989"/>
                </a:cubicBezTo>
                <a:cubicBezTo>
                  <a:pt x="19296" y="7074"/>
                  <a:pt x="19116" y="7158"/>
                  <a:pt x="18936" y="7242"/>
                </a:cubicBezTo>
                <a:cubicBezTo>
                  <a:pt x="18756" y="7326"/>
                  <a:pt x="18576" y="7368"/>
                  <a:pt x="18396" y="7411"/>
                </a:cubicBezTo>
                <a:cubicBezTo>
                  <a:pt x="18216" y="7495"/>
                  <a:pt x="18036" y="7537"/>
                  <a:pt x="17820" y="7579"/>
                </a:cubicBezTo>
                <a:cubicBezTo>
                  <a:pt x="17604" y="7621"/>
                  <a:pt x="17388" y="7621"/>
                  <a:pt x="17172" y="7621"/>
                </a:cubicBezTo>
                <a:cubicBezTo>
                  <a:pt x="16740" y="7621"/>
                  <a:pt x="16344" y="7579"/>
                  <a:pt x="15948" y="7453"/>
                </a:cubicBezTo>
                <a:cubicBezTo>
                  <a:pt x="15552" y="7326"/>
                  <a:pt x="15228" y="7158"/>
                  <a:pt x="14940" y="6905"/>
                </a:cubicBezTo>
                <a:cubicBezTo>
                  <a:pt x="14616" y="6695"/>
                  <a:pt x="14400" y="6442"/>
                  <a:pt x="14220" y="6189"/>
                </a:cubicBezTo>
                <a:cubicBezTo>
                  <a:pt x="14076" y="5895"/>
                  <a:pt x="14004" y="5600"/>
                  <a:pt x="14004" y="5263"/>
                </a:cubicBezTo>
                <a:cubicBezTo>
                  <a:pt x="14004" y="5095"/>
                  <a:pt x="14040" y="4926"/>
                  <a:pt x="14076" y="4800"/>
                </a:cubicBezTo>
                <a:cubicBezTo>
                  <a:pt x="14112" y="4632"/>
                  <a:pt x="14184" y="4505"/>
                  <a:pt x="14292" y="4337"/>
                </a:cubicBezTo>
                <a:cubicBezTo>
                  <a:pt x="13356" y="3832"/>
                  <a:pt x="13356" y="3832"/>
                  <a:pt x="13356" y="3832"/>
                </a:cubicBezTo>
                <a:cubicBezTo>
                  <a:pt x="13176" y="4000"/>
                  <a:pt x="13032" y="4126"/>
                  <a:pt x="12816" y="4253"/>
                </a:cubicBezTo>
                <a:cubicBezTo>
                  <a:pt x="12636" y="4337"/>
                  <a:pt x="12420" y="4463"/>
                  <a:pt x="12204" y="4547"/>
                </a:cubicBezTo>
                <a:cubicBezTo>
                  <a:pt x="11988" y="4632"/>
                  <a:pt x="11772" y="4674"/>
                  <a:pt x="11556" y="4716"/>
                </a:cubicBezTo>
                <a:cubicBezTo>
                  <a:pt x="11304" y="4758"/>
                  <a:pt x="11052" y="4800"/>
                  <a:pt x="10764" y="4800"/>
                </a:cubicBezTo>
                <a:cubicBezTo>
                  <a:pt x="10512" y="4800"/>
                  <a:pt x="10260" y="4758"/>
                  <a:pt x="10044" y="4716"/>
                </a:cubicBezTo>
                <a:cubicBezTo>
                  <a:pt x="9792" y="4674"/>
                  <a:pt x="9576" y="4632"/>
                  <a:pt x="9360" y="4547"/>
                </a:cubicBezTo>
                <a:cubicBezTo>
                  <a:pt x="9144" y="4463"/>
                  <a:pt x="8928" y="4337"/>
                  <a:pt x="8748" y="4253"/>
                </a:cubicBezTo>
                <a:cubicBezTo>
                  <a:pt x="8568" y="4126"/>
                  <a:pt x="8388" y="4000"/>
                  <a:pt x="8244" y="3832"/>
                </a:cubicBezTo>
                <a:cubicBezTo>
                  <a:pt x="7632" y="4126"/>
                  <a:pt x="7632" y="4126"/>
                  <a:pt x="7632" y="4126"/>
                </a:cubicBezTo>
                <a:cubicBezTo>
                  <a:pt x="7740" y="4295"/>
                  <a:pt x="7848" y="4505"/>
                  <a:pt x="7920" y="4674"/>
                </a:cubicBezTo>
                <a:cubicBezTo>
                  <a:pt x="7956" y="4842"/>
                  <a:pt x="7992" y="5053"/>
                  <a:pt x="7992" y="5221"/>
                </a:cubicBezTo>
                <a:cubicBezTo>
                  <a:pt x="7992" y="5558"/>
                  <a:pt x="7920" y="5853"/>
                  <a:pt x="7740" y="6147"/>
                </a:cubicBezTo>
                <a:cubicBezTo>
                  <a:pt x="7560" y="6442"/>
                  <a:pt x="7344" y="6695"/>
                  <a:pt x="7056" y="6863"/>
                </a:cubicBezTo>
                <a:cubicBezTo>
                  <a:pt x="6732" y="7074"/>
                  <a:pt x="6408" y="7242"/>
                  <a:pt x="6012" y="7368"/>
                </a:cubicBezTo>
                <a:cubicBezTo>
                  <a:pt x="5616" y="7537"/>
                  <a:pt x="5184" y="7579"/>
                  <a:pt x="4752" y="7579"/>
                </a:cubicBezTo>
                <a:cubicBezTo>
                  <a:pt x="4536" y="7579"/>
                  <a:pt x="4320" y="7579"/>
                  <a:pt x="4068" y="7537"/>
                </a:cubicBezTo>
                <a:cubicBezTo>
                  <a:pt x="3852" y="7495"/>
                  <a:pt x="3636" y="7453"/>
                  <a:pt x="3456" y="7368"/>
                </a:cubicBezTo>
                <a:cubicBezTo>
                  <a:pt x="3240" y="7284"/>
                  <a:pt x="3024" y="7200"/>
                  <a:pt x="2880" y="7074"/>
                </a:cubicBezTo>
                <a:cubicBezTo>
                  <a:pt x="2700" y="6989"/>
                  <a:pt x="2520" y="6863"/>
                  <a:pt x="2376" y="6737"/>
                </a:cubicBezTo>
                <a:cubicBezTo>
                  <a:pt x="1404" y="7242"/>
                  <a:pt x="1404" y="7242"/>
                  <a:pt x="1404" y="7242"/>
                </a:cubicBezTo>
                <a:lnTo>
                  <a:pt x="10764" y="11958"/>
                </a:lnTo>
                <a:close/>
                <a:moveTo>
                  <a:pt x="4752" y="3789"/>
                </a:moveTo>
                <a:cubicBezTo>
                  <a:pt x="4464" y="3789"/>
                  <a:pt x="4140" y="3832"/>
                  <a:pt x="3852" y="3916"/>
                </a:cubicBezTo>
                <a:cubicBezTo>
                  <a:pt x="3564" y="4000"/>
                  <a:pt x="3312" y="4084"/>
                  <a:pt x="3060" y="4253"/>
                </a:cubicBezTo>
                <a:cubicBezTo>
                  <a:pt x="2844" y="4379"/>
                  <a:pt x="2700" y="4547"/>
                  <a:pt x="2556" y="4716"/>
                </a:cubicBezTo>
                <a:cubicBezTo>
                  <a:pt x="2448" y="4884"/>
                  <a:pt x="2376" y="5011"/>
                  <a:pt x="2376" y="5179"/>
                </a:cubicBezTo>
                <a:cubicBezTo>
                  <a:pt x="2376" y="5347"/>
                  <a:pt x="2448" y="5516"/>
                  <a:pt x="2556" y="5684"/>
                </a:cubicBezTo>
                <a:cubicBezTo>
                  <a:pt x="2700" y="5853"/>
                  <a:pt x="2844" y="5979"/>
                  <a:pt x="3060" y="6105"/>
                </a:cubicBezTo>
                <a:cubicBezTo>
                  <a:pt x="3312" y="6232"/>
                  <a:pt x="3564" y="6358"/>
                  <a:pt x="3852" y="6442"/>
                </a:cubicBezTo>
                <a:cubicBezTo>
                  <a:pt x="4140" y="6526"/>
                  <a:pt x="4464" y="6611"/>
                  <a:pt x="4752" y="6611"/>
                </a:cubicBezTo>
                <a:cubicBezTo>
                  <a:pt x="5112" y="6611"/>
                  <a:pt x="5436" y="6526"/>
                  <a:pt x="5724" y="6442"/>
                </a:cubicBezTo>
                <a:cubicBezTo>
                  <a:pt x="6012" y="6358"/>
                  <a:pt x="6264" y="6232"/>
                  <a:pt x="6516" y="6105"/>
                </a:cubicBezTo>
                <a:cubicBezTo>
                  <a:pt x="6732" y="5979"/>
                  <a:pt x="6876" y="5853"/>
                  <a:pt x="7020" y="5684"/>
                </a:cubicBezTo>
                <a:cubicBezTo>
                  <a:pt x="7128" y="5516"/>
                  <a:pt x="7200" y="5347"/>
                  <a:pt x="7200" y="5179"/>
                </a:cubicBezTo>
                <a:cubicBezTo>
                  <a:pt x="7200" y="5011"/>
                  <a:pt x="7128" y="4884"/>
                  <a:pt x="7020" y="4716"/>
                </a:cubicBezTo>
                <a:cubicBezTo>
                  <a:pt x="6876" y="4547"/>
                  <a:pt x="6732" y="4379"/>
                  <a:pt x="6516" y="4253"/>
                </a:cubicBezTo>
                <a:cubicBezTo>
                  <a:pt x="6264" y="4084"/>
                  <a:pt x="6012" y="4000"/>
                  <a:pt x="5724" y="3916"/>
                </a:cubicBezTo>
                <a:cubicBezTo>
                  <a:pt x="5436" y="3832"/>
                  <a:pt x="5112" y="3789"/>
                  <a:pt x="4752" y="3789"/>
                </a:cubicBezTo>
                <a:close/>
                <a:moveTo>
                  <a:pt x="10764" y="5726"/>
                </a:moveTo>
                <a:cubicBezTo>
                  <a:pt x="11196" y="5726"/>
                  <a:pt x="11628" y="5768"/>
                  <a:pt x="12024" y="5895"/>
                </a:cubicBezTo>
                <a:cubicBezTo>
                  <a:pt x="12384" y="5979"/>
                  <a:pt x="12744" y="6147"/>
                  <a:pt x="13068" y="6358"/>
                </a:cubicBezTo>
                <a:cubicBezTo>
                  <a:pt x="13356" y="6611"/>
                  <a:pt x="13572" y="6821"/>
                  <a:pt x="13752" y="7116"/>
                </a:cubicBezTo>
                <a:cubicBezTo>
                  <a:pt x="13896" y="7368"/>
                  <a:pt x="14004" y="7705"/>
                  <a:pt x="14004" y="8000"/>
                </a:cubicBezTo>
                <a:cubicBezTo>
                  <a:pt x="14004" y="8337"/>
                  <a:pt x="13896" y="8674"/>
                  <a:pt x="13752" y="8968"/>
                </a:cubicBezTo>
                <a:cubicBezTo>
                  <a:pt x="13572" y="9263"/>
                  <a:pt x="13356" y="9516"/>
                  <a:pt x="13068" y="9726"/>
                </a:cubicBezTo>
                <a:cubicBezTo>
                  <a:pt x="12744" y="9895"/>
                  <a:pt x="12384" y="10063"/>
                  <a:pt x="12024" y="10189"/>
                </a:cubicBezTo>
                <a:cubicBezTo>
                  <a:pt x="11628" y="10316"/>
                  <a:pt x="11196" y="10358"/>
                  <a:pt x="10764" y="10358"/>
                </a:cubicBezTo>
                <a:cubicBezTo>
                  <a:pt x="10332" y="10358"/>
                  <a:pt x="9900" y="10316"/>
                  <a:pt x="9540" y="10189"/>
                </a:cubicBezTo>
                <a:cubicBezTo>
                  <a:pt x="9144" y="10063"/>
                  <a:pt x="8784" y="9895"/>
                  <a:pt x="8532" y="9726"/>
                </a:cubicBezTo>
                <a:cubicBezTo>
                  <a:pt x="8244" y="9516"/>
                  <a:pt x="7992" y="9263"/>
                  <a:pt x="7848" y="8968"/>
                </a:cubicBezTo>
                <a:cubicBezTo>
                  <a:pt x="7668" y="8674"/>
                  <a:pt x="7560" y="8337"/>
                  <a:pt x="7560" y="8000"/>
                </a:cubicBezTo>
                <a:cubicBezTo>
                  <a:pt x="7560" y="7705"/>
                  <a:pt x="7668" y="7368"/>
                  <a:pt x="7848" y="7116"/>
                </a:cubicBezTo>
                <a:cubicBezTo>
                  <a:pt x="7992" y="6821"/>
                  <a:pt x="8244" y="6611"/>
                  <a:pt x="8532" y="6358"/>
                </a:cubicBezTo>
                <a:cubicBezTo>
                  <a:pt x="8784" y="6147"/>
                  <a:pt x="9144" y="5979"/>
                  <a:pt x="9540" y="5895"/>
                </a:cubicBezTo>
                <a:cubicBezTo>
                  <a:pt x="9900" y="5768"/>
                  <a:pt x="10332" y="5726"/>
                  <a:pt x="10764" y="5726"/>
                </a:cubicBezTo>
                <a:close/>
                <a:moveTo>
                  <a:pt x="10764" y="1011"/>
                </a:moveTo>
                <a:cubicBezTo>
                  <a:pt x="10440" y="1011"/>
                  <a:pt x="10152" y="1053"/>
                  <a:pt x="9864" y="1137"/>
                </a:cubicBezTo>
                <a:cubicBezTo>
                  <a:pt x="9540" y="1221"/>
                  <a:pt x="9288" y="1347"/>
                  <a:pt x="9072" y="1474"/>
                </a:cubicBezTo>
                <a:cubicBezTo>
                  <a:pt x="8856" y="1600"/>
                  <a:pt x="8676" y="1726"/>
                  <a:pt x="8568" y="1895"/>
                </a:cubicBezTo>
                <a:cubicBezTo>
                  <a:pt x="8424" y="2063"/>
                  <a:pt x="8388" y="2232"/>
                  <a:pt x="8388" y="2442"/>
                </a:cubicBezTo>
                <a:cubicBezTo>
                  <a:pt x="8388" y="2568"/>
                  <a:pt x="8424" y="2737"/>
                  <a:pt x="8568" y="2905"/>
                </a:cubicBezTo>
                <a:cubicBezTo>
                  <a:pt x="8676" y="3074"/>
                  <a:pt x="8856" y="3200"/>
                  <a:pt x="9072" y="3368"/>
                </a:cubicBezTo>
                <a:cubicBezTo>
                  <a:pt x="9288" y="3495"/>
                  <a:pt x="9540" y="3621"/>
                  <a:pt x="9864" y="3705"/>
                </a:cubicBezTo>
                <a:cubicBezTo>
                  <a:pt x="10152" y="3747"/>
                  <a:pt x="10440" y="3789"/>
                  <a:pt x="10764" y="3789"/>
                </a:cubicBezTo>
                <a:cubicBezTo>
                  <a:pt x="11124" y="3789"/>
                  <a:pt x="11412" y="3747"/>
                  <a:pt x="11736" y="3705"/>
                </a:cubicBezTo>
                <a:cubicBezTo>
                  <a:pt x="12024" y="3621"/>
                  <a:pt x="12276" y="3495"/>
                  <a:pt x="12492" y="3368"/>
                </a:cubicBezTo>
                <a:cubicBezTo>
                  <a:pt x="12708" y="3200"/>
                  <a:pt x="12888" y="3074"/>
                  <a:pt x="13032" y="2905"/>
                </a:cubicBezTo>
                <a:cubicBezTo>
                  <a:pt x="13140" y="2737"/>
                  <a:pt x="13212" y="2568"/>
                  <a:pt x="13212" y="2442"/>
                </a:cubicBezTo>
                <a:cubicBezTo>
                  <a:pt x="13212" y="2232"/>
                  <a:pt x="13140" y="2063"/>
                  <a:pt x="13032" y="1895"/>
                </a:cubicBezTo>
                <a:cubicBezTo>
                  <a:pt x="12888" y="1726"/>
                  <a:pt x="12708" y="1600"/>
                  <a:pt x="12492" y="1474"/>
                </a:cubicBezTo>
                <a:cubicBezTo>
                  <a:pt x="12276" y="1347"/>
                  <a:pt x="12024" y="1221"/>
                  <a:pt x="11736" y="1137"/>
                </a:cubicBezTo>
                <a:cubicBezTo>
                  <a:pt x="11412" y="1053"/>
                  <a:pt x="11124" y="1011"/>
                  <a:pt x="10764" y="1011"/>
                </a:cubicBezTo>
                <a:close/>
                <a:moveTo>
                  <a:pt x="10764" y="9432"/>
                </a:moveTo>
                <a:cubicBezTo>
                  <a:pt x="11124" y="9432"/>
                  <a:pt x="11412" y="9389"/>
                  <a:pt x="11736" y="9305"/>
                </a:cubicBezTo>
                <a:cubicBezTo>
                  <a:pt x="12024" y="9221"/>
                  <a:pt x="12276" y="9095"/>
                  <a:pt x="12492" y="9011"/>
                </a:cubicBezTo>
                <a:cubicBezTo>
                  <a:pt x="12708" y="8842"/>
                  <a:pt x="12888" y="8716"/>
                  <a:pt x="13032" y="8547"/>
                </a:cubicBezTo>
                <a:cubicBezTo>
                  <a:pt x="13140" y="8379"/>
                  <a:pt x="13212" y="8211"/>
                  <a:pt x="13212" y="8000"/>
                </a:cubicBezTo>
                <a:cubicBezTo>
                  <a:pt x="13212" y="7874"/>
                  <a:pt x="13140" y="7705"/>
                  <a:pt x="13032" y="7537"/>
                </a:cubicBezTo>
                <a:cubicBezTo>
                  <a:pt x="12888" y="7368"/>
                  <a:pt x="12708" y="7242"/>
                  <a:pt x="12492" y="7074"/>
                </a:cubicBezTo>
                <a:cubicBezTo>
                  <a:pt x="12276" y="6947"/>
                  <a:pt x="12024" y="6821"/>
                  <a:pt x="11736" y="6737"/>
                </a:cubicBezTo>
                <a:cubicBezTo>
                  <a:pt x="11412" y="6695"/>
                  <a:pt x="11124" y="6653"/>
                  <a:pt x="10764" y="6653"/>
                </a:cubicBezTo>
                <a:cubicBezTo>
                  <a:pt x="10440" y="6653"/>
                  <a:pt x="10152" y="6695"/>
                  <a:pt x="9864" y="6737"/>
                </a:cubicBezTo>
                <a:cubicBezTo>
                  <a:pt x="9540" y="6821"/>
                  <a:pt x="9288" y="6947"/>
                  <a:pt x="9072" y="7074"/>
                </a:cubicBezTo>
                <a:cubicBezTo>
                  <a:pt x="8856" y="7242"/>
                  <a:pt x="8676" y="7368"/>
                  <a:pt x="8568" y="7537"/>
                </a:cubicBezTo>
                <a:cubicBezTo>
                  <a:pt x="8424" y="7705"/>
                  <a:pt x="8388" y="7874"/>
                  <a:pt x="8388" y="8000"/>
                </a:cubicBezTo>
                <a:cubicBezTo>
                  <a:pt x="8388" y="8211"/>
                  <a:pt x="8424" y="8379"/>
                  <a:pt x="8568" y="8547"/>
                </a:cubicBezTo>
                <a:cubicBezTo>
                  <a:pt x="8676" y="8716"/>
                  <a:pt x="8856" y="8842"/>
                  <a:pt x="9072" y="9011"/>
                </a:cubicBezTo>
                <a:cubicBezTo>
                  <a:pt x="9288" y="9095"/>
                  <a:pt x="9540" y="9221"/>
                  <a:pt x="9864" y="9305"/>
                </a:cubicBezTo>
                <a:cubicBezTo>
                  <a:pt x="10152" y="9389"/>
                  <a:pt x="10440" y="9432"/>
                  <a:pt x="10764" y="9432"/>
                </a:cubicBezTo>
                <a:close/>
                <a:moveTo>
                  <a:pt x="11196" y="20421"/>
                </a:moveTo>
                <a:cubicBezTo>
                  <a:pt x="20808" y="15579"/>
                  <a:pt x="20808" y="15579"/>
                  <a:pt x="20808" y="15579"/>
                </a:cubicBezTo>
                <a:cubicBezTo>
                  <a:pt x="20808" y="7958"/>
                  <a:pt x="20808" y="7958"/>
                  <a:pt x="20808" y="7958"/>
                </a:cubicBezTo>
                <a:cubicBezTo>
                  <a:pt x="11196" y="12716"/>
                  <a:pt x="11196" y="12716"/>
                  <a:pt x="11196" y="12716"/>
                </a:cubicBezTo>
                <a:lnTo>
                  <a:pt x="11196" y="20421"/>
                </a:lnTo>
                <a:close/>
                <a:moveTo>
                  <a:pt x="19584" y="5179"/>
                </a:moveTo>
                <a:cubicBezTo>
                  <a:pt x="19584" y="5011"/>
                  <a:pt x="19512" y="4884"/>
                  <a:pt x="19404" y="4716"/>
                </a:cubicBezTo>
                <a:cubicBezTo>
                  <a:pt x="19260" y="4547"/>
                  <a:pt x="19080" y="4379"/>
                  <a:pt x="18864" y="4253"/>
                </a:cubicBezTo>
                <a:cubicBezTo>
                  <a:pt x="18684" y="4084"/>
                  <a:pt x="18432" y="4000"/>
                  <a:pt x="18144" y="3916"/>
                </a:cubicBezTo>
                <a:cubicBezTo>
                  <a:pt x="17856" y="3832"/>
                  <a:pt x="17532" y="3789"/>
                  <a:pt x="17172" y="3789"/>
                </a:cubicBezTo>
                <a:cubicBezTo>
                  <a:pt x="16848" y="3789"/>
                  <a:pt x="16524" y="3832"/>
                  <a:pt x="16236" y="3916"/>
                </a:cubicBezTo>
                <a:cubicBezTo>
                  <a:pt x="15912" y="4000"/>
                  <a:pt x="15660" y="4084"/>
                  <a:pt x="15444" y="4253"/>
                </a:cubicBezTo>
                <a:cubicBezTo>
                  <a:pt x="15264" y="4379"/>
                  <a:pt x="15120" y="4547"/>
                  <a:pt x="14976" y="4716"/>
                </a:cubicBezTo>
                <a:cubicBezTo>
                  <a:pt x="14868" y="4884"/>
                  <a:pt x="14796" y="5011"/>
                  <a:pt x="14796" y="5179"/>
                </a:cubicBezTo>
                <a:cubicBezTo>
                  <a:pt x="14796" y="5347"/>
                  <a:pt x="14868" y="5516"/>
                  <a:pt x="14976" y="5684"/>
                </a:cubicBezTo>
                <a:cubicBezTo>
                  <a:pt x="15120" y="5853"/>
                  <a:pt x="15264" y="5979"/>
                  <a:pt x="15444" y="6105"/>
                </a:cubicBezTo>
                <a:cubicBezTo>
                  <a:pt x="15660" y="6232"/>
                  <a:pt x="15912" y="6358"/>
                  <a:pt x="16236" y="6442"/>
                </a:cubicBezTo>
                <a:cubicBezTo>
                  <a:pt x="16524" y="6526"/>
                  <a:pt x="16848" y="6611"/>
                  <a:pt x="17172" y="6611"/>
                </a:cubicBezTo>
                <a:cubicBezTo>
                  <a:pt x="17532" y="6611"/>
                  <a:pt x="17856" y="6526"/>
                  <a:pt x="18144" y="6442"/>
                </a:cubicBezTo>
                <a:cubicBezTo>
                  <a:pt x="18432" y="6358"/>
                  <a:pt x="18684" y="6232"/>
                  <a:pt x="18864" y="6105"/>
                </a:cubicBezTo>
                <a:cubicBezTo>
                  <a:pt x="19080" y="5979"/>
                  <a:pt x="19260" y="5853"/>
                  <a:pt x="19404" y="5684"/>
                </a:cubicBezTo>
                <a:cubicBezTo>
                  <a:pt x="19512" y="5516"/>
                  <a:pt x="19584" y="5347"/>
                  <a:pt x="19584" y="5179"/>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1" name="Shape 3982">
            <a:extLst>
              <a:ext uri="{FF2B5EF4-FFF2-40B4-BE49-F238E27FC236}">
                <a16:creationId xmlns:a16="http://schemas.microsoft.com/office/drawing/2014/main" id="{D05D7FD1-4113-4149-B9D2-6D999023FB67}"/>
              </a:ext>
            </a:extLst>
          </p:cNvPr>
          <p:cNvSpPr/>
          <p:nvPr/>
        </p:nvSpPr>
        <p:spPr>
          <a:xfrm>
            <a:off x="23535807" y="9631190"/>
            <a:ext cx="766090" cy="726893"/>
          </a:xfrm>
          <a:custGeom>
            <a:avLst/>
            <a:gdLst/>
            <a:ahLst/>
            <a:cxnLst>
              <a:cxn ang="0">
                <a:pos x="wd2" y="hd2"/>
              </a:cxn>
              <a:cxn ang="5400000">
                <a:pos x="wd2" y="hd2"/>
              </a:cxn>
              <a:cxn ang="10800000">
                <a:pos x="wd2" y="hd2"/>
              </a:cxn>
              <a:cxn ang="16200000">
                <a:pos x="wd2" y="hd2"/>
              </a:cxn>
            </a:cxnLst>
            <a:rect l="0" t="0" r="r" b="b"/>
            <a:pathLst>
              <a:path w="21600" h="21600" extrusionOk="0">
                <a:moveTo>
                  <a:pt x="844" y="10820"/>
                </a:moveTo>
                <a:cubicBezTo>
                  <a:pt x="844" y="12158"/>
                  <a:pt x="1113" y="13454"/>
                  <a:pt x="1611" y="14670"/>
                </a:cubicBezTo>
                <a:cubicBezTo>
                  <a:pt x="2110" y="15845"/>
                  <a:pt x="2762" y="16899"/>
                  <a:pt x="3606" y="17831"/>
                </a:cubicBezTo>
                <a:cubicBezTo>
                  <a:pt x="4450" y="18682"/>
                  <a:pt x="5448" y="19412"/>
                  <a:pt x="6599" y="19938"/>
                </a:cubicBezTo>
                <a:cubicBezTo>
                  <a:pt x="7712" y="20465"/>
                  <a:pt x="8939" y="20708"/>
                  <a:pt x="10244" y="20708"/>
                </a:cubicBezTo>
                <a:cubicBezTo>
                  <a:pt x="10244" y="21600"/>
                  <a:pt x="10244" y="21600"/>
                  <a:pt x="10244" y="21600"/>
                </a:cubicBezTo>
                <a:cubicBezTo>
                  <a:pt x="8824" y="21600"/>
                  <a:pt x="7481" y="21357"/>
                  <a:pt x="6254" y="20789"/>
                </a:cubicBezTo>
                <a:cubicBezTo>
                  <a:pt x="5026" y="20222"/>
                  <a:pt x="3913" y="19452"/>
                  <a:pt x="2993" y="18439"/>
                </a:cubicBezTo>
                <a:cubicBezTo>
                  <a:pt x="2072" y="17466"/>
                  <a:pt x="1343" y="16332"/>
                  <a:pt x="806" y="15035"/>
                </a:cubicBezTo>
                <a:cubicBezTo>
                  <a:pt x="269" y="13738"/>
                  <a:pt x="0" y="12320"/>
                  <a:pt x="0" y="10820"/>
                </a:cubicBezTo>
                <a:cubicBezTo>
                  <a:pt x="0" y="10131"/>
                  <a:pt x="77" y="9483"/>
                  <a:pt x="192" y="8875"/>
                </a:cubicBezTo>
                <a:cubicBezTo>
                  <a:pt x="307" y="8267"/>
                  <a:pt x="460" y="7659"/>
                  <a:pt x="652" y="7051"/>
                </a:cubicBezTo>
                <a:cubicBezTo>
                  <a:pt x="844" y="6484"/>
                  <a:pt x="1074" y="5957"/>
                  <a:pt x="1381" y="5430"/>
                </a:cubicBezTo>
                <a:cubicBezTo>
                  <a:pt x="1650" y="4904"/>
                  <a:pt x="1995" y="4377"/>
                  <a:pt x="2340" y="3890"/>
                </a:cubicBezTo>
                <a:cubicBezTo>
                  <a:pt x="384" y="1743"/>
                  <a:pt x="384" y="1743"/>
                  <a:pt x="384" y="1743"/>
                </a:cubicBezTo>
                <a:cubicBezTo>
                  <a:pt x="6484" y="729"/>
                  <a:pt x="6484" y="729"/>
                  <a:pt x="6484" y="729"/>
                </a:cubicBezTo>
                <a:cubicBezTo>
                  <a:pt x="5601" y="7335"/>
                  <a:pt x="5601" y="7335"/>
                  <a:pt x="5601" y="7335"/>
                </a:cubicBezTo>
                <a:cubicBezTo>
                  <a:pt x="2993" y="4539"/>
                  <a:pt x="2993" y="4539"/>
                  <a:pt x="2993" y="4539"/>
                </a:cubicBezTo>
                <a:cubicBezTo>
                  <a:pt x="2686" y="4985"/>
                  <a:pt x="2379" y="5430"/>
                  <a:pt x="2110" y="5917"/>
                </a:cubicBezTo>
                <a:cubicBezTo>
                  <a:pt x="1842" y="6403"/>
                  <a:pt x="1611" y="6889"/>
                  <a:pt x="1420" y="7416"/>
                </a:cubicBezTo>
                <a:cubicBezTo>
                  <a:pt x="1228" y="7943"/>
                  <a:pt x="1113" y="8510"/>
                  <a:pt x="998" y="9078"/>
                </a:cubicBezTo>
                <a:cubicBezTo>
                  <a:pt x="921" y="9605"/>
                  <a:pt x="844" y="10212"/>
                  <a:pt x="844" y="10820"/>
                </a:cubicBezTo>
                <a:close/>
                <a:moveTo>
                  <a:pt x="5448" y="1824"/>
                </a:moveTo>
                <a:cubicBezTo>
                  <a:pt x="2148" y="2350"/>
                  <a:pt x="2148" y="2350"/>
                  <a:pt x="2148" y="2350"/>
                </a:cubicBezTo>
                <a:cubicBezTo>
                  <a:pt x="4949" y="5430"/>
                  <a:pt x="4949" y="5430"/>
                  <a:pt x="4949" y="5430"/>
                </a:cubicBezTo>
                <a:lnTo>
                  <a:pt x="5448" y="1824"/>
                </a:lnTo>
                <a:close/>
                <a:moveTo>
                  <a:pt x="16382" y="13009"/>
                </a:moveTo>
                <a:cubicBezTo>
                  <a:pt x="18531" y="15400"/>
                  <a:pt x="18531" y="15400"/>
                  <a:pt x="18531" y="15400"/>
                </a:cubicBezTo>
                <a:cubicBezTo>
                  <a:pt x="18684" y="15035"/>
                  <a:pt x="18838" y="14670"/>
                  <a:pt x="18991" y="14305"/>
                </a:cubicBezTo>
                <a:cubicBezTo>
                  <a:pt x="19106" y="13941"/>
                  <a:pt x="19221" y="13576"/>
                  <a:pt x="19336" y="13171"/>
                </a:cubicBezTo>
                <a:cubicBezTo>
                  <a:pt x="19452" y="12806"/>
                  <a:pt x="19528" y="12441"/>
                  <a:pt x="19567" y="12036"/>
                </a:cubicBezTo>
                <a:cubicBezTo>
                  <a:pt x="19605" y="11631"/>
                  <a:pt x="19643" y="11226"/>
                  <a:pt x="19643" y="10820"/>
                </a:cubicBezTo>
                <a:cubicBezTo>
                  <a:pt x="19643" y="9442"/>
                  <a:pt x="19375" y="8146"/>
                  <a:pt x="18876" y="6930"/>
                </a:cubicBezTo>
                <a:cubicBezTo>
                  <a:pt x="18377" y="5755"/>
                  <a:pt x="17687" y="4701"/>
                  <a:pt x="16843" y="3769"/>
                </a:cubicBezTo>
                <a:cubicBezTo>
                  <a:pt x="15999" y="2918"/>
                  <a:pt x="15039" y="2188"/>
                  <a:pt x="13888" y="1662"/>
                </a:cubicBezTo>
                <a:cubicBezTo>
                  <a:pt x="12776" y="1135"/>
                  <a:pt x="11548" y="892"/>
                  <a:pt x="10244" y="892"/>
                </a:cubicBezTo>
                <a:cubicBezTo>
                  <a:pt x="10244" y="0"/>
                  <a:pt x="10244" y="0"/>
                  <a:pt x="10244" y="0"/>
                </a:cubicBezTo>
                <a:cubicBezTo>
                  <a:pt x="11625" y="0"/>
                  <a:pt x="12968" y="284"/>
                  <a:pt x="14234" y="811"/>
                </a:cubicBezTo>
                <a:cubicBezTo>
                  <a:pt x="15461" y="1378"/>
                  <a:pt x="16536" y="2148"/>
                  <a:pt x="17495" y="3161"/>
                </a:cubicBezTo>
                <a:cubicBezTo>
                  <a:pt x="18416" y="4134"/>
                  <a:pt x="19145" y="5268"/>
                  <a:pt x="19682" y="6565"/>
                </a:cubicBezTo>
                <a:cubicBezTo>
                  <a:pt x="20219" y="7902"/>
                  <a:pt x="20487" y="9280"/>
                  <a:pt x="20487" y="10820"/>
                </a:cubicBezTo>
                <a:cubicBezTo>
                  <a:pt x="20487" y="11307"/>
                  <a:pt x="20449" y="11752"/>
                  <a:pt x="20372" y="12239"/>
                </a:cubicBezTo>
                <a:cubicBezTo>
                  <a:pt x="20334" y="12684"/>
                  <a:pt x="20219" y="13130"/>
                  <a:pt x="20142" y="13535"/>
                </a:cubicBezTo>
                <a:cubicBezTo>
                  <a:pt x="20027" y="14022"/>
                  <a:pt x="19912" y="14427"/>
                  <a:pt x="19720" y="14873"/>
                </a:cubicBezTo>
                <a:cubicBezTo>
                  <a:pt x="19567" y="15278"/>
                  <a:pt x="19375" y="15683"/>
                  <a:pt x="19183" y="16089"/>
                </a:cubicBezTo>
                <a:cubicBezTo>
                  <a:pt x="21600" y="18601"/>
                  <a:pt x="21600" y="18601"/>
                  <a:pt x="21600" y="18601"/>
                </a:cubicBezTo>
                <a:cubicBezTo>
                  <a:pt x="15500" y="19614"/>
                  <a:pt x="15500" y="19614"/>
                  <a:pt x="15500" y="19614"/>
                </a:cubicBezTo>
                <a:lnTo>
                  <a:pt x="16382" y="13009"/>
                </a:lnTo>
                <a:close/>
                <a:moveTo>
                  <a:pt x="16421" y="18561"/>
                </a:moveTo>
                <a:cubicBezTo>
                  <a:pt x="19797" y="18034"/>
                  <a:pt x="19797" y="18034"/>
                  <a:pt x="19797" y="18034"/>
                </a:cubicBezTo>
                <a:cubicBezTo>
                  <a:pt x="16996" y="14954"/>
                  <a:pt x="16996" y="14954"/>
                  <a:pt x="16996" y="14954"/>
                </a:cubicBezTo>
                <a:lnTo>
                  <a:pt x="16421" y="1856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2" name="Shape 3983">
            <a:extLst>
              <a:ext uri="{FF2B5EF4-FFF2-40B4-BE49-F238E27FC236}">
                <a16:creationId xmlns:a16="http://schemas.microsoft.com/office/drawing/2014/main" id="{046372C3-5374-4A2D-A9CE-65A63F5880BD}"/>
              </a:ext>
            </a:extLst>
          </p:cNvPr>
          <p:cNvSpPr/>
          <p:nvPr/>
        </p:nvSpPr>
        <p:spPr>
          <a:xfrm>
            <a:off x="25476876" y="9540327"/>
            <a:ext cx="602182" cy="908616"/>
          </a:xfrm>
          <a:custGeom>
            <a:avLst/>
            <a:gdLst/>
            <a:ahLst/>
            <a:cxnLst>
              <a:cxn ang="0">
                <a:pos x="wd2" y="hd2"/>
              </a:cxn>
              <a:cxn ang="5400000">
                <a:pos x="wd2" y="hd2"/>
              </a:cxn>
              <a:cxn ang="10800000">
                <a:pos x="wd2" y="hd2"/>
              </a:cxn>
              <a:cxn ang="16200000">
                <a:pos x="wd2" y="hd2"/>
              </a:cxn>
            </a:cxnLst>
            <a:rect l="0" t="0" r="r" b="b"/>
            <a:pathLst>
              <a:path w="21600" h="21600" extrusionOk="0">
                <a:moveTo>
                  <a:pt x="16200" y="12792"/>
                </a:moveTo>
                <a:cubicBezTo>
                  <a:pt x="21600" y="17293"/>
                  <a:pt x="21600" y="17293"/>
                  <a:pt x="21600" y="17293"/>
                </a:cubicBezTo>
                <a:cubicBezTo>
                  <a:pt x="0" y="17293"/>
                  <a:pt x="0" y="17293"/>
                  <a:pt x="0" y="17293"/>
                </a:cubicBezTo>
                <a:cubicBezTo>
                  <a:pt x="5400" y="12824"/>
                  <a:pt x="5400" y="12824"/>
                  <a:pt x="5400" y="12824"/>
                </a:cubicBezTo>
                <a:cubicBezTo>
                  <a:pt x="5400" y="12176"/>
                  <a:pt x="5400" y="11529"/>
                  <a:pt x="5400" y="10849"/>
                </a:cubicBezTo>
                <a:cubicBezTo>
                  <a:pt x="5400" y="10169"/>
                  <a:pt x="5400" y="9521"/>
                  <a:pt x="5400" y="8938"/>
                </a:cubicBezTo>
                <a:cubicBezTo>
                  <a:pt x="5400" y="8355"/>
                  <a:pt x="5400" y="7804"/>
                  <a:pt x="5400" y="7319"/>
                </a:cubicBezTo>
                <a:cubicBezTo>
                  <a:pt x="5400" y="6833"/>
                  <a:pt x="5400" y="6444"/>
                  <a:pt x="5400" y="6218"/>
                </a:cubicBezTo>
                <a:cubicBezTo>
                  <a:pt x="5400" y="5700"/>
                  <a:pt x="5497" y="5149"/>
                  <a:pt x="5789" y="4566"/>
                </a:cubicBezTo>
                <a:cubicBezTo>
                  <a:pt x="6032" y="3983"/>
                  <a:pt x="6373" y="3400"/>
                  <a:pt x="6859" y="2882"/>
                </a:cubicBezTo>
                <a:cubicBezTo>
                  <a:pt x="7297" y="2299"/>
                  <a:pt x="7881" y="1781"/>
                  <a:pt x="8562" y="1263"/>
                </a:cubicBezTo>
                <a:cubicBezTo>
                  <a:pt x="9243" y="777"/>
                  <a:pt x="9973" y="356"/>
                  <a:pt x="10849" y="0"/>
                </a:cubicBezTo>
                <a:cubicBezTo>
                  <a:pt x="11676" y="356"/>
                  <a:pt x="12454" y="777"/>
                  <a:pt x="13135" y="1263"/>
                </a:cubicBezTo>
                <a:cubicBezTo>
                  <a:pt x="13768" y="1781"/>
                  <a:pt x="14351" y="2299"/>
                  <a:pt x="14741" y="2882"/>
                </a:cubicBezTo>
                <a:cubicBezTo>
                  <a:pt x="15227" y="3400"/>
                  <a:pt x="15568" y="3951"/>
                  <a:pt x="15859" y="4534"/>
                </a:cubicBezTo>
                <a:cubicBezTo>
                  <a:pt x="16103" y="5117"/>
                  <a:pt x="16200" y="5667"/>
                  <a:pt x="16200" y="6153"/>
                </a:cubicBezTo>
                <a:cubicBezTo>
                  <a:pt x="16200" y="6444"/>
                  <a:pt x="16200" y="6833"/>
                  <a:pt x="16200" y="7286"/>
                </a:cubicBezTo>
                <a:cubicBezTo>
                  <a:pt x="16200" y="7772"/>
                  <a:pt x="16200" y="8323"/>
                  <a:pt x="16200" y="8906"/>
                </a:cubicBezTo>
                <a:cubicBezTo>
                  <a:pt x="16200" y="9488"/>
                  <a:pt x="16200" y="10136"/>
                  <a:pt x="16200" y="10816"/>
                </a:cubicBezTo>
                <a:cubicBezTo>
                  <a:pt x="16200" y="11464"/>
                  <a:pt x="16200" y="12144"/>
                  <a:pt x="16200" y="12792"/>
                </a:cubicBezTo>
                <a:close/>
                <a:moveTo>
                  <a:pt x="5400" y="16581"/>
                </a:moveTo>
                <a:cubicBezTo>
                  <a:pt x="5400" y="13925"/>
                  <a:pt x="5400" y="13925"/>
                  <a:pt x="5400" y="13925"/>
                </a:cubicBezTo>
                <a:cubicBezTo>
                  <a:pt x="2286" y="16581"/>
                  <a:pt x="2286" y="16581"/>
                  <a:pt x="2286" y="16581"/>
                </a:cubicBezTo>
                <a:lnTo>
                  <a:pt x="5400" y="16581"/>
                </a:lnTo>
                <a:close/>
                <a:moveTo>
                  <a:pt x="15130" y="16581"/>
                </a:moveTo>
                <a:cubicBezTo>
                  <a:pt x="15130" y="6218"/>
                  <a:pt x="15130" y="6218"/>
                  <a:pt x="15130" y="6218"/>
                </a:cubicBezTo>
                <a:cubicBezTo>
                  <a:pt x="15130" y="5797"/>
                  <a:pt x="15032" y="5343"/>
                  <a:pt x="14838" y="4858"/>
                </a:cubicBezTo>
                <a:cubicBezTo>
                  <a:pt x="14643" y="4372"/>
                  <a:pt x="14400" y="3886"/>
                  <a:pt x="14011" y="3433"/>
                </a:cubicBezTo>
                <a:cubicBezTo>
                  <a:pt x="13670" y="2947"/>
                  <a:pt x="13232" y="2494"/>
                  <a:pt x="12649" y="2040"/>
                </a:cubicBezTo>
                <a:cubicBezTo>
                  <a:pt x="12114" y="1619"/>
                  <a:pt x="11530" y="1231"/>
                  <a:pt x="10849" y="842"/>
                </a:cubicBezTo>
                <a:cubicBezTo>
                  <a:pt x="10119" y="1231"/>
                  <a:pt x="9486" y="1619"/>
                  <a:pt x="8951" y="2040"/>
                </a:cubicBezTo>
                <a:cubicBezTo>
                  <a:pt x="8416" y="2494"/>
                  <a:pt x="7978" y="2947"/>
                  <a:pt x="7589" y="3433"/>
                </a:cubicBezTo>
                <a:cubicBezTo>
                  <a:pt x="7200" y="3886"/>
                  <a:pt x="6957" y="4372"/>
                  <a:pt x="6762" y="4858"/>
                </a:cubicBezTo>
                <a:cubicBezTo>
                  <a:pt x="6568" y="5343"/>
                  <a:pt x="6470" y="5797"/>
                  <a:pt x="6470" y="6218"/>
                </a:cubicBezTo>
                <a:cubicBezTo>
                  <a:pt x="6470" y="16581"/>
                  <a:pt x="6470" y="16581"/>
                  <a:pt x="6470" y="16581"/>
                </a:cubicBezTo>
                <a:lnTo>
                  <a:pt x="15130" y="16581"/>
                </a:lnTo>
                <a:close/>
                <a:moveTo>
                  <a:pt x="7541" y="18005"/>
                </a:moveTo>
                <a:cubicBezTo>
                  <a:pt x="7541" y="20175"/>
                  <a:pt x="7541" y="20175"/>
                  <a:pt x="7541" y="20175"/>
                </a:cubicBezTo>
                <a:cubicBezTo>
                  <a:pt x="8659" y="20175"/>
                  <a:pt x="8659" y="20175"/>
                  <a:pt x="8659" y="20175"/>
                </a:cubicBezTo>
                <a:cubicBezTo>
                  <a:pt x="8659" y="18005"/>
                  <a:pt x="8659" y="18005"/>
                  <a:pt x="8659" y="18005"/>
                </a:cubicBezTo>
                <a:lnTo>
                  <a:pt x="7541" y="18005"/>
                </a:lnTo>
                <a:close/>
                <a:moveTo>
                  <a:pt x="10849" y="5019"/>
                </a:moveTo>
                <a:cubicBezTo>
                  <a:pt x="11189" y="5019"/>
                  <a:pt x="11578" y="5084"/>
                  <a:pt x="11870" y="5181"/>
                </a:cubicBezTo>
                <a:cubicBezTo>
                  <a:pt x="12211" y="5279"/>
                  <a:pt x="12503" y="5408"/>
                  <a:pt x="12746" y="5570"/>
                </a:cubicBezTo>
                <a:cubicBezTo>
                  <a:pt x="12989" y="5732"/>
                  <a:pt x="13184" y="5926"/>
                  <a:pt x="13281" y="6153"/>
                </a:cubicBezTo>
                <a:cubicBezTo>
                  <a:pt x="13427" y="6347"/>
                  <a:pt x="13476" y="6574"/>
                  <a:pt x="13476" y="6833"/>
                </a:cubicBezTo>
                <a:cubicBezTo>
                  <a:pt x="13476" y="7092"/>
                  <a:pt x="13427" y="7319"/>
                  <a:pt x="13281" y="7545"/>
                </a:cubicBezTo>
                <a:cubicBezTo>
                  <a:pt x="13184" y="7772"/>
                  <a:pt x="12989" y="7966"/>
                  <a:pt x="12746" y="8096"/>
                </a:cubicBezTo>
                <a:cubicBezTo>
                  <a:pt x="12503" y="8258"/>
                  <a:pt x="12211" y="8420"/>
                  <a:pt x="11870" y="8517"/>
                </a:cubicBezTo>
                <a:cubicBezTo>
                  <a:pt x="11578" y="8614"/>
                  <a:pt x="11189" y="8646"/>
                  <a:pt x="10849" y="8646"/>
                </a:cubicBezTo>
                <a:cubicBezTo>
                  <a:pt x="10459" y="8646"/>
                  <a:pt x="10070" y="8614"/>
                  <a:pt x="9778" y="8517"/>
                </a:cubicBezTo>
                <a:cubicBezTo>
                  <a:pt x="9438" y="8420"/>
                  <a:pt x="9146" y="8258"/>
                  <a:pt x="8854" y="8096"/>
                </a:cubicBezTo>
                <a:cubicBezTo>
                  <a:pt x="8659" y="7966"/>
                  <a:pt x="8465" y="7772"/>
                  <a:pt x="8319" y="7545"/>
                </a:cubicBezTo>
                <a:cubicBezTo>
                  <a:pt x="8173" y="7319"/>
                  <a:pt x="8124" y="7092"/>
                  <a:pt x="8124" y="6833"/>
                </a:cubicBezTo>
                <a:cubicBezTo>
                  <a:pt x="8124" y="6574"/>
                  <a:pt x="8173" y="6347"/>
                  <a:pt x="8319" y="6153"/>
                </a:cubicBezTo>
                <a:cubicBezTo>
                  <a:pt x="8465" y="5926"/>
                  <a:pt x="8659" y="5732"/>
                  <a:pt x="8854" y="5570"/>
                </a:cubicBezTo>
                <a:cubicBezTo>
                  <a:pt x="9146" y="5408"/>
                  <a:pt x="9438" y="5279"/>
                  <a:pt x="9778" y="5181"/>
                </a:cubicBezTo>
                <a:cubicBezTo>
                  <a:pt x="10070" y="5084"/>
                  <a:pt x="10459" y="5019"/>
                  <a:pt x="10849" y="5019"/>
                </a:cubicBezTo>
                <a:close/>
                <a:moveTo>
                  <a:pt x="10849" y="7934"/>
                </a:moveTo>
                <a:cubicBezTo>
                  <a:pt x="11043" y="7934"/>
                  <a:pt x="11238" y="7902"/>
                  <a:pt x="11432" y="7837"/>
                </a:cubicBezTo>
                <a:cubicBezTo>
                  <a:pt x="11627" y="7804"/>
                  <a:pt x="11822" y="7707"/>
                  <a:pt x="11968" y="7610"/>
                </a:cubicBezTo>
                <a:cubicBezTo>
                  <a:pt x="12114" y="7513"/>
                  <a:pt x="12211" y="7416"/>
                  <a:pt x="12308" y="7286"/>
                </a:cubicBezTo>
                <a:cubicBezTo>
                  <a:pt x="12357" y="7157"/>
                  <a:pt x="12405" y="6995"/>
                  <a:pt x="12405" y="6833"/>
                </a:cubicBezTo>
                <a:cubicBezTo>
                  <a:pt x="12405" y="6703"/>
                  <a:pt x="12357" y="6542"/>
                  <a:pt x="12308" y="6412"/>
                </a:cubicBezTo>
                <a:cubicBezTo>
                  <a:pt x="12211" y="6282"/>
                  <a:pt x="12114" y="6153"/>
                  <a:pt x="11968" y="6088"/>
                </a:cubicBezTo>
                <a:cubicBezTo>
                  <a:pt x="11822" y="5959"/>
                  <a:pt x="11627" y="5894"/>
                  <a:pt x="11432" y="5861"/>
                </a:cubicBezTo>
                <a:cubicBezTo>
                  <a:pt x="11238" y="5797"/>
                  <a:pt x="11043" y="5797"/>
                  <a:pt x="10849" y="5797"/>
                </a:cubicBezTo>
                <a:cubicBezTo>
                  <a:pt x="10557" y="5797"/>
                  <a:pt x="10362" y="5797"/>
                  <a:pt x="10168" y="5861"/>
                </a:cubicBezTo>
                <a:cubicBezTo>
                  <a:pt x="9973" y="5894"/>
                  <a:pt x="9778" y="5959"/>
                  <a:pt x="9632" y="6088"/>
                </a:cubicBezTo>
                <a:cubicBezTo>
                  <a:pt x="9486" y="6153"/>
                  <a:pt x="9389" y="6282"/>
                  <a:pt x="9292" y="6412"/>
                </a:cubicBezTo>
                <a:cubicBezTo>
                  <a:pt x="9243" y="6542"/>
                  <a:pt x="9195" y="6703"/>
                  <a:pt x="9195" y="6833"/>
                </a:cubicBezTo>
                <a:cubicBezTo>
                  <a:pt x="9195" y="6995"/>
                  <a:pt x="9243" y="7157"/>
                  <a:pt x="9292" y="7286"/>
                </a:cubicBezTo>
                <a:cubicBezTo>
                  <a:pt x="9389" y="7416"/>
                  <a:pt x="9486" y="7513"/>
                  <a:pt x="9632" y="7610"/>
                </a:cubicBezTo>
                <a:cubicBezTo>
                  <a:pt x="9778" y="7707"/>
                  <a:pt x="9973" y="7804"/>
                  <a:pt x="10168" y="7837"/>
                </a:cubicBezTo>
                <a:cubicBezTo>
                  <a:pt x="10362" y="7902"/>
                  <a:pt x="10557" y="7934"/>
                  <a:pt x="10849" y="7934"/>
                </a:cubicBezTo>
                <a:close/>
                <a:moveTo>
                  <a:pt x="10265" y="18005"/>
                </a:moveTo>
                <a:cubicBezTo>
                  <a:pt x="10265" y="21600"/>
                  <a:pt x="10265" y="21600"/>
                  <a:pt x="10265" y="21600"/>
                </a:cubicBezTo>
                <a:cubicBezTo>
                  <a:pt x="11335" y="21600"/>
                  <a:pt x="11335" y="21600"/>
                  <a:pt x="11335" y="21600"/>
                </a:cubicBezTo>
                <a:cubicBezTo>
                  <a:pt x="11335" y="18005"/>
                  <a:pt x="11335" y="18005"/>
                  <a:pt x="11335" y="18005"/>
                </a:cubicBezTo>
                <a:lnTo>
                  <a:pt x="10265" y="18005"/>
                </a:lnTo>
                <a:close/>
                <a:moveTo>
                  <a:pt x="12989" y="18005"/>
                </a:moveTo>
                <a:cubicBezTo>
                  <a:pt x="12989" y="20175"/>
                  <a:pt x="12989" y="20175"/>
                  <a:pt x="12989" y="20175"/>
                </a:cubicBezTo>
                <a:cubicBezTo>
                  <a:pt x="14059" y="20175"/>
                  <a:pt x="14059" y="20175"/>
                  <a:pt x="14059" y="20175"/>
                </a:cubicBezTo>
                <a:cubicBezTo>
                  <a:pt x="14059" y="18005"/>
                  <a:pt x="14059" y="18005"/>
                  <a:pt x="14059" y="18005"/>
                </a:cubicBezTo>
                <a:lnTo>
                  <a:pt x="12989" y="18005"/>
                </a:lnTo>
                <a:close/>
                <a:moveTo>
                  <a:pt x="16200" y="13925"/>
                </a:moveTo>
                <a:cubicBezTo>
                  <a:pt x="16200" y="14216"/>
                  <a:pt x="16200" y="14476"/>
                  <a:pt x="16200" y="14735"/>
                </a:cubicBezTo>
                <a:cubicBezTo>
                  <a:pt x="16200" y="14961"/>
                  <a:pt x="16200" y="15220"/>
                  <a:pt x="16200" y="15447"/>
                </a:cubicBezTo>
                <a:cubicBezTo>
                  <a:pt x="16200" y="15641"/>
                  <a:pt x="16200" y="15836"/>
                  <a:pt x="16200" y="16030"/>
                </a:cubicBezTo>
                <a:cubicBezTo>
                  <a:pt x="16200" y="16224"/>
                  <a:pt x="16200" y="16419"/>
                  <a:pt x="16200" y="16581"/>
                </a:cubicBezTo>
                <a:cubicBezTo>
                  <a:pt x="19314" y="16581"/>
                  <a:pt x="19314" y="16581"/>
                  <a:pt x="19314" y="16581"/>
                </a:cubicBezTo>
                <a:lnTo>
                  <a:pt x="16200" y="1392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3" name="Shape 3984">
            <a:extLst>
              <a:ext uri="{FF2B5EF4-FFF2-40B4-BE49-F238E27FC236}">
                <a16:creationId xmlns:a16="http://schemas.microsoft.com/office/drawing/2014/main" id="{6F715706-E7AE-43A7-B892-9C55A91A238C}"/>
              </a:ext>
            </a:extLst>
          </p:cNvPr>
          <p:cNvSpPr/>
          <p:nvPr/>
        </p:nvSpPr>
        <p:spPr>
          <a:xfrm>
            <a:off x="27214843" y="9572398"/>
            <a:ext cx="844477" cy="844477"/>
          </a:xfrm>
          <a:custGeom>
            <a:avLst/>
            <a:gdLst/>
            <a:ahLst/>
            <a:cxnLst>
              <a:cxn ang="0">
                <a:pos x="wd2" y="hd2"/>
              </a:cxn>
              <a:cxn ang="5400000">
                <a:pos x="wd2" y="hd2"/>
              </a:cxn>
              <a:cxn ang="10800000">
                <a:pos x="wd2" y="hd2"/>
              </a:cxn>
              <a:cxn ang="16200000">
                <a:pos x="wd2" y="hd2"/>
              </a:cxn>
            </a:cxnLst>
            <a:rect l="0" t="0" r="r" b="b"/>
            <a:pathLst>
              <a:path w="21600" h="21600" extrusionOk="0">
                <a:moveTo>
                  <a:pt x="18499" y="12487"/>
                </a:moveTo>
                <a:cubicBezTo>
                  <a:pt x="18465" y="12730"/>
                  <a:pt x="18395" y="12974"/>
                  <a:pt x="18325" y="13183"/>
                </a:cubicBezTo>
                <a:cubicBezTo>
                  <a:pt x="18255" y="13391"/>
                  <a:pt x="18186" y="13600"/>
                  <a:pt x="18116" y="13809"/>
                </a:cubicBezTo>
                <a:cubicBezTo>
                  <a:pt x="18012" y="13983"/>
                  <a:pt x="17907" y="14191"/>
                  <a:pt x="17803" y="14365"/>
                </a:cubicBezTo>
                <a:cubicBezTo>
                  <a:pt x="17698" y="14574"/>
                  <a:pt x="17594" y="14783"/>
                  <a:pt x="17454" y="14991"/>
                </a:cubicBezTo>
                <a:cubicBezTo>
                  <a:pt x="19231" y="17426"/>
                  <a:pt x="19231" y="17426"/>
                  <a:pt x="19231" y="17426"/>
                </a:cubicBezTo>
                <a:cubicBezTo>
                  <a:pt x="17454" y="19200"/>
                  <a:pt x="17454" y="19200"/>
                  <a:pt x="17454" y="19200"/>
                </a:cubicBezTo>
                <a:cubicBezTo>
                  <a:pt x="15120" y="17496"/>
                  <a:pt x="15120" y="17496"/>
                  <a:pt x="15120" y="17496"/>
                </a:cubicBezTo>
                <a:cubicBezTo>
                  <a:pt x="14911" y="17600"/>
                  <a:pt x="14702" y="17704"/>
                  <a:pt x="14528" y="17809"/>
                </a:cubicBezTo>
                <a:cubicBezTo>
                  <a:pt x="14354" y="17913"/>
                  <a:pt x="14145" y="18017"/>
                  <a:pt x="13935" y="18122"/>
                </a:cubicBezTo>
                <a:cubicBezTo>
                  <a:pt x="13726" y="18191"/>
                  <a:pt x="13517" y="18226"/>
                  <a:pt x="13308" y="18330"/>
                </a:cubicBezTo>
                <a:cubicBezTo>
                  <a:pt x="13099" y="18400"/>
                  <a:pt x="12855" y="18470"/>
                  <a:pt x="12646" y="18539"/>
                </a:cubicBezTo>
                <a:cubicBezTo>
                  <a:pt x="12263" y="21600"/>
                  <a:pt x="12263" y="21600"/>
                  <a:pt x="12263" y="21600"/>
                </a:cubicBezTo>
                <a:cubicBezTo>
                  <a:pt x="9337" y="21600"/>
                  <a:pt x="9337" y="21600"/>
                  <a:pt x="9337" y="21600"/>
                </a:cubicBezTo>
                <a:cubicBezTo>
                  <a:pt x="8988" y="18539"/>
                  <a:pt x="8988" y="18539"/>
                  <a:pt x="8988" y="18539"/>
                </a:cubicBezTo>
                <a:cubicBezTo>
                  <a:pt x="8745" y="18470"/>
                  <a:pt x="8501" y="18400"/>
                  <a:pt x="8292" y="18330"/>
                </a:cubicBezTo>
                <a:cubicBezTo>
                  <a:pt x="8083" y="18226"/>
                  <a:pt x="7874" y="18157"/>
                  <a:pt x="7665" y="18052"/>
                </a:cubicBezTo>
                <a:cubicBezTo>
                  <a:pt x="7455" y="17983"/>
                  <a:pt x="7246" y="17878"/>
                  <a:pt x="7072" y="17774"/>
                </a:cubicBezTo>
                <a:cubicBezTo>
                  <a:pt x="6863" y="17670"/>
                  <a:pt x="6654" y="17565"/>
                  <a:pt x="6480" y="17426"/>
                </a:cubicBezTo>
                <a:cubicBezTo>
                  <a:pt x="4181" y="19200"/>
                  <a:pt x="4181" y="19200"/>
                  <a:pt x="4181" y="19200"/>
                </a:cubicBezTo>
                <a:cubicBezTo>
                  <a:pt x="2404" y="17426"/>
                  <a:pt x="2404" y="17426"/>
                  <a:pt x="2404" y="17426"/>
                </a:cubicBezTo>
                <a:cubicBezTo>
                  <a:pt x="4146" y="15096"/>
                  <a:pt x="4146" y="15096"/>
                  <a:pt x="4146" y="15096"/>
                </a:cubicBezTo>
                <a:cubicBezTo>
                  <a:pt x="4006" y="14887"/>
                  <a:pt x="3902" y="14713"/>
                  <a:pt x="3797" y="14504"/>
                </a:cubicBezTo>
                <a:cubicBezTo>
                  <a:pt x="3693" y="14330"/>
                  <a:pt x="3588" y="14122"/>
                  <a:pt x="3484" y="13913"/>
                </a:cubicBezTo>
                <a:cubicBezTo>
                  <a:pt x="3414" y="13704"/>
                  <a:pt x="3345" y="13461"/>
                  <a:pt x="3275" y="13252"/>
                </a:cubicBezTo>
                <a:cubicBezTo>
                  <a:pt x="3205" y="13009"/>
                  <a:pt x="3135" y="12800"/>
                  <a:pt x="3101" y="12591"/>
                </a:cubicBezTo>
                <a:cubicBezTo>
                  <a:pt x="0" y="12243"/>
                  <a:pt x="0" y="12243"/>
                  <a:pt x="0" y="12243"/>
                </a:cubicBezTo>
                <a:cubicBezTo>
                  <a:pt x="0" y="9322"/>
                  <a:pt x="0" y="9322"/>
                  <a:pt x="0" y="9322"/>
                </a:cubicBezTo>
                <a:cubicBezTo>
                  <a:pt x="3101" y="9009"/>
                  <a:pt x="3101" y="9009"/>
                  <a:pt x="3101" y="9009"/>
                </a:cubicBezTo>
                <a:cubicBezTo>
                  <a:pt x="3135" y="8765"/>
                  <a:pt x="3205" y="8557"/>
                  <a:pt x="3275" y="8348"/>
                </a:cubicBezTo>
                <a:cubicBezTo>
                  <a:pt x="3345" y="8104"/>
                  <a:pt x="3414" y="7896"/>
                  <a:pt x="3484" y="7687"/>
                </a:cubicBezTo>
                <a:cubicBezTo>
                  <a:pt x="3588" y="7513"/>
                  <a:pt x="3693" y="7339"/>
                  <a:pt x="3763" y="7130"/>
                </a:cubicBezTo>
                <a:cubicBezTo>
                  <a:pt x="3867" y="6922"/>
                  <a:pt x="3972" y="6748"/>
                  <a:pt x="4076" y="6574"/>
                </a:cubicBezTo>
                <a:cubicBezTo>
                  <a:pt x="2404" y="4174"/>
                  <a:pt x="2404" y="4174"/>
                  <a:pt x="2404" y="4174"/>
                </a:cubicBezTo>
                <a:cubicBezTo>
                  <a:pt x="4181" y="2400"/>
                  <a:pt x="4181" y="2400"/>
                  <a:pt x="4181" y="2400"/>
                </a:cubicBezTo>
                <a:cubicBezTo>
                  <a:pt x="6585" y="4070"/>
                  <a:pt x="6585" y="4070"/>
                  <a:pt x="6585" y="4070"/>
                </a:cubicBezTo>
                <a:cubicBezTo>
                  <a:pt x="6759" y="3965"/>
                  <a:pt x="6933" y="3861"/>
                  <a:pt x="7142" y="3757"/>
                </a:cubicBezTo>
                <a:cubicBezTo>
                  <a:pt x="7351" y="3652"/>
                  <a:pt x="7525" y="3583"/>
                  <a:pt x="7699" y="3478"/>
                </a:cubicBezTo>
                <a:cubicBezTo>
                  <a:pt x="7908" y="3409"/>
                  <a:pt x="8152" y="3304"/>
                  <a:pt x="8361" y="3270"/>
                </a:cubicBezTo>
                <a:cubicBezTo>
                  <a:pt x="8570" y="3200"/>
                  <a:pt x="8779" y="3130"/>
                  <a:pt x="9023" y="3061"/>
                </a:cubicBezTo>
                <a:cubicBezTo>
                  <a:pt x="9337" y="0"/>
                  <a:pt x="9337" y="0"/>
                  <a:pt x="9337" y="0"/>
                </a:cubicBezTo>
                <a:cubicBezTo>
                  <a:pt x="12263" y="0"/>
                  <a:pt x="12263" y="0"/>
                  <a:pt x="12263" y="0"/>
                </a:cubicBezTo>
                <a:cubicBezTo>
                  <a:pt x="12612" y="3061"/>
                  <a:pt x="12612" y="3061"/>
                  <a:pt x="12612" y="3061"/>
                </a:cubicBezTo>
                <a:cubicBezTo>
                  <a:pt x="12821" y="3130"/>
                  <a:pt x="13030" y="3200"/>
                  <a:pt x="13274" y="3270"/>
                </a:cubicBezTo>
                <a:cubicBezTo>
                  <a:pt x="13483" y="3304"/>
                  <a:pt x="13692" y="3409"/>
                  <a:pt x="13901" y="3478"/>
                </a:cubicBezTo>
                <a:cubicBezTo>
                  <a:pt x="14110" y="3583"/>
                  <a:pt x="14284" y="3687"/>
                  <a:pt x="14493" y="3791"/>
                </a:cubicBezTo>
                <a:cubicBezTo>
                  <a:pt x="14702" y="3896"/>
                  <a:pt x="14911" y="4000"/>
                  <a:pt x="15120" y="4104"/>
                </a:cubicBezTo>
                <a:cubicBezTo>
                  <a:pt x="17419" y="2400"/>
                  <a:pt x="17419" y="2400"/>
                  <a:pt x="17419" y="2400"/>
                </a:cubicBezTo>
                <a:cubicBezTo>
                  <a:pt x="19196" y="4174"/>
                  <a:pt x="19196" y="4174"/>
                  <a:pt x="19196" y="4174"/>
                </a:cubicBezTo>
                <a:cubicBezTo>
                  <a:pt x="17454" y="6470"/>
                  <a:pt x="17454" y="6470"/>
                  <a:pt x="17454" y="6470"/>
                </a:cubicBezTo>
                <a:cubicBezTo>
                  <a:pt x="17559" y="6643"/>
                  <a:pt x="17663" y="6852"/>
                  <a:pt x="17768" y="7026"/>
                </a:cubicBezTo>
                <a:cubicBezTo>
                  <a:pt x="17872" y="7235"/>
                  <a:pt x="17977" y="7443"/>
                  <a:pt x="18046" y="7652"/>
                </a:cubicBezTo>
                <a:cubicBezTo>
                  <a:pt x="18151" y="7861"/>
                  <a:pt x="18221" y="8070"/>
                  <a:pt x="18290" y="8313"/>
                </a:cubicBezTo>
                <a:cubicBezTo>
                  <a:pt x="18395" y="8522"/>
                  <a:pt x="18465" y="8765"/>
                  <a:pt x="18499" y="9009"/>
                </a:cubicBezTo>
                <a:cubicBezTo>
                  <a:pt x="21600" y="9287"/>
                  <a:pt x="21600" y="9287"/>
                  <a:pt x="21600" y="9287"/>
                </a:cubicBezTo>
                <a:cubicBezTo>
                  <a:pt x="21600" y="12174"/>
                  <a:pt x="21600" y="12174"/>
                  <a:pt x="21600" y="12174"/>
                </a:cubicBezTo>
                <a:lnTo>
                  <a:pt x="18499" y="12487"/>
                </a:lnTo>
                <a:close/>
                <a:moveTo>
                  <a:pt x="697" y="11513"/>
                </a:moveTo>
                <a:cubicBezTo>
                  <a:pt x="2996" y="11722"/>
                  <a:pt x="2996" y="11722"/>
                  <a:pt x="2996" y="11722"/>
                </a:cubicBezTo>
                <a:cubicBezTo>
                  <a:pt x="2996" y="11583"/>
                  <a:pt x="2996" y="11409"/>
                  <a:pt x="2961" y="11270"/>
                </a:cubicBezTo>
                <a:cubicBezTo>
                  <a:pt x="2961" y="11096"/>
                  <a:pt x="2961" y="10922"/>
                  <a:pt x="2961" y="10748"/>
                </a:cubicBezTo>
                <a:cubicBezTo>
                  <a:pt x="2961" y="10539"/>
                  <a:pt x="2961" y="10365"/>
                  <a:pt x="2961" y="10226"/>
                </a:cubicBezTo>
                <a:cubicBezTo>
                  <a:pt x="2996" y="10052"/>
                  <a:pt x="2996" y="9878"/>
                  <a:pt x="2996" y="9704"/>
                </a:cubicBezTo>
                <a:cubicBezTo>
                  <a:pt x="697" y="9948"/>
                  <a:pt x="697" y="9948"/>
                  <a:pt x="697" y="9948"/>
                </a:cubicBezTo>
                <a:lnTo>
                  <a:pt x="697" y="11513"/>
                </a:lnTo>
                <a:close/>
                <a:moveTo>
                  <a:pt x="3310" y="4209"/>
                </a:moveTo>
                <a:cubicBezTo>
                  <a:pt x="4599" y="5948"/>
                  <a:pt x="4599" y="5948"/>
                  <a:pt x="4599" y="5948"/>
                </a:cubicBezTo>
                <a:cubicBezTo>
                  <a:pt x="4668" y="5809"/>
                  <a:pt x="4773" y="5704"/>
                  <a:pt x="4912" y="5565"/>
                </a:cubicBezTo>
                <a:cubicBezTo>
                  <a:pt x="5017" y="5461"/>
                  <a:pt x="5156" y="5322"/>
                  <a:pt x="5261" y="5217"/>
                </a:cubicBezTo>
                <a:cubicBezTo>
                  <a:pt x="5400" y="5078"/>
                  <a:pt x="5505" y="4974"/>
                  <a:pt x="5609" y="4870"/>
                </a:cubicBezTo>
                <a:cubicBezTo>
                  <a:pt x="5714" y="4765"/>
                  <a:pt x="5853" y="4661"/>
                  <a:pt x="5992" y="4522"/>
                </a:cubicBezTo>
                <a:cubicBezTo>
                  <a:pt x="4215" y="3304"/>
                  <a:pt x="4215" y="3304"/>
                  <a:pt x="4215" y="3304"/>
                </a:cubicBezTo>
                <a:lnTo>
                  <a:pt x="3310" y="4209"/>
                </a:lnTo>
                <a:close/>
                <a:moveTo>
                  <a:pt x="4215" y="18122"/>
                </a:moveTo>
                <a:cubicBezTo>
                  <a:pt x="5888" y="16835"/>
                  <a:pt x="5888" y="16835"/>
                  <a:pt x="5888" y="16835"/>
                </a:cubicBezTo>
                <a:cubicBezTo>
                  <a:pt x="5783" y="16765"/>
                  <a:pt x="5679" y="16661"/>
                  <a:pt x="5574" y="16557"/>
                </a:cubicBezTo>
                <a:cubicBezTo>
                  <a:pt x="5470" y="16452"/>
                  <a:pt x="5365" y="16348"/>
                  <a:pt x="5261" y="16243"/>
                </a:cubicBezTo>
                <a:cubicBezTo>
                  <a:pt x="5156" y="16139"/>
                  <a:pt x="5017" y="16035"/>
                  <a:pt x="4912" y="15930"/>
                </a:cubicBezTo>
                <a:cubicBezTo>
                  <a:pt x="4808" y="15826"/>
                  <a:pt x="4703" y="15687"/>
                  <a:pt x="4634" y="15583"/>
                </a:cubicBezTo>
                <a:cubicBezTo>
                  <a:pt x="3345" y="17287"/>
                  <a:pt x="3345" y="17287"/>
                  <a:pt x="3345" y="17287"/>
                </a:cubicBezTo>
                <a:lnTo>
                  <a:pt x="4215" y="18122"/>
                </a:lnTo>
                <a:close/>
                <a:moveTo>
                  <a:pt x="10765" y="17704"/>
                </a:moveTo>
                <a:cubicBezTo>
                  <a:pt x="11253" y="17704"/>
                  <a:pt x="11706" y="17670"/>
                  <a:pt x="12159" y="17565"/>
                </a:cubicBezTo>
                <a:cubicBezTo>
                  <a:pt x="12612" y="17496"/>
                  <a:pt x="13030" y="17357"/>
                  <a:pt x="13413" y="17217"/>
                </a:cubicBezTo>
                <a:cubicBezTo>
                  <a:pt x="13866" y="17043"/>
                  <a:pt x="14249" y="16800"/>
                  <a:pt x="14632" y="16557"/>
                </a:cubicBezTo>
                <a:cubicBezTo>
                  <a:pt x="15015" y="16313"/>
                  <a:pt x="15364" y="16000"/>
                  <a:pt x="15712" y="15652"/>
                </a:cubicBezTo>
                <a:cubicBezTo>
                  <a:pt x="16026" y="15339"/>
                  <a:pt x="16339" y="14991"/>
                  <a:pt x="16583" y="14609"/>
                </a:cubicBezTo>
                <a:cubicBezTo>
                  <a:pt x="16827" y="14226"/>
                  <a:pt x="17071" y="13843"/>
                  <a:pt x="17245" y="13391"/>
                </a:cubicBezTo>
                <a:cubicBezTo>
                  <a:pt x="17385" y="12974"/>
                  <a:pt x="17524" y="12557"/>
                  <a:pt x="17594" y="12104"/>
                </a:cubicBezTo>
                <a:cubicBezTo>
                  <a:pt x="17698" y="11652"/>
                  <a:pt x="17733" y="11200"/>
                  <a:pt x="17733" y="10748"/>
                </a:cubicBezTo>
                <a:cubicBezTo>
                  <a:pt x="17733" y="9774"/>
                  <a:pt x="17559" y="8870"/>
                  <a:pt x="17210" y="8000"/>
                </a:cubicBezTo>
                <a:cubicBezTo>
                  <a:pt x="16827" y="7165"/>
                  <a:pt x="16339" y="6435"/>
                  <a:pt x="15712" y="5809"/>
                </a:cubicBezTo>
                <a:cubicBezTo>
                  <a:pt x="15050" y="5148"/>
                  <a:pt x="14319" y="4661"/>
                  <a:pt x="13483" y="4313"/>
                </a:cubicBezTo>
                <a:cubicBezTo>
                  <a:pt x="12612" y="3930"/>
                  <a:pt x="11706" y="3757"/>
                  <a:pt x="10765" y="3757"/>
                </a:cubicBezTo>
                <a:cubicBezTo>
                  <a:pt x="10312" y="3757"/>
                  <a:pt x="9859" y="3791"/>
                  <a:pt x="9406" y="3896"/>
                </a:cubicBezTo>
                <a:cubicBezTo>
                  <a:pt x="8954" y="4000"/>
                  <a:pt x="8501" y="4104"/>
                  <a:pt x="8083" y="4243"/>
                </a:cubicBezTo>
                <a:cubicBezTo>
                  <a:pt x="7665" y="4452"/>
                  <a:pt x="7246" y="4661"/>
                  <a:pt x="6863" y="4904"/>
                </a:cubicBezTo>
                <a:cubicBezTo>
                  <a:pt x="6480" y="5183"/>
                  <a:pt x="6132" y="5461"/>
                  <a:pt x="5818" y="5809"/>
                </a:cubicBezTo>
                <a:cubicBezTo>
                  <a:pt x="5470" y="6122"/>
                  <a:pt x="5191" y="6470"/>
                  <a:pt x="4912" y="6852"/>
                </a:cubicBezTo>
                <a:cubicBezTo>
                  <a:pt x="4668" y="7235"/>
                  <a:pt x="4459" y="7652"/>
                  <a:pt x="4250" y="8070"/>
                </a:cubicBezTo>
                <a:cubicBezTo>
                  <a:pt x="4076" y="8487"/>
                  <a:pt x="3937" y="8904"/>
                  <a:pt x="3867" y="9357"/>
                </a:cubicBezTo>
                <a:cubicBezTo>
                  <a:pt x="3763" y="9843"/>
                  <a:pt x="3728" y="10296"/>
                  <a:pt x="3728" y="10748"/>
                </a:cubicBezTo>
                <a:cubicBezTo>
                  <a:pt x="3728" y="11687"/>
                  <a:pt x="3902" y="12591"/>
                  <a:pt x="4285" y="13461"/>
                </a:cubicBezTo>
                <a:cubicBezTo>
                  <a:pt x="4668" y="14296"/>
                  <a:pt x="5191" y="15026"/>
                  <a:pt x="5818" y="15652"/>
                </a:cubicBezTo>
                <a:cubicBezTo>
                  <a:pt x="6445" y="16313"/>
                  <a:pt x="7177" y="16800"/>
                  <a:pt x="8048" y="17148"/>
                </a:cubicBezTo>
                <a:cubicBezTo>
                  <a:pt x="8884" y="17530"/>
                  <a:pt x="9790" y="17704"/>
                  <a:pt x="10765" y="17704"/>
                </a:cubicBezTo>
                <a:close/>
                <a:moveTo>
                  <a:pt x="11532" y="20800"/>
                </a:moveTo>
                <a:cubicBezTo>
                  <a:pt x="11810" y="18470"/>
                  <a:pt x="11810" y="18470"/>
                  <a:pt x="11810" y="18470"/>
                </a:cubicBezTo>
                <a:cubicBezTo>
                  <a:pt x="11601" y="18470"/>
                  <a:pt x="11427" y="18470"/>
                  <a:pt x="11288" y="18504"/>
                </a:cubicBezTo>
                <a:cubicBezTo>
                  <a:pt x="11114" y="18504"/>
                  <a:pt x="10939" y="18539"/>
                  <a:pt x="10765" y="18539"/>
                </a:cubicBezTo>
                <a:cubicBezTo>
                  <a:pt x="10556" y="18539"/>
                  <a:pt x="10382" y="18504"/>
                  <a:pt x="10243" y="18504"/>
                </a:cubicBezTo>
                <a:cubicBezTo>
                  <a:pt x="10068" y="18470"/>
                  <a:pt x="9894" y="18470"/>
                  <a:pt x="9720" y="18470"/>
                </a:cubicBezTo>
                <a:cubicBezTo>
                  <a:pt x="9999" y="20800"/>
                  <a:pt x="9999" y="20800"/>
                  <a:pt x="9999" y="20800"/>
                </a:cubicBezTo>
                <a:lnTo>
                  <a:pt x="11532" y="20800"/>
                </a:lnTo>
                <a:close/>
                <a:moveTo>
                  <a:pt x="9999" y="661"/>
                </a:moveTo>
                <a:cubicBezTo>
                  <a:pt x="9790" y="2991"/>
                  <a:pt x="9790" y="2991"/>
                  <a:pt x="9790" y="2991"/>
                </a:cubicBezTo>
                <a:cubicBezTo>
                  <a:pt x="9964" y="2991"/>
                  <a:pt x="10103" y="2991"/>
                  <a:pt x="10277" y="2957"/>
                </a:cubicBezTo>
                <a:cubicBezTo>
                  <a:pt x="10452" y="2957"/>
                  <a:pt x="10626" y="2957"/>
                  <a:pt x="10800" y="2957"/>
                </a:cubicBezTo>
                <a:cubicBezTo>
                  <a:pt x="10939" y="2957"/>
                  <a:pt x="11114" y="2957"/>
                  <a:pt x="11288" y="2957"/>
                </a:cubicBezTo>
                <a:cubicBezTo>
                  <a:pt x="11427" y="2991"/>
                  <a:pt x="11601" y="2991"/>
                  <a:pt x="11810" y="2991"/>
                </a:cubicBezTo>
                <a:cubicBezTo>
                  <a:pt x="11532" y="661"/>
                  <a:pt x="11532" y="661"/>
                  <a:pt x="11532" y="661"/>
                </a:cubicBezTo>
                <a:lnTo>
                  <a:pt x="9999" y="661"/>
                </a:lnTo>
                <a:close/>
                <a:moveTo>
                  <a:pt x="17280" y="3304"/>
                </a:moveTo>
                <a:cubicBezTo>
                  <a:pt x="15573" y="4557"/>
                  <a:pt x="15573" y="4557"/>
                  <a:pt x="15573" y="4557"/>
                </a:cubicBezTo>
                <a:cubicBezTo>
                  <a:pt x="15677" y="4696"/>
                  <a:pt x="15817" y="4800"/>
                  <a:pt x="15921" y="4904"/>
                </a:cubicBezTo>
                <a:cubicBezTo>
                  <a:pt x="16061" y="4974"/>
                  <a:pt x="16165" y="5078"/>
                  <a:pt x="16235" y="5217"/>
                </a:cubicBezTo>
                <a:cubicBezTo>
                  <a:pt x="16374" y="5287"/>
                  <a:pt x="16479" y="5391"/>
                  <a:pt x="16583" y="5530"/>
                </a:cubicBezTo>
                <a:cubicBezTo>
                  <a:pt x="16688" y="5635"/>
                  <a:pt x="16792" y="5774"/>
                  <a:pt x="16862" y="5878"/>
                </a:cubicBezTo>
                <a:cubicBezTo>
                  <a:pt x="18151" y="4174"/>
                  <a:pt x="18151" y="4174"/>
                  <a:pt x="18151" y="4174"/>
                </a:cubicBezTo>
                <a:lnTo>
                  <a:pt x="17280" y="3304"/>
                </a:lnTo>
                <a:close/>
                <a:moveTo>
                  <a:pt x="18186" y="17252"/>
                </a:moveTo>
                <a:cubicBezTo>
                  <a:pt x="16932" y="15443"/>
                  <a:pt x="16932" y="15443"/>
                  <a:pt x="16932" y="15443"/>
                </a:cubicBezTo>
                <a:cubicBezTo>
                  <a:pt x="16827" y="15583"/>
                  <a:pt x="16723" y="15722"/>
                  <a:pt x="16618" y="15826"/>
                </a:cubicBezTo>
                <a:cubicBezTo>
                  <a:pt x="16514" y="15930"/>
                  <a:pt x="16409" y="16035"/>
                  <a:pt x="16305" y="16174"/>
                </a:cubicBezTo>
                <a:cubicBezTo>
                  <a:pt x="16165" y="16278"/>
                  <a:pt x="16061" y="16417"/>
                  <a:pt x="15921" y="16522"/>
                </a:cubicBezTo>
                <a:cubicBezTo>
                  <a:pt x="15817" y="16661"/>
                  <a:pt x="15677" y="16765"/>
                  <a:pt x="15573" y="16835"/>
                </a:cubicBezTo>
                <a:cubicBezTo>
                  <a:pt x="17315" y="18122"/>
                  <a:pt x="17315" y="18122"/>
                  <a:pt x="17315" y="18122"/>
                </a:cubicBezTo>
                <a:lnTo>
                  <a:pt x="18186" y="17252"/>
                </a:lnTo>
                <a:close/>
                <a:moveTo>
                  <a:pt x="20834" y="9948"/>
                </a:moveTo>
                <a:cubicBezTo>
                  <a:pt x="18499" y="9704"/>
                  <a:pt x="18499" y="9704"/>
                  <a:pt x="18499" y="9704"/>
                </a:cubicBezTo>
                <a:cubicBezTo>
                  <a:pt x="18499" y="9878"/>
                  <a:pt x="18534" y="10052"/>
                  <a:pt x="18534" y="10191"/>
                </a:cubicBezTo>
                <a:cubicBezTo>
                  <a:pt x="18534" y="10330"/>
                  <a:pt x="18569" y="10504"/>
                  <a:pt x="18569" y="10678"/>
                </a:cubicBezTo>
                <a:cubicBezTo>
                  <a:pt x="18569" y="10852"/>
                  <a:pt x="18534" y="11026"/>
                  <a:pt x="18534" y="11200"/>
                </a:cubicBezTo>
                <a:cubicBezTo>
                  <a:pt x="18534" y="11374"/>
                  <a:pt x="18499" y="11548"/>
                  <a:pt x="18499" y="11687"/>
                </a:cubicBezTo>
                <a:cubicBezTo>
                  <a:pt x="20834" y="11443"/>
                  <a:pt x="20834" y="11443"/>
                  <a:pt x="20834" y="11443"/>
                </a:cubicBezTo>
                <a:lnTo>
                  <a:pt x="20834" y="9948"/>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4" name="Shape 3985">
            <a:extLst>
              <a:ext uri="{FF2B5EF4-FFF2-40B4-BE49-F238E27FC236}">
                <a16:creationId xmlns:a16="http://schemas.microsoft.com/office/drawing/2014/main" id="{1D9CA270-44DA-4F70-A85C-C9AE0277E1B3}"/>
              </a:ext>
            </a:extLst>
          </p:cNvPr>
          <p:cNvSpPr/>
          <p:nvPr/>
        </p:nvSpPr>
        <p:spPr>
          <a:xfrm>
            <a:off x="1320851" y="11217355"/>
            <a:ext cx="577237" cy="7553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21600" y="1518"/>
                  <a:pt x="21600" y="1518"/>
                  <a:pt x="21600" y="1518"/>
                </a:cubicBezTo>
                <a:cubicBezTo>
                  <a:pt x="21600" y="8406"/>
                  <a:pt x="21600" y="12298"/>
                  <a:pt x="21600" y="13194"/>
                </a:cubicBezTo>
                <a:cubicBezTo>
                  <a:pt x="21600" y="13894"/>
                  <a:pt x="21395" y="14634"/>
                  <a:pt x="20986" y="15412"/>
                </a:cubicBezTo>
                <a:cubicBezTo>
                  <a:pt x="20576" y="16190"/>
                  <a:pt x="19962" y="16969"/>
                  <a:pt x="19041" y="17708"/>
                </a:cubicBezTo>
                <a:cubicBezTo>
                  <a:pt x="18171" y="18486"/>
                  <a:pt x="17045" y="19187"/>
                  <a:pt x="15714" y="19888"/>
                </a:cubicBezTo>
                <a:cubicBezTo>
                  <a:pt x="14332" y="20549"/>
                  <a:pt x="12694" y="21133"/>
                  <a:pt x="10800" y="21600"/>
                </a:cubicBezTo>
                <a:cubicBezTo>
                  <a:pt x="8957" y="21133"/>
                  <a:pt x="7319" y="20549"/>
                  <a:pt x="5937" y="19888"/>
                </a:cubicBezTo>
                <a:cubicBezTo>
                  <a:pt x="4555" y="19187"/>
                  <a:pt x="3429" y="18486"/>
                  <a:pt x="2610" y="17708"/>
                </a:cubicBezTo>
                <a:cubicBezTo>
                  <a:pt x="1689" y="16969"/>
                  <a:pt x="1075" y="16190"/>
                  <a:pt x="614" y="15412"/>
                </a:cubicBezTo>
                <a:cubicBezTo>
                  <a:pt x="205" y="14634"/>
                  <a:pt x="0" y="13894"/>
                  <a:pt x="0" y="13194"/>
                </a:cubicBezTo>
                <a:cubicBezTo>
                  <a:pt x="0" y="12298"/>
                  <a:pt x="0" y="8406"/>
                  <a:pt x="0" y="1518"/>
                </a:cubicBezTo>
                <a:lnTo>
                  <a:pt x="10800" y="0"/>
                </a:lnTo>
                <a:close/>
                <a:moveTo>
                  <a:pt x="20474" y="13194"/>
                </a:moveTo>
                <a:cubicBezTo>
                  <a:pt x="20474" y="2218"/>
                  <a:pt x="20474" y="2218"/>
                  <a:pt x="20474" y="2218"/>
                </a:cubicBezTo>
                <a:cubicBezTo>
                  <a:pt x="10800" y="856"/>
                  <a:pt x="10800" y="856"/>
                  <a:pt x="10800" y="856"/>
                </a:cubicBezTo>
                <a:cubicBezTo>
                  <a:pt x="1126" y="2296"/>
                  <a:pt x="1126" y="2296"/>
                  <a:pt x="1126" y="2296"/>
                </a:cubicBezTo>
                <a:cubicBezTo>
                  <a:pt x="1126" y="13194"/>
                  <a:pt x="1126" y="13194"/>
                  <a:pt x="1126" y="13194"/>
                </a:cubicBezTo>
                <a:cubicBezTo>
                  <a:pt x="1126" y="13777"/>
                  <a:pt x="1331" y="14439"/>
                  <a:pt x="1689" y="15101"/>
                </a:cubicBezTo>
                <a:cubicBezTo>
                  <a:pt x="2099" y="15801"/>
                  <a:pt x="2662" y="16463"/>
                  <a:pt x="3481" y="17124"/>
                </a:cubicBezTo>
                <a:cubicBezTo>
                  <a:pt x="4248" y="17825"/>
                  <a:pt x="5272" y="18448"/>
                  <a:pt x="6500" y="19070"/>
                </a:cubicBezTo>
                <a:cubicBezTo>
                  <a:pt x="7729" y="19732"/>
                  <a:pt x="9162" y="20238"/>
                  <a:pt x="10800" y="20666"/>
                </a:cubicBezTo>
                <a:cubicBezTo>
                  <a:pt x="12489" y="20238"/>
                  <a:pt x="13922" y="19732"/>
                  <a:pt x="15151" y="19070"/>
                </a:cubicBezTo>
                <a:cubicBezTo>
                  <a:pt x="16328" y="18448"/>
                  <a:pt x="17352" y="17825"/>
                  <a:pt x="18119" y="17124"/>
                </a:cubicBezTo>
                <a:cubicBezTo>
                  <a:pt x="18938" y="16463"/>
                  <a:pt x="19501" y="15801"/>
                  <a:pt x="19911" y="15101"/>
                </a:cubicBezTo>
                <a:cubicBezTo>
                  <a:pt x="20269" y="14439"/>
                  <a:pt x="20474" y="13777"/>
                  <a:pt x="20474" y="13194"/>
                </a:cubicBezTo>
                <a:close/>
                <a:moveTo>
                  <a:pt x="10954" y="9185"/>
                </a:moveTo>
                <a:cubicBezTo>
                  <a:pt x="14332" y="6538"/>
                  <a:pt x="14332" y="6538"/>
                  <a:pt x="14332" y="6538"/>
                </a:cubicBezTo>
                <a:cubicBezTo>
                  <a:pt x="15151" y="7161"/>
                  <a:pt x="15151" y="7161"/>
                  <a:pt x="15151" y="7161"/>
                </a:cubicBezTo>
                <a:cubicBezTo>
                  <a:pt x="11721" y="9808"/>
                  <a:pt x="11721" y="9808"/>
                  <a:pt x="11721" y="9808"/>
                </a:cubicBezTo>
                <a:cubicBezTo>
                  <a:pt x="15151" y="12376"/>
                  <a:pt x="15151" y="12376"/>
                  <a:pt x="15151" y="12376"/>
                </a:cubicBezTo>
                <a:cubicBezTo>
                  <a:pt x="14332" y="12999"/>
                  <a:pt x="14332" y="12999"/>
                  <a:pt x="14332" y="12999"/>
                </a:cubicBezTo>
                <a:cubicBezTo>
                  <a:pt x="10954" y="10352"/>
                  <a:pt x="10954" y="10352"/>
                  <a:pt x="10954" y="10352"/>
                </a:cubicBezTo>
                <a:cubicBezTo>
                  <a:pt x="7524" y="12999"/>
                  <a:pt x="7524" y="12999"/>
                  <a:pt x="7524" y="12999"/>
                </a:cubicBezTo>
                <a:cubicBezTo>
                  <a:pt x="6756" y="12376"/>
                  <a:pt x="6756" y="12376"/>
                  <a:pt x="6756" y="12376"/>
                </a:cubicBezTo>
                <a:cubicBezTo>
                  <a:pt x="10135" y="9808"/>
                  <a:pt x="10135" y="9808"/>
                  <a:pt x="10135" y="9808"/>
                </a:cubicBezTo>
                <a:cubicBezTo>
                  <a:pt x="6756" y="7161"/>
                  <a:pt x="6756" y="7161"/>
                  <a:pt x="6756" y="7161"/>
                </a:cubicBezTo>
                <a:cubicBezTo>
                  <a:pt x="7524" y="6538"/>
                  <a:pt x="7524" y="6538"/>
                  <a:pt x="7524" y="6538"/>
                </a:cubicBezTo>
                <a:lnTo>
                  <a:pt x="10954" y="9185"/>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5" name="Shape 3986">
            <a:extLst>
              <a:ext uri="{FF2B5EF4-FFF2-40B4-BE49-F238E27FC236}">
                <a16:creationId xmlns:a16="http://schemas.microsoft.com/office/drawing/2014/main" id="{7BBB4642-E5E3-47BC-AAC9-B7061627D923}"/>
              </a:ext>
            </a:extLst>
          </p:cNvPr>
          <p:cNvSpPr/>
          <p:nvPr/>
        </p:nvSpPr>
        <p:spPr>
          <a:xfrm>
            <a:off x="3099253" y="11231610"/>
            <a:ext cx="726893" cy="72689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2256" y="0"/>
                  <a:pt x="13672" y="284"/>
                  <a:pt x="14966" y="811"/>
                </a:cubicBezTo>
                <a:cubicBezTo>
                  <a:pt x="16301" y="1378"/>
                  <a:pt x="17434" y="2148"/>
                  <a:pt x="18404" y="3161"/>
                </a:cubicBezTo>
                <a:cubicBezTo>
                  <a:pt x="19416" y="4134"/>
                  <a:pt x="20184" y="5268"/>
                  <a:pt x="20751" y="6565"/>
                </a:cubicBezTo>
                <a:cubicBezTo>
                  <a:pt x="21317" y="7902"/>
                  <a:pt x="21600" y="9280"/>
                  <a:pt x="21600" y="10820"/>
                </a:cubicBezTo>
                <a:cubicBezTo>
                  <a:pt x="21600" y="12320"/>
                  <a:pt x="21317" y="13738"/>
                  <a:pt x="20751" y="15035"/>
                </a:cubicBezTo>
                <a:cubicBezTo>
                  <a:pt x="20184" y="16332"/>
                  <a:pt x="19416" y="17466"/>
                  <a:pt x="18404" y="18439"/>
                </a:cubicBezTo>
                <a:cubicBezTo>
                  <a:pt x="17434" y="19452"/>
                  <a:pt x="16301" y="20222"/>
                  <a:pt x="14966" y="20789"/>
                </a:cubicBezTo>
                <a:cubicBezTo>
                  <a:pt x="13672" y="21357"/>
                  <a:pt x="12256" y="21600"/>
                  <a:pt x="10800" y="21600"/>
                </a:cubicBezTo>
                <a:cubicBezTo>
                  <a:pt x="9263" y="21600"/>
                  <a:pt x="7888" y="21357"/>
                  <a:pt x="6593" y="20789"/>
                </a:cubicBezTo>
                <a:cubicBezTo>
                  <a:pt x="5258" y="20222"/>
                  <a:pt x="4126" y="19452"/>
                  <a:pt x="3155" y="18439"/>
                </a:cubicBezTo>
                <a:cubicBezTo>
                  <a:pt x="2184" y="17466"/>
                  <a:pt x="1375" y="16332"/>
                  <a:pt x="849" y="15035"/>
                </a:cubicBezTo>
                <a:cubicBezTo>
                  <a:pt x="283" y="13738"/>
                  <a:pt x="0" y="12320"/>
                  <a:pt x="0" y="10820"/>
                </a:cubicBezTo>
                <a:cubicBezTo>
                  <a:pt x="0" y="9280"/>
                  <a:pt x="283" y="7902"/>
                  <a:pt x="849" y="6565"/>
                </a:cubicBezTo>
                <a:cubicBezTo>
                  <a:pt x="1375" y="5268"/>
                  <a:pt x="2184" y="4134"/>
                  <a:pt x="3155" y="3161"/>
                </a:cubicBezTo>
                <a:cubicBezTo>
                  <a:pt x="4126" y="2148"/>
                  <a:pt x="5258" y="1378"/>
                  <a:pt x="6593" y="811"/>
                </a:cubicBezTo>
                <a:cubicBezTo>
                  <a:pt x="7888" y="284"/>
                  <a:pt x="9263" y="0"/>
                  <a:pt x="10800" y="0"/>
                </a:cubicBezTo>
                <a:close/>
                <a:moveTo>
                  <a:pt x="10800" y="20708"/>
                </a:moveTo>
                <a:cubicBezTo>
                  <a:pt x="12175" y="20708"/>
                  <a:pt x="13429" y="20465"/>
                  <a:pt x="14643" y="19938"/>
                </a:cubicBezTo>
                <a:cubicBezTo>
                  <a:pt x="15816" y="19412"/>
                  <a:pt x="16867" y="18682"/>
                  <a:pt x="17757" y="17831"/>
                </a:cubicBezTo>
                <a:cubicBezTo>
                  <a:pt x="18647" y="16899"/>
                  <a:pt x="19375" y="15845"/>
                  <a:pt x="19901" y="14670"/>
                </a:cubicBezTo>
                <a:cubicBezTo>
                  <a:pt x="20427" y="13454"/>
                  <a:pt x="20670" y="12158"/>
                  <a:pt x="20670" y="10820"/>
                </a:cubicBezTo>
                <a:cubicBezTo>
                  <a:pt x="20670" y="9442"/>
                  <a:pt x="20427" y="8146"/>
                  <a:pt x="19901" y="6930"/>
                </a:cubicBezTo>
                <a:cubicBezTo>
                  <a:pt x="19375" y="5755"/>
                  <a:pt x="18647" y="4701"/>
                  <a:pt x="17757" y="3769"/>
                </a:cubicBezTo>
                <a:cubicBezTo>
                  <a:pt x="16867" y="2918"/>
                  <a:pt x="15816" y="2188"/>
                  <a:pt x="14643" y="1662"/>
                </a:cubicBezTo>
                <a:cubicBezTo>
                  <a:pt x="13429" y="1135"/>
                  <a:pt x="12175" y="892"/>
                  <a:pt x="10800" y="892"/>
                </a:cubicBezTo>
                <a:cubicBezTo>
                  <a:pt x="9425" y="892"/>
                  <a:pt x="8130" y="1135"/>
                  <a:pt x="6957" y="1662"/>
                </a:cubicBezTo>
                <a:cubicBezTo>
                  <a:pt x="5744" y="2188"/>
                  <a:pt x="4692" y="2918"/>
                  <a:pt x="3762" y="3769"/>
                </a:cubicBezTo>
                <a:cubicBezTo>
                  <a:pt x="2912" y="4701"/>
                  <a:pt x="2184" y="5755"/>
                  <a:pt x="1658" y="6930"/>
                </a:cubicBezTo>
                <a:cubicBezTo>
                  <a:pt x="1133" y="8146"/>
                  <a:pt x="890" y="9442"/>
                  <a:pt x="890" y="10820"/>
                </a:cubicBezTo>
                <a:cubicBezTo>
                  <a:pt x="890" y="12158"/>
                  <a:pt x="1133" y="13454"/>
                  <a:pt x="1658" y="14670"/>
                </a:cubicBezTo>
                <a:cubicBezTo>
                  <a:pt x="2184" y="15845"/>
                  <a:pt x="2912" y="16899"/>
                  <a:pt x="3762" y="17831"/>
                </a:cubicBezTo>
                <a:cubicBezTo>
                  <a:pt x="4692" y="18682"/>
                  <a:pt x="5744" y="19412"/>
                  <a:pt x="6957" y="19938"/>
                </a:cubicBezTo>
                <a:cubicBezTo>
                  <a:pt x="8130" y="20465"/>
                  <a:pt x="9425" y="20708"/>
                  <a:pt x="10800" y="20708"/>
                </a:cubicBezTo>
                <a:close/>
                <a:moveTo>
                  <a:pt x="16382" y="13373"/>
                </a:moveTo>
                <a:cubicBezTo>
                  <a:pt x="16503" y="13414"/>
                  <a:pt x="16584" y="13495"/>
                  <a:pt x="16625" y="13617"/>
                </a:cubicBezTo>
                <a:cubicBezTo>
                  <a:pt x="16665" y="13738"/>
                  <a:pt x="16665" y="13860"/>
                  <a:pt x="16584" y="13981"/>
                </a:cubicBezTo>
                <a:cubicBezTo>
                  <a:pt x="16301" y="14508"/>
                  <a:pt x="15937" y="14994"/>
                  <a:pt x="15573" y="15440"/>
                </a:cubicBezTo>
                <a:cubicBezTo>
                  <a:pt x="15169" y="15886"/>
                  <a:pt x="14683" y="16291"/>
                  <a:pt x="14198" y="16615"/>
                </a:cubicBezTo>
                <a:cubicBezTo>
                  <a:pt x="13672" y="16899"/>
                  <a:pt x="13146" y="17102"/>
                  <a:pt x="12539" y="17304"/>
                </a:cubicBezTo>
                <a:cubicBezTo>
                  <a:pt x="11973" y="17466"/>
                  <a:pt x="11366" y="17547"/>
                  <a:pt x="10800" y="17547"/>
                </a:cubicBezTo>
                <a:cubicBezTo>
                  <a:pt x="10153" y="17547"/>
                  <a:pt x="9546" y="17466"/>
                  <a:pt x="8980" y="17304"/>
                </a:cubicBezTo>
                <a:cubicBezTo>
                  <a:pt x="8373" y="17102"/>
                  <a:pt x="7847" y="16899"/>
                  <a:pt x="7321" y="16615"/>
                </a:cubicBezTo>
                <a:cubicBezTo>
                  <a:pt x="6836" y="16291"/>
                  <a:pt x="6351" y="15886"/>
                  <a:pt x="5987" y="15440"/>
                </a:cubicBezTo>
                <a:cubicBezTo>
                  <a:pt x="5582" y="14994"/>
                  <a:pt x="5218" y="14508"/>
                  <a:pt x="4935" y="13981"/>
                </a:cubicBezTo>
                <a:cubicBezTo>
                  <a:pt x="4894" y="13860"/>
                  <a:pt x="4894" y="13738"/>
                  <a:pt x="4935" y="13617"/>
                </a:cubicBezTo>
                <a:cubicBezTo>
                  <a:pt x="4975" y="13495"/>
                  <a:pt x="5056" y="13414"/>
                  <a:pt x="5137" y="13373"/>
                </a:cubicBezTo>
                <a:cubicBezTo>
                  <a:pt x="5258" y="13333"/>
                  <a:pt x="5380" y="13292"/>
                  <a:pt x="5501" y="13333"/>
                </a:cubicBezTo>
                <a:cubicBezTo>
                  <a:pt x="5622" y="13373"/>
                  <a:pt x="5703" y="13454"/>
                  <a:pt x="5744" y="13535"/>
                </a:cubicBezTo>
                <a:cubicBezTo>
                  <a:pt x="5987" y="14022"/>
                  <a:pt x="6270" y="14468"/>
                  <a:pt x="6634" y="14873"/>
                </a:cubicBezTo>
                <a:cubicBezTo>
                  <a:pt x="6957" y="15238"/>
                  <a:pt x="7362" y="15562"/>
                  <a:pt x="7847" y="15805"/>
                </a:cubicBezTo>
                <a:cubicBezTo>
                  <a:pt x="8252" y="16089"/>
                  <a:pt x="8697" y="16291"/>
                  <a:pt x="9222" y="16453"/>
                </a:cubicBezTo>
                <a:cubicBezTo>
                  <a:pt x="9708" y="16575"/>
                  <a:pt x="10234" y="16656"/>
                  <a:pt x="10800" y="16656"/>
                </a:cubicBezTo>
                <a:cubicBezTo>
                  <a:pt x="11326" y="16656"/>
                  <a:pt x="11811" y="16575"/>
                  <a:pt x="12297" y="16453"/>
                </a:cubicBezTo>
                <a:cubicBezTo>
                  <a:pt x="12822" y="16291"/>
                  <a:pt x="13267" y="16089"/>
                  <a:pt x="13753" y="15805"/>
                </a:cubicBezTo>
                <a:cubicBezTo>
                  <a:pt x="14157" y="15562"/>
                  <a:pt x="14562" y="15238"/>
                  <a:pt x="14885" y="14873"/>
                </a:cubicBezTo>
                <a:cubicBezTo>
                  <a:pt x="15249" y="14468"/>
                  <a:pt x="15533" y="14022"/>
                  <a:pt x="15775" y="13535"/>
                </a:cubicBezTo>
                <a:cubicBezTo>
                  <a:pt x="15856" y="13454"/>
                  <a:pt x="15937" y="13373"/>
                  <a:pt x="16058" y="13333"/>
                </a:cubicBezTo>
                <a:cubicBezTo>
                  <a:pt x="16139" y="13292"/>
                  <a:pt x="16261" y="13333"/>
                  <a:pt x="16382" y="13373"/>
                </a:cubicBezTo>
                <a:close/>
                <a:moveTo>
                  <a:pt x="8535" y="8551"/>
                </a:moveTo>
                <a:cubicBezTo>
                  <a:pt x="8535" y="8348"/>
                  <a:pt x="8494" y="8186"/>
                  <a:pt x="8413" y="8024"/>
                </a:cubicBezTo>
                <a:cubicBezTo>
                  <a:pt x="8333" y="7862"/>
                  <a:pt x="8252" y="7740"/>
                  <a:pt x="8171" y="7578"/>
                </a:cubicBezTo>
                <a:cubicBezTo>
                  <a:pt x="8009" y="7497"/>
                  <a:pt x="7847" y="7376"/>
                  <a:pt x="7685" y="7335"/>
                </a:cubicBezTo>
                <a:cubicBezTo>
                  <a:pt x="7564" y="7254"/>
                  <a:pt x="7362" y="7214"/>
                  <a:pt x="7200" y="7214"/>
                </a:cubicBezTo>
                <a:cubicBezTo>
                  <a:pt x="6998" y="7214"/>
                  <a:pt x="6796" y="7254"/>
                  <a:pt x="6634" y="7335"/>
                </a:cubicBezTo>
                <a:cubicBezTo>
                  <a:pt x="6512" y="7376"/>
                  <a:pt x="6351" y="7497"/>
                  <a:pt x="6189" y="7578"/>
                </a:cubicBezTo>
                <a:cubicBezTo>
                  <a:pt x="6108" y="7740"/>
                  <a:pt x="6027" y="7862"/>
                  <a:pt x="5946" y="8024"/>
                </a:cubicBezTo>
                <a:cubicBezTo>
                  <a:pt x="5865" y="8186"/>
                  <a:pt x="5825" y="8348"/>
                  <a:pt x="5825" y="8551"/>
                </a:cubicBezTo>
                <a:cubicBezTo>
                  <a:pt x="5825" y="8753"/>
                  <a:pt x="5865" y="8916"/>
                  <a:pt x="5946" y="9078"/>
                </a:cubicBezTo>
                <a:cubicBezTo>
                  <a:pt x="6027" y="9240"/>
                  <a:pt x="6108" y="9361"/>
                  <a:pt x="6189" y="9483"/>
                </a:cubicBezTo>
                <a:cubicBezTo>
                  <a:pt x="6351" y="9605"/>
                  <a:pt x="6512" y="9726"/>
                  <a:pt x="6634" y="9807"/>
                </a:cubicBezTo>
                <a:cubicBezTo>
                  <a:pt x="6796" y="9888"/>
                  <a:pt x="6998" y="9888"/>
                  <a:pt x="7200" y="9888"/>
                </a:cubicBezTo>
                <a:cubicBezTo>
                  <a:pt x="7362" y="9888"/>
                  <a:pt x="7564" y="9888"/>
                  <a:pt x="7685" y="9807"/>
                </a:cubicBezTo>
                <a:cubicBezTo>
                  <a:pt x="7847" y="9726"/>
                  <a:pt x="8009" y="9605"/>
                  <a:pt x="8171" y="9483"/>
                </a:cubicBezTo>
                <a:cubicBezTo>
                  <a:pt x="8252" y="9361"/>
                  <a:pt x="8333" y="9240"/>
                  <a:pt x="8413" y="9078"/>
                </a:cubicBezTo>
                <a:cubicBezTo>
                  <a:pt x="8494" y="8916"/>
                  <a:pt x="8535" y="8753"/>
                  <a:pt x="8535" y="8551"/>
                </a:cubicBezTo>
                <a:close/>
                <a:moveTo>
                  <a:pt x="15735" y="8551"/>
                </a:moveTo>
                <a:cubicBezTo>
                  <a:pt x="15735" y="8348"/>
                  <a:pt x="15694" y="8186"/>
                  <a:pt x="15613" y="8024"/>
                </a:cubicBezTo>
                <a:cubicBezTo>
                  <a:pt x="15573" y="7862"/>
                  <a:pt x="15452" y="7740"/>
                  <a:pt x="15330" y="7578"/>
                </a:cubicBezTo>
                <a:cubicBezTo>
                  <a:pt x="15209" y="7497"/>
                  <a:pt x="15088" y="7376"/>
                  <a:pt x="14885" y="7335"/>
                </a:cubicBezTo>
                <a:cubicBezTo>
                  <a:pt x="14724" y="7254"/>
                  <a:pt x="14562" y="7214"/>
                  <a:pt x="14360" y="7214"/>
                </a:cubicBezTo>
                <a:cubicBezTo>
                  <a:pt x="14198" y="7214"/>
                  <a:pt x="14036" y="7254"/>
                  <a:pt x="13834" y="7335"/>
                </a:cubicBezTo>
                <a:cubicBezTo>
                  <a:pt x="13672" y="7376"/>
                  <a:pt x="13510" y="7497"/>
                  <a:pt x="13429" y="7578"/>
                </a:cubicBezTo>
                <a:cubicBezTo>
                  <a:pt x="13267" y="7740"/>
                  <a:pt x="13187" y="7862"/>
                  <a:pt x="13106" y="8024"/>
                </a:cubicBezTo>
                <a:cubicBezTo>
                  <a:pt x="13025" y="8186"/>
                  <a:pt x="12984" y="8348"/>
                  <a:pt x="12984" y="8551"/>
                </a:cubicBezTo>
                <a:cubicBezTo>
                  <a:pt x="12984" y="8753"/>
                  <a:pt x="13025" y="8916"/>
                  <a:pt x="13106" y="9078"/>
                </a:cubicBezTo>
                <a:cubicBezTo>
                  <a:pt x="13187" y="9240"/>
                  <a:pt x="13267" y="9361"/>
                  <a:pt x="13429" y="9483"/>
                </a:cubicBezTo>
                <a:cubicBezTo>
                  <a:pt x="13510" y="9605"/>
                  <a:pt x="13672" y="9726"/>
                  <a:pt x="13834" y="9807"/>
                </a:cubicBezTo>
                <a:cubicBezTo>
                  <a:pt x="14036" y="9888"/>
                  <a:pt x="14198" y="9888"/>
                  <a:pt x="14360" y="9888"/>
                </a:cubicBezTo>
                <a:cubicBezTo>
                  <a:pt x="14562" y="9888"/>
                  <a:pt x="14724" y="9888"/>
                  <a:pt x="14885" y="9807"/>
                </a:cubicBezTo>
                <a:cubicBezTo>
                  <a:pt x="15088" y="9726"/>
                  <a:pt x="15209" y="9605"/>
                  <a:pt x="15330" y="9483"/>
                </a:cubicBezTo>
                <a:cubicBezTo>
                  <a:pt x="15452" y="9361"/>
                  <a:pt x="15573" y="9240"/>
                  <a:pt x="15613" y="9078"/>
                </a:cubicBezTo>
                <a:cubicBezTo>
                  <a:pt x="15694" y="8916"/>
                  <a:pt x="15735" y="8753"/>
                  <a:pt x="15735" y="8551"/>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6" name="Shape 3987">
            <a:extLst>
              <a:ext uri="{FF2B5EF4-FFF2-40B4-BE49-F238E27FC236}">
                <a16:creationId xmlns:a16="http://schemas.microsoft.com/office/drawing/2014/main" id="{3D4451D9-484E-472D-A8C6-66ADAB91F6BC}"/>
              </a:ext>
            </a:extLst>
          </p:cNvPr>
          <p:cNvSpPr/>
          <p:nvPr/>
        </p:nvSpPr>
        <p:spPr>
          <a:xfrm>
            <a:off x="5112824" y="11140747"/>
            <a:ext cx="406206" cy="908616"/>
          </a:xfrm>
          <a:custGeom>
            <a:avLst/>
            <a:gdLst/>
            <a:ahLst/>
            <a:cxnLst>
              <a:cxn ang="0">
                <a:pos x="wd2" y="hd2"/>
              </a:cxn>
              <a:cxn ang="5400000">
                <a:pos x="wd2" y="hd2"/>
              </a:cxn>
              <a:cxn ang="10800000">
                <a:pos x="wd2" y="hd2"/>
              </a:cxn>
              <a:cxn ang="16200000">
                <a:pos x="wd2" y="hd2"/>
              </a:cxn>
            </a:cxnLst>
            <a:rect l="0" t="0" r="r" b="b"/>
            <a:pathLst>
              <a:path w="21600" h="21600" extrusionOk="0">
                <a:moveTo>
                  <a:pt x="21600" y="4307"/>
                </a:moveTo>
                <a:cubicBezTo>
                  <a:pt x="21600" y="6801"/>
                  <a:pt x="21600" y="6801"/>
                  <a:pt x="21600" y="6801"/>
                </a:cubicBezTo>
                <a:cubicBezTo>
                  <a:pt x="20155" y="6801"/>
                  <a:pt x="20155" y="6801"/>
                  <a:pt x="20155" y="6801"/>
                </a:cubicBezTo>
                <a:cubicBezTo>
                  <a:pt x="20155" y="8517"/>
                  <a:pt x="20155" y="8517"/>
                  <a:pt x="20155" y="8517"/>
                </a:cubicBezTo>
                <a:cubicBezTo>
                  <a:pt x="20155" y="8744"/>
                  <a:pt x="20083" y="9003"/>
                  <a:pt x="20011" y="9229"/>
                </a:cubicBezTo>
                <a:cubicBezTo>
                  <a:pt x="19866" y="9488"/>
                  <a:pt x="19505" y="9780"/>
                  <a:pt x="18783" y="10071"/>
                </a:cubicBezTo>
                <a:cubicBezTo>
                  <a:pt x="12136" y="13083"/>
                  <a:pt x="12136" y="13083"/>
                  <a:pt x="12136" y="13083"/>
                </a:cubicBezTo>
                <a:cubicBezTo>
                  <a:pt x="12136" y="18070"/>
                  <a:pt x="12136" y="18070"/>
                  <a:pt x="12136" y="18070"/>
                </a:cubicBezTo>
                <a:cubicBezTo>
                  <a:pt x="12570" y="18070"/>
                  <a:pt x="13003" y="18167"/>
                  <a:pt x="13365" y="18264"/>
                </a:cubicBezTo>
                <a:cubicBezTo>
                  <a:pt x="13798" y="18362"/>
                  <a:pt x="14159" y="18491"/>
                  <a:pt x="14376" y="18653"/>
                </a:cubicBezTo>
                <a:cubicBezTo>
                  <a:pt x="14665" y="18815"/>
                  <a:pt x="14954" y="19009"/>
                  <a:pt x="15098" y="19204"/>
                </a:cubicBezTo>
                <a:cubicBezTo>
                  <a:pt x="15243" y="19398"/>
                  <a:pt x="15315" y="19592"/>
                  <a:pt x="15315" y="19787"/>
                </a:cubicBezTo>
                <a:cubicBezTo>
                  <a:pt x="15315" y="20046"/>
                  <a:pt x="15243" y="20272"/>
                  <a:pt x="15026" y="20499"/>
                </a:cubicBezTo>
                <a:cubicBezTo>
                  <a:pt x="14809" y="20726"/>
                  <a:pt x="14520" y="20920"/>
                  <a:pt x="14231" y="21082"/>
                </a:cubicBezTo>
                <a:cubicBezTo>
                  <a:pt x="13798" y="21244"/>
                  <a:pt x="13365" y="21341"/>
                  <a:pt x="12859" y="21438"/>
                </a:cubicBezTo>
                <a:cubicBezTo>
                  <a:pt x="12353" y="21535"/>
                  <a:pt x="11847" y="21600"/>
                  <a:pt x="11270" y="21600"/>
                </a:cubicBezTo>
                <a:cubicBezTo>
                  <a:pt x="10692" y="21600"/>
                  <a:pt x="10186" y="21535"/>
                  <a:pt x="9753" y="21438"/>
                </a:cubicBezTo>
                <a:cubicBezTo>
                  <a:pt x="9247" y="21341"/>
                  <a:pt x="8813" y="21244"/>
                  <a:pt x="8452" y="21082"/>
                </a:cubicBezTo>
                <a:cubicBezTo>
                  <a:pt x="8091" y="20920"/>
                  <a:pt x="7802" y="20726"/>
                  <a:pt x="7585" y="20499"/>
                </a:cubicBezTo>
                <a:cubicBezTo>
                  <a:pt x="7441" y="20272"/>
                  <a:pt x="7296" y="20046"/>
                  <a:pt x="7296" y="19787"/>
                </a:cubicBezTo>
                <a:cubicBezTo>
                  <a:pt x="7296" y="19592"/>
                  <a:pt x="7441" y="19398"/>
                  <a:pt x="7585" y="19204"/>
                </a:cubicBezTo>
                <a:cubicBezTo>
                  <a:pt x="7730" y="19009"/>
                  <a:pt x="7946" y="18815"/>
                  <a:pt x="8163" y="18653"/>
                </a:cubicBezTo>
                <a:cubicBezTo>
                  <a:pt x="8524" y="18491"/>
                  <a:pt x="8813" y="18362"/>
                  <a:pt x="9247" y="18264"/>
                </a:cubicBezTo>
                <a:cubicBezTo>
                  <a:pt x="9608" y="18167"/>
                  <a:pt x="10041" y="18070"/>
                  <a:pt x="10547" y="18070"/>
                </a:cubicBezTo>
                <a:cubicBezTo>
                  <a:pt x="10547" y="16030"/>
                  <a:pt x="10547" y="16030"/>
                  <a:pt x="10547" y="16030"/>
                </a:cubicBezTo>
                <a:cubicBezTo>
                  <a:pt x="4262" y="13213"/>
                  <a:pt x="4262" y="13213"/>
                  <a:pt x="4262" y="13213"/>
                </a:cubicBezTo>
                <a:cubicBezTo>
                  <a:pt x="4045" y="13115"/>
                  <a:pt x="3829" y="13018"/>
                  <a:pt x="3612" y="12921"/>
                </a:cubicBezTo>
                <a:cubicBezTo>
                  <a:pt x="3395" y="12792"/>
                  <a:pt x="3179" y="12694"/>
                  <a:pt x="3034" y="12565"/>
                </a:cubicBezTo>
                <a:cubicBezTo>
                  <a:pt x="2817" y="12468"/>
                  <a:pt x="2673" y="12338"/>
                  <a:pt x="2601" y="12209"/>
                </a:cubicBezTo>
                <a:cubicBezTo>
                  <a:pt x="2456" y="12047"/>
                  <a:pt x="2456" y="11885"/>
                  <a:pt x="2456" y="11723"/>
                </a:cubicBezTo>
                <a:cubicBezTo>
                  <a:pt x="2456" y="10039"/>
                  <a:pt x="2456" y="10039"/>
                  <a:pt x="2456" y="10039"/>
                </a:cubicBezTo>
                <a:cubicBezTo>
                  <a:pt x="2095" y="9974"/>
                  <a:pt x="1734" y="9909"/>
                  <a:pt x="1445" y="9845"/>
                </a:cubicBezTo>
                <a:cubicBezTo>
                  <a:pt x="1156" y="9748"/>
                  <a:pt x="939" y="9650"/>
                  <a:pt x="650" y="9521"/>
                </a:cubicBezTo>
                <a:cubicBezTo>
                  <a:pt x="433" y="9424"/>
                  <a:pt x="289" y="9294"/>
                  <a:pt x="217" y="9132"/>
                </a:cubicBezTo>
                <a:cubicBezTo>
                  <a:pt x="72" y="8970"/>
                  <a:pt x="0" y="8808"/>
                  <a:pt x="0" y="8646"/>
                </a:cubicBezTo>
                <a:cubicBezTo>
                  <a:pt x="0" y="8452"/>
                  <a:pt x="72" y="8258"/>
                  <a:pt x="217" y="8096"/>
                </a:cubicBezTo>
                <a:cubicBezTo>
                  <a:pt x="361" y="7902"/>
                  <a:pt x="650" y="7740"/>
                  <a:pt x="939" y="7643"/>
                </a:cubicBezTo>
                <a:cubicBezTo>
                  <a:pt x="1228" y="7513"/>
                  <a:pt x="1589" y="7384"/>
                  <a:pt x="1951" y="7319"/>
                </a:cubicBezTo>
                <a:cubicBezTo>
                  <a:pt x="2312" y="7254"/>
                  <a:pt x="2745" y="7222"/>
                  <a:pt x="3179" y="7222"/>
                </a:cubicBezTo>
                <a:cubicBezTo>
                  <a:pt x="3612" y="7222"/>
                  <a:pt x="4045" y="7254"/>
                  <a:pt x="4479" y="7319"/>
                </a:cubicBezTo>
                <a:cubicBezTo>
                  <a:pt x="4840" y="7384"/>
                  <a:pt x="5201" y="7513"/>
                  <a:pt x="5418" y="7643"/>
                </a:cubicBezTo>
                <a:cubicBezTo>
                  <a:pt x="5779" y="7740"/>
                  <a:pt x="5996" y="7902"/>
                  <a:pt x="6140" y="8096"/>
                </a:cubicBezTo>
                <a:cubicBezTo>
                  <a:pt x="6285" y="8258"/>
                  <a:pt x="6357" y="8452"/>
                  <a:pt x="6357" y="8646"/>
                </a:cubicBezTo>
                <a:cubicBezTo>
                  <a:pt x="6357" y="8808"/>
                  <a:pt x="6357" y="8970"/>
                  <a:pt x="6213" y="9132"/>
                </a:cubicBezTo>
                <a:cubicBezTo>
                  <a:pt x="6068" y="9294"/>
                  <a:pt x="5924" y="9424"/>
                  <a:pt x="5707" y="9521"/>
                </a:cubicBezTo>
                <a:cubicBezTo>
                  <a:pt x="5490" y="9683"/>
                  <a:pt x="5201" y="9780"/>
                  <a:pt x="4912" y="9877"/>
                </a:cubicBezTo>
                <a:cubicBezTo>
                  <a:pt x="4623" y="9974"/>
                  <a:pt x="4334" y="10007"/>
                  <a:pt x="4045" y="10039"/>
                </a:cubicBezTo>
                <a:cubicBezTo>
                  <a:pt x="4045" y="11723"/>
                  <a:pt x="4045" y="11723"/>
                  <a:pt x="4045" y="11723"/>
                </a:cubicBezTo>
                <a:cubicBezTo>
                  <a:pt x="4045" y="11885"/>
                  <a:pt x="4118" y="12014"/>
                  <a:pt x="4334" y="12176"/>
                </a:cubicBezTo>
                <a:cubicBezTo>
                  <a:pt x="4623" y="12338"/>
                  <a:pt x="4912" y="12500"/>
                  <a:pt x="5346" y="12694"/>
                </a:cubicBezTo>
                <a:cubicBezTo>
                  <a:pt x="10403" y="14961"/>
                  <a:pt x="10403" y="14961"/>
                  <a:pt x="10403" y="14961"/>
                </a:cubicBezTo>
                <a:cubicBezTo>
                  <a:pt x="10403" y="1975"/>
                  <a:pt x="10403" y="1975"/>
                  <a:pt x="10403" y="1975"/>
                </a:cubicBezTo>
                <a:cubicBezTo>
                  <a:pt x="9319" y="2817"/>
                  <a:pt x="9319" y="2817"/>
                  <a:pt x="9319" y="2817"/>
                </a:cubicBezTo>
                <a:cubicBezTo>
                  <a:pt x="7874" y="2461"/>
                  <a:pt x="7874" y="2461"/>
                  <a:pt x="7874" y="2461"/>
                </a:cubicBezTo>
                <a:cubicBezTo>
                  <a:pt x="11197" y="0"/>
                  <a:pt x="11197" y="0"/>
                  <a:pt x="11197" y="0"/>
                </a:cubicBezTo>
                <a:cubicBezTo>
                  <a:pt x="14448" y="2461"/>
                  <a:pt x="14448" y="2461"/>
                  <a:pt x="14448" y="2461"/>
                </a:cubicBezTo>
                <a:cubicBezTo>
                  <a:pt x="13148" y="2817"/>
                  <a:pt x="13148" y="2817"/>
                  <a:pt x="13148" y="2817"/>
                </a:cubicBezTo>
                <a:cubicBezTo>
                  <a:pt x="12064" y="1975"/>
                  <a:pt x="12064" y="1975"/>
                  <a:pt x="12064" y="1975"/>
                </a:cubicBezTo>
                <a:cubicBezTo>
                  <a:pt x="12064" y="12014"/>
                  <a:pt x="12064" y="12014"/>
                  <a:pt x="12064" y="12014"/>
                </a:cubicBezTo>
                <a:cubicBezTo>
                  <a:pt x="17555" y="9586"/>
                  <a:pt x="17555" y="9586"/>
                  <a:pt x="17555" y="9586"/>
                </a:cubicBezTo>
                <a:cubicBezTo>
                  <a:pt x="17988" y="9391"/>
                  <a:pt x="18277" y="9197"/>
                  <a:pt x="18349" y="9067"/>
                </a:cubicBezTo>
                <a:cubicBezTo>
                  <a:pt x="18421" y="8906"/>
                  <a:pt x="18421" y="8711"/>
                  <a:pt x="18421" y="8517"/>
                </a:cubicBezTo>
                <a:cubicBezTo>
                  <a:pt x="18421" y="6801"/>
                  <a:pt x="18421" y="6801"/>
                  <a:pt x="18421" y="6801"/>
                </a:cubicBezTo>
                <a:cubicBezTo>
                  <a:pt x="16110" y="6801"/>
                  <a:pt x="16110" y="6801"/>
                  <a:pt x="16110" y="6801"/>
                </a:cubicBezTo>
                <a:cubicBezTo>
                  <a:pt x="16110" y="4307"/>
                  <a:pt x="16110" y="4307"/>
                  <a:pt x="16110" y="4307"/>
                </a:cubicBezTo>
                <a:lnTo>
                  <a:pt x="21600" y="4307"/>
                </a:lnTo>
                <a:close/>
                <a:moveTo>
                  <a:pt x="1589" y="8646"/>
                </a:moveTo>
                <a:cubicBezTo>
                  <a:pt x="1589" y="8841"/>
                  <a:pt x="1734" y="9003"/>
                  <a:pt x="2095" y="9165"/>
                </a:cubicBezTo>
                <a:cubicBezTo>
                  <a:pt x="2384" y="9294"/>
                  <a:pt x="2745" y="9359"/>
                  <a:pt x="3179" y="9359"/>
                </a:cubicBezTo>
                <a:cubicBezTo>
                  <a:pt x="3612" y="9359"/>
                  <a:pt x="3973" y="9294"/>
                  <a:pt x="4334" y="9165"/>
                </a:cubicBezTo>
                <a:cubicBezTo>
                  <a:pt x="4623" y="9003"/>
                  <a:pt x="4768" y="8841"/>
                  <a:pt x="4768" y="8646"/>
                </a:cubicBezTo>
                <a:cubicBezTo>
                  <a:pt x="4768" y="8452"/>
                  <a:pt x="4623" y="8290"/>
                  <a:pt x="4334" y="8161"/>
                </a:cubicBezTo>
                <a:cubicBezTo>
                  <a:pt x="3973" y="7999"/>
                  <a:pt x="3612" y="7934"/>
                  <a:pt x="3179" y="7934"/>
                </a:cubicBezTo>
                <a:cubicBezTo>
                  <a:pt x="2745" y="7934"/>
                  <a:pt x="2384" y="7999"/>
                  <a:pt x="2095" y="8161"/>
                </a:cubicBezTo>
                <a:cubicBezTo>
                  <a:pt x="1734" y="8290"/>
                  <a:pt x="1589" y="8452"/>
                  <a:pt x="1589" y="8646"/>
                </a:cubicBezTo>
                <a:close/>
                <a:moveTo>
                  <a:pt x="13654" y="19787"/>
                </a:moveTo>
                <a:cubicBezTo>
                  <a:pt x="13654" y="19657"/>
                  <a:pt x="13581" y="19495"/>
                  <a:pt x="13437" y="19398"/>
                </a:cubicBezTo>
                <a:cubicBezTo>
                  <a:pt x="13292" y="19268"/>
                  <a:pt x="13148" y="19139"/>
                  <a:pt x="13003" y="19009"/>
                </a:cubicBezTo>
                <a:cubicBezTo>
                  <a:pt x="12714" y="18945"/>
                  <a:pt x="12425" y="18880"/>
                  <a:pt x="12209" y="18815"/>
                </a:cubicBezTo>
                <a:cubicBezTo>
                  <a:pt x="11920" y="18750"/>
                  <a:pt x="11559" y="18718"/>
                  <a:pt x="11197" y="18718"/>
                </a:cubicBezTo>
                <a:cubicBezTo>
                  <a:pt x="10908" y="18718"/>
                  <a:pt x="10547" y="18750"/>
                  <a:pt x="10330" y="18815"/>
                </a:cubicBezTo>
                <a:cubicBezTo>
                  <a:pt x="10041" y="18880"/>
                  <a:pt x="9753" y="18945"/>
                  <a:pt x="9464" y="19009"/>
                </a:cubicBezTo>
                <a:cubicBezTo>
                  <a:pt x="9319" y="19139"/>
                  <a:pt x="9175" y="19268"/>
                  <a:pt x="9030" y="19398"/>
                </a:cubicBezTo>
                <a:cubicBezTo>
                  <a:pt x="8886" y="19495"/>
                  <a:pt x="8813" y="19657"/>
                  <a:pt x="8813" y="19787"/>
                </a:cubicBezTo>
                <a:cubicBezTo>
                  <a:pt x="8813" y="19948"/>
                  <a:pt x="8886" y="20110"/>
                  <a:pt x="9030" y="20240"/>
                </a:cubicBezTo>
                <a:cubicBezTo>
                  <a:pt x="9175" y="20337"/>
                  <a:pt x="9319" y="20467"/>
                  <a:pt x="9464" y="20596"/>
                </a:cubicBezTo>
                <a:cubicBezTo>
                  <a:pt x="9753" y="20661"/>
                  <a:pt x="10041" y="20726"/>
                  <a:pt x="10330" y="20790"/>
                </a:cubicBezTo>
                <a:cubicBezTo>
                  <a:pt x="10547" y="20855"/>
                  <a:pt x="10908" y="20888"/>
                  <a:pt x="11197" y="20888"/>
                </a:cubicBezTo>
                <a:cubicBezTo>
                  <a:pt x="11559" y="20888"/>
                  <a:pt x="11920" y="20855"/>
                  <a:pt x="12209" y="20790"/>
                </a:cubicBezTo>
                <a:cubicBezTo>
                  <a:pt x="12425" y="20726"/>
                  <a:pt x="12714" y="20661"/>
                  <a:pt x="13003" y="20596"/>
                </a:cubicBezTo>
                <a:cubicBezTo>
                  <a:pt x="13148" y="20467"/>
                  <a:pt x="13292" y="20337"/>
                  <a:pt x="13437" y="20240"/>
                </a:cubicBezTo>
                <a:cubicBezTo>
                  <a:pt x="13581" y="20110"/>
                  <a:pt x="13654" y="19948"/>
                  <a:pt x="13654" y="19787"/>
                </a:cubicBezTo>
                <a:close/>
                <a:moveTo>
                  <a:pt x="17699" y="5019"/>
                </a:moveTo>
                <a:cubicBezTo>
                  <a:pt x="17699" y="6088"/>
                  <a:pt x="17699" y="6088"/>
                  <a:pt x="17699" y="6088"/>
                </a:cubicBezTo>
                <a:cubicBezTo>
                  <a:pt x="19938" y="6088"/>
                  <a:pt x="19938" y="6088"/>
                  <a:pt x="19938" y="6088"/>
                </a:cubicBezTo>
                <a:cubicBezTo>
                  <a:pt x="19938" y="5019"/>
                  <a:pt x="19938" y="5019"/>
                  <a:pt x="19938" y="5019"/>
                </a:cubicBezTo>
                <a:lnTo>
                  <a:pt x="17699" y="5019"/>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7" name="Shape 3988">
            <a:extLst>
              <a:ext uri="{FF2B5EF4-FFF2-40B4-BE49-F238E27FC236}">
                <a16:creationId xmlns:a16="http://schemas.microsoft.com/office/drawing/2014/main" id="{83BB6EF4-A1B2-437E-B075-C1B1CEEB0D8A}"/>
              </a:ext>
            </a:extLst>
          </p:cNvPr>
          <p:cNvSpPr/>
          <p:nvPr/>
        </p:nvSpPr>
        <p:spPr>
          <a:xfrm>
            <a:off x="6752259" y="11178161"/>
            <a:ext cx="833788" cy="833788"/>
          </a:xfrm>
          <a:custGeom>
            <a:avLst/>
            <a:gdLst/>
            <a:ahLst/>
            <a:cxnLst>
              <a:cxn ang="0">
                <a:pos x="wd2" y="hd2"/>
              </a:cxn>
              <a:cxn ang="5400000">
                <a:pos x="wd2" y="hd2"/>
              </a:cxn>
              <a:cxn ang="10800000">
                <a:pos x="wd2" y="hd2"/>
              </a:cxn>
              <a:cxn ang="16200000">
                <a:pos x="wd2" y="hd2"/>
              </a:cxn>
            </a:cxnLst>
            <a:rect l="0" t="0" r="r" b="b"/>
            <a:pathLst>
              <a:path w="21600" h="21600" extrusionOk="0">
                <a:moveTo>
                  <a:pt x="19688" y="6353"/>
                </a:moveTo>
                <a:cubicBezTo>
                  <a:pt x="21600" y="8329"/>
                  <a:pt x="21600" y="8329"/>
                  <a:pt x="21600" y="8329"/>
                </a:cubicBezTo>
                <a:cubicBezTo>
                  <a:pt x="19688" y="10200"/>
                  <a:pt x="19688" y="10200"/>
                  <a:pt x="19688" y="10200"/>
                </a:cubicBezTo>
                <a:cubicBezTo>
                  <a:pt x="17705" y="8329"/>
                  <a:pt x="17705" y="8329"/>
                  <a:pt x="17705" y="8329"/>
                </a:cubicBezTo>
                <a:cubicBezTo>
                  <a:pt x="18413" y="7624"/>
                  <a:pt x="18413" y="7624"/>
                  <a:pt x="18413" y="7624"/>
                </a:cubicBezTo>
                <a:cubicBezTo>
                  <a:pt x="18059" y="7341"/>
                  <a:pt x="17705" y="7059"/>
                  <a:pt x="17315" y="6847"/>
                </a:cubicBezTo>
                <a:cubicBezTo>
                  <a:pt x="16890" y="6600"/>
                  <a:pt x="16501" y="6424"/>
                  <a:pt x="16111" y="6247"/>
                </a:cubicBezTo>
                <a:cubicBezTo>
                  <a:pt x="15687" y="6106"/>
                  <a:pt x="15226" y="6000"/>
                  <a:pt x="14801" y="5929"/>
                </a:cubicBezTo>
                <a:cubicBezTo>
                  <a:pt x="14341" y="5824"/>
                  <a:pt x="13881" y="5788"/>
                  <a:pt x="13420" y="5788"/>
                </a:cubicBezTo>
                <a:cubicBezTo>
                  <a:pt x="13031" y="5788"/>
                  <a:pt x="12641" y="5824"/>
                  <a:pt x="12252" y="5894"/>
                </a:cubicBezTo>
                <a:cubicBezTo>
                  <a:pt x="11862" y="5965"/>
                  <a:pt x="11508" y="6035"/>
                  <a:pt x="11119" y="6106"/>
                </a:cubicBezTo>
                <a:cubicBezTo>
                  <a:pt x="10765" y="6247"/>
                  <a:pt x="10410" y="6388"/>
                  <a:pt x="10056" y="6565"/>
                </a:cubicBezTo>
                <a:cubicBezTo>
                  <a:pt x="9738" y="6741"/>
                  <a:pt x="9384" y="6918"/>
                  <a:pt x="9065" y="7165"/>
                </a:cubicBezTo>
                <a:cubicBezTo>
                  <a:pt x="9419" y="7482"/>
                  <a:pt x="9419" y="7482"/>
                  <a:pt x="9419" y="7482"/>
                </a:cubicBezTo>
                <a:cubicBezTo>
                  <a:pt x="7436" y="9388"/>
                  <a:pt x="7436" y="9388"/>
                  <a:pt x="7436" y="9388"/>
                </a:cubicBezTo>
                <a:cubicBezTo>
                  <a:pt x="7117" y="9106"/>
                  <a:pt x="7117" y="9106"/>
                  <a:pt x="7117" y="9106"/>
                </a:cubicBezTo>
                <a:cubicBezTo>
                  <a:pt x="6657" y="9812"/>
                  <a:pt x="6303" y="10588"/>
                  <a:pt x="6090" y="11400"/>
                </a:cubicBezTo>
                <a:cubicBezTo>
                  <a:pt x="5843" y="12212"/>
                  <a:pt x="5736" y="12988"/>
                  <a:pt x="5772" y="13800"/>
                </a:cubicBezTo>
                <a:cubicBezTo>
                  <a:pt x="5843" y="14612"/>
                  <a:pt x="6020" y="15424"/>
                  <a:pt x="6303" y="16235"/>
                </a:cubicBezTo>
                <a:cubicBezTo>
                  <a:pt x="6586" y="17012"/>
                  <a:pt x="7047" y="17753"/>
                  <a:pt x="7613" y="18424"/>
                </a:cubicBezTo>
                <a:cubicBezTo>
                  <a:pt x="8250" y="17753"/>
                  <a:pt x="8250" y="17753"/>
                  <a:pt x="8250" y="17753"/>
                </a:cubicBezTo>
                <a:cubicBezTo>
                  <a:pt x="10198" y="19694"/>
                  <a:pt x="10198" y="19694"/>
                  <a:pt x="10198" y="19694"/>
                </a:cubicBezTo>
                <a:cubicBezTo>
                  <a:pt x="8250" y="21600"/>
                  <a:pt x="8250" y="21600"/>
                  <a:pt x="8250" y="21600"/>
                </a:cubicBezTo>
                <a:cubicBezTo>
                  <a:pt x="6338" y="19694"/>
                  <a:pt x="6338" y="19694"/>
                  <a:pt x="6338" y="19694"/>
                </a:cubicBezTo>
                <a:cubicBezTo>
                  <a:pt x="7011" y="18953"/>
                  <a:pt x="7011" y="18953"/>
                  <a:pt x="7011" y="18953"/>
                </a:cubicBezTo>
                <a:cubicBezTo>
                  <a:pt x="6445" y="18282"/>
                  <a:pt x="5984" y="17541"/>
                  <a:pt x="5630" y="16765"/>
                </a:cubicBezTo>
                <a:cubicBezTo>
                  <a:pt x="5311" y="15988"/>
                  <a:pt x="5099" y="15176"/>
                  <a:pt x="4993" y="14365"/>
                </a:cubicBezTo>
                <a:cubicBezTo>
                  <a:pt x="4887" y="13518"/>
                  <a:pt x="4922" y="12706"/>
                  <a:pt x="5099" y="11859"/>
                </a:cubicBezTo>
                <a:cubicBezTo>
                  <a:pt x="5241" y="11047"/>
                  <a:pt x="5524" y="10235"/>
                  <a:pt x="5913" y="9459"/>
                </a:cubicBezTo>
                <a:cubicBezTo>
                  <a:pt x="2904" y="12459"/>
                  <a:pt x="2904" y="12459"/>
                  <a:pt x="2904" y="12459"/>
                </a:cubicBezTo>
                <a:cubicBezTo>
                  <a:pt x="3010" y="12600"/>
                  <a:pt x="3081" y="12776"/>
                  <a:pt x="3116" y="12953"/>
                </a:cubicBezTo>
                <a:cubicBezTo>
                  <a:pt x="3116" y="13129"/>
                  <a:pt x="3151" y="13306"/>
                  <a:pt x="3151" y="13482"/>
                </a:cubicBezTo>
                <a:cubicBezTo>
                  <a:pt x="3116" y="13624"/>
                  <a:pt x="3045" y="13800"/>
                  <a:pt x="2974" y="13941"/>
                </a:cubicBezTo>
                <a:cubicBezTo>
                  <a:pt x="2904" y="14118"/>
                  <a:pt x="2797" y="14259"/>
                  <a:pt x="2691" y="14400"/>
                </a:cubicBezTo>
                <a:cubicBezTo>
                  <a:pt x="2514" y="14541"/>
                  <a:pt x="2372" y="14647"/>
                  <a:pt x="2195" y="14753"/>
                </a:cubicBezTo>
                <a:cubicBezTo>
                  <a:pt x="1983" y="14824"/>
                  <a:pt x="1806" y="14859"/>
                  <a:pt x="1593" y="14859"/>
                </a:cubicBezTo>
                <a:cubicBezTo>
                  <a:pt x="1381" y="14859"/>
                  <a:pt x="1204" y="14824"/>
                  <a:pt x="991" y="14753"/>
                </a:cubicBezTo>
                <a:cubicBezTo>
                  <a:pt x="814" y="14647"/>
                  <a:pt x="637" y="14576"/>
                  <a:pt x="460" y="14435"/>
                </a:cubicBezTo>
                <a:cubicBezTo>
                  <a:pt x="319" y="14294"/>
                  <a:pt x="212" y="14118"/>
                  <a:pt x="142" y="13906"/>
                </a:cubicBezTo>
                <a:cubicBezTo>
                  <a:pt x="35" y="13729"/>
                  <a:pt x="0" y="13518"/>
                  <a:pt x="0" y="13306"/>
                </a:cubicBezTo>
                <a:cubicBezTo>
                  <a:pt x="0" y="13094"/>
                  <a:pt x="35" y="12918"/>
                  <a:pt x="142" y="12706"/>
                </a:cubicBezTo>
                <a:cubicBezTo>
                  <a:pt x="212" y="12529"/>
                  <a:pt x="319" y="12353"/>
                  <a:pt x="460" y="12176"/>
                </a:cubicBezTo>
                <a:cubicBezTo>
                  <a:pt x="637" y="12035"/>
                  <a:pt x="814" y="11929"/>
                  <a:pt x="991" y="11859"/>
                </a:cubicBezTo>
                <a:cubicBezTo>
                  <a:pt x="1204" y="11753"/>
                  <a:pt x="1381" y="11718"/>
                  <a:pt x="1593" y="11718"/>
                </a:cubicBezTo>
                <a:cubicBezTo>
                  <a:pt x="1735" y="11718"/>
                  <a:pt x="1877" y="11753"/>
                  <a:pt x="1983" y="11788"/>
                </a:cubicBezTo>
                <a:cubicBezTo>
                  <a:pt x="2125" y="11788"/>
                  <a:pt x="2231" y="11859"/>
                  <a:pt x="2372" y="11965"/>
                </a:cubicBezTo>
                <a:cubicBezTo>
                  <a:pt x="6232" y="8082"/>
                  <a:pt x="6232" y="8082"/>
                  <a:pt x="6232" y="8082"/>
                </a:cubicBezTo>
                <a:cubicBezTo>
                  <a:pt x="5489" y="7412"/>
                  <a:pt x="5489" y="7412"/>
                  <a:pt x="5489" y="7412"/>
                </a:cubicBezTo>
                <a:cubicBezTo>
                  <a:pt x="7436" y="5471"/>
                  <a:pt x="7436" y="5471"/>
                  <a:pt x="7436" y="5471"/>
                </a:cubicBezTo>
                <a:cubicBezTo>
                  <a:pt x="8180" y="6176"/>
                  <a:pt x="8180" y="6176"/>
                  <a:pt x="8180" y="6176"/>
                </a:cubicBezTo>
                <a:cubicBezTo>
                  <a:pt x="11969" y="2435"/>
                  <a:pt x="11969" y="2435"/>
                  <a:pt x="11969" y="2435"/>
                </a:cubicBezTo>
                <a:cubicBezTo>
                  <a:pt x="11862" y="2294"/>
                  <a:pt x="11791" y="2118"/>
                  <a:pt x="11756" y="1976"/>
                </a:cubicBezTo>
                <a:cubicBezTo>
                  <a:pt x="11685" y="1800"/>
                  <a:pt x="11685" y="1624"/>
                  <a:pt x="11721" y="1447"/>
                </a:cubicBezTo>
                <a:cubicBezTo>
                  <a:pt x="11756" y="1271"/>
                  <a:pt x="11791" y="1129"/>
                  <a:pt x="11898" y="953"/>
                </a:cubicBezTo>
                <a:cubicBezTo>
                  <a:pt x="11969" y="776"/>
                  <a:pt x="12075" y="635"/>
                  <a:pt x="12181" y="529"/>
                </a:cubicBezTo>
                <a:cubicBezTo>
                  <a:pt x="12323" y="353"/>
                  <a:pt x="12500" y="247"/>
                  <a:pt x="12677" y="141"/>
                </a:cubicBezTo>
                <a:cubicBezTo>
                  <a:pt x="12889" y="71"/>
                  <a:pt x="13066" y="0"/>
                  <a:pt x="13279" y="0"/>
                </a:cubicBezTo>
                <a:cubicBezTo>
                  <a:pt x="13491" y="0"/>
                  <a:pt x="13668" y="71"/>
                  <a:pt x="13845" y="141"/>
                </a:cubicBezTo>
                <a:cubicBezTo>
                  <a:pt x="14022" y="247"/>
                  <a:pt x="14199" y="353"/>
                  <a:pt x="14341" y="529"/>
                </a:cubicBezTo>
                <a:cubicBezTo>
                  <a:pt x="14518" y="671"/>
                  <a:pt x="14660" y="847"/>
                  <a:pt x="14730" y="1024"/>
                </a:cubicBezTo>
                <a:cubicBezTo>
                  <a:pt x="14837" y="1200"/>
                  <a:pt x="14872" y="1412"/>
                  <a:pt x="14872" y="1624"/>
                </a:cubicBezTo>
                <a:cubicBezTo>
                  <a:pt x="14872" y="1835"/>
                  <a:pt x="14837" y="2047"/>
                  <a:pt x="14730" y="2224"/>
                </a:cubicBezTo>
                <a:cubicBezTo>
                  <a:pt x="14660" y="2400"/>
                  <a:pt x="14518" y="2576"/>
                  <a:pt x="14341" y="2718"/>
                </a:cubicBezTo>
                <a:cubicBezTo>
                  <a:pt x="14199" y="2859"/>
                  <a:pt x="14022" y="3000"/>
                  <a:pt x="13845" y="3071"/>
                </a:cubicBezTo>
                <a:cubicBezTo>
                  <a:pt x="13668" y="3176"/>
                  <a:pt x="13491" y="3212"/>
                  <a:pt x="13279" y="3212"/>
                </a:cubicBezTo>
                <a:cubicBezTo>
                  <a:pt x="13137" y="3212"/>
                  <a:pt x="12995" y="3212"/>
                  <a:pt x="12854" y="3141"/>
                </a:cubicBezTo>
                <a:cubicBezTo>
                  <a:pt x="12712" y="3106"/>
                  <a:pt x="12606" y="3035"/>
                  <a:pt x="12500" y="2965"/>
                </a:cubicBezTo>
                <a:cubicBezTo>
                  <a:pt x="9525" y="5929"/>
                  <a:pt x="9525" y="5929"/>
                  <a:pt x="9525" y="5929"/>
                </a:cubicBezTo>
                <a:cubicBezTo>
                  <a:pt x="9773" y="5788"/>
                  <a:pt x="10092" y="5647"/>
                  <a:pt x="10410" y="5541"/>
                </a:cubicBezTo>
                <a:cubicBezTo>
                  <a:pt x="10729" y="5400"/>
                  <a:pt x="11048" y="5294"/>
                  <a:pt x="11402" y="5259"/>
                </a:cubicBezTo>
                <a:cubicBezTo>
                  <a:pt x="11721" y="5153"/>
                  <a:pt x="12075" y="5082"/>
                  <a:pt x="12429" y="5047"/>
                </a:cubicBezTo>
                <a:cubicBezTo>
                  <a:pt x="12748" y="5012"/>
                  <a:pt x="13102" y="4976"/>
                  <a:pt x="13420" y="4976"/>
                </a:cubicBezTo>
                <a:cubicBezTo>
                  <a:pt x="13951" y="4976"/>
                  <a:pt x="14447" y="5012"/>
                  <a:pt x="14943" y="5118"/>
                </a:cubicBezTo>
                <a:cubicBezTo>
                  <a:pt x="15439" y="5188"/>
                  <a:pt x="15934" y="5329"/>
                  <a:pt x="16395" y="5541"/>
                </a:cubicBezTo>
                <a:cubicBezTo>
                  <a:pt x="16855" y="5682"/>
                  <a:pt x="17315" y="5894"/>
                  <a:pt x="17776" y="6141"/>
                </a:cubicBezTo>
                <a:cubicBezTo>
                  <a:pt x="18201" y="6388"/>
                  <a:pt x="18590" y="6706"/>
                  <a:pt x="18944" y="7024"/>
                </a:cubicBezTo>
                <a:lnTo>
                  <a:pt x="19688" y="6353"/>
                </a:lnTo>
                <a:close/>
                <a:moveTo>
                  <a:pt x="2125" y="13835"/>
                </a:moveTo>
                <a:cubicBezTo>
                  <a:pt x="2302" y="13694"/>
                  <a:pt x="2372" y="13518"/>
                  <a:pt x="2372" y="13306"/>
                </a:cubicBezTo>
                <a:cubicBezTo>
                  <a:pt x="2372" y="13059"/>
                  <a:pt x="2302" y="12882"/>
                  <a:pt x="2125" y="12741"/>
                </a:cubicBezTo>
                <a:cubicBezTo>
                  <a:pt x="2054" y="12635"/>
                  <a:pt x="1983" y="12600"/>
                  <a:pt x="1877" y="12565"/>
                </a:cubicBezTo>
                <a:cubicBezTo>
                  <a:pt x="1770" y="12529"/>
                  <a:pt x="1664" y="12494"/>
                  <a:pt x="1593" y="12494"/>
                </a:cubicBezTo>
                <a:cubicBezTo>
                  <a:pt x="1487" y="12494"/>
                  <a:pt x="1381" y="12529"/>
                  <a:pt x="1310" y="12565"/>
                </a:cubicBezTo>
                <a:cubicBezTo>
                  <a:pt x="1204" y="12600"/>
                  <a:pt x="1133" y="12635"/>
                  <a:pt x="1027" y="12741"/>
                </a:cubicBezTo>
                <a:cubicBezTo>
                  <a:pt x="956" y="12847"/>
                  <a:pt x="921" y="12918"/>
                  <a:pt x="850" y="13024"/>
                </a:cubicBezTo>
                <a:cubicBezTo>
                  <a:pt x="814" y="13094"/>
                  <a:pt x="779" y="13200"/>
                  <a:pt x="779" y="13306"/>
                </a:cubicBezTo>
                <a:cubicBezTo>
                  <a:pt x="779" y="13412"/>
                  <a:pt x="814" y="13518"/>
                  <a:pt x="850" y="13624"/>
                </a:cubicBezTo>
                <a:cubicBezTo>
                  <a:pt x="921" y="13694"/>
                  <a:pt x="956" y="13765"/>
                  <a:pt x="1027" y="13835"/>
                </a:cubicBezTo>
                <a:cubicBezTo>
                  <a:pt x="1133" y="13906"/>
                  <a:pt x="1204" y="13941"/>
                  <a:pt x="1310" y="14012"/>
                </a:cubicBezTo>
                <a:cubicBezTo>
                  <a:pt x="1381" y="14047"/>
                  <a:pt x="1487" y="14082"/>
                  <a:pt x="1593" y="14082"/>
                </a:cubicBezTo>
                <a:cubicBezTo>
                  <a:pt x="1664" y="14082"/>
                  <a:pt x="1770" y="14047"/>
                  <a:pt x="1877" y="14012"/>
                </a:cubicBezTo>
                <a:cubicBezTo>
                  <a:pt x="1983" y="13941"/>
                  <a:pt x="2054" y="13906"/>
                  <a:pt x="2125" y="13835"/>
                </a:cubicBezTo>
                <a:close/>
                <a:moveTo>
                  <a:pt x="7401" y="8329"/>
                </a:moveTo>
                <a:cubicBezTo>
                  <a:pt x="8215" y="7482"/>
                  <a:pt x="8215" y="7482"/>
                  <a:pt x="8215" y="7482"/>
                </a:cubicBezTo>
                <a:cubicBezTo>
                  <a:pt x="7401" y="6671"/>
                  <a:pt x="7401" y="6671"/>
                  <a:pt x="7401" y="6671"/>
                </a:cubicBezTo>
                <a:cubicBezTo>
                  <a:pt x="6622" y="7482"/>
                  <a:pt x="6622" y="7482"/>
                  <a:pt x="6622" y="7482"/>
                </a:cubicBezTo>
                <a:lnTo>
                  <a:pt x="7401" y="8329"/>
                </a:lnTo>
                <a:close/>
                <a:moveTo>
                  <a:pt x="9100" y="19694"/>
                </a:moveTo>
                <a:cubicBezTo>
                  <a:pt x="8250" y="18847"/>
                  <a:pt x="8250" y="18847"/>
                  <a:pt x="8250" y="18847"/>
                </a:cubicBezTo>
                <a:cubicBezTo>
                  <a:pt x="7436" y="19694"/>
                  <a:pt x="7436" y="19694"/>
                  <a:pt x="7436" y="19694"/>
                </a:cubicBezTo>
                <a:cubicBezTo>
                  <a:pt x="8250" y="20506"/>
                  <a:pt x="8250" y="20506"/>
                  <a:pt x="8250" y="20506"/>
                </a:cubicBezTo>
                <a:lnTo>
                  <a:pt x="9100" y="19694"/>
                </a:lnTo>
                <a:close/>
                <a:moveTo>
                  <a:pt x="12748" y="1129"/>
                </a:moveTo>
                <a:cubicBezTo>
                  <a:pt x="12570" y="1271"/>
                  <a:pt x="12500" y="1447"/>
                  <a:pt x="12500" y="1659"/>
                </a:cubicBezTo>
                <a:cubicBezTo>
                  <a:pt x="12500" y="1871"/>
                  <a:pt x="12570" y="2047"/>
                  <a:pt x="12748" y="2153"/>
                </a:cubicBezTo>
                <a:cubicBezTo>
                  <a:pt x="12783" y="2259"/>
                  <a:pt x="12889" y="2329"/>
                  <a:pt x="12960" y="2365"/>
                </a:cubicBezTo>
                <a:cubicBezTo>
                  <a:pt x="13066" y="2435"/>
                  <a:pt x="13172" y="2435"/>
                  <a:pt x="13279" y="2435"/>
                </a:cubicBezTo>
                <a:cubicBezTo>
                  <a:pt x="13385" y="2435"/>
                  <a:pt x="13491" y="2435"/>
                  <a:pt x="13562" y="2365"/>
                </a:cubicBezTo>
                <a:cubicBezTo>
                  <a:pt x="13668" y="2329"/>
                  <a:pt x="13739" y="2259"/>
                  <a:pt x="13845" y="2153"/>
                </a:cubicBezTo>
                <a:cubicBezTo>
                  <a:pt x="13987" y="2012"/>
                  <a:pt x="14058" y="1835"/>
                  <a:pt x="14058" y="1624"/>
                </a:cubicBezTo>
                <a:cubicBezTo>
                  <a:pt x="14058" y="1447"/>
                  <a:pt x="13987" y="1271"/>
                  <a:pt x="13845" y="1129"/>
                </a:cubicBezTo>
                <a:cubicBezTo>
                  <a:pt x="13739" y="1024"/>
                  <a:pt x="13668" y="953"/>
                  <a:pt x="13562" y="918"/>
                </a:cubicBezTo>
                <a:cubicBezTo>
                  <a:pt x="13491" y="847"/>
                  <a:pt x="13385" y="847"/>
                  <a:pt x="13279" y="847"/>
                </a:cubicBezTo>
                <a:cubicBezTo>
                  <a:pt x="13172" y="847"/>
                  <a:pt x="13066" y="847"/>
                  <a:pt x="12960" y="918"/>
                </a:cubicBezTo>
                <a:cubicBezTo>
                  <a:pt x="12889" y="953"/>
                  <a:pt x="12783" y="1024"/>
                  <a:pt x="12748" y="1129"/>
                </a:cubicBezTo>
                <a:close/>
                <a:moveTo>
                  <a:pt x="19688" y="9106"/>
                </a:moveTo>
                <a:cubicBezTo>
                  <a:pt x="20538" y="8329"/>
                  <a:pt x="20538" y="8329"/>
                  <a:pt x="20538" y="8329"/>
                </a:cubicBezTo>
                <a:cubicBezTo>
                  <a:pt x="19688" y="7482"/>
                  <a:pt x="19688" y="7482"/>
                  <a:pt x="19688" y="7482"/>
                </a:cubicBezTo>
                <a:cubicBezTo>
                  <a:pt x="18873" y="8329"/>
                  <a:pt x="18873" y="8329"/>
                  <a:pt x="18873" y="8329"/>
                </a:cubicBezTo>
                <a:lnTo>
                  <a:pt x="19688" y="9106"/>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8" name="Shape 3989">
            <a:extLst>
              <a:ext uri="{FF2B5EF4-FFF2-40B4-BE49-F238E27FC236}">
                <a16:creationId xmlns:a16="http://schemas.microsoft.com/office/drawing/2014/main" id="{F15C76A9-1BCB-461B-AF82-E176FF724A2B}"/>
              </a:ext>
            </a:extLst>
          </p:cNvPr>
          <p:cNvSpPr/>
          <p:nvPr/>
        </p:nvSpPr>
        <p:spPr>
          <a:xfrm>
            <a:off x="8614394" y="11187073"/>
            <a:ext cx="815973" cy="815973"/>
          </a:xfrm>
          <a:custGeom>
            <a:avLst/>
            <a:gdLst/>
            <a:ahLst/>
            <a:cxnLst>
              <a:cxn ang="0">
                <a:pos x="wd2" y="hd2"/>
              </a:cxn>
              <a:cxn ang="5400000">
                <a:pos x="wd2" y="hd2"/>
              </a:cxn>
              <a:cxn ang="10800000">
                <a:pos x="wd2" y="hd2"/>
              </a:cxn>
              <a:cxn ang="16200000">
                <a:pos x="wd2" y="hd2"/>
              </a:cxn>
            </a:cxnLst>
            <a:rect l="0" t="0" r="r" b="b"/>
            <a:pathLst>
              <a:path w="21600" h="21600" extrusionOk="0">
                <a:moveTo>
                  <a:pt x="11940" y="0"/>
                </a:moveTo>
                <a:cubicBezTo>
                  <a:pt x="21600" y="9664"/>
                  <a:pt x="21600" y="9664"/>
                  <a:pt x="21600" y="9664"/>
                </a:cubicBezTo>
                <a:cubicBezTo>
                  <a:pt x="19646" y="11611"/>
                  <a:pt x="19646" y="11611"/>
                  <a:pt x="19646" y="11611"/>
                </a:cubicBezTo>
                <a:cubicBezTo>
                  <a:pt x="19646" y="11683"/>
                  <a:pt x="19646" y="11683"/>
                  <a:pt x="19646" y="11683"/>
                </a:cubicBezTo>
                <a:cubicBezTo>
                  <a:pt x="19610" y="11683"/>
                  <a:pt x="19610" y="11683"/>
                  <a:pt x="19610" y="11683"/>
                </a:cubicBezTo>
                <a:cubicBezTo>
                  <a:pt x="17367" y="13955"/>
                  <a:pt x="17367" y="13955"/>
                  <a:pt x="17367" y="13955"/>
                </a:cubicBezTo>
                <a:cubicBezTo>
                  <a:pt x="16679" y="14568"/>
                  <a:pt x="15956" y="15037"/>
                  <a:pt x="15160" y="15398"/>
                </a:cubicBezTo>
                <a:cubicBezTo>
                  <a:pt x="14364" y="15722"/>
                  <a:pt x="13532" y="15903"/>
                  <a:pt x="12699" y="15903"/>
                </a:cubicBezTo>
                <a:cubicBezTo>
                  <a:pt x="11867" y="15939"/>
                  <a:pt x="11035" y="15830"/>
                  <a:pt x="10203" y="15506"/>
                </a:cubicBezTo>
                <a:cubicBezTo>
                  <a:pt x="9371" y="15217"/>
                  <a:pt x="8647" y="14785"/>
                  <a:pt x="7996" y="14244"/>
                </a:cubicBezTo>
                <a:cubicBezTo>
                  <a:pt x="4523" y="17597"/>
                  <a:pt x="4523" y="17597"/>
                  <a:pt x="4523" y="17597"/>
                </a:cubicBezTo>
                <a:cubicBezTo>
                  <a:pt x="7996" y="21023"/>
                  <a:pt x="7996" y="21023"/>
                  <a:pt x="7996" y="21023"/>
                </a:cubicBezTo>
                <a:cubicBezTo>
                  <a:pt x="7417" y="21600"/>
                  <a:pt x="7417" y="21600"/>
                  <a:pt x="7417" y="21600"/>
                </a:cubicBezTo>
                <a:cubicBezTo>
                  <a:pt x="0" y="14244"/>
                  <a:pt x="0" y="14244"/>
                  <a:pt x="0" y="14244"/>
                </a:cubicBezTo>
                <a:cubicBezTo>
                  <a:pt x="615" y="13559"/>
                  <a:pt x="615" y="13559"/>
                  <a:pt x="615" y="13559"/>
                </a:cubicBezTo>
                <a:cubicBezTo>
                  <a:pt x="4016" y="16948"/>
                  <a:pt x="4016" y="16948"/>
                  <a:pt x="4016" y="16948"/>
                </a:cubicBezTo>
                <a:cubicBezTo>
                  <a:pt x="7453" y="13559"/>
                  <a:pt x="7453" y="13559"/>
                  <a:pt x="7453" y="13559"/>
                </a:cubicBezTo>
                <a:cubicBezTo>
                  <a:pt x="6874" y="12873"/>
                  <a:pt x="6440" y="12116"/>
                  <a:pt x="6151" y="11323"/>
                </a:cubicBezTo>
                <a:cubicBezTo>
                  <a:pt x="5861" y="10493"/>
                  <a:pt x="5717" y="9700"/>
                  <a:pt x="5717" y="8871"/>
                </a:cubicBezTo>
                <a:cubicBezTo>
                  <a:pt x="5753" y="8041"/>
                  <a:pt x="5934" y="7212"/>
                  <a:pt x="6259" y="6419"/>
                </a:cubicBezTo>
                <a:cubicBezTo>
                  <a:pt x="6585" y="5625"/>
                  <a:pt x="7091" y="4868"/>
                  <a:pt x="7743" y="4219"/>
                </a:cubicBezTo>
                <a:lnTo>
                  <a:pt x="11940" y="0"/>
                </a:lnTo>
                <a:close/>
                <a:moveTo>
                  <a:pt x="19284" y="10854"/>
                </a:moveTo>
                <a:cubicBezTo>
                  <a:pt x="20478" y="9664"/>
                  <a:pt x="20478" y="9664"/>
                  <a:pt x="20478" y="9664"/>
                </a:cubicBezTo>
                <a:cubicBezTo>
                  <a:pt x="11940" y="1190"/>
                  <a:pt x="11940" y="1190"/>
                  <a:pt x="11940" y="1190"/>
                </a:cubicBezTo>
                <a:cubicBezTo>
                  <a:pt x="8249" y="4832"/>
                  <a:pt x="8249" y="4832"/>
                  <a:pt x="8249" y="4832"/>
                </a:cubicBezTo>
                <a:cubicBezTo>
                  <a:pt x="7851" y="5229"/>
                  <a:pt x="7526" y="5697"/>
                  <a:pt x="7236" y="6166"/>
                </a:cubicBezTo>
                <a:cubicBezTo>
                  <a:pt x="6983" y="6671"/>
                  <a:pt x="6802" y="7176"/>
                  <a:pt x="6657" y="7717"/>
                </a:cubicBezTo>
                <a:cubicBezTo>
                  <a:pt x="6549" y="8222"/>
                  <a:pt x="6476" y="8727"/>
                  <a:pt x="6513" y="9267"/>
                </a:cubicBezTo>
                <a:cubicBezTo>
                  <a:pt x="6513" y="9808"/>
                  <a:pt x="6585" y="10349"/>
                  <a:pt x="6766" y="10854"/>
                </a:cubicBezTo>
                <a:lnTo>
                  <a:pt x="19284" y="10854"/>
                </a:lnTo>
                <a:close/>
                <a:moveTo>
                  <a:pt x="16788" y="13378"/>
                </a:moveTo>
                <a:cubicBezTo>
                  <a:pt x="18488" y="11683"/>
                  <a:pt x="18488" y="11683"/>
                  <a:pt x="18488" y="11683"/>
                </a:cubicBezTo>
                <a:cubicBezTo>
                  <a:pt x="7055" y="11683"/>
                  <a:pt x="7055" y="11683"/>
                  <a:pt x="7055" y="11683"/>
                </a:cubicBezTo>
                <a:cubicBezTo>
                  <a:pt x="7128" y="11864"/>
                  <a:pt x="7200" y="12008"/>
                  <a:pt x="7309" y="12152"/>
                </a:cubicBezTo>
                <a:cubicBezTo>
                  <a:pt x="7381" y="12296"/>
                  <a:pt x="7489" y="12405"/>
                  <a:pt x="7598" y="12549"/>
                </a:cubicBezTo>
                <a:cubicBezTo>
                  <a:pt x="7707" y="12693"/>
                  <a:pt x="7815" y="12837"/>
                  <a:pt x="7924" y="12946"/>
                </a:cubicBezTo>
                <a:cubicBezTo>
                  <a:pt x="8032" y="13090"/>
                  <a:pt x="8141" y="13234"/>
                  <a:pt x="8249" y="13378"/>
                </a:cubicBezTo>
                <a:cubicBezTo>
                  <a:pt x="8828" y="13955"/>
                  <a:pt x="9479" y="14388"/>
                  <a:pt x="10239" y="14676"/>
                </a:cubicBezTo>
                <a:cubicBezTo>
                  <a:pt x="10999" y="14965"/>
                  <a:pt x="11759" y="15109"/>
                  <a:pt x="12519" y="15109"/>
                </a:cubicBezTo>
                <a:cubicBezTo>
                  <a:pt x="13278" y="15109"/>
                  <a:pt x="14038" y="14965"/>
                  <a:pt x="14798" y="14676"/>
                </a:cubicBezTo>
                <a:cubicBezTo>
                  <a:pt x="15522" y="14388"/>
                  <a:pt x="16209" y="13955"/>
                  <a:pt x="16788" y="13378"/>
                </a:cubicBez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99" name="Shape 3990">
            <a:extLst>
              <a:ext uri="{FF2B5EF4-FFF2-40B4-BE49-F238E27FC236}">
                <a16:creationId xmlns:a16="http://schemas.microsoft.com/office/drawing/2014/main" id="{6D51B1A4-B0E1-4F8B-BBD3-EFD3EB784505}"/>
              </a:ext>
            </a:extLst>
          </p:cNvPr>
          <p:cNvSpPr/>
          <p:nvPr/>
        </p:nvSpPr>
        <p:spPr>
          <a:xfrm>
            <a:off x="10515869" y="11274114"/>
            <a:ext cx="719477" cy="641885"/>
          </a:xfrm>
          <a:custGeom>
            <a:avLst/>
            <a:gdLst/>
            <a:ahLst/>
            <a:cxnLst>
              <a:cxn ang="0">
                <a:pos x="wd2" y="hd2"/>
              </a:cxn>
              <a:cxn ang="5400000">
                <a:pos x="wd2" y="hd2"/>
              </a:cxn>
              <a:cxn ang="10800000">
                <a:pos x="wd2" y="hd2"/>
              </a:cxn>
              <a:cxn ang="16200000">
                <a:pos x="wd2" y="hd2"/>
              </a:cxn>
            </a:cxnLst>
            <a:rect l="0" t="0" r="r" b="b"/>
            <a:pathLst>
              <a:path w="21600" h="21600" extrusionOk="0">
                <a:moveTo>
                  <a:pt x="13871" y="2492"/>
                </a:moveTo>
                <a:lnTo>
                  <a:pt x="21600" y="2492"/>
                </a:lnTo>
                <a:lnTo>
                  <a:pt x="21600" y="21600"/>
                </a:lnTo>
                <a:lnTo>
                  <a:pt x="0" y="21600"/>
                </a:lnTo>
                <a:lnTo>
                  <a:pt x="0" y="2492"/>
                </a:lnTo>
                <a:lnTo>
                  <a:pt x="7624" y="2492"/>
                </a:lnTo>
                <a:lnTo>
                  <a:pt x="7624" y="0"/>
                </a:lnTo>
                <a:lnTo>
                  <a:pt x="13871" y="0"/>
                </a:lnTo>
                <a:lnTo>
                  <a:pt x="13871" y="2492"/>
                </a:lnTo>
                <a:close/>
                <a:moveTo>
                  <a:pt x="7624" y="3442"/>
                </a:moveTo>
                <a:lnTo>
                  <a:pt x="847" y="3442"/>
                </a:lnTo>
                <a:lnTo>
                  <a:pt x="847" y="11631"/>
                </a:lnTo>
                <a:lnTo>
                  <a:pt x="7624" y="11631"/>
                </a:lnTo>
                <a:lnTo>
                  <a:pt x="7624" y="9495"/>
                </a:lnTo>
                <a:lnTo>
                  <a:pt x="13871" y="9495"/>
                </a:lnTo>
                <a:lnTo>
                  <a:pt x="13871" y="11631"/>
                </a:lnTo>
                <a:lnTo>
                  <a:pt x="20647" y="11631"/>
                </a:lnTo>
                <a:lnTo>
                  <a:pt x="20647" y="3442"/>
                </a:lnTo>
                <a:lnTo>
                  <a:pt x="7624" y="3442"/>
                </a:lnTo>
                <a:close/>
                <a:moveTo>
                  <a:pt x="847" y="20651"/>
                </a:moveTo>
                <a:lnTo>
                  <a:pt x="20647" y="20651"/>
                </a:lnTo>
                <a:lnTo>
                  <a:pt x="20647" y="12580"/>
                </a:lnTo>
                <a:lnTo>
                  <a:pt x="13871" y="12580"/>
                </a:lnTo>
                <a:lnTo>
                  <a:pt x="13871" y="14598"/>
                </a:lnTo>
                <a:lnTo>
                  <a:pt x="7624" y="14598"/>
                </a:lnTo>
                <a:lnTo>
                  <a:pt x="7624" y="12580"/>
                </a:lnTo>
                <a:lnTo>
                  <a:pt x="847" y="12580"/>
                </a:lnTo>
                <a:lnTo>
                  <a:pt x="847" y="20651"/>
                </a:lnTo>
                <a:close/>
                <a:moveTo>
                  <a:pt x="8471" y="949"/>
                </a:moveTo>
                <a:lnTo>
                  <a:pt x="8471" y="2492"/>
                </a:lnTo>
                <a:lnTo>
                  <a:pt x="13024" y="2492"/>
                </a:lnTo>
                <a:lnTo>
                  <a:pt x="13024" y="949"/>
                </a:lnTo>
                <a:lnTo>
                  <a:pt x="8471" y="949"/>
                </a:lnTo>
                <a:close/>
                <a:moveTo>
                  <a:pt x="13024" y="10563"/>
                </a:moveTo>
                <a:lnTo>
                  <a:pt x="8471" y="10563"/>
                </a:lnTo>
                <a:lnTo>
                  <a:pt x="8471" y="13530"/>
                </a:lnTo>
                <a:lnTo>
                  <a:pt x="13024" y="13530"/>
                </a:lnTo>
                <a:lnTo>
                  <a:pt x="13024" y="10563"/>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
        <p:nvSpPr>
          <p:cNvPr id="100" name="Shape 3991">
            <a:extLst>
              <a:ext uri="{FF2B5EF4-FFF2-40B4-BE49-F238E27FC236}">
                <a16:creationId xmlns:a16="http://schemas.microsoft.com/office/drawing/2014/main" id="{377CF852-7844-4465-9F36-71EA18834322}"/>
              </a:ext>
            </a:extLst>
          </p:cNvPr>
          <p:cNvSpPr/>
          <p:nvPr/>
        </p:nvSpPr>
        <p:spPr>
          <a:xfrm>
            <a:off x="12369099" y="11288220"/>
            <a:ext cx="719477" cy="613670"/>
          </a:xfrm>
          <a:custGeom>
            <a:avLst/>
            <a:gdLst/>
            <a:ahLst/>
            <a:cxnLst>
              <a:cxn ang="0">
                <a:pos x="wd2" y="hd2"/>
              </a:cxn>
              <a:cxn ang="5400000">
                <a:pos x="wd2" y="hd2"/>
              </a:cxn>
              <a:cxn ang="10800000">
                <a:pos x="wd2" y="hd2"/>
              </a:cxn>
              <a:cxn ang="16200000">
                <a:pos x="wd2" y="hd2"/>
              </a:cxn>
            </a:cxnLst>
            <a:rect l="0" t="0" r="r" b="b"/>
            <a:pathLst>
              <a:path w="21600" h="21600" extrusionOk="0">
                <a:moveTo>
                  <a:pt x="19780" y="2653"/>
                </a:moveTo>
                <a:cubicBezTo>
                  <a:pt x="20022" y="2653"/>
                  <a:pt x="20265" y="2700"/>
                  <a:pt x="20467" y="2795"/>
                </a:cubicBezTo>
                <a:cubicBezTo>
                  <a:pt x="20670" y="2889"/>
                  <a:pt x="20872" y="3032"/>
                  <a:pt x="21074" y="3268"/>
                </a:cubicBezTo>
                <a:cubicBezTo>
                  <a:pt x="21196" y="3411"/>
                  <a:pt x="21317" y="3647"/>
                  <a:pt x="21438" y="3884"/>
                </a:cubicBezTo>
                <a:cubicBezTo>
                  <a:pt x="21519" y="4168"/>
                  <a:pt x="21600" y="4453"/>
                  <a:pt x="21600" y="4737"/>
                </a:cubicBezTo>
                <a:cubicBezTo>
                  <a:pt x="21600" y="19468"/>
                  <a:pt x="21600" y="19468"/>
                  <a:pt x="21600" y="19468"/>
                </a:cubicBezTo>
                <a:cubicBezTo>
                  <a:pt x="21600" y="19753"/>
                  <a:pt x="21519" y="20037"/>
                  <a:pt x="21438" y="20274"/>
                </a:cubicBezTo>
                <a:cubicBezTo>
                  <a:pt x="21317" y="20511"/>
                  <a:pt x="21196" y="20747"/>
                  <a:pt x="21074" y="20937"/>
                </a:cubicBezTo>
                <a:cubicBezTo>
                  <a:pt x="20872" y="21174"/>
                  <a:pt x="20670" y="21316"/>
                  <a:pt x="20467" y="21411"/>
                </a:cubicBezTo>
                <a:cubicBezTo>
                  <a:pt x="20265" y="21505"/>
                  <a:pt x="20022" y="21600"/>
                  <a:pt x="19780" y="21600"/>
                </a:cubicBezTo>
                <a:cubicBezTo>
                  <a:pt x="1780" y="21600"/>
                  <a:pt x="1780" y="21600"/>
                  <a:pt x="1780" y="21600"/>
                </a:cubicBezTo>
                <a:cubicBezTo>
                  <a:pt x="1537" y="21600"/>
                  <a:pt x="1294" y="21505"/>
                  <a:pt x="1092" y="21411"/>
                </a:cubicBezTo>
                <a:cubicBezTo>
                  <a:pt x="890" y="21316"/>
                  <a:pt x="688" y="21174"/>
                  <a:pt x="526" y="20937"/>
                </a:cubicBezTo>
                <a:cubicBezTo>
                  <a:pt x="364" y="20747"/>
                  <a:pt x="243" y="20511"/>
                  <a:pt x="162" y="20274"/>
                </a:cubicBezTo>
                <a:cubicBezTo>
                  <a:pt x="40" y="20037"/>
                  <a:pt x="0" y="19753"/>
                  <a:pt x="0" y="19468"/>
                </a:cubicBezTo>
                <a:cubicBezTo>
                  <a:pt x="0" y="2084"/>
                  <a:pt x="0" y="2084"/>
                  <a:pt x="0" y="2084"/>
                </a:cubicBezTo>
                <a:cubicBezTo>
                  <a:pt x="0" y="1800"/>
                  <a:pt x="40" y="1516"/>
                  <a:pt x="162" y="1279"/>
                </a:cubicBezTo>
                <a:cubicBezTo>
                  <a:pt x="243" y="1042"/>
                  <a:pt x="364" y="805"/>
                  <a:pt x="526" y="616"/>
                </a:cubicBezTo>
                <a:cubicBezTo>
                  <a:pt x="688" y="379"/>
                  <a:pt x="890" y="237"/>
                  <a:pt x="1092" y="142"/>
                </a:cubicBezTo>
                <a:cubicBezTo>
                  <a:pt x="1294" y="47"/>
                  <a:pt x="1537" y="0"/>
                  <a:pt x="1780" y="0"/>
                </a:cubicBezTo>
                <a:cubicBezTo>
                  <a:pt x="6310" y="0"/>
                  <a:pt x="6310" y="0"/>
                  <a:pt x="6310" y="0"/>
                </a:cubicBezTo>
                <a:cubicBezTo>
                  <a:pt x="6553" y="0"/>
                  <a:pt x="6796" y="47"/>
                  <a:pt x="6998" y="142"/>
                </a:cubicBezTo>
                <a:cubicBezTo>
                  <a:pt x="7200" y="237"/>
                  <a:pt x="7402" y="379"/>
                  <a:pt x="7564" y="616"/>
                </a:cubicBezTo>
                <a:cubicBezTo>
                  <a:pt x="7726" y="805"/>
                  <a:pt x="7847" y="1042"/>
                  <a:pt x="7928" y="1279"/>
                </a:cubicBezTo>
                <a:cubicBezTo>
                  <a:pt x="8049" y="1516"/>
                  <a:pt x="8090" y="1800"/>
                  <a:pt x="8090" y="2084"/>
                </a:cubicBezTo>
                <a:cubicBezTo>
                  <a:pt x="8090" y="2653"/>
                  <a:pt x="8090" y="2653"/>
                  <a:pt x="8090" y="2653"/>
                </a:cubicBezTo>
                <a:lnTo>
                  <a:pt x="19780" y="2653"/>
                </a:lnTo>
                <a:close/>
                <a:moveTo>
                  <a:pt x="890" y="2084"/>
                </a:moveTo>
                <a:cubicBezTo>
                  <a:pt x="890" y="5779"/>
                  <a:pt x="890" y="5779"/>
                  <a:pt x="890" y="5779"/>
                </a:cubicBezTo>
                <a:cubicBezTo>
                  <a:pt x="20670" y="5779"/>
                  <a:pt x="20670" y="5779"/>
                  <a:pt x="20670" y="5779"/>
                </a:cubicBezTo>
                <a:cubicBezTo>
                  <a:pt x="20670" y="4737"/>
                  <a:pt x="20670" y="4737"/>
                  <a:pt x="20670" y="4737"/>
                </a:cubicBezTo>
                <a:cubicBezTo>
                  <a:pt x="20670" y="4453"/>
                  <a:pt x="20589" y="4216"/>
                  <a:pt x="20427" y="3979"/>
                </a:cubicBezTo>
                <a:cubicBezTo>
                  <a:pt x="20265" y="3789"/>
                  <a:pt x="20022" y="3695"/>
                  <a:pt x="19780" y="3695"/>
                </a:cubicBezTo>
                <a:cubicBezTo>
                  <a:pt x="7200" y="3695"/>
                  <a:pt x="7200" y="3695"/>
                  <a:pt x="7200" y="3695"/>
                </a:cubicBezTo>
                <a:cubicBezTo>
                  <a:pt x="7200" y="2084"/>
                  <a:pt x="7200" y="2084"/>
                  <a:pt x="7200" y="2084"/>
                </a:cubicBezTo>
                <a:cubicBezTo>
                  <a:pt x="7200" y="1800"/>
                  <a:pt x="7119" y="1563"/>
                  <a:pt x="6957" y="1326"/>
                </a:cubicBezTo>
                <a:cubicBezTo>
                  <a:pt x="6755" y="1137"/>
                  <a:pt x="6553" y="1042"/>
                  <a:pt x="6310" y="1042"/>
                </a:cubicBezTo>
                <a:cubicBezTo>
                  <a:pt x="1780" y="1042"/>
                  <a:pt x="1780" y="1042"/>
                  <a:pt x="1780" y="1042"/>
                </a:cubicBezTo>
                <a:cubicBezTo>
                  <a:pt x="1537" y="1042"/>
                  <a:pt x="1335" y="1137"/>
                  <a:pt x="1133" y="1326"/>
                </a:cubicBezTo>
                <a:cubicBezTo>
                  <a:pt x="971" y="1563"/>
                  <a:pt x="890" y="1800"/>
                  <a:pt x="890" y="2084"/>
                </a:cubicBezTo>
                <a:close/>
                <a:moveTo>
                  <a:pt x="19780" y="20511"/>
                </a:moveTo>
                <a:cubicBezTo>
                  <a:pt x="20022" y="20511"/>
                  <a:pt x="20265" y="20416"/>
                  <a:pt x="20427" y="20226"/>
                </a:cubicBezTo>
                <a:cubicBezTo>
                  <a:pt x="20589" y="20037"/>
                  <a:pt x="20670" y="19753"/>
                  <a:pt x="20670" y="19468"/>
                </a:cubicBezTo>
                <a:cubicBezTo>
                  <a:pt x="20670" y="6821"/>
                  <a:pt x="20670" y="6821"/>
                  <a:pt x="20670" y="6821"/>
                </a:cubicBezTo>
                <a:cubicBezTo>
                  <a:pt x="890" y="6821"/>
                  <a:pt x="890" y="6821"/>
                  <a:pt x="890" y="6821"/>
                </a:cubicBezTo>
                <a:cubicBezTo>
                  <a:pt x="890" y="19468"/>
                  <a:pt x="890" y="19468"/>
                  <a:pt x="890" y="19468"/>
                </a:cubicBezTo>
                <a:cubicBezTo>
                  <a:pt x="890" y="19753"/>
                  <a:pt x="971" y="20037"/>
                  <a:pt x="1133" y="20226"/>
                </a:cubicBezTo>
                <a:cubicBezTo>
                  <a:pt x="1335" y="20416"/>
                  <a:pt x="1537" y="20511"/>
                  <a:pt x="1780" y="20511"/>
                </a:cubicBezTo>
                <a:lnTo>
                  <a:pt x="19780" y="20511"/>
                </a:lnTo>
                <a:close/>
              </a:path>
            </a:pathLst>
          </a:custGeom>
          <a:solidFill>
            <a:schemeClr val="accent1"/>
          </a:solidFill>
          <a:ln w="12700">
            <a:miter lim="400000"/>
          </a:ln>
        </p:spPr>
        <p:txBody>
          <a:bodyPr lIns="22860" rIns="22860" anchor="ctr"/>
          <a:lstStyle/>
          <a:p>
            <a:pPr>
              <a:lnSpc>
                <a:spcPct val="100000"/>
              </a:lnSpc>
              <a:defRPr sz="3000">
                <a:solidFill>
                  <a:srgbClr val="FFFFFF"/>
                </a:solidFill>
              </a:defRPr>
            </a:pPr>
            <a:endParaRPr sz="1500"/>
          </a:p>
        </p:txBody>
      </p:sp>
    </p:spTree>
    <p:extLst>
      <p:ext uri="{BB962C8B-B14F-4D97-AF65-F5344CB8AC3E}">
        <p14:creationId xmlns:p14="http://schemas.microsoft.com/office/powerpoint/2010/main" val="318008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55EEC08C-24C0-446D-A809-4831FD2C6D80}"/>
              </a:ext>
            </a:extLst>
          </p:cNvPr>
          <p:cNvPicPr>
            <a:picLocks noGrp="1" noChangeAspect="1"/>
          </p:cNvPicPr>
          <p:nvPr>
            <p:ph type="pic" sz="quarter" idx="12"/>
          </p:nvPr>
        </p:nvPicPr>
        <p:blipFill>
          <a:blip r:embed="rId2">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p:pic>
      <p:sp>
        <p:nvSpPr>
          <p:cNvPr id="3" name="Title 2"/>
          <p:cNvSpPr>
            <a:spLocks noGrp="1"/>
          </p:cNvSpPr>
          <p:nvPr>
            <p:ph type="title"/>
          </p:nvPr>
        </p:nvSpPr>
        <p:spPr>
          <a:xfrm>
            <a:off x="1519527" y="3779471"/>
            <a:ext cx="11910723" cy="2697529"/>
          </a:xfrm>
        </p:spPr>
        <p:txBody>
          <a:bodyPr/>
          <a:lstStyle/>
          <a:p>
            <a:r>
              <a:rPr lang="en-US" sz="11500" dirty="0">
                <a:solidFill>
                  <a:schemeClr val="accent2"/>
                </a:solidFill>
              </a:rPr>
              <a:t>ABOUT OUR </a:t>
            </a:r>
            <a:r>
              <a:rPr lang="en-US" sz="11500" b="1" dirty="0">
                <a:solidFill>
                  <a:schemeClr val="accent2"/>
                </a:solidFill>
              </a:rPr>
              <a:t>SERVICE</a:t>
            </a:r>
          </a:p>
        </p:txBody>
      </p:sp>
      <p:sp>
        <p:nvSpPr>
          <p:cNvPr id="12" name="TextBox 11"/>
          <p:cNvSpPr txBox="1"/>
          <p:nvPr/>
        </p:nvSpPr>
        <p:spPr>
          <a:xfrm>
            <a:off x="1510530" y="12087176"/>
            <a:ext cx="5413022" cy="2709716"/>
          </a:xfrm>
          <a:prstGeom prst="rect">
            <a:avLst/>
          </a:prstGeom>
          <a:noFill/>
        </p:spPr>
        <p:txBody>
          <a:bodyPr wrap="square" lIns="0" rIns="0" rtlCol="0">
            <a:spAutoFit/>
          </a:bodyPr>
          <a:lstStyle/>
          <a:p>
            <a:pPr>
              <a:lnSpc>
                <a:spcPct val="120000"/>
              </a:lnSpc>
            </a:pPr>
            <a:r>
              <a:rPr lang="en-US" sz="2880" dirty="0">
                <a:solidFill>
                  <a:schemeClr val="bg1"/>
                </a:solidFill>
              </a:rPr>
              <a:t>A peep at some distant orb has power to raise and purify our thoughts like a strain of sacred music, or a noble picture, or a passage</a:t>
            </a:r>
          </a:p>
        </p:txBody>
      </p:sp>
      <p:sp>
        <p:nvSpPr>
          <p:cNvPr id="14" name="TextBox 13"/>
          <p:cNvSpPr txBox="1"/>
          <p:nvPr/>
        </p:nvSpPr>
        <p:spPr>
          <a:xfrm>
            <a:off x="11456560" y="12087176"/>
            <a:ext cx="5413022" cy="2709716"/>
          </a:xfrm>
          <a:prstGeom prst="rect">
            <a:avLst/>
          </a:prstGeom>
          <a:noFill/>
        </p:spPr>
        <p:txBody>
          <a:bodyPr wrap="square" lIns="0" rIns="0" rtlCol="0">
            <a:spAutoFit/>
          </a:bodyPr>
          <a:lstStyle/>
          <a:p>
            <a:pPr>
              <a:lnSpc>
                <a:spcPct val="120000"/>
              </a:lnSpc>
            </a:pPr>
            <a:r>
              <a:rPr lang="en-US" sz="2880" dirty="0">
                <a:solidFill>
                  <a:schemeClr val="bg1"/>
                </a:solidFill>
              </a:rPr>
              <a:t>A peep at some distant orb has power to raise and purify our thoughts like a strain of sacred music, or a noble picture, or a passage</a:t>
            </a:r>
          </a:p>
        </p:txBody>
      </p:sp>
      <p:sp>
        <p:nvSpPr>
          <p:cNvPr id="16" name="TextBox 15"/>
          <p:cNvSpPr txBox="1"/>
          <p:nvPr/>
        </p:nvSpPr>
        <p:spPr>
          <a:xfrm>
            <a:off x="21543441" y="12087176"/>
            <a:ext cx="5413022" cy="2709716"/>
          </a:xfrm>
          <a:prstGeom prst="rect">
            <a:avLst/>
          </a:prstGeom>
          <a:noFill/>
        </p:spPr>
        <p:txBody>
          <a:bodyPr wrap="square" lIns="0" rIns="0" rtlCol="0">
            <a:spAutoFit/>
          </a:bodyPr>
          <a:lstStyle/>
          <a:p>
            <a:pPr>
              <a:lnSpc>
                <a:spcPct val="120000"/>
              </a:lnSpc>
            </a:pPr>
            <a:r>
              <a:rPr lang="en-US" sz="2880" dirty="0">
                <a:solidFill>
                  <a:schemeClr val="bg1"/>
                </a:solidFill>
              </a:rPr>
              <a:t>A peep at some distant orb has power to raise and purify our thoughts like a strain of sacred music, or a noble picture, or a passage</a:t>
            </a:r>
          </a:p>
        </p:txBody>
      </p:sp>
      <p:sp>
        <p:nvSpPr>
          <p:cNvPr id="17" name="Freeform 1125">
            <a:extLst>
              <a:ext uri="{FF2B5EF4-FFF2-40B4-BE49-F238E27FC236}">
                <a16:creationId xmlns:a16="http://schemas.microsoft.com/office/drawing/2014/main" id="{5C8BE624-820B-4C18-96EF-18AC8BE169C9}"/>
              </a:ext>
            </a:extLst>
          </p:cNvPr>
          <p:cNvSpPr>
            <a:spLocks noEditPoints="1"/>
          </p:cNvSpPr>
          <p:nvPr/>
        </p:nvSpPr>
        <p:spPr bwMode="auto">
          <a:xfrm>
            <a:off x="11456561" y="10250010"/>
            <a:ext cx="1101474" cy="1124084"/>
          </a:xfrm>
          <a:custGeom>
            <a:avLst/>
            <a:gdLst>
              <a:gd name="T0" fmla="*/ 143 w 158"/>
              <a:gd name="T1" fmla="*/ 11 h 160"/>
              <a:gd name="T2" fmla="*/ 0 w 158"/>
              <a:gd name="T3" fmla="*/ 96 h 160"/>
              <a:gd name="T4" fmla="*/ 64 w 158"/>
              <a:gd name="T5" fmla="*/ 160 h 160"/>
              <a:gd name="T6" fmla="*/ 147 w 158"/>
              <a:gd name="T7" fmla="*/ 14 h 160"/>
              <a:gd name="T8" fmla="*/ 141 w 158"/>
              <a:gd name="T9" fmla="*/ 77 h 160"/>
              <a:gd name="T10" fmla="*/ 7 w 158"/>
              <a:gd name="T11" fmla="*/ 99 h 160"/>
              <a:gd name="T12" fmla="*/ 138 w 158"/>
              <a:gd name="T13" fmla="*/ 16 h 160"/>
              <a:gd name="T14" fmla="*/ 104 w 158"/>
              <a:gd name="T15" fmla="*/ 40 h 160"/>
              <a:gd name="T16" fmla="*/ 128 w 158"/>
              <a:gd name="T17" fmla="*/ 33 h 160"/>
              <a:gd name="T18" fmla="*/ 125 w 158"/>
              <a:gd name="T19" fmla="*/ 40 h 160"/>
              <a:gd name="T20" fmla="*/ 117 w 158"/>
              <a:gd name="T21" fmla="*/ 32 h 160"/>
              <a:gd name="T22" fmla="*/ 115 w 158"/>
              <a:gd name="T23" fmla="*/ 42 h 160"/>
              <a:gd name="T24" fmla="*/ 125 w 158"/>
              <a:gd name="T25" fmla="*/ 37 h 160"/>
              <a:gd name="T26" fmla="*/ 83 w 158"/>
              <a:gd name="T27" fmla="*/ 112 h 160"/>
              <a:gd name="T28" fmla="*/ 87 w 158"/>
              <a:gd name="T29" fmla="*/ 115 h 160"/>
              <a:gd name="T30" fmla="*/ 111 w 158"/>
              <a:gd name="T31" fmla="*/ 83 h 160"/>
              <a:gd name="T32" fmla="*/ 121 w 158"/>
              <a:gd name="T33" fmla="*/ 78 h 160"/>
              <a:gd name="T34" fmla="*/ 125 w 158"/>
              <a:gd name="T35" fmla="*/ 76 h 160"/>
              <a:gd name="T36" fmla="*/ 98 w 158"/>
              <a:gd name="T37" fmla="*/ 51 h 160"/>
              <a:gd name="T38" fmla="*/ 66 w 158"/>
              <a:gd name="T39" fmla="*/ 76 h 160"/>
              <a:gd name="T40" fmla="*/ 70 w 158"/>
              <a:gd name="T41" fmla="*/ 80 h 160"/>
              <a:gd name="T42" fmla="*/ 91 w 158"/>
              <a:gd name="T43" fmla="*/ 84 h 160"/>
              <a:gd name="T44" fmla="*/ 111 w 158"/>
              <a:gd name="T45" fmla="*/ 61 h 160"/>
              <a:gd name="T46" fmla="*/ 89 w 158"/>
              <a:gd name="T47" fmla="*/ 83 h 160"/>
              <a:gd name="T48" fmla="*/ 70 w 158"/>
              <a:gd name="T49" fmla="*/ 102 h 160"/>
              <a:gd name="T50" fmla="*/ 77 w 158"/>
              <a:gd name="T51" fmla="*/ 99 h 160"/>
              <a:gd name="T52" fmla="*/ 45 w 158"/>
              <a:gd name="T53" fmla="*/ 77 h 160"/>
              <a:gd name="T54" fmla="*/ 76 w 158"/>
              <a:gd name="T55" fmla="*/ 44 h 160"/>
              <a:gd name="T56" fmla="*/ 43 w 158"/>
              <a:gd name="T57" fmla="*/ 76 h 160"/>
              <a:gd name="T58" fmla="*/ 85 w 158"/>
              <a:gd name="T59" fmla="*/ 38 h 160"/>
              <a:gd name="T60" fmla="*/ 81 w 158"/>
              <a:gd name="T61" fmla="*/ 34 h 160"/>
              <a:gd name="T62" fmla="*/ 83 w 158"/>
              <a:gd name="T63" fmla="*/ 39 h 160"/>
              <a:gd name="T64" fmla="*/ 59 w 158"/>
              <a:gd name="T65" fmla="*/ 87 h 160"/>
              <a:gd name="T66" fmla="*/ 63 w 158"/>
              <a:gd name="T67" fmla="*/ 85 h 160"/>
              <a:gd name="T68" fmla="*/ 85 w 158"/>
              <a:gd name="T69" fmla="*/ 91 h 160"/>
              <a:gd name="T70" fmla="*/ 81 w 158"/>
              <a:gd name="T71" fmla="*/ 87 h 160"/>
              <a:gd name="T72" fmla="*/ 83 w 158"/>
              <a:gd name="T73" fmla="*/ 92 h 160"/>
              <a:gd name="T74" fmla="*/ 67 w 158"/>
              <a:gd name="T75" fmla="*/ 119 h 160"/>
              <a:gd name="T76" fmla="*/ 48 w 158"/>
              <a:gd name="T77" fmla="*/ 111 h 160"/>
              <a:gd name="T78" fmla="*/ 51 w 158"/>
              <a:gd name="T79" fmla="*/ 102 h 160"/>
              <a:gd name="T80" fmla="*/ 32 w 158"/>
              <a:gd name="T81" fmla="*/ 95 h 160"/>
              <a:gd name="T82" fmla="*/ 30 w 158"/>
              <a:gd name="T83" fmla="*/ 101 h 160"/>
              <a:gd name="T84" fmla="*/ 39 w 158"/>
              <a:gd name="T85" fmla="*/ 118 h 160"/>
              <a:gd name="T86" fmla="*/ 48 w 158"/>
              <a:gd name="T87" fmla="*/ 125 h 160"/>
              <a:gd name="T88" fmla="*/ 53 w 158"/>
              <a:gd name="T89" fmla="*/ 133 h 160"/>
              <a:gd name="T90" fmla="*/ 64 w 158"/>
              <a:gd name="T91" fmla="*/ 133 h 160"/>
              <a:gd name="T92" fmla="*/ 64 w 158"/>
              <a:gd name="T93" fmla="*/ 127 h 160"/>
              <a:gd name="T94" fmla="*/ 34 w 158"/>
              <a:gd name="T95" fmla="*/ 109 h 160"/>
              <a:gd name="T96" fmla="*/ 38 w 158"/>
              <a:gd name="T97" fmla="*/ 112 h 160"/>
              <a:gd name="T98" fmla="*/ 61 w 158"/>
              <a:gd name="T99" fmla="*/ 119 h 160"/>
              <a:gd name="T100" fmla="*/ 57 w 158"/>
              <a:gd name="T101" fmla="*/ 11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8" h="160">
                <a:moveTo>
                  <a:pt x="157" y="1"/>
                </a:moveTo>
                <a:cubicBezTo>
                  <a:pt x="156" y="0"/>
                  <a:pt x="154" y="0"/>
                  <a:pt x="153" y="1"/>
                </a:cubicBezTo>
                <a:cubicBezTo>
                  <a:pt x="143" y="11"/>
                  <a:pt x="143" y="11"/>
                  <a:pt x="143" y="11"/>
                </a:cubicBezTo>
                <a:cubicBezTo>
                  <a:pt x="81" y="11"/>
                  <a:pt x="81" y="11"/>
                  <a:pt x="81" y="11"/>
                </a:cubicBezTo>
                <a:cubicBezTo>
                  <a:pt x="3" y="89"/>
                  <a:pt x="3" y="89"/>
                  <a:pt x="3" y="89"/>
                </a:cubicBezTo>
                <a:cubicBezTo>
                  <a:pt x="1" y="91"/>
                  <a:pt x="0" y="94"/>
                  <a:pt x="0" y="96"/>
                </a:cubicBezTo>
                <a:cubicBezTo>
                  <a:pt x="0" y="99"/>
                  <a:pt x="1" y="101"/>
                  <a:pt x="3" y="103"/>
                </a:cubicBezTo>
                <a:cubicBezTo>
                  <a:pt x="57" y="157"/>
                  <a:pt x="57" y="157"/>
                  <a:pt x="57" y="157"/>
                </a:cubicBezTo>
                <a:cubicBezTo>
                  <a:pt x="59" y="159"/>
                  <a:pt x="62" y="160"/>
                  <a:pt x="64" y="160"/>
                </a:cubicBezTo>
                <a:cubicBezTo>
                  <a:pt x="66" y="160"/>
                  <a:pt x="69" y="159"/>
                  <a:pt x="71" y="157"/>
                </a:cubicBezTo>
                <a:cubicBezTo>
                  <a:pt x="147" y="79"/>
                  <a:pt x="147" y="79"/>
                  <a:pt x="147" y="79"/>
                </a:cubicBezTo>
                <a:cubicBezTo>
                  <a:pt x="147" y="14"/>
                  <a:pt x="147" y="14"/>
                  <a:pt x="147" y="14"/>
                </a:cubicBezTo>
                <a:cubicBezTo>
                  <a:pt x="157" y="5"/>
                  <a:pt x="157" y="5"/>
                  <a:pt x="157" y="5"/>
                </a:cubicBezTo>
                <a:cubicBezTo>
                  <a:pt x="158" y="4"/>
                  <a:pt x="158" y="2"/>
                  <a:pt x="157" y="1"/>
                </a:cubicBezTo>
                <a:close/>
                <a:moveTo>
                  <a:pt x="141" y="77"/>
                </a:moveTo>
                <a:cubicBezTo>
                  <a:pt x="67" y="153"/>
                  <a:pt x="67" y="153"/>
                  <a:pt x="67" y="153"/>
                </a:cubicBezTo>
                <a:cubicBezTo>
                  <a:pt x="65" y="155"/>
                  <a:pt x="63" y="155"/>
                  <a:pt x="61" y="153"/>
                </a:cubicBezTo>
                <a:cubicBezTo>
                  <a:pt x="7" y="99"/>
                  <a:pt x="7" y="99"/>
                  <a:pt x="7" y="99"/>
                </a:cubicBezTo>
                <a:cubicBezTo>
                  <a:pt x="5" y="97"/>
                  <a:pt x="5" y="95"/>
                  <a:pt x="7" y="93"/>
                </a:cubicBezTo>
                <a:cubicBezTo>
                  <a:pt x="83" y="16"/>
                  <a:pt x="83" y="16"/>
                  <a:pt x="83" y="16"/>
                </a:cubicBezTo>
                <a:cubicBezTo>
                  <a:pt x="138" y="16"/>
                  <a:pt x="138" y="16"/>
                  <a:pt x="138" y="16"/>
                </a:cubicBezTo>
                <a:cubicBezTo>
                  <a:pt x="125" y="29"/>
                  <a:pt x="125" y="29"/>
                  <a:pt x="125" y="29"/>
                </a:cubicBezTo>
                <a:cubicBezTo>
                  <a:pt x="123" y="27"/>
                  <a:pt x="120" y="27"/>
                  <a:pt x="117" y="27"/>
                </a:cubicBezTo>
                <a:cubicBezTo>
                  <a:pt x="110" y="27"/>
                  <a:pt x="104" y="33"/>
                  <a:pt x="104" y="40"/>
                </a:cubicBezTo>
                <a:cubicBezTo>
                  <a:pt x="104" y="47"/>
                  <a:pt x="110" y="53"/>
                  <a:pt x="117" y="53"/>
                </a:cubicBezTo>
                <a:cubicBezTo>
                  <a:pt x="125" y="53"/>
                  <a:pt x="131" y="47"/>
                  <a:pt x="131" y="40"/>
                </a:cubicBezTo>
                <a:cubicBezTo>
                  <a:pt x="131" y="37"/>
                  <a:pt x="130" y="35"/>
                  <a:pt x="128" y="33"/>
                </a:cubicBezTo>
                <a:cubicBezTo>
                  <a:pt x="141" y="20"/>
                  <a:pt x="141" y="20"/>
                  <a:pt x="141" y="20"/>
                </a:cubicBezTo>
                <a:lnTo>
                  <a:pt x="141" y="77"/>
                </a:lnTo>
                <a:close/>
                <a:moveTo>
                  <a:pt x="125" y="40"/>
                </a:moveTo>
                <a:cubicBezTo>
                  <a:pt x="125" y="44"/>
                  <a:pt x="122" y="48"/>
                  <a:pt x="117" y="48"/>
                </a:cubicBezTo>
                <a:cubicBezTo>
                  <a:pt x="113" y="48"/>
                  <a:pt x="109" y="44"/>
                  <a:pt x="109" y="40"/>
                </a:cubicBezTo>
                <a:cubicBezTo>
                  <a:pt x="109" y="36"/>
                  <a:pt x="113" y="32"/>
                  <a:pt x="117" y="32"/>
                </a:cubicBezTo>
                <a:cubicBezTo>
                  <a:pt x="119" y="32"/>
                  <a:pt x="120" y="32"/>
                  <a:pt x="121" y="33"/>
                </a:cubicBezTo>
                <a:cubicBezTo>
                  <a:pt x="115" y="38"/>
                  <a:pt x="115" y="38"/>
                  <a:pt x="115" y="38"/>
                </a:cubicBezTo>
                <a:cubicBezTo>
                  <a:pt x="114" y="39"/>
                  <a:pt x="114" y="41"/>
                  <a:pt x="115" y="42"/>
                </a:cubicBezTo>
                <a:cubicBezTo>
                  <a:pt x="116" y="42"/>
                  <a:pt x="117" y="43"/>
                  <a:pt x="117" y="43"/>
                </a:cubicBezTo>
                <a:cubicBezTo>
                  <a:pt x="118" y="43"/>
                  <a:pt x="119" y="42"/>
                  <a:pt x="119" y="42"/>
                </a:cubicBezTo>
                <a:cubicBezTo>
                  <a:pt x="125" y="37"/>
                  <a:pt x="125" y="37"/>
                  <a:pt x="125" y="37"/>
                </a:cubicBezTo>
                <a:cubicBezTo>
                  <a:pt x="125" y="38"/>
                  <a:pt x="125" y="39"/>
                  <a:pt x="125" y="40"/>
                </a:cubicBezTo>
                <a:close/>
                <a:moveTo>
                  <a:pt x="111" y="83"/>
                </a:moveTo>
                <a:cubicBezTo>
                  <a:pt x="83" y="112"/>
                  <a:pt x="83" y="112"/>
                  <a:pt x="83" y="112"/>
                </a:cubicBezTo>
                <a:cubicBezTo>
                  <a:pt x="82" y="113"/>
                  <a:pt x="82" y="114"/>
                  <a:pt x="83" y="115"/>
                </a:cubicBezTo>
                <a:cubicBezTo>
                  <a:pt x="84" y="116"/>
                  <a:pt x="84" y="116"/>
                  <a:pt x="85" y="116"/>
                </a:cubicBezTo>
                <a:cubicBezTo>
                  <a:pt x="86" y="116"/>
                  <a:pt x="86" y="116"/>
                  <a:pt x="87" y="115"/>
                </a:cubicBezTo>
                <a:cubicBezTo>
                  <a:pt x="115" y="87"/>
                  <a:pt x="115" y="87"/>
                  <a:pt x="115" y="87"/>
                </a:cubicBezTo>
                <a:cubicBezTo>
                  <a:pt x="116" y="86"/>
                  <a:pt x="116" y="84"/>
                  <a:pt x="115" y="83"/>
                </a:cubicBezTo>
                <a:cubicBezTo>
                  <a:pt x="114" y="82"/>
                  <a:pt x="112" y="82"/>
                  <a:pt x="111" y="83"/>
                </a:cubicBezTo>
                <a:close/>
                <a:moveTo>
                  <a:pt x="121" y="74"/>
                </a:moveTo>
                <a:cubicBezTo>
                  <a:pt x="120" y="74"/>
                  <a:pt x="120" y="75"/>
                  <a:pt x="120" y="76"/>
                </a:cubicBezTo>
                <a:cubicBezTo>
                  <a:pt x="120" y="77"/>
                  <a:pt x="120" y="77"/>
                  <a:pt x="121" y="78"/>
                </a:cubicBezTo>
                <a:cubicBezTo>
                  <a:pt x="121" y="78"/>
                  <a:pt x="122" y="79"/>
                  <a:pt x="123" y="79"/>
                </a:cubicBezTo>
                <a:cubicBezTo>
                  <a:pt x="123" y="79"/>
                  <a:pt x="124" y="78"/>
                  <a:pt x="125" y="78"/>
                </a:cubicBezTo>
                <a:cubicBezTo>
                  <a:pt x="125" y="77"/>
                  <a:pt x="125" y="77"/>
                  <a:pt x="125" y="76"/>
                </a:cubicBezTo>
                <a:cubicBezTo>
                  <a:pt x="125" y="75"/>
                  <a:pt x="125" y="74"/>
                  <a:pt x="125" y="74"/>
                </a:cubicBezTo>
                <a:cubicBezTo>
                  <a:pt x="124" y="73"/>
                  <a:pt x="122" y="73"/>
                  <a:pt x="121" y="74"/>
                </a:cubicBezTo>
                <a:close/>
                <a:moveTo>
                  <a:pt x="98" y="51"/>
                </a:moveTo>
                <a:cubicBezTo>
                  <a:pt x="99" y="50"/>
                  <a:pt x="99" y="49"/>
                  <a:pt x="98" y="48"/>
                </a:cubicBezTo>
                <a:cubicBezTo>
                  <a:pt x="97" y="47"/>
                  <a:pt x="95" y="47"/>
                  <a:pt x="94" y="48"/>
                </a:cubicBezTo>
                <a:cubicBezTo>
                  <a:pt x="66" y="76"/>
                  <a:pt x="66" y="76"/>
                  <a:pt x="66" y="76"/>
                </a:cubicBezTo>
                <a:cubicBezTo>
                  <a:pt x="65" y="77"/>
                  <a:pt x="65" y="79"/>
                  <a:pt x="66" y="80"/>
                </a:cubicBezTo>
                <a:cubicBezTo>
                  <a:pt x="67" y="80"/>
                  <a:pt x="67" y="80"/>
                  <a:pt x="68" y="80"/>
                </a:cubicBezTo>
                <a:cubicBezTo>
                  <a:pt x="69" y="80"/>
                  <a:pt x="69" y="80"/>
                  <a:pt x="70" y="80"/>
                </a:cubicBezTo>
                <a:lnTo>
                  <a:pt x="98" y="51"/>
                </a:lnTo>
                <a:close/>
                <a:moveTo>
                  <a:pt x="89" y="83"/>
                </a:moveTo>
                <a:cubicBezTo>
                  <a:pt x="89" y="84"/>
                  <a:pt x="90" y="84"/>
                  <a:pt x="91" y="84"/>
                </a:cubicBezTo>
                <a:cubicBezTo>
                  <a:pt x="91" y="84"/>
                  <a:pt x="92" y="84"/>
                  <a:pt x="92" y="83"/>
                </a:cubicBezTo>
                <a:cubicBezTo>
                  <a:pt x="111" y="65"/>
                  <a:pt x="111" y="65"/>
                  <a:pt x="111" y="65"/>
                </a:cubicBezTo>
                <a:cubicBezTo>
                  <a:pt x="112" y="64"/>
                  <a:pt x="112" y="62"/>
                  <a:pt x="111" y="61"/>
                </a:cubicBezTo>
                <a:cubicBezTo>
                  <a:pt x="110" y="60"/>
                  <a:pt x="109" y="60"/>
                  <a:pt x="108" y="61"/>
                </a:cubicBezTo>
                <a:cubicBezTo>
                  <a:pt x="89" y="80"/>
                  <a:pt x="89" y="80"/>
                  <a:pt x="89" y="80"/>
                </a:cubicBezTo>
                <a:cubicBezTo>
                  <a:pt x="88" y="81"/>
                  <a:pt x="88" y="82"/>
                  <a:pt x="89" y="83"/>
                </a:cubicBezTo>
                <a:close/>
                <a:moveTo>
                  <a:pt x="74" y="95"/>
                </a:moveTo>
                <a:cubicBezTo>
                  <a:pt x="70" y="99"/>
                  <a:pt x="70" y="99"/>
                  <a:pt x="70" y="99"/>
                </a:cubicBezTo>
                <a:cubicBezTo>
                  <a:pt x="69" y="100"/>
                  <a:pt x="69" y="101"/>
                  <a:pt x="70" y="102"/>
                </a:cubicBezTo>
                <a:cubicBezTo>
                  <a:pt x="70" y="103"/>
                  <a:pt x="71" y="103"/>
                  <a:pt x="72" y="103"/>
                </a:cubicBezTo>
                <a:cubicBezTo>
                  <a:pt x="72" y="103"/>
                  <a:pt x="73" y="103"/>
                  <a:pt x="74" y="102"/>
                </a:cubicBezTo>
                <a:cubicBezTo>
                  <a:pt x="77" y="99"/>
                  <a:pt x="77" y="99"/>
                  <a:pt x="77" y="99"/>
                </a:cubicBezTo>
                <a:cubicBezTo>
                  <a:pt x="78" y="97"/>
                  <a:pt x="78" y="96"/>
                  <a:pt x="77" y="95"/>
                </a:cubicBezTo>
                <a:cubicBezTo>
                  <a:pt x="76" y="94"/>
                  <a:pt x="75" y="94"/>
                  <a:pt x="74" y="95"/>
                </a:cubicBezTo>
                <a:close/>
                <a:moveTo>
                  <a:pt x="45" y="77"/>
                </a:moveTo>
                <a:cubicBezTo>
                  <a:pt x="46" y="77"/>
                  <a:pt x="47" y="76"/>
                  <a:pt x="47" y="76"/>
                </a:cubicBezTo>
                <a:cubicBezTo>
                  <a:pt x="76" y="48"/>
                  <a:pt x="76" y="48"/>
                  <a:pt x="76" y="48"/>
                </a:cubicBezTo>
                <a:cubicBezTo>
                  <a:pt x="77" y="47"/>
                  <a:pt x="77" y="45"/>
                  <a:pt x="76" y="44"/>
                </a:cubicBezTo>
                <a:cubicBezTo>
                  <a:pt x="74" y="43"/>
                  <a:pt x="73" y="43"/>
                  <a:pt x="72" y="44"/>
                </a:cubicBezTo>
                <a:cubicBezTo>
                  <a:pt x="43" y="72"/>
                  <a:pt x="43" y="72"/>
                  <a:pt x="43" y="72"/>
                </a:cubicBezTo>
                <a:cubicBezTo>
                  <a:pt x="42" y="73"/>
                  <a:pt x="42" y="75"/>
                  <a:pt x="43" y="76"/>
                </a:cubicBezTo>
                <a:cubicBezTo>
                  <a:pt x="44" y="76"/>
                  <a:pt x="45" y="77"/>
                  <a:pt x="45" y="77"/>
                </a:cubicBezTo>
                <a:close/>
                <a:moveTo>
                  <a:pt x="83" y="39"/>
                </a:moveTo>
                <a:cubicBezTo>
                  <a:pt x="84" y="39"/>
                  <a:pt x="84" y="39"/>
                  <a:pt x="85" y="38"/>
                </a:cubicBezTo>
                <a:cubicBezTo>
                  <a:pt x="85" y="38"/>
                  <a:pt x="86" y="37"/>
                  <a:pt x="86" y="36"/>
                </a:cubicBezTo>
                <a:cubicBezTo>
                  <a:pt x="86" y="36"/>
                  <a:pt x="85" y="35"/>
                  <a:pt x="85" y="34"/>
                </a:cubicBezTo>
                <a:cubicBezTo>
                  <a:pt x="84" y="33"/>
                  <a:pt x="82" y="33"/>
                  <a:pt x="81" y="34"/>
                </a:cubicBezTo>
                <a:cubicBezTo>
                  <a:pt x="81" y="35"/>
                  <a:pt x="80" y="36"/>
                  <a:pt x="80" y="36"/>
                </a:cubicBezTo>
                <a:cubicBezTo>
                  <a:pt x="80" y="37"/>
                  <a:pt x="81" y="38"/>
                  <a:pt x="81" y="38"/>
                </a:cubicBezTo>
                <a:cubicBezTo>
                  <a:pt x="82" y="39"/>
                  <a:pt x="82" y="39"/>
                  <a:pt x="83" y="39"/>
                </a:cubicBezTo>
                <a:close/>
                <a:moveTo>
                  <a:pt x="59" y="83"/>
                </a:moveTo>
                <a:cubicBezTo>
                  <a:pt x="58" y="84"/>
                  <a:pt x="58" y="85"/>
                  <a:pt x="58" y="85"/>
                </a:cubicBezTo>
                <a:cubicBezTo>
                  <a:pt x="58" y="86"/>
                  <a:pt x="58" y="87"/>
                  <a:pt x="59" y="87"/>
                </a:cubicBezTo>
                <a:cubicBezTo>
                  <a:pt x="59" y="88"/>
                  <a:pt x="60" y="88"/>
                  <a:pt x="60" y="88"/>
                </a:cubicBezTo>
                <a:cubicBezTo>
                  <a:pt x="61" y="88"/>
                  <a:pt x="62" y="88"/>
                  <a:pt x="62" y="87"/>
                </a:cubicBezTo>
                <a:cubicBezTo>
                  <a:pt x="63" y="87"/>
                  <a:pt x="63" y="86"/>
                  <a:pt x="63" y="85"/>
                </a:cubicBezTo>
                <a:cubicBezTo>
                  <a:pt x="63" y="85"/>
                  <a:pt x="63" y="84"/>
                  <a:pt x="62" y="83"/>
                </a:cubicBezTo>
                <a:cubicBezTo>
                  <a:pt x="61" y="82"/>
                  <a:pt x="60" y="82"/>
                  <a:pt x="59" y="83"/>
                </a:cubicBezTo>
                <a:close/>
                <a:moveTo>
                  <a:pt x="85" y="91"/>
                </a:moveTo>
                <a:cubicBezTo>
                  <a:pt x="85" y="90"/>
                  <a:pt x="86" y="90"/>
                  <a:pt x="86" y="89"/>
                </a:cubicBezTo>
                <a:cubicBezTo>
                  <a:pt x="86" y="88"/>
                  <a:pt x="85" y="88"/>
                  <a:pt x="85" y="87"/>
                </a:cubicBezTo>
                <a:cubicBezTo>
                  <a:pt x="84" y="86"/>
                  <a:pt x="82" y="86"/>
                  <a:pt x="81" y="87"/>
                </a:cubicBezTo>
                <a:cubicBezTo>
                  <a:pt x="81" y="88"/>
                  <a:pt x="80" y="88"/>
                  <a:pt x="80" y="89"/>
                </a:cubicBezTo>
                <a:cubicBezTo>
                  <a:pt x="80" y="90"/>
                  <a:pt x="81" y="90"/>
                  <a:pt x="81" y="91"/>
                </a:cubicBezTo>
                <a:cubicBezTo>
                  <a:pt x="82" y="91"/>
                  <a:pt x="82" y="92"/>
                  <a:pt x="83" y="92"/>
                </a:cubicBezTo>
                <a:cubicBezTo>
                  <a:pt x="84" y="92"/>
                  <a:pt x="84" y="91"/>
                  <a:pt x="85" y="91"/>
                </a:cubicBezTo>
                <a:close/>
                <a:moveTo>
                  <a:pt x="64" y="127"/>
                </a:moveTo>
                <a:cubicBezTo>
                  <a:pt x="66" y="125"/>
                  <a:pt x="67" y="122"/>
                  <a:pt x="67" y="119"/>
                </a:cubicBezTo>
                <a:cubicBezTo>
                  <a:pt x="66" y="116"/>
                  <a:pt x="65" y="114"/>
                  <a:pt x="63" y="112"/>
                </a:cubicBezTo>
                <a:cubicBezTo>
                  <a:pt x="61" y="110"/>
                  <a:pt x="58" y="110"/>
                  <a:pt x="56" y="110"/>
                </a:cubicBezTo>
                <a:cubicBezTo>
                  <a:pt x="48" y="111"/>
                  <a:pt x="48" y="111"/>
                  <a:pt x="48" y="111"/>
                </a:cubicBezTo>
                <a:cubicBezTo>
                  <a:pt x="38" y="101"/>
                  <a:pt x="38" y="101"/>
                  <a:pt x="38" y="101"/>
                </a:cubicBezTo>
                <a:cubicBezTo>
                  <a:pt x="41" y="99"/>
                  <a:pt x="45" y="100"/>
                  <a:pt x="47" y="102"/>
                </a:cubicBezTo>
                <a:cubicBezTo>
                  <a:pt x="48" y="103"/>
                  <a:pt x="50" y="103"/>
                  <a:pt x="51" y="102"/>
                </a:cubicBezTo>
                <a:cubicBezTo>
                  <a:pt x="52" y="101"/>
                  <a:pt x="52" y="100"/>
                  <a:pt x="51" y="99"/>
                </a:cubicBezTo>
                <a:cubicBezTo>
                  <a:pt x="46" y="94"/>
                  <a:pt x="39" y="93"/>
                  <a:pt x="34" y="97"/>
                </a:cubicBezTo>
                <a:cubicBezTo>
                  <a:pt x="32" y="95"/>
                  <a:pt x="32" y="95"/>
                  <a:pt x="32" y="95"/>
                </a:cubicBezTo>
                <a:cubicBezTo>
                  <a:pt x="31" y="94"/>
                  <a:pt x="29" y="94"/>
                  <a:pt x="28" y="95"/>
                </a:cubicBezTo>
                <a:cubicBezTo>
                  <a:pt x="27" y="96"/>
                  <a:pt x="27" y="97"/>
                  <a:pt x="28" y="99"/>
                </a:cubicBezTo>
                <a:cubicBezTo>
                  <a:pt x="30" y="101"/>
                  <a:pt x="30" y="101"/>
                  <a:pt x="30" y="101"/>
                </a:cubicBezTo>
                <a:cubicBezTo>
                  <a:pt x="29" y="103"/>
                  <a:pt x="28" y="106"/>
                  <a:pt x="28" y="109"/>
                </a:cubicBezTo>
                <a:cubicBezTo>
                  <a:pt x="28" y="112"/>
                  <a:pt x="30" y="114"/>
                  <a:pt x="32" y="115"/>
                </a:cubicBezTo>
                <a:cubicBezTo>
                  <a:pt x="34" y="117"/>
                  <a:pt x="36" y="118"/>
                  <a:pt x="39" y="118"/>
                </a:cubicBezTo>
                <a:cubicBezTo>
                  <a:pt x="46" y="117"/>
                  <a:pt x="46" y="117"/>
                  <a:pt x="46" y="117"/>
                </a:cubicBezTo>
                <a:cubicBezTo>
                  <a:pt x="57" y="127"/>
                  <a:pt x="57" y="127"/>
                  <a:pt x="57" y="127"/>
                </a:cubicBezTo>
                <a:cubicBezTo>
                  <a:pt x="54" y="128"/>
                  <a:pt x="50" y="128"/>
                  <a:pt x="48" y="125"/>
                </a:cubicBezTo>
                <a:cubicBezTo>
                  <a:pt x="47" y="124"/>
                  <a:pt x="45" y="124"/>
                  <a:pt x="44" y="125"/>
                </a:cubicBezTo>
                <a:cubicBezTo>
                  <a:pt x="43" y="126"/>
                  <a:pt x="43" y="128"/>
                  <a:pt x="44" y="129"/>
                </a:cubicBezTo>
                <a:cubicBezTo>
                  <a:pt x="46" y="132"/>
                  <a:pt x="50" y="133"/>
                  <a:pt x="53" y="133"/>
                </a:cubicBezTo>
                <a:cubicBezTo>
                  <a:pt x="56" y="133"/>
                  <a:pt x="58" y="132"/>
                  <a:pt x="61" y="131"/>
                </a:cubicBezTo>
                <a:cubicBezTo>
                  <a:pt x="62" y="132"/>
                  <a:pt x="62" y="132"/>
                  <a:pt x="62" y="132"/>
                </a:cubicBezTo>
                <a:cubicBezTo>
                  <a:pt x="63" y="133"/>
                  <a:pt x="64" y="133"/>
                  <a:pt x="64" y="133"/>
                </a:cubicBezTo>
                <a:cubicBezTo>
                  <a:pt x="65" y="133"/>
                  <a:pt x="66" y="133"/>
                  <a:pt x="66" y="132"/>
                </a:cubicBezTo>
                <a:cubicBezTo>
                  <a:pt x="67" y="131"/>
                  <a:pt x="67" y="130"/>
                  <a:pt x="66" y="129"/>
                </a:cubicBezTo>
                <a:lnTo>
                  <a:pt x="64" y="127"/>
                </a:lnTo>
                <a:close/>
                <a:moveTo>
                  <a:pt x="38" y="112"/>
                </a:moveTo>
                <a:cubicBezTo>
                  <a:pt x="37" y="112"/>
                  <a:pt x="36" y="112"/>
                  <a:pt x="35" y="111"/>
                </a:cubicBezTo>
                <a:cubicBezTo>
                  <a:pt x="34" y="111"/>
                  <a:pt x="34" y="110"/>
                  <a:pt x="34" y="109"/>
                </a:cubicBezTo>
                <a:cubicBezTo>
                  <a:pt x="33" y="107"/>
                  <a:pt x="34" y="106"/>
                  <a:pt x="34" y="105"/>
                </a:cubicBezTo>
                <a:cubicBezTo>
                  <a:pt x="42" y="112"/>
                  <a:pt x="42" y="112"/>
                  <a:pt x="42" y="112"/>
                </a:cubicBezTo>
                <a:lnTo>
                  <a:pt x="38" y="112"/>
                </a:lnTo>
                <a:close/>
                <a:moveTo>
                  <a:pt x="57" y="115"/>
                </a:moveTo>
                <a:cubicBezTo>
                  <a:pt x="58" y="115"/>
                  <a:pt x="59" y="116"/>
                  <a:pt x="60" y="116"/>
                </a:cubicBezTo>
                <a:cubicBezTo>
                  <a:pt x="61" y="117"/>
                  <a:pt x="61" y="118"/>
                  <a:pt x="61" y="119"/>
                </a:cubicBezTo>
                <a:cubicBezTo>
                  <a:pt x="61" y="120"/>
                  <a:pt x="61" y="122"/>
                  <a:pt x="60" y="123"/>
                </a:cubicBezTo>
                <a:cubicBezTo>
                  <a:pt x="53" y="116"/>
                  <a:pt x="53" y="116"/>
                  <a:pt x="53" y="116"/>
                </a:cubicBezTo>
                <a:lnTo>
                  <a:pt x="57" y="115"/>
                </a:lnTo>
                <a:close/>
              </a:path>
            </a:pathLst>
          </a:custGeom>
          <a:solidFill>
            <a:schemeClr val="bg1"/>
          </a:solidFill>
          <a:ln>
            <a:noFill/>
          </a:ln>
        </p:spPr>
        <p:txBody>
          <a:bodyPr vert="horz" wrap="square" lIns="219456" tIns="109728" rIns="219456" bIns="109728" numCol="1" anchor="t" anchorCtr="0" compatLnSpc="1">
            <a:prstTxWarp prst="textNoShape">
              <a:avLst/>
            </a:prstTxWarp>
          </a:bodyPr>
          <a:lstStyle/>
          <a:p>
            <a:endParaRPr lang="en-US" sz="4320">
              <a:solidFill>
                <a:schemeClr val="bg1"/>
              </a:solidFill>
            </a:endParaRPr>
          </a:p>
        </p:txBody>
      </p:sp>
      <p:sp>
        <p:nvSpPr>
          <p:cNvPr id="18" name="Freeform 1139">
            <a:extLst>
              <a:ext uri="{FF2B5EF4-FFF2-40B4-BE49-F238E27FC236}">
                <a16:creationId xmlns:a16="http://schemas.microsoft.com/office/drawing/2014/main" id="{CB5482B3-A551-460A-BE34-486F10E2E431}"/>
              </a:ext>
            </a:extLst>
          </p:cNvPr>
          <p:cNvSpPr>
            <a:spLocks noEditPoints="1"/>
          </p:cNvSpPr>
          <p:nvPr/>
        </p:nvSpPr>
        <p:spPr bwMode="auto">
          <a:xfrm>
            <a:off x="21543442" y="10335735"/>
            <a:ext cx="1114394" cy="978729"/>
          </a:xfrm>
          <a:custGeom>
            <a:avLst/>
            <a:gdLst>
              <a:gd name="T0" fmla="*/ 5 w 160"/>
              <a:gd name="T1" fmla="*/ 139 h 139"/>
              <a:gd name="T2" fmla="*/ 128 w 160"/>
              <a:gd name="T3" fmla="*/ 139 h 139"/>
              <a:gd name="T4" fmla="*/ 160 w 160"/>
              <a:gd name="T5" fmla="*/ 107 h 139"/>
              <a:gd name="T6" fmla="*/ 160 w 160"/>
              <a:gd name="T7" fmla="*/ 0 h 139"/>
              <a:gd name="T8" fmla="*/ 11 w 160"/>
              <a:gd name="T9" fmla="*/ 128 h 139"/>
              <a:gd name="T10" fmla="*/ 133 w 160"/>
              <a:gd name="T11" fmla="*/ 133 h 139"/>
              <a:gd name="T12" fmla="*/ 144 w 160"/>
              <a:gd name="T13" fmla="*/ 21 h 139"/>
              <a:gd name="T14" fmla="*/ 144 w 160"/>
              <a:gd name="T15" fmla="*/ 91 h 139"/>
              <a:gd name="T16" fmla="*/ 144 w 160"/>
              <a:gd name="T17" fmla="*/ 112 h 139"/>
              <a:gd name="T18" fmla="*/ 144 w 160"/>
              <a:gd name="T19" fmla="*/ 21 h 139"/>
              <a:gd name="T20" fmla="*/ 149 w 160"/>
              <a:gd name="T21" fmla="*/ 32 h 139"/>
              <a:gd name="T22" fmla="*/ 139 w 160"/>
              <a:gd name="T23" fmla="*/ 101 h 139"/>
              <a:gd name="T24" fmla="*/ 155 w 160"/>
              <a:gd name="T25" fmla="*/ 101 h 139"/>
              <a:gd name="T26" fmla="*/ 149 w 160"/>
              <a:gd name="T27" fmla="*/ 91 h 139"/>
              <a:gd name="T28" fmla="*/ 149 w 160"/>
              <a:gd name="T29" fmla="*/ 21 h 139"/>
              <a:gd name="T30" fmla="*/ 11 w 160"/>
              <a:gd name="T31" fmla="*/ 16 h 139"/>
              <a:gd name="T32" fmla="*/ 149 w 160"/>
              <a:gd name="T33" fmla="*/ 112 h 139"/>
              <a:gd name="T34" fmla="*/ 128 w 160"/>
              <a:gd name="T35" fmla="*/ 123 h 139"/>
              <a:gd name="T36" fmla="*/ 155 w 160"/>
              <a:gd name="T37" fmla="*/ 5 h 139"/>
              <a:gd name="T38" fmla="*/ 56 w 160"/>
              <a:gd name="T39" fmla="*/ 64 h 139"/>
              <a:gd name="T40" fmla="*/ 24 w 160"/>
              <a:gd name="T41" fmla="*/ 67 h 139"/>
              <a:gd name="T42" fmla="*/ 31 w 160"/>
              <a:gd name="T43" fmla="*/ 87 h 139"/>
              <a:gd name="T44" fmla="*/ 51 w 160"/>
              <a:gd name="T45" fmla="*/ 82 h 139"/>
              <a:gd name="T46" fmla="*/ 56 w 160"/>
              <a:gd name="T47" fmla="*/ 82 h 139"/>
              <a:gd name="T48" fmla="*/ 76 w 160"/>
              <a:gd name="T49" fmla="*/ 87 h 139"/>
              <a:gd name="T50" fmla="*/ 83 w 160"/>
              <a:gd name="T51" fmla="*/ 67 h 139"/>
              <a:gd name="T52" fmla="*/ 68 w 160"/>
              <a:gd name="T53" fmla="*/ 53 h 139"/>
              <a:gd name="T54" fmla="*/ 64 w 160"/>
              <a:gd name="T55" fmla="*/ 49 h 139"/>
              <a:gd name="T56" fmla="*/ 51 w 160"/>
              <a:gd name="T57" fmla="*/ 35 h 139"/>
              <a:gd name="T58" fmla="*/ 31 w 160"/>
              <a:gd name="T59" fmla="*/ 41 h 139"/>
              <a:gd name="T60" fmla="*/ 24 w 160"/>
              <a:gd name="T61" fmla="*/ 61 h 139"/>
              <a:gd name="T62" fmla="*/ 67 w 160"/>
              <a:gd name="T63" fmla="*/ 64 h 139"/>
              <a:gd name="T64" fmla="*/ 99 w 160"/>
              <a:gd name="T65" fmla="*/ 64 h 139"/>
              <a:gd name="T66" fmla="*/ 101 w 160"/>
              <a:gd name="T67" fmla="*/ 69 h 139"/>
              <a:gd name="T68" fmla="*/ 109 w 160"/>
              <a:gd name="T69" fmla="*/ 67 h 139"/>
              <a:gd name="T70" fmla="*/ 115 w 160"/>
              <a:gd name="T71" fmla="*/ 67 h 139"/>
              <a:gd name="T72" fmla="*/ 123 w 160"/>
              <a:gd name="T73" fmla="*/ 69 h 139"/>
              <a:gd name="T74" fmla="*/ 125 w 160"/>
              <a:gd name="T75" fmla="*/ 64 h 139"/>
              <a:gd name="T76" fmla="*/ 99 w 160"/>
              <a:gd name="T77" fmla="*/ 83 h 139"/>
              <a:gd name="T78" fmla="*/ 112 w 160"/>
              <a:gd name="T79" fmla="*/ 75 h 139"/>
              <a:gd name="T80" fmla="*/ 115 w 160"/>
              <a:gd name="T81" fmla="*/ 80 h 139"/>
              <a:gd name="T82" fmla="*/ 123 w 160"/>
              <a:gd name="T83" fmla="*/ 77 h 139"/>
              <a:gd name="T84" fmla="*/ 128 w 160"/>
              <a:gd name="T85" fmla="*/ 77 h 139"/>
              <a:gd name="T86" fmla="*/ 96 w 160"/>
              <a:gd name="T87" fmla="*/ 91 h 139"/>
              <a:gd name="T88" fmla="*/ 99 w 160"/>
              <a:gd name="T89" fmla="*/ 85 h 139"/>
              <a:gd name="T90" fmla="*/ 112 w 160"/>
              <a:gd name="T91" fmla="*/ 93 h 139"/>
              <a:gd name="T92" fmla="*/ 125 w 160"/>
              <a:gd name="T93" fmla="*/ 85 h 139"/>
              <a:gd name="T94" fmla="*/ 128 w 160"/>
              <a:gd name="T95" fmla="*/ 91 h 139"/>
              <a:gd name="T96" fmla="*/ 93 w 160"/>
              <a:gd name="T97" fmla="*/ 40 h 139"/>
              <a:gd name="T98" fmla="*/ 125 w 160"/>
              <a:gd name="T99" fmla="*/ 51 h 139"/>
              <a:gd name="T100" fmla="*/ 125 w 160"/>
              <a:gd name="T101" fmla="*/ 5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 h="139">
                <a:moveTo>
                  <a:pt x="0" y="0"/>
                </a:moveTo>
                <a:cubicBezTo>
                  <a:pt x="0" y="128"/>
                  <a:pt x="0" y="128"/>
                  <a:pt x="0" y="128"/>
                </a:cubicBezTo>
                <a:cubicBezTo>
                  <a:pt x="5" y="128"/>
                  <a:pt x="5" y="128"/>
                  <a:pt x="5" y="128"/>
                </a:cubicBezTo>
                <a:cubicBezTo>
                  <a:pt x="5" y="139"/>
                  <a:pt x="5" y="139"/>
                  <a:pt x="5" y="139"/>
                </a:cubicBezTo>
                <a:cubicBezTo>
                  <a:pt x="32" y="139"/>
                  <a:pt x="32" y="139"/>
                  <a:pt x="32" y="139"/>
                </a:cubicBezTo>
                <a:cubicBezTo>
                  <a:pt x="32" y="128"/>
                  <a:pt x="32" y="128"/>
                  <a:pt x="32" y="128"/>
                </a:cubicBezTo>
                <a:cubicBezTo>
                  <a:pt x="128" y="128"/>
                  <a:pt x="128" y="128"/>
                  <a:pt x="128" y="128"/>
                </a:cubicBezTo>
                <a:cubicBezTo>
                  <a:pt x="128" y="139"/>
                  <a:pt x="128" y="139"/>
                  <a:pt x="128" y="139"/>
                </a:cubicBezTo>
                <a:cubicBezTo>
                  <a:pt x="155" y="139"/>
                  <a:pt x="155" y="139"/>
                  <a:pt x="155" y="139"/>
                </a:cubicBezTo>
                <a:cubicBezTo>
                  <a:pt x="155" y="128"/>
                  <a:pt x="155" y="128"/>
                  <a:pt x="155" y="128"/>
                </a:cubicBezTo>
                <a:cubicBezTo>
                  <a:pt x="160" y="128"/>
                  <a:pt x="160" y="128"/>
                  <a:pt x="160" y="128"/>
                </a:cubicBezTo>
                <a:cubicBezTo>
                  <a:pt x="160" y="107"/>
                  <a:pt x="160" y="107"/>
                  <a:pt x="160" y="107"/>
                </a:cubicBezTo>
                <a:cubicBezTo>
                  <a:pt x="160" y="91"/>
                  <a:pt x="160" y="91"/>
                  <a:pt x="160" y="91"/>
                </a:cubicBezTo>
                <a:cubicBezTo>
                  <a:pt x="160" y="37"/>
                  <a:pt x="160" y="37"/>
                  <a:pt x="160" y="37"/>
                </a:cubicBezTo>
                <a:cubicBezTo>
                  <a:pt x="160" y="21"/>
                  <a:pt x="160" y="21"/>
                  <a:pt x="160" y="21"/>
                </a:cubicBezTo>
                <a:cubicBezTo>
                  <a:pt x="160" y="0"/>
                  <a:pt x="160" y="0"/>
                  <a:pt x="160" y="0"/>
                </a:cubicBezTo>
                <a:lnTo>
                  <a:pt x="0" y="0"/>
                </a:lnTo>
                <a:close/>
                <a:moveTo>
                  <a:pt x="27" y="133"/>
                </a:moveTo>
                <a:cubicBezTo>
                  <a:pt x="11" y="133"/>
                  <a:pt x="11" y="133"/>
                  <a:pt x="11" y="133"/>
                </a:cubicBezTo>
                <a:cubicBezTo>
                  <a:pt x="11" y="128"/>
                  <a:pt x="11" y="128"/>
                  <a:pt x="11" y="128"/>
                </a:cubicBezTo>
                <a:cubicBezTo>
                  <a:pt x="27" y="128"/>
                  <a:pt x="27" y="128"/>
                  <a:pt x="27" y="128"/>
                </a:cubicBezTo>
                <a:lnTo>
                  <a:pt x="27" y="133"/>
                </a:lnTo>
                <a:close/>
                <a:moveTo>
                  <a:pt x="149" y="133"/>
                </a:moveTo>
                <a:cubicBezTo>
                  <a:pt x="133" y="133"/>
                  <a:pt x="133" y="133"/>
                  <a:pt x="133" y="133"/>
                </a:cubicBezTo>
                <a:cubicBezTo>
                  <a:pt x="133" y="128"/>
                  <a:pt x="133" y="128"/>
                  <a:pt x="133" y="128"/>
                </a:cubicBezTo>
                <a:cubicBezTo>
                  <a:pt x="149" y="128"/>
                  <a:pt x="149" y="128"/>
                  <a:pt x="149" y="128"/>
                </a:cubicBezTo>
                <a:lnTo>
                  <a:pt x="149" y="133"/>
                </a:lnTo>
                <a:close/>
                <a:moveTo>
                  <a:pt x="144" y="21"/>
                </a:moveTo>
                <a:cubicBezTo>
                  <a:pt x="133" y="21"/>
                  <a:pt x="133" y="21"/>
                  <a:pt x="133" y="21"/>
                </a:cubicBezTo>
                <a:cubicBezTo>
                  <a:pt x="133" y="37"/>
                  <a:pt x="133" y="37"/>
                  <a:pt x="133" y="37"/>
                </a:cubicBezTo>
                <a:cubicBezTo>
                  <a:pt x="144" y="37"/>
                  <a:pt x="144" y="37"/>
                  <a:pt x="144" y="37"/>
                </a:cubicBezTo>
                <a:cubicBezTo>
                  <a:pt x="144" y="91"/>
                  <a:pt x="144" y="91"/>
                  <a:pt x="144" y="91"/>
                </a:cubicBezTo>
                <a:cubicBezTo>
                  <a:pt x="133" y="91"/>
                  <a:pt x="133" y="91"/>
                  <a:pt x="133" y="91"/>
                </a:cubicBezTo>
                <a:cubicBezTo>
                  <a:pt x="133" y="107"/>
                  <a:pt x="133" y="107"/>
                  <a:pt x="133" y="107"/>
                </a:cubicBezTo>
                <a:cubicBezTo>
                  <a:pt x="144" y="107"/>
                  <a:pt x="144" y="107"/>
                  <a:pt x="144" y="107"/>
                </a:cubicBezTo>
                <a:cubicBezTo>
                  <a:pt x="144" y="112"/>
                  <a:pt x="144" y="112"/>
                  <a:pt x="144" y="112"/>
                </a:cubicBezTo>
                <a:cubicBezTo>
                  <a:pt x="16" y="112"/>
                  <a:pt x="16" y="112"/>
                  <a:pt x="16" y="112"/>
                </a:cubicBezTo>
                <a:cubicBezTo>
                  <a:pt x="16" y="16"/>
                  <a:pt x="16" y="16"/>
                  <a:pt x="16" y="16"/>
                </a:cubicBezTo>
                <a:cubicBezTo>
                  <a:pt x="144" y="16"/>
                  <a:pt x="144" y="16"/>
                  <a:pt x="144" y="16"/>
                </a:cubicBezTo>
                <a:lnTo>
                  <a:pt x="144" y="21"/>
                </a:lnTo>
                <a:close/>
                <a:moveTo>
                  <a:pt x="149" y="27"/>
                </a:moveTo>
                <a:cubicBezTo>
                  <a:pt x="155" y="27"/>
                  <a:pt x="155" y="27"/>
                  <a:pt x="155" y="27"/>
                </a:cubicBezTo>
                <a:cubicBezTo>
                  <a:pt x="155" y="32"/>
                  <a:pt x="155" y="32"/>
                  <a:pt x="155" y="32"/>
                </a:cubicBezTo>
                <a:cubicBezTo>
                  <a:pt x="149" y="32"/>
                  <a:pt x="149" y="32"/>
                  <a:pt x="149" y="32"/>
                </a:cubicBezTo>
                <a:cubicBezTo>
                  <a:pt x="139" y="32"/>
                  <a:pt x="139" y="32"/>
                  <a:pt x="139" y="32"/>
                </a:cubicBezTo>
                <a:cubicBezTo>
                  <a:pt x="139" y="27"/>
                  <a:pt x="139" y="27"/>
                  <a:pt x="139" y="27"/>
                </a:cubicBezTo>
                <a:lnTo>
                  <a:pt x="149" y="27"/>
                </a:lnTo>
                <a:close/>
                <a:moveTo>
                  <a:pt x="139" y="101"/>
                </a:moveTo>
                <a:cubicBezTo>
                  <a:pt x="139" y="96"/>
                  <a:pt x="139" y="96"/>
                  <a:pt x="139" y="96"/>
                </a:cubicBezTo>
                <a:cubicBezTo>
                  <a:pt x="149" y="96"/>
                  <a:pt x="149" y="96"/>
                  <a:pt x="149" y="96"/>
                </a:cubicBezTo>
                <a:cubicBezTo>
                  <a:pt x="155" y="96"/>
                  <a:pt x="155" y="96"/>
                  <a:pt x="155" y="96"/>
                </a:cubicBezTo>
                <a:cubicBezTo>
                  <a:pt x="155" y="101"/>
                  <a:pt x="155" y="101"/>
                  <a:pt x="155" y="101"/>
                </a:cubicBezTo>
                <a:cubicBezTo>
                  <a:pt x="149" y="101"/>
                  <a:pt x="149" y="101"/>
                  <a:pt x="149" y="101"/>
                </a:cubicBezTo>
                <a:lnTo>
                  <a:pt x="139" y="101"/>
                </a:lnTo>
                <a:close/>
                <a:moveTo>
                  <a:pt x="155" y="91"/>
                </a:moveTo>
                <a:cubicBezTo>
                  <a:pt x="149" y="91"/>
                  <a:pt x="149" y="91"/>
                  <a:pt x="149" y="91"/>
                </a:cubicBezTo>
                <a:cubicBezTo>
                  <a:pt x="149" y="37"/>
                  <a:pt x="149" y="37"/>
                  <a:pt x="149" y="37"/>
                </a:cubicBezTo>
                <a:cubicBezTo>
                  <a:pt x="155" y="37"/>
                  <a:pt x="155" y="37"/>
                  <a:pt x="155" y="37"/>
                </a:cubicBezTo>
                <a:lnTo>
                  <a:pt x="155" y="91"/>
                </a:lnTo>
                <a:close/>
                <a:moveTo>
                  <a:pt x="149" y="21"/>
                </a:moveTo>
                <a:cubicBezTo>
                  <a:pt x="149" y="16"/>
                  <a:pt x="149" y="16"/>
                  <a:pt x="149" y="16"/>
                </a:cubicBezTo>
                <a:cubicBezTo>
                  <a:pt x="149" y="13"/>
                  <a:pt x="147" y="11"/>
                  <a:pt x="144" y="11"/>
                </a:cubicBezTo>
                <a:cubicBezTo>
                  <a:pt x="16" y="11"/>
                  <a:pt x="16" y="11"/>
                  <a:pt x="16" y="11"/>
                </a:cubicBezTo>
                <a:cubicBezTo>
                  <a:pt x="13" y="11"/>
                  <a:pt x="11" y="13"/>
                  <a:pt x="11" y="16"/>
                </a:cubicBezTo>
                <a:cubicBezTo>
                  <a:pt x="11" y="112"/>
                  <a:pt x="11" y="112"/>
                  <a:pt x="11" y="112"/>
                </a:cubicBezTo>
                <a:cubicBezTo>
                  <a:pt x="11" y="115"/>
                  <a:pt x="13" y="117"/>
                  <a:pt x="16" y="117"/>
                </a:cubicBezTo>
                <a:cubicBezTo>
                  <a:pt x="144" y="117"/>
                  <a:pt x="144" y="117"/>
                  <a:pt x="144" y="117"/>
                </a:cubicBezTo>
                <a:cubicBezTo>
                  <a:pt x="147" y="117"/>
                  <a:pt x="149" y="115"/>
                  <a:pt x="149" y="112"/>
                </a:cubicBezTo>
                <a:cubicBezTo>
                  <a:pt x="149" y="107"/>
                  <a:pt x="149" y="107"/>
                  <a:pt x="149" y="107"/>
                </a:cubicBezTo>
                <a:cubicBezTo>
                  <a:pt x="155" y="107"/>
                  <a:pt x="155" y="107"/>
                  <a:pt x="155" y="107"/>
                </a:cubicBezTo>
                <a:cubicBezTo>
                  <a:pt x="155" y="123"/>
                  <a:pt x="155" y="123"/>
                  <a:pt x="155" y="123"/>
                </a:cubicBezTo>
                <a:cubicBezTo>
                  <a:pt x="128" y="123"/>
                  <a:pt x="128" y="123"/>
                  <a:pt x="128" y="123"/>
                </a:cubicBezTo>
                <a:cubicBezTo>
                  <a:pt x="32" y="123"/>
                  <a:pt x="32" y="123"/>
                  <a:pt x="32" y="123"/>
                </a:cubicBezTo>
                <a:cubicBezTo>
                  <a:pt x="5" y="123"/>
                  <a:pt x="5" y="123"/>
                  <a:pt x="5" y="123"/>
                </a:cubicBezTo>
                <a:cubicBezTo>
                  <a:pt x="5" y="5"/>
                  <a:pt x="5" y="5"/>
                  <a:pt x="5" y="5"/>
                </a:cubicBezTo>
                <a:cubicBezTo>
                  <a:pt x="155" y="5"/>
                  <a:pt x="155" y="5"/>
                  <a:pt x="155" y="5"/>
                </a:cubicBezTo>
                <a:cubicBezTo>
                  <a:pt x="155" y="21"/>
                  <a:pt x="155" y="21"/>
                  <a:pt x="155" y="21"/>
                </a:cubicBezTo>
                <a:lnTo>
                  <a:pt x="149" y="21"/>
                </a:lnTo>
                <a:close/>
                <a:moveTo>
                  <a:pt x="53" y="61"/>
                </a:moveTo>
                <a:cubicBezTo>
                  <a:pt x="55" y="61"/>
                  <a:pt x="56" y="63"/>
                  <a:pt x="56" y="64"/>
                </a:cubicBezTo>
                <a:cubicBezTo>
                  <a:pt x="56" y="65"/>
                  <a:pt x="55" y="67"/>
                  <a:pt x="53" y="67"/>
                </a:cubicBezTo>
                <a:cubicBezTo>
                  <a:pt x="52" y="67"/>
                  <a:pt x="51" y="65"/>
                  <a:pt x="51" y="64"/>
                </a:cubicBezTo>
                <a:cubicBezTo>
                  <a:pt x="51" y="63"/>
                  <a:pt x="52" y="61"/>
                  <a:pt x="53" y="61"/>
                </a:cubicBezTo>
                <a:close/>
                <a:moveTo>
                  <a:pt x="24" y="67"/>
                </a:moveTo>
                <a:cubicBezTo>
                  <a:pt x="35" y="67"/>
                  <a:pt x="35" y="67"/>
                  <a:pt x="35" y="67"/>
                </a:cubicBezTo>
                <a:cubicBezTo>
                  <a:pt x="35" y="70"/>
                  <a:pt x="37" y="73"/>
                  <a:pt x="38" y="75"/>
                </a:cubicBezTo>
                <a:cubicBezTo>
                  <a:pt x="31" y="83"/>
                  <a:pt x="31" y="83"/>
                  <a:pt x="31" y="83"/>
                </a:cubicBezTo>
                <a:cubicBezTo>
                  <a:pt x="30" y="84"/>
                  <a:pt x="30" y="86"/>
                  <a:pt x="31" y="87"/>
                </a:cubicBezTo>
                <a:cubicBezTo>
                  <a:pt x="31" y="87"/>
                  <a:pt x="32" y="87"/>
                  <a:pt x="33" y="87"/>
                </a:cubicBezTo>
                <a:cubicBezTo>
                  <a:pt x="33" y="87"/>
                  <a:pt x="34" y="87"/>
                  <a:pt x="34" y="87"/>
                </a:cubicBezTo>
                <a:cubicBezTo>
                  <a:pt x="42" y="79"/>
                  <a:pt x="42" y="79"/>
                  <a:pt x="42" y="79"/>
                </a:cubicBezTo>
                <a:cubicBezTo>
                  <a:pt x="45" y="81"/>
                  <a:pt x="48" y="82"/>
                  <a:pt x="51" y="82"/>
                </a:cubicBezTo>
                <a:cubicBezTo>
                  <a:pt x="51" y="93"/>
                  <a:pt x="51" y="93"/>
                  <a:pt x="51" y="93"/>
                </a:cubicBezTo>
                <a:cubicBezTo>
                  <a:pt x="51" y="95"/>
                  <a:pt x="52" y="96"/>
                  <a:pt x="53" y="96"/>
                </a:cubicBezTo>
                <a:cubicBezTo>
                  <a:pt x="55" y="96"/>
                  <a:pt x="56" y="95"/>
                  <a:pt x="56" y="93"/>
                </a:cubicBezTo>
                <a:cubicBezTo>
                  <a:pt x="56" y="82"/>
                  <a:pt x="56" y="82"/>
                  <a:pt x="56" y="82"/>
                </a:cubicBezTo>
                <a:cubicBezTo>
                  <a:pt x="59" y="82"/>
                  <a:pt x="62" y="81"/>
                  <a:pt x="64" y="79"/>
                </a:cubicBezTo>
                <a:cubicBezTo>
                  <a:pt x="72" y="87"/>
                  <a:pt x="72" y="87"/>
                  <a:pt x="72" y="87"/>
                </a:cubicBezTo>
                <a:cubicBezTo>
                  <a:pt x="73" y="87"/>
                  <a:pt x="73" y="87"/>
                  <a:pt x="74" y="87"/>
                </a:cubicBezTo>
                <a:cubicBezTo>
                  <a:pt x="75" y="87"/>
                  <a:pt x="75" y="87"/>
                  <a:pt x="76" y="87"/>
                </a:cubicBezTo>
                <a:cubicBezTo>
                  <a:pt x="77" y="86"/>
                  <a:pt x="77" y="84"/>
                  <a:pt x="76" y="83"/>
                </a:cubicBezTo>
                <a:cubicBezTo>
                  <a:pt x="68" y="75"/>
                  <a:pt x="68" y="75"/>
                  <a:pt x="68" y="75"/>
                </a:cubicBezTo>
                <a:cubicBezTo>
                  <a:pt x="70" y="73"/>
                  <a:pt x="71" y="70"/>
                  <a:pt x="72" y="67"/>
                </a:cubicBezTo>
                <a:cubicBezTo>
                  <a:pt x="83" y="67"/>
                  <a:pt x="83" y="67"/>
                  <a:pt x="83" y="67"/>
                </a:cubicBezTo>
                <a:cubicBezTo>
                  <a:pt x="84" y="67"/>
                  <a:pt x="85" y="65"/>
                  <a:pt x="85" y="64"/>
                </a:cubicBezTo>
                <a:cubicBezTo>
                  <a:pt x="85" y="63"/>
                  <a:pt x="84" y="61"/>
                  <a:pt x="83" y="61"/>
                </a:cubicBezTo>
                <a:cubicBezTo>
                  <a:pt x="72" y="61"/>
                  <a:pt x="72" y="61"/>
                  <a:pt x="72" y="61"/>
                </a:cubicBezTo>
                <a:cubicBezTo>
                  <a:pt x="71" y="58"/>
                  <a:pt x="70" y="55"/>
                  <a:pt x="68" y="53"/>
                </a:cubicBezTo>
                <a:cubicBezTo>
                  <a:pt x="76" y="45"/>
                  <a:pt x="76" y="45"/>
                  <a:pt x="76" y="45"/>
                </a:cubicBezTo>
                <a:cubicBezTo>
                  <a:pt x="77" y="44"/>
                  <a:pt x="77" y="42"/>
                  <a:pt x="76" y="41"/>
                </a:cubicBezTo>
                <a:cubicBezTo>
                  <a:pt x="75" y="40"/>
                  <a:pt x="73" y="40"/>
                  <a:pt x="72" y="41"/>
                </a:cubicBezTo>
                <a:cubicBezTo>
                  <a:pt x="64" y="49"/>
                  <a:pt x="64" y="49"/>
                  <a:pt x="64" y="49"/>
                </a:cubicBezTo>
                <a:cubicBezTo>
                  <a:pt x="62" y="47"/>
                  <a:pt x="59" y="46"/>
                  <a:pt x="56" y="46"/>
                </a:cubicBezTo>
                <a:cubicBezTo>
                  <a:pt x="56" y="35"/>
                  <a:pt x="56" y="35"/>
                  <a:pt x="56" y="35"/>
                </a:cubicBezTo>
                <a:cubicBezTo>
                  <a:pt x="56" y="33"/>
                  <a:pt x="55" y="32"/>
                  <a:pt x="53" y="32"/>
                </a:cubicBezTo>
                <a:cubicBezTo>
                  <a:pt x="52" y="32"/>
                  <a:pt x="51" y="33"/>
                  <a:pt x="51" y="35"/>
                </a:cubicBezTo>
                <a:cubicBezTo>
                  <a:pt x="51" y="46"/>
                  <a:pt x="51" y="46"/>
                  <a:pt x="51" y="46"/>
                </a:cubicBezTo>
                <a:cubicBezTo>
                  <a:pt x="48" y="46"/>
                  <a:pt x="45" y="47"/>
                  <a:pt x="42" y="49"/>
                </a:cubicBezTo>
                <a:cubicBezTo>
                  <a:pt x="34" y="41"/>
                  <a:pt x="34" y="41"/>
                  <a:pt x="34" y="41"/>
                </a:cubicBezTo>
                <a:cubicBezTo>
                  <a:pt x="33" y="40"/>
                  <a:pt x="32" y="40"/>
                  <a:pt x="31" y="41"/>
                </a:cubicBezTo>
                <a:cubicBezTo>
                  <a:pt x="30" y="42"/>
                  <a:pt x="30" y="44"/>
                  <a:pt x="31" y="45"/>
                </a:cubicBezTo>
                <a:cubicBezTo>
                  <a:pt x="38" y="53"/>
                  <a:pt x="38" y="53"/>
                  <a:pt x="38" y="53"/>
                </a:cubicBezTo>
                <a:cubicBezTo>
                  <a:pt x="37" y="55"/>
                  <a:pt x="35" y="58"/>
                  <a:pt x="35" y="61"/>
                </a:cubicBezTo>
                <a:cubicBezTo>
                  <a:pt x="24" y="61"/>
                  <a:pt x="24" y="61"/>
                  <a:pt x="24" y="61"/>
                </a:cubicBezTo>
                <a:cubicBezTo>
                  <a:pt x="23" y="61"/>
                  <a:pt x="21" y="63"/>
                  <a:pt x="21" y="64"/>
                </a:cubicBezTo>
                <a:cubicBezTo>
                  <a:pt x="21" y="65"/>
                  <a:pt x="23" y="67"/>
                  <a:pt x="24" y="67"/>
                </a:cubicBezTo>
                <a:close/>
                <a:moveTo>
                  <a:pt x="53" y="51"/>
                </a:moveTo>
                <a:cubicBezTo>
                  <a:pt x="61" y="51"/>
                  <a:pt x="67" y="57"/>
                  <a:pt x="67" y="64"/>
                </a:cubicBezTo>
                <a:cubicBezTo>
                  <a:pt x="67" y="71"/>
                  <a:pt x="61" y="77"/>
                  <a:pt x="53" y="77"/>
                </a:cubicBezTo>
                <a:cubicBezTo>
                  <a:pt x="46" y="77"/>
                  <a:pt x="40" y="71"/>
                  <a:pt x="40" y="64"/>
                </a:cubicBezTo>
                <a:cubicBezTo>
                  <a:pt x="40" y="57"/>
                  <a:pt x="46" y="51"/>
                  <a:pt x="53" y="51"/>
                </a:cubicBezTo>
                <a:close/>
                <a:moveTo>
                  <a:pt x="99" y="64"/>
                </a:moveTo>
                <a:cubicBezTo>
                  <a:pt x="97" y="64"/>
                  <a:pt x="96" y="65"/>
                  <a:pt x="96" y="67"/>
                </a:cubicBezTo>
                <a:cubicBezTo>
                  <a:pt x="96" y="69"/>
                  <a:pt x="96" y="69"/>
                  <a:pt x="96" y="69"/>
                </a:cubicBezTo>
                <a:cubicBezTo>
                  <a:pt x="96" y="71"/>
                  <a:pt x="97" y="72"/>
                  <a:pt x="99" y="72"/>
                </a:cubicBezTo>
                <a:cubicBezTo>
                  <a:pt x="100" y="72"/>
                  <a:pt x="101" y="71"/>
                  <a:pt x="101" y="69"/>
                </a:cubicBezTo>
                <a:cubicBezTo>
                  <a:pt x="101" y="67"/>
                  <a:pt x="101" y="67"/>
                  <a:pt x="101" y="67"/>
                </a:cubicBezTo>
                <a:cubicBezTo>
                  <a:pt x="101" y="65"/>
                  <a:pt x="100" y="64"/>
                  <a:pt x="99" y="64"/>
                </a:cubicBezTo>
                <a:close/>
                <a:moveTo>
                  <a:pt x="112" y="64"/>
                </a:moveTo>
                <a:cubicBezTo>
                  <a:pt x="111" y="64"/>
                  <a:pt x="109" y="65"/>
                  <a:pt x="109" y="67"/>
                </a:cubicBezTo>
                <a:cubicBezTo>
                  <a:pt x="109" y="69"/>
                  <a:pt x="109" y="69"/>
                  <a:pt x="109" y="69"/>
                </a:cubicBezTo>
                <a:cubicBezTo>
                  <a:pt x="109" y="71"/>
                  <a:pt x="111" y="72"/>
                  <a:pt x="112" y="72"/>
                </a:cubicBezTo>
                <a:cubicBezTo>
                  <a:pt x="113" y="72"/>
                  <a:pt x="115" y="71"/>
                  <a:pt x="115" y="69"/>
                </a:cubicBezTo>
                <a:cubicBezTo>
                  <a:pt x="115" y="67"/>
                  <a:pt x="115" y="67"/>
                  <a:pt x="115" y="67"/>
                </a:cubicBezTo>
                <a:cubicBezTo>
                  <a:pt x="115" y="65"/>
                  <a:pt x="113" y="64"/>
                  <a:pt x="112" y="64"/>
                </a:cubicBezTo>
                <a:close/>
                <a:moveTo>
                  <a:pt x="125" y="64"/>
                </a:moveTo>
                <a:cubicBezTo>
                  <a:pt x="124" y="64"/>
                  <a:pt x="123" y="65"/>
                  <a:pt x="123" y="67"/>
                </a:cubicBezTo>
                <a:cubicBezTo>
                  <a:pt x="123" y="69"/>
                  <a:pt x="123" y="69"/>
                  <a:pt x="123" y="69"/>
                </a:cubicBezTo>
                <a:cubicBezTo>
                  <a:pt x="123" y="71"/>
                  <a:pt x="124" y="72"/>
                  <a:pt x="125" y="72"/>
                </a:cubicBezTo>
                <a:cubicBezTo>
                  <a:pt x="127" y="72"/>
                  <a:pt x="128" y="71"/>
                  <a:pt x="128" y="69"/>
                </a:cubicBezTo>
                <a:cubicBezTo>
                  <a:pt x="128" y="67"/>
                  <a:pt x="128" y="67"/>
                  <a:pt x="128" y="67"/>
                </a:cubicBezTo>
                <a:cubicBezTo>
                  <a:pt x="128" y="65"/>
                  <a:pt x="127" y="64"/>
                  <a:pt x="125" y="64"/>
                </a:cubicBezTo>
                <a:close/>
                <a:moveTo>
                  <a:pt x="99" y="75"/>
                </a:moveTo>
                <a:cubicBezTo>
                  <a:pt x="97" y="75"/>
                  <a:pt x="96" y="76"/>
                  <a:pt x="96" y="77"/>
                </a:cubicBezTo>
                <a:cubicBezTo>
                  <a:pt x="96" y="80"/>
                  <a:pt x="96" y="80"/>
                  <a:pt x="96" y="80"/>
                </a:cubicBezTo>
                <a:cubicBezTo>
                  <a:pt x="96" y="81"/>
                  <a:pt x="97" y="83"/>
                  <a:pt x="99" y="83"/>
                </a:cubicBezTo>
                <a:cubicBezTo>
                  <a:pt x="100" y="83"/>
                  <a:pt x="101" y="81"/>
                  <a:pt x="101" y="80"/>
                </a:cubicBezTo>
                <a:cubicBezTo>
                  <a:pt x="101" y="77"/>
                  <a:pt x="101" y="77"/>
                  <a:pt x="101" y="77"/>
                </a:cubicBezTo>
                <a:cubicBezTo>
                  <a:pt x="101" y="76"/>
                  <a:pt x="100" y="75"/>
                  <a:pt x="99" y="75"/>
                </a:cubicBezTo>
                <a:close/>
                <a:moveTo>
                  <a:pt x="112" y="75"/>
                </a:moveTo>
                <a:cubicBezTo>
                  <a:pt x="111" y="75"/>
                  <a:pt x="109" y="76"/>
                  <a:pt x="109" y="77"/>
                </a:cubicBezTo>
                <a:cubicBezTo>
                  <a:pt x="109" y="80"/>
                  <a:pt x="109" y="80"/>
                  <a:pt x="109" y="80"/>
                </a:cubicBezTo>
                <a:cubicBezTo>
                  <a:pt x="109" y="81"/>
                  <a:pt x="111" y="83"/>
                  <a:pt x="112" y="83"/>
                </a:cubicBezTo>
                <a:cubicBezTo>
                  <a:pt x="113" y="83"/>
                  <a:pt x="115" y="81"/>
                  <a:pt x="115" y="80"/>
                </a:cubicBezTo>
                <a:cubicBezTo>
                  <a:pt x="115" y="77"/>
                  <a:pt x="115" y="77"/>
                  <a:pt x="115" y="77"/>
                </a:cubicBezTo>
                <a:cubicBezTo>
                  <a:pt x="115" y="76"/>
                  <a:pt x="113" y="75"/>
                  <a:pt x="112" y="75"/>
                </a:cubicBezTo>
                <a:close/>
                <a:moveTo>
                  <a:pt x="125" y="75"/>
                </a:moveTo>
                <a:cubicBezTo>
                  <a:pt x="124" y="75"/>
                  <a:pt x="123" y="76"/>
                  <a:pt x="123" y="77"/>
                </a:cubicBezTo>
                <a:cubicBezTo>
                  <a:pt x="123" y="80"/>
                  <a:pt x="123" y="80"/>
                  <a:pt x="123" y="80"/>
                </a:cubicBezTo>
                <a:cubicBezTo>
                  <a:pt x="123" y="81"/>
                  <a:pt x="124" y="83"/>
                  <a:pt x="125" y="83"/>
                </a:cubicBezTo>
                <a:cubicBezTo>
                  <a:pt x="127" y="83"/>
                  <a:pt x="128" y="81"/>
                  <a:pt x="128" y="80"/>
                </a:cubicBezTo>
                <a:cubicBezTo>
                  <a:pt x="128" y="77"/>
                  <a:pt x="128" y="77"/>
                  <a:pt x="128" y="77"/>
                </a:cubicBezTo>
                <a:cubicBezTo>
                  <a:pt x="128" y="76"/>
                  <a:pt x="127" y="75"/>
                  <a:pt x="125" y="75"/>
                </a:cubicBezTo>
                <a:close/>
                <a:moveTo>
                  <a:pt x="99" y="85"/>
                </a:moveTo>
                <a:cubicBezTo>
                  <a:pt x="97" y="85"/>
                  <a:pt x="96" y="87"/>
                  <a:pt x="96" y="88"/>
                </a:cubicBezTo>
                <a:cubicBezTo>
                  <a:pt x="96" y="91"/>
                  <a:pt x="96" y="91"/>
                  <a:pt x="96" y="91"/>
                </a:cubicBezTo>
                <a:cubicBezTo>
                  <a:pt x="96" y="92"/>
                  <a:pt x="97" y="93"/>
                  <a:pt x="99" y="93"/>
                </a:cubicBezTo>
                <a:cubicBezTo>
                  <a:pt x="100" y="93"/>
                  <a:pt x="101" y="92"/>
                  <a:pt x="101" y="91"/>
                </a:cubicBezTo>
                <a:cubicBezTo>
                  <a:pt x="101" y="88"/>
                  <a:pt x="101" y="88"/>
                  <a:pt x="101" y="88"/>
                </a:cubicBezTo>
                <a:cubicBezTo>
                  <a:pt x="101" y="87"/>
                  <a:pt x="100" y="85"/>
                  <a:pt x="99" y="85"/>
                </a:cubicBezTo>
                <a:close/>
                <a:moveTo>
                  <a:pt x="112" y="85"/>
                </a:moveTo>
                <a:cubicBezTo>
                  <a:pt x="111" y="85"/>
                  <a:pt x="109" y="87"/>
                  <a:pt x="109" y="88"/>
                </a:cubicBezTo>
                <a:cubicBezTo>
                  <a:pt x="109" y="91"/>
                  <a:pt x="109" y="91"/>
                  <a:pt x="109" y="91"/>
                </a:cubicBezTo>
                <a:cubicBezTo>
                  <a:pt x="109" y="92"/>
                  <a:pt x="111" y="93"/>
                  <a:pt x="112" y="93"/>
                </a:cubicBezTo>
                <a:cubicBezTo>
                  <a:pt x="113" y="93"/>
                  <a:pt x="115" y="92"/>
                  <a:pt x="115" y="91"/>
                </a:cubicBezTo>
                <a:cubicBezTo>
                  <a:pt x="115" y="88"/>
                  <a:pt x="115" y="88"/>
                  <a:pt x="115" y="88"/>
                </a:cubicBezTo>
                <a:cubicBezTo>
                  <a:pt x="115" y="87"/>
                  <a:pt x="113" y="85"/>
                  <a:pt x="112" y="85"/>
                </a:cubicBezTo>
                <a:close/>
                <a:moveTo>
                  <a:pt x="125" y="85"/>
                </a:moveTo>
                <a:cubicBezTo>
                  <a:pt x="124" y="85"/>
                  <a:pt x="123" y="87"/>
                  <a:pt x="123" y="88"/>
                </a:cubicBezTo>
                <a:cubicBezTo>
                  <a:pt x="123" y="91"/>
                  <a:pt x="123" y="91"/>
                  <a:pt x="123" y="91"/>
                </a:cubicBezTo>
                <a:cubicBezTo>
                  <a:pt x="123" y="92"/>
                  <a:pt x="124" y="93"/>
                  <a:pt x="125" y="93"/>
                </a:cubicBezTo>
                <a:cubicBezTo>
                  <a:pt x="127" y="93"/>
                  <a:pt x="128" y="92"/>
                  <a:pt x="128" y="91"/>
                </a:cubicBezTo>
                <a:cubicBezTo>
                  <a:pt x="128" y="88"/>
                  <a:pt x="128" y="88"/>
                  <a:pt x="128" y="88"/>
                </a:cubicBezTo>
                <a:cubicBezTo>
                  <a:pt x="128" y="87"/>
                  <a:pt x="127" y="85"/>
                  <a:pt x="125" y="85"/>
                </a:cubicBezTo>
                <a:close/>
                <a:moveTo>
                  <a:pt x="131" y="40"/>
                </a:moveTo>
                <a:cubicBezTo>
                  <a:pt x="93" y="40"/>
                  <a:pt x="93" y="40"/>
                  <a:pt x="93" y="40"/>
                </a:cubicBezTo>
                <a:cubicBezTo>
                  <a:pt x="93" y="56"/>
                  <a:pt x="93" y="56"/>
                  <a:pt x="93" y="56"/>
                </a:cubicBezTo>
                <a:cubicBezTo>
                  <a:pt x="131" y="56"/>
                  <a:pt x="131" y="56"/>
                  <a:pt x="131" y="56"/>
                </a:cubicBezTo>
                <a:lnTo>
                  <a:pt x="131" y="40"/>
                </a:lnTo>
                <a:close/>
                <a:moveTo>
                  <a:pt x="125" y="51"/>
                </a:moveTo>
                <a:cubicBezTo>
                  <a:pt x="99" y="51"/>
                  <a:pt x="99" y="51"/>
                  <a:pt x="99" y="51"/>
                </a:cubicBezTo>
                <a:cubicBezTo>
                  <a:pt x="99" y="45"/>
                  <a:pt x="99" y="45"/>
                  <a:pt x="99" y="45"/>
                </a:cubicBezTo>
                <a:cubicBezTo>
                  <a:pt x="125" y="45"/>
                  <a:pt x="125" y="45"/>
                  <a:pt x="125" y="45"/>
                </a:cubicBezTo>
                <a:lnTo>
                  <a:pt x="125" y="51"/>
                </a:lnTo>
                <a:close/>
              </a:path>
            </a:pathLst>
          </a:custGeom>
          <a:solidFill>
            <a:schemeClr val="bg1"/>
          </a:solidFill>
          <a:ln>
            <a:noFill/>
          </a:ln>
        </p:spPr>
        <p:txBody>
          <a:bodyPr vert="horz" wrap="square" lIns="219456" tIns="109728" rIns="219456" bIns="109728" numCol="1" anchor="t" anchorCtr="0" compatLnSpc="1">
            <a:prstTxWarp prst="textNoShape">
              <a:avLst/>
            </a:prstTxWarp>
          </a:bodyPr>
          <a:lstStyle/>
          <a:p>
            <a:endParaRPr lang="en-US" sz="4320">
              <a:solidFill>
                <a:schemeClr val="bg1"/>
              </a:solidFill>
            </a:endParaRPr>
          </a:p>
        </p:txBody>
      </p:sp>
      <p:sp>
        <p:nvSpPr>
          <p:cNvPr id="19" name="Freeform 1151">
            <a:extLst>
              <a:ext uri="{FF2B5EF4-FFF2-40B4-BE49-F238E27FC236}">
                <a16:creationId xmlns:a16="http://schemas.microsoft.com/office/drawing/2014/main" id="{9B72CD13-CB9C-4F19-AC7C-DBBBF2B6789F}"/>
              </a:ext>
            </a:extLst>
          </p:cNvPr>
          <p:cNvSpPr>
            <a:spLocks noEditPoints="1"/>
          </p:cNvSpPr>
          <p:nvPr/>
        </p:nvSpPr>
        <p:spPr bwMode="auto">
          <a:xfrm>
            <a:off x="1510531" y="10250010"/>
            <a:ext cx="1117624" cy="1124084"/>
          </a:xfrm>
          <a:custGeom>
            <a:avLst/>
            <a:gdLst>
              <a:gd name="T0" fmla="*/ 83 w 160"/>
              <a:gd name="T1" fmla="*/ 69 h 160"/>
              <a:gd name="T2" fmla="*/ 80 w 160"/>
              <a:gd name="T3" fmla="*/ 40 h 160"/>
              <a:gd name="T4" fmla="*/ 77 w 160"/>
              <a:gd name="T5" fmla="*/ 69 h 160"/>
              <a:gd name="T6" fmla="*/ 51 w 160"/>
              <a:gd name="T7" fmla="*/ 77 h 160"/>
              <a:gd name="T8" fmla="*/ 51 w 160"/>
              <a:gd name="T9" fmla="*/ 82 h 160"/>
              <a:gd name="T10" fmla="*/ 80 w 160"/>
              <a:gd name="T11" fmla="*/ 90 h 160"/>
              <a:gd name="T12" fmla="*/ 80 w 160"/>
              <a:gd name="T13" fmla="*/ 85 h 160"/>
              <a:gd name="T14" fmla="*/ 80 w 160"/>
              <a:gd name="T15" fmla="*/ 74 h 160"/>
              <a:gd name="T16" fmla="*/ 80 w 160"/>
              <a:gd name="T17" fmla="*/ 85 h 160"/>
              <a:gd name="T18" fmla="*/ 83 w 160"/>
              <a:gd name="T19" fmla="*/ 24 h 160"/>
              <a:gd name="T20" fmla="*/ 80 w 160"/>
              <a:gd name="T21" fmla="*/ 18 h 160"/>
              <a:gd name="T22" fmla="*/ 77 w 160"/>
              <a:gd name="T23" fmla="*/ 24 h 160"/>
              <a:gd name="T24" fmla="*/ 77 w 160"/>
              <a:gd name="T25" fmla="*/ 136 h 160"/>
              <a:gd name="T26" fmla="*/ 80 w 160"/>
              <a:gd name="T27" fmla="*/ 141 h 160"/>
              <a:gd name="T28" fmla="*/ 83 w 160"/>
              <a:gd name="T29" fmla="*/ 136 h 160"/>
              <a:gd name="T30" fmla="*/ 77 w 160"/>
              <a:gd name="T31" fmla="*/ 136 h 160"/>
              <a:gd name="T32" fmla="*/ 141 w 160"/>
              <a:gd name="T33" fmla="*/ 80 h 160"/>
              <a:gd name="T34" fmla="*/ 136 w 160"/>
              <a:gd name="T35" fmla="*/ 77 h 160"/>
              <a:gd name="T36" fmla="*/ 136 w 160"/>
              <a:gd name="T37" fmla="*/ 82 h 160"/>
              <a:gd name="T38" fmla="*/ 21 w 160"/>
              <a:gd name="T39" fmla="*/ 77 h 160"/>
              <a:gd name="T40" fmla="*/ 21 w 160"/>
              <a:gd name="T41" fmla="*/ 82 h 160"/>
              <a:gd name="T42" fmla="*/ 27 w 160"/>
              <a:gd name="T43" fmla="*/ 80 h 160"/>
              <a:gd name="T44" fmla="*/ 21 w 160"/>
              <a:gd name="T45" fmla="*/ 77 h 160"/>
              <a:gd name="T46" fmla="*/ 121 w 160"/>
              <a:gd name="T47" fmla="*/ 42 h 160"/>
              <a:gd name="T48" fmla="*/ 123 w 160"/>
              <a:gd name="T49" fmla="*/ 36 h 160"/>
              <a:gd name="T50" fmla="*/ 118 w 160"/>
              <a:gd name="T51" fmla="*/ 38 h 160"/>
              <a:gd name="T52" fmla="*/ 120 w 160"/>
              <a:gd name="T53" fmla="*/ 43 h 160"/>
              <a:gd name="T54" fmla="*/ 37 w 160"/>
              <a:gd name="T55" fmla="*/ 119 h 160"/>
              <a:gd name="T56" fmla="*/ 39 w 160"/>
              <a:gd name="T57" fmla="*/ 124 h 160"/>
              <a:gd name="T58" fmla="*/ 42 w 160"/>
              <a:gd name="T59" fmla="*/ 121 h 160"/>
              <a:gd name="T60" fmla="*/ 39 w 160"/>
              <a:gd name="T61" fmla="*/ 117 h 160"/>
              <a:gd name="T62" fmla="*/ 40 w 160"/>
              <a:gd name="T63" fmla="*/ 36 h 160"/>
              <a:gd name="T64" fmla="*/ 37 w 160"/>
              <a:gd name="T65" fmla="*/ 40 h 160"/>
              <a:gd name="T66" fmla="*/ 40 w 160"/>
              <a:gd name="T67" fmla="*/ 43 h 160"/>
              <a:gd name="T68" fmla="*/ 42 w 160"/>
              <a:gd name="T69" fmla="*/ 38 h 160"/>
              <a:gd name="T70" fmla="*/ 0 w 160"/>
              <a:gd name="T71" fmla="*/ 80 h 160"/>
              <a:gd name="T72" fmla="*/ 108 w 160"/>
              <a:gd name="T73" fmla="*/ 155 h 160"/>
              <a:gd name="T74" fmla="*/ 106 w 160"/>
              <a:gd name="T75" fmla="*/ 150 h 160"/>
              <a:gd name="T76" fmla="*/ 5 w 160"/>
              <a:gd name="T77" fmla="*/ 80 h 160"/>
              <a:gd name="T78" fmla="*/ 155 w 160"/>
              <a:gd name="T79" fmla="*/ 80 h 160"/>
              <a:gd name="T80" fmla="*/ 152 w 160"/>
              <a:gd name="T81" fmla="*/ 109 h 160"/>
              <a:gd name="T82" fmla="*/ 160 w 160"/>
              <a:gd name="T83" fmla="*/ 80 h 160"/>
              <a:gd name="T84" fmla="*/ 133 w 160"/>
              <a:gd name="T85" fmla="*/ 110 h 160"/>
              <a:gd name="T86" fmla="*/ 131 w 160"/>
              <a:gd name="T87" fmla="*/ 104 h 160"/>
              <a:gd name="T88" fmla="*/ 128 w 160"/>
              <a:gd name="T89" fmla="*/ 110 h 160"/>
              <a:gd name="T90" fmla="*/ 118 w 160"/>
              <a:gd name="T91" fmla="*/ 121 h 160"/>
              <a:gd name="T92" fmla="*/ 128 w 160"/>
              <a:gd name="T93" fmla="*/ 132 h 160"/>
              <a:gd name="T94" fmla="*/ 123 w 160"/>
              <a:gd name="T95" fmla="*/ 139 h 160"/>
              <a:gd name="T96" fmla="*/ 117 w 160"/>
              <a:gd name="T97" fmla="*/ 139 h 160"/>
              <a:gd name="T98" fmla="*/ 128 w 160"/>
              <a:gd name="T99" fmla="*/ 155 h 160"/>
              <a:gd name="T100" fmla="*/ 133 w 160"/>
              <a:gd name="T101" fmla="*/ 155 h 160"/>
              <a:gd name="T102" fmla="*/ 141 w 160"/>
              <a:gd name="T103" fmla="*/ 148 h 160"/>
              <a:gd name="T104" fmla="*/ 139 w 160"/>
              <a:gd name="T105" fmla="*/ 134 h 160"/>
              <a:gd name="T106" fmla="*/ 133 w 160"/>
              <a:gd name="T107" fmla="*/ 115 h 160"/>
              <a:gd name="T108" fmla="*/ 141 w 160"/>
              <a:gd name="T109" fmla="*/ 125 h 160"/>
              <a:gd name="T110" fmla="*/ 133 w 160"/>
              <a:gd name="T111" fmla="*/ 110 h 160"/>
              <a:gd name="T112" fmla="*/ 138 w 160"/>
              <a:gd name="T113" fmla="*/ 141 h 160"/>
              <a:gd name="T114" fmla="*/ 133 w 160"/>
              <a:gd name="T115" fmla="*/ 147 h 160"/>
              <a:gd name="T116" fmla="*/ 136 w 160"/>
              <a:gd name="T117" fmla="*/ 138 h 160"/>
              <a:gd name="T118" fmla="*/ 124 w 160"/>
              <a:gd name="T119" fmla="*/ 120 h 160"/>
              <a:gd name="T120" fmla="*/ 128 w 160"/>
              <a:gd name="T121" fmla="*/ 115 h 160"/>
              <a:gd name="T122" fmla="*/ 125 w 160"/>
              <a:gd name="T123" fmla="*/ 12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 h="160">
                <a:moveTo>
                  <a:pt x="91" y="80"/>
                </a:moveTo>
                <a:cubicBezTo>
                  <a:pt x="91" y="75"/>
                  <a:pt x="87" y="71"/>
                  <a:pt x="83" y="69"/>
                </a:cubicBezTo>
                <a:cubicBezTo>
                  <a:pt x="83" y="42"/>
                  <a:pt x="83" y="42"/>
                  <a:pt x="83" y="42"/>
                </a:cubicBezTo>
                <a:cubicBezTo>
                  <a:pt x="83" y="41"/>
                  <a:pt x="81" y="40"/>
                  <a:pt x="80" y="40"/>
                </a:cubicBezTo>
                <a:cubicBezTo>
                  <a:pt x="79" y="40"/>
                  <a:pt x="77" y="41"/>
                  <a:pt x="77" y="42"/>
                </a:cubicBezTo>
                <a:cubicBezTo>
                  <a:pt x="77" y="69"/>
                  <a:pt x="77" y="69"/>
                  <a:pt x="77" y="69"/>
                </a:cubicBezTo>
                <a:cubicBezTo>
                  <a:pt x="74" y="70"/>
                  <a:pt x="71" y="73"/>
                  <a:pt x="70" y="77"/>
                </a:cubicBezTo>
                <a:cubicBezTo>
                  <a:pt x="51" y="77"/>
                  <a:pt x="51" y="77"/>
                  <a:pt x="51" y="77"/>
                </a:cubicBezTo>
                <a:cubicBezTo>
                  <a:pt x="49" y="77"/>
                  <a:pt x="48" y="78"/>
                  <a:pt x="48" y="80"/>
                </a:cubicBezTo>
                <a:cubicBezTo>
                  <a:pt x="48" y="81"/>
                  <a:pt x="49" y="82"/>
                  <a:pt x="51" y="82"/>
                </a:cubicBezTo>
                <a:cubicBezTo>
                  <a:pt x="70" y="82"/>
                  <a:pt x="70" y="82"/>
                  <a:pt x="70" y="82"/>
                </a:cubicBezTo>
                <a:cubicBezTo>
                  <a:pt x="71" y="87"/>
                  <a:pt x="75" y="90"/>
                  <a:pt x="80" y="90"/>
                </a:cubicBezTo>
                <a:cubicBezTo>
                  <a:pt x="86" y="90"/>
                  <a:pt x="91" y="86"/>
                  <a:pt x="91" y="80"/>
                </a:cubicBezTo>
                <a:close/>
                <a:moveTo>
                  <a:pt x="80" y="85"/>
                </a:moveTo>
                <a:cubicBezTo>
                  <a:pt x="77" y="85"/>
                  <a:pt x="75" y="83"/>
                  <a:pt x="75" y="80"/>
                </a:cubicBezTo>
                <a:cubicBezTo>
                  <a:pt x="75" y="77"/>
                  <a:pt x="77" y="74"/>
                  <a:pt x="80" y="74"/>
                </a:cubicBezTo>
                <a:cubicBezTo>
                  <a:pt x="83" y="74"/>
                  <a:pt x="85" y="77"/>
                  <a:pt x="85" y="80"/>
                </a:cubicBezTo>
                <a:cubicBezTo>
                  <a:pt x="85" y="83"/>
                  <a:pt x="83" y="85"/>
                  <a:pt x="80" y="85"/>
                </a:cubicBezTo>
                <a:close/>
                <a:moveTo>
                  <a:pt x="80" y="26"/>
                </a:moveTo>
                <a:cubicBezTo>
                  <a:pt x="81" y="26"/>
                  <a:pt x="83" y="25"/>
                  <a:pt x="83" y="24"/>
                </a:cubicBezTo>
                <a:cubicBezTo>
                  <a:pt x="83" y="21"/>
                  <a:pt x="83" y="21"/>
                  <a:pt x="83" y="21"/>
                </a:cubicBezTo>
                <a:cubicBezTo>
                  <a:pt x="83" y="20"/>
                  <a:pt x="81" y="18"/>
                  <a:pt x="80" y="18"/>
                </a:cubicBezTo>
                <a:cubicBezTo>
                  <a:pt x="79" y="18"/>
                  <a:pt x="77" y="20"/>
                  <a:pt x="77" y="21"/>
                </a:cubicBezTo>
                <a:cubicBezTo>
                  <a:pt x="77" y="24"/>
                  <a:pt x="77" y="24"/>
                  <a:pt x="77" y="24"/>
                </a:cubicBezTo>
                <a:cubicBezTo>
                  <a:pt x="77" y="25"/>
                  <a:pt x="79" y="26"/>
                  <a:pt x="80" y="26"/>
                </a:cubicBezTo>
                <a:close/>
                <a:moveTo>
                  <a:pt x="77" y="136"/>
                </a:moveTo>
                <a:cubicBezTo>
                  <a:pt x="77" y="138"/>
                  <a:pt x="77" y="138"/>
                  <a:pt x="77" y="138"/>
                </a:cubicBezTo>
                <a:cubicBezTo>
                  <a:pt x="77" y="140"/>
                  <a:pt x="79" y="141"/>
                  <a:pt x="80" y="141"/>
                </a:cubicBezTo>
                <a:cubicBezTo>
                  <a:pt x="81" y="141"/>
                  <a:pt x="83" y="140"/>
                  <a:pt x="83" y="138"/>
                </a:cubicBezTo>
                <a:cubicBezTo>
                  <a:pt x="83" y="136"/>
                  <a:pt x="83" y="136"/>
                  <a:pt x="83" y="136"/>
                </a:cubicBezTo>
                <a:cubicBezTo>
                  <a:pt x="83" y="134"/>
                  <a:pt x="81" y="133"/>
                  <a:pt x="80" y="133"/>
                </a:cubicBezTo>
                <a:cubicBezTo>
                  <a:pt x="79" y="133"/>
                  <a:pt x="77" y="134"/>
                  <a:pt x="77" y="136"/>
                </a:cubicBezTo>
                <a:close/>
                <a:moveTo>
                  <a:pt x="139" y="82"/>
                </a:moveTo>
                <a:cubicBezTo>
                  <a:pt x="140" y="82"/>
                  <a:pt x="141" y="81"/>
                  <a:pt x="141" y="80"/>
                </a:cubicBezTo>
                <a:cubicBezTo>
                  <a:pt x="141" y="78"/>
                  <a:pt x="140" y="77"/>
                  <a:pt x="139" y="77"/>
                </a:cubicBezTo>
                <a:cubicBezTo>
                  <a:pt x="136" y="77"/>
                  <a:pt x="136" y="77"/>
                  <a:pt x="136" y="77"/>
                </a:cubicBezTo>
                <a:cubicBezTo>
                  <a:pt x="135" y="77"/>
                  <a:pt x="133" y="78"/>
                  <a:pt x="133" y="80"/>
                </a:cubicBezTo>
                <a:cubicBezTo>
                  <a:pt x="133" y="81"/>
                  <a:pt x="135" y="82"/>
                  <a:pt x="136" y="82"/>
                </a:cubicBezTo>
                <a:lnTo>
                  <a:pt x="139" y="82"/>
                </a:lnTo>
                <a:close/>
                <a:moveTo>
                  <a:pt x="21" y="77"/>
                </a:moveTo>
                <a:cubicBezTo>
                  <a:pt x="20" y="77"/>
                  <a:pt x="19" y="78"/>
                  <a:pt x="19" y="80"/>
                </a:cubicBezTo>
                <a:cubicBezTo>
                  <a:pt x="19" y="81"/>
                  <a:pt x="20" y="82"/>
                  <a:pt x="21" y="82"/>
                </a:cubicBezTo>
                <a:cubicBezTo>
                  <a:pt x="24" y="82"/>
                  <a:pt x="24" y="82"/>
                  <a:pt x="24" y="82"/>
                </a:cubicBezTo>
                <a:cubicBezTo>
                  <a:pt x="25" y="82"/>
                  <a:pt x="27" y="81"/>
                  <a:pt x="27" y="80"/>
                </a:cubicBezTo>
                <a:cubicBezTo>
                  <a:pt x="27" y="78"/>
                  <a:pt x="25" y="77"/>
                  <a:pt x="24" y="77"/>
                </a:cubicBezTo>
                <a:lnTo>
                  <a:pt x="21" y="77"/>
                </a:lnTo>
                <a:close/>
                <a:moveTo>
                  <a:pt x="120" y="43"/>
                </a:moveTo>
                <a:cubicBezTo>
                  <a:pt x="120" y="43"/>
                  <a:pt x="121" y="42"/>
                  <a:pt x="121" y="42"/>
                </a:cubicBezTo>
                <a:cubicBezTo>
                  <a:pt x="123" y="40"/>
                  <a:pt x="123" y="40"/>
                  <a:pt x="123" y="40"/>
                </a:cubicBezTo>
                <a:cubicBezTo>
                  <a:pt x="124" y="39"/>
                  <a:pt x="124" y="37"/>
                  <a:pt x="123" y="36"/>
                </a:cubicBezTo>
                <a:cubicBezTo>
                  <a:pt x="122" y="35"/>
                  <a:pt x="121" y="35"/>
                  <a:pt x="120" y="36"/>
                </a:cubicBezTo>
                <a:cubicBezTo>
                  <a:pt x="118" y="38"/>
                  <a:pt x="118" y="38"/>
                  <a:pt x="118" y="38"/>
                </a:cubicBezTo>
                <a:cubicBezTo>
                  <a:pt x="117" y="39"/>
                  <a:pt x="117" y="41"/>
                  <a:pt x="118" y="42"/>
                </a:cubicBezTo>
                <a:cubicBezTo>
                  <a:pt x="118" y="42"/>
                  <a:pt x="119" y="43"/>
                  <a:pt x="120" y="43"/>
                </a:cubicBezTo>
                <a:close/>
                <a:moveTo>
                  <a:pt x="39" y="117"/>
                </a:moveTo>
                <a:cubicBezTo>
                  <a:pt x="37" y="119"/>
                  <a:pt x="37" y="119"/>
                  <a:pt x="37" y="119"/>
                </a:cubicBezTo>
                <a:cubicBezTo>
                  <a:pt x="36" y="120"/>
                  <a:pt x="36" y="122"/>
                  <a:pt x="37" y="123"/>
                </a:cubicBezTo>
                <a:cubicBezTo>
                  <a:pt x="37" y="124"/>
                  <a:pt x="38" y="124"/>
                  <a:pt x="39" y="124"/>
                </a:cubicBezTo>
                <a:cubicBezTo>
                  <a:pt x="39" y="124"/>
                  <a:pt x="40" y="124"/>
                  <a:pt x="40" y="123"/>
                </a:cubicBezTo>
                <a:cubicBezTo>
                  <a:pt x="42" y="121"/>
                  <a:pt x="42" y="121"/>
                  <a:pt x="42" y="121"/>
                </a:cubicBezTo>
                <a:cubicBezTo>
                  <a:pt x="43" y="120"/>
                  <a:pt x="43" y="118"/>
                  <a:pt x="42" y="117"/>
                </a:cubicBezTo>
                <a:cubicBezTo>
                  <a:pt x="41" y="116"/>
                  <a:pt x="40" y="116"/>
                  <a:pt x="39" y="117"/>
                </a:cubicBezTo>
                <a:close/>
                <a:moveTo>
                  <a:pt x="42" y="38"/>
                </a:moveTo>
                <a:cubicBezTo>
                  <a:pt x="40" y="36"/>
                  <a:pt x="40" y="36"/>
                  <a:pt x="40" y="36"/>
                </a:cubicBezTo>
                <a:cubicBezTo>
                  <a:pt x="39" y="35"/>
                  <a:pt x="38" y="35"/>
                  <a:pt x="37" y="36"/>
                </a:cubicBezTo>
                <a:cubicBezTo>
                  <a:pt x="36" y="37"/>
                  <a:pt x="36" y="39"/>
                  <a:pt x="37" y="40"/>
                </a:cubicBezTo>
                <a:cubicBezTo>
                  <a:pt x="39" y="42"/>
                  <a:pt x="39" y="42"/>
                  <a:pt x="39" y="42"/>
                </a:cubicBezTo>
                <a:cubicBezTo>
                  <a:pt x="39" y="42"/>
                  <a:pt x="40" y="43"/>
                  <a:pt x="40" y="43"/>
                </a:cubicBezTo>
                <a:cubicBezTo>
                  <a:pt x="41" y="43"/>
                  <a:pt x="42" y="42"/>
                  <a:pt x="42" y="42"/>
                </a:cubicBezTo>
                <a:cubicBezTo>
                  <a:pt x="43" y="41"/>
                  <a:pt x="43" y="39"/>
                  <a:pt x="42" y="38"/>
                </a:cubicBezTo>
                <a:close/>
                <a:moveTo>
                  <a:pt x="80" y="0"/>
                </a:moveTo>
                <a:cubicBezTo>
                  <a:pt x="36" y="0"/>
                  <a:pt x="0" y="36"/>
                  <a:pt x="0" y="80"/>
                </a:cubicBezTo>
                <a:cubicBezTo>
                  <a:pt x="0" y="124"/>
                  <a:pt x="36" y="160"/>
                  <a:pt x="80" y="160"/>
                </a:cubicBezTo>
                <a:cubicBezTo>
                  <a:pt x="90" y="160"/>
                  <a:pt x="99" y="158"/>
                  <a:pt x="108" y="155"/>
                </a:cubicBezTo>
                <a:cubicBezTo>
                  <a:pt x="109" y="155"/>
                  <a:pt x="110" y="153"/>
                  <a:pt x="109" y="152"/>
                </a:cubicBezTo>
                <a:cubicBezTo>
                  <a:pt x="109" y="150"/>
                  <a:pt x="107" y="150"/>
                  <a:pt x="106" y="150"/>
                </a:cubicBezTo>
                <a:cubicBezTo>
                  <a:pt x="98" y="153"/>
                  <a:pt x="89" y="155"/>
                  <a:pt x="80" y="155"/>
                </a:cubicBezTo>
                <a:cubicBezTo>
                  <a:pt x="39" y="155"/>
                  <a:pt x="5" y="121"/>
                  <a:pt x="5" y="80"/>
                </a:cubicBezTo>
                <a:cubicBezTo>
                  <a:pt x="5" y="39"/>
                  <a:pt x="39" y="5"/>
                  <a:pt x="80" y="5"/>
                </a:cubicBezTo>
                <a:cubicBezTo>
                  <a:pt x="121" y="5"/>
                  <a:pt x="155" y="39"/>
                  <a:pt x="155" y="80"/>
                </a:cubicBezTo>
                <a:cubicBezTo>
                  <a:pt x="155" y="89"/>
                  <a:pt x="153" y="98"/>
                  <a:pt x="150" y="106"/>
                </a:cubicBezTo>
                <a:cubicBezTo>
                  <a:pt x="150" y="107"/>
                  <a:pt x="150" y="109"/>
                  <a:pt x="152" y="109"/>
                </a:cubicBezTo>
                <a:cubicBezTo>
                  <a:pt x="153" y="110"/>
                  <a:pt x="155" y="109"/>
                  <a:pt x="155" y="108"/>
                </a:cubicBezTo>
                <a:cubicBezTo>
                  <a:pt x="158" y="99"/>
                  <a:pt x="160" y="90"/>
                  <a:pt x="160" y="80"/>
                </a:cubicBezTo>
                <a:cubicBezTo>
                  <a:pt x="160" y="36"/>
                  <a:pt x="124" y="0"/>
                  <a:pt x="80" y="0"/>
                </a:cubicBezTo>
                <a:close/>
                <a:moveTo>
                  <a:pt x="133" y="110"/>
                </a:moveTo>
                <a:cubicBezTo>
                  <a:pt x="133" y="107"/>
                  <a:pt x="133" y="107"/>
                  <a:pt x="133" y="107"/>
                </a:cubicBezTo>
                <a:cubicBezTo>
                  <a:pt x="133" y="105"/>
                  <a:pt x="132" y="104"/>
                  <a:pt x="131" y="104"/>
                </a:cubicBezTo>
                <a:cubicBezTo>
                  <a:pt x="129" y="104"/>
                  <a:pt x="128" y="105"/>
                  <a:pt x="128" y="107"/>
                </a:cubicBezTo>
                <a:cubicBezTo>
                  <a:pt x="128" y="110"/>
                  <a:pt x="128" y="110"/>
                  <a:pt x="128" y="110"/>
                </a:cubicBezTo>
                <a:cubicBezTo>
                  <a:pt x="125" y="110"/>
                  <a:pt x="122" y="112"/>
                  <a:pt x="120" y="114"/>
                </a:cubicBezTo>
                <a:cubicBezTo>
                  <a:pt x="119" y="116"/>
                  <a:pt x="118" y="118"/>
                  <a:pt x="118" y="121"/>
                </a:cubicBezTo>
                <a:cubicBezTo>
                  <a:pt x="119" y="124"/>
                  <a:pt x="120" y="126"/>
                  <a:pt x="122" y="128"/>
                </a:cubicBezTo>
                <a:cubicBezTo>
                  <a:pt x="128" y="132"/>
                  <a:pt x="128" y="132"/>
                  <a:pt x="128" y="132"/>
                </a:cubicBezTo>
                <a:cubicBezTo>
                  <a:pt x="128" y="147"/>
                  <a:pt x="128" y="147"/>
                  <a:pt x="128" y="147"/>
                </a:cubicBezTo>
                <a:cubicBezTo>
                  <a:pt x="125" y="146"/>
                  <a:pt x="123" y="143"/>
                  <a:pt x="123" y="139"/>
                </a:cubicBezTo>
                <a:cubicBezTo>
                  <a:pt x="123" y="138"/>
                  <a:pt x="121" y="137"/>
                  <a:pt x="120" y="137"/>
                </a:cubicBezTo>
                <a:cubicBezTo>
                  <a:pt x="119" y="137"/>
                  <a:pt x="117" y="138"/>
                  <a:pt x="117" y="139"/>
                </a:cubicBezTo>
                <a:cubicBezTo>
                  <a:pt x="117" y="146"/>
                  <a:pt x="122" y="151"/>
                  <a:pt x="128" y="152"/>
                </a:cubicBezTo>
                <a:cubicBezTo>
                  <a:pt x="128" y="155"/>
                  <a:pt x="128" y="155"/>
                  <a:pt x="128" y="155"/>
                </a:cubicBezTo>
                <a:cubicBezTo>
                  <a:pt x="128" y="156"/>
                  <a:pt x="129" y="157"/>
                  <a:pt x="131" y="157"/>
                </a:cubicBezTo>
                <a:cubicBezTo>
                  <a:pt x="132" y="157"/>
                  <a:pt x="133" y="156"/>
                  <a:pt x="133" y="155"/>
                </a:cubicBezTo>
                <a:cubicBezTo>
                  <a:pt x="133" y="152"/>
                  <a:pt x="133" y="152"/>
                  <a:pt x="133" y="152"/>
                </a:cubicBezTo>
                <a:cubicBezTo>
                  <a:pt x="136" y="152"/>
                  <a:pt x="139" y="150"/>
                  <a:pt x="141" y="148"/>
                </a:cubicBezTo>
                <a:cubicBezTo>
                  <a:pt x="142" y="146"/>
                  <a:pt x="143" y="143"/>
                  <a:pt x="143" y="141"/>
                </a:cubicBezTo>
                <a:cubicBezTo>
                  <a:pt x="143" y="138"/>
                  <a:pt x="141" y="136"/>
                  <a:pt x="139" y="134"/>
                </a:cubicBezTo>
                <a:cubicBezTo>
                  <a:pt x="133" y="130"/>
                  <a:pt x="133" y="130"/>
                  <a:pt x="133" y="130"/>
                </a:cubicBezTo>
                <a:cubicBezTo>
                  <a:pt x="133" y="115"/>
                  <a:pt x="133" y="115"/>
                  <a:pt x="133" y="115"/>
                </a:cubicBezTo>
                <a:cubicBezTo>
                  <a:pt x="136" y="116"/>
                  <a:pt x="139" y="119"/>
                  <a:pt x="139" y="123"/>
                </a:cubicBezTo>
                <a:cubicBezTo>
                  <a:pt x="139" y="124"/>
                  <a:pt x="140" y="125"/>
                  <a:pt x="141" y="125"/>
                </a:cubicBezTo>
                <a:cubicBezTo>
                  <a:pt x="143" y="125"/>
                  <a:pt x="144" y="124"/>
                  <a:pt x="144" y="123"/>
                </a:cubicBezTo>
                <a:cubicBezTo>
                  <a:pt x="144" y="116"/>
                  <a:pt x="139" y="111"/>
                  <a:pt x="133" y="110"/>
                </a:cubicBezTo>
                <a:close/>
                <a:moveTo>
                  <a:pt x="136" y="138"/>
                </a:moveTo>
                <a:cubicBezTo>
                  <a:pt x="137" y="139"/>
                  <a:pt x="138" y="140"/>
                  <a:pt x="138" y="141"/>
                </a:cubicBezTo>
                <a:cubicBezTo>
                  <a:pt x="138" y="143"/>
                  <a:pt x="137" y="144"/>
                  <a:pt x="137" y="144"/>
                </a:cubicBezTo>
                <a:cubicBezTo>
                  <a:pt x="136" y="146"/>
                  <a:pt x="135" y="146"/>
                  <a:pt x="133" y="147"/>
                </a:cubicBezTo>
                <a:cubicBezTo>
                  <a:pt x="133" y="136"/>
                  <a:pt x="133" y="136"/>
                  <a:pt x="133" y="136"/>
                </a:cubicBezTo>
                <a:lnTo>
                  <a:pt x="136" y="138"/>
                </a:lnTo>
                <a:close/>
                <a:moveTo>
                  <a:pt x="125" y="123"/>
                </a:moveTo>
                <a:cubicBezTo>
                  <a:pt x="124" y="123"/>
                  <a:pt x="124" y="122"/>
                  <a:pt x="124" y="120"/>
                </a:cubicBezTo>
                <a:cubicBezTo>
                  <a:pt x="124" y="119"/>
                  <a:pt x="124" y="118"/>
                  <a:pt x="125" y="118"/>
                </a:cubicBezTo>
                <a:cubicBezTo>
                  <a:pt x="125" y="116"/>
                  <a:pt x="127" y="116"/>
                  <a:pt x="128" y="115"/>
                </a:cubicBezTo>
                <a:cubicBezTo>
                  <a:pt x="128" y="126"/>
                  <a:pt x="128" y="126"/>
                  <a:pt x="128" y="126"/>
                </a:cubicBezTo>
                <a:lnTo>
                  <a:pt x="125" y="123"/>
                </a:lnTo>
                <a:close/>
              </a:path>
            </a:pathLst>
          </a:custGeom>
          <a:solidFill>
            <a:schemeClr val="bg1"/>
          </a:solidFill>
          <a:ln>
            <a:noFill/>
          </a:ln>
        </p:spPr>
        <p:txBody>
          <a:bodyPr vert="horz" wrap="square" lIns="219456" tIns="109728" rIns="219456" bIns="109728" numCol="1" anchor="t" anchorCtr="0" compatLnSpc="1">
            <a:prstTxWarp prst="textNoShape">
              <a:avLst/>
            </a:prstTxWarp>
          </a:bodyPr>
          <a:lstStyle/>
          <a:p>
            <a:endParaRPr lang="en-US" sz="4320">
              <a:solidFill>
                <a:schemeClr val="bg1"/>
              </a:solidFill>
            </a:endParaRPr>
          </a:p>
        </p:txBody>
      </p:sp>
      <p:sp>
        <p:nvSpPr>
          <p:cNvPr id="20" name="TextBox 19">
            <a:extLst>
              <a:ext uri="{FF2B5EF4-FFF2-40B4-BE49-F238E27FC236}">
                <a16:creationId xmlns:a16="http://schemas.microsoft.com/office/drawing/2014/main" id="{959AEA8B-20C3-4CA6-9CC3-C5CFC7189ACC}"/>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Tree>
    <p:extLst>
      <p:ext uri="{BB962C8B-B14F-4D97-AF65-F5344CB8AC3E}">
        <p14:creationId xmlns:p14="http://schemas.microsoft.com/office/powerpoint/2010/main" val="175456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30548" y="5687512"/>
            <a:ext cx="10875852" cy="1646092"/>
          </a:xfrm>
          <a:prstGeom prst="rect">
            <a:avLst/>
          </a:prstGeom>
          <a:noFill/>
        </p:spPr>
        <p:txBody>
          <a:bodyPr wrap="square" lIns="0" rIns="0" rtlCol="0">
            <a:spAutoFit/>
          </a:bodyPr>
          <a:lstStyle/>
          <a:p>
            <a:pPr>
              <a:lnSpc>
                <a:spcPct val="120000"/>
              </a:lnSpc>
            </a:pPr>
            <a:r>
              <a:rPr lang="en-US" sz="2880" dirty="0">
                <a:solidFill>
                  <a:schemeClr val="tx1">
                    <a:alpha val="70000"/>
                  </a:schemeClr>
                </a:solidFill>
              </a:rPr>
              <a:t>A peep at some distant orb has power to raise and purify our thoughts like a strain of sacred music, or a noble picture, or a passage</a:t>
            </a:r>
          </a:p>
        </p:txBody>
      </p:sp>
      <p:sp>
        <p:nvSpPr>
          <p:cNvPr id="8" name="TextBox 7"/>
          <p:cNvSpPr txBox="1"/>
          <p:nvPr/>
        </p:nvSpPr>
        <p:spPr>
          <a:xfrm>
            <a:off x="1430548" y="8648482"/>
            <a:ext cx="2620241" cy="768700"/>
          </a:xfrm>
          <a:prstGeom prst="rect">
            <a:avLst/>
          </a:prstGeom>
          <a:noFill/>
        </p:spPr>
        <p:txBody>
          <a:bodyPr wrap="none" lIns="0" rIns="0" rtlCol="0">
            <a:spAutoFit/>
          </a:bodyPr>
          <a:lstStyle/>
          <a:p>
            <a:r>
              <a:rPr lang="en-US" sz="3600" dirty="0"/>
              <a:t>Manager</a:t>
            </a:r>
          </a:p>
        </p:txBody>
      </p:sp>
      <p:cxnSp>
        <p:nvCxnSpPr>
          <p:cNvPr id="10" name="Straight Connector 9"/>
          <p:cNvCxnSpPr/>
          <p:nvPr/>
        </p:nvCxnSpPr>
        <p:spPr>
          <a:xfrm>
            <a:off x="1430548" y="9602118"/>
            <a:ext cx="13199851" cy="0"/>
          </a:xfrm>
          <a:prstGeom prst="line">
            <a:avLst/>
          </a:prstGeom>
          <a:ln w="762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30548" y="9602118"/>
            <a:ext cx="1006754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389976" y="8648482"/>
            <a:ext cx="1240423" cy="768700"/>
          </a:xfrm>
          <a:prstGeom prst="rect">
            <a:avLst/>
          </a:prstGeom>
          <a:noFill/>
        </p:spPr>
        <p:txBody>
          <a:bodyPr wrap="none" lIns="0" rIns="0" rtlCol="0">
            <a:spAutoFit/>
          </a:bodyPr>
          <a:lstStyle/>
          <a:p>
            <a:pPr algn="r"/>
            <a:r>
              <a:rPr lang="en-US" sz="3600" dirty="0">
                <a:latin typeface="+mj-lt"/>
              </a:rPr>
              <a:t>80%</a:t>
            </a:r>
          </a:p>
        </p:txBody>
      </p:sp>
      <p:sp>
        <p:nvSpPr>
          <p:cNvPr id="16" name="TextBox 15"/>
          <p:cNvSpPr txBox="1"/>
          <p:nvPr/>
        </p:nvSpPr>
        <p:spPr>
          <a:xfrm>
            <a:off x="1430548" y="10488158"/>
            <a:ext cx="3424292" cy="768700"/>
          </a:xfrm>
          <a:prstGeom prst="rect">
            <a:avLst/>
          </a:prstGeom>
          <a:noFill/>
        </p:spPr>
        <p:txBody>
          <a:bodyPr wrap="none" lIns="0" rIns="0" rtlCol="0">
            <a:spAutoFit/>
          </a:bodyPr>
          <a:lstStyle/>
          <a:p>
            <a:r>
              <a:rPr lang="en-US" sz="3600" dirty="0"/>
              <a:t>PowerPoint</a:t>
            </a:r>
          </a:p>
        </p:txBody>
      </p:sp>
      <p:cxnSp>
        <p:nvCxnSpPr>
          <p:cNvPr id="17" name="Straight Connector 16"/>
          <p:cNvCxnSpPr/>
          <p:nvPr/>
        </p:nvCxnSpPr>
        <p:spPr>
          <a:xfrm>
            <a:off x="1430548" y="11441794"/>
            <a:ext cx="13199851" cy="0"/>
          </a:xfrm>
          <a:prstGeom prst="line">
            <a:avLst/>
          </a:prstGeom>
          <a:ln w="762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30548" y="11441794"/>
            <a:ext cx="1177552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3408160" y="10488158"/>
            <a:ext cx="1222239" cy="768700"/>
          </a:xfrm>
          <a:prstGeom prst="rect">
            <a:avLst/>
          </a:prstGeom>
          <a:noFill/>
        </p:spPr>
        <p:txBody>
          <a:bodyPr wrap="none" lIns="0" rIns="0" rtlCol="0">
            <a:spAutoFit/>
          </a:bodyPr>
          <a:lstStyle/>
          <a:p>
            <a:pPr algn="r"/>
            <a:r>
              <a:rPr lang="en-US" sz="3600" dirty="0">
                <a:latin typeface="+mj-lt"/>
              </a:rPr>
              <a:t>90%</a:t>
            </a:r>
          </a:p>
        </p:txBody>
      </p:sp>
      <p:sp>
        <p:nvSpPr>
          <p:cNvPr id="21" name="TextBox 20"/>
          <p:cNvSpPr txBox="1"/>
          <p:nvPr/>
        </p:nvSpPr>
        <p:spPr>
          <a:xfrm>
            <a:off x="1430548" y="12327834"/>
            <a:ext cx="2650542" cy="768700"/>
          </a:xfrm>
          <a:prstGeom prst="rect">
            <a:avLst/>
          </a:prstGeom>
          <a:noFill/>
        </p:spPr>
        <p:txBody>
          <a:bodyPr wrap="none" lIns="0" rIns="0" rtlCol="0">
            <a:spAutoFit/>
          </a:bodyPr>
          <a:lstStyle/>
          <a:p>
            <a:r>
              <a:rPr lang="en-US" sz="3600" dirty="0"/>
              <a:t>Designer</a:t>
            </a:r>
          </a:p>
        </p:txBody>
      </p:sp>
      <p:cxnSp>
        <p:nvCxnSpPr>
          <p:cNvPr id="22" name="Straight Connector 21"/>
          <p:cNvCxnSpPr/>
          <p:nvPr/>
        </p:nvCxnSpPr>
        <p:spPr>
          <a:xfrm>
            <a:off x="1430548" y="13281470"/>
            <a:ext cx="13199851" cy="0"/>
          </a:xfrm>
          <a:prstGeom prst="line">
            <a:avLst/>
          </a:prstGeom>
          <a:ln w="762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30548" y="13281470"/>
            <a:ext cx="6599926"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432403" y="12327834"/>
            <a:ext cx="1197996" cy="768700"/>
          </a:xfrm>
          <a:prstGeom prst="rect">
            <a:avLst/>
          </a:prstGeom>
          <a:noFill/>
        </p:spPr>
        <p:txBody>
          <a:bodyPr wrap="none" lIns="0" rIns="0" rtlCol="0">
            <a:spAutoFit/>
          </a:bodyPr>
          <a:lstStyle/>
          <a:p>
            <a:pPr algn="r"/>
            <a:r>
              <a:rPr lang="en-US" sz="3600" dirty="0">
                <a:latin typeface="+mj-lt"/>
              </a:rPr>
              <a:t>50%</a:t>
            </a:r>
          </a:p>
        </p:txBody>
      </p:sp>
      <p:sp>
        <p:nvSpPr>
          <p:cNvPr id="26" name="TextBox 25"/>
          <p:cNvSpPr txBox="1"/>
          <p:nvPr/>
        </p:nvSpPr>
        <p:spPr>
          <a:xfrm>
            <a:off x="1430548" y="14167511"/>
            <a:ext cx="3858640" cy="768700"/>
          </a:xfrm>
          <a:prstGeom prst="rect">
            <a:avLst/>
          </a:prstGeom>
          <a:noFill/>
        </p:spPr>
        <p:txBody>
          <a:bodyPr wrap="none" lIns="0" rIns="0" rtlCol="0">
            <a:spAutoFit/>
          </a:bodyPr>
          <a:lstStyle/>
          <a:p>
            <a:r>
              <a:rPr lang="en-US" sz="3600" dirty="0"/>
              <a:t>Photography</a:t>
            </a:r>
          </a:p>
        </p:txBody>
      </p:sp>
      <p:cxnSp>
        <p:nvCxnSpPr>
          <p:cNvPr id="27" name="Straight Connector 26"/>
          <p:cNvCxnSpPr/>
          <p:nvPr/>
        </p:nvCxnSpPr>
        <p:spPr>
          <a:xfrm>
            <a:off x="1430548" y="15121147"/>
            <a:ext cx="13199851" cy="0"/>
          </a:xfrm>
          <a:prstGeom prst="line">
            <a:avLst/>
          </a:prstGeom>
          <a:ln w="762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30548" y="15121147"/>
            <a:ext cx="4152823"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3434424" y="14167511"/>
            <a:ext cx="1195975" cy="768700"/>
          </a:xfrm>
          <a:prstGeom prst="rect">
            <a:avLst/>
          </a:prstGeom>
          <a:noFill/>
        </p:spPr>
        <p:txBody>
          <a:bodyPr wrap="none" lIns="0" rIns="0" rtlCol="0">
            <a:spAutoFit/>
          </a:bodyPr>
          <a:lstStyle/>
          <a:p>
            <a:pPr algn="r"/>
            <a:r>
              <a:rPr lang="en-US" sz="3600" dirty="0">
                <a:latin typeface="+mj-lt"/>
              </a:rPr>
              <a:t>30%</a:t>
            </a:r>
          </a:p>
        </p:txBody>
      </p:sp>
      <p:pic>
        <p:nvPicPr>
          <p:cNvPr id="32" name="Picture Placeholder 31">
            <a:extLst>
              <a:ext uri="{FF2B5EF4-FFF2-40B4-BE49-F238E27FC236}">
                <a16:creationId xmlns:a16="http://schemas.microsoft.com/office/drawing/2014/main" id="{9931E69D-D3CC-415A-8E6B-23CE2F32BECE}"/>
              </a:ext>
            </a:extLst>
          </p:cNvPr>
          <p:cNvPicPr>
            <a:picLocks noGrp="1" noChangeAspect="1"/>
          </p:cNvPicPr>
          <p:nvPr>
            <p:ph type="pic" sz="quarter" idx="12"/>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prstGeom prst="rect">
            <a:avLst/>
          </a:prstGeom>
        </p:spPr>
      </p:pic>
      <p:sp>
        <p:nvSpPr>
          <p:cNvPr id="30" name="Title 2">
            <a:extLst>
              <a:ext uri="{FF2B5EF4-FFF2-40B4-BE49-F238E27FC236}">
                <a16:creationId xmlns:a16="http://schemas.microsoft.com/office/drawing/2014/main" id="{C0621259-D999-4B9D-A30F-4E71EA9D9C64}"/>
              </a:ext>
            </a:extLst>
          </p:cNvPr>
          <p:cNvSpPr txBox="1">
            <a:spLocks/>
          </p:cNvSpPr>
          <p:nvPr/>
        </p:nvSpPr>
        <p:spPr>
          <a:xfrm>
            <a:off x="1430549" y="2701367"/>
            <a:ext cx="9776810" cy="2624902"/>
          </a:xfrm>
          <a:prstGeom prst="rect">
            <a:avLst/>
          </a:prstGeom>
        </p:spPr>
        <p:txBody>
          <a:bodyPr lIns="0" rIns="0" anchor="t">
            <a:noAutofit/>
          </a:bodyPr>
          <a:lstStyle>
            <a:lvl1pPr algn="l" defTabSz="2194560" rtl="0" eaLnBrk="1" latinLnBrk="0" hangingPunct="1">
              <a:lnSpc>
                <a:spcPct val="80000"/>
              </a:lnSpc>
              <a:spcBef>
                <a:spcPct val="0"/>
              </a:spcBef>
              <a:buNone/>
              <a:defRPr sz="12960" kern="1200">
                <a:solidFill>
                  <a:schemeClr val="tx1"/>
                </a:solidFill>
                <a:latin typeface="+mj-lt"/>
                <a:ea typeface="+mj-ea"/>
                <a:cs typeface="+mj-cs"/>
              </a:defRPr>
            </a:lvl1pPr>
          </a:lstStyle>
          <a:p>
            <a:r>
              <a:rPr lang="en-US" sz="10800" b="1" dirty="0">
                <a:solidFill>
                  <a:schemeClr val="accent2"/>
                </a:solidFill>
              </a:rPr>
              <a:t>ELIZABETH</a:t>
            </a:r>
          </a:p>
        </p:txBody>
      </p:sp>
      <p:sp>
        <p:nvSpPr>
          <p:cNvPr id="31" name="TextBox 30">
            <a:extLst>
              <a:ext uri="{FF2B5EF4-FFF2-40B4-BE49-F238E27FC236}">
                <a16:creationId xmlns:a16="http://schemas.microsoft.com/office/drawing/2014/main" id="{4838E34D-D259-4DBE-B4F4-8F129ED77F7E}"/>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
        <p:nvSpPr>
          <p:cNvPr id="33" name="TextBox 32">
            <a:extLst>
              <a:ext uri="{FF2B5EF4-FFF2-40B4-BE49-F238E27FC236}">
                <a16:creationId xmlns:a16="http://schemas.microsoft.com/office/drawing/2014/main" id="{D526387A-1882-4DD6-A3CF-B11224AA4AE4}"/>
              </a:ext>
            </a:extLst>
          </p:cNvPr>
          <p:cNvSpPr txBox="1"/>
          <p:nvPr/>
        </p:nvSpPr>
        <p:spPr>
          <a:xfrm>
            <a:off x="1468649" y="4265941"/>
            <a:ext cx="2630528" cy="535531"/>
          </a:xfrm>
          <a:prstGeom prst="rect">
            <a:avLst/>
          </a:prstGeom>
          <a:noFill/>
        </p:spPr>
        <p:txBody>
          <a:bodyPr wrap="none" lIns="0" rIns="0" rtlCol="0">
            <a:spAutoFit/>
          </a:bodyPr>
          <a:lstStyle/>
          <a:p>
            <a:r>
              <a:rPr lang="en-US" sz="2880" b="1" dirty="0">
                <a:solidFill>
                  <a:schemeClr val="accent5"/>
                </a:solidFill>
              </a:rPr>
              <a:t>BLOCKCHAIN</a:t>
            </a:r>
          </a:p>
        </p:txBody>
      </p:sp>
    </p:spTree>
    <p:extLst>
      <p:ext uri="{BB962C8B-B14F-4D97-AF65-F5344CB8AC3E}">
        <p14:creationId xmlns:p14="http://schemas.microsoft.com/office/powerpoint/2010/main" val="1576168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44849" y="2709324"/>
            <a:ext cx="9776810" cy="2624902"/>
          </a:xfrm>
        </p:spPr>
        <p:txBody>
          <a:bodyPr/>
          <a:lstStyle/>
          <a:p>
            <a:r>
              <a:rPr lang="en-US" sz="10800" dirty="0">
                <a:solidFill>
                  <a:schemeClr val="accent2"/>
                </a:solidFill>
              </a:rPr>
              <a:t>ABOUT OUR </a:t>
            </a:r>
            <a:r>
              <a:rPr lang="en-US" sz="10800" b="1" dirty="0">
                <a:solidFill>
                  <a:schemeClr val="accent2"/>
                </a:solidFill>
              </a:rPr>
              <a:t>PARTNERS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585" y="7589471"/>
            <a:ext cx="4212850" cy="2968397"/>
          </a:xfrm>
          <a:prstGeom prst="rect">
            <a:avLst/>
          </a:prstGeom>
        </p:spPr>
      </p:pic>
      <p:sp>
        <p:nvSpPr>
          <p:cNvPr id="6" name="TextBox 5"/>
          <p:cNvSpPr txBox="1"/>
          <p:nvPr/>
        </p:nvSpPr>
        <p:spPr>
          <a:xfrm>
            <a:off x="1528887" y="11538891"/>
            <a:ext cx="3690113" cy="584775"/>
          </a:xfrm>
          <a:prstGeom prst="rect">
            <a:avLst/>
          </a:prstGeom>
          <a:noFill/>
        </p:spPr>
        <p:txBody>
          <a:bodyPr wrap="none" lIns="0" rIns="0" rtlCol="0">
            <a:spAutoFit/>
          </a:bodyPr>
          <a:lstStyle/>
          <a:p>
            <a:r>
              <a:rPr lang="en-US" sz="3200" b="1" dirty="0">
                <a:latin typeface="+mj-lt"/>
              </a:rPr>
              <a:t>COMPANY NAME</a:t>
            </a:r>
          </a:p>
        </p:txBody>
      </p:sp>
      <p:sp>
        <p:nvSpPr>
          <p:cNvPr id="7" name="TextBox 6"/>
          <p:cNvSpPr txBox="1"/>
          <p:nvPr/>
        </p:nvSpPr>
        <p:spPr>
          <a:xfrm>
            <a:off x="1528886" y="12335305"/>
            <a:ext cx="5413022" cy="1114279"/>
          </a:xfrm>
          <a:prstGeom prst="rect">
            <a:avLst/>
          </a:prstGeom>
          <a:noFill/>
        </p:spPr>
        <p:txBody>
          <a:bodyPr wrap="square" lIns="0" rIns="0" rtlCol="0">
            <a:spAutoFit/>
          </a:bodyPr>
          <a:lstStyle/>
          <a:p>
            <a:pPr>
              <a:lnSpc>
                <a:spcPct val="120000"/>
              </a:lnSpc>
            </a:pPr>
            <a:r>
              <a:rPr lang="en-US" sz="2880" dirty="0">
                <a:solidFill>
                  <a:schemeClr val="tx1">
                    <a:alpha val="70000"/>
                  </a:schemeClr>
                </a:solidFill>
              </a:rPr>
              <a:t>A peep at some distant orb has power to raise and purify.</a:t>
            </a:r>
          </a:p>
        </p:txBody>
      </p:sp>
      <p:sp>
        <p:nvSpPr>
          <p:cNvPr id="10" name="TextBox 9"/>
          <p:cNvSpPr txBox="1"/>
          <p:nvPr/>
        </p:nvSpPr>
        <p:spPr>
          <a:xfrm>
            <a:off x="8720595" y="11538891"/>
            <a:ext cx="3690113" cy="584775"/>
          </a:xfrm>
          <a:prstGeom prst="rect">
            <a:avLst/>
          </a:prstGeom>
          <a:noFill/>
        </p:spPr>
        <p:txBody>
          <a:bodyPr wrap="none" lIns="0" rIns="0" rtlCol="0">
            <a:spAutoFit/>
          </a:bodyPr>
          <a:lstStyle/>
          <a:p>
            <a:r>
              <a:rPr lang="en-US" sz="3200" b="1" dirty="0">
                <a:latin typeface="+mj-lt"/>
              </a:rPr>
              <a:t>COMPANY NAME</a:t>
            </a:r>
          </a:p>
        </p:txBody>
      </p:sp>
      <p:sp>
        <p:nvSpPr>
          <p:cNvPr id="11" name="TextBox 10"/>
          <p:cNvSpPr txBox="1"/>
          <p:nvPr/>
        </p:nvSpPr>
        <p:spPr>
          <a:xfrm>
            <a:off x="8720594" y="12335305"/>
            <a:ext cx="5413022" cy="1114279"/>
          </a:xfrm>
          <a:prstGeom prst="rect">
            <a:avLst/>
          </a:prstGeom>
          <a:noFill/>
        </p:spPr>
        <p:txBody>
          <a:bodyPr wrap="square" lIns="0" rIns="0" rtlCol="0">
            <a:spAutoFit/>
          </a:bodyPr>
          <a:lstStyle/>
          <a:p>
            <a:pPr>
              <a:lnSpc>
                <a:spcPct val="120000"/>
              </a:lnSpc>
            </a:pPr>
            <a:r>
              <a:rPr lang="en-US" sz="2880" dirty="0">
                <a:solidFill>
                  <a:schemeClr val="tx1">
                    <a:alpha val="70000"/>
                  </a:schemeClr>
                </a:solidFill>
              </a:rPr>
              <a:t>A peep at some distant orb has power to raise and purify.</a:t>
            </a:r>
          </a:p>
        </p:txBody>
      </p:sp>
      <p:sp>
        <p:nvSpPr>
          <p:cNvPr id="12" name="TextBox 11"/>
          <p:cNvSpPr txBox="1"/>
          <p:nvPr/>
        </p:nvSpPr>
        <p:spPr>
          <a:xfrm>
            <a:off x="15912303" y="11538891"/>
            <a:ext cx="3690113" cy="584775"/>
          </a:xfrm>
          <a:prstGeom prst="rect">
            <a:avLst/>
          </a:prstGeom>
          <a:noFill/>
        </p:spPr>
        <p:txBody>
          <a:bodyPr wrap="none" lIns="0" rIns="0" rtlCol="0">
            <a:spAutoFit/>
          </a:bodyPr>
          <a:lstStyle/>
          <a:p>
            <a:r>
              <a:rPr lang="en-US" sz="3200" b="1" dirty="0">
                <a:latin typeface="+mj-lt"/>
              </a:rPr>
              <a:t>COMPANY NAME</a:t>
            </a:r>
          </a:p>
        </p:txBody>
      </p:sp>
      <p:sp>
        <p:nvSpPr>
          <p:cNvPr id="13" name="TextBox 12"/>
          <p:cNvSpPr txBox="1"/>
          <p:nvPr/>
        </p:nvSpPr>
        <p:spPr>
          <a:xfrm>
            <a:off x="15912302" y="12335305"/>
            <a:ext cx="5413022" cy="1114279"/>
          </a:xfrm>
          <a:prstGeom prst="rect">
            <a:avLst/>
          </a:prstGeom>
          <a:noFill/>
        </p:spPr>
        <p:txBody>
          <a:bodyPr wrap="square" lIns="0" rIns="0" rtlCol="0">
            <a:spAutoFit/>
          </a:bodyPr>
          <a:lstStyle/>
          <a:p>
            <a:pPr>
              <a:lnSpc>
                <a:spcPct val="120000"/>
              </a:lnSpc>
            </a:pPr>
            <a:r>
              <a:rPr lang="en-US" sz="2880" dirty="0">
                <a:solidFill>
                  <a:schemeClr val="tx1">
                    <a:alpha val="70000"/>
                  </a:schemeClr>
                </a:solidFill>
              </a:rPr>
              <a:t>A peep at some distant orb has power to raise and purify.</a:t>
            </a:r>
          </a:p>
        </p:txBody>
      </p:sp>
      <p:sp>
        <p:nvSpPr>
          <p:cNvPr id="14" name="TextBox 13"/>
          <p:cNvSpPr txBox="1"/>
          <p:nvPr/>
        </p:nvSpPr>
        <p:spPr>
          <a:xfrm>
            <a:off x="22875412" y="11538891"/>
            <a:ext cx="3690113" cy="584775"/>
          </a:xfrm>
          <a:prstGeom prst="rect">
            <a:avLst/>
          </a:prstGeom>
          <a:noFill/>
        </p:spPr>
        <p:txBody>
          <a:bodyPr wrap="none" lIns="0" rIns="0" rtlCol="0">
            <a:spAutoFit/>
          </a:bodyPr>
          <a:lstStyle/>
          <a:p>
            <a:r>
              <a:rPr lang="en-US" sz="3200" b="1" dirty="0">
                <a:latin typeface="+mj-lt"/>
              </a:rPr>
              <a:t>COMPANY NAME</a:t>
            </a:r>
          </a:p>
        </p:txBody>
      </p:sp>
      <p:sp>
        <p:nvSpPr>
          <p:cNvPr id="15" name="TextBox 14"/>
          <p:cNvSpPr txBox="1"/>
          <p:nvPr/>
        </p:nvSpPr>
        <p:spPr>
          <a:xfrm>
            <a:off x="22875411" y="12335305"/>
            <a:ext cx="5413022" cy="1114279"/>
          </a:xfrm>
          <a:prstGeom prst="rect">
            <a:avLst/>
          </a:prstGeom>
          <a:noFill/>
        </p:spPr>
        <p:txBody>
          <a:bodyPr wrap="square" lIns="0" rIns="0" rtlCol="0">
            <a:spAutoFit/>
          </a:bodyPr>
          <a:lstStyle/>
          <a:p>
            <a:pPr>
              <a:lnSpc>
                <a:spcPct val="120000"/>
              </a:lnSpc>
            </a:pPr>
            <a:r>
              <a:rPr lang="en-US" sz="2880" dirty="0">
                <a:solidFill>
                  <a:schemeClr val="tx1">
                    <a:alpha val="70000"/>
                  </a:schemeClr>
                </a:solidFill>
              </a:rPr>
              <a:t>A peep at some distant orb has power to raise and purify.</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707" y="7800413"/>
            <a:ext cx="2472552" cy="311129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1159" y="8152866"/>
            <a:ext cx="5143639" cy="212830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75412" y="8331080"/>
            <a:ext cx="3604399" cy="1771877"/>
          </a:xfrm>
          <a:prstGeom prst="rect">
            <a:avLst/>
          </a:prstGeom>
        </p:spPr>
      </p:pic>
      <p:cxnSp>
        <p:nvCxnSpPr>
          <p:cNvPr id="20" name="Straight Connector 19"/>
          <p:cNvCxnSpPr/>
          <p:nvPr/>
        </p:nvCxnSpPr>
        <p:spPr>
          <a:xfrm>
            <a:off x="7740624" y="7397413"/>
            <a:ext cx="0" cy="7324013"/>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062346" y="7397413"/>
            <a:ext cx="0" cy="7324013"/>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926868" y="7397413"/>
            <a:ext cx="0" cy="7324013"/>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8172CC9-1ED6-4130-9705-420874FB7D7C}"/>
              </a:ext>
            </a:extLst>
          </p:cNvPr>
          <p:cNvSpPr txBox="1"/>
          <p:nvPr/>
        </p:nvSpPr>
        <p:spPr>
          <a:xfrm>
            <a:off x="1519527" y="1173952"/>
            <a:ext cx="2630528" cy="535531"/>
          </a:xfrm>
          <a:prstGeom prst="rect">
            <a:avLst/>
          </a:prstGeom>
          <a:noFill/>
        </p:spPr>
        <p:txBody>
          <a:bodyPr wrap="none" lIns="0" rIns="0" rtlCol="0">
            <a:spAutoFit/>
          </a:bodyPr>
          <a:lstStyle/>
          <a:p>
            <a:r>
              <a:rPr lang="en-US" sz="2880" b="1" dirty="0">
                <a:solidFill>
                  <a:schemeClr val="accent5"/>
                </a:solidFill>
              </a:rPr>
              <a:t>BLOCKCHAIN</a:t>
            </a:r>
          </a:p>
        </p:txBody>
      </p:sp>
    </p:spTree>
    <p:extLst>
      <p:ext uri="{BB962C8B-B14F-4D97-AF65-F5344CB8AC3E}">
        <p14:creationId xmlns:p14="http://schemas.microsoft.com/office/powerpoint/2010/main" val="2097749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A48749D-6E6A-4191-B74F-A40C10F3DB6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0" y="0"/>
            <a:ext cx="29260800" cy="16459200"/>
          </a:xfrm>
          <a:prstGeom prst="rect">
            <a:avLst/>
          </a:prstGeom>
          <a:gradFill flip="none" rotWithShape="1">
            <a:gsLst>
              <a:gs pos="0">
                <a:schemeClr val="accent1">
                  <a:alpha val="70000"/>
                </a:schemeClr>
              </a:gs>
              <a:gs pos="100000">
                <a:schemeClr val="accent2">
                  <a:alpha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solidFill>
                <a:schemeClr val="bg1"/>
              </a:solidFill>
            </a:endParaRPr>
          </a:p>
        </p:txBody>
      </p:sp>
      <p:sp>
        <p:nvSpPr>
          <p:cNvPr id="6" name="TextBox 5"/>
          <p:cNvSpPr txBox="1"/>
          <p:nvPr/>
        </p:nvSpPr>
        <p:spPr>
          <a:xfrm>
            <a:off x="12216306" y="10168590"/>
            <a:ext cx="4828245" cy="1717393"/>
          </a:xfrm>
          <a:prstGeom prst="rect">
            <a:avLst/>
          </a:prstGeom>
          <a:noFill/>
        </p:spPr>
        <p:txBody>
          <a:bodyPr wrap="none" lIns="0" rIns="0" rtlCol="0">
            <a:spAutoFit/>
          </a:bodyPr>
          <a:lstStyle/>
          <a:p>
            <a:pPr algn="ctr"/>
            <a:r>
              <a:rPr lang="en-US" sz="10560">
                <a:solidFill>
                  <a:schemeClr val="bg1"/>
                </a:solidFill>
                <a:ea typeface="Source Sans Pro Black" charset="0"/>
                <a:cs typeface="Source Sans Pro Black" charset="0"/>
              </a:rPr>
              <a:t>Bitcoin</a:t>
            </a:r>
            <a:endParaRPr lang="en-US" sz="10560" dirty="0">
              <a:solidFill>
                <a:schemeClr val="bg1"/>
              </a:solidFill>
              <a:ea typeface="Source Sans Pro Black" charset="0"/>
              <a:cs typeface="Source Sans Pro Black" charset="0"/>
            </a:endParaRPr>
          </a:p>
        </p:txBody>
      </p:sp>
      <p:sp>
        <p:nvSpPr>
          <p:cNvPr id="7" name="Freeform 2127"/>
          <p:cNvSpPr>
            <a:spLocks noEditPoints="1"/>
          </p:cNvSpPr>
          <p:nvPr/>
        </p:nvSpPr>
        <p:spPr bwMode="auto">
          <a:xfrm>
            <a:off x="13975080" y="4030451"/>
            <a:ext cx="1310640" cy="1322071"/>
          </a:xfrm>
          <a:custGeom>
            <a:avLst/>
            <a:gdLst>
              <a:gd name="T0" fmla="*/ 160 w 160"/>
              <a:gd name="T1" fmla="*/ 80 h 160"/>
              <a:gd name="T2" fmla="*/ 138 w 160"/>
              <a:gd name="T3" fmla="*/ 25 h 160"/>
              <a:gd name="T4" fmla="*/ 83 w 160"/>
              <a:gd name="T5" fmla="*/ 0 h 160"/>
              <a:gd name="T6" fmla="*/ 81 w 160"/>
              <a:gd name="T7" fmla="*/ 0 h 160"/>
              <a:gd name="T8" fmla="*/ 79 w 160"/>
              <a:gd name="T9" fmla="*/ 0 h 160"/>
              <a:gd name="T10" fmla="*/ 77 w 160"/>
              <a:gd name="T11" fmla="*/ 0 h 160"/>
              <a:gd name="T12" fmla="*/ 22 w 160"/>
              <a:gd name="T13" fmla="*/ 25 h 160"/>
              <a:gd name="T14" fmla="*/ 0 w 160"/>
              <a:gd name="T15" fmla="*/ 80 h 160"/>
              <a:gd name="T16" fmla="*/ 20 w 160"/>
              <a:gd name="T17" fmla="*/ 133 h 160"/>
              <a:gd name="T18" fmla="*/ 77 w 160"/>
              <a:gd name="T19" fmla="*/ 160 h 160"/>
              <a:gd name="T20" fmla="*/ 79 w 160"/>
              <a:gd name="T21" fmla="*/ 160 h 160"/>
              <a:gd name="T22" fmla="*/ 81 w 160"/>
              <a:gd name="T23" fmla="*/ 160 h 160"/>
              <a:gd name="T24" fmla="*/ 83 w 160"/>
              <a:gd name="T25" fmla="*/ 160 h 160"/>
              <a:gd name="T26" fmla="*/ 140 w 160"/>
              <a:gd name="T27" fmla="*/ 133 h 160"/>
              <a:gd name="T28" fmla="*/ 6 w 160"/>
              <a:gd name="T29" fmla="*/ 83 h 160"/>
              <a:gd name="T30" fmla="*/ 45 w 160"/>
              <a:gd name="T31" fmla="*/ 116 h 160"/>
              <a:gd name="T32" fmla="*/ 6 w 160"/>
              <a:gd name="T33" fmla="*/ 83 h 160"/>
              <a:gd name="T34" fmla="*/ 46 w 160"/>
              <a:gd name="T35" fmla="*/ 41 h 160"/>
              <a:gd name="T36" fmla="*/ 6 w 160"/>
              <a:gd name="T37" fmla="*/ 77 h 160"/>
              <a:gd name="T38" fmla="*/ 154 w 160"/>
              <a:gd name="T39" fmla="*/ 77 h 160"/>
              <a:gd name="T40" fmla="*/ 114 w 160"/>
              <a:gd name="T41" fmla="*/ 41 h 160"/>
              <a:gd name="T42" fmla="*/ 154 w 160"/>
              <a:gd name="T43" fmla="*/ 77 h 160"/>
              <a:gd name="T44" fmla="*/ 54 w 160"/>
              <a:gd name="T45" fmla="*/ 38 h 160"/>
              <a:gd name="T46" fmla="*/ 77 w 160"/>
              <a:gd name="T47" fmla="*/ 41 h 160"/>
              <a:gd name="T48" fmla="*/ 77 w 160"/>
              <a:gd name="T49" fmla="*/ 77 h 160"/>
              <a:gd name="T50" fmla="*/ 52 w 160"/>
              <a:gd name="T51" fmla="*/ 43 h 160"/>
              <a:gd name="T52" fmla="*/ 83 w 160"/>
              <a:gd name="T53" fmla="*/ 47 h 160"/>
              <a:gd name="T54" fmla="*/ 116 w 160"/>
              <a:gd name="T55" fmla="*/ 77 h 160"/>
              <a:gd name="T56" fmla="*/ 83 w 160"/>
              <a:gd name="T57" fmla="*/ 47 h 160"/>
              <a:gd name="T58" fmla="*/ 83 w 160"/>
              <a:gd name="T59" fmla="*/ 7 h 160"/>
              <a:gd name="T60" fmla="*/ 83 w 160"/>
              <a:gd name="T61" fmla="*/ 41 h 160"/>
              <a:gd name="T62" fmla="*/ 90 w 160"/>
              <a:gd name="T63" fmla="*/ 6 h 160"/>
              <a:gd name="T64" fmla="*/ 111 w 160"/>
              <a:gd name="T65" fmla="*/ 36 h 160"/>
              <a:gd name="T66" fmla="*/ 28 w 160"/>
              <a:gd name="T67" fmla="*/ 26 h 160"/>
              <a:gd name="T68" fmla="*/ 49 w 160"/>
              <a:gd name="T69" fmla="*/ 36 h 160"/>
              <a:gd name="T70" fmla="*/ 77 w 160"/>
              <a:gd name="T71" fmla="*/ 83 h 160"/>
              <a:gd name="T72" fmla="*/ 51 w 160"/>
              <a:gd name="T73" fmla="*/ 115 h 160"/>
              <a:gd name="T74" fmla="*/ 77 w 160"/>
              <a:gd name="T75" fmla="*/ 116 h 160"/>
              <a:gd name="T76" fmla="*/ 53 w 160"/>
              <a:gd name="T77" fmla="*/ 120 h 160"/>
              <a:gd name="T78" fmla="*/ 83 w 160"/>
              <a:gd name="T79" fmla="*/ 153 h 160"/>
              <a:gd name="T80" fmla="*/ 107 w 160"/>
              <a:gd name="T81" fmla="*/ 120 h 160"/>
              <a:gd name="T82" fmla="*/ 83 w 160"/>
              <a:gd name="T83" fmla="*/ 110 h 160"/>
              <a:gd name="T84" fmla="*/ 116 w 160"/>
              <a:gd name="T85" fmla="*/ 83 h 160"/>
              <a:gd name="T86" fmla="*/ 83 w 160"/>
              <a:gd name="T87" fmla="*/ 110 h 160"/>
              <a:gd name="T88" fmla="*/ 154 w 160"/>
              <a:gd name="T89" fmla="*/ 83 h 160"/>
              <a:gd name="T90" fmla="*/ 115 w 160"/>
              <a:gd name="T91" fmla="*/ 116 h 160"/>
              <a:gd name="T92" fmla="*/ 27 w 160"/>
              <a:gd name="T93" fmla="*/ 132 h 160"/>
              <a:gd name="T94" fmla="*/ 70 w 160"/>
              <a:gd name="T95" fmla="*/ 154 h 160"/>
              <a:gd name="T96" fmla="*/ 90 w 160"/>
              <a:gd name="T97" fmla="*/ 154 h 160"/>
              <a:gd name="T98" fmla="*/ 133 w 160"/>
              <a:gd name="T99" fmla="*/ 1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 h="160">
                <a:moveTo>
                  <a:pt x="140" y="133"/>
                </a:moveTo>
                <a:cubicBezTo>
                  <a:pt x="152" y="119"/>
                  <a:pt x="160" y="100"/>
                  <a:pt x="160" y="80"/>
                </a:cubicBezTo>
                <a:cubicBezTo>
                  <a:pt x="160" y="59"/>
                  <a:pt x="152" y="40"/>
                  <a:pt x="138" y="25"/>
                </a:cubicBezTo>
                <a:cubicBezTo>
                  <a:pt x="138" y="25"/>
                  <a:pt x="138" y="25"/>
                  <a:pt x="138" y="25"/>
                </a:cubicBezTo>
                <a:cubicBezTo>
                  <a:pt x="138" y="25"/>
                  <a:pt x="138" y="25"/>
                  <a:pt x="138" y="25"/>
                </a:cubicBezTo>
                <a:cubicBezTo>
                  <a:pt x="124" y="10"/>
                  <a:pt x="105" y="1"/>
                  <a:pt x="83" y="0"/>
                </a:cubicBezTo>
                <a:cubicBezTo>
                  <a:pt x="83" y="0"/>
                  <a:pt x="83" y="0"/>
                  <a:pt x="83" y="0"/>
                </a:cubicBezTo>
                <a:cubicBezTo>
                  <a:pt x="81" y="0"/>
                  <a:pt x="81" y="0"/>
                  <a:pt x="81" y="0"/>
                </a:cubicBezTo>
                <a:cubicBezTo>
                  <a:pt x="81" y="0"/>
                  <a:pt x="80" y="0"/>
                  <a:pt x="80" y="0"/>
                </a:cubicBezTo>
                <a:cubicBezTo>
                  <a:pt x="80" y="0"/>
                  <a:pt x="79" y="0"/>
                  <a:pt x="79" y="0"/>
                </a:cubicBezTo>
                <a:cubicBezTo>
                  <a:pt x="77" y="0"/>
                  <a:pt x="77" y="0"/>
                  <a:pt x="77" y="0"/>
                </a:cubicBezTo>
                <a:cubicBezTo>
                  <a:pt x="77" y="0"/>
                  <a:pt x="77" y="0"/>
                  <a:pt x="77" y="0"/>
                </a:cubicBezTo>
                <a:cubicBezTo>
                  <a:pt x="55" y="1"/>
                  <a:pt x="36" y="10"/>
                  <a:pt x="22" y="25"/>
                </a:cubicBezTo>
                <a:cubicBezTo>
                  <a:pt x="22" y="25"/>
                  <a:pt x="22" y="25"/>
                  <a:pt x="22" y="25"/>
                </a:cubicBezTo>
                <a:cubicBezTo>
                  <a:pt x="22" y="25"/>
                  <a:pt x="22" y="25"/>
                  <a:pt x="22" y="25"/>
                </a:cubicBezTo>
                <a:cubicBezTo>
                  <a:pt x="8" y="40"/>
                  <a:pt x="0" y="59"/>
                  <a:pt x="0" y="80"/>
                </a:cubicBezTo>
                <a:cubicBezTo>
                  <a:pt x="0" y="100"/>
                  <a:pt x="8" y="119"/>
                  <a:pt x="20" y="133"/>
                </a:cubicBezTo>
                <a:cubicBezTo>
                  <a:pt x="20" y="133"/>
                  <a:pt x="20" y="133"/>
                  <a:pt x="20" y="133"/>
                </a:cubicBezTo>
                <a:cubicBezTo>
                  <a:pt x="20" y="133"/>
                  <a:pt x="20" y="133"/>
                  <a:pt x="20" y="133"/>
                </a:cubicBezTo>
                <a:cubicBezTo>
                  <a:pt x="34" y="149"/>
                  <a:pt x="55" y="159"/>
                  <a:pt x="77" y="160"/>
                </a:cubicBezTo>
                <a:cubicBezTo>
                  <a:pt x="77" y="160"/>
                  <a:pt x="77" y="160"/>
                  <a:pt x="77" y="160"/>
                </a:cubicBezTo>
                <a:cubicBezTo>
                  <a:pt x="79" y="160"/>
                  <a:pt x="79" y="160"/>
                  <a:pt x="79" y="160"/>
                </a:cubicBezTo>
                <a:cubicBezTo>
                  <a:pt x="79" y="160"/>
                  <a:pt x="80" y="160"/>
                  <a:pt x="80" y="160"/>
                </a:cubicBezTo>
                <a:cubicBezTo>
                  <a:pt x="80" y="160"/>
                  <a:pt x="81" y="160"/>
                  <a:pt x="81" y="160"/>
                </a:cubicBezTo>
                <a:cubicBezTo>
                  <a:pt x="83" y="160"/>
                  <a:pt x="83" y="160"/>
                  <a:pt x="83" y="160"/>
                </a:cubicBezTo>
                <a:cubicBezTo>
                  <a:pt x="83" y="160"/>
                  <a:pt x="83" y="160"/>
                  <a:pt x="83" y="160"/>
                </a:cubicBezTo>
                <a:cubicBezTo>
                  <a:pt x="105" y="159"/>
                  <a:pt x="126" y="149"/>
                  <a:pt x="140" y="133"/>
                </a:cubicBezTo>
                <a:cubicBezTo>
                  <a:pt x="140" y="133"/>
                  <a:pt x="140" y="133"/>
                  <a:pt x="140" y="133"/>
                </a:cubicBezTo>
                <a:cubicBezTo>
                  <a:pt x="140" y="133"/>
                  <a:pt x="140" y="133"/>
                  <a:pt x="140" y="133"/>
                </a:cubicBezTo>
                <a:close/>
                <a:moveTo>
                  <a:pt x="6" y="83"/>
                </a:moveTo>
                <a:cubicBezTo>
                  <a:pt x="39" y="83"/>
                  <a:pt x="39" y="83"/>
                  <a:pt x="39" y="83"/>
                </a:cubicBezTo>
                <a:cubicBezTo>
                  <a:pt x="39" y="94"/>
                  <a:pt x="41" y="106"/>
                  <a:pt x="45" y="116"/>
                </a:cubicBezTo>
                <a:cubicBezTo>
                  <a:pt x="38" y="119"/>
                  <a:pt x="30" y="123"/>
                  <a:pt x="23" y="128"/>
                </a:cubicBezTo>
                <a:cubicBezTo>
                  <a:pt x="13" y="116"/>
                  <a:pt x="6" y="100"/>
                  <a:pt x="6" y="83"/>
                </a:cubicBezTo>
                <a:close/>
                <a:moveTo>
                  <a:pt x="24" y="30"/>
                </a:moveTo>
                <a:cubicBezTo>
                  <a:pt x="31" y="35"/>
                  <a:pt x="39" y="38"/>
                  <a:pt x="46" y="41"/>
                </a:cubicBezTo>
                <a:cubicBezTo>
                  <a:pt x="42" y="52"/>
                  <a:pt x="39" y="65"/>
                  <a:pt x="39" y="77"/>
                </a:cubicBezTo>
                <a:cubicBezTo>
                  <a:pt x="6" y="77"/>
                  <a:pt x="6" y="77"/>
                  <a:pt x="6" y="77"/>
                </a:cubicBezTo>
                <a:cubicBezTo>
                  <a:pt x="6" y="59"/>
                  <a:pt x="13" y="43"/>
                  <a:pt x="24" y="30"/>
                </a:cubicBezTo>
                <a:close/>
                <a:moveTo>
                  <a:pt x="154" y="77"/>
                </a:moveTo>
                <a:cubicBezTo>
                  <a:pt x="121" y="77"/>
                  <a:pt x="121" y="77"/>
                  <a:pt x="121" y="77"/>
                </a:cubicBezTo>
                <a:cubicBezTo>
                  <a:pt x="121" y="65"/>
                  <a:pt x="118" y="52"/>
                  <a:pt x="114" y="41"/>
                </a:cubicBezTo>
                <a:cubicBezTo>
                  <a:pt x="121" y="38"/>
                  <a:pt x="129" y="35"/>
                  <a:pt x="136" y="30"/>
                </a:cubicBezTo>
                <a:cubicBezTo>
                  <a:pt x="147" y="43"/>
                  <a:pt x="154" y="59"/>
                  <a:pt x="154" y="77"/>
                </a:cubicBezTo>
                <a:close/>
                <a:moveTo>
                  <a:pt x="77" y="41"/>
                </a:moveTo>
                <a:cubicBezTo>
                  <a:pt x="69" y="41"/>
                  <a:pt x="61" y="40"/>
                  <a:pt x="54" y="38"/>
                </a:cubicBezTo>
                <a:cubicBezTo>
                  <a:pt x="59" y="26"/>
                  <a:pt x="67" y="16"/>
                  <a:pt x="77" y="7"/>
                </a:cubicBezTo>
                <a:lnTo>
                  <a:pt x="77" y="41"/>
                </a:lnTo>
                <a:close/>
                <a:moveTo>
                  <a:pt x="77" y="47"/>
                </a:moveTo>
                <a:cubicBezTo>
                  <a:pt x="77" y="77"/>
                  <a:pt x="77" y="77"/>
                  <a:pt x="77" y="77"/>
                </a:cubicBezTo>
                <a:cubicBezTo>
                  <a:pt x="44" y="77"/>
                  <a:pt x="44" y="77"/>
                  <a:pt x="44" y="77"/>
                </a:cubicBezTo>
                <a:cubicBezTo>
                  <a:pt x="45" y="65"/>
                  <a:pt x="47" y="54"/>
                  <a:pt x="52" y="43"/>
                </a:cubicBezTo>
                <a:cubicBezTo>
                  <a:pt x="60" y="45"/>
                  <a:pt x="68" y="47"/>
                  <a:pt x="77" y="47"/>
                </a:cubicBezTo>
                <a:close/>
                <a:moveTo>
                  <a:pt x="83" y="47"/>
                </a:moveTo>
                <a:cubicBezTo>
                  <a:pt x="92" y="47"/>
                  <a:pt x="100" y="45"/>
                  <a:pt x="108" y="43"/>
                </a:cubicBezTo>
                <a:cubicBezTo>
                  <a:pt x="113" y="54"/>
                  <a:pt x="115" y="65"/>
                  <a:pt x="116" y="77"/>
                </a:cubicBezTo>
                <a:cubicBezTo>
                  <a:pt x="83" y="77"/>
                  <a:pt x="83" y="77"/>
                  <a:pt x="83" y="77"/>
                </a:cubicBezTo>
                <a:lnTo>
                  <a:pt x="83" y="47"/>
                </a:lnTo>
                <a:close/>
                <a:moveTo>
                  <a:pt x="83" y="41"/>
                </a:moveTo>
                <a:cubicBezTo>
                  <a:pt x="83" y="7"/>
                  <a:pt x="83" y="7"/>
                  <a:pt x="83" y="7"/>
                </a:cubicBezTo>
                <a:cubicBezTo>
                  <a:pt x="93" y="16"/>
                  <a:pt x="101" y="26"/>
                  <a:pt x="106" y="38"/>
                </a:cubicBezTo>
                <a:cubicBezTo>
                  <a:pt x="99" y="40"/>
                  <a:pt x="91" y="41"/>
                  <a:pt x="83" y="41"/>
                </a:cubicBezTo>
                <a:close/>
                <a:moveTo>
                  <a:pt x="111" y="36"/>
                </a:moveTo>
                <a:cubicBezTo>
                  <a:pt x="106" y="25"/>
                  <a:pt x="99" y="15"/>
                  <a:pt x="90" y="6"/>
                </a:cubicBezTo>
                <a:cubicBezTo>
                  <a:pt x="106" y="8"/>
                  <a:pt x="120" y="16"/>
                  <a:pt x="132" y="26"/>
                </a:cubicBezTo>
                <a:cubicBezTo>
                  <a:pt x="125" y="30"/>
                  <a:pt x="119" y="34"/>
                  <a:pt x="111" y="36"/>
                </a:cubicBezTo>
                <a:close/>
                <a:moveTo>
                  <a:pt x="49" y="36"/>
                </a:moveTo>
                <a:cubicBezTo>
                  <a:pt x="42" y="34"/>
                  <a:pt x="35" y="30"/>
                  <a:pt x="28" y="26"/>
                </a:cubicBezTo>
                <a:cubicBezTo>
                  <a:pt x="40" y="16"/>
                  <a:pt x="54" y="8"/>
                  <a:pt x="70" y="6"/>
                </a:cubicBezTo>
                <a:cubicBezTo>
                  <a:pt x="61" y="15"/>
                  <a:pt x="54" y="25"/>
                  <a:pt x="49" y="36"/>
                </a:cubicBezTo>
                <a:close/>
                <a:moveTo>
                  <a:pt x="44" y="83"/>
                </a:moveTo>
                <a:cubicBezTo>
                  <a:pt x="77" y="83"/>
                  <a:pt x="77" y="83"/>
                  <a:pt x="77" y="83"/>
                </a:cubicBezTo>
                <a:cubicBezTo>
                  <a:pt x="77" y="110"/>
                  <a:pt x="77" y="110"/>
                  <a:pt x="77" y="110"/>
                </a:cubicBezTo>
                <a:cubicBezTo>
                  <a:pt x="68" y="111"/>
                  <a:pt x="59" y="112"/>
                  <a:pt x="51" y="115"/>
                </a:cubicBezTo>
                <a:cubicBezTo>
                  <a:pt x="47" y="105"/>
                  <a:pt x="45" y="94"/>
                  <a:pt x="44" y="83"/>
                </a:cubicBezTo>
                <a:close/>
                <a:moveTo>
                  <a:pt x="77" y="116"/>
                </a:moveTo>
                <a:cubicBezTo>
                  <a:pt x="77" y="153"/>
                  <a:pt x="77" y="153"/>
                  <a:pt x="77" y="153"/>
                </a:cubicBezTo>
                <a:cubicBezTo>
                  <a:pt x="67" y="143"/>
                  <a:pt x="58" y="132"/>
                  <a:pt x="53" y="120"/>
                </a:cubicBezTo>
                <a:cubicBezTo>
                  <a:pt x="61" y="118"/>
                  <a:pt x="69" y="116"/>
                  <a:pt x="77" y="116"/>
                </a:cubicBezTo>
                <a:close/>
                <a:moveTo>
                  <a:pt x="83" y="153"/>
                </a:moveTo>
                <a:cubicBezTo>
                  <a:pt x="83" y="116"/>
                  <a:pt x="83" y="116"/>
                  <a:pt x="83" y="116"/>
                </a:cubicBezTo>
                <a:cubicBezTo>
                  <a:pt x="91" y="116"/>
                  <a:pt x="99" y="118"/>
                  <a:pt x="107" y="120"/>
                </a:cubicBezTo>
                <a:cubicBezTo>
                  <a:pt x="102" y="132"/>
                  <a:pt x="93" y="143"/>
                  <a:pt x="83" y="153"/>
                </a:cubicBezTo>
                <a:close/>
                <a:moveTo>
                  <a:pt x="83" y="110"/>
                </a:moveTo>
                <a:cubicBezTo>
                  <a:pt x="83" y="83"/>
                  <a:pt x="83" y="83"/>
                  <a:pt x="83" y="83"/>
                </a:cubicBezTo>
                <a:cubicBezTo>
                  <a:pt x="116" y="83"/>
                  <a:pt x="116" y="83"/>
                  <a:pt x="116" y="83"/>
                </a:cubicBezTo>
                <a:cubicBezTo>
                  <a:pt x="115" y="94"/>
                  <a:pt x="113" y="105"/>
                  <a:pt x="109" y="115"/>
                </a:cubicBezTo>
                <a:cubicBezTo>
                  <a:pt x="101" y="112"/>
                  <a:pt x="92" y="111"/>
                  <a:pt x="83" y="110"/>
                </a:cubicBezTo>
                <a:close/>
                <a:moveTo>
                  <a:pt x="121" y="83"/>
                </a:moveTo>
                <a:cubicBezTo>
                  <a:pt x="154" y="83"/>
                  <a:pt x="154" y="83"/>
                  <a:pt x="154" y="83"/>
                </a:cubicBezTo>
                <a:cubicBezTo>
                  <a:pt x="154" y="100"/>
                  <a:pt x="147" y="116"/>
                  <a:pt x="137" y="128"/>
                </a:cubicBezTo>
                <a:cubicBezTo>
                  <a:pt x="130" y="123"/>
                  <a:pt x="122" y="119"/>
                  <a:pt x="115" y="116"/>
                </a:cubicBezTo>
                <a:cubicBezTo>
                  <a:pt x="119" y="106"/>
                  <a:pt x="121" y="94"/>
                  <a:pt x="121" y="83"/>
                </a:cubicBezTo>
                <a:close/>
                <a:moveTo>
                  <a:pt x="27" y="132"/>
                </a:moveTo>
                <a:cubicBezTo>
                  <a:pt x="33" y="128"/>
                  <a:pt x="40" y="124"/>
                  <a:pt x="47" y="122"/>
                </a:cubicBezTo>
                <a:cubicBezTo>
                  <a:pt x="53" y="134"/>
                  <a:pt x="61" y="145"/>
                  <a:pt x="70" y="154"/>
                </a:cubicBezTo>
                <a:cubicBezTo>
                  <a:pt x="53" y="152"/>
                  <a:pt x="38" y="144"/>
                  <a:pt x="27" y="132"/>
                </a:cubicBezTo>
                <a:close/>
                <a:moveTo>
                  <a:pt x="90" y="154"/>
                </a:moveTo>
                <a:cubicBezTo>
                  <a:pt x="99" y="145"/>
                  <a:pt x="107" y="134"/>
                  <a:pt x="113" y="122"/>
                </a:cubicBezTo>
                <a:cubicBezTo>
                  <a:pt x="120" y="124"/>
                  <a:pt x="127" y="128"/>
                  <a:pt x="133" y="132"/>
                </a:cubicBezTo>
                <a:cubicBezTo>
                  <a:pt x="122" y="144"/>
                  <a:pt x="107" y="152"/>
                  <a:pt x="90" y="154"/>
                </a:cubicBezTo>
                <a:close/>
              </a:path>
            </a:pathLst>
          </a:custGeom>
          <a:solidFill>
            <a:schemeClr val="bg1"/>
          </a:solidFill>
          <a:ln>
            <a:noFill/>
          </a:ln>
        </p:spPr>
        <p:txBody>
          <a:bodyPr vert="horz" wrap="square" lIns="219456" tIns="109728" rIns="219456" bIns="109728" numCol="1" anchor="t" anchorCtr="0" compatLnSpc="1">
            <a:prstTxWarp prst="textNoShape">
              <a:avLst/>
            </a:prstTxWarp>
          </a:bodyPr>
          <a:lstStyle/>
          <a:p>
            <a:endParaRPr lang="en-US" sz="4320">
              <a:solidFill>
                <a:schemeClr val="bg1"/>
              </a:solidFill>
            </a:endParaRPr>
          </a:p>
        </p:txBody>
      </p:sp>
      <p:sp>
        <p:nvSpPr>
          <p:cNvPr id="8" name="TextBox 7"/>
          <p:cNvSpPr txBox="1"/>
          <p:nvPr/>
        </p:nvSpPr>
        <p:spPr>
          <a:xfrm>
            <a:off x="7342980" y="13198191"/>
            <a:ext cx="14574840" cy="1114279"/>
          </a:xfrm>
          <a:prstGeom prst="rect">
            <a:avLst/>
          </a:prstGeom>
          <a:noFill/>
        </p:spPr>
        <p:txBody>
          <a:bodyPr wrap="square" lIns="0" rIns="0" rtlCol="0">
            <a:spAutoFit/>
          </a:bodyPr>
          <a:lstStyle/>
          <a:p>
            <a:pPr algn="ctr">
              <a:lnSpc>
                <a:spcPct val="120000"/>
              </a:lnSpc>
            </a:pPr>
            <a:r>
              <a:rPr lang="en-US" sz="2880" dirty="0">
                <a:solidFill>
                  <a:schemeClr val="bg1"/>
                </a:solidFill>
              </a:rPr>
              <a:t>A peep at some distant orb has power to raise and purify our thoughts like a strain of sacred music, or a noble picture, or </a:t>
            </a:r>
            <a:r>
              <a:rPr lang="en-US" sz="2880">
                <a:solidFill>
                  <a:schemeClr val="bg1"/>
                </a:solidFill>
              </a:rPr>
              <a:t>a passage.</a:t>
            </a:r>
            <a:endParaRPr lang="en-US" sz="2880" dirty="0">
              <a:solidFill>
                <a:schemeClr val="bg1"/>
              </a:solidFill>
            </a:endParaRPr>
          </a:p>
        </p:txBody>
      </p:sp>
      <p:sp>
        <p:nvSpPr>
          <p:cNvPr id="12" name="TextBox 11"/>
          <p:cNvSpPr txBox="1"/>
          <p:nvPr/>
        </p:nvSpPr>
        <p:spPr>
          <a:xfrm>
            <a:off x="8485288" y="5318341"/>
            <a:ext cx="12290224" cy="5189113"/>
          </a:xfrm>
          <a:prstGeom prst="rect">
            <a:avLst/>
          </a:prstGeom>
          <a:noFill/>
        </p:spPr>
        <p:txBody>
          <a:bodyPr wrap="none" lIns="0" rIns="0" rtlCol="0">
            <a:spAutoFit/>
          </a:bodyPr>
          <a:lstStyle/>
          <a:p>
            <a:pPr algn="ctr"/>
            <a:r>
              <a:rPr lang="en-US" sz="33120" b="1" dirty="0">
                <a:solidFill>
                  <a:schemeClr val="bg1"/>
                </a:solidFill>
                <a:latin typeface="+mj-lt"/>
                <a:ea typeface="Source Sans Pro Black" charset="0"/>
                <a:cs typeface="Source Sans Pro Black" charset="0"/>
              </a:rPr>
              <a:t>11,583</a:t>
            </a:r>
          </a:p>
        </p:txBody>
      </p:sp>
      <p:sp>
        <p:nvSpPr>
          <p:cNvPr id="13" name="TextBox 12">
            <a:extLst>
              <a:ext uri="{FF2B5EF4-FFF2-40B4-BE49-F238E27FC236}">
                <a16:creationId xmlns:a16="http://schemas.microsoft.com/office/drawing/2014/main" id="{770A04B8-2B51-4D40-BAB7-A1A6D531BD1A}"/>
              </a:ext>
            </a:extLst>
          </p:cNvPr>
          <p:cNvSpPr txBox="1"/>
          <p:nvPr/>
        </p:nvSpPr>
        <p:spPr>
          <a:xfrm>
            <a:off x="13315136" y="1173952"/>
            <a:ext cx="2630528" cy="535531"/>
          </a:xfrm>
          <a:prstGeom prst="rect">
            <a:avLst/>
          </a:prstGeom>
          <a:noFill/>
        </p:spPr>
        <p:txBody>
          <a:bodyPr wrap="none" lIns="0" rIns="0" rtlCol="0">
            <a:spAutoFit/>
          </a:bodyPr>
          <a:lstStyle/>
          <a:p>
            <a:pPr algn="ctr"/>
            <a:r>
              <a:rPr lang="en-US" sz="2880" b="1" dirty="0">
                <a:solidFill>
                  <a:schemeClr val="bg1"/>
                </a:solidFill>
              </a:rPr>
              <a:t>BLOCKCHAIN</a:t>
            </a:r>
          </a:p>
        </p:txBody>
      </p:sp>
    </p:spTree>
    <p:extLst>
      <p:ext uri="{BB962C8B-B14F-4D97-AF65-F5344CB8AC3E}">
        <p14:creationId xmlns:p14="http://schemas.microsoft.com/office/powerpoint/2010/main" val="850428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E982D6D9-C93D-4CEB-A5F8-CB2CCE3B65FF}"/>
              </a:ext>
            </a:extLst>
          </p:cNvPr>
          <p:cNvPicPr>
            <a:picLocks noGrp="1" noChangeAspect="1"/>
          </p:cNvPicPr>
          <p:nvPr>
            <p:ph type="pic" sz="quarter" idx="12"/>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a:xfrm>
            <a:off x="0" y="0"/>
            <a:ext cx="29260800" cy="16459200"/>
          </a:xfrm>
        </p:spPr>
      </p:pic>
      <p:sp>
        <p:nvSpPr>
          <p:cNvPr id="28" name="Rectangle 27">
            <a:extLst>
              <a:ext uri="{FF2B5EF4-FFF2-40B4-BE49-F238E27FC236}">
                <a16:creationId xmlns:a16="http://schemas.microsoft.com/office/drawing/2014/main" id="{A1CB4B74-CED1-473B-9EEF-CB9826F3BF37}"/>
              </a:ext>
            </a:extLst>
          </p:cNvPr>
          <p:cNvSpPr/>
          <p:nvPr/>
        </p:nvSpPr>
        <p:spPr>
          <a:xfrm>
            <a:off x="1065688" y="1049863"/>
            <a:ext cx="11240612" cy="13057650"/>
          </a:xfrm>
          <a:prstGeom prst="rect">
            <a:avLst/>
          </a:prstGeom>
          <a:gradFill flip="none" rotWithShape="1">
            <a:gsLst>
              <a:gs pos="34000">
                <a:srgbClr val="C20F83"/>
              </a:gs>
              <a:gs pos="0">
                <a:schemeClr val="accent2"/>
              </a:gs>
              <a:gs pos="100000">
                <a:schemeClr val="accent5">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 name="Rectangle 4">
            <a:extLst>
              <a:ext uri="{FF2B5EF4-FFF2-40B4-BE49-F238E27FC236}">
                <a16:creationId xmlns:a16="http://schemas.microsoft.com/office/drawing/2014/main" id="{E1E987E2-E592-4EFC-8B02-DADBC536D181}"/>
              </a:ext>
            </a:extLst>
          </p:cNvPr>
          <p:cNvSpPr/>
          <p:nvPr/>
        </p:nvSpPr>
        <p:spPr>
          <a:xfrm>
            <a:off x="2063640" y="4531633"/>
            <a:ext cx="9442560" cy="5024004"/>
          </a:xfrm>
          <a:prstGeom prst="rect">
            <a:avLst/>
          </a:prstGeom>
        </p:spPr>
        <p:txBody>
          <a:bodyPr wrap="square">
            <a:spAutoFit/>
          </a:bodyPr>
          <a:lstStyle/>
          <a:p>
            <a:pPr>
              <a:lnSpc>
                <a:spcPct val="80000"/>
              </a:lnSpc>
            </a:pPr>
            <a:r>
              <a:rPr lang="en-US" sz="8000" dirty="0">
                <a:solidFill>
                  <a:schemeClr val="bg1"/>
                </a:solidFill>
              </a:rPr>
              <a:t>REAL ESTATE CAN’T BE LOST OR STOLEN, </a:t>
            </a:r>
            <a:br>
              <a:rPr lang="en-US" sz="8000" dirty="0">
                <a:solidFill>
                  <a:schemeClr val="bg1"/>
                </a:solidFill>
              </a:rPr>
            </a:br>
            <a:r>
              <a:rPr lang="en-US" sz="8000" b="1" dirty="0">
                <a:solidFill>
                  <a:schemeClr val="bg1"/>
                </a:solidFill>
              </a:rPr>
              <a:t>NOR CAN IT BE CARRIED AWAY.</a:t>
            </a:r>
          </a:p>
        </p:txBody>
      </p:sp>
      <p:sp>
        <p:nvSpPr>
          <p:cNvPr id="21" name="TextBox 20">
            <a:extLst>
              <a:ext uri="{FF2B5EF4-FFF2-40B4-BE49-F238E27FC236}">
                <a16:creationId xmlns:a16="http://schemas.microsoft.com/office/drawing/2014/main" id="{417DAF06-8CD8-47FD-877B-961AE798C5E6}"/>
              </a:ext>
            </a:extLst>
          </p:cNvPr>
          <p:cNvSpPr txBox="1"/>
          <p:nvPr/>
        </p:nvSpPr>
        <p:spPr>
          <a:xfrm>
            <a:off x="2254996" y="2726183"/>
            <a:ext cx="2630528" cy="535531"/>
          </a:xfrm>
          <a:prstGeom prst="rect">
            <a:avLst/>
          </a:prstGeom>
          <a:noFill/>
        </p:spPr>
        <p:txBody>
          <a:bodyPr wrap="none" lIns="0" rIns="0" rtlCol="0">
            <a:spAutoFit/>
          </a:bodyPr>
          <a:lstStyle/>
          <a:p>
            <a:r>
              <a:rPr lang="en-US" sz="2880" b="1" dirty="0">
                <a:solidFill>
                  <a:schemeClr val="bg1"/>
                </a:solidFill>
              </a:rPr>
              <a:t>BLOCKCHAIN</a:t>
            </a:r>
          </a:p>
        </p:txBody>
      </p:sp>
    </p:spTree>
    <p:extLst>
      <p:ext uri="{BB962C8B-B14F-4D97-AF65-F5344CB8AC3E}">
        <p14:creationId xmlns:p14="http://schemas.microsoft.com/office/powerpoint/2010/main" val="4090791519"/>
      </p:ext>
    </p:extLst>
  </p:cSld>
  <p:clrMapOvr>
    <a:masterClrMapping/>
  </p:clrMapOvr>
</p:sld>
</file>

<file path=ppt/theme/theme1.xml><?xml version="1.0" encoding="utf-8"?>
<a:theme xmlns:a="http://schemas.openxmlformats.org/drawingml/2006/main" name="Office Theme">
  <a:themeElements>
    <a:clrScheme name="BRONX_01">
      <a:dk1>
        <a:sysClr val="windowText" lastClr="000000"/>
      </a:dk1>
      <a:lt1>
        <a:sysClr val="window" lastClr="FFFFFF"/>
      </a:lt1>
      <a:dk2>
        <a:srgbClr val="8A8A9B"/>
      </a:dk2>
      <a:lt2>
        <a:srgbClr val="D8D9DC"/>
      </a:lt2>
      <a:accent1>
        <a:srgbClr val="FD8628"/>
      </a:accent1>
      <a:accent2>
        <a:srgbClr val="E80D5C"/>
      </a:accent2>
      <a:accent3>
        <a:srgbClr val="C30D8C"/>
      </a:accent3>
      <a:accent4>
        <a:srgbClr val="8F0DC6"/>
      </a:accent4>
      <a:accent5>
        <a:srgbClr val="6515E0"/>
      </a:accent5>
      <a:accent6>
        <a:srgbClr val="2B91B2"/>
      </a:accent6>
      <a:hlink>
        <a:srgbClr val="F833A5"/>
      </a:hlink>
      <a:folHlink>
        <a:srgbClr val="BFBFBF"/>
      </a:folHlink>
    </a:clrScheme>
    <a:fontScheme name="Custom 3">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1958</TotalTime>
  <Words>3077</Words>
  <Application>Microsoft Office PowerPoint</Application>
  <PresentationFormat>Custom</PresentationFormat>
  <Paragraphs>498</Paragraphs>
  <Slides>49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Montserrat</vt:lpstr>
      <vt:lpstr>Open Sans</vt:lpstr>
      <vt:lpstr>Source Sans Pro</vt:lpstr>
      <vt:lpstr>Titillium</vt:lpstr>
      <vt:lpstr>Wingdings</vt:lpstr>
      <vt:lpstr>Office Theme</vt:lpstr>
      <vt:lpstr>CRYPTO CURRENCY </vt:lpstr>
      <vt:lpstr>PAYMENTS  AND CRYPTO CURRENCY </vt:lpstr>
      <vt:lpstr>PowerPoint Presentation</vt:lpstr>
      <vt:lpstr>OUR VALUE</vt:lpstr>
      <vt:lpstr>ABOUT OUR SERVICE</vt:lpstr>
      <vt:lpstr>PowerPoint Presentation</vt:lpstr>
      <vt:lpstr>ABOUT OUR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FINANCE  CHART STYLE</vt:lpstr>
      <vt:lpstr>FINANCE  CHART STYLE</vt:lpstr>
      <vt:lpstr>PIE CHART STYLE</vt:lpstr>
      <vt:lpstr>FINANCE  CHART STYLE</vt:lpstr>
      <vt:lpstr>THE WORLD MAP</vt:lpstr>
      <vt:lpstr>USA CHART SLIDES</vt:lpstr>
      <vt:lpstr>EUROPE SLIDES</vt:lpstr>
      <vt:lpstr>GET IN  TOUCH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Wolverine</cp:lastModifiedBy>
  <cp:revision>402</cp:revision>
  <dcterms:created xsi:type="dcterms:W3CDTF">2019-05-23T11:07:15Z</dcterms:created>
  <dcterms:modified xsi:type="dcterms:W3CDTF">2019-10-15T14:43:30Z</dcterms:modified>
</cp:coreProperties>
</file>